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3.xml" ContentType="application/vnd.openxmlformats-officedocument.presentationml.notesSlide+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notesSlides/notesSlide4.xml" ContentType="application/vnd.openxmlformats-officedocument.presentationml.notesSlide+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notesSlides/notesSlide5.xml" ContentType="application/vnd.openxmlformats-officedocument.presentationml.notesSlide+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notesSlides/notesSlide6.xml" ContentType="application/vnd.openxmlformats-officedocument.presentationml.notesSlide+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notesSlides/notesSlide7.xml" ContentType="application/vnd.openxmlformats-officedocument.presentationml.notesSlide+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notesSlides/notesSlide8.xml" ContentType="application/vnd.openxmlformats-officedocument.presentationml.notesSlide+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notesSlides/notesSlide9.xml" ContentType="application/vnd.openxmlformats-officedocument.presentationml.notesSlide+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notesSlides/notesSlide10.xml" ContentType="application/vnd.openxmlformats-officedocument.presentationml.notesSlide+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72" r:id="rId2"/>
    <p:sldId id="830" r:id="rId3"/>
    <p:sldId id="1247" r:id="rId4"/>
    <p:sldId id="1258" r:id="rId5"/>
    <p:sldId id="1385" r:id="rId6"/>
    <p:sldId id="1386" r:id="rId7"/>
    <p:sldId id="1387" r:id="rId8"/>
    <p:sldId id="1388" r:id="rId9"/>
    <p:sldId id="1389" r:id="rId10"/>
    <p:sldId id="1390" r:id="rId11"/>
    <p:sldId id="1262" r:id="rId12"/>
    <p:sldId id="1263" r:id="rId13"/>
    <p:sldId id="1264" r:id="rId14"/>
    <p:sldId id="1265" r:id="rId15"/>
    <p:sldId id="1266" r:id="rId16"/>
    <p:sldId id="1267" r:id="rId17"/>
    <p:sldId id="1268" r:id="rId18"/>
    <p:sldId id="1269" r:id="rId19"/>
    <p:sldId id="1270" r:id="rId20"/>
    <p:sldId id="1271" r:id="rId21"/>
    <p:sldId id="1272" r:id="rId22"/>
    <p:sldId id="1273" r:id="rId23"/>
    <p:sldId id="1274" r:id="rId24"/>
    <p:sldId id="1275" r:id="rId25"/>
    <p:sldId id="1276" r:id="rId26"/>
    <p:sldId id="1277" r:id="rId27"/>
    <p:sldId id="1278" r:id="rId28"/>
    <p:sldId id="1279" r:id="rId29"/>
    <p:sldId id="1280" r:id="rId30"/>
    <p:sldId id="1281" r:id="rId31"/>
    <p:sldId id="1282" r:id="rId32"/>
    <p:sldId id="1283" r:id="rId33"/>
    <p:sldId id="1284"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119" d="100"/>
          <a:sy n="119" d="100"/>
        </p:scale>
        <p:origin x="10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8:14.033"/>
    </inkml:context>
    <inkml:brush xml:id="br0">
      <inkml:brushProperty name="width" value="0.025" units="cm"/>
      <inkml:brushProperty name="height" value="0.025" units="cm"/>
    </inkml:brush>
  </inkml:definitions>
  <inkml:trace contextRef="#ctx0" brushRef="#br0">151 1 7944,'0'0'1350,"-10"0"-1291,0 1-30,-1 0 0,1 1 0,-1 0 0,1 0 0,-16 7 0,22-8 70,0 0 0,1 1-1,-1 0 1,0 0-1,1 0 1,0 0 0,-1 0-1,1 1 1,0-1-1,0 1 1,0 0-1,1 0 1,-1 0 0,1 0-1,-1 0 1,1 1-1,0-1 1,0 1 0,1 0-1,-1-1 1,-1 6-1,3-8-70,0 0 0,0 0 0,0 0 0,0 0 0,0 0 0,0-1 0,0 1 0,1 0 0,-1 0 0,0 0 0,0 0 0,1 0 0,-1 0 0,0-1 0,1 1 0,-1 0 0,1 0 0,-1-1 0,1 1 0,-1 0 0,1-1 0,0 1 0,-1 0 0,1-1 0,0 1 0,0-1 0,-1 1 0,1-1 0,0 1 0,0-1 0,0 0 0,-1 1 0,1-1 0,0 0 0,0 0 0,2 1 0,38 2-40,-34-3 56,64-1 218,100-15-1,-152 13-273,-1 0-1,1 2 0,0 0 1,-1 1-1,1 1 1,-1 1-1,1 0 1,-1 2-1,0 0 0,0 1 1,0 0-1,-1 2 1,27 13-1,-11-3 162,1-2 0,0-2 0,1-1 0,0-1 0,1-2 0,0-2 0,1-1 0,0-2 0,51-1 0,28-7-11,190-32 1,0 0-128,-222 33-6,0 3 0,-1 3 1,145 26-1,-77 0 355,1-7-1,218 4 0,151-41-81,-231 16 139,-113 2-3391,-143-4-629,-4-3-1602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0.762"/>
    </inkml:context>
    <inkml:brush xml:id="br0">
      <inkml:brushProperty name="width" value="0.025" units="cm"/>
      <inkml:brushProperty name="height" value="0.025" units="cm"/>
    </inkml:brush>
  </inkml:definitions>
  <inkml:trace contextRef="#ctx0" brushRef="#br0">126 1 19731,'0'0'37,"-7"10"-202,-17 25-106,-25 50 0,42-70 216,-1 2-1,2-1 1,0 0 0,1 1-1,1 0 1,-4 33 0,7-47 45,1 0 1,0 1-1,0-1 1,0 1 0,1-1-1,-1 0 1,1 1-1,0-1 1,0 0-1,0 0 1,0 1 0,0-1-1,1 0 1,0 0-1,-1-1 1,1 1 0,0 0-1,0 0 1,1-1-1,2 3 1,-1-1 24,1-1 0,0 0 0,0 0-1,0-1 1,1 1 0,-1-1 0,0 0 0,1-1 0,0 1 0,10 0 0,9 0 77,0-1 0,0-2 0,0 0 1,35-7-1,-46 6-474,1 0 0,-1-1 0,0-1 0,0 0 0,0-1 0,0-1 0,-1 0 0,21-13 0,-32 18 181,-1-1 0,1 0-1,0 0 1,-1 0 0,1 0 0,-1 0 0,0 0 0,1 0 0,-1 0 0,0-1 0,0 1-1,0 0 1,-1-1 0,1 1 0,-1-1 0,1 1 0,-1-1 0,0 1 0,0-1 0,0 1-1,0-1 1,0 1 0,-1-1 0,1 1 0,-1-1 0,0 1 0,1-1 0,-1 1 0,0 0-1,0-1 1,-1 1 0,-1-3 0,1 1-212,-1 0-1,1 0 1,-1 1-1,0-1 1,0 1-1,-1 0 1,1-1-1,-1 2 1,-6-6 0,8 7 549,-1 0 0,1-1 0,0 1 0,-1 0 1,1 1-1,-1-1 0,1 0 0,-1 1 1,0-1-1,-2 1 0,3 2 255,0 0 1,0 0-1,0 0 1,0 0-1,1 1 1,-1-1-1,1 1 1,-1-1-1,1 1 1,0-1-1,0 1 0,1 0 1,-1 0-1,0-1 1,0 5-1,-1 1 446,-3 13 111,1-1 0,0 1-1,2 0 1,-1 25 0,-2 27-1213,3-60-832,0-1 0,-1 1 0,-7 20 0,-6 6-5144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6.468"/>
    </inkml:context>
    <inkml:brush xml:id="br0">
      <inkml:brushProperty name="width" value="0.025" units="cm"/>
      <inkml:brushProperty name="height" value="0.025" units="cm"/>
    </inkml:brush>
  </inkml:definitions>
  <inkml:trace contextRef="#ctx0" brushRef="#br0">0 47 3844,'0'0'18801,"4"-4"-18432,-2 2-316,1 0 0,0 0 0,-1 0 0,1 0 1,0 1-1,0-1 0,0 1 0,0-1 0,1 1 0,-1 0 1,0 0-1,1 1 0,-1-1 0,6 0 0,62 3 1243,-8 0-2796,-57-2 686,0-1-1,0 0 1,-1 1 0,1-2 0,0 1 0,-1-1 0,9-3 0,9-8-7792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3.066"/>
    </inkml:context>
    <inkml:brush xml:id="br0">
      <inkml:brushProperty name="width" value="0.025" units="cm"/>
      <inkml:brushProperty name="height" value="0.025" units="cm"/>
    </inkml:brush>
  </inkml:definitions>
  <inkml:trace contextRef="#ctx0" brushRef="#br0">54 0 6758,'0'0'10752,"-4"12"-9786,-7 19-433,1 1 0,1 0-1,2 0 1,-5 53 0,12-85-522,0 1 1,0-1-1,0 0 0,0 1 0,1-1 1,-1 0-1,0 0 0,0 0 1,1 1-1,-1-1 0,0 0 0,0 0 1,1 1-1,-1-1 0,0 0 1,0 0-1,1 0 0,-1 0 0,0 0 1,1 0-1,-1 0 0,0 1 1,1-1-1,-1 0 0,0 0 0,1 0 1,-1 0-1,0 0 0,1 0 1,-1 0-1,0-1 0,0 1 0,1 0 1,-1 0-1,0 0 0,1 0 1,-1 0-1,0 0 0,1-1 0,-1 1 1,0 0-1,0 0 0,1 0 1,-1-1-1,0 1 0,0 0 0,0 0 1,1-1-1,-1 1 0,0 0 1,0 0-1,0-1 0,0 1 0,0 0 1,1-1-1,15-14 78,-7 6-32,-3 1-121,1 1-1,0 0 1,0 0-1,0 1 1,1 0-1,0 0 1,0 0-1,0 1 1,18-8-1,-25 14 115,0 0 0,0-1-1,-1 1 1,1 0-1,0-1 1,-1 1 0,1 0-1,-1 0 1,1-1-1,-1 1 1,1 0 0,-1 0-1,0 0 1,1 0-1,-1 0 1,0 0 0,0 0-1,1 0 1,-1 0 0,0 0-1,0 0 1,0 0-1,0-1 1,0 1 0,0 0-1,-1 0 1,1 2-1,-4 33 1216,0-26-1030,0-1 1,-1 0-1,0 0 1,-1-1 0,0 1-1,0-1 1,0 0-1,-1-1 1,0 0 0,-1 0-1,0 0 1,0-1-1,0 0 1,-14 7 0,21-13-567,2-3-1239,1 0 865,-1 1 0,1-1 0,0 0 0,0 1 0,1-1 0,-1 1 1,0 0-1,1 0 0,-1 0 0,1 0 0,3-2 0,6-5-2046,7-11-1830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3.423"/>
    </inkml:context>
    <inkml:brush xml:id="br0">
      <inkml:brushProperty name="width" value="0.025" units="cm"/>
      <inkml:brushProperty name="height" value="0.025" units="cm"/>
    </inkml:brush>
  </inkml:definitions>
  <inkml:trace contextRef="#ctx0" brushRef="#br0">13 0 4484,'0'0'17782,"0"13"-16767,-12 241 720,15-239-2033,4-18-1181,6-24-1832,-8-3-847,-1-5-2163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3.750"/>
    </inkml:context>
    <inkml:brush xml:id="br0">
      <inkml:brushProperty name="width" value="0.025" units="cm"/>
      <inkml:brushProperty name="height" value="0.025" units="cm"/>
    </inkml:brush>
  </inkml:definitions>
  <inkml:trace contextRef="#ctx0" brushRef="#br0">25 1 3267,'0'0'20852,"-25"5"-22069,25 5-1506,0-1-2530,0-2-5733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4.758"/>
    </inkml:context>
    <inkml:brush xml:id="br0">
      <inkml:brushProperty name="width" value="0.025" units="cm"/>
      <inkml:brushProperty name="height" value="0.025" units="cm"/>
    </inkml:brush>
  </inkml:definitions>
  <inkml:trace contextRef="#ctx0" brushRef="#br0">46 188 192,'0'0'17910,"34"-5"-9841,-24 0-8066,-8 1 39,-1 0 1,1 0-1,-1 0 1,0 0-1,-1 0 0,1 0 1,-1 0-1,0 0 0,0-7 1,0 4 72,-30 9-51,24 2-17,0 1 0,1-1 0,0 1 0,0 1 0,0-1 0,0 1 0,1 0 0,-7 12 0,9-14-19,0-1 0,0 1 0,0 0 0,1 1 0,-1-1 0,1 0 0,0 0 0,0 1 0,0-1 0,1 1 0,-1-1 0,1 0 0,0 1 0,1-1 0,0 8-1,0-11-21,0 0-1,-1 0 0,1-1 0,0 1 1,-1 0-1,1-1 0,0 1 0,0-1 1,0 1-1,-1-1 0,1 1 0,0-1 1,0 0-1,0 1 0,0-1 0,0 0 1,0 0-1,0 0 0,0 0 0,0 0 0,0 0 1,0 0-1,0 0 0,0 0 0,0 0 1,0 0-1,-1-1 0,1 1 0,2-1 1,27-9 82,-19 3-65,0 0 0,0-1 1,12-13-1,-17 15-29,1-1-1,0 1 1,1 1 0,-1-1 0,1 1 0,0 1 0,0-1 0,14-4-1,-21 9 5,0 0-1,0 0 1,0 0-1,0 1 1,1-1-1,-1 0 0,0 0 1,0 1-1,0-1 1,0 1-1,0-1 0,0 1 1,0-1-1,-1 1 1,1 0-1,0-1 1,0 1-1,0 0 0,0 0 1,-1-1-1,1 1 1,0 0-1,-1 0 1,1 0-1,-1 0 0,1 0 1,-1 0-1,1 0 1,-1 0-1,0 0 1,0 0-1,1 0 0,-1 0 1,0 0-1,0 1 1,0-1-1,0 0 0,-1 2 1,4 55 43,-3-48-40,0-5 5,0 0 0,0 0 0,0 1 0,1-1 0,0 0 0,0 0 0,1 0 0,1 5 0,-2-9-4,-1 0 0,0-1-1,1 1 1,-1-1 0,1 1 0,-1-1-1,0 1 1,1-1 0,-1 1-1,1-1 1,-1 1 0,1-1 0,0 0-1,-1 1 1,1-1 0,-1 0-1,1 1 1,0-1 0,-1 0 0,1 0-1,0 0 1,-1 1 0,1-1 0,0 0-1,0 0 1,1-1 2,0 1 0,0-1 0,-1 1 0,1-1 0,0 0 0,-1 0 0,1 0 0,0 0 0,-1 0 0,1 0 0,-1-1 0,0 1 0,3-3 0,8-11-59,-1 0 1,-1-1 0,0 0 0,-1 0-1,-1-1 1,-1 0 0,0-1 0,5-19-1,-5 12-71,-1 0 0,0-1 0,1-34 0,-12 270 158,5-208-29,0 0 1,0 0-1,0 0 0,0 1 1,0-1-1,0 0 1,1 0-1,-1 0 1,1 0-1,0 0 1,-1 0-1,1 0 0,0 0 1,0 0-1,0 0 1,1 0-1,-1 0 1,0-1-1,1 1 1,-1 0-1,1-1 1,-1 1-1,1-1 0,0 0 1,0 0-1,-1 1 1,1-1-1,0 0 1,0-1-1,0 1 1,0 0-1,0 0 0,1-1 1,-1 0-1,0 1 1,0-1-1,0 0 1,0 0-1,1 0 1,2 0-1,-2-1 2,1 1-1,-1-1 1,0 0-1,0 0 0,0 0 1,0 0-1,0 0 1,0-1-1,0 1 1,-1-1-1,1 0 1,-1 0-1,1 0 1,-1 0-1,1 0 1,-1-1-1,0 1 1,0-1-1,0 1 1,-1-1-1,1 0 1,0 0-1,-1 0 1,0 0-1,0 0 1,0 0-1,1-5 1,-1 5-5,-1 1 0,0-1 0,0 1 0,0-1 0,0 1 0,0-1 0,-1 1 0,1-1 0,-1 1 0,0 0 0,0-1 0,1 1 0,-1 0 0,-1-1 0,1 1 0,0 0 0,0 0 0,-1 0 0,-2-3 0,0 1 1,-1 1-1,1-1 1,-1 1-1,0 0 1,1 0-1,-1 0 1,0 1-1,-9-3 1,-2 0 6,-1 1 1,0 0-1,0 1 1,-33-1-1,27 4 404,32 1 140,39 1-200,-21-2-461,0-2 0,38-6-1,12-15-5061,-42 8-877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6.405"/>
    </inkml:context>
    <inkml:brush xml:id="br0">
      <inkml:brushProperty name="width" value="0.025" units="cm"/>
      <inkml:brushProperty name="height" value="0.025" units="cm"/>
    </inkml:brush>
  </inkml:definitions>
  <inkml:trace contextRef="#ctx0" brushRef="#br0">77 293 2274,'1'-4'1200,"1"0"-1,-1 0 1,0 0-1,0 0 1,0 0-1,0 0 1,-1 0 0,1 0-1,-1 0 1,-1-1-1,1-4 1,0 9-972,-1-1 1,1 0-1,0 0 0,0 0 1,0 0-1,-1 1 0,1-1 1,-1 0-1,1 0 0,0 0 1,-1 1-1,1-1 1,-1 0-1,0 1 0,1-1 1,-1 0-1,1 1 0,-1-1 1,0 1-1,0-1 0,1 1 1,-2-1-1,0 1-141,1 0 0,-1-1 0,1 1 0,-1 1 0,0-1 0,1 0 0,-1 0 0,1 1 0,-1-1 0,1 0 0,-1 1 0,1 0 0,0-1 0,-1 1 0,1 0 0,0 0 0,-1-1 0,0 2 0,-2 1-27,1 0 0,0 1 0,0-1 0,0 1 1,0-1-1,0 1 0,1 0 0,-1 0 0,1 0 0,0 0 0,1 0 0,-1 1 0,1-1 0,-1 1 0,0 5 0,1 0-6,-1 1 1,1-1-1,1 0 0,0 1 1,2 19-1,-2-28-51,0-1 0,1 1 1,-1 0-1,1 0 0,-1-1 1,1 1-1,0 0 0,-1-1 0,1 1 1,0-1-1,0 1 0,0-1 1,0 0-1,1 1 0,-1-1 1,0 0-1,0 0 0,1 0 0,-1 1 1,1-2-1,-1 1 0,1 0 1,-1 0-1,1 0 0,0-1 0,-1 1 1,1-1-1,0 1 0,0-1 1,-1 0-1,1 1 0,0-1 1,0 0-1,-1 0 0,1 0 0,0-1 1,0 1-1,-1 0 0,1-1 1,0 1-1,2-2 0,2 1 16,0-1 0,0-1 0,0 1 0,0-1 0,0 0 0,-1 0 0,1-1 0,-1 1 0,0-1 0,6-6 0,-1-4 22,-1 0 0,-1 0 0,0-1 1,-1 0-1,-1 0 0,8-28 0,-20 85 359,0 48 1,6-89-385,0 0 0,0 0 0,0 0 0,0 0 0,0 0-1,0 0 1,0 0 0,0 0 0,0 0 0,1 0 0,-1 0 0,0 0 0,1 0 0,-1 0 0,1 0 0,-1 0 0,1 0 0,-1 0 0,1-1 0,-1 1 0,1 0-1,0 0 1,-1-1 0,1 1 0,0 0 0,0-1 0,0 1 0,-1-1 0,3 2 0,-1-2 23,0 0 1,0 0-1,0 0 1,0 0-1,0 0 0,0-1 1,0 1-1,0-1 1,0 1-1,0-1 0,0 0 1,0 1-1,3-3 1,4-2 76,0-1 1,0 0-1,-1 0 1,14-13-1,-12 7-88,0 0 0,-1 0 0,0-1 0,-1-1-1,0 0 1,-1 0 0,-1 0 0,5-16 0,-14 50-68,1 1 0,1 0 0,2 26 0,-1-17 13,0-28 28,0-1 0,0 0-1,0 0 1,0 0 0,0 0 0,0 1 0,0-1-1,0 0 1,1 0 0,-1 0 0,0 0-1,1 1 1,-1-1 0,1 0 0,-1 0 0,1 0-1,0 0 1,-1 0 0,1 0 0,0 0-1,0 0 1,-1-1 0,1 1 0,0 0-1,0 0 1,2 0 0,-1 0 4,-1-1-1,1 0 1,0 1 0,0-1 0,0 0-1,0-1 1,-1 1 0,1 0 0,0 0-1,0-1 1,0 1 0,-1-1-1,1 1 1,0-1 0,1-1 0,7-3 23,-1 0 1,0-1 0,-1 0 0,16-14-1,-3-2 3,0 0-1,26-39 0,-39 48-20,1-1 0,-1 0 0,-1 0 0,-1 0 0,0-1 0,6-25 0,-43 125-232,21-63 297,1 0 1,1 1-1,1-1 0,-8 48 0,14-69-71,1-1-1,0 0 1,0 1-1,0-1 1,0 0-1,0 1 1,0-1-1,0 0 1,0 0-1,0 1 1,0-1-1,0 0 1,0 1-1,1-1 1,-1 0-1,0 1 1,0-1-1,0 0 1,0 0-1,0 1 1,1-1-1,-1 0 1,0 0-1,0 1 0,0-1 1,1 0-1,-1 0 1,0 1-1,0-1 1,1 0-1,-1 0 1,0 0-1,1 0 1,-1 0-1,0 1 1,0-1-1,1 0 1,-1 0-1,0 0 1,1 0-1,-1 0 1,0 0-1,1 0 1,-1 0-1,0 0 1,1 0-1,20-9 72,16-18-41,-31 22-23,-1 1-2,0 0 1,-1-1-1,0 1 0,0-1 0,0 0 0,-1 1 1,4-7-1,-7 10-36,-1 16 49,5-28-18,0 1-1,2 0 1,-1 0 0,1 0 0,10-13 0,11-26-11,-19 35 17,-1-1 0,-1 0 0,-1 0 0,0-1 0,-1 1 0,-1-1 0,1-23 0,-22 103-128,10 4 174,3 0 0,2 0 0,3 1-1,10 65 1,0 77 55,-10-207-94,0 0-1,0 0 1,0 0-1,0 0 1,-1 0 0,1 1-1,0-1 1,-1 0-1,0 0 1,1 0-1,-1 0 1,0-1 0,0 1-1,0 0 1,0 0-1,-1 0 1,1-1 0,0 1-1,-1 0 1,1-1-1,-3 2 1,3-3-1,1 1 0,-1-1 1,0 0-1,1 0 0,-1 1 0,0-1 0,0 0 1,1 0-1,-1 0 0,0 0 0,0 0 0,1 0 1,-1 0-1,0 0 0,1 0 0,-1 0 0,0-1 1,0 1-1,1 0 0,-1 0 0,0-1 1,0 0-1,-1 0-3,0-1-1,0 1 1,1-1 0,-1 1 0,1-1 0,0 0-1,-1 1 1,1-1 0,0 0 0,0 0 0,-1-3 0,-4-8 6,1 0 1,0 0 0,1-1 0,1 1 0,0-1 0,1 0 0,1 0 0,0 0-1,1-28 1,1 34-28,0 1-1,0 0 1,1-1-1,0 1 1,0 0 0,1 0-1,-1 0 1,2 1-1,-1-1 1,1 0-1,0 1 1,0 0-1,1 0 1,-1 0 0,1 1-1,1 0 1,-1 0-1,1 0 1,0 0-1,8-4 1,97-42-6030,-72 33-53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7.345"/>
    </inkml:context>
    <inkml:brush xml:id="br0">
      <inkml:brushProperty name="width" value="0.025" units="cm"/>
      <inkml:brushProperty name="height" value="0.025" units="cm"/>
    </inkml:brush>
  </inkml:definitions>
  <inkml:trace contextRef="#ctx0" brushRef="#br0">91 92 5894,'15'-24'32,"13"-33"11483,-22 46-7798,-3 17-1234,-3 22-1114,-13 21-1150,-2-1-1,-2 0 1,-36 68-1,26-57-179,22-48-34,-7 15-1,11-22-10,7-13-7,5-9-249,184-295-2108,-195 312 2367,0 1 1,0 0 0,0-1-1,0 1 1,0 0 0,0-1-1,0 1 1,0 0-1,0 0 1,0-1 0,0 1-1,1 0 1,-1-1 0,0 1-1,0 0 1,0 0 0,0-1-1,1 1 1,-1 0 0,0 0-1,0 0 1,1-1 0,-1 1-1,0 0 1,0 0-1,1 0 1,-1 0 0,0 0-1,0-1 1,1 1 0,-1 0-1,0 0 1,1 0 0,-1 0-1,0 0 1,1 0 0,-1 0-1,0 0 1,1 0-1,-1 0 1,0 0 0,0 0-1,1 0 1,-1 0 0,1 1-1,-1 17 139,-10 29 435,-7 8-136,6-27-116,3 0 0,0 1 0,1 0 0,2 0 0,-1 31-1,6-60-314,0 0-1,0 0 1,0-1-1,1 1 0,-1 0 1,0 0-1,0 0 0,0 0 1,1 0-1,-1 0 0,0 0 1,0 0-1,1 0 1,-1 0-1,0 0 0,0 0 1,1 0-1,-1 0 0,0 0 1,0 0-1,0 0 0,1 0 1,-1 0-1,0 0 1,0 0-1,1 0 0,-1 0 1,0 0-1,0 0 0,0 0 1,1 1-1,-1-1 0,0 0 1,0 0-1,0 0 0,0 0 1,1 0-1,-1 1 1,0-1-1,0 0 0,0 0 1,0 0-1,0 1 0,0-1 1,0 0-1,0 0 0,1 1 1,-1-1-1,0 0 1,0 0-1,0 0 0,0 1 1,0-1-1,0 0 0,0 0 1,0 1-1,0-1 0,0 0 1,-1 0-1,1 0 1,0 1-1,0-1 0,0 0 1,10-17 127,-8 8-162,-1-1-1,0 1 0,0-1 0,-1 1 0,0-1 0,-1 1 0,-3-18 0,3 22 16,0 1 1,0 0 0,0 0 0,0 0-1,-1 0 1,0 0 0,1 0 0,-2 0 0,1 1-1,0-1 1,-1 1 0,0-1 0,1 1-1,-1 0 1,0 0 0,-1 0 0,1 1-1,-1-1 1,-6-3 0,-3 4 136,12 8 151,2-4-248,0-1 0,0 1 0,0-1 0,0 1 0,0-1 0,0 0 0,0 0 0,1 1 0,-1-1 0,0 0 0,1 0 0,2 1 0,6 1 18,-1 0 0,1-1 0,0 0 0,0-1 0,0 0 0,-1 0 0,1-1 0,0-1 1,0 1-1,18-5 0,-7 0-1358,1 0 1,-1-2-1,36-15 0,-27 6-3353,-12 3-1392,-1-2-2758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7.707"/>
    </inkml:context>
    <inkml:brush xml:id="br0">
      <inkml:brushProperty name="width" value="0.025" units="cm"/>
      <inkml:brushProperty name="height" value="0.025" units="cm"/>
    </inkml:brush>
  </inkml:definitions>
  <inkml:trace contextRef="#ctx0" brushRef="#br0">156 1 4516,'0'0'13709,"-10"1"-11392,-3 0-1670,1 2-1,0 0 1,0 0-1,-22 10 1,30-11-562,0-1 0,1 1-1,-1-1 1,1 1 0,-1 0 0,1 0 0,0 0 0,0 1-1,0-1 1,0 1 0,1 0 0,-1 0 0,1 0 0,-1 0-1,1 0 1,0 0 0,0 1 0,0-1 0,1 1 0,-1-1 0,1 1-1,0 0 1,-1 7 0,4-10-80,1-1-1,0 1 1,0 0 0,0-1-1,0 1 1,0-1 0,0 0-1,0 0 1,-1 0 0,5-1-1,-3 1 9,88-8-372,-70 5-259,0 1 1,1 1-1,40 2 1,-62-1 629,0 0 1,0 0 0,0 1-1,0-1 1,0 0 0,0 0-1,0 0 1,0 1 0,0-1-1,0 0 1,0 1 0,-1-1-1,1 1 1,0-1 0,0 1-1,0-1 1,-1 1 0,1 0-1,0-1 1,-1 1 0,1 0-1,0 0 1,-1-1 0,1 1-1,-1 0 1,1 0 0,-1 0-1,0 0 1,1 0-1,-1 0 1,0-1 0,1 1-1,-1 0 1,0 0 0,0 0-1,0 0 1,0 0 0,0 0-1,0 0 1,0 0 0,-1 0-1,1 0 1,0 0 0,0 0-1,-1 0 1,1 0 0,0 0-1,-1-1 1,1 1 0,-1 0-1,0 1 1,-2 3 210,0 0 0,0 0 1,0 0-1,-1 0 0,0-1 0,-8 8 1,5-5-77,0-1 1,0-1 0,-1 1 0,0-1 0,0-1 0,0 1-1,0-1 1,-1-1 0,1 0 0,-1 0 0,0 0 0,-14 1-1,22-4-178,1 0 0,0 0-1,-1 0 1,1 0 0,0-1-1,0 1 1,-1 0 0,1 0-1,0-1 1,0 1 0,0 0-1,-1 0 1,1 0 0,0-1-1,0 1 1,0 0 0,0-1 0,0 1-1,0 0 1,-1 0 0,1-1-1,0 1 1,0 0 0,0-1-1,0 1 1,0 0 0,0-1-1,0 1 1,0 0 0,0-1-1,0 1 1,0 0 0,0 0-1,1-1 1,-1 1 0,0 0-1,0-1 1,0 1 0,0 0-1,0 0 1,1-1 0,-1 1-1,0-1 1,8-13-1559,36-36-4926,-22 27 2350,6-6-1781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8.560"/>
    </inkml:context>
    <inkml:brush xml:id="br0">
      <inkml:brushProperty name="width" value="0.025" units="cm"/>
      <inkml:brushProperty name="height" value="0.025" units="cm"/>
    </inkml:brush>
  </inkml:definitions>
  <inkml:trace contextRef="#ctx0" brushRef="#br0">29 23 8104,'0'0'12027,"-2"10"-10292,-4 12-1041,0-5 100,2 1 0,0-1 0,-3 34 0,7-51-788,0 0 0,0 1-1,0-1 1,0 0 0,0 0-1,0 1 1,0-1 0,0 0-1,0 0 1,0 1 0,0-1-1,0 0 1,1 0 0,-1 1 0,0-1-1,0 0 1,0 0 0,0 1-1,0-1 1,0 0 0,1 0-1,-1 0 1,0 1 0,0-1-1,0 0 1,0 0 0,1 0-1,-1 0 1,0 1 0,0-1-1,1 0 1,-1 0 0,0 0-1,0 0 1,1 0 0,-1 0-1,0 0 1,0 0 0,1 0-1,-1 0 1,0 0 0,0 0-1,1 0 1,-1 0 0,1 0 0,14-8 102,12-15-24,39-72-1253,-65 138 875,-16 172 2601,15-9-1795,0-199-503,-1 1 0,0-1 0,-1 0 0,0 0 0,0 0-1,-6 12 1,8-17-4,0-1-1,-1 1 1,1-1-1,-1 1 1,0-1-1,0 1 1,1-1-1,-1 1 1,0-1-1,0 0 1,0 0-1,-1 1 1,1-1-1,0 0 0,0 0 1,-1 0-1,1 0 1,0 0-1,-1 0 1,1-1-1,-1 1 1,1 0-1,-1-1 1,1 1-1,-1-1 1,0 0-1,1 1 1,-1-1-1,0 0 1,1 0-1,-1 0 1,0 0-1,1 0 0,-4-1 1,3-1-9,1 0 1,-1 1 0,0-1-1,1 0 1,-1 0-1,1 0 1,0 0-1,0-1 1,0 1-1,0 0 1,0 0 0,0-1-1,1 1 1,-1 0-1,1-1 1,-1 1-1,1-1 1,0 1-1,0-1 1,1-4 0,3-54-384,1 39 259,0 0 1,2 0-1,1 1 1,0 0 0,1 0-1,21-32 1,4-1-103,46-52 1,-67 89 85,1 1 0,0 0 0,1 1 0,1 0 0,0 1-1,20-12 1,-35 25 141,-1 1 0,0-1 1,1 1-1,-1-1 0,1 1 0,-1 0 0,1-1 0,0 1 0,-1 0 0,1-1 0,-1 1 0,1 0 0,-1 0 1,1 0-1,0-1 0,-1 1 0,1 0 0,0 0 0,-1 0 0,1 0 0,0 0 0,-1 0 0,1 0 1,-1 0-1,1 0 0,0 1 0,-1-1 0,1 0 0,0 0 0,-1 1 0,1-1 0,-1 0 0,1 0 0,-1 1 1,1-1-1,-1 1 0,1-1 0,-1 1 0,1 0 0,0 1 21,0 1-1,-1-1 1,1 1-1,-1-1 1,0 1-1,0 0 1,0-1 0,0 1-1,0-1 1,-1 5-1,-20 69 991,20-73-876,0-2-122,1 0-1,-1-1 1,1 1-1,0 0 1,-1 0-1,1-1 1,0 1-1,-1 0 0,1 0 1,0-1-1,0 1 1,0 0-1,0 0 1,0-1-1,0 1 1,0 0-1,0 0 0,0 0 1,0-1-1,1 1 1,-1 0-1,0 0 1,0-1-1,1 1 1,-1 0-1,0-1 0,1 1 1,0 0-1,0 0 13,0-1-1,0 0 0,0 0 0,0 0 1,1 0-1,-1 0 0,0-1 0,0 1 1,0 0-1,0 0 0,0-1 1,0 1-1,0-1 0,0 1 0,0-1 1,2-1-1,45-33 485,-46 33-500,32-28-187,-23 19 57,0 0 1,1 1-1,0 0 1,1 1-1,0 0 0,26-12 1,-39 21 121,0 0 0,0 0 0,1 0 0,-1 0 0,0 0 0,1 0 0,-1 0 0,0 0 0,0 0 0,1 0-1,-1 0 1,0 0 0,1 0 0,-1 0 0,0 0 0,0 0 0,1 0 0,-1 0 0,0 1 0,0-1 0,1 0 0,-1 0 0,0 0 0,0 0 0,0 1 0,1-1 0,-1 0 0,0 0 0,0 0 0,0 1 0,1-1 0,-1 0 0,0 0 0,0 1 0,0-1 0,0 0 0,0 0 0,0 1 0,0-1 0,0 0-1,0 0 1,0 1 0,1-1 0,-2 21 124,-9 17 262,3-21-203,3-10-38,1 0 1,0 1-1,0-1 1,1 1-1,0 0 1,-2 15-1,7-23-89,0-1 0,0 0 0,0 0 0,0 0 0,-1 0 0,1 0-1,0-1 1,0 1 0,-1-1 0,4-2 0,30-25 69,-19 14-377,0 1 0,1 1 0,0 0 0,1 2 0,0 0 0,25-10 0,-44 21 252,0 0-1,0 0 1,1 0 0,-1-1 0,0 1-1,1 0 1,-1 0 0,0 0-1,0 0 1,1 0 0,-1 0 0,0 0-1,1 0 1,-1 0 0,0 0-1,1 0 1,-1 0 0,0 0 0,1 0-1,-1 0 1,0 0 0,0 1-1,1-1 1,-1 0 0,0 0 0,1 0-1,-1 0 1,0 1 0,0-1-1,0 0 1,1 0 0,-1 0 0,0 1-1,0-1 1,0 0 0,1 0-1,-1 1 1,0-1 0,0 0 0,0 1-1,0-1 1,0 0 0,0 0-1,1 1 1,-1-1 0,0 0 0,0 1-1,-5 22 190,-14 20 195,15-38-321,3-4-45,0 1 0,0-1 0,0 1 0,0-1 0,0 1-1,0-1 1,0 1 0,0 0 0,0 0 0,1-1 0,-1 1 0,1 0 0,-1 0 0,1 0-1,0 0 1,0-1 0,0 4 0,1-4-299,1-1 0,0 0 0,0 0 0,0 0 0,-1-1 1,1 1-1,0 0 0,-1-1 0,1 1 0,0-1 0,-1 1 0,1-1 0,0 0 0,2-2 0,32-22-9022,-15 7 977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8.986"/>
    </inkml:context>
    <inkml:brush xml:id="br0">
      <inkml:brushProperty name="width" value="0.025" units="cm"/>
      <inkml:brushProperty name="height" value="0.025" units="cm"/>
    </inkml:brush>
  </inkml:definitions>
  <inkml:trace contextRef="#ctx0" brushRef="#br0">45 20 3940,'0'0'20430,"-4"9"-19133,0 3-1028,-4 5 58,1 1 0,2 0 0,-1 0 0,2 1 0,-3 27 0,7-45-329,0-1-1,0 0 0,0 1 0,0-1 0,1 1 1,-1-1-1,0 0 0,0 1 0,0-1 0,1 0 1,-1 1-1,0-1 0,0 0 0,1 1 0,-1-1 1,0 0-1,0 0 0,1 1 0,-1-1 1,0 0-1,1 0 0,-1 0 0,1 0 0,-1 1 1,0-1-1,1 0 0,-1 0 0,0 0 0,1 0 1,-1 0-1,1 0 0,-1 0 0,0 0 0,1 0 1,-1 0-1,1 0 0,-1 0 0,0 0 0,1 0 1,-1 0-1,0-1 0,1 1 0,-1 0 0,0 0 1,1 0-1,-1 0 0,0-1 0,1 1 0,-1 0 1,0 0-1,1-1 0,-1 0 0,21-12-313,27-42-918,-28 31 848,0 2 0,42-36 0,-61 57 393,-1 0-1,1 1 0,0-1 0,-1 0 0,1 1 1,0-1-1,-1 1 0,1-1 0,0 1 0,0-1 1,0 1-1,-1 0 0,1-1 0,0 1 0,0 0 1,0 0-1,0 0 0,0 0 0,0-1 0,0 1 1,-1 0-1,1 0 0,0 1 0,1-1 0,-1 1 35,-1-1-1,1 1 1,-1 0-1,0 0 1,1 0-1,-1-1 1,0 1-1,0 0 1,1 0-1,-1 0 1,0 0-1,0-1 1,0 1-1,0 0 1,0 0-1,-1 0 1,1 0-1,0-1 0,-1 3 1,-15 41 1151,15-42-1147,0 0 0,0-1 0,-1 1 1,1 0-1,0 0 0,1 0 0,-1 0 0,0 0 0,0 0 0,1 0 0,0 0 1,-1 1-1,1-1 0,0 3 0,0-5-40,1 1 1,-1-1-1,0 1 0,1-1 1,-1 0-1,1 1 0,-1-1 1,1 0-1,-1 1 0,1-1 1,-1 0-1,1 0 0,-1 0 1,1 1-1,-1-1 0,1 0 1,-1 0-1,1 0 0,0 0 1,-1 0-1,1 0 0,-1 0 1,1 0-1,-1 0 0,1 0 1,-1 0-1,1-1 0,0 1 1,-1 0-1,1 0 0,-1 0 1,1-1-1,60-29-835,-55 26 620,3-1 51,-1-1 100,0 1-1,0 1 1,0 0 0,0 0-1,1 0 1,0 1 0,0 0 0,0 1-1,0 0 1,10-1 0,-18 4 112,0 0 0,-1 0 0,1 0 0,0 0-1,-1 0 1,1 0 0,0 0 0,-1 1 0,0-1 0,1 0 0,-1 0 0,0 0 0,1 1 0,-1-1 0,0 0 0,0 0 0,0 1 0,0-1 0,0 0 0,0 0 0,-1 1-1,1-1 1,-1 2 0,-4 33 209,4-27-341,-1 4-956,-2-7-2800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9.661"/>
    </inkml:context>
    <inkml:brush xml:id="br0">
      <inkml:brushProperty name="width" value="0.025" units="cm"/>
      <inkml:brushProperty name="height" value="0.025" units="cm"/>
    </inkml:brush>
  </inkml:definitions>
  <inkml:trace contextRef="#ctx0" brushRef="#br0">1 162 6438,'0'0'21733,"9"1"-21440,-1 0-273,-2 0 20,0 0 1,0-1-1,-1 0 1,1 0-1,0 0 1,0 0-1,-1-1 1,1 0-1,0 0 1,-1 0-1,1-1 1,-1 0-1,1 0 1,-1 0-1,0-1 1,0 0-1,0 0 1,0 0-1,-1-1 1,5-3-1,32-51 20,-39 55-89,1-1 0,-2 0 0,1 0 0,0 0 0,-1 0 0,0 0 0,0-1 0,0 1 0,0 0 0,-1-1-1,0 1 1,0 0 0,-1-9 0,1 13 22,0-1 0,0 1 1,-1-1-1,1 1 0,0 0 0,-1-1 0,1 1 0,0 0 0,-1-1 0,1 1 0,0 0 0,-1-1 0,1 1 0,-1 0 0,1 0 0,-1 0 0,1-1 0,0 1 0,-1 0 0,1 0 0,-1 0 0,1 0 0,-1 0 0,1 0 0,-1 0 0,1 0 0,-1 0 0,1 0 0,-1 0 0,1 0 1,-1 0-1,1 0 0,0 0 0,-1 1 0,1-1 0,-1 0 0,1 0 0,-1 1 0,1-1 0,0 0 0,-1 0 0,1 1 0,-1 0 0,-18 11-98,5 2 77,0 1-1,1 0 1,-13 21-1,21-30 26,1 1 1,0 0-1,0 0 0,0 0 1,1 1-1,0-1 0,1 1 0,0 0 1,0-1-1,-1 15 0,3-21-39,0 0 0,1 0 0,-1 0-1,0 0 1,1 0 0,-1 0 0,1 0 0,-1 0 0,1-1-1,-1 1 1,1 0 0,0 0 0,-1-1 0,1 1-1,0 0 1,0-1 0,-1 1 0,1 0 0,0-1-1,0 1 1,0-1 0,0 0 0,0 1 0,0-1 0,0 0-1,0 1 1,0-1 0,0 0 0,0 0 0,0 0-1,0 0 1,0 0 0,0 0 0,0 0 0,0 0-1,0 0 1,0-1 0,0 1 0,0 0 0,2-2 0,42-13-2350,-34 8 928,0 0 0,-1-1-1,1-1 1,-1 1 0,-1-2 0,12-13-1,4-13-3371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6.257"/>
    </inkml:context>
    <inkml:brush xml:id="br0">
      <inkml:brushProperty name="width" value="0.025" units="cm"/>
      <inkml:brushProperty name="height" value="0.025" units="cm"/>
    </inkml:brush>
  </inkml:definitions>
  <inkml:trace contextRef="#ctx0" brushRef="#br0">314 0 4132,'0'0'18449,"-2"8"-17979,-5 12-171,-1-1 0,0 0 0,-2 0 0,0 0 0,-15 20-1,-76 94 268,51-69-512,32-42-128,5-7-168,1 1 1,1 0 0,0 1 0,1 0 0,-7 18 0,18-28-3805,8-11 1930,10-13-835,2-11-2088,4-9-2542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0.878"/>
    </inkml:context>
    <inkml:brush xml:id="br0">
      <inkml:brushProperty name="width" value="0.025" units="cm"/>
      <inkml:brushProperty name="height" value="0.025" units="cm"/>
    </inkml:brush>
  </inkml:definitions>
  <inkml:trace contextRef="#ctx0" brushRef="#br0">108 0 3876,'0'0'13837,"-8"3"-11686,1 1-1864,0 0 1,0 1-1,1 0 1,-1 0-1,1 1 0,0 0 1,1 0-1,-1 0 0,1 0 1,0 1-1,1 0 0,0 0 1,0 0-1,0 1 0,1-1 1,0 1-1,1 0 0,-1 0 1,1 0-1,1 0 0,0 0 1,0 9-1,1-16-281,0 0-1,0 0 1,1 1 0,-1-1-1,1 0 1,-1 0-1,1 0 1,-1 0 0,1 0-1,0 0 1,-1 0 0,1 0-1,0 0 1,0 0-1,0 0 1,0-1 0,0 1-1,0 0 1,0 0 0,0-1-1,0 1 1,0-1-1,0 1 1,0-1 0,0 1-1,1-1 1,-1 0-1,0 0 1,2 1 0,46 4-182,-34-4-159,0 0 140,-6-1-91,1 1 0,-1 0 0,0 0 0,0 1 0,9 4 0,-16-6 340,0 1 0,0 0-1,0 0 1,0 0-1,-1 0 1,1 1-1,0-1 1,-1 0 0,1 1-1,-1-1 1,1 1-1,-1-1 1,0 1-1,1 0 1,-1-1-1,0 1 1,0 0 0,-1 0-1,1 0 1,0 0-1,0 0 1,-1 0-1,1 0 1,-1 0 0,0 0-1,0 0 1,0 4-1,19-27 871,9-30-643,-25 44-267,0-1-1,1 1 0,-1 0 0,1 0 0,1 0 1,0 1-1,0-1 0,0 1 0,0 0 1,10-7-1,-14 12 17,0 1 1,1-1-1,0 1 1,-1-1-1,1 1 1,-1-1-1,1 1 1,0 0-1,-1 0 1,1 0-1,-1 0 1,1 0-1,0 0 1,-1 0-1,1 1 1,0-1-1,-1 0 0,1 1 1,-1-1-1,1 1 1,1 1-1,-2-1-24,0-1 0,0 1 0,0-1 0,0 1 0,0-1 0,1 1 0,-1-1 0,0 0 0,0 1 1,0-1-1,0 0 0,1 0 0,-1 0 0,0 0 0,0 0 0,0 0 0,1 0 0,-1-1 0,0 1 0,0 0 0,0-1 0,0 1 0,0 0 0,0-1 0,0 1 0,0-1 0,0 0 0,0 1 0,0-1 0,0 0 0,0 0 0,0 0 0,0 1 0,-1-1 0,1 0 0,0 0 0,0 0 0,-1 0 0,1 0 0,-1 0 0,1-1 0,-1 0 0,5-21 20,-10 22-77,-4 13 12,2 2 191,0 0 0,-10 28 0,15-36-66,1-1 0,-1 1 0,1 0 1,0 0-1,0 0 0,1 0 0,0-1 0,0 1 0,0 0 0,1 0 0,1 6 0,-1-11-80,0 1 1,1-1-1,-1 1 0,0-1 1,0 0-1,1 0 0,-1 0 1,1 0-1,-1 0 0,1 0 1,0 0-1,-1 0 0,1-1 0,0 1 1,-1-1-1,1 1 0,0-1 1,0 0-1,-1 1 0,1-1 1,0 0-1,0 0 0,2-1 1,44-1 12,-40-1-104,0 1 1,0-1-1,0-1 0,0 1 1,0-1-1,0-1 1,-1 1-1,0-1 0,0-1 1,-1 1-1,1-1 0,-1 0 1,8-11-1,-7 9 96,-1-1-1,0 1 1,0-1 0,-1 0-1,0 0 1,-1-1 0,0 1-1,-1-1 1,0 0 0,4-20-1,-7 30 2,0 0-1,0-1 0,0 1 1,0 0-1,0 0 0,1-1 0,-1 1 1,0 0-1,0 0 0,0-1 1,0 1-1,0 0 0,-1 0 1,1-1-1,0 1 0,0 0 1,0 0-1,0-1 0,0 1 0,0 0 1,0 0-1,0-1 0,-1 1 1,1 0-1,0 0 0,0 0 1,0-1-1,0 1 0,-1 0 0,1 0 1,0 0-1,0 0 0,0-1 1,-1 1-1,1 0 0,0 0 1,0 0-1,-1 0 0,1 0 1,0 0-1,0 0 0,-1 0 0,-13 5 78,-10 14-182,24-19 108,-17 15 237,2-1 0,-19 24 0,31-35-181,0 1 0,0-1-1,1 1 1,-1-1 0,1 1 0,0 0 0,0 0 0,1 0-1,-1 0 1,1 0 0,-1 1 0,2-1 0,-1 0 0,0 1-1,1-1 1,-1 0 0,1 1 0,1-1 0,0 6 0,-1-9-67,1 0 1,0-1-1,-1 1 1,1 0-1,0 0 1,-1-1-1,1 1 1,0 0-1,0-1 1,0 1-1,0-1 1,0 1 0,-1-1-1,1 0 1,0 1-1,0-1 1,0 0-1,0 0 1,0 0-1,0 1 1,0-1-1,0 0 1,0 0-1,2-1 1,29 0 51,-28 0-55,4 0-55,-1 0-1,1-1 0,-1 0 1,1 0-1,-1-1 0,0 0 1,0 0-1,0-1 0,0 0 0,0 0 1,6-6-1,6-6-759,-1-1-1,18-21 0,-18 18 146,-18 20 679,0 0-1,0 1 0,0-1 0,0 1 0,0-1 0,0 1 0,0-1 0,0 1 0,0-1 0,0 1 0,0-1 0,0 0 0,0 1 1,0-1-1,0 1 0,0-1 0,1 1 0,-1-1 0,0 1 0,0-1 0,0 0 0,1 1 0,-1-1 0,0 0 0,1 1 0,-1-1 1,0 0-1,1 1 0,-1-1 0,0 0 0,1 1 0,-1-1 0,1 0 0,-1 0 0,0 0 0,1 1 0,-1-1 0,1 0 0,-1 0 1,1 0-1,-1 0 0,1 0 0,-1 0 0,1 0 0,-1 0 0,1 0 0,-1 0 0,0 0 0,1 0 0,-1 0 0,1 0 0,-1-1 1,1 1-1,-1 0 0,1 0 0,-1 0 0,0-1 0,1 1 0,-1 0 0,0-1 0,1 1 0,-1 0 0,0-1 0,1 1 1,-1 0-1,0-1 0,1 1 0,-1 0 0,0-1 0,0 47 234,0-37-241,0 5 119,2 11 514,-2-24-616,1 0 0,0 0-1,0-1 1,-1 1 0,1 0-1,0-1 1,0 1 0,0 0-1,0-1 1,0 1 0,0-1-1,0 0 1,0 1 0,0-1-1,0 0 1,0 1 0,0-1-1,0 0 1,0 0-1,0 0 1,0 0 0,0 0-1,0 0 1,1 0 0,4-1-1,0 0 0,0 0 0,0 0 0,0-1-1,-1 0 1,1 0 0,-1 0 0,1-1 0,-1 0 0,0 0 0,9-7 0,34-16-175,-47 27 163,-1 0-1,1 0 0,0 0 0,-1 0 0,1 0 0,-1 0 0,1 1 0,-1-1 1,1 0-1,-1 0 0,0 0 0,0 1 0,1-1 0,-1 0 0,0 1 0,0-1 1,0 0-1,-1 0 0,1 1 0,0-1 0,0 0 0,-1 2 0,1-1 18,-1 0-1,1 0 1,0 1-1,0-1 1,0 0 0,0 0-1,1 1 1,-1-1-1,1 0 1,-1 0-1,1 0 1,2 4 0,-2-5-88,1-1 1,-1 1 0,1-1 0,0 1 0,-1-1 0,1 0 0,0 0 0,0 0 0,-1 0 0,1 0 0,0 0 0,-1 0 0,1-1 0,0 1 0,-1-1-1,1 1 1,0-1 0,-1 1 0,1-1 0,-1 0 0,1 0 0,-1 0 0,1 0 0,0-1 0,0 0-461,0 1 0,-1-1 0,0 0 1,1 1-1,-1-1 0,0 0 0,0 0 1,0 0-1,0 0 0,0 0 0,-1 0 0,2-2 1,-1-13-6811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1.240"/>
    </inkml:context>
    <inkml:brush xml:id="br0">
      <inkml:brushProperty name="width" value="0.025" units="cm"/>
      <inkml:brushProperty name="height" value="0.025" units="cm"/>
    </inkml:brush>
  </inkml:definitions>
  <inkml:trace contextRef="#ctx0" brushRef="#br0">0 4 18321,'0'-1'4132,"0"-2"-1377,4 3-737,6 0-1025,10 0-865,-6 0-577,-5 0-2818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2.134"/>
    </inkml:context>
    <inkml:brush xml:id="br0">
      <inkml:brushProperty name="width" value="0.025" units="cm"/>
      <inkml:brushProperty name="height" value="0.025" units="cm"/>
    </inkml:brush>
  </inkml:definitions>
  <inkml:trace contextRef="#ctx0" brushRef="#br0">1 0 14253,'0'0'2301,"0"10"-779,0 5-1117,3 77 2061,-2-83-2313,1 0 1,-1 0-1,2 0 0,-1-1 0,1 1 0,0-1 0,1 1 0,9 14 0,-12-22-139,0 1 0,0-1 1,0 0-1,0 1 0,0-1 0,0 0 0,1 1 0,-1-1 0,1 0 1,-1 0-1,0 0 0,1-1 0,0 1 0,-1 0 0,1 0 0,0-1 1,-1 1-1,1-1 0,0 0 0,-1 1 0,1-1 0,0 0 0,1 0 1,1 0 63,-1-1 1,0 0-1,0 0 1,0 0-1,0 0 1,0-1-1,0 1 1,0-1-1,0 0 1,0 1-1,3-5 1,8-7 267,-2 0 0,0 0 0,17-26 0,-22 29-449,4-5 138,-8 9-25,1-1 0,0 1 0,1 1 0,-1-1 0,1 0-1,0 1 1,1 0 0,-1 1 0,1-1 0,13-7 0,-19 12-9,1 0 0,0 0 1,0 0-1,0 0 0,0 0 1,0 0-1,-1 0 0,1 0 0,0 1 1,0-1-1,0 0 0,0 0 1,-1 1-1,1-1 0,0 0 1,0 1-1,-1-1 0,1 1 0,0-1 1,-1 1-1,1 0 0,0-1 1,-1 1-1,1-1 0,-1 1 1,1 0-1,-1 0 0,1-1 1,-1 1-1,0 0 0,1 0 0,-1 0 1,0-1-1,0 1 0,1 0 1,-1 0-1,0 0 0,0 0 1,0 1-1,5 42 387,-5-36-268,1 70 857,4-73-259,4-12-433,8-14-173,-17 20-79,9-11-18,1 0 0,0 1 0,0 0 0,19-15 0,-24 23-35,-1 0-1,1 0 1,0 0-1,0 0 1,0 1 0,0-1-1,0 1 1,0 1 0,1-1-1,-1 1 1,1 0-1,-1 0 1,1 0 0,-1 1-1,11 0 1,-14 1 8,0 0 0,1 0-1,-1 0 1,0 0 0,1 1 0,-1-1 0,0 0 0,0 1-1,0 0 1,0-1 0,0 1 0,-1 0 0,1 0-1,-1 0 1,1 0 0,-1 0 0,2 4 0,-1-2-90,1 0 1,-1 0 0,0 0-1,-1 1 1,1-1-1,-1 1 1,0-1 0,0 1-1,0 4 1,-12-32-11825,4 3 5306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2.467"/>
    </inkml:context>
    <inkml:brush xml:id="br0">
      <inkml:brushProperty name="width" value="0.025" units="cm"/>
      <inkml:brushProperty name="height" value="0.025" units="cm"/>
    </inkml:brush>
  </inkml:definitions>
  <inkml:trace contextRef="#ctx0" brushRef="#br0">1 38 3459,'0'0'18962,"44"-37"-19378,-26 37-1826,-2 0-3396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2.828"/>
    </inkml:context>
    <inkml:brush xml:id="br0">
      <inkml:brushProperty name="width" value="0.025" units="cm"/>
      <inkml:brushProperty name="height" value="0.025" units="cm"/>
    </inkml:brush>
  </inkml:definitions>
  <inkml:trace contextRef="#ctx0" brushRef="#br0">141 46 3523,'0'0'13677,"-4"-8"-12775,2 5-705,1-1 0,-1 1 0,-1-1-1,1 1 1,0 0 0,-1 0-1,0 0 1,-4-4 0,6 7-117,0-1 1,0 0 0,0 1-1,-1-1 1,1 1-1,0 0 1,0-1-1,-1 1 1,1 0-1,0 0 1,-1-1-1,1 1 1,0 0 0,0 1-1,-1-1 1,1 0-1,0 0 1,-1 0-1,1 1 1,0-1-1,0 1 1,-1-1 0,1 1-1,0-1 1,0 1-1,0 0 1,0-1-1,0 1 1,0 0-1,0 0 1,0 0-1,0 0 1,0 0 0,0 0-1,0 0 1,1 0-1,-2 2 1,-44 64 2112,43-63-2101,0 0 0,1 1 0,-1 0 0,1-1 0,0 1 0,1 0 0,-1 0 0,1 0 0,0 0 0,0 0 0,1 0-1,-1 0 1,2 7 0,0-11-90,0 0 0,0 0 0,0 0 0,1 0 0,-1 0 0,0-1 0,1 1-1,-1-1 1,0 1 0,1-1 0,-1 1 0,1-1 0,-1 0 0,1 0 0,-1 1 0,1-1 0,-1 0-1,1-1 1,-1 1 0,1 0 0,-1 0 0,2-1 0,3 1-3,43-2-157,37 0-427,-78 3 497,-1-1 0,1 1 1,-1 1-1,0-1 1,0 1-1,0 1 0,0-1 1,12 7-1,-17-8 106,1 1 1,-1-1-1,0 1 1,-1-1-1,1 1 1,0 0-1,0-1 0,-1 1 1,1 0-1,-1 0 1,1 1-1,-1-1 1,0 0-1,0 0 1,0 1-1,0-1 1,0 0-1,-1 1 0,1-1 1,-1 1-1,1-1 1,-1 1-1,0-1 1,0 1-1,0-1 1,0 1-1,-1-1 0,1 1 1,-1-1-1,1 0 1,-1 1-1,0-1 1,0 0-1,0 1 1,-2 2-1,-1 3 253,-1 0-1,0 1 1,-1-2 0,0 1-1,0-1 1,-1 0 0,-13 12-1,14-14-144,1 0 1,-1 0-1,0-1 0,-1 0 0,1 0 1,0-1-1,-1 1 0,0-1 0,0-1 1,0 1-1,0-1 0,0-1 0,-1 1 1,1-1-1,0-1 0,-10 1 0,16-1-216,1-1-1,-1 1 1,0 0-1,1-1 0,-1 1 1,1 0-1,-1-1 1,1 1-1,0-1 0,-1 1 1,1 0-1,-1-1 1,1 0-1,0 1 0,-1-1 1,1 1-1,0-1 1,0 1-1,-1-1 1,1 1-1,0-1 0,0 0 1,0 1-1,0-1 1,0 0-1,0 1 0,0-1 1,0 1-1,0-1 1,0 0-1,0 1 0,0-1 1,0 0-1,0 1 1,1-1-1,-1 1 0,0-1 1,1 0-1,11-23-4570,6 9 155,5-1-1804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3.207"/>
    </inkml:context>
    <inkml:brush xml:id="br0">
      <inkml:brushProperty name="width" value="0.025" units="cm"/>
      <inkml:brushProperty name="height" value="0.025" units="cm"/>
    </inkml:brush>
  </inkml:definitions>
  <inkml:trace contextRef="#ctx0" brushRef="#br0">48 41 3395,'0'0'19144,"-8"-2"-17783,5 1-1272,1 1-21,0-1-1,1 1 1,-1-1 0,0 1-1,1 0 1,-1 0 0,0-1-1,1 1 1,-1 0 0,0 1-1,1-1 1,-4 1 0,4 0-25,0 0 0,0-1 0,0 1 0,0 0 0,1 1 0,-1-1 0,0 0 0,0 0 0,1 0 0,-1 0 0,1 1 0,-1-1 0,1 0 0,0 0 0,-1 1 0,1-1 1,0 0-1,0 1 0,0-1 0,0 0 0,0 1 0,0-1 0,0 2 0,0 2 82,0-1 0,0 1 0,1-1 0,-1 1-1,1 0 1,0-1 0,0 0 0,0 1 0,1-1 0,-1 0 0,5 7 0,-4-8-95,0-1 0,0 0 0,0-1 0,0 1 1,0 0-1,0 0 0,1-1 0,-1 0 0,1 1 0,-1-1 0,1 0 1,-1 0-1,1 0 0,0-1 0,0 1 0,-1 0 0,1-1 0,0 0 0,0 0 1,-1 0-1,4 0 0,-1 0-13,0-1 1,0 1 0,0-1-1,0 0 1,0 0 0,0-1-1,0 1 1,-1-1-1,1 0 1,0-1 0,-1 1-1,0-1 1,0 0-1,1 0 1,-2 0 0,1 0-1,0-1 1,-1 1-1,6-9 1,-5 6-34,1 0-1,-2-1 1,1 1-1,-1-1 1,0 0 0,-1 0-1,1-1 1,-1 1-1,-1 0 1,1-1-1,-1 1 1,0-11 0,-4 59-80,1-30 93,1 0 0,0 0 0,1-1 0,0 1 0,1 0-1,3 14 1,-3-23-96,-1 0-1,1 0 0,0 0 0,0 0 1,0 0-1,0 0 0,1 0 0,-1-1 1,0 1-1,1-1 0,-1 1 1,1-1-1,0 1 0,-1-1 0,1 0 1,0 0-1,0 0 0,0 0 1,0 0-1,0 0 0,0 0 0,0-1 1,0 1-1,0-1 0,0 1 1,0-1-1,0 0 0,1 0 0,-1 0 1,0 0-1,0 0 0,0-1 0,0 1 1,0-1-1,0 1 0,4-2 1,4-1-1160,0-1 0,-1 1 0,0-2 0,1 1 0,-2-1 0,11-7 0,10-11-3498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3.568"/>
    </inkml:context>
    <inkml:brush xml:id="br0">
      <inkml:brushProperty name="width" value="0.025" units="cm"/>
      <inkml:brushProperty name="height" value="0.025" units="cm"/>
    </inkml:brush>
  </inkml:definitions>
  <inkml:trace contextRef="#ctx0" brushRef="#br0">74 222 3651,'0'0'17404,"-8"5"-16492,0 1-644,0 0 0,1 0 0,0 0 0,-9 11 0,14-14-185,0-1 1,0 1 0,0 0-1,0-1 1,1 1 0,-1 0-1,1 0 1,0 0 0,0 0-1,0 0 1,0 1 0,0-1-1,1 0 1,-1 0 0,1 1-1,0-1 1,0 0 0,0 0-1,1 1 1,0 4 0,0-6-79,0-1-1,0 0 1,0 1 0,0-1 0,0 1-1,0-1 1,0 0 0,1 0 0,-1 0 0,0 0-1,1 0 1,-1 0 0,1 0 0,-1 0 0,1 0-1,0-1 1,-1 1 0,1 0 0,0-1 0,-1 0-1,1 1 1,0-1 0,-1 0 0,1 0-1,0 0 1,0 0 0,2-1 0,1 1-15,0 0 0,0-1-1,0 1 1,-1-1 0,1 0 0,0-1 0,-1 1 0,10-5-1,-4-2-17,-1 0 0,1 0 0,-1-1 0,-1 0 0,0 0 0,0-1-1,-1 0 1,0-1 0,6-12 0,-3 5 16,-2 0 0,0-1 0,-1 1 0,9-40 0,-15 51 42,0-1 1,0 0 0,0 0 0,-1 0-1,0 0 1,0 0 0,-4-15 0,4 21-17,-1 0 1,1 1 0,-1-1-1,0 1 1,0-1 0,1 0 0,-1 1-1,0-1 1,0 1 0,-1 0-1,1-1 1,0 1 0,0 0-1,-1 0 1,1 0 0,-1 0 0,1 0-1,-1 0 1,1 0 0,-1 0-1,1 0 1,-1 1 0,0-1 0,1 1-1,-1-1 1,0 1 0,0 0-1,1 0 1,-1 0 0,0 0 0,0 0-1,0 0 1,1 0 0,-1 0-1,0 1 1,0-1 0,1 1-1,-1-1 1,0 1 0,-1 1 0,-1-1-5,0 1 0,1 0 0,-1 0 0,1 0 1,0 1-1,-1-1 0,1 1 0,0 0 1,0 0-1,1 0 0,-1 0 0,1 0 0,-1 1 1,1-1-1,-2 5 0,0 0 95,0 1 1,1-1-1,0 1 0,0-1 1,-3 18-1,6-25-98,1 1-1,-1-1 1,0 0-1,1 0 1,-1 0-1,1 0 1,0 0-1,-1 0 1,1 0-1,0 0 1,-1 0 0,1 0-1,0 0 1,0-1-1,0 1 1,0 0-1,0 0 1,0-1-1,0 1 1,0-1-1,0 1 1,0-1 0,0 1-1,0-1 1,1 0-1,-1 1 1,0-1-1,0 0 1,0 0-1,0 0 1,1 0-1,-1 0 1,0 0 0,0 0-1,2-1 1,53 0-155,-49 0 39,22-2-418,-18 1 197,0 1 0,-1 0-1,1 1 1,0 0-1,20 3 1,-29-2 352,-1 0 1,1 1 0,0-1 0,-1 0 0,1 1 0,-1-1-1,1 1 1,-1 0 0,0-1 0,1 1 0,-1 0 0,0 0-1,0 0 1,0 0 0,-1-1 0,1 1 0,0 1 0,-1-1-1,1 0 1,-1 0 0,0 0 0,0 0 0,1 0 0,-1 0-1,-1 0 1,1 0 0,0 1 0,-1 1 0,-8 40-2273,-2-26-4853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4.390"/>
    </inkml:context>
    <inkml:brush xml:id="br0">
      <inkml:brushProperty name="width" value="0.025" units="cm"/>
      <inkml:brushProperty name="height" value="0.025" units="cm"/>
    </inkml:brush>
  </inkml:definitions>
  <inkml:trace contextRef="#ctx0" brushRef="#br0">1 1 12780,'0'0'3806,"1"8"-2028,0 155 2560,-2-99-4025,13 124 1,-12-188-305,-1 1 1,1-1-1,0 0 0,0 1 1,0-1-1,0 0 1,0 1-1,0-1 1,0 0-1,0 1 1,0-1-1,0 0 0,0 1 1,0-1-1,0 0 1,0 1-1,0-1 1,0 0-1,0 1 1,0-1-1,0 0 0,1 1 1,-1-1-1,0 0 1,0 0-1,0 1 1,1-1-1,-1 0 1,0 1-1,0-1 0,1 0 1,-1 0-1,0 0 1,0 1-1,1-1 1,-1 0-1,0 0 1,1 0-1,-1 0 0,0 0 1,1 1-1,0-1 1,5-18 267,1-31-47,-4 26-185,15-102 116,-16 112-140,1 0 0,1 0 0,1 0 0,-1 0 0,2 1-1,0 0 1,7-12 0,-10 20-25,0 1-1,1-1 1,-1 1-1,0 0 1,1 0-1,0 0 1,0 0-1,0 1 1,0-1-1,0 1 1,1 0-1,-1 0 1,0 1-1,8-2 1,1 0-248,0 1 1,0 0 0,24 1-1,-36 1 246,-1 0 1,0 0-1,1 0 0,-1 0 0,1 0 0,-1 0 0,0 0 0,1 0 1,-1 0-1,1 0 0,-1 0 0,0 0 0,1 0 0,-1 1 0,1-1 1,-1 0-1,0 0 0,1 0 0,-1 1 0,0-1 0,1 0 0,-1 0 1,0 1-1,0-1 0,1 0 0,-1 1 0,0-1 0,0 0 0,1 1 1,-1-1-1,0 0 0,0 1 0,0-1 0,1 0 0,-1 1 0,0-1 1,0 1-1,0-1 0,-7 19 99,-19 14 309,15-22-304,-46 44 315,52-51-381,0 1 0,-1-1 0,0-1 1,0 1-1,0-1 0,0 0 0,0 0 1,-1-1-1,-6 2 0,13-4-76,-1 0-1,1 0 1,0 0-1,-1 0 1,1 0-1,0 0 1,-1 0-1,1 0 1,0 0-1,-1 0 1,1 0-1,0 0 1,-1 0-1,1 0 1,0 0-1,-1 0 1,1 0 0,0 0-1,-1 0 1,1-1-1,0 1 1,0 0-1,-1 0 1,1 0-1,0-1 1,0 1-1,-1 0 1,1 0-1,0-1 1,0 1-1,0 0 1,-1-1-1,1 1 1,0 0 0,0 0-1,0-1 1,0 1-1,0 0 1,0-1-1,-1 0 1,4-19-2048,13-16-2994,1 10-514,1 0-2391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4.721"/>
    </inkml:context>
    <inkml:brush xml:id="br0">
      <inkml:brushProperty name="width" value="0.025" units="cm"/>
      <inkml:brushProperty name="height" value="0.025" units="cm"/>
    </inkml:brush>
  </inkml:definitions>
  <inkml:trace contextRef="#ctx0" brushRef="#br0">0 1 3908,'0'0'11461,"7"8"-9245,-3-2-1886,-1-1 0,1 1 0,-1 0 1,0 0-1,0 1 0,-1-1 0,0 1 0,0-1 1,0 1-1,-1 0 0,0-1 0,-1 1 0,1 10 1,-2 13 508,0-18-505,1 0-1,0 0 0,3 19 0,-3-31-323,0 1-1,0-1 0,0 1 1,0-1-1,0 1 0,0 0 0,0-1 1,0 1-1,0-1 0,0 1 0,1-1 1,-1 1-1,0-1 0,0 1 1,1-1-1,-1 1 0,0-1 0,1 1 1,-1-1-1,0 1 0,1-1 0,-1 0 1,1 1-1,-1-1 0,1 0 1,-1 1-1,1-1 0,0 0 0,9-10 303,3-27-33,-11 24-256,-1 1 1,0 0 0,-1 0-1,0-1 1,-1 1-1,-1 0 1,0 0 0,0 0-1,-1 0 1,-1 0-1,-7-17 1,13 33-169,-1-2 2,0 0 1,0 0 0,0 0-1,1 0 1,-1 0 0,0 0 0,1-1-1,-1 1 1,1 0 0,0-1-1,-1 1 1,1-1 0,0 0-1,0 1 1,0-1 0,0 0-1,0 0 1,0 0 0,0-1-1,4 2 1,4 0-1153,0-1 0,0 1 1,0-2-1,0 0 0,0 0 0,0 0 0,0-1 0,16-4 0,8-6-4155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5.269"/>
    </inkml:context>
    <inkml:brush xml:id="br0">
      <inkml:brushProperty name="width" value="0.025" units="cm"/>
      <inkml:brushProperty name="height" value="0.025" units="cm"/>
    </inkml:brush>
  </inkml:definitions>
  <inkml:trace contextRef="#ctx0" brushRef="#br0">83 109 545,'0'0'20526,"-9"3"-19752,5-2-693,0 0 1,0 1-1,0-1 1,0 1-1,1 0 1,-1 0 0,1 0-1,-1 0 1,1 1-1,0-1 1,0 1-1,0 0 1,0 0-1,1 0 1,-1 0-1,1 1 1,-1-1 0,1 1-1,0-1 1,1 1-1,-1 0 1,1 0-1,-1 0 1,1 0-1,0 0 1,1 0-1,-1 0 1,1 5 0,-1-7-40,1 0 0,0 0 0,-1 0 0,1 0 0,0 1 0,0-1 0,1 0 0,-1 0 1,0 0-1,1 0 0,-1 0 0,1 0 0,0 0 0,0 0 0,0 0 0,0 0 1,0-1-1,0 1 0,0 0 0,0 0 0,1-1 0,-1 1 0,1-1 0,-1 1 0,1-1 1,0 0-1,2 2 0,-1-2-13,-1 0 0,0-1 0,1 1 0,-1-1-1,1 0 1,-1 1 0,1-1 0,-1 0 0,1-1 0,-1 1 0,1 0 0,-1-1 0,0 1 0,1-1 0,-1 0 0,1 0 0,-1 0 0,0 0 0,0 0 0,0 0 0,0-1-1,0 1 1,4-4 0,-2 0 37,1 0-1,0 0 0,-1-1 1,0 0-1,-1 0 0,1 0 1,-1 0-1,0 0 1,-1-1-1,1 1 0,-1-1 1,-1 0-1,1 0 0,0-8 1,-2 12-121,0 0 1,1 0 0,-1 0 0,0 0 0,-1 0 0,1 0-1,-1 0 1,1 0 0,-1 0 0,0 0 0,0 0 0,0 0-1,0 1 1,-1-1 0,1 0 0,-1 1 0,1-1 0,-4-3-1,3 4-203,-1 1-1,1-1 0,0 1 0,0-1 0,-1 1 0,1 0 0,-1 0 1,1 0-1,-1 1 0,1-1 0,-1 0 0,1 1 0,-1 0 0,0-1 1,-4 1-1,15 1-10898,15-1 10070,-18-1 246,8 0 989,0-1 1,0 0-1,0-1 0,0 0 0,-1-2 0,1 1 0,16-10 0,31-10 2102,-51 22-1214,0-1 0,-1 1 1,1 1-1,0 0 0,11-1 0,-19 2-871,0 0-1,-1 0 0,1 0 1,0 0-1,0 1 1,0-1-1,0 0 1,0 0-1,0 1 1,0-1-1,-1 0 0,1 1 1,0-1-1,0 1 1,0-1-1,-1 1 1,1-1-1,0 1 0,-1 0 1,1-1-1,0 1 1,-1 0-1,1 0 1,-1-1-1,1 1 1,-1 0-1,1 1 0,1 29 2065,-3-21-1823,-1-1 0,0 1-1,-1-1 1,-6 15 0,-72 109 2733,82-132-3137,-1 0 0,1 0 0,0-1 0,-1 1 0,1 0 0,0-1 0,0 1 0,0-1 0,0 1 0,-1-1 0,1 0 0,0 1 0,0-1 0,0 0 0,0 0 0,0 1 0,0-1 0,0 0 0,0 0 0,0 0 0,0 0 0,0 0 0,0 0 0,0 0 0,0-1 0,0 1 0,1-1 0,36-2 38,-11-1-421,-6 1-814,-1-1-1,0-1 1,35-13 0,-44 10-2896,-9-2-3109,-2 3 111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6.602"/>
    </inkml:context>
    <inkml:brush xml:id="br0">
      <inkml:brushProperty name="width" value="0.025" units="cm"/>
      <inkml:brushProperty name="height" value="0.025" units="cm"/>
    </inkml:brush>
  </inkml:definitions>
  <inkml:trace contextRef="#ctx0" brushRef="#br0">31 0 3683,'0'0'18290,"6"7"-17639,-4-4-573,0 0-1,0 0 1,1 0 0,-2 1-1,1-1 1,0 1-1,-1-1 1,0 1 0,1-1-1,-1 1 1,0 7 0,-2 54 1024,-10 193 606,11-247-1250,-2 5-6553,-12-26-2565,4 3 7300,-8-7-4064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5.600"/>
    </inkml:context>
    <inkml:brush xml:id="br0">
      <inkml:brushProperty name="width" value="0.025" units="cm"/>
      <inkml:brushProperty name="height" value="0.025" units="cm"/>
    </inkml:brush>
  </inkml:definitions>
  <inkml:trace contextRef="#ctx0" brushRef="#br0">1 32 3395,'0'0'21012,"66"13"-20916,-30-21-96,-2-1-897,0-4-1889,-6-1-3652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5.957"/>
    </inkml:context>
    <inkml:brush xml:id="br0">
      <inkml:brushProperty name="width" value="0.025" units="cm"/>
      <inkml:brushProperty name="height" value="0.025" units="cm"/>
    </inkml:brush>
  </inkml:definitions>
  <inkml:trace contextRef="#ctx0" brushRef="#br0">0 180 3555,'0'0'17537,"9"0"-15343,1 0-1964,0-1 0,0-1 0,-1 0 0,1 0 0,0-1 0,-1 0 0,0-1-1,0 0 1,0 0 0,0-1 0,-1 0 0,1 0 0,8-9 0,-7 7-200,-1-1-1,1-1 1,11-13-1,-19 19-17,1-1 1,-1 1-1,0 0 1,0-1-1,0 1 1,0-1-1,-1 1 0,1-1 1,-1 0-1,0 0 1,0 0-1,-1 1 1,1-1-1,-1-8 0,0 11-8,0 0 0,0 0 0,0 1 0,0-1 0,-1 0 0,1 0 0,0 1 0,0-1 0,-1 0 0,1 0 0,-1 1 0,1-1-1,0 0 1,-1 1 0,1-1 0,-1 1 0,0-1 0,1 1 0,-1-1 0,0 1 0,1-1 0,-1 1 0,0-1 0,1 1 0,-1 0 0,0-1 0,0 1-1,-1 0 1,-30 0 39,23 1-43,1 1 0,0 1-1,0-1 1,0 1 0,-11 6-1,11-4-6,0 1-1,1 0 1,-1 0 0,1 1-1,0 0 1,0 0 0,1 1-1,0-1 1,1 2-1,-1-1 1,1 0 0,1 1-1,0 0 1,0 0 0,1 0-1,0 1 1,0-1-1,1 1 1,1-1 0,-2 15-1,3-22-47,0-1-1,1 1 0,-1-1 1,0 1-1,1 0 0,-1-1 1,0 1-1,1-1 0,0 0 1,-1 1-1,1-1 0,0 1 1,0-1-1,0 0 0,0 0 1,0 1-1,0-1 0,0 0 1,0 0-1,0 0 0,1 0 1,-1 0-1,0-1 0,1 1 1,-1 0-1,0 0 0,1-1 1,-1 1-1,1-1 0,2 1 1,1 0-597,0 0 1,0-1 0,0 1 0,0-1 0,0-1 0,0 1 0,-1 0 0,1-1-1,6-2 1,18-10-5846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6.288"/>
    </inkml:context>
    <inkml:brush xml:id="br0">
      <inkml:brushProperty name="width" value="0.025" units="cm"/>
      <inkml:brushProperty name="height" value="0.025" units="cm"/>
    </inkml:brush>
  </inkml:definitions>
  <inkml:trace contextRef="#ctx0" brushRef="#br0">119 0 5157,'0'0'17120,"-9"5"-15929,-55 35 216,60-38-1446,1 1-1,-1 0 1,1 0 0,0 0-1,0 0 1,0 0 0,0 1-1,1-1 1,-1 1 0,1 0-1,0 0 1,0 0 0,0 0-1,1 0 1,-1 0 0,1 0-1,-1 8 1,3-11 10,-1-1 0,1 1 0,0 0 0,-1-1 1,1 1-1,0-1 0,0 1 0,0-1 0,-1 0 0,1 1 0,0-1 1,0 0-1,0 0 0,0 1 0,0-1 0,0 0 0,0 0 1,-1 0-1,1 0 0,0 0 0,0 0 0,1-1 0,31 1 162,-25 0-189,50-5-1032,-45 3 847,0 0 1,0 1-1,0 1 1,17 1-1,-30 0 293,1-1-1,-1 1 0,1-1 1,-1 1-1,1-1 0,-1 1 1,0-1-1,1 1 0,-1-1 1,0 1-1,1 0 0,-1-1 1,0 1-1,0 0 0,0-1 1,1 1-1,-1 0 0,0-1 1,0 1-1,0 0 0,0-1 1,0 1-1,0 0 0,0-1 1,0 1-1,-1 0 0,1-1 1,0 2-1,-6 20 975,0-13-769,-1 0 0,0-1 0,0 0 1,-1-1-1,1 1 0,-2-2 0,1 1 0,-1-1 1,0 0-1,0-1 0,-1 0 0,1 0 0,-1-1 0,0 0 1,0-1-1,-19 3 0,29-6-323,0 0 0,-1 1 0,1-1 0,0 0 0,0 0 0,-1 0 0,1 0 0,0 0 0,-1 0 0,1 0 0,0 0 0,-1-1 0,1 1 0,0 0 0,0 0 0,-1 0 0,1 0 0,0 0 0,0 0 0,-1-1 0,1 1 0,0 0 0,0 0 0,-1 0 0,1-1 1,0 1-1,0 0 0,0 0 0,-1 0 0,1-1 0,0 1 0,0 0 0,0-1 0,0 1 0,0 0 0,0 0 0,-1-1 0,1 1 0,0 0 0,0-1 0,7-13-2536,16-11-2581,0 8-940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6.620"/>
    </inkml:context>
    <inkml:brush xml:id="br0">
      <inkml:brushProperty name="width" value="0.025" units="cm"/>
      <inkml:brushProperty name="height" value="0.025" units="cm"/>
    </inkml:brush>
  </inkml:definitions>
  <inkml:trace contextRef="#ctx0" brushRef="#br0">141 17 2883,'0'0'19987,"-9"-4"-19251,6 2-700,0 0 0,-1 1-1,1-1 1,0 1 0,-1 0-1,1 0 1,0 0-1,-1 0 1,0 1 0,1 0-1,-1-1 1,1 1 0,-1 1-1,-6 0 1,6 0-26,0 1 0,0-1 0,0 1 0,0 0 0,0 0 0,1 1 0,-1-1 0,1 1 0,-1 0 0,1 0 0,0 0-1,0 0 1,0 0 0,1 1 0,-4 5 0,5-7-8,-13 25 1,14-27-3,0 1-1,0 0 1,0-1 0,0 1-1,0-1 1,0 1 0,0-1-1,1 1 1,-1 0 0,0-1-1,0 1 1,1-1 0,-1 1-1,0-1 1,1 1 0,-1-1-1,0 0 1,1 1-1,-1-1 1,1 1 0,-1-1-1,1 0 1,-1 1 0,1-1-1,-1 0 1,1 0 0,-1 1-1,1-1 1,-1 0 0,1 0-1,0 0 1,-1 0 0,1 0-1,-1 1 1,1-1 0,0 0-1,-1 0 1,1-1 0,-1 1-1,1 0 1,0 0 0,-1 0-1,1 0 1,0-1 0,159-6-2568,-160 7 2589,1 0 0,0 0 1,0 0-1,-1 0 0,1 0 0,0 0 0,0 0 1,-1 0-1,1 0 0,0 0 0,0 0 0,-1 1 1,1-1-1,0 0 0,-1 1 0,1-1 0,0 0 1,-1 1-1,1-1 0,0 1 0,-1-1 1,1 1-1,-1-1 0,1 1 0,-1-1 0,1 1 1,-1 0-1,1-1 0,-1 1 0,0 0 0,1-1 1,-1 1-1,0 0 0,0-1 0,1 1 0,-1 0 1,0 0-1,0-1 0,0 1 0,0 0 1,0 0-1,0-1 0,0 1 0,0 0 0,0 0 1,-1-1-1,1 1 0,0 0 0,-1 1 0,0 2 118,0-1 0,-1 1 0,0 0 1,0 0-1,0-1 0,0 1 0,-5 4 0,-54 56 557,54-58-1079,0 1 1,-1-2-1,1 1 0,-1-1 1,0 0-1,-1-1 0,-11 5 1,7-8-4460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7.045"/>
    </inkml:context>
    <inkml:brush xml:id="br0">
      <inkml:brushProperty name="width" value="0.025" units="cm"/>
      <inkml:brushProperty name="height" value="0.025" units="cm"/>
    </inkml:brush>
  </inkml:definitions>
  <inkml:trace contextRef="#ctx0" brushRef="#br0">19 0 6951,'0'0'13741,"-17"69"-13069,16-31-544,1 2-96,0 2-32,0-3-1057,7-4-1089,0-10-2050,2-12-2498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7.764"/>
    </inkml:context>
    <inkml:brush xml:id="br0">
      <inkml:brushProperty name="width" value="0.025" units="cm"/>
      <inkml:brushProperty name="height" value="0.025" units="cm"/>
    </inkml:brush>
  </inkml:definitions>
  <inkml:trace contextRef="#ctx0" brushRef="#br0">143 117 4036,'0'0'7223,"-7"0"-5899,1 2-1178,-1-1 1,1 1-1,0 0 1,0 1-1,1 0 1,-1-1-1,0 2 1,1-1-1,0 1 1,0-1-1,0 2 1,0-1-1,0 0 1,1 1-1,0 0 1,-4 6-1,3-4 189,0 0 0,0 1 0,1-1 0,0 1-1,1 0 1,-1 0 0,2 1 0,-1-1 0,1 1 0,0-1 0,1 1 0,-1 11-1,3-19-311,-1 0-1,0 0 0,0 0 0,0 0 0,0 0 1,1 0-1,-1 0 0,1 0 0,-1 0 1,0 0-1,1 0 0,0 0 0,-1 0 0,1 0 1,-1-1-1,1 1 0,0 0 0,0-1 0,-1 1 1,1 0-1,0-1 0,0 1 0,0-1 1,0 1-1,0-1 0,0 1 0,0-1 0,0 0 1,0 1-1,0-1 0,0 0 0,0 0 1,0 0-1,0 0 0,0 0 0,0 0 0,0 0 1,2-1-1,2 1 34,0 0 1,0-1-1,0 0 1,-1 0-1,1-1 1,0 1-1,7-5 1,6-5-4,-1 0 1,-1-2-1,0 0 0,-1-1 1,0 0-1,-1-1 1,-1-1-1,0 0 0,-1-1 1,-1 0-1,0-1 1,10-25-1,-18 36-3,-1 0 0,0-1 1,-1 1-1,1-1 0,-1 0 0,-1 1 1,0-15-1,0 17-14,0 4-35,0 1 1,0 0-1,0-1 0,0 1 1,0 0-1,0-1 1,0 1-1,0 0 1,0 0-1,0-1 1,-1 1-1,1 0 0,0-1 1,0 1-1,0 0 1,0 0-1,-1-1 1,1 1-1,0 0 1,0 0-1,0-1 0,-1 1 1,1 0-1,0 0 1,0 0-1,-1 0 1,1-1-1,0 1 1,-1 0-1,1 0 0,0 0 1,-1 0-1,1 0 1,0 0-1,0 0 1,-1 0-1,1 0 0,0 0 1,-1 0-1,1 0 1,0 0-1,-1 0 1,1 0-1,0 0 1,-1 0-1,1 0 0,0 0 1,0 0-1,-1 1 1,1-1-1,0 0 1,-1 0-1,1 1 1,-16 10-22,10-4 19,1 2-1,0-1 1,1 1-1,0-1 0,0 1 1,1 0-1,0 1 0,1-1 1,-3 16-1,1 5 42,0 54 0,4-80 6,0 0 0,0 0 0,0 0 0,1 0 0,0 0 0,0 0 0,0 0 0,0 0 0,0 0 0,1 0 0,-1 0-1,5 6 1,-4-8-12,-1-1 0,1 0 0,-1 1 0,1-1 0,0 0 0,-1 0 0,1 0 0,0 0 0,0-1-1,0 1 1,0 0 0,-1-1 0,1 1 0,0-1 0,0 0 0,0 1 0,0-1 0,0 0 0,0 0-1,0-1 1,0 1 0,0 0 0,0-1 0,0 1 0,0-1 0,0 1 0,0-1 0,2-1 0,3-2 51,0 1 0,0-2 0,-1 1 1,0 0-1,0-1 0,0 0 0,0-1 1,-1 1-1,0-1 0,0 0 0,-1 0 1,5-8-1,5-9-51,-1-1 1,10-27-1,-8 21-5,-21 56-91,-7 33 37,12-52 36,1-1-1,-1 1 1,1 0 0,1-1 0,0 1 0,0-1-1,0 1 1,0-1 0,1 0 0,0 1 0,1-1-1,3 8 1,-4-12 11,0 0-1,0 0 1,0 0-1,0 0 0,0 0 1,0 0-1,0-1 1,1 1-1,-1-1 1,1 1-1,-1-1 1,1 0-1,0 0 1,-1 0-1,1 0 1,0-1-1,0 1 1,0-1-1,-1 0 1,1 1-1,0-1 0,0-1 1,0 1-1,0 0 1,0-1-1,-1 1 1,1-1-1,0 0 1,-1 0-1,1 0 1,3-2-1,10-4 15,0-1-1,-1-1 1,0-1 0,-1 0-1,0 0 1,0-2-1,-2 1 1,1-2-1,-1 0 1,-1 0 0,19-30-1,-29 41-41,1-1-1,-1 0 1,0 0-1,0 0 1,0-1 0,0 1-1,-1 0 1,1 0-1,-1 0 1,1-1-1,-1 1 1,-1-7-1,1 10 6,0-1-1,0 1 0,0 0 0,-1-1 0,1 1 1,0-1-1,0 1 0,0-1 0,-1 1 0,1-1 1,0 1-1,0 0 0,-1-1 0,1 1 0,0 0 0,-1-1 1,1 1-1,-1 0 0,1-1 0,0 1 0,-1 0 1,1 0-1,-1-1 0,1 1 0,-1 0 0,1 0 1,-1 0-1,1 0 0,-1-1 0,0 1 0,0 1-2,-1-1 0,0 1 0,1-1 0,-1 1 0,0-1 0,1 1 0,-1 0-1,1 0 1,-1 0 0,1 0 0,-1 0 0,1 0 0,-3 2 0,-1 3 75,1-1 1,-1 1-1,1 0 0,0 1 1,0-1-1,1 1 1,0-1-1,0 1 1,0 0-1,1 0 0,0 0 1,1 1-1,-1-1 1,1 0-1,1 1 1,-1-1-1,1 0 1,1 1-1,-1-1 0,3 9 1,-2-14-37,1 0 0,0 0 0,0 0 0,0 0 0,0 0 0,0 0 0,0 0 0,0 0 0,1-1 0,-1 0 0,0 1 0,1-1 1,0 0-1,-1 0 0,1 0 0,-1 0 0,1-1 0,0 1 0,0-1 0,0 1 0,-1-1 0,1 0 0,3-1 0,8 2-22,0-2-1,0 1 1,19-5-1,-24 3-418,0 0 0,-1-1 0,1 0 1,-1-1-1,0 1 0,12-8 0,-17 8-382,1 1 0,-1-1 0,1 0 1,-1 0-1,0 0 0,0 0 0,0 0 0,-1-1 1,4-5-1,3-15-7161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8.160"/>
    </inkml:context>
    <inkml:brush xml:id="br0">
      <inkml:brushProperty name="width" value="0.025" units="cm"/>
      <inkml:brushProperty name="height" value="0.025" units="cm"/>
    </inkml:brush>
  </inkml:definitions>
  <inkml:trace contextRef="#ctx0" brushRef="#br0">0 1 13741,'0'0'8968,"6"47"-11338,10-43-4612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9.090"/>
    </inkml:context>
    <inkml:brush xml:id="br0">
      <inkml:brushProperty name="width" value="0.025" units="cm"/>
      <inkml:brushProperty name="height" value="0.025" units="cm"/>
    </inkml:brush>
  </inkml:definitions>
  <inkml:trace contextRef="#ctx0" brushRef="#br0">0 59 4869,'0'0'4874,"3"-8"-2018,11-42 2044,-9 65-1243,-1 14-3508,2 146 1458,-7-108-1197,4 1 0,2-1-1,24 110 1,-22-163-67,-2-22 221,-1-25 163,-4-31-482,-1-36-174,4 0 1,17-106-1,-19 198-95,1 1 0,-1 0 0,2-1 0,-1 1 0,1 0-1,0 1 1,0-1 0,6-8 0,-8 13 6,0 1-1,1-1 0,-1 1 1,0 0-1,1-1 0,-1 1 1,1 0-1,0 0 0,-1 0 1,1 0-1,0 0 0,0 0 1,0 0-1,0 1 0,0-1 0,-1 1 1,1-1-1,0 1 0,0 0 1,0 0-1,0 0 0,0 0 1,0 0-1,0 0 0,0 1 1,0-1-1,0 0 0,0 1 1,0 0-1,0-1 0,0 1 1,-1 0-1,1 0 0,0 0 1,0 0-1,1 2 0,1-1-9,-1 0 0,0 0 0,1 0 0,-1 1 0,0-1 0,0 1 0,-1 0-1,1 0 1,0 0 0,-1 0 0,0 0 0,0 0 0,0 1 0,0-1 0,0 1 0,-1-1-1,1 1 1,-1 0 0,0 0 0,0 0 0,-1-1 0,1 1 0,-1 6 0,0-5 21,-1 0 1,0 0-1,-1 0 1,1 0 0,-1 0-1,0 0 1,0 0-1,-1-1 1,1 1 0,-1-1-1,0 1 1,0-1-1,0 0 1,-1 0 0,0-1-1,1 1 1,-7 3-1,4-2 21,-4 4 13,0 0 0,-1-1 0,0 0 0,-1-1 0,1 0 0,-1-1 0,-1 0 0,-14 4 0,27-10-102,-1 0 0,1 0 0,-1 0 0,1 0 1,0 0-1,-1-1 0,1 1 0,0 0 0,-1 0 1,1 0-1,0-1 0,-1 1 0,1 0 1,0 0-1,-1-1 0,1 1 0,0 0 0,0-1 1,-1 1-1,1 0 0,0-1 0,0 1 0,0-1 1,-1 1-1,1 0 0,0-1 0,0 1 1,0-1-1,0 1 0,0 0 0,0-1 0,0 1 1,0-1-1,0 1 0,0 0 0,0-1 0,0 1 1,0-1-1,0 1 0,1 0 0,-1-1 1,0 1-1,0-1 0,0 1 0,0 0 0,1-1 1,-1 1-1,0 0 0,0-1 0,1 1 0,-1 0 1,1-1-1,10-22-2480,26-22-4534,-14 21 2893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19.656"/>
    </inkml:context>
    <inkml:brush xml:id="br0">
      <inkml:brushProperty name="width" value="0.025" units="cm"/>
      <inkml:brushProperty name="height" value="0.025" units="cm"/>
    </inkml:brush>
  </inkml:definitions>
  <inkml:trace contextRef="#ctx0" brushRef="#br0">1 89 3491,'0'0'16181,"3"10"-15263,0-2-741,-1-1 0,0 1 0,0 0 0,-1 0 0,0 0 0,0 0 1,-1 0-1,0 1 0,-1-1 0,0 0 0,-3 15 0,-5 27 1275,20-52-849,-2-4-541,-2-1 0,1-1 0,-1 1 0,0-1 0,-1 0-1,1-1 1,-2 0 0,1 0 0,-1 0 0,6-16 0,-5 10-43,-1 0 1,-1 0-1,0 0 1,-1 0-1,0 0 0,0-26 1,-4 20-1,-1 30-65,-2 35 41,4-27-4,-1-7 26,1 1 0,1 0 0,0 0 0,0 0 0,4 14 0,-4-22-11,0-1 0,0 1 0,0-1 0,0 1 0,0-1 0,1 0 0,-1 0 0,1 0 0,-1 1 0,1-2 0,0 1 0,0 0 0,0 0 0,0 0 0,0-1 0,0 0 0,1 1 0,-1-1 0,0 0 0,1 0 0,-1 0 0,1 0 0,-1 0 0,1-1 0,-1 1 0,1-1 0,4 1 0,0-1 7,-1 0-1,0 0 1,0-1-1,0 0 1,1 0-1,-1 0 0,0-1 1,-1 0-1,1 0 1,0 0-1,0-1 0,5-3 1,4-4-157,1-2 1,21-19 0,13-11-571,-49 42 715,-1 0 0,0 0 1,1-1-1,-1 1 0,0 0 0,0 0 0,1 0 0,-1 0 1,0-1-1,1 1 0,-1 0 0,0 0 0,1 0 0,-1 0 0,0 0 1,1 0-1,-1 0 0,0 0 0,1 0 0,-1 0 0,0 0 0,1 0 1,-1 0-1,0 0 0,1 0 0,-1 1 0,0-1 0,0 0 0,1 0 1,-1 0-1,0 0 0,1 1 0,-1-1 0,0 0 0,0 0 1,1 1-1,-1-1 0,0 0 0,0 0 0,0 1 0,1-1 0,-1 0 1,0 0-1,0 1 0,0-1 0,0 0 0,0 1 0,0-1 0,0 0 1,0 1-1,1-1 0,-1 0 0,0 1 0,0-1 0,-1 0 0,1 1 1,2 34 438,-2-32-385,0 1 1,0-1-1,0 1 1,0-1-1,0 1 0,1-1 1,-1 1-1,1-1 1,0 1-1,2 4 1,-1-7-33,-1 0 0,1 0 0,-1-1 0,1 1 1,-1 0-1,1-1 0,0 0 0,-1 1 0,1-1 0,0 0 0,-1 0 1,1 0-1,0 0 0,-1 0 0,1 0 0,0 0 0,-1 0 0,1-1 1,0 1-1,-1-1 0,1 1 0,-1-1 0,1 0 0,-1 0 0,1 1 1,-1-1-1,3-2 0,42-34 124,-32 25-141,1-1 21,31-23-416,-43 34 311,-1 0 1,1 1 0,0-1 0,0 1-1,-1 0 1,1 0 0,0 0-1,0 0 1,1 0 0,-1 1-1,0-1 1,0 1 0,0 0-1,6 0 1,-8 4-14,1-1-1,-1 1 0,0 0 1,-1 0-1,1 0 0,-1-1 1,1 1-1,-1 0 1,0 0-1,0 0 0,-2 6 1,-3 6-9625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0.003"/>
    </inkml:context>
    <inkml:brush xml:id="br0">
      <inkml:brushProperty name="width" value="0.025" units="cm"/>
      <inkml:brushProperty name="height" value="0.025" units="cm"/>
    </inkml:brush>
  </inkml:definitions>
  <inkml:trace contextRef="#ctx0" brushRef="#br0">0 0 5669,'0'0'5803,"8"1"-3982,58 9-716,90 25-1,-135-30-249,-19-5-671,0 1 0,-1-1-1,1 1 1,-1-1 0,1 1 0,0 0 0,-1 0 0,1 0 0,-1 0 0,0 0-1,1 0 1,-1 0 0,0 0 0,1 0 0,-1 1 0,0-1 0,0 1 0,0-1-1,0 0 1,-1 1 0,1 0 0,0-1 0,0 1 0,-1-1 0,1 1-1,-1 0 1,0 0 0,1-1 0,-1 1 0,0 0 0,0-1 0,0 1 0,0 0-1,0 0 1,-1-1 0,1 1 0,-1 0 0,1-1 0,-1 1 0,1 0 0,-1-1-1,0 1 1,-1 1 0,-4 12 332,-1-2-1,-1 1 1,-17 22-1,17-24-17,4-6-328,-20 35 835,22-39-971,1 1 0,0-1 1,0 1-1,0 0 0,1-1 0,-1 1 0,1 0 0,-1-1 0,1 1 0,0 0 0,0 0 1,0-1-1,0 1 0,1 4 0,0-6-29,0 0 0,-1 0 0,1-1 0,0 1 1,-1 0-1,1 0 0,0-1 0,0 1 0,0-1 0,0 1 1,0 0-1,0-1 0,0 0 0,0 1 0,0-1 0,0 0 0,0 1 1,0-1-1,0 0 0,0 0 0,0 0 0,2 0 0,30 0 0,-25 0-80,1-1-323,-1 0 0,1 0 1,-1-1-1,0 0 0,0-1 0,0 1 1,13-7-1,14-15-3937,-32 22 3304,0-1 0,0 0 0,0 0 0,-1 0 0,0-1 1,1 1-1,2-6 0,1-11-7623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6.935"/>
    </inkml:context>
    <inkml:brush xml:id="br0">
      <inkml:brushProperty name="width" value="0.025" units="cm"/>
      <inkml:brushProperty name="height" value="0.025" units="cm"/>
    </inkml:brush>
  </inkml:definitions>
  <inkml:trace contextRef="#ctx0" brushRef="#br0">0 41 6502,'0'0'15823,"36"-37"-15374,-13 37-321,8 0-96,-6 0-513,3 0-1537,-5 0-2114,-1-4-3299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0.330"/>
    </inkml:context>
    <inkml:brush xml:id="br0">
      <inkml:brushProperty name="width" value="0.025" units="cm"/>
      <inkml:brushProperty name="height" value="0.025" units="cm"/>
    </inkml:brush>
  </inkml:definitions>
  <inkml:trace contextRef="#ctx0" brushRef="#br0">0 141 8936,'0'0'15695,"71"29"-15663,-31-36-864,-5-2-1218,-1-4-1474,-1-1-3618</inkml:trace>
  <inkml:trace contextRef="#ctx0" brushRef="#br0" timeOffset="1">354 0 4068,'0'0'17841,"-16"52"-17137,10-26-159,3 1-417,3 0-96,0-4-64,10-3-961,5-7-1185,-1-5-1217,7-8-2755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0.769"/>
    </inkml:context>
    <inkml:brush xml:id="br0">
      <inkml:brushProperty name="width" value="0.025" units="cm"/>
      <inkml:brushProperty name="height" value="0.025" units="cm"/>
    </inkml:brush>
  </inkml:definitions>
  <inkml:trace contextRef="#ctx0" brushRef="#br0">94 0 4068,'0'0'8835,"-5"9"-5963,-10 22-2355,1 1 1,2 1-1,1 0 0,2 1 0,1 0 1,1 0-1,2 1 0,2 0 1,1 62-1,0-38-684,1-33 54,5-64 649,0-1-391,2 1 0,2 0-1,1 1 1,2 0 0,1 0 0,2 1 0,23-42-1,-34 72-124,0 0 0,0 1 0,1-1 0,0 1 0,-1 0 0,2 0 0,-1 1-1,0-1 1,1 1 0,0 0 0,0 0 0,0 0 0,1 1 0,-1 0-1,1 0 1,0 0 0,0 1 0,0-1 0,0 2 0,0-1 0,0 1-1,1 0 1,-1 0 0,9 0 0,-14 1-14,-1 1-1,1-1 1,-1 0-1,1 1 1,-1-1 0,1 1-1,-1-1 1,0 1 0,1-1-1,-1 1 1,0-1-1,1 1 1,-1-1 0,0 1-1,1-1 1,-1 1 0,0 0-1,0-1 1,0 1-1,0 0 1,0-1 0,0 1-1,1-1 1,-1 1 0,-1 0-1,1-1 1,0 1 0,0 0-1,0-1 1,0 1-1,0-1 1,0 1 0,-1 0-1,1-1 1,0 1 0,-1-1-1,0 2 1,-11 25 479,-11-1 256,-2-2 1,0 0-1,-50 34 0,36-28-524,34-25-2445,11-7 206,13-9-1538,4-8-2654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1.129"/>
    </inkml:context>
    <inkml:brush xml:id="br0">
      <inkml:brushProperty name="width" value="0.025" units="cm"/>
      <inkml:brushProperty name="height" value="0.025" units="cm"/>
    </inkml:brush>
  </inkml:definitions>
  <inkml:trace contextRef="#ctx0" brushRef="#br0">18 0 4036,'0'0'21748,"-1"47"-21011,-7-19-321,3-5-255,2-1-97,3-2-32,0-7-321,0 1-703,0-6-834,5-5-416,2-3-737,-2 0-1730,4-9-2273</inkml:trace>
  <inkml:trace contextRef="#ctx0" brushRef="#br0" timeOffset="1">97 18 3651,'0'0'1634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2.052"/>
    </inkml:context>
    <inkml:brush xml:id="br0">
      <inkml:brushProperty name="width" value="0.025" units="cm"/>
      <inkml:brushProperty name="height" value="0.025" units="cm"/>
    </inkml:brush>
  </inkml:definitions>
  <inkml:trace contextRef="#ctx0" brushRef="#br0">12 381 5733,'0'0'17788,"9"2"-16779,-4 0-956,0-1 1,0 1 0,0-1-1,1 0 1,-1-1-1,0 1 1,0-1 0,1 0-1,-1 0 1,0-1-1,1 1 1,-1-1-1,0-1 1,0 1 0,0-1-1,0 1 1,0-1-1,0-1 1,0 1 0,-1-1-1,1 0 1,-1 0-1,0 0 1,0 0-1,0-1 1,5-6 0,-6 6-68,-1 1 1,1-1-1,-1 0 1,0 1-1,0-1 1,-1 0 0,1 0-1,-1 0 1,0-1-1,0 1 1,0 0-1,0-7 1,-1 10 11,-1 0 0,1 0 1,0-1-1,0 1 0,-1 0 0,1 0 1,-1-1-1,1 1 0,-1 0 1,0 0-1,1 0 0,-1 0 0,0 0 1,0 0-1,1 0 0,-1 0 0,0 0 1,0 0-1,0 1 0,0-1 0,0 0 1,0 1-1,-1-1 0,1 0 1,0 1-1,0-1 0,0 1 0,-1 0 1,1-1-1,0 1 0,0 0 0,-1 0 1,1 0-1,0 0 0,0 0 0,-1 0 1,1 0-1,0 0 0,-1 1 1,1-1-1,0 0 0,0 1 0,-2 0 1,-3 1-1,1 0 1,-1 1-1,1-1 1,0 1-1,0 0 1,0 1-1,0-1 1,1 1-1,-1 0 1,1 0-1,0 0 1,0 1-1,0-1 1,-3 6-1,-3 5 28,0 1-1,1 0 1,-10 21 0,17-32 14,0 0 0,0 0 1,0 0-1,0 0 0,1 0 1,0 1-1,0-1 0,0 0 0,1 1 1,0-1-1,0 0 0,1 10 1,0-13-31,-1-1 0,1 1 1,0-1-1,0 1 0,-1-1 0,1 0 1,0 1-1,0-1 0,0 0 1,0 0-1,0 0 0,0 0 0,1 0 1,-1 0-1,0 0 0,1 0 1,1 1-1,0-1-4,1 0 1,-1 0-1,1 0 1,0 0-1,-1 0 1,1-1-1,0 0 1,-1 0-1,8 0 1,-2-2-223,-1 0-1,1 0 1,-1-1 0,1 0-1,-1 0 1,0-1 0,0 0 0,0-1-1,0 1 1,-1-1 0,0-1 0,0 0-1,11-12 1,6-8-1275,-1 0 0,22-34 0,-25 32 1279,25-47-1,-40 65 586,-1-1 1,1 1-1,-1-1 1,-1 0-1,0 0 1,-1 0-1,0 0 1,1-18-1,-3 29-328,0-1 0,0 1-1,0-1 1,0 1-1,0 0 1,0-1-1,0 1 1,0 0-1,0-1 1,0 1-1,0 0 1,-1-1-1,1 1 1,0 0-1,0-1 1,0 1-1,0 0 1,-1-1-1,1 1 1,0 0-1,0 0 1,-1-1-1,1 1 1,0 0-1,0 0 1,-1 0-1,1-1 1,0 1-1,-1 0 1,1 0-1,0 0 1,-1 0-1,1-1 1,0 1-1,-1 0 1,1 0-1,-17 5 553,-12 15-412,23-12-70,0 1-1,0 1 1,1-1-1,0 1 1,1 0-1,0 0 1,0 0-1,-3 17 1,3-5 229,0 0 0,1 1 1,1 25-1,2-46-338,0 0 0,0 0 0,0 0-1,0 0 1,1 0 0,-1 0 0,1 0 0,-1 0 0,1 0-1,-1 0 1,1 0 0,0 0 0,0 0 0,0-1-1,0 1 1,0 0 0,1-1 0,-1 1 0,0-1 0,1 1-1,-1-1 1,1 0 0,0 1 0,-1-1 0,1 0 0,0 0-1,0 0 1,-1 0 0,1-1 0,0 1 0,0 0 0,0-1-1,0 1 1,0-1 0,0 0 0,0 0 0,0 0-1,0 0 1,0 0 0,4-1 0,2 1-22,-1-1-1,1-1 1,0 0-1,-1 0 1,0 0-1,1-1 1,-1 0 0,0 0-1,12-9 1,-4 1-20,0-2 0,-1 0 0,0 0 0,-1-2 0,-1 1 0,0-1 1,-1-1-1,15-30 0,-19 33 17,-1 0 0,-1 0 1,0 0-1,-1 0 0,-1-1 1,0 0-1,0 0 0,-1 1 1,-1-2-1,-1 1 0,0 0 1,-3-23-1,3 37 18,0-1 0,0 1 1,0-1-1,-1 1 0,1-1 1,0 0-1,0 1 0,0-1 0,-1 1 1,1-1-1,0 1 0,-1-1 0,1 1 1,0-1-1,-1 1 0,1 0 0,-1-1 1,1 1-1,-1 0 0,1-1 0,-1 1 1,1 0-1,-1-1 0,1 1 0,-1 0 1,1 0-1,-1 0 0,1-1 1,-1 1-1,0 0 0,1 0 0,-1 0 1,1 0-1,-1 0 0,0 0 0,1 0 1,-1 0-1,1 0 0,-1 1 0,1-1 1,-1 0-1,0 0 0,1 0 0,-1 1 1,1-1-1,-1 0 0,1 1 1,-1-1-1,1 0 0,-1 1 0,1-1 1,0 0-1,-1 1 0,1-1 0,-1 2 1,-24 22-50,13-7 99,2 1-1,0 0 0,1 0 1,0 1-1,-6 23 1,11-30 90,1 1 0,0 0 0,0 0 0,2 0 0,0 0 0,0 0 0,1 0 1,1 0-1,2 16 0,-2-24-87,1 0 0,0 0 0,0 1 0,0-1 0,1 0 0,-1 0 1,1-1-1,0 1 0,1-1 0,-1 1 0,1-1 0,0 0 0,0 0 0,0-1 1,1 1-1,-1-1 0,1 0 0,-1 0 0,1-1 0,6 3 0,-2-1-274,0-1 0,0 0 0,0 0 0,16 2 0,-15-4-821,0-1 0,0 1 0,0-1-1,11-2 1,-4-5-4829,-5-7-5691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2.400"/>
    </inkml:context>
    <inkml:brush xml:id="br0">
      <inkml:brushProperty name="width" value="0.025" units="cm"/>
      <inkml:brushProperty name="height" value="0.025" units="cm"/>
    </inkml:brush>
  </inkml:definitions>
  <inkml:trace contextRef="#ctx0" brushRef="#br0">1 17 18802,'0'0'6694,"53"-17"-12459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5.899"/>
    </inkml:context>
    <inkml:brush xml:id="br0">
      <inkml:brushProperty name="width" value="0.025" units="cm"/>
      <inkml:brushProperty name="height" value="0.025" units="cm"/>
    </inkml:brush>
  </inkml:definitions>
  <inkml:trace contextRef="#ctx0" brushRef="#br0">14 149 3427,'0'0'9529,"4"-8"-6416,12-41 1547,-16 69-370,-2 20-4272,-4-17 67,-1-1 1,1 0-1,2 1 0,0 0 1,1 0-1,2-1 1,1 38-1,0-59-69,0 0-1,1 0 0,-1 0 1,1-1-1,-1 1 1,0 0-1,1 0 0,0-1 1,-1 1-1,1 0 0,-1-1 1,1 1-1,0-1 1,-1 1-1,1-1 0,0 1 1,0-1-1,-1 1 0,1-1 1,0 0-1,0 1 1,0-1-1,0 0 0,-1 0 1,1 1-1,0-1 0,0 0 1,0 0-1,0 0 1,0 0-1,0 0 0,-1 0 1,1-1-1,0 1 1,0 0-1,0 0 0,1-1 1,32-12 286,-24 7-261,-1 0 1,0-1 0,0 0-1,-1-1 1,0 0 0,0 0-1,-1-1 1,0 1 0,0-2-1,-1 1 1,0-1 0,-1 0-1,0 0 1,-1 0 0,0-1 0,0 1-1,-1-1 1,-1 0 0,0 0-1,1-16 1,-3 27-38,0 0 1,0 1-1,0-1 0,0 0 1,-1 0-1,1 1 0,0-1 1,0 0-1,0 0 0,-1 0 1,1 1-1,0-1 0,0 0 1,0 0-1,-1 0 0,1 0 1,0 0-1,0 1 0,-1-1 1,1 0-1,0 0 0,-1 0 1,1 0-1,0 0 0,0 0 1,-1 0-1,1 0 0,0 0 1,-1 0-1,1 0 0,0 0 1,0 0-1,-1 0 0,1 0 1,0-1-1,0 1 0,-1 0 1,1 0-1,0 0 0,0 0 1,-1 0-1,1-1 0,0 1 1,0 0-1,0 0 0,-1 0 1,1-1-1,0 1 0,0 0 1,0 0-1,0-1 0,0 1 1,-1 0-1,1 0 0,0-1 1,0 1-1,0 0 0,0 0 1,0-1-1,0 1 0,0 0 1,0 0-1,0-1 0,0 1 1,0-1-1,-14 21-34,14-19 32,-1 1 0,0 0 0,0 0-1,1-1 1,0 1 0,-1 0 0,1 0-1,0 0 1,0 0 0,-1-1 0,2 1-1,-1 0 1,0 0 0,0 0 0,1 0 0,-1-1-1,0 1 1,1 0 0,0 0 0,-1-1-1,1 1 1,0 0 0,0-1 0,0 1-1,0-1 1,0 1 0,1-1 0,-1 1 0,0-1-1,3 2 1,-2-2 4,1 0 0,0-1 0,0 1-1,0 0 1,0-1 0,0 1 0,0-1 0,0 0-1,0 0 1,0 0 0,1-1 0,-1 1 0,0-1 0,-1 0-1,1 0 1,0 1 0,0-2 0,5-1 0,-1-1 6,0 0 0,0 0 0,0-1 0,0 0 1,-1 0-1,1 0 0,10-13 0,-15 15-5,0 0 0,1 0-1,-1 0 1,0 0 0,0 0 0,0 0 0,-1-1-1,1 1 1,-1 0 0,0-1 0,0 1 0,0-1-1,-1 0 1,1 1 0,-1-1 0,0 0 0,1 1 0,-2-1-1,1 0 1,-1-3 0,1 6-7,-1 0-1,1 0 1,0 0-1,-1 0 1,1 0 0,-1 0-1,1 0 1,-1 1-1,0-1 1,1 0 0,-1 0-1,0 1 1,1-1-1,-1 0 1,0 1 0,0-1-1,0 1 1,0-1-1,0 1 1,1-1 0,-1 1-1,0 0 1,0-1-1,0 1 1,0 0 0,0 0-1,0-1 1,0 1-1,0 0 1,0 0 0,0 0-1,0 1 1,0-1-1,0 0 1,0 0 0,0 0-1,0 1 1,0-1-1,0 1 1,0-1 0,0 0-1,0 1 1,0 0 0,0-1-1,1 1 1,-2 0-1,-3 2-3,1 0 1,0-1-1,0 1 0,0 1 0,1-1 0,-1 0 0,1 1 0,-4 5 1,4-4-1,0 0 0,1 0 0,-1 0 0,1 0 0,0 1 0,1 0 0,-2 8 0,3-13 3,0 0 0,0 0 0,0 0 1,0 1-1,0-1 0,0 0 0,0 0 1,0 0-1,1 0 0,-1 0 0,0 0 1,1 0-1,-1 0 0,1 0 0,-1 0 1,1 0-1,0 0 0,-1 0 0,1 0 1,0-1-1,0 1 0,0 0 0,-1 0 1,1-1-1,0 1 0,0 0 0,0-1 1,0 1-1,0-1 0,0 0 0,0 1 1,0-1-1,0 0 0,0 1 1,0-1-1,1 0 0,-1 0 0,0 0 1,0 0-1,0 0 0,0 0 0,2-1 1,7 1-67,-1-1 1,1-1-1,0 0 1,-1 0-1,17-7 1,-17 6-1,0 0 0,0 0 0,0 1 0,1 0 0,15 0 0,-24 2 66,0 0 1,0 0-1,0 0 0,0 0 1,0 0-1,0 0 1,0 1-1,0-1 0,0 1 1,0-1-1,0 0 1,-1 1-1,1-1 1,0 1-1,0 0 0,-1-1 1,1 1-1,0 0 1,0-1-1,-1 1 0,1 0 1,-1 0-1,1-1 1,-1 1-1,1 0 1,0 1-1,4 33 105,-5-27-72,-1 0-1,0 0 1,-1 0 0,1 0-1,-1 0 1,-5 10-1,42-122 2190,-31 97-2230,0 0 0,0 0 0,1 1 0,-1-1 0,2 1 0,-1 0 0,8-7 0,-12 12 6,1 0 0,-1 0 0,0 1-1,0-1 1,1 0 0,-1 1 0,0-1 0,1 1 0,-1-1-1,1 1 1,-1-1 0,0 1 0,1 0 0,-1 0 0,1 0 0,-1 0-1,1 0 1,1 1 0,-1-1 1,0 1 1,0 0-1,0 0 0,0 0 1,0 0-1,-1 1 0,1-1 1,0 0-1,-1 1 1,1 0-1,-1-1 0,0 1 1,1 0-1,-1-1 0,0 1 1,1 3-1,3 6-23,-1 0 0,0 0 0,0 0 0,-2 1 0,1-1-1,-1 1 1,-1-1 0,0 1 0,-2 19 0,21-62 217,-13 15-178,-1-1 0,0 0 1,-2 0-1,0 0 0,0-1 0,-2 1 0,0-1 0,-1 0 0,-1 0 0,-2-18 0,0 72-281,2-34 267,0 0-1,0 0 0,1 0 1,-1 0-1,1 0 0,0 0 1,-1 0-1,1 0 0,0-1 0,0 1 1,0 0-1,0 0 0,1-1 1,-1 1-1,0-1 0,1 1 1,-1-1-1,1 0 0,-1 1 0,1-1 1,-1 0-1,1 0 0,0 0 1,0 0-1,0 0 0,-1-1 1,1 1-1,0 0 0,0-1 1,4 1-1,0-1-21,0 0 0,0 0 1,0-1-1,1 0 0,-1 0 1,0 0-1,0-1 0,0 0 1,0 0-1,-1 0 0,1-1 0,-1 0 1,1 0-1,-1 0 0,0-1 1,0 1-1,0-1 0,-1-1 1,1 1-1,-1-1 0,0 1 0,0-1 1,-1 0-1,1-1 0,-1 1 1,0-1-1,-1 1 0,1-1 1,-1 0-1,3-12 0,-5 18 22,0 0 0,0 0-1,0 0 1,0-1 0,-1 1-1,1 0 1,0 0 0,0 0-1,0 0 1,0-1 0,0 1-1,0 0 1,0 0 0,0 0-1,0 0 1,-1-1 0,1 1-1,0 0 1,0 0 0,0 0-1,0 0 1,0 0 0,-1 0-1,1 0 1,0-1 0,0 1-1,0 0 1,-1 0 0,1 0-1,0 0 1,0 0-1,0 0 1,0 0 0,-1 0-1,1 0 1,0 0 0,0 0-1,0 0 1,-1 0 0,1 0-1,0 0 1,0 0 0,0 0-1,-1 0 1,1 1 0,0-1-1,0 0 1,0 0 0,0 0-1,0 0 1,-1 0 0,1 0-1,0 0 1,0 1 0,0-1-1,0 0 1,0 0 0,0 0-1,-1 0 1,1 1 0,0-1-1,0 0 1,0 0 0,-7 10 20,0-1 1,1 1-1,0 0 1,0 1-1,1-1 1,1 1 0,-1 0-1,2 0 1,0 1-1,0-1 1,1 1-1,-1 22 1,3-34-18,0 1 0,1-1 0,-1 1 0,0-1 0,1 1 0,-1-1 0,0 1 0,1-1 1,-1 0-1,1 1 0,-1-1 0,1 1 0,-1-1 0,1 0 0,0 0 0,-1 1 0,1-1 0,-1 0 0,1 0 0,0 0 1,-1 1-1,1-1 0,-1 0 0,1 0 0,0 0 0,-1 0 0,1 0 0,-1 0 0,1 0 0,0-1 0,-1 1 0,1 0 1,0 0-1,-1 0 0,1-1 0,-1 1 0,1 0 0,-1 0 0,1-1 0,0 0 0,28-12 95,28-35-169,-42 34 18,1 0 0,0 1 0,37-21 0,-53 33 51,1 1 0,-1 0 0,1 0 0,-1 0 0,1 0 0,-1 0 0,1 0 0,-1 0 0,1 0 0,-1 0 0,1 0 0,-1 0 0,1 0 0,-1 1 1,1-1-1,-1 0 0,1 0 0,-1 0 0,0 1 0,1-1 0,-1 0 0,1 0 0,-1 1 0,0-1 0,1 0 0,-1 1 0,0-1 0,1 1 0,-1-1 0,0 0 0,1 1 0,-1-1 0,0 1 0,0-1 0,0 1 0,1-1 0,-1 1 0,0 0 0,9 29 151,0-5 99,-5-17-191,21 27 2,-24-33-50,1-1 0,-1 1 0,0-1 0,1 0 0,-1 1 0,1-1 1,-1 0-1,1 0 0,0 0 0,-1 0 0,1 0 0,0-1 0,0 1 0,0 0 0,-1-1 0,1 1 0,0-1 0,3 0 1,-4 0-55,-1 0 0,1-1 1,0 1-1,0-1 1,0 1-1,-1-1 0,1 0 1,0 1-1,0-1 0,-1 0 1,1 1-1,-1-1 1,1 0-1,-1 0 0,1 1 1,-1-1-1,1 0 1,-1 0-1,0 0 0,1 0 1,-1 0-1,0 0 1,0 0-1,0 1 0,0-1 1,0 0-1,0 0 1,0 0-1,0 0 0,0 0 1,0 0-1,0 0 0,0 0 1,-1 0-1,1-1 1,-1-2-1157,0 0 0,1 0 1,-2 0-1,1 0 1,0 0-1,-1 1 1,-3-8-1,-6-3-5392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6.248"/>
    </inkml:context>
    <inkml:brush xml:id="br0">
      <inkml:brushProperty name="width" value="0.025" units="cm"/>
      <inkml:brushProperty name="height" value="0.025" units="cm"/>
    </inkml:brush>
  </inkml:definitions>
  <inkml:trace contextRef="#ctx0" brushRef="#br0">6 1 14798,'-6'0'11627,"6"-1"-10186,6 1-896,8 0-513,-1 0-192,3 0-1410,-6 0-1697,1 6-1601,-4-3-4549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7.049"/>
    </inkml:context>
    <inkml:brush xml:id="br0">
      <inkml:brushProperty name="width" value="0.025" units="cm"/>
      <inkml:brushProperty name="height" value="0.025" units="cm"/>
    </inkml:brush>
  </inkml:definitions>
  <inkml:trace contextRef="#ctx0" brushRef="#br0">74 182 3940,'0'0'18065,"-7"11"-17275,2-5-720,1 1 0,-1 0 1,1 0-1,1 1 0,-1-1 0,1 1 0,1 0 1,-1 0-1,1 0 0,1 0 0,0 0 1,-1 12-1,3 0-128,1-1 1,1 1-1,1-1 1,1 0-1,0 0 1,14 31-1,-1-1-345,-16-44 385,-1 0 0,0 0 0,0 1 0,0-1 0,0 0 0,-1 0 0,0 0 0,0 0 0,-1 1 0,1-1 0,-1 0 0,0 0 0,-1 0 0,-1 6 0,1-8 92,1 0 0,0-1 0,-1 1 0,1-1 0,-1 1 0,0-1 0,0 0 1,0 1-1,0-1 0,0 0 0,0 0 0,-1-1 0,1 1 0,-1 0 0,1-1 0,-1 0 0,1 1 0,-1-1 0,0 0 0,0 0 0,0 0 0,0-1 0,1 1 0,-1-1 0,0 0 0,-4 0 0,6 0-35,0 0 0,0 0 0,0-1 0,0 1 0,0 0 1,0-1-1,1 1 0,-1-1 0,0 1 0,0-1 0,0 0 0,1 1 0,-1-1 0,0 0 0,1 0 0,-1 1 0,1-1 0,-1 0 0,1 0 0,-1 0 0,1 0 0,0 1 0,-1-1 0,1 0 0,0 0 0,-1 0 0,1 0 0,0 0 0,0 0 0,0 0 0,0 0 0,0 0 0,0 0 1,0 0-1,1 0 0,-1 0 0,0 0 0,1-1 0,10-42-19,38-54-803,-37 79 649,-1 0 0,0-2 0,-2 1 0,-1-1-1,0 0 1,-2-1 0,0 0 0,-2 0 0,3-24-1,-10 9 176,-4 29 25,-6 22 4,11-11-53,-1 1 0,1 0 0,0 0 0,0 0 0,0 0 0,1 0 0,-1 0-1,1 0 1,0 1 0,1-1 0,-1 0 0,1 1 0,-1 4 0,2-7-33,0 1 1,0-1-1,0 0 0,0 0 0,1 0 0,-1 0 0,1 0 0,-1 0 0,1 0 0,0 0 0,-1 0 0,1-1 0,0 1 1,0-1-1,0 1 0,0-1 0,1 0 0,-1 0 0,0 0 0,1 0 0,-1 0 0,0 0 0,1-1 0,3 1 0,-3 1-48,1-1-1,-1 0 1,0 0-1,1 0 0,-1 0 1,1 0-1,-1-1 1,1 0-1,-1 1 0,1-1 1,-1-1-1,1 1 0,0 0 1,-1-1-1,1 0 1,-1 0-1,0 0 0,1 0 1,-1 0-1,0-1 1,0 1-1,0-1 0,0 0 1,0 0-1,0 0 0,0 0 1,0-1-1,2-2 1,13-16 124,-1 0 1,-1-1 0,26-47 0,-36 60 17,-2-1 1,1 0 0,-1-1-1,-1 1 1,0-1-1,0 1 1,-1-1 0,-1 0-1,0 0 1,0 0 0,-1 0-1,-2-20 1,2 32-64,0-1 0,0 1 1,0-1-1,0 0 0,0 1 0,0-1 0,0 1 1,-1-1-1,1 0 0,0 1 0,0-1 1,0 1-1,0-1 0,-1 0 0,1 1 1,0-1-1,0 0 0,-1 1 0,1-1 0,0 0 1,-1 0-1,1 1 0,0-1 0,-1 0 1,1 0-1,0 1 0,-1-1 0,1 0 1,-1 0-1,1 0 0,0 0 0,-1 0 0,1 0 1,-1 1-1,1-1 0,0 0 0,-1 0 1,1 0-1,-1 0 0,1 0 0,0-1 1,-1 1-1,1 0 0,-1 0 0,1 0 0,0 0 1,-1 0-1,1-1 0,-1 1 0,1 0 1,0 0-1,-1 0 0,1-1 0,0 1 1,-1 0-1,1-1 0,0 1 0,0 0 0,-1-1 1,1 1-1,0 0 0,0-1 0,0 1 1,-1 0-1,1-1 0,0 1 0,0-1 1,0 27-81,-1 1 73,1 0 0,2-1 0,5 32 0,-6-52-112,1 0 1,-1 0-1,1 0 1,0 0-1,0-1 0,0 1 1,1-1-1,0 0 1,0 1-1,1-1 1,-1-1-1,1 1 1,0 0-1,0-1 1,1 0-1,-1 0 1,1 0-1,0-1 1,10 7-1,-40-23 83,1 0 0,-30-23 0,47 32 350,-1-2 0,1 1 0,0-1 1,0 0-1,1-1 0,-1 0 0,2 0 0,-1 0 0,1-1 0,0 1 1,0-1-1,1-1 0,0 1 0,-4-14 0,8 21-256,0 0 0,0 0 0,0 0 0,1 0 0,-1 0 0,0 0 0,1 0 0,-1 1 0,0-1 0,1 0 1,-1 0-1,1 0 0,-1 1 0,1-1 0,0 0 0,-1 1 0,1-1 0,0 0 0,-1 1 0,1-1 0,0 1 0,0-1 0,-1 1 0,1 0 0,0-1 0,0 1 0,0 0 0,0-1 0,0 1 0,-1 0 0,1 0 0,0 0 0,0 0 0,0 0 0,0 0 0,0 0 0,1 0 0,49 0-67,-34 1 123,48 2-242,4-1-2444,-24-4-3176,-14-4-2552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8.691"/>
    </inkml:context>
    <inkml:brush xml:id="br0">
      <inkml:brushProperty name="width" value="0.025" units="cm"/>
      <inkml:brushProperty name="height" value="0.025" units="cm"/>
    </inkml:brush>
  </inkml:definitions>
  <inkml:trace contextRef="#ctx0" brushRef="#br0">11 145 2819,'0'0'1318,"0"-10"1565,0-5-2374,1-41 3350,-1 49-2473,-1-1 0,0 1 0,0-1 0,0 1 0,-4-9 0,4 39 3122,-1 12-4767,2-24 269,0 20 5,6 52 1,-5-74-17,1 0 0,0 0 1,1 0-1,-1-1 0,2 1 0,-1-1 0,1 1 1,1-1-1,-1-1 0,9 12 0,-12-18 3,0 1 0,1 0-1,-1-1 1,1 1-1,-1-1 1,1 0-1,-1 1 1,1-1 0,0 0-1,-1 0 1,1 0-1,0 0 1,0 0 0,0-1-1,0 1 1,0-1-1,0 1 1,0-1 0,0 1-1,0-1 1,0 0-1,0 0 1,0 0-1,2-1 1,0 0 6,-1 0-1,0 0 1,1-1-1,-1 0 1,0 1-1,0-1 1,0 0-1,0-1 1,0 1-1,-1 0 1,1-1-1,3-4 1,3-5 16,0-1 0,-1 1 1,-1-1-1,0-1 0,8-21 0,-10 17 15,0 1-1,-1-1 0,-1 0 0,-1-1 1,0-32-1,-2 81-164,-1-15 104,1 1 0,0-1 1,1 1-1,5 21 0,-5-32 27,1 0-1,0 0 1,0 0 0,0-1 0,0 1 0,1 0-1,-1-1 1,1 0 0,0 0 0,0 0-1,1 0 1,0 0 0,-1-1 0,1 1 0,0-1-1,0 0 1,1 0 0,5 2 0,-6-3 50,0 0 1,0-1-1,1 0 1,-1 0 0,0 0-1,1-1 1,-1 1-1,0-1 1,1 0-1,-1 0 1,1 0 0,-1-1-1,0 0 1,1 0-1,-1 0 1,0 0 0,0-1-1,0 1 1,0-1-1,0 0 1,0 0-1,0-1 1,-1 1 0,1-1-1,-1 0 1,1 0-1,-1 0 1,0 0-1,-1 0 1,6-8 0,-3 5-14,0-1 0,0 0 0,-1 0 0,0 0 0,0 0 0,-1-1 0,0 0 1,0 1-1,-1-1 0,0 0 0,0 0 0,-1 0 0,0 0 0,0-1 1,-1-14-1,0 22-40,0 0 1,-1 0 0,1 0 0,0 0 0,0 1-1,0-1 1,-1 0 0,1 0 0,0 0 0,-1 0-1,1 1 1,-1-1 0,1 0 0,-1 0 0,1 1-1,-1-1 1,1 0 0,-1 1 0,0-1 0,1 1-1,-1-1 1,0 1 0,0-1 0,1 1 0,-1-1-1,0 1 1,0 0 0,0-1 0,0 1 0,1 0-1,-1 0 1,0-1 0,0 1 0,0 0 0,0 0-1,0 0 1,0 0 0,0 0 0,1 1 0,-1-1-1,0 0 1,0 0 0,0 0 0,0 1 0,-1 0-1,0 0-7,0 0-1,0 0 0,0 0 1,0 0-1,0 1 0,0-1 1,0 1-1,0-1 0,1 1 1,-1 0-1,1-1 0,-1 1 1,1 0-1,0 0 0,0 0 1,-1 0-1,1 3 0,-1-2 4,1 0 0,0 0 0,1 1 0,-1-1 0,1 0 0,-1 1 0,1-1 0,0 0 0,0 1 0,0-1 0,1 0 0,-1 1 0,1-1 0,0 0 0,0 0-1,2 5 1,-2-6 13,1-1 0,-1 1 0,1-1 0,0 1-1,0-1 1,-1 0 0,1 0 0,0 0-1,0 0 1,0 0 0,0 0 0,0-1 0,0 1-1,1-1 1,-1 1 0,0-1 0,0 0 0,0 0-1,0 0 1,1 0 0,-1 0 0,0 0-1,0 0 1,0-1 0,0 1 0,2-2 0,3 0-9,0-1 1,0 1 0,0-2 0,-1 1-1,0-1 1,1 0 0,-2 0 0,1-1-1,0 1 1,-1-1 0,0 0 0,0-1 0,0 0-1,-1 1 1,0-1 0,0-1 0,0 1-1,-1-1 1,0 1 0,0-1 0,0 0-1,-1 0 1,0 0 0,-1 0 0,0 0 0,1-8-1,-2 15-2,0-1-1,0 1 1,0 0-1,0-1 1,0 1 0,0 0-1,0-1 1,0 1-1,0-1 1,0 1-1,0 0 1,0-1-1,0 1 1,0 0 0,-1-1-1,1 1 1,0 0-1,0 0 1,0-1-1,0 1 1,-1 0-1,1-1 1,0 1-1,0 0 1,-1 0 0,1-1-1,0 1 1,0 0-1,-1 0 1,1 0-1,0-1 1,-1 1-1,1 0 1,0 0-1,-1 0 1,-13 5-38,-9 20-41,19-17 70,1 1-1,1 0 1,0 0 0,0 0 0,1 0 0,0 0-1,0 0 1,1 0 0,0 1 0,3 10-1,-3-18 10,1-1 0,0 1-1,0-1 1,0 0-1,0 0 1,0 1 0,0-1-1,0 0 1,0 0 0,0 0-1,1 0 1,-1 0-1,0 0 1,1-1 0,-1 1-1,1 0 1,-1-1-1,1 1 1,-1-1 0,1 1-1,-1-1 1,1 0 0,-1 1-1,1-1 1,0 0-1,-1 0 1,1 0 0,-1-1-1,1 1 1,3-1-1,50-10-35,-4-8-186,-35 12-23,0 1 0,0 1 0,1 0 0,-1 1 0,1 1 0,27-3 0,-65-17 2486,-11-32-3020,32 54 594,0 1 0,0-1 0,0 1 0,1-1-1,-1 1 1,0-1 0,1 1 0,-1-1 0,0 1 0,1 0-1,-1-1 1,0 1 0,1-1 0,-1 1 0,1 0 0,-1-1-1,0 1 1,1 0 0,-1 0 0,1-1 0,-1 1 0,1 0-1,-1 0 1,1 0 0,0 0 0,-1 0 0,1-1 0,-1 1-1,1 0 1,-1 0 0,1 0 0,-1 0 0,1 1 0,0-1 0,33-2-1962,-21 1-271,9-3-1474,4-4-506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9.038"/>
    </inkml:context>
    <inkml:brush xml:id="br0">
      <inkml:brushProperty name="width" value="0.025" units="cm"/>
      <inkml:brushProperty name="height" value="0.025" units="cm"/>
    </inkml:brush>
  </inkml:definitions>
  <inkml:trace contextRef="#ctx0" brushRef="#br0">83 192 2915,'0'0'12444,"-9"-4"-10827,5 3-1542,1 0 42,0-1 1,0 1-1,-1 0 1,1 1-1,0-1 0,0 0 1,-1 1-1,1 0 1,-5 0-1,6 0-56,0 1-1,1 0 1,-1-1-1,1 1 1,-1 0 0,1 0-1,0 0 1,-1 0-1,1 0 1,0 0-1,0 0 1,0 0-1,0 0 1,0 1 0,0-1-1,0 0 1,0 1-1,0-1 1,0 1-1,1-1 1,-1 1 0,1-1-1,-1 1 1,1 0-1,0-1 1,-1 1-1,1-1 1,0 3 0,-2 6 193,1 1 0,0-1 0,0 0 1,1 0-1,2 19 0,-1-27-229,-1 0 1,0 0-1,1 0 0,-1 0 0,1-1 0,-1 1 0,1 0 0,0-1 0,0 1 1,0 0-1,0-1 0,0 1 0,0-1 0,0 1 0,1-1 0,-1 0 0,0 1 0,1-1 1,-1 0-1,1 0 0,0 0 0,-1 0 0,1 0 0,0-1 0,-1 1 0,1 0 0,0-1 1,0 1-1,0-1 0,-1 0 0,1 0 0,0 1 0,0-1 0,0 0 0,0-1 1,0 1-1,-1 0 0,1 0 0,2-2 0,1 1-5,0-1 1,-1 0-1,0 0 0,1-1 1,-1 1-1,0-1 1,0 0-1,0 0 0,-1 0 1,1-1-1,-1 1 0,0-1 1,0 0-1,0 0 1,0 0-1,0 0 0,3-8 1,1-2-26,-1-1 0,0 1 0,-1-1 0,4-21 0,-5 15 22,0 0 1,-2-1 0,0 0 0,-2 1 0,-3-39-1,-2 51-99,-1 20 32,-1 19 113,4 3-104,-4 75 1152,7-100-1009,1 0 0,-1 0 0,1 0 1,1 0-1,0-1 0,0 1 0,0 0 0,1-1 1,0 0-1,7 13 0,-8-18-231,0 1 0,0-1 1,0 0-1,0 0 0,0 0 0,1 0 0,-1 0 1,1-1-1,-1 1 0,1-1 0,0 0 0,0 1 1,-1-1-1,1-1 0,0 1 0,0 0 0,0-1 1,0 1-1,0-1 0,3 0 0,-4 0-331,1 0 1,-1 0-1,0 0 0,1-1 0,-1 1 0,0-1 0,0 0 1,0 0-1,1 0 0,-1 0 0,0 0 0,0 0 0,0 0 1,0 0-1,-1-1 0,4-2 0,11-15-5647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7.325"/>
    </inkml:context>
    <inkml:brush xml:id="br0">
      <inkml:brushProperty name="width" value="0.025" units="cm"/>
      <inkml:brushProperty name="height" value="0.025" units="cm"/>
    </inkml:brush>
  </inkml:definitions>
  <inkml:trace contextRef="#ctx0" brushRef="#br0">1 1 6150,'0'0'16709,"8"6"-16469,24 21-149,-30-24-78,0-1 0,0 1 0,0 0 0,0 0 0,-1 0 0,1 0 0,-1 0 0,0 0 0,0 0 0,0 0 0,0 1 0,-1-1 0,1 0 0,-1 5 0,0-6-5,0 0 0,0 0 0,0 0-1,1 0 1,-1 0 0,1-1 0,-1 1 0,1 0 0,0 0 0,0 0 0,0 0 0,1 2 0,0-3-5,-1 0 0,0-1 0,1 1 0,-1-1 0,1 1 0,-1-1 0,1 0 1,-1 1-1,1-1 0,-1 0 0,1 0 0,-1 0 0,1 0 0,-1 0 0,1-1 0,0 1 0,-1 0 0,0-1 0,1 1 0,-1-1 0,1 1 0,1-2 0,26-11-105,-25 10 82,1 1 1,0 0-1,-1 0 0,1 0 1,0 0-1,0 1 0,0 0 1,0 0-1,6 0 0,-10 2 10,0-1 0,0 1 0,0 0 0,-1 0 0,1 0 0,0 0 0,-1 0 0,1 0 0,0 0 0,-1 0 0,0 0 0,1 0 0,-1 1 0,0-1 0,1 0 0,-1 0 0,0 0 0,0 0 0,0 1 0,0-1 0,0 0-1,0 0 1,0 0 0,-1 2 0,-1 36-57,2-37 22,-1 8-1962,1-7-2232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29.555"/>
    </inkml:context>
    <inkml:brush xml:id="br0">
      <inkml:brushProperty name="width" value="0.025" units="cm"/>
      <inkml:brushProperty name="height" value="0.025" units="cm"/>
    </inkml:brush>
  </inkml:definitions>
  <inkml:trace contextRef="#ctx0" brushRef="#br0">8 10 4356,'0'0'13570,"-1"8"-11466,-1 0-1566,1-5-390,0 0 0,0 0-1,1 0 1,-1 0-1,1 0 1,0 0 0,-1 0-1,2 0 1,-1 0-1,0 0 1,0 0 0,1 0-1,1 4 1,-1-6-95,0 0 0,0 0 1,0 0-1,0 0 0,0 0 0,0-1 0,0 1 1,0 0-1,0-1 0,0 1 0,1-1 1,-1 1-1,0-1 0,1 1 0,-1-1 1,0 0-1,0 0 0,1 0 0,-1 0 1,0 0-1,1 0 0,-1 0 0,0 0 1,1-1-1,-1 1 0,0 0 0,2-1 1,0 0-37,1 0-1,-1 1 1,0-1 0,0-1 0,0 1 0,0 0 0,-1-1-1,1 1 1,0-1 0,3-3 0,-4 3-14,-1-1 1,0 1-1,0-1 1,0 1-1,0-1 0,0 0 1,0 0-1,-1 1 0,1-1 1,-1 0-1,0 0 1,0 0-1,0 0 0,-1-4 1,1 7-7,0-1 1,0 0 0,0 0 0,0 0 0,0 1-1,0-1 1,-1 0 0,1 0 0,0 0-1,0 1 1,-1-1 0,1 0 0,-1 1 0,1-1-1,-1 0 1,1 1 0,-1-1 0,1 1-1,-1-1 1,1 0 0,-1 1 0,0 0 0,1-1-1,-1 1 1,0-1 0,1 1 0,-1 0-1,0-1 1,0 1 0,1 0 0,-1 0 0,0-1-1,0 1 1,0 0 0,1 0 0,-1 0-1,0 0 1,0 0 0,0 0 0,1 1 0,-1-1-1,0 0 1,0 0 0,1 0 0,-1 1-1,0-1 1,0 0 0,1 1 0,-1-1 0,0 1-1,1-1 1,-1 1 0,0 0 0,-1 1-7,0 0 1,0 0-1,0 0 1,0 0-1,1 1 1,-1-1-1,1 0 1,0 1-1,0-1 1,0 1-1,0 0 1,0-1-1,0 1 1,1 0-1,-1-1 1,1 1 0,0 5-1,-1 50 411,1-56-363,1-1-22,-1 0-1,0 1 1,0-1 0,1 0 0,-1 0 0,0 0-1,1 0 1,-1 0 0,1 0 0,-1 0 0,1 0-1,0 0 1,0 0 0,-1 0 0,1 0 0,0 0-1,0 0 1,0-1 0,0 1 0,0 0 0,0 0-1,0-1 1,0 1 0,0-1 0,0 1 0,0-1-1,0 0 1,0 1 0,1-1 0,-1 0-1,0 0 1,0 0 0,0 0 0,1 0 0,-1 0-1,0 0 1,0 0 0,0 0 0,1 0 0,-1-1-1,0 1 1,0-1 0,0 1 0,2-2 0,4 1-24,0-2 1,-1 1-1,1-1 0,-1 0 1,0-1-1,8-4 1,9-11-633,31-23-1110,-50 39 1619,1 0 1,-1 1 0,0 0-1,1 0 1,0 0-1,-1 0 1,1 1-1,0 0 1,0 0 0,8-1-1,-13 2 149,1 0 0,0 0 0,-1 0 0,1 0 0,-1 0-1,1 0 1,-1 1 0,1-1 0,0 0 0,-1 0 0,1 1-1,-1-1 1,1 0 0,-1 0 0,1 1 0,-1-1 0,1 1 0,-1-1-1,1 0 1,-1 1 0,0-1 0,1 1 0,-1-1 0,0 1 0,1-1-1,-1 1 1,0-1 0,0 1 0,1 0 0,-1-1 0,0 1-1,0-1 1,0 1 0,0 0 0,-1 29 1088,1-28-1000,-1-1-1,1 1 1,0 0 0,-1 0 0,1-1 0,0 1-1,0 0 1,0 0 0,0 0 0,0 0 0,1-1-1,-1 1 1,0 0 0,1 0 0,-1-1-1,1 1 1,0 0 0,0-1 0,0 1 0,-1 0-1,3 1 1,-2-3-76,0 0 0,0 0 0,0 0-1,0 0 1,1 0 0,-1 0 0,0 0 0,0 0 0,0 0-1,0-1 1,0 1 0,1 0 0,-1-1 0,0 1-1,0-1 1,0 1 0,0-1 0,0 0 0,0 1 0,1-3-1,27-22 11,-6 6-184,-20 17 43,1 0 1,-1 0 0,0 1 0,1-1 0,-1 1-1,1 0 1,0 0 0,-1 1 0,1-1-1,0 1 1,5-1 0,-8 2-22,0-1-1,1 0 1,-1 0 0,0 0 0,0 1-1,0-1 1,0 1 0,0-1 0,0 1-1,0-1 1,0 1 0,0 0-1,0-1 1,-1 1 0,1 0 0,1 1-1,-1-1-316,0 1-1,0-1 1,0 1 0,-1 0-1,1-1 1,-1 1-1,1 0 1,-1-1 0,1 1-1,-1 0 1,0 0-1,0-1 1,0 3-1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0.310"/>
    </inkml:context>
    <inkml:brush xml:id="br0">
      <inkml:brushProperty name="width" value="0.025" units="cm"/>
      <inkml:brushProperty name="height" value="0.025" units="cm"/>
    </inkml:brush>
  </inkml:definitions>
  <inkml:trace contextRef="#ctx0" brushRef="#br0">0 59 9449,'0'0'10981,"0"12"-10340,0 27-308,2 0 0,2 0 0,2 0 0,13 51 0,-19-88-286,1-1-1,-1 1 0,1 0 1,-1-1-1,1 1 1,-1-1-1,1 0 0,0 1 1,0-1-1,0 1 1,0-1-1,0 0 0,0 0 1,0 0-1,0 0 1,0 1-1,0-1 1,1-1-1,-1 1 0,1 0 1,-1 0-1,0 0 1,1-1-1,-1 1 0,1-1 1,-1 1-1,4 0 1,-2-2 21,0 1 0,0-1 1,-1 0-1,1 0 0,0 0 1,0 0-1,-1-1 0,1 1 1,-1-1-1,0 1 0,1-1 1,-1 0-1,0 0 0,3-3 1,7-8 117,0-1 0,-1 0 1,17-30-1,-9 6 47,21-55 0,-33 77-773,-1 0-1,-1-1 0,-1 0 1,3-26-1,-13 76-5956,-4-16 796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0.691"/>
    </inkml:context>
    <inkml:brush xml:id="br0">
      <inkml:brushProperty name="width" value="0.025" units="cm"/>
      <inkml:brushProperty name="height" value="0.025" units="cm"/>
    </inkml:brush>
  </inkml:definitions>
  <inkml:trace contextRef="#ctx0" brushRef="#br0">0 1 4036,'0'0'13292,"16"49"-11370,-7-36-480,0 0-482,7 2-383,0-5-417,2-1-160,5-5-288,2-4-1185,4 0-1026,-1-8-1825,1-7-160,-4-1-3011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1.036"/>
    </inkml:context>
    <inkml:brush xml:id="br0">
      <inkml:brushProperty name="width" value="0.025" units="cm"/>
      <inkml:brushProperty name="height" value="0.025" units="cm"/>
    </inkml:brush>
  </inkml:definitions>
  <inkml:trace contextRef="#ctx0" brushRef="#br0">141 73 2114,'0'0'16154,"-5"-8"-14990,3 6-1091,1 0 0,-1 0 0,1-1 0,-1 1 0,0 0 0,0 1 0,0-1 0,0 0 0,0 0 0,-1 1 0,-3-3 1,4 4-38,0 0 1,0 0 0,0 0 0,0 0 0,0 0-1,0 0 1,-1 0 0,1 1 0,0-1 0,0 1 0,0-1-1,0 1 1,1 0 0,-1 0 0,0 0 0,0 0 0,0 0-1,1 0 1,-1 0 0,0 1 0,-1 1 0,-3 2 68,0 1-1,1-1 1,0 1 0,0 0 0,0 0 0,1 1 0,0-1 0,0 1 0,0 0-1,1 0 1,0 0 0,1 0 0,-1 1 0,1-1 0,1 1 0,-2 14 0,3-22-98,0 1 1,0-1 0,1 1 0,-1 0-1,0-1 1,0 1 0,0-1 0,1 1-1,-1-1 1,0 1 0,1-1 0,-1 1 0,0-1-1,1 1 1,-1-1 0,1 1 0,-1-1-1,1 1 1,-1-1 0,1 0 0,-1 1-1,1-1 1,-1 0 0,1 0 0,-1 1-1,1-1 1,0 0 0,-1 0 0,1 0-1,0 0 1,-1 1 0,1-1 0,-1 0-1,1 0 1,0-1 0,-1 1 0,1 0-1,-1 0 1,1 0 0,0 0 0,-1 0-1,1-1 1,-1 1 0,1 0 0,0-1 0,31-13 120,-9-2-186,41-40 0,-47 40 12,0 1 0,1 0 0,0 1 0,22-12-1,-39 26 60,0-1-1,-1 0 0,1 1 0,0-1 0,0 1 0,0-1 0,0 1 0,0-1 0,0 1 0,0 0 0,0-1 1,0 1-1,0 0 0,0 0 0,0 0 0,1 0 0,-1 0 0,0 0 0,0 0 0,0 0 0,0 0 0,0 1 0,0-1 1,0 0-1,0 1 0,0-1 0,0 1 0,0-1 0,0 1 0,0-1 0,-1 1 0,1 0 0,0-1 0,0 1 0,0 0 1,-1 0-1,1-1 0,0 1 0,-1 0 0,1 0 0,0 1 0,1 5 155,0 0-1,0 0 1,0 0 0,-1 0-1,1 12 1,-2-13-78,0-1 0,1 1 0,0-1 1,0 1-1,0-1 0,1 1 0,2 5 0,-3-10-68,-1 0 0,1-1-1,-1 1 1,1-1 0,-1 1-1,1-1 1,-1 1 0,1-1-1,-1 0 1,1 1 0,0-1-1,-1 0 1,1 1 0,0-1-1,-1 0 1,1 0 0,0 0-1,0 0 1,-1 1 0,1-1-1,0 0 1,-1 0 0,1 0-1,0 0 1,-1-1 0,1 1-1,0 0 1,0 0 0,-1 0-1,1-1 1,0 1 0,-1 0-1,1 0 1,-1-1 0,1 1-1,0-1 1,-1 1 0,1 0-1,-1-1 1,1 0-1,25-25 68,-20 19-62,5-4-69,46-47-455,-53 54 459,-1 1 0,1 0 0,0 0 0,0 1 0,1-1-1,-1 1 1,0-1 0,1 2 0,0-1 0,-1 0 0,1 1-1,0 0 1,5-1 0,-9 3 54,0 0 0,0 0 0,0 0 0,-1 0-1,1 0 1,0 0 0,-1 0 0,1 0 0,-1 0 0,0 0 0,1 0-1,-1 1 1,0-1 0,1 0 0,-1 0 0,0 0 0,0 1 0,0-1-1,0 0 1,0 0 0,-1 2 0,1 41 541,0-33-393,-3 14-174,2-23-1578,3-5-1178,1-6-713,6-7-4058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1.379"/>
    </inkml:context>
    <inkml:brush xml:id="br0">
      <inkml:brushProperty name="width" value="0.025" units="cm"/>
      <inkml:brushProperty name="height" value="0.025" units="cm"/>
    </inkml:brush>
  </inkml:definitions>
  <inkml:trace contextRef="#ctx0" brushRef="#br0">16 1 4100,'0'0'19795,"-2"9"-18728,1-5-947,-2 3 25,1 0 1,0 0-1,0 1 0,1-1 1,0 0-1,0 1 1,0-1-1,1 0 0,1 1 1,1 11-1,-2-18-147,1-1 1,-1 0-1,1 1 0,-1-1 0,1 0 1,-1 1-1,1-1 0,0 0 0,-1 0 1,1 1-1,-1-1 0,1 0 0,0 0 0,-1 0 1,1 0-1,0 0 0,-1 0 0,1 0 1,0 0-1,-1 0 0,1 0 0,-1 0 1,1 0-1,0-1 0,-1 1 0,1 0 1,0 0-1,-1-1 0,1 1 0,-1 0 0,1-1 1,-1 1-1,1-1 0,0 0 0,19-14-85,-8 4-61,45-41-776,-53 49 886,0 0-1,0 0 0,0 0 1,1 1-1,0 0 0,-1 0 0,1 0 1,0 0-1,0 1 0,0 0 0,0 0 1,7 0-1,-11 1 43,-1 0 0,1 1 0,0-1 0,-1 0 0,1 1 0,0-1 0,-1 1 0,1-1 0,-1 1 0,1-1 0,-1 1 0,1 0 0,-1-1 0,0 1 0,1 0 0,-1-1-1,0 1 1,1 0 0,-1-1 0,0 1 0,0 0 0,0 0 0,0-1 0,0 1 0,1 0 0,-1 0 0,0-1 0,-1 1 0,1 1 0,0 31 40,0-24-26,-5 31 577,2-20-1624,2-2-5065,1-24-280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1.895"/>
    </inkml:context>
    <inkml:brush xml:id="br0">
      <inkml:brushProperty name="width" value="0.025" units="cm"/>
      <inkml:brushProperty name="height" value="0.025" units="cm"/>
    </inkml:brush>
  </inkml:definitions>
  <inkml:trace contextRef="#ctx0" brushRef="#br0">24 71 5285,'0'0'12182,"-5"9"-10265,-13 26-497,17-34-1376,1 0 0,0-1 0,0 1 0,0-1 0,0 1 0,0 0 0,0-1-1,0 1 1,1-1 0,-1 1 0,0 0 0,0-1 0,0 1 0,1-1 0,-1 1 0,0-1 0,1 1 0,-1 0 0,0-1 0,1 1 0,-1-1 0,1 0 0,-1 1 0,0-1 0,1 1 0,-1-1 0,1 0 0,-1 1 0,1-1 0,0 0 0,-1 0 0,1 1 0,-1-1 0,1 0 0,0 0 0,-1 0 0,1 0 0,-1 0 0,1 0 0,0 0 0,-1 0 0,1 0 0,-1 0 0,1 0 0,0 0 0,-1 0 0,2-1 0,29 0 535,-26-1-519,0 1-1,0-1 0,-1-1 1,1 1-1,0-1 0,-1 1 1,0-1-1,0-1 1,0 1-1,0 0 0,0-1 1,6-7-1,-8 8-43,0 0 0,1 0 0,-1 0-1,0-1 1,0 1 0,-1 0 0,1-1 0,-1 1 0,0-1 0,0 1-1,0-1 1,0 0 0,0 1 0,-1-1 0,0 0 0,0 0 0,0 0-1,-1-5 1,1 8-19,0 0 0,-1 0 0,1 1-1,-1-1 1,1 0 0,-1 0 0,1 1-1,-1-1 1,0 0 0,1 1 0,-1-1-1,0 0 1,0 1 0,1-1 0,-1 1 0,0-1-1,0 1 1,0-1 0,0 1 0,0 0-1,0 0 1,1-1 0,-1 1 0,0 0-1,0 0 1,0 0 0,0 0 0,0 0 0,0 0-1,0 0 1,0 0 0,0 0 0,0 1-1,0-1 1,0 0 0,0 1 0,-1 0-1,-1 0-9,-1 0-1,1 0 1,-1 1-1,1 0 0,0-1 1,-1 1-1,1 0 0,-4 4 1,1 2 55,0 0 1,1 1 0,0-1-1,0 1 1,1 0 0,0 0 0,0 0-1,1 1 1,0-1 0,1 1-1,0 0 1,-1 19 0,3-28-22,1 0 1,-1 0-1,0 0 1,0 0-1,0 0 1,1-1-1,-1 1 1,0 0-1,1 0 1,-1 0-1,1 0 1,-1-1-1,1 1 1,-1 0-1,1-1 1,0 1-1,-1 0 1,1-1-1,0 1 1,-1-1-1,1 1 1,0-1-1,0 1 1,0-1-1,-1 1 1,1-1-1,0 0 1,0 0-1,0 1 1,0-1-1,0 0 1,0 0-1,0 0 1,-1 0-1,1 0 1,0 0-1,0 0 1,0 0-1,0 0 1,0-1-1,0 1 1,0 0-1,-1-1 1,2 1-1,4-2-8,-1 1 0,0-1 0,0 0 0,0 0-1,0 0 1,6-4 0,31-29-391,-32 26 236,0 0 1,0 1-1,1 0 0,0 1 1,0 0-1,1 1 1,12-5-1,-24 10 159,1 1 0,-1 0-1,0 0 1,1 0 0,-1 0 0,1 0-1,-1 0 1,0 0 0,1 0 0,-1 0-1,1 0 1,-1 0 0,0 0 0,1 0-1,-1 1 1,1-1 0,-1 0 0,0 0-1,1 0 1,-1 1 0,0-1 0,1 0-1,-1 0 1,0 1 0,1-1 0,-1 0-1,0 0 1,0 1 0,1-1 0,-1 0-1,0 1 1,0-1 0,1 0 0,-1 1-1,0-1 1,0 1 0,0-1 0,0 0-1,0 1 1,0-1 0,0 1 0,0-1-1,0 1 1,1 30 570,-1 1-29,0-31-533,0 0 1,0 0-1,0 0 1,1 0 0,-1-1-1,0 1 1,0 0-1,0 0 1,1 0-1,-1 0 1,1-1 0,-1 1-1,0 0 1,1-1-1,-1 1 1,1 0-1,-1-1 1,1 1 0,0 0-1,-1-1 1,1 1-1,0-1 1,-1 1-1,1-1 1,1 1 0,0-1-2,1 0 0,-1 1 0,1-1 0,-1-1 1,1 1-1,-1 0 0,1-1 0,-1 1 1,1-1-1,-1 0 0,1 0 0,-1 0 1,0 0-1,0 0 0,1 0 0,-1 0 0,2-3 1,42-34-69,-17 13-247,-28 24 259,1 0 1,-1-1-1,0 1 0,1 0 1,-1 0-1,1 0 0,-1 0 1,1 1-1,0-1 0,-1 0 1,1 1-1,0-1 1,-1 1-1,1-1 0,0 1 1,0 0-1,0 0 0,-1 0 1,1 0-1,0 0 0,0 0 1,3 1-1,-4 0 22,0 1-1,1 0 0,-1 0 1,0 0-1,0 0 1,0 0-1,0 0 1,0 0-1,-1 0 0,1 0 1,0 0-1,-1 0 1,0 1-1,1-1 1,-1 0-1,0 4 0,0-1-340,0 6-94,3-6-6163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32.274"/>
    </inkml:context>
    <inkml:brush xml:id="br0">
      <inkml:brushProperty name="width" value="0.025" units="cm"/>
      <inkml:brushProperty name="height" value="0.025" units="cm"/>
    </inkml:brush>
  </inkml:definitions>
  <inkml:trace contextRef="#ctx0" brushRef="#br0">1 57 6726,'0'0'14991,"73"-14"-14511,-29 7-480,3-2-480,6-2-2179,-8-5-5509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57.783"/>
    </inkml:context>
    <inkml:brush xml:id="br0">
      <inkml:brushProperty name="width" value="0.025" units="cm"/>
      <inkml:brushProperty name="height" value="0.025" units="cm"/>
    </inkml:brush>
  </inkml:definitions>
  <inkml:trace contextRef="#ctx0" brushRef="#br0">30 41 1281,'-2'-5'10938,"-1"9"-4556,-7 21-2649,-2 24-5261,10-34 3442,2-13-1879,0-1 1,-1 1-1,1 0 0,0-1 0,0 1 1,0-1-1,1 1 0,-1-1 0,0 1 0,1 0 1,-1-1-1,1 0 0,-1 1 0,1-1 1,0 1-1,-1-1 0,1 0 0,0 1 1,0-1-1,0 0 0,0 0 0,2 2 1,-2-3-7,1 0 1,-1 0-1,1 0 1,-1 0-1,0-1 1,1 1-1,-1 0 1,0-1-1,1 1 1,-1-1-1,0 0 1,0 1-1,1-1 1,-1 0-1,0 0 1,0 1-1,0-1 1,0 0-1,0 0 1,0 0-1,0 0 1,0-1-1,-1 1 1,1 0-1,0 0 1,0-2-1,13-16 116,-2-2 0,0 1 1,-1-1-1,15-41 0,-32 156 303,1-10-351,5-83-91,0-1 0,0 0 1,0 0-1,0 1 0,0-1 1,1 0-1,-1 0 0,0 0 1,0 1-1,0-1 0,0 0 1,0 0-1,1 0 0,-1 1 1,0-1-1,0 0 0,0 0 1,0 0-1,1 0 1,-1 1-1,0-1 0,0 0 1,1 0-1,-1 0 0,0 0 1,0 0-1,1 0 0,-1 0 1,0 0-1,0 0 0,1 0 1,-1 0-1,0 0 0,0 0 1,1 0-1,-1 0 0,0 0 1,0 0-1,1 0 0,-1 0 1,0 0-1,0 0 0,0 0 1,1 0-1,-1 0 1,0-1-1,0 1 0,1 0 1,-1 0-1,0 0 0,0 0 1,1-1-1,13-8 282,36-44 103,-41 40-388,2 2 0,-1-1 0,1 2 0,17-13 0,-28 23-5,0-1 0,1 1 0,-1 0 1,1-1-1,-1 1 0,1 0 0,-1-1 0,1 1 0,-1 0 0,1 0 1,0-1-1,-1 1 0,1 0 0,-1 0 0,1 0 0,0 0 1,-1 0-1,1 0 0,-1 0 0,1 0 0,0 0 0,-1 0 1,1 0-1,-1 0 0,1 1 0,-1-1 0,1 0 0,-1 0 1,1 1-1,0-1 0,0 1 0,7 19 5,-8 40 64,0-46-62,0 34 43,1-48-21,0 0-1,0 0 1,0 0 0,0 0-1,0-1 1,-1 1 0,1 0-1,0-1 1,0 1 0,0-1 0,0 1-1,0-1 1,-1 1 0,1-1-1,0 1 1,0-1 0,-1 0-1,1 1 1,0-1 0,0-1-1,15-16 188,52-53-5,-64 67-214,0 0 1,1 1-1,0-1 0,0 1 1,-1 0-1,2 0 0,-1 1 1,0 0-1,0 0 1,1 0-1,0 0 0,-1 1 1,10-2-1,-14 4 5,0-1 0,0 0-1,0 0 1,-1 1 0,1-1 0,0 0 0,-1 1-1,1-1 1,0 0 0,-1 1 0,1-1-1,0 1 1,-1 0 0,1-1 0,-1 1 0,1-1-1,-1 1 1,1 0 0,-1-1 0,1 1-1,-1 0 1,0-1 0,1 1 0,-1 0 0,0 0-1,0 0 1,0-1 0,1 1 0,-1 0-1,0 0 1,0 0 0,0-1 0,0 1 0,-1 1-1,-1 40 263,0-22-51,2-19-345,4-2-1046,0 0 0,0 0-1,0-1 1,1 1 0,-1-1 0,-1 0-1,1 0 1,5-4 0,-3 2-983,7-4-3256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58.176"/>
    </inkml:context>
    <inkml:brush xml:id="br0">
      <inkml:brushProperty name="width" value="0.025" units="cm"/>
      <inkml:brushProperty name="height" value="0.025" units="cm"/>
    </inkml:brush>
  </inkml:definitions>
  <inkml:trace contextRef="#ctx0" brushRef="#br0">30 214 3555,'0'0'9449,"3"-8"-6780,1 1-1989,-3 5-445,1 0 0,-1-1 0,1 1 1,-1-1-1,0 1 0,0-1 0,0 0 1,-1 1-1,1-1 0,0 0 0,-1-4 0,-19 42 1895,16-28-1987,-2 1 228,1 1 0,1-1 0,0 1 1,0 0-1,1 0 0,0 0 0,0 0 0,1 0 0,0 1 1,1-1-1,1 16 0,-1-25-361,1 1 0,-1-1 0,1 1-1,-1-1 1,1 0 0,-1 1 0,1-1 0,-1 1 0,1-1 0,0 0 0,-1 0 0,1 1 0,0-1 0,-1 0 0,1 0-1,0 0 1,-1 0 0,1 0 0,0 0 0,-1 0 0,1 0 0,0 0 0,-1 0 0,1 0 0,0 0 0,-1 0-1,1-1 1,0 1 0,-1 0 0,1 0 0,-1-1 0,1 1 0,0-1 0,0 0 0,23-12 70,-11 1-59,0 0 0,-1 0 0,0-1 0,-1-1 0,0 0 0,-2-1 0,1 1 0,-2-2 0,0 1 0,-1-1 1,0-1-1,-2 1 0,0-1 0,0 0 0,-2 0 0,0-1 0,1-33 0,-4 51-20,0-1 0,0 1 0,0 0 0,0-1 0,0 1 0,0 0 0,0-1 0,0 1 0,0 0 0,0-1 0,0 1 0,0-1 0,0 1 0,0 0 0,0-1 0,-1 1 0,1 0 0,0-1 0,0 1 0,0 0 1,-1 0-1,1-1 0,0 1 0,0 0 0,-1 0 0,1-1 0,0 1 0,0 0 0,-1 0 0,1-1 0,0 1 0,-1 0 0,1 0 0,0 0 0,-1 0 0,1 0 0,0 0 0,-1 0 0,1-1 0,0 1 0,-1 0 0,1 0 0,0 0 0,-1 0 0,1 0 0,-1 1 0,1-1 0,0 0 0,-1 0 0,1 0 0,0 0 0,-1 0 0,1 0 0,0 1 0,-1-1 0,1 0 0,0 0 1,0 0-1,-1 1 0,1-1 0,0 0 0,0 0 0,-1 1 0,1-1 0,0 0 0,0 1 0,-1-1 0,-18 21 9,12-7 82,1 0 1,0 0-1,1 0 0,0 1 1,1 0-1,1 0 0,0 0 1,1 0-1,0 29 1,2-42-103,0 0 1,0-1-1,1 1 1,-1-1 0,1 1-1,-1-1 1,1 1-1,0-1 1,-1 1 0,1-1-1,0 1 1,0-1-1,0 0 1,0 0 0,0 1-1,0-1 1,1 0-1,-1 0 1,0 0 0,0 0-1,1 0 1,-1-1 0,1 1-1,-1 0 1,1-1-1,-1 1 1,1-1 0,-1 1-1,3 0 1,50 3-4206,-47-4 2898,19 0-5046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59.361"/>
    </inkml:context>
    <inkml:brush xml:id="br0">
      <inkml:brushProperty name="width" value="0.025" units="cm"/>
      <inkml:brushProperty name="height" value="0.025" units="cm"/>
    </inkml:brush>
  </inkml:definitions>
  <inkml:trace contextRef="#ctx0" brushRef="#br0">25 266 4324,'7'-12'1461,"-1"0"1,0 0-1,-1-1 0,-1 0 0,0 0 1,0 0-1,-1 0 0,-1 0 0,0-1 1,0-20-1,-2 34-1421,0-1 0,0 1 0,0 0-1,0-1 1,0 1 0,0 0 0,0-1 0,0 1 0,0 0 0,0 0 0,0-1-1,-1 1 1,1 0 0,0-1 0,0 1 0,0 0 0,0-1 0,0 1 0,-1 0-1,1 0 1,0-1 0,0 1 0,0 0 0,-1 0 0,1-1 0,0 1 0,0 0-1,-1 0 1,1 0 0,0 0 0,-1-1 0,1 1 0,0 0 0,-1 0 0,1 0-1,0 0 1,0 0 0,-1 0 0,1 0 0,0 0 0,-1 0 0,1 0 0,0 0-1,-1 0 1,1 0 0,0 0 0,-1 0 0,1 0 0,0 0 0,-1 0 0,1 1-1,0-1 1,-1 0 0,1 0 0,0 0 0,0 0 0,-1 1 0,1-1 0,0 0-1,-18 16 681,11-3-626,1 1 0,1 0-1,0 0 1,1 1 0,1-1-1,0 1 1,0 0 0,2-1-1,0 1 1,2 28 0,-1-42-93,0 0 1,-1 1-1,1-1 1,0 0-1,1 0 1,-1 0-1,0 0 1,0 0-1,0 0 1,1 0-1,-1 0 1,0 0-1,1 0 1,-1 0-1,1 0 1,-1 0-1,1 0 1,-1 0-1,1-1 1,0 1-1,0 0 1,-1 0-1,1-1 1,0 1-1,0 0 1,0-1-1,0 1 1,0-1-1,0 1 1,0-1-1,0 1 1,0-1-1,0 0 1,0 1-1,0-1 1,0 0-1,0 0 1,0 0-1,0 0 1,0 0-1,0 0 1,0 0-1,0 0 1,0 0-1,0-1 1,0 1-1,0 0 1,0-1-1,0 1 1,1-1-1,4-1 21,-1 0 0,0 0-1,0-1 1,0 0 0,0 0 0,0 0-1,-1 0 1,7-6 0,2-5 106,-1-1 1,0 0-1,-1-1 1,-1 0-1,-1 0 1,0-1-1,-1 0 0,0-1 1,-2 1-1,0-2 1,-1 1-1,-1 0 1,0-1-1,-2 0 1,1-22-1,-4 46-90,0 1-1,0-1 0,0 0 1,-1 0-1,0 0 1,-3 7-1,-5 12-32,1 8 133,1 0-1,2 0 1,1 1 0,-1 40 0,6-72-136,0 0 1,0 1-1,0-1 1,0 0-1,0 0 1,1 0-1,-1 0 1,1 0-1,-1 0 1,1 0-1,-1 0 1,1 0-1,-1 0 1,1 0-1,0 0 1,-1 0-1,1 0 1,0 0 0,0 0-1,0-1 1,0 1-1,0 0 1,0-1-1,0 1 1,1 0-1,2 1-75,0-1 1,0 0-1,1 0 0,-1 0 0,0 0 0,0-1 1,7 1-1,1-2-678,1 1 0,-1-2 1,1 1-1,16-6 0,-18 3-1063,-1 0 1,1 0-1,17-12 0,-2-2-4074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7.654"/>
    </inkml:context>
    <inkml:brush xml:id="br0">
      <inkml:brushProperty name="width" value="0.025" units="cm"/>
      <inkml:brushProperty name="height" value="0.025" units="cm"/>
    </inkml:brush>
  </inkml:definitions>
  <inkml:trace contextRef="#ctx0" brushRef="#br0">104 0 12300,'0'0'7959,"-8"4"-7318,2 0-527,-44 25 736,48-28-827,-1 1 1,1-1-1,0 1 1,-1 0-1,1 0 1,0 0-1,0 0 0,1 1 1,-1-1-1,0 0 1,1 1-1,-1-1 1,1 1-1,0-1 0,0 1 1,0 0-1,0 0 1,0 3-1,38-5-82,-2-2-262,23 0-153,-57 1 478,0 1 0,-1-1 0,1 0 0,0 1 0,0-1 0,-1 0 0,1 1 0,0-1 0,-1 1 0,1-1 0,-1 1 0,1-1 0,0 1 0,-1 0 0,1-1 0,-1 1 0,0-1 0,1 1 0,-1 0 0,0 0 0,1-1 0,-1 1 0,0 0 0,0 0 0,1-1 0,-1 1 0,0 0 0,0 0 0,0 0 0,0-1 0,0 1 0,0 0 0,0 0 0,0 0 0,-1-1 0,1 1 0,0 0 0,0 0 0,-1-1 0,1 1 0,0 0 0,-1-1 0,1 1 0,-1 0 0,0 0 1,-21 34 1486,13-26-1153,-1 0-1,0 0 0,0-1 1,-1-1-1,0 0 1,0-1-1,-1 0 0,0 0 1,-14 4-1,24-10-1280,9-15-21096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0.522"/>
    </inkml:context>
    <inkml:brush xml:id="br0">
      <inkml:brushProperty name="width" value="0.025" units="cm"/>
      <inkml:brushProperty name="height" value="0.025" units="cm"/>
    </inkml:brush>
  </inkml:definitions>
  <inkml:trace contextRef="#ctx0" brushRef="#br0">113 281 3972,'0'0'14963,"-10"4"-12550,4-1-2211,-1 0-1,1 1 1,-1 0 0,1 0-1,0 1 1,1-1 0,-1 1-1,1 1 1,0-1 0,0 1-1,1 0 1,-1 0 0,1 0-1,1 0 1,-1 1 0,1 0-1,0 0 1,1 0-1,0 0 1,0 0 0,-2 11-1,4-17-192,-1 1-1,1-1 0,0 0 1,-1 1-1,1-1 0,0 1 0,0-1 1,0 1-1,0-1 0,0 1 1,0-1-1,0 1 0,0-1 0,1 0 1,-1 1-1,1-1 0,-1 1 1,1-1-1,-1 0 0,1 1 0,0-1 1,0 0-1,0 0 0,0 0 1,-1 0-1,1 1 0,1-1 0,-1 0 1,0-1-1,0 1 0,0 0 1,0 0-1,1 0 0,-1-1 0,0 1 1,1-1-1,1 1 0,1 0-1,-1-1-1,1-1 1,-1 1-1,1 0 0,0-1 1,-1 0-1,1 0 1,-1 0-1,0 0 0,1 0 1,-1-1-1,0 0 1,0 1-1,5-5 0,14-11 17,-1-2-1,-2 0 0,0-1 0,0-1 1,19-31-1,-35 67-55,-6 12 7,-5 3 66,5-23 90,1 0 1,0 0-1,0 0 1,1 0-1,-1 8 0,19-23 409,34-40-237,-44 39-335,1 0 0,0 1-1,0 0 1,1 1-1,0 0 1,0 0 0,1 1-1,0 0 1,15-6-1,-25 12 29,1 0 0,-1 0-1,1 0 1,-1 0 0,0 0 0,1-1-1,-1 1 1,1 0 0,-1 1-1,1-1 1,-1 0 0,1 0-1,-1 0 1,0 0 0,1 0-1,-1 0 1,1 0 0,-1 1-1,1-1 1,-1 0 0,0 0-1,1 1 1,-1-1 0,0 0 0,1 1-1,-1-1 1,0 0 0,1 1-1,-1-1 1,0 0 0,0 1-1,1-1 1,-1 0 0,0 2-1,4 22-28,-8 33 131,3-49-91,1-7 2,-1-1 1,1 1-1,0 0 0,0-1 1,-1 1-1,1-1 1,0 1-1,0 0 0,0-1 1,0 1-1,0 0 0,0-1 1,0 1-1,0 0 0,0-1 1,0 1-1,0 0 1,0-1-1,1 1 0,-1 0 1,0-1-1,0 1 0,1-1 1,-1 1-1,0 0 1,1-1-1,-1 1 0,1-1 1,-1 1-1,1-1 0,-1 1 1,1-1-1,-1 0 0,1 1 1,-1-1-1,1 1 1,0-1-1,1 0 4,0-1 0,0 0 0,0 0 0,0 1 0,-1-1 0,1 0 0,0-1 0,-1 1 0,1 0 0,-1 0 0,1-1 0,1-1 0,41-51 26,-29 32-34,-11 15-29,-1 1 0,1 0 0,1 1-1,-1-1 1,1 1 0,0 0 0,7-7 0,-15 53-130,-21 56 347,28-93 12,5-8-111,8-10-11,0-7-281,-1 0-1,-1-1 0,-1 0 1,20-47-1,-46 159 40,12-89 176,0 0 0,0 0 0,-1 1 0,1-1 0,0 0-1,0 0 1,0 1 0,0-1 0,1 0 0,-1 0 0,0 0 0,0 0 0,1 1 0,-1-1 0,1 0 0,-1 0-1,1 0 1,-1 0 0,1 0 0,0 0 0,0 0 0,-1 0 0,1 0 0,0 0 0,0-1 0,0 1 0,0 0 0,0 0-1,0-1 1,0 1 0,0-1 0,0 1 0,2 0 0,-1-1-7,1 0 0,-1 0 0,1 0 0,0-1-1,-1 1 1,1-1 0,-1 1 0,1-1 0,-1 0 0,1 0 0,-1 0 0,0 0 0,1 0-1,-1-1 1,3-2 0,8-6 7,0-1 0,0 0-1,-1-1 1,-1-1 0,0 0 0,0 0-1,-2-1 1,0 0 0,13-26 0,-6 2 27,-1-1 1,18-71 0,-50 161 113,6-24-140,2 0 0,1 1 0,-6 42 0,13-65-18,0 0 0,0 1 0,1-1-1,0 1 1,0-1 0,0 0 0,1 1 0,0-1 0,0 0 0,0 1 0,1-1 0,-1 0-1,1 0 1,1 0 0,-1 0 0,1 0 0,-1-1 0,1 1 0,1-1 0,-1 0-1,1 0 1,-1 0 0,1 0 0,9 6 0,-13-9 4,0-1-1,1 0 1,-1 0-1,0 0 1,0 1-1,1-1 1,-1 0 0,0 0-1,1 0 1,-1 0-1,0 1 1,1-1-1,-1 0 1,0 0-1,1 0 1,-1 0 0,0 0-1,1 0 1,-1 0-1,1 0 1,-1 0-1,0 0 1,1 0 0,-1 0-1,0 0 1,1 0-1,-1-1 1,0 1-1,1 0 1,-1 0-1,0 0 1,1 0 0,-1-1-1,0 1 1,0 0-1,1 0 1,-1 0-1,0-1 1,0 1 0,1 0-1,-1-1 1,0 1-1,3-21 73,-4 15-110,1 1-1,-1-1 0,-1 1 1,1 0-1,0 0 1,-5-9-1,-52-55-1254,13 17 1197,45 52 106,0 0 0,-1 0 0,1-1 0,0 1 0,0 0 0,0 0 0,0-1 0,-1 1 0,1 0 0,0 0 0,0-1 0,0 1 0,0 0 0,0 0 0,0-1 0,0 1 0,0 0 0,0-1 0,0 1 0,0 0 0,0-1 0,0 1 0,0 0 0,0 0 0,0-1 0,0 1 0,0 0 0,0 0 0,0-1 0,0 1 0,1 0 0,-1-1 0,0 1 0,0 0 0,0 0-1,0 0 1,1-1 0,-1 1 0,0 0 0,0 0 0,1 0 0,-1-1 0,0 1 0,0 0 0,1 0 0,21-5 168,39 4-280,-47 2 152,50-2-3545,-64 1 3318,1 0-1,-1 0 1,0 0-1,1-1 1,-1 1-1,0 0 1,0 0-1,1 0 1,-1-1-1,0 1 1,0 0-1,1 0 0,-1-1 1,0 1-1,0 0 1,0 0-1,1-1 1,-1 1-1,0 0 1,0-1-1,0 1 1,0 0-1,0-1 1,0 1-1,0 0 1,0-1-1,0 1 0,0 0 1,0-1-1,0 1 1,0 0-1,0-1 1,0 1-1,0-2-916,0-8-5587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0.867"/>
    </inkml:context>
    <inkml:brush xml:id="br0">
      <inkml:brushProperty name="width" value="0.025" units="cm"/>
      <inkml:brushProperty name="height" value="0.025" units="cm"/>
    </inkml:brush>
  </inkml:definitions>
  <inkml:trace contextRef="#ctx0" brushRef="#br0">40 26 3876,'-14'-10'9897,"-1"3"-7110,8 3-1,4-1 417,8 5-3010,6 0-226,5 0-735,-4 0-2659,4 0-7304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1.637"/>
    </inkml:context>
    <inkml:brush xml:id="br0">
      <inkml:brushProperty name="width" value="0.025" units="cm"/>
      <inkml:brushProperty name="height" value="0.025" units="cm"/>
    </inkml:brush>
  </inkml:definitions>
  <inkml:trace contextRef="#ctx0" brushRef="#br0">140 247 3748,'0'0'7180,"1"-9"-4468,2 0-1930,-2 6-495,0-1 1,0 1 0,0 0-1,0-1 1,-1 1 0,1 0-1,-1-1 1,0 1 0,0-1-1,0 1 1,-1 0 0,0-5-1,0 7-138,1-1 0,-1 1 0,0 0 0,1 0 0,-1 0 0,0 0 0,0 0 0,0 0 0,0 0 0,1 0 0,-1 0 0,-1 1-1,1-1 1,0 0 0,0 1 0,0-1 0,0 1 0,0-1 0,-1 1 0,1-1 0,0 1 0,0 0 0,-1-1 0,1 1 0,0 0 0,0 0 0,-1 0 0,1 0 0,0 0 0,-1 0-1,1 1 1,0-1 0,0 0 0,-1 1 0,1-1 0,-1 1 0,-3 0-5,1 1 0,-1-1 0,1 1 0,0 0 0,0 0 0,0 0 0,0 1 0,-7 5 0,5-3-77,1 1 0,-1-1 0,1 1 0,1 0 0,-1 0 0,1 0 0,0 1 0,0 0 0,1 0 0,0 0 0,0 0 0,1 0 0,-1 0 0,2 1 1,-3 12-1,4-19-57,1 0 0,-1 0 0,0-1 0,0 1 0,0 0 0,1-1 0,-1 1 0,0 0 0,1-1 0,-1 1 1,1 0-1,-1-1 0,1 1 0,-1-1 0,1 1 0,-1-1 0,1 1 0,-1-1 0,1 1 0,-1-1 0,1 0 0,0 1 1,-1-1-1,1 0 0,0 0 0,-1 1 0,1-1 0,0 0 0,0 0 0,-1 0 0,1 0 0,0 0 0,0 0 0,-1 0 1,1 0-1,0 0 0,-1 0 0,1 0 0,0 0 0,0-1 0,0 1 0,34-11 399,-15 0-328,0-2 0,-1 0 0,0-1 0,-1-1 0,-1 0-1,0-2 1,-1 0 0,-1 0 0,-1-2 0,0 0 0,-1 0-1,-1-2 1,12-29 0,-22 45-29,0 0 0,-1-1 0,0 1 0,0-1-1,0 0 1,0-9 0,-12 22 39,-6 16-42,2 2 0,0-1 0,2 2 0,-17 42 0,14-30 395,7-6 381,9-32-813,0 0 1,0 1-1,-1-1 0,1 1 0,0-1 1,0 1-1,0-1 0,0 1 0,0-1 1,0 0-1,0 1 0,0-1 1,0 1-1,0-1 0,0 1 0,0-1 1,0 1-1,0-1 0,0 1 0,0-1 1,0 1-1,1-1 0,-1 1 0,0-1 1,0 0-1,0 1 0,1-1 1,-1 1-1,0-1 0,1 0 0,-1 1 1,0-1-1,1 0 0,-1 1 0,1-1 1,-1 0-1,0 0 0,1 1 0,-1-1 1,1 0-1,-1 0 0,1 0 0,-1 0 1,1 1-1,-1-1 0,0 0 1,1 0-1,-1 0 0,1 0 0,-1 0 1,1 0-1,-1 0 0,1 0 0,0-1 1,1 0-5,-1-1-1,0 1 1,1-1 0,-1 1 0,0-1 0,0 1 0,0-1 0,0 0 0,0 0 0,0 0-1,-1 1 1,1-1 0,0 0 0,-1 0 0,0 0 0,1 0 0,-1 0 0,0 0-1,0 0 1,0 0 0,0 0 0,-1 0 0,1-2 0,-1-2 6,1 6 2,-9 7-3533,5-2-597,-2-3-4954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2.137"/>
    </inkml:context>
    <inkml:brush xml:id="br0">
      <inkml:brushProperty name="width" value="0.025" units="cm"/>
      <inkml:brushProperty name="height" value="0.025" units="cm"/>
    </inkml:brush>
  </inkml:definitions>
  <inkml:trace contextRef="#ctx0" brushRef="#br0">36 137 1666,'0'0'7335,"7"-9"-3999,-2 3-2625,24-32 2417,-4 11 4799,-26 47-3251,1 2-4574,-8 8 160,-1-2 1,-22 48-1,20-53-208,1 2 0,1-1 0,1 1 0,-6 36 0,14-61-41,0 1 1,0-1 0,0 1-1,0-1 1,-1 1-1,1-1 1,0 1 0,0-1-1,0 1 1,0-1-1,0 1 1,1 0 0,-1-1-1,0 1 1,0-1-1,0 1 1,0-1 0,1 1-1,-1-1 1,0 1 0,0-1-1,1 1 1,-1-1-1,0 0 1,1 1 0,-1-1-1,1 1 1,-1-1-1,0 0 1,1 1 0,-1-1-1,1 0 1,-1 0 0,1 1-1,-1-1 1,1 0-1,-1 0 1,1 0 0,-1 1-1,1-1 1,-1 0-1,1 0 1,0 0 0,-1 0-1,1 0 1,-1 0 0,1 0-1,-1 0 1,1-1-1,-1 1 1,1 0 0,-1 0-1,1 0 1,-1 0-1,1-1 1,-1 1 0,1 0-1,-1-1 1,1 1 0,0-1-1,33-20 657,15-27-436,-2-2-1,-2-2 1,-2-2 0,63-105 0,-91 140-2233,-13 30-2897,-2-8 3907,-1 1-1,0 0 1,-1-1-1,1 1 0,0-1 1,-1 1-1,0-1 1,0 0-1,0 0 0,0 1 1,-4 2-1,-11 8-11149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2.943"/>
    </inkml:context>
    <inkml:brush xml:id="br0">
      <inkml:brushProperty name="width" value="0.025" units="cm"/>
      <inkml:brushProperty name="height" value="0.025" units="cm"/>
    </inkml:brush>
  </inkml:definitions>
  <inkml:trace contextRef="#ctx0" brushRef="#br0">20 77 4933,'0'0'14493,"-4"8"-11610,3-6-2799,-1 3 383,0-1-1,0 1 0,0 0 0,0 0 1,1 0-1,0 0 0,0 0 0,0 5 1,1-8-403,0-1 1,0 1 0,1 0 0,-1 0-1,1-1 1,-1 1 0,1 0 0,0-1-1,0 1 1,0 0 0,0-1 0,0 1 0,0-1-1,0 0 1,0 1 0,0-1 0,1 0-1,-1 0 1,1 0 0,-1 0 0,1 0-1,-1 0 1,1 0 0,-1 0 0,1-1-1,0 1 1,0 0 0,-1-1 0,1 0-1,0 1 1,2-1 0,64 9-792,-53-9-1207,-1-1 1,0 0-1,0-1 1,0 0-1,21-7 1,-25 6 946,-1-1 1,0 0 0,0 0 0,0-1-1,-1 0 1,1 0 0,-1-1-1,11-10 1,-13 11 1501,-1-1-1,0 0 1,-1 0-1,1-1 1,-1 1-1,0-1 1,3-8 0,-7 15-201,1-1 0,-1 1 1,1-1-1,-1 0 0,0 0 1,1 1-1,-1-1 0,0 0 1,0 0-1,1 1 0,-1-1 1,0 0-1,0 0 0,0 1 1,0-1-1,0 0 0,0 0 1,0 0-1,0 1 0,-1-1 1,1 0-1,0 0 0,0 1 1,-1-1-1,1 0 0,0 0 1,-1 0-1,0 1-113,0-1-1,0 1 1,0 0 0,0 0-1,0-1 1,0 1-1,0 0 1,0 0 0,0 0-1,1 0 1,-1 0 0,0 0-1,0 1 1,0-1 0,0 0-1,0 0 1,-2 2-1,-38 21 1518,2 23-488,37-44-1188,0 0 0,0 1 0,1-1 0,-1 0 0,1 1 0,0-1 0,0 1 0,0 0 0,0-1 0,0 1 0,0 0 0,1-1 1,-1 1-1,1 0 0,0 0 0,0 0 0,0-1 0,1 6 0,0-7-36,0 0 0,0 0-1,-1-1 1,1 1 0,0 0 0,0-1 0,0 1-1,1-1 1,-1 1 0,0-1 0,0 0 0,0 1-1,0-1 1,0 0 0,0 0 0,1 0 0,-1 0 0,0 0-1,0 0 1,0 0 0,1 0 0,-1 0 0,0 0-1,0-1 1,0 1 0,0 0 0,2-2 0,33-11 92,-12-2-116,-2 0 0,1-2 0,-2-1-1,0 0 1,-2-2 0,22-26-1,-41 46 19,1 0 0,-1 0-1,0-1 1,0 1 0,0 0 0,0 0-1,0 0 1,0 0 0,0-1-1,0 1 1,0 0 0,0 0-1,1 0 1,-1 0 0,0 0 0,0 0-1,0-1 1,0 1 0,0 0-1,1 0 1,-1 0 0,0 0-1,0 0 1,0 0 0,0 0 0,1 0-1,-1 0 1,0 0 0,0 0-1,0 0 1,1 0 0,-1 0 0,0 0-1,0 0 1,0 0 0,0 0-1,1 0 1,-1 0 0,0 0-1,0 0 1,0 0 0,1 0 0,-1 0-1,0 0 1,0 0 0,0 0-1,0 1 1,0-1 0,1 0-1,-1 0 1,0 0 0,0 0 0,0 0-1,0 0 1,0 1 0,0-1-1,0 0 1,1 0 0,-1 0-1,0 0 1,0 1 0,0-1 0,0 0-1,0 0 1,0 0 0,0 1-1,1 21-39,-8 28 20,6-45 97,0 1-1,0-1 0,1 1 1,0 0-1,0-1 0,0 6 1,0-10-66,1 0 0,-1 0 0,0 0 1,0 0-1,1-1 0,-1 1 0,0 0 0,1 0 1,-1-1-1,1 1 0,-1 0 0,1-1 1,-1 1-1,1 0 0,0-1 0,-1 1 0,1-1 1,0 1-1,-1-1 0,1 1 0,0-1 1,0 0-1,0 1 0,-1-1 0,1 0 0,0 1 1,0-1-1,0 0 0,-1 0 0,1 0 1,0 0-1,0 0 0,0 0 0,0 0 0,0 0 1,-1 0-1,1 0 0,0-1 0,0 1 1,0 0-1,0 0 0,-1-1 0,1 1 0,0-1 1,0 1-1,-1-1 0,2 0 0,6-4 4,0 0 1,0 0-1,-1 0 0,1-1 0,-2-1 0,1 1 0,-1-1 0,10-13 0,-10 12-28,0 1-1,1-1 0,0 1 1,0 1-1,1-1 0,-1 1 1,13-7-1,-20 17 7,1 1-1,-2 0 1,1-1 0,0 1-1,-1 0 1,0-1 0,-2 7-1,-4 7 74,3-11-9,1 0 1,0 1-1,1-1 0,0 1 0,0-1 0,1 1 0,-1 8 0,22-23 403,18-28-372,11-10-93,-45 42-25,-1 0-1,1 1 1,0 0-1,-1 0 0,1 0 1,0 0-1,0 0 1,0 1-1,1 0 1,-1-1-1,6 1 1,-10 1 23,1 1 1,0-1 0,-1 1-1,1 0 1,-1-1 0,1 1-1,-1 0 1,1 0 0,-1-1-1,1 1 1,-1 0 0,0 0-1,1 0 1,-1-1 0,0 1-1,0 0 1,1 0 0,-1 0-1,0 0 1,0 0 0,0 0-1,0-1 1,0 1-1,0 0 1,-1 0 0,1 0-1,0 0 1,0 0 0,-1-1-1,1 1 1,0 0 0,-1 1-1,-9 33-344,-1-3-1092,6-11-2767,27-42-8944,-8 1 8280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3.305"/>
    </inkml:context>
    <inkml:brush xml:id="br0">
      <inkml:brushProperty name="width" value="0.025" units="cm"/>
      <inkml:brushProperty name="height" value="0.025" units="cm"/>
    </inkml:brush>
  </inkml:definitions>
  <inkml:trace contextRef="#ctx0" brushRef="#br0">0 110 1217,'33'-69'9249,"-7"28"907,-27 57-4113,-1 25-5253,1-37-674,-1 0-25,1 1 1,0-1-1,0 0 0,0 1 0,0-1 0,1 1 0,0 7 0,0-11-86,0-1 0,0 1 0,1-1 0,-1 1 0,0-1 0,0 1 0,1-1 0,-1 1 0,0-1 0,0 1 0,1-1 0,-1 0 0,1 1 0,-1-1 0,0 1 0,1-1 0,-1 0-1,1 0 1,-1 1 0,1-1 0,-1 0 0,1 0 0,-1 1 0,1-1 0,-1 0 0,2 0 0,25-5 89,38-32-178,-57 30 31,1 1 1,-1 1-1,1 0 1,1 0-1,-1 0 1,1 1-1,-1 1 1,1 0-1,0 0 1,19-3-1,-28 7 86,0 0 0,-1 0 0,1 0-1,0 0 1,-1 0 0,1 0 0,-1 0 0,0 0-1,1 0 1,-1 0 0,0 0 0,1 0-1,-1 0 1,0 0 0,0 0 0,0 0-1,0 1 1,0-1 0,0 0 0,-1 0-1,1 0 1,0 1 0,-4 29 388,0-19-404,0 2-131,3-4-5015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3.952"/>
    </inkml:context>
    <inkml:brush xml:id="br0">
      <inkml:brushProperty name="width" value="0.025" units="cm"/>
      <inkml:brushProperty name="height" value="0.025" units="cm"/>
    </inkml:brush>
  </inkml:definitions>
  <inkml:trace contextRef="#ctx0" brushRef="#br0">136 274 3267,'0'0'10816,"2"-9"-6786,0 3-4005,0-1 677,0 0 1,-1 0 0,0 0 0,0 0-1,-1 0 1,0-10 0,0 16-555,0 0 0,-1-1 0,1 1 0,0 0 0,-1 0 1,1 0-1,-1 0 0,1-1 0,-1 1 0,1 0 0,-1 0 0,0 0 0,0 0 0,1 0 0,-1 0 1,0 0-1,0 1 0,0-1 0,-1-1 0,0 1-78,0 1 0,0-1 0,0 1 0,0-1 0,-1 1 0,1 0 0,0-1 0,0 1 0,0 0 0,0 1 1,0-1-1,0 0 0,0 1 0,0-1 0,0 1 0,-2 0 0,-4 3-57,2 0 1,-1 1 0,1 0-1,-1 0 1,1 1-1,0-1 1,1 1 0,0 0-1,0 1 1,0-1-1,1 1 1,0 0 0,0 0-1,0 0 1,1 1 0,0-1-1,1 1 1,0 0-1,-3 14 1,5-22-13,0 0-1,0 0 1,0 1 0,0-1-1,0 0 1,0 0 0,0 0-1,0 1 1,0-1 0,0 0-1,0 0 1,1 0 0,-1 0 0,0 1-1,0-1 1,0 0 0,0 0-1,0 0 1,0 1 0,0-1-1,0 0 1,1 0 0,-1 0-1,0 0 1,0 0 0,0 0-1,0 1 1,1-1 0,-1 0-1,0 0 1,0 0 0,0 0-1,0 0 1,1 0 0,-1 0-1,0 0 1,0 0 0,0 0 0,1 0-1,-1 0 1,0 0 0,0 0-1,0 0 1,1 0 0,-1 0-1,0 0 1,0 0 0,0 0-1,1 0 1,-1 0 0,15-9 56,10-13 43,10-20 7,-2-1 0,-2-2-1,28-53 1,-22 34 139,-56 100 103,0 0 0,3 1 0,1 1 0,-15 60 0,28-93-294,1 1-1,0-1 0,0 1 0,0-1 0,0 1 0,1-1 0,0 1 0,1-1 0,0 8 0,0-12-51,0 1 0,-1-1 0,1 1-1,0-1 1,0 1 0,0-1 0,0 0 0,0 0-1,0 1 1,1-1 0,-1 0 0,0 0-1,1 0 1,-1 0 0,0-1 0,1 1 0,-1 0-1,1 0 1,-1-1 0,1 1 0,0-1 0,-1 0-1,1 1 1,0-1 0,-1 0 0,1 0-1,0 0 1,-1 0 0,1 0 0,0 0 0,1-1-1,4 0-276,0 0 0,0 0-1,0-1 1,0 0 0,-1-1-1,1 1 1,-1-1-1,0 0 1,1-1 0,-1 1-1,-1-1 1,1 0 0,8-8-1,24-30-5287,-9-2-4045,-18 22 3436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4.591"/>
    </inkml:context>
    <inkml:brush xml:id="br0">
      <inkml:brushProperty name="width" value="0.025" units="cm"/>
      <inkml:brushProperty name="height" value="0.025" units="cm"/>
    </inkml:brush>
  </inkml:definitions>
  <inkml:trace contextRef="#ctx0" brushRef="#br0">84 61 2819,'0'0'15171,"-10"6"-12913,6-4-1971,-37 25 1878,38-26-1952,1 1 0,0-1 0,0 1 0,0 0 0,0 0-1,0 0 1,0 0 0,1 0 0,-1 1 0,1-1 0,0 0 0,-1 1-1,1-1 1,0 1 0,0-1 0,0 1 0,0 3 0,1-4-172,1-1 1,-1 0 0,1 0 0,0 0-1,-1 0 1,1 0 0,0 0-1,0 0 1,0 0 0,0 0-1,-1 0 1,1 0 0,0-1 0,0 1-1,1 0 1,-1-1 0,0 1-1,0-1 1,0 1 0,0-1-1,0 1 1,1-1 0,-1 0 0,0 0-1,0 1 1,1-1 0,-1 0-1,0 0 1,0 0 0,1-1-1,-1 1 1,0 0 0,3-1 0,1 1-21,0-1 0,0 1-1,1-1 1,-1 0 0,0 0 0,0-1 0,6-2 0,-2-2-6,-1 0 0,1 0 0,-1-1 0,0 0 0,-1 0-1,0-1 1,0 0 0,-1 0 0,0-1 0,0 0 0,-1 0 0,0 0 0,5-14-1,-10 23-3,0 0-1,0 0 1,0-1-1,0 1 0,0 0 1,0-1-1,0 1 1,0 0-1,0-1 0,0 1 1,0 0-1,0-1 1,0 1-1,0 0 0,0 0 1,0-1-1,0 1 1,0 0-1,0-1 0,-1 1 1,1 0-1,0 0 1,0-1-1,0 1 0,0 0 1,-1 0-1,1-1 1,0 1-1,0 0 0,-1 0 1,1 0-1,0-1 1,0 1-1,-1 0 0,1 0 1,0 0-1,-1 0 1,1 0-1,0 0 0,0 0 1,-1-1-1,1 1 1,0 0-1,-1 0 0,1 0 1,0 0-1,-1 0 1,1 0-1,0 1 0,-1-1 1,1 0-1,0 0 1,0 0-1,-1 0 0,1 0 1,0 0-1,-1 0 1,1 1-1,0-1 0,0 0 1,-1 0-1,1 0 1,0 1-1,-1-1 0,-20 13 414,13-6-338,0 2 0,1-1 0,0 1 0,0 0 0,1 0 0,-9 16 0,12-19-48,0 0 0,1 0 0,-1 0-1,1 0 1,0 0 0,1 1 0,-1-1 0,1 1 0,1-1 0,-1 1 0,1-1 0,1 13 0,0-18-53,0 0 1,0 0 0,0 0 0,0 0-1,0 0 1,0 0 0,0 0 0,0-1 0,0 1-1,0 0 1,0-1 0,1 1 0,-1-1-1,0 1 1,1-1 0,-1 0 0,0 1 0,1-1-1,-1 0 1,0 0 0,1 0 0,-1 0-1,0 0 1,1 0 0,-1 0 0,0-1 0,2 1-1,40-9-1583,12-20-2865,-39 17 1616,-1 0 0,-1-1 0,1 0 0,-2-1 0,23-31 0,-9 1-367,-26 43 3571,0 0 0,-1 1 1,1-1-1,-1 0 1,1 0-1,-1 0 0,0 0 1,1 1-1,-1-1 1,0 0-1,1 0 0,-1 0 1,0 0-1,0 0 1,0 0-1,0 0 1,0 0-1,0 0 0,0 0 1,-1-2-1,-13 6 5677,-8 10-2387,6 0-3302,-11 21 1900,27-34-2224,-1 1-1,1-1 1,-1 1-1,1-1 1,-1 1-1,1 0 1,-1-1-1,1 1 1,-1 0-1,1-1 1,0 1-1,-1 0 1,1 0-1,0-1 1,0 1-1,-1 0 1,1 0-1,0 0 1,0-1-1,0 1 1,0 0-1,0 0 1,0 0-1,0-1 1,1 1-1,-1 0 0,0 0 1,0-1-1,0 1 1,1 0-1,-1 0 1,1-1-1,-1 1 1,0 0-1,1-1 1,-1 1-1,1 0 1,-1-1-1,1 1 1,0-1-1,-1 1 1,1-1-1,0 1 1,-1-1-1,1 1 1,0-1-1,19 5-190,-1-1-1,26 2 1,18 3-771,-62-9 1016,-1 0 0,1 0 0,-1 0 0,1 0 0,-1 0 0,1 0 0,-1 0 0,0 0 0,1 0 0,-1 0 0,1 0 0,-1 1 0,1-1 0,-1 0 0,0 0 0,1 0 0,-1 1 0,0-1 0,1 0 0,-1 0 0,0 1 0,1-1 0,-1 0 0,0 1 0,1-1 0,-1 0 0,0 1 0,0-1 0,1 1 0,-1-1 0,0 0 0,0 1 0,0-1 0,0 1 0,0-1 0,0 1 0,0-1 0,1 0 0,-1 1 0,-15 13 1261,-29 8-485,44-22-828,-48 17-567,55-24-12460,3-7 950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4.952"/>
    </inkml:context>
    <inkml:brush xml:id="br0">
      <inkml:brushProperty name="width" value="0.025" units="cm"/>
      <inkml:brushProperty name="height" value="0.025" units="cm"/>
    </inkml:brush>
  </inkml:definitions>
  <inkml:trace contextRef="#ctx0" brushRef="#br0">27 0 8616,'0'0'15460,"-3"12"-13527,-4 37-426,-2 57 1,6-32-2656,1-25-3079,-1-1-3989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5.282"/>
    </inkml:context>
    <inkml:brush xml:id="br0">
      <inkml:brushProperty name="width" value="0.025" units="cm"/>
      <inkml:brushProperty name="height" value="0.025" units="cm"/>
    </inkml:brush>
  </inkml:definitions>
  <inkml:trace contextRef="#ctx0" brushRef="#br0">21 155 3011,'-4'-8'7698,"1"1"-6684,1 1 1,-1-1-1,1 0 0,0 0 1,0 0-1,0-8 1,2 13-761,0-1 0,0 1 0,0-1 0,0 1 1,0-1-1,1 1 0,-1-1 0,1 1 0,0-1 0,-1 1 0,1 0 1,1-1-1,-1 1 0,0 0 0,0 0 0,1 0 0,-1 0 1,1 0-1,0 0 0,-1 0 0,1 1 0,0-1 0,0 1 0,0-1 1,3-1-1,5-2 68,1 0 1,-1 1 0,2 0 0,-1 0-1,0 1 1,1 1 0,-1 0-1,13-1 1,1 2-229,-1 1 1,44 5-1,-64-5-109,1 1 0,-1 0 0,1 0 0,-1 0 0,0 1 0,1 0 0,-1-1 1,0 2-1,0-1 0,0 0 0,5 5 0,-8-6 34,0 0 0,0 0 0,0 0 0,0 1 0,0-1 0,0 0 0,-1 0 0,1 1 0,0-1 0,-1 0 0,1 1 0,-1-1 0,0 1 0,1-1 0,-1 1 0,0-1 1,0 0-1,0 1 0,0-1 0,0 1 0,0-1 0,0 1 0,0-1 0,-1 1 0,1-1 0,-1 0 0,1 1 0,-1-1 0,1 0 0,-1 1 0,0-1 0,0 0 0,1 0 0,-1 1 0,0-1 0,0 0 0,-2 1 0,-5 7 145,-1-1 0,1 0-1,-2-1 1,1 0-1,-1-1 1,-17 10 0,-35 7-2201,84-25-14139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7.985"/>
    </inkml:context>
    <inkml:brush xml:id="br0">
      <inkml:brushProperty name="width" value="0.025" units="cm"/>
      <inkml:brushProperty name="height" value="0.025" units="cm"/>
    </inkml:brush>
  </inkml:definitions>
  <inkml:trace contextRef="#ctx0" brushRef="#br0">161 1 3972,'0'0'15844,"-10"0"-15321,5-1-461,-1 1-1,1 1 1,-1-1-1,1 1 1,-1 0-1,1 0 1,-1 0-1,1 1 1,0 0 0,0 0-1,0 0 1,0 1-1,0-1 1,0 1-1,1 1 1,-1-1-1,1 0 1,-6 7-1,5-5 111,1-2 42,0 0 1,1 0 0,-1 1 0,1-1 0,0 1 0,0 0 0,0 0 0,1 0 0,-1 0 0,1 1 0,0-1 0,0 1 0,0-1 0,-1 8 0,5-11-154,0 0 1,1 0-1,-1-1 1,0 1-1,1 0 1,-1-1 0,0 0-1,1 0 1,-1 0-1,1 0 1,-1 0-1,0 0 1,1 0 0,2-2-1,10-1 41,0-1 0,0-1-1,-1-1 1,0 0 0,0 0 0,0-2-1,15-10 1,25-13-67,-53 31-35,-1-1-1,1 1 1,0 0 0,-1 0 0,1 0-1,-1 0 1,1-1 0,0 1 0,-1 0-1,1 0 1,0 0 0,-1 0 0,1 0-1,0 1 1,-1-1 0,1 0 0,0 0-1,-1 0 1,1 1 0,-1-1 0,1 0-1,0 0 1,-1 1 0,1-1 0,-1 1-1,1-1 1,-1 0 0,1 1 0,-1-1-1,1 1 1,-1-1 0,0 1 0,1-1-1,-1 1 1,0 0 0,1-1 0,-1 1-1,0-1 1,0 1 0,1 0 0,-1-1-1,0 1 1,0 0 0,0-1 0,0 1 0,0 0-1,0-1 1,0 1 0,0 0 0,0-1-1,0 1 1,-1 1 0,-1 52 286,0-34-36,3-19-234,-1-1 1,1 1-1,0 0 1,0-1-1,0 1 0,-1-1 1,1 1-1,0-1 0,0 0 1,0 1-1,0-1 0,0 0 1,0 0-1,0 1 1,0-1-1,0 0 0,0 0 1,0 0-1,0 0 0,0 0 1,-1-1-1,1 1 0,2 0 1,26-3 92,49-20-2609,-38 6-3046,-5-2-3576,-19 8 5187</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5.627"/>
    </inkml:context>
    <inkml:brush xml:id="br0">
      <inkml:brushProperty name="width" value="0.025" units="cm"/>
      <inkml:brushProperty name="height" value="0.025" units="cm"/>
    </inkml:brush>
  </inkml:definitions>
  <inkml:trace contextRef="#ctx0" brushRef="#br0">95 0 5381,'0'0'13869,"-1"9"-11413,-4 16-1321,0-1 0,-2 0 0,0-1 1,-13 26-1,-14 47-938,30-81-1485,0-1 0,1 2 1,1-1-1,-1 23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6.006"/>
    </inkml:context>
    <inkml:brush xml:id="br0">
      <inkml:brushProperty name="width" value="0.025" units="cm"/>
      <inkml:brushProperty name="height" value="0.025" units="cm"/>
    </inkml:brush>
  </inkml:definitions>
  <inkml:trace contextRef="#ctx0" brushRef="#br0">3 146 3331,'0'-11'1986,"-1"-3"417,0 6-557,1-1-1,0 1 0,0-1 0,1 1 1,2-13-1,-3 19-1542,1-1 1,0 1-1,0-1 0,0 1 1,0-1-1,0 1 0,1-1 1,-1 1-1,1 0 0,0 0 1,-1 0-1,1 0 1,0 0-1,0 0 0,0 0 1,1 1-1,-1-1 0,0 1 1,1 0-1,-1-1 1,1 1-1,-1 0 0,5-1 1,4-1-187,0 1 1,0 0-1,1 0 0,-1 1 1,1 1-1,-1 0 1,1 0-1,-1 1 1,1 1-1,-1-1 1,0 2-1,0 0 0,0 0 1,0 1-1,0 1 1,-1-1-1,1 2 1,-1-1-1,-1 2 1,16 12-1,-23-18-78,-1 1 1,1-1-1,-1 1 0,0-1 1,1 1-1,-1 0 0,0 0 1,0-1-1,-1 1 0,1 0 1,0 0-1,0 0 0,-1 0 0,1 0 1,-1 0-1,0 0 0,0 0 1,0 0-1,0 0 0,0 0 1,0 1-1,0-1 0,-1 0 1,1 0-1,-1 0 0,1 0 1,-1 0-1,0-1 0,0 1 1,0 0-1,0 0 0,0 0 1,0-1-1,0 1 0,-1 0 0,1-1 1,0 0-1,-3 2 0,-6 7 378,-1-1-1,0-1 1,-1 1-1,-17 8 1,15-9-259,13-7-159,-6 4-57,-1 0-1,1 0 0,-1-1 1,0-1-1,0 1 1,-1-1-1,1 0 0,0-1 1,-16 2-1,24-4-338,-1 0 0,1-1 0,0 1 0,0 0 0,-1-1 0,1 1 0,0-1 0,0 1 0,0-1 0,-1 1 0,1-1 0,0 1 0,0-1 0,0 1 0,0 0 0,0-1 0,0 1 0,0-1 0,0 1 0,0-1 0,0 1 0,0-1 0,0 1 0,1-1 0,-1 1 0,0-1 0,0 1 0,0-1 0,1 1 0,6-13-10803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7.358"/>
    </inkml:context>
    <inkml:brush xml:id="br0">
      <inkml:brushProperty name="width" value="0.025" units="cm"/>
      <inkml:brushProperty name="height" value="0.025" units="cm"/>
    </inkml:brush>
  </inkml:definitions>
  <inkml:trace contextRef="#ctx0" brushRef="#br0">28 104 3716,'0'0'224,"2"-9"2787,0 2-2040,10-45 1525,-12 49-1626,1-1 0,-1 1-1,0 0 1,0-1 0,0 1 0,-1 0 0,1 0 0,-2-6 0,-2 18 2239,-4 10-2588,-2 31 380,1 0-1,4 1 1,0 92 0,5-140-889,0 0 1,0 0-1,0-1 0,1 1 1,-1 0-1,1-1 0,-1 1 1,1 0-1,0-1 0,0 1 1,0-1-1,1 1 0,-1-1 1,1 0-1,-1 1 0,1-1 1,0 0-1,-1 0 0,1 0 1,4 2-1,-5-3-3,1 0 1,0 0-1,0-1 0,0 1 1,0-1-1,-1 1 1,1-1-1,0 0 0,0 1 1,0-1-1,0 0 1,0-1-1,0 1 0,0 0 1,0 0-1,0-1 0,0 1 1,-1-1-1,1 0 1,0 1-1,0-1 0,-1 0 1,1 0-1,0 0 1,-1 0-1,1 0 0,-1-1 1,1 1-1,-1 0 1,2-3-1,10-9 23,0-1 0,0 0 0,-1 0 0,-1-2 0,-1 1 0,0-2 0,-1 1 0,-1-1 0,-1 0 0,0-1 0,7-29 0,-20 216 80,5-167-104,1 0 0,0 1-1,0-1 1,1 0 0,-1 1-1,0-1 1,1 0 0,-1 1-1,1-1 1,0 0 0,0 0-1,0 0 1,0 0 0,0 0-1,0 0 1,1 0 0,-1 0-1,1 0 1,-1 0 0,1-1-1,0 1 1,-1 0 0,5 2-1,-2-3 3,0 1 0,-1-1-1,1 0 1,0 0-1,0-1 1,0 1 0,1-1-1,-1 1 1,0-1-1,0 0 1,0-1 0,7-1-1,2 0 3,-1-2 0,1 1 1,-1-2-1,0 0 0,0 0 0,0-1 0,20-14 0,-25 13 0,0 0 1,-1 0-1,0-1 0,0 0 0,-1 0 1,0-1-1,0 1 0,-1-1 0,0 0 0,-1-1 1,0 1-1,0 0 0,-1-1 0,0 0 1,-1 1-1,0-1 0,0 0 0,-1 0 1,-1 0-1,1 0 0,-2 1 0,1-1 1,-6-17-1,7 26-11,0 0 1,0 0-1,-1 0 0,1 0 1,0 0-1,0 0 1,-1 0-1,1 0 1,-1 0-1,1 0 0,-1 0 1,1 0-1,-1 0 1,0 0-1,1 0 1,-1 0-1,0 0 0,0 1 1,0-1-1,1 0 1,-1 1-1,0-1 1,0 0-1,0 1 0,0-1 1,0 1-1,0 0 1,0-1-1,0 1 1,-1 0-1,0-1 0,1 2-1,0 0-1,0 0 0,0 0 0,0-1 0,0 1 1,0 0-1,0 0 0,0 0 0,0 0 1,0 1-1,1-1 0,-1 0 0,0 0 0,1 0 1,-1 1-1,1-1 0,-1 0 0,1 1 0,0-1 1,-1 0-1,1 1 0,0-1 0,0 3 0,-1 12 21,0-1 0,0 1 0,2-1 0,0 0-1,3 16 1,-3-26-10,0 0 0,0 0-1,1 0 1,0 0 0,0 0 0,0 0 0,0-1 0,0 1-1,1-1 1,0 0 0,0 1 0,0-1 0,1-1-1,-1 1 1,1 0 0,0-1 0,0 0 0,0 0 0,5 3-1,-7-5-71,-1 0-1,1-1 0,0 1 0,-1 0 1,1-1-1,0 1 0,-1-1 0,1 0 1,0 1-1,0-1 0,-1 0 0,1 0 1,0 0-1,0 0 0,-1 0 1,1-1-1,0 1 0,0-1 0,-1 1 1,1-1-1,0 1 0,-1-1 0,1 0 1,-1 0-1,1 0 0,-1 0 0,2-1 1,0-1-503,-1 1 0,1-1 0,-1-1 0,0 1 0,0 0 0,0 0 0,0-1 0,-1 1 0,1-1 0,-1 1 0,1-6 0,3-19-6006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7.688"/>
    </inkml:context>
    <inkml:brush xml:id="br0">
      <inkml:brushProperty name="width" value="0.025" units="cm"/>
      <inkml:brushProperty name="height" value="0.025" units="cm"/>
    </inkml:brush>
  </inkml:definitions>
  <inkml:trace contextRef="#ctx0" brushRef="#br0">0 1 3587,'0'0'18226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8.286"/>
    </inkml:context>
    <inkml:brush xml:id="br0">
      <inkml:brushProperty name="width" value="0.025" units="cm"/>
      <inkml:brushProperty name="height" value="0.025" units="cm"/>
    </inkml:brush>
  </inkml:definitions>
  <inkml:trace contextRef="#ctx0" brushRef="#br0">71 252 6694,'0'0'11889,"-8"6"-10079,3-3-1679,1 0 1,-1 0 0,1 0 0,0 1 0,0 0 0,0 0-1,1 0 1,0 0 0,-1 1 0,2-1 0,-1 1 0,0 0-1,1-1 1,0 1 0,0 0 0,0 1 0,1-1 0,0 0 0,0 0-1,0 1 1,0-1 0,1 7 0,-1-8-72,1 1-1,0-1 1,0 1 0,0-1-1,1 0 1,-1 1 0,1-1-1,0 1 1,0-1 0,1 0 0,-1 0-1,1 0 1,0 0 0,0 0-1,4 6 1,-3-8-38,-1 0 0,1 0 1,0 0-1,0-1 0,1 1 0,-1-1 0,0 1 0,0-1 0,1 0 0,-1-1 1,1 1-1,-1-1 0,1 1 0,-1-1 0,0 0 0,1 0 0,-1 0 0,1-1 1,-1 1-1,7-3 0,1 1-34,0-1 0,-1-1 1,1 1-1,-1-2 1,0 1-1,0-2 0,-1 1 1,0-1-1,0-1 0,0 1 1,0-1-1,-1-1 0,0 0 1,-1 0-1,0-1 0,0 1 1,-1-1-1,0-1 0,-1 1 1,0-1-1,0 0 0,-1 0 1,0-1-1,-1 1 0,0-1 1,2-14-1,-4 9 106,0 0 1,0 0-1,-2 0 1,0 0-1,0 0 1,-2 0-1,0 1 1,-1-1-1,-9-25 1,7 88 273,1 23-395,0-21 39,3 0 1,5 68 0,-3-115-8,0 0-1,0-1 1,0 1 0,0 0 0,0 0 0,0-1 0,1 1 0,-1 0-1,0-1 1,1 1 0,0-1 0,-1 1 0,1-1 0,0 1 0,0-1-1,0 1 1,0-1 0,0 1 0,0-1 0,0 0 0,0 0 0,0 0-1,1 0 1,-1 0 0,0 0 0,1 0 0,-1 0 0,1 0-1,-1 0 1,1-1 0,0 1 0,-1-1 0,1 1 0,0-1 0,-1 0-1,1 0 1,0 1 0,-1-1 0,1 0 0,0 0 0,-1-1 0,4 0-1,1 0 23,0-1 0,-1-1-1,1 1 1,-1-1 0,1 0-1,-1 0 1,0-1 0,0 1-1,-1-1 1,8-8 0,0-2 3,-1 1 1,-1-2 0,0 0 0,-1 0-1,0-1 1,-2 0 0,0 0 0,0-1 0,3-17-1,-4 9 158,-1 0-1,-1-1 0,-1 0 0,-2 0 0,-2-39 0,-5 41 24,6 24-206,0 0 1,0-1-1,0 1 0,-1 0 0,1 0 0,0-1 1,0 1-1,-1 0 0,1 0 0,0 0 0,0 0 1,-1-1-1,1 1 0,0 0 0,-1 0 0,1 0 1,0 0-1,-1 0 0,1 0 0,0 0 0,-1 0 1,1 0-1,0 0 0,-1 0 0,1 0 0,0 0 1,0 0-1,-1 0 0,1 0 0,0 0 0,-1 0 1,1 0-1,0 0 0,-1 1 0,-1 1 1,0-1-1,0 1 1,1 0-1,-1 0 1,1 0-1,-1 0 1,1 0-1,0 0 1,-1 1-1,1-1 1,0 0-1,1 1 1,-2 4-1,-7 31 0,2 0 0,-4 54 0,10-71-2,0 0 0,2 1 0,0-1 1,2 0-1,0-1 0,7 23 0,9-2 37,-19-40-37,0 0 0,1 0-1,-1 1 1,0-1-1,1 0 1,-1 0-1,1 0 1,-1-1-1,1 1 1,0 0-1,0 0 1,-1 0-1,1 0 1,0-1-1,0 1 1,0 0-1,0 0 1,-1-1-1,1 1 1,0-1-1,0 1 1,0-1-1,0 1 1,1-1-1,-1 0 1,0 0-1,0 1 1,0-1-1,0 0 1,0 0 0,0 0-1,0 0 1,0 0-1,3-1 1,-3 0 13,0-1 0,0 0 0,0 0 0,-1 0 0,1 0 0,0 0 0,-1 0 0,1 0 0,-1 0 0,0 0 0,0 0 0,1 0 0,-1 0 0,-1-3 0,-1-37 21,1 37-32,-3-13-19,0 2-1,-1-1 1,-1 0-1,0 1 1,-2 0-1,0 1 1,0 0-1,-2 0 0,0 0 1,-18-20-1,19 23-477,20 14-1031,3 1 826,31 7-3419,-13-4-2348,-18-4 1782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09.285"/>
    </inkml:context>
    <inkml:brush xml:id="br0">
      <inkml:brushProperty name="width" value="0.025" units="cm"/>
      <inkml:brushProperty name="height" value="0.025" units="cm"/>
    </inkml:brush>
  </inkml:definitions>
  <inkml:trace contextRef="#ctx0" brushRef="#br0">1 162 2819,'3'9'10251,"6"-4"-3821,20-5-1695,-25-1-4708,1 0 1,-1 0 0,1 0 0,-1-1 0,0 1-1,1-1 1,-1 0 0,0 0 0,0-1 0,6-4 0,-5 0 19,1 0 0,-2 0 1,1 0-1,-1 0 0,0-1 1,-1 1-1,0-1 0,0 0 1,0 0-1,-1-1 0,-1 1 1,1 0-1,-1-1 0,0-14 1,-1 22-47,0 0 1,0 0 0,0 0-1,0 1 1,-1-1 0,1 0 0,0 0-1,0 0 1,0 0 0,-1 1 0,1-1-1,0 0 1,-1 0 0,1 0-1,-1 1 1,1-1 0,-1 0 0,1 1-1,-1-1 1,0 0 0,1 1-1,-1-1 1,0 1 0,1-1 0,-1 1-1,0-1 1,0 1 0,1 0 0,-1-1-1,0 1 1,0 0 0,0 0-1,1-1 1,-1 1 0,0 0 0,0 0-1,0 0 1,0 0 0,0 0 0,1 0-1,-1 0 1,0 1 0,0-1-1,0 0 1,0 0 0,1 1 0,-2-1-1,-2 1 2,1 0 1,-1 1-1,1-1 0,0 0 0,0 1 0,0 0 0,0 0 1,0 0-1,0 0 0,-4 5 0,2-1 68,0 1 1,0 0-1,1 0 0,0 0 1,0 0-1,1 1 0,0 0 1,0-1-1,1 1 0,0 0 1,0 1-1,0 12 1,2-18-44,0 1 0,0-1 1,0 0-1,1 1 0,-1-1 1,1 1-1,0-1 0,0 0 1,0 0-1,0 0 0,0 0 1,1 1-1,0-2 0,-1 1 1,1 0-1,0 0 1,0-1-1,1 1 0,-1-1 1,0 1-1,1-1 0,0 0 1,-1 0-1,1 0 0,0 0 1,0-1-1,0 1 0,0-1 1,1 0-1,-1 0 0,0 0 1,6 1-1,-2-1-55,0 1-1,0-1 1,0-1-1,1 0 1,-1 0-1,0 0 1,0-1-1,0 0 1,0 0-1,0-1 0,0 0 1,0 0-1,-1 0 1,1-1-1,-1 0 1,1 0-1,-1-1 1,0 0-1,0 0 1,6-6-1,-5 2-16,1 1 0,-1-2 0,0 1-1,-1-1 1,0 0 0,-1 0 0,1-1-1,-2 0 1,1 0 0,-2 0 0,1 0-1,3-20 1,-5 1 56,-4 29 64,-2 18-68,1-1 68,0-4 236,0 1 0,1 0 1,1 0-1,0 0 0,1 0 0,0 0 0,4 21 0,-3-34-263,0 1-1,1 0 0,-1 0 1,0 0-1,1 0 1,-1-1-1,1 1 1,-1-1-1,1 1 0,0-1 1,-1 0-1,1 1 1,0-1-1,0 0 1,0 0-1,0-1 0,0 1 1,0 0-1,0 0 1,0-1-1,1 0 1,-1 1-1,0-1 0,3 0 1,26-3-1450,-29 3 873,-1-1 0,1 1 0,0-1 0,-1 0 0,1 0 1,-1 0-1,1 0 0,-1 0 0,1 0 0,-1 0 0,0 0 0,0 0 1,2-3-1,3-7-8596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0.370"/>
    </inkml:context>
    <inkml:brush xml:id="br0">
      <inkml:brushProperty name="width" value="0.025" units="cm"/>
      <inkml:brushProperty name="height" value="0.025" units="cm"/>
    </inkml:brush>
  </inkml:definitions>
  <inkml:trace contextRef="#ctx0" brushRef="#br0">146 62 4228,'0'0'12022,"0"-8"-9732,1 6-2144,-1-1-1,0 1 0,0 0 1,0 0-1,0 0 0,0 0 1,-1 0-1,1 0 0,-1-1 1,1 1-1,-1 0 0,0 0 1,1 0-1,-1 1 0,0-1 1,-1 0-1,1 0 0,0 0 1,-2-2-1,0 3-31,1-1 0,-1 1 0,1 0 0,-1 0 0,0 0 0,1 0 0,-1 0-1,0 1 1,0-1 0,1 1 0,-1 0 0,0-1 0,0 1 0,0 1 0,0-1 0,1 0 0,-1 1 0,-4 0 0,3 0-108,1 1 0,-1-1 1,0 0-1,1 1 1,-1 0-1,1 0 1,0 0-1,0 0 0,0 0 1,0 1-1,0-1 1,0 1-1,0 0 0,1 0 1,0 0-1,-1 0 1,1 0-1,0 1 0,0-1 1,1 1-1,-1-1 1,1 1-1,-1 4 0,-2 3-28,2 0 0,0 0 1,0 1-1,1-1 0,0 0 0,2 20 0,-2-29 21,1-1 0,0 0 0,0 0 0,0 1 0,0-1 1,0 0-1,0 1 0,1-1 0,-1 0 0,0 1 0,1-1 0,-1 0 1,1 0-1,-1 0 0,1 1 0,-1-1 0,1 0 0,0 0 0,0 0 1,-1 0-1,1 0 0,0 0 0,0 0 0,0 0 0,0-1 0,0 1 1,0 0-1,1-1 0,-1 1 0,0 0 0,0-1 0,0 1 0,1-1 1,-1 0-1,0 1 0,1-1 0,-1 0 0,0 0 0,0 0 0,1 0 1,-1 0-1,0 0 0,1 0 0,-1 0 0,0-1 0,1 1 0,-1 0 1,0-1-1,0 1 0,2-2 0,3 0 15,0-1 1,0 0-1,-1-1 0,1 1 1,-1-1-1,0 0 0,0-1 1,8-8-1,-9 7 4,39-52 37,-39 54-38,-1-1 0,-1 0 0,1-1 1,-1 1-1,0 0 0,0-1 0,0 1 0,-1-1 0,1 0 1,-1-6-1,-1 11-7,0 40-186,0-27 64,-1 0 185,1 0 1,1 0-1,0 0 1,1 0 0,3 13-1,-5-23-36,1-1-1,-1 1 1,1-1-1,-1 0 1,1 1-1,0-1 1,-1 0-1,1 1 1,0-1-1,0 0 1,0 0-1,0 0 1,0 0-1,1 0 1,-1 0-1,0 0 1,0 0-1,1 0 1,-1-1-1,2 2 1,-1-2 17,0 0 0,0 0 0,1 0 0,-1 0 0,0 0 1,0-1-1,1 1 0,-1-1 0,0 1 0,0-1 0,0 0 1,0 0-1,0 0 0,0 0 0,0 0 0,0 0 1,0 0-1,2-2 0,53-49 271,-46 41-305,0 0 0,2 0 1,18-13-1,-30 24-24,-1 0 1,1 0-1,0-1 1,0 1-1,-1 0 1,1 0-1,0 0 1,0 0 0,-1 0-1,1 0 1,0 0-1,0 0 1,0 0-1,-1 0 1,1 0 0,0 0-1,0 0 1,-1 1-1,1-1 1,0 0-1,0 1 1,-1-1-1,1 1 1,0-1 0,-1 0-1,1 1 1,-1-1-1,1 1 1,-1 0-1,1-1 1,-1 1-1,1-1 1,-1 1 0,1 0-1,-1-1 1,0 1-1,1 0 1,-1 0-1,0-1 1,0 1-1,1 0 1,-1 0 0,0-1-1,0 1 1,0 0-1,0 0 1,0 1-1,8 51 18,-7-38-44,-1-13 21,0 0 0,1 0 0,-1 0 0,0 0 0,1 0 0,-1 0 0,1 0 1,0-1-1,0 1 0,-1 0 0,1 0 0,0 0 0,0-1 0,1 1 0,-1-1 0,0 1 0,1-1 0,-1 1 0,1-1 0,-1 0 0,1 0 0,-1 1 0,1-1 1,3 1-1,-2-2-69,0 1 0,-1-1 1,1 0-1,0 0 0,0-1 1,-1 1-1,1 0 0,0-1 1,0 0-1,-1 0 1,1 0-1,0 0 0,-1 0 1,1 0-1,2-3 0,11-6-1783,-1-1 1,0-1-1,24-25 0,-39 37 1775,25-28-6587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0.890"/>
    </inkml:context>
    <inkml:brush xml:id="br0">
      <inkml:brushProperty name="width" value="0.025" units="cm"/>
      <inkml:brushProperty name="height" value="0.025" units="cm"/>
    </inkml:brush>
  </inkml:definitions>
  <inkml:trace contextRef="#ctx0" brushRef="#br0">56 21 5862,'0'0'4681,"-5"9"-517,0-3-3613,-26 40 3230,29-43-3509,0-1-1,1 1 1,-1 0-1,1 0 0,0 0 1,0 0-1,0 1 1,0-1-1,0 0 1,1 0-1,-1 0 0,1 1 1,0-1-1,0 0 1,1 5-1,1-4-253,1-1 0,0 1-1,0-1 1,0 0 0,0 0 0,1 0 0,-1 0-1,8 4 1,9 8-87,-11-6-43,-1 1 1,0-1-1,0 1 0,-1 1 1,-1 0-1,0 0 0,0 0 1,-1 0-1,0 1 0,5 21 1,-9-28 135,1 1 0,-1-1 0,0 1 0,0 0 0,-1-1 1,0 1-1,0-1 0,0 1 0,-1 0 0,0-1 0,0 1 0,0-1 1,0 1-1,-1-1 0,0 0 0,0 0 0,-1 1 0,1-2 0,-1 1 0,0 0 1,-1 0-1,1-1 0,-1 0 0,0 0 0,0 0 0,-6 5 0,9-8 15,0 0 0,0 0 0,0 0-1,0 0 1,0-1 0,0 1 0,0 0-1,-1-1 1,1 1 0,0-1 0,0 1-1,0-1 1,-1 0 0,1 0 0,0 1-1,-1-1 1,1 0 0,0 0 0,0 0-1,-1 0 1,1 0 0,0-1 0,-1 1-1,1 0 1,0-1 0,0 1 0,-1 0-1,1-1 1,0 0 0,-2 0 0,1-1-35,1-1 0,-1 1 0,0 0 0,1-1 0,0 1 0,-1-1 1,1 0-1,0 1 0,0-1 0,0 0 0,1 0 0,-1 0 1,0-3-1,0-8-310,0-1 1,0 0 0,2 0 0,2-22-1,1 22 242,1 1 0,1 0 0,0 0 0,1 1 0,0-1-1,1 1 1,1 1 0,0 0 0,1 0 0,16-16 0,-15 18 87,-1-1 1,-1 0 0,0 0-1,0-1 1,-1 0 0,-1-1-1,0 0 1,0 0 0,-2 0-1,1-1 1,3-16 0,-11 20 506,-7 17-139,-8 17 86,13-16-399,0 1-1,1 0 1,0 0-1,1 0 0,0 0 1,0 0-1,1 1 1,0-1-1,1 1 0,0-1 1,2 16-1,-2-24-105,1 1 1,-1 0-1,1-1 0,0 0 0,-1 1 0,1-1 0,0 1 0,0-1 1,0 0-1,0 1 0,0-1 0,0 0 0,1 0 0,-1 0 0,0 0 1,1 0-1,-1 0 0,1-1 0,-1 1 0,1 0 0,-1-1 0,1 1 1,-1-1-1,1 1 0,-1-1 0,1 0 0,0 1 0,-1-1 0,1 0 1,0 0-1,-1 0 0,1-1 0,-1 1 0,1 0 0,0-1 0,-1 1 1,1-1-1,1 0 0,3 0-214,-1-1 1,1 0-1,-1 0 1,0 0-1,0 0 0,0-1 1,0 0-1,0 0 1,8-7-1,7-15-3511,0-3-2284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1.218"/>
    </inkml:context>
    <inkml:brush xml:id="br0">
      <inkml:brushProperty name="width" value="0.025" units="cm"/>
      <inkml:brushProperty name="height" value="0.025" units="cm"/>
    </inkml:brush>
  </inkml:definitions>
  <inkml:trace contextRef="#ctx0" brushRef="#br0">47 0 1954,'0'0'15140,"-6"8"-12898,0 5-1713,0 0 0,0 0 0,1 0 0,1 1 0,0 0 0,1 0 0,0 0 0,1 0-1,1 0 1,0 22 0,1-27-386,0 1-1,1 0 0,0 0 1,1-1-1,5 19 0,-7-27-138,1 1 0,-1-1 0,1 1 0,0-1 0,0 1 0,0-1 0,0 0 0,0 1-1,0-1 1,0 0 0,0 0 0,0 0 0,0 0 0,1 0 0,-1 0 0,1 0 0,2 1-1,-2-1 11,0-1 0,-1 0-1,1 0 1,0 0-1,0 0 1,0 0 0,0 0-1,0-1 1,0 1-1,0-1 1,0 1 0,0-1-1,-1 0 1,1 1-1,0-1 1,0 0 0,-1 0-1,1 0 1,1-2-1,18-17 0,11-9-1035,-30 28 977,-1 0 0,0 0 1,0 0-1,1 0 0,-1 1 0,1-1 0,-1 0 0,1 1 1,-1-1-1,1 1 0,-1-1 0,1 1 0,-1 0 0,1-1 1,0 1-1,-1 0 0,1 0 0,-1 0 0,3 1 0,-3-1 54,-1 1 0,1 0 0,0 0 0,0 0 0,0 0 0,-1-1 0,1 1 0,0 0 0,-1 0 0,1 0 0,-1 0 0,1 1 0,-1-1 0,1 0 0,-1 0 0,0 0 0,0 0-1,0 0 1,1 0 0,-1 3 0,1 31 369,-1-24-202,0-2-179,1 0-1,0 0 1,1 0-1,0 0 1,4 11-1,-5-18-104,-1-1-1,1 0 0,-1 0 1,1 0-1,-1 0 0,1 0 1,0 0-1,0 0 0,-1 0 0,1-1 1,0 1-1,0 0 0,0 0 1,0-1-1,0 1 0,0 0 1,0-1-1,0 1 0,2 0 0,-1-1-133,0 0 0,0 0-1,-1 0 1,1-1-1,0 1 1,0 0 0,-1-1-1,1 1 1,0-1-1,-1 0 1,1 1-1,-1-1 1,1 0 0,-1 0-1,1 0 1,-1 0-1,0 0 1,2-2-1,16-14-2976,5-4-2178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2.133"/>
    </inkml:context>
    <inkml:brush xml:id="br0">
      <inkml:brushProperty name="width" value="0.025" units="cm"/>
      <inkml:brushProperty name="height" value="0.025" units="cm"/>
    </inkml:brush>
  </inkml:definitions>
  <inkml:trace contextRef="#ctx0" brushRef="#br0">50 360 4484,'0'0'16843,"-8"9"-16395,5-6-421,-1 0 24,1 0 0,0 0 0,0 1-1,0-1 1,0 1 0,1 0 0,-1-1 0,1 1 0,0 0 0,0 0 0,0 1 0,1-1 0,-1 0 0,1 1 0,0-1 0,0 0 0,1 1 0,0-1 0,-1 1 0,1 0 0,1 5 0,0-9-45,-1 0 0,1 0 0,0 1 0,0-1 1,-1 0-1,1-1 0,0 1 0,0 0 0,0 0 0,0 0 0,0 0 0,0-1 0,0 1 1,0 0-1,1-1 0,-1 1 0,0-1 0,0 0 0,0 1 0,1-1 0,-1 0 0,0 0 1,0 1-1,1-1 0,-1 0 0,0 0 0,0 0 0,1-1 0,-1 1 0,0 0 0,0 0 1,2-1-1,1 0 12,0 0 1,0 0-1,0 0 1,0 0-1,-1-1 1,1 0-1,0 1 1,6-6-1,-3-1-5,1 0 0,-1 0 0,0-1 0,-1 0 0,0 0 0,9-19 0,-13 22 29,1 1 0,-1-1 0,0 0 0,0 0 0,-1 0 0,0 0 0,0 0-1,0-1 1,-1 1 0,0 0 0,0 0 0,0 0 0,-3-11 0,3 17-36,0 0 0,0-1-1,0 1 1,0-1-1,0 1 1,0-1 0,0 1-1,0 0 1,-1-1 0,1 1-1,0-1 1,0 1-1,0 0 1,-1-1 0,1 1-1,0 0 1,-1-1 0,1 1-1,0 0 1,-1 0-1,1-1 1,0 1 0,-1 0-1,1 0 1,0-1 0,-1 1-1,1 0 1,-1 0-1,1 0 1,0 0 0,-1 0-1,1 0 1,-1 0 0,1-1-1,-1 1 1,1 0-1,-1 1 1,1-1 0,0 0-1,-1 0 1,1 0 0,-1 0-1,1 0 1,0 0-1,-1 0 1,1 1 0,-1-1-1,1 0 1,0 0-1,-1 1 1,1-1 0,0 0-1,-1 0 1,1 1 0,0-1-1,-1 0 1,1 1-1,0-1 1,0 0 0,0 1-1,-1-1 1,1 1 0,0-1-1,0 0 1,0 1-1,0 0 1,-15 27 66,14-25 8,0 1 1,0 0-1,0 0 1,1 0 0,0 0-1,-1 0 1,2 0-1,-1 0 1,0 0-1,1 0 1,1 6-1,-1-8-56,0-1-1,-1 0 0,1 0 1,0 1-1,0-1 0,0 0 0,1 0 1,-1 0-1,0 0 0,0 0 1,0 0-1,1-1 0,-1 1 0,0 0 1,1 0-1,-1-1 0,1 1 1,-1-1-1,1 0 0,-1 1 0,1-1 1,-1 0-1,1 0 0,-1 0 1,1 0-1,-1 0 0,1 0 0,-1 0 1,1-1-1,-1 1 0,1 0 0,2-2 1,1 0 11,1 0 0,-1 0 0,1-1 0,-1 1 0,0-1 0,0-1 1,0 1-1,-1-1 0,1 1 0,-1-1 0,7-8 0,40-56 26,-47 63-52,6-10 31,0 0 0,0-1 1,-2 0-1,0 0 0,-1-1 0,0 0 1,-2 0-1,0-1 0,-1 0 0,0 0 1,-2 0-1,1-35 0,-3 52-31,0 1-1,0-1 1,0 1-1,0-1 1,0 1-1,0-1 1,0 1-1,0-1 1,0 1-1,0-1 1,0 1-1,0-1 1,-1 1-1,1-1 1,0 1-1,0-1 1,-1 1-1,1-1 1,0 1-1,0 0 1,-1-1-1,1 1 1,-1 0-1,1-1 1,0 1-1,-1 0 1,1-1-1,-1 1 1,1 0-1,-1 0 1,1-1-1,-1 1 1,1 0-1,-1 0 1,1 0-1,-1 0 1,1 0-1,-1 0 1,1 0-1,-1 0 1,1 0-1,-1 0 1,1 0-1,-1 0 1,1 0-1,-1 0 1,1 0-1,-1 0 1,1 1-1,-1-1 1,1 0-1,0 0 1,-1 1-1,1-1 1,-1 0-1,1 1 1,-1-1-1,-23 22 156,14-9-132,1 0 0,0 1 0,1 1 0,1-1 0,0 1 0,1 0 0,1 1 0,0 0 0,1-1 0,1 2 0,0-1 0,1 0 0,1 0 0,0 1 0,4 30 0,-2-44-20,0 1-1,0-1 1,1 1-1,-1-1 1,1 0-1,-1 1 1,1-1-1,0 0 1,1 0 0,-1-1-1,0 1 1,1 0-1,0-1 1,-1 1-1,1-1 1,0 0-1,0 0 1,0 0-1,1 0 1,-1-1-1,0 1 1,1-1 0,-1 0-1,1 0 1,-1 0-1,1 0 1,7 0-1,-7 0-2,1-1 0,-1 0 0,1 0 0,0 0 0,-1-1 0,1 1 0,-1-1 0,1 0 0,-1 0 0,1-1-1,-1 1 1,0-1 0,0 0 0,0 0 0,0-1 0,0 1 0,0-1 0,0 1 0,-1-1 0,1-1 0,-1 1 0,3-4 0,-2 2 4,-1 0 0,0-1 0,1 1 0,-2-1 0,1 0 0,-1 0 0,0 0 0,0 0 0,0 0 0,-1 0 0,0 0 0,0-1 0,-1 1 0,0 0 0,0-7 0,0 13-6,0-1 0,0 1 1,0 0-1,0 0 0,0 0 1,0-1-1,0 1 0,0 0 1,0 0-1,0-1 0,0 1 1,-1 0-1,1 0 0,0 0 1,0-1-1,0 1 0,0 0 0,0 0 1,0 0-1,-1 0 0,1-1 1,0 1-1,0 0 0,0 0 1,0 0-1,-1 0 0,1 0 1,0 0-1,0 0 0,0-1 1,-1 1-1,1 0 0,0 0 0,0 0 1,0 0-1,-1 0 0,1 0 1,0 0-1,0 0 0,0 0 1,-1 0-1,1 0 0,0 0 1,0 0-1,-1 0 0,1 0 1,0 1-1,0-1 0,0 0 0,-1 0 1,1 0-1,0 0 0,0 0 1,0 0-1,0 0 0,-1 1 1,1-1-1,0 0 0,0 0 1,0 0-1,0 0 0,0 1 1,0-1-1,-1 0 0,1 1-4,-1 0 1,1-1-1,-1 1 0,1 0 1,0-1-1,-1 1 0,1 0 1,0 0-1,0 0 0,-1-1 1,1 1-1,0 0 0,0 0 1,0 0-1,0 0 0,0-1 1,0 1-1,0 0 0,0 0 1,0 0-1,1 0 0,-1-1 1,1 3-1,0 0-8,1 0 1,0 0-1,0-1 1,1 1-1,-1 0 0,0-1 1,1 1-1,0-1 0,0 0 1,-1 0-1,1 0 1,0 0-1,0-1 0,1 1 1,-1-1-1,0 0 1,1 0-1,-1 0 0,0 0 1,1 0-1,-1-1 0,1 1 1,-1-1-1,1 0 1,4-1-1,-3 1-4,0 0 1,1-1-1,-1 0 1,0 0-1,0 0 1,0 0-1,1-1 1,-1 0-1,-1 0 1,1 0-1,0-1 1,0 0-1,-1 0 1,0 0-1,8-7 1,2-3-20,-9 15-36,-10 29-63,0-10 127,5-19 16,-1 0 0,0 0 0,1 0 0,0 0 1,-1 0-1,1 0 0,0 0 0,0 1 0,0-1 0,1 0 0,-1 0 0,0 0 1,1 0-1,-1 0 0,1 0 0,0 0 0,0 0 0,0 0 0,0 0 0,0 0 1,0 0-1,0-1 0,0 1 0,1 0 0,-1-1 0,3 2 0,-1-2-3,0 0-1,0 0 0,1 0 1,-1-1-1,0 0 0,0 1 0,1-1 1,-1-1-1,0 1 0,1 0 1,-1-1-1,0 0 0,0 1 0,0-1 1,0 0-1,1-1 0,4-2 1,64-35-235,-62 32 66,2-1 0,-1 2 0,1 0 0,0 0 0,1 1 0,-1 0 0,1 1 0,0 1 0,0 0 0,18-2 0,-30 5 151,-1 0 1,1 0 0,0 0-1,-1 0 1,1 1 0,0-1 0,-1 0-1,1 0 1,0 0 0,-1 1-1,1-1 1,0 0 0,-1 1-1,1-1 1,-1 1 0,1-1 0,-1 0-1,1 1 1,-1-1 0,1 1-1,-1 0 1,1-1 0,-1 1-1,0-1 1,1 1 0,-1 0-1,0-1 1,1 1 0,-1 0 0,0-1-1,0 1 1,0 0 0,2 29-207,-1-7-6333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8.362"/>
    </inkml:context>
    <inkml:brush xml:id="br0">
      <inkml:brushProperty name="width" value="0.025" units="cm"/>
      <inkml:brushProperty name="height" value="0.025" units="cm"/>
    </inkml:brush>
  </inkml:definitions>
  <inkml:trace contextRef="#ctx0" brushRef="#br0">77 0 5733,'0'0'13298,"-8"3"-12625,5-2-645,-37 17 478,38-16-471,0-1 0,0 0 0,1 1 0,-1-1 0,0 1 0,1-1 0,-1 1 0,1 0 0,-1 0 0,1 0-1,0 0 1,0 0 0,0 0 0,0 0 0,0 0 0,1 0 0,-1 0 0,0 1 0,1-1 0,0 0 0,-1 3 0,9-3-194,-1 0 0,0-1 1,1 1-1,0-1 0,-1-1 1,10 0-1,72 5-86,-88-5 306,-1 0 1,0 0 0,1 0 0,-1 0 0,0 0-1,1 0 1,-1 0 0,0 0 0,1 0 0,-1 0-1,0 1 1,1-1 0,-1 0 0,0 0 0,1 0-1,-1 0 1,0 1 0,1-1 0,-1 0-1,0 0 1,1 1 0,-1-1 0,0 0 0,0 0-1,0 1 1,1-1 0,-1 0 0,0 1 0,0-1-1,0 0 1,0 1 0,1-1 0,-1 0 0,0 1-1,0-1 1,0 1 0,0-1 0,0 1 0,-9 14 1356,-18 10-90,-43 24-87,22-22-3752,55-39-5795,-2 3 5711,10-16-3699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3.778"/>
    </inkml:context>
    <inkml:brush xml:id="br0">
      <inkml:brushProperty name="width" value="0.025" units="cm"/>
      <inkml:brushProperty name="height" value="0.025" units="cm"/>
    </inkml:brush>
  </inkml:definitions>
  <inkml:trace contextRef="#ctx0" brushRef="#br0">13 173 2723,'3'-2'1014,"-1"-1"0,0 0 0,-1 1 1,1-1-1,0 0 0,-1 0 1,0 0-1,1 0 0,-1-1 1,0 1-1,-1 0 0,1 0 0,-1-1 1,1-5-1,-4 7 1439,-3 9-1846,-5 11-608,8-5 98,0 1 0,0-1 1,2 1-1,-1-1 0,2 1 1,0 0-1,0-1 0,3 17 0,-2-28-44,-1-1-1,1 1 0,-1-1 1,1 1-1,-1-1 0,1 0 1,0 1-1,-1-1 0,1 0 1,0 1-1,0-1 0,0 0 1,0 0-1,0 0 0,0 0 1,1 0-1,-1 0 0,0 0 1,0 0-1,1 0 0,-1-1 1,1 1-1,-1 0 0,1-1 1,-1 0-1,1 1 0,-1-1 1,1 0-1,-1 1 0,1-1 1,-1 0-1,1 0 0,-1 0 1,1-1-1,-1 1 0,1 0 1,-1 0-1,1-1 0,-1 1 1,1-1-1,-1 0 0,1 1 1,-1-1-1,3-1 0,3-2 219,1-1 0,0 1-1,-1-1 1,0-1-1,0 1 1,9-11 0,-4 1-92,-1-1-1,0 0 1,-1-1 0,-1 0 0,-1 0 0,0-1 0,6-22-1,-17 49-180,2 1 0,0 0 0,0 0 0,0 0 0,1 0-1,1 0 1,0 0 0,3 14 0,-3-22 33,0 1 0,0-1 0,0 1 0,0-1 0,1 0 1,-1 1-1,1-1 0,-1 0 0,1 0 0,0 0 0,0 0 0,0 0 0,0-1 0,0 1 0,1 0 0,-1-1 0,0 0 1,1 1-1,-1-1 0,1 0 0,-1-1 0,1 1 0,0 0 0,-1-1 0,1 1 0,0-1 0,-1 0 0,1 0 0,0 0 1,-1 0-1,1 0 0,0 0 0,-1-1 0,1 0 0,3-1 0,3 0 17,-2-1-1,1-1 1,0 1 0,-1-1-1,1-1 1,-1 1-1,0-1 1,-1-1 0,1 1-1,-1-1 1,0 0-1,0 0 1,-1-1 0,0 0-1,0 0 1,-1 0-1,1 0 1,-2-1 0,1 0-1,-1 0 1,0 0-1,-1 0 1,3-16 0,-4 24-43,-1 0 1,0-1 0,0 1-1,0 0 1,0 0 0,0 0 0,0-1-1,1 1 1,-1 0 0,0 0 0,0-1-1,0 1 1,0 0 0,0 0 0,0 0-1,0-1 1,0 1 0,0 0-1,0 0 1,0-1 0,0 1 0,0 0-1,0 0 1,0-1 0,0 1 0,-1 0-1,1 0 1,0 0 0,0-1 0,0 1-1,0 0 1,0 0 0,0 0-1,-1-1 1,1 1 0,0 0 0,0 0-1,0 0 1,0 0 0,-1 0 0,1-1-1,0 1 1,0 0 0,-1 0 0,1 0-1,0 0 1,0 0 0,0 0-1,-1 0 1,1 0 0,0 0 0,0 0-1,-1 0 1,1 0 0,0 0 0,0 0-1,-1 0 1,1 0 0,0 0 0,0 0-1,0 0 1,-1 0 0,1 0 0,0 1-1,-8 13 7,8-12-15,0 0-1,0 0 1,0 0 0,0 0 0,0 0-1,1 0 1,-1 0 0,1 0 0,-1 0-1,1 0 1,0 0 0,-1 0 0,1 0 0,0 0-1,0 0 1,1-1 0,-1 1 0,0 0-1,1-1 1,-1 1 0,0-1 0,3 2-1,-1-1 2,0 0 0,1 0-1,-1-1 1,1 1-1,-1-1 1,1 0-1,0 0 1,-1 0 0,1-1-1,0 1 1,6-1-1,-2 1 8,0-2 0,-1 1 1,1-1-1,0 0 0,0-1 0,0 0 0,-1 0 0,1-1 0,-1 1 0,1-2 0,11-6 0,-15 7 1,1-1-1,0 1 0,-1-1 1,0 0-1,0-1 0,0 1 1,-1-1-1,1 1 0,-1-1 1,0 0-1,0 0 0,-1-1 1,1 1-1,-1-1 0,0 1 1,-1-1-1,0 1 0,1-1 1,-2 0-1,1-6 0,-1 11-3,0 1-1,1-1 0,-1 1 1,0-1-1,0 1 1,0-1-1,0 1 0,0 0 1,-1-1-1,1 1 0,0-1 1,0 1-1,0-1 1,0 1-1,0 0 0,0-1 1,-1 1-1,1-1 0,0 1 1,0 0-1,-1-1 0,1 1 1,0 0-1,-1-1 1,1 1-1,0 0 0,-1 0 1,1-1-1,0 1 0,-1 0 1,1 0-1,-1 0 1,0-1-1,-14 7-38,-13 20-47,24-19 79,-1 1 1,1-1-1,1 1 0,-1 0 1,2 0-1,-1 0 1,1 0-1,0 0 1,0 1-1,1-1 1,0 1-1,1 8 1,0-16 7,1 0 0,-1 0 0,1 0 0,0 0 0,-1 0 0,1 0 0,0 0 1,-1-1-1,1 1 0,0 0 0,0 0 0,0-1 0,0 1 0,0-1 0,0 1 0,0 0 0,0-1 0,0 0 0,0 1 1,0-1-1,0 0 0,0 1 0,0-1 0,0 0 0,0 0 0,0 0 0,1 0 0,-1 0 0,1 0 0,35-4 54,-24 0-48,0 0-1,0-2 0,16-8 0,-22 9-12,0 1 0,1 0-1,-1 0 1,1 1 0,0 0 0,0 1-1,0-1 1,0 2 0,1-1 0,-1 1-1,0 0 1,1 1 0,9 0 0,-1 11-49,-1 0 243,-15-12-175,-1 0 0,1 1 0,0-1 0,-1 1 1,1-1-1,-1 0 0,1 1 0,-1-1 0,1 0 0,-1 0 0,0 1 0,1-1 0,-1 0 1,0 0-1,1 0 0,-1 0 0,0 1 0,0-1 0,0 0 0,0 0 0,0 0 0,0 0 1,0 0-1,0 0 0,0 1 0,0-1 0,-1-1 0,1-97-1846,7 104-4853,27 12-1884,-9-11 2093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4.153"/>
    </inkml:context>
    <inkml:brush xml:id="br0">
      <inkml:brushProperty name="width" value="0.025" units="cm"/>
      <inkml:brushProperty name="height" value="0.025" units="cm"/>
    </inkml:brush>
  </inkml:definitions>
  <inkml:trace contextRef="#ctx0" brushRef="#br0">102 279 4228,'0'0'12817,"-6"-7"-9555,5 6-3155,-1-4 190,-2 1 0,1 0-1,-1 0 1,1 1 0,-1-1 0,-5-3-1,8 6-256,0 1-1,-1-1 1,1 0-1,0 1 0,0-1 1,0 1-1,-1-1 1,1 1-1,0 0 0,0 0 1,-1-1-1,1 1 1,0 0-1,-1 0 0,1 0 1,0 0-1,-1 0 1,1 1-1,0-1 0,0 0 1,-1 1-1,1-1 1,0 1-1,0-1 0,0 1 1,-1-1-1,1 1 1,0 0-1,0 0 0,0-1 1,0 1-1,0 0 1,0 0-1,1 0 0,-1 0 1,0 0-1,0 0 1,-1 3-1,0-1 22,0 0-1,0 1 1,0-1-1,0 1 1,0 0-1,1 0 1,-1-1-1,1 1 1,0 0-1,0 0 1,1 0 0,-1 0-1,1 0 1,0 0-1,0 0 1,0 0-1,1 0 1,1 8-1,-1-10-34,0 0-1,0 0 0,0 0 0,1 0 0,-1 0 1,1-1-1,0 1 0,-1 0 0,1-1 0,0 1 1,0-1-1,0 0 0,0 0 0,0 1 0,0-1 1,0-1-1,0 1 0,0 0 0,1 0 0,-1-1 1,0 1-1,1-1 0,-1 0 0,0 0 0,0 0 1,1 0-1,-1 0 0,0 0 0,1-1 1,-1 1-1,0-1 0,1 1 0,1-2 0,4 0 4,-1-1 0,0 0 0,0-1-1,0 0 1,0 0 0,-1 0 0,1-1 0,-1 0-1,0 0 1,-1 0 0,1-1 0,-1 0 0,0 0-1,0-1 1,-1 1 0,5-9 0,3-8 214,0 0 0,-1-1 1,12-39-1,-18 43 71,0 0 0,-2-1 0,0 0 0,0-27 0,-5 44-215,-3 10-54,-4 13 19,-3 14-20,3 0 0,0 1 0,2 0 1,2 0-1,1 1 0,1 45 0,3-78-72,0 0-1,0 0 0,1 0 0,-1 0 0,1 0 0,-1 0 1,1 0-1,0 0 0,0 0 0,-1 0 0,1 0 1,1 0-1,-1-1 0,0 1 0,0 0 0,1-1 0,-1 1 1,1-1-1,-1 0 0,1 1 0,0-1 0,-1 0 1,1 0-1,0 0 0,0 0 0,0 0 0,0 0 1,0-1-1,0 1 0,0-1 0,0 1 0,0-1 0,0 0 1,0 0-1,0 0 0,0 0 0,0 0 0,0 0 1,0 0-1,0-1 0,0 1 0,3-2 0,4 0-1044,-1 0-1,1 0 1,-1-1-1,0-1 1,1 1-1,-2-1 0,1-1 1,13-9-1,7-11-6399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7:14.669"/>
    </inkml:context>
    <inkml:brush xml:id="br0">
      <inkml:brushProperty name="width" value="0.025" units="cm"/>
      <inkml:brushProperty name="height" value="0.025" units="cm"/>
    </inkml:brush>
  </inkml:definitions>
  <inkml:trace contextRef="#ctx0" brushRef="#br0">34 46 4452,'0'0'15866,"-5"11"-13891,-18 34-32,22-44-1884,1 0-1,-1 0 0,1-1 1,-1 1-1,1 1 0,-1-1 1,1 0-1,0 0 1,-1 0-1,1 0 0,0 0 1,0 0-1,0 0 0,0 0 1,0 0-1,0 1 0,0-1 1,0 0-1,0 0 1,1 0-1,-1 0 0,0 0 1,1 0-1,-1 0 0,1 0 1,-1 0-1,1 0 0,-1 0 1,1 0-1,0 0 1,0 0-1,-1-1 0,1 1 1,0 0-1,0 0 0,0-1 1,0 1-1,0-1 0,0 1 1,0-1-1,0 1 1,0-1-1,0 1 0,0-1 1,0 0-1,0 0 0,0 1 1,0-1-1,0 0 0,0 0 1,2 0-1,2 0 7,1 0 0,-1 0 0,0 0 0,0-1 0,0 0 0,0 0 0,0 0 0,9-3 0,-10 1-29,1 0 1,-1 1-1,1-2 1,-1 1 0,0 0-1,0-1 1,0 0-1,-1 0 1,0 0-1,1 0 1,-1 0 0,-1-1-1,1 1 1,-1-1-1,1 0 1,-1 0-1,-1 0 1,1 0 0,-1 0-1,0 0 1,0-1-1,0 1 1,-1 0 0,0 0-1,0-1 1,-1-4-1,1 9-25,0 0-1,0 1 1,-1-1-1,1 0 1,0 1 0,-1-1-1,1 1 1,0-1-1,-1 1 1,1-1-1,-1 1 1,1-1-1,-1 1 1,1-1-1,-1 1 1,0 0-1,1-1 1,-1 1 0,1 0-1,-1-1 1,0 1-1,1 0 1,-1 0-1,0 0 1,1 0-1,-1 0 1,0-1-1,1 1 1,-1 0-1,0 0 1,1 1 0,-1-1-1,0 0 1,0 0-1,1 0 1,-1 0-1,1 1 1,-1-1-1,-1 1 1,0 0-16,0-1 0,-1 1 0,1 0 0,0 1 1,0-1-1,0 0 0,0 1 0,0-1 0,1 1 0,-4 3 1,0 3-1,0 0 0,1 1 0,0-1 0,1 1 0,0 0 0,0 1 0,1-1 0,0 0 0,0 1 0,1-1 0,0 1 0,2 17 1,-1-25 8,0 0 0,1 0 0,-1 0 1,1 0-1,0 0 0,0 0 0,-1 0 0,1 0 1,0 0-1,1 0 0,-1-1 0,0 1 1,0 0-1,1-1 0,-1 1 0,1-1 1,-1 0-1,1 1 0,0-1 0,0 0 1,-1 0-1,1 0 0,0 0 0,0 0 1,0-1-1,0 1 0,0-1 0,0 1 0,0-1 1,0 1-1,0-1 0,0 0 0,1 0 1,-1 0-1,3-1 0,5 1 20,1-1-1,-1 0 1,0 0-1,1-1 1,19-7-1,-1-4-6,1-1 0,39-26 0,29-14-9,-98 54 8,1-1 0,-1 1 0,0 0 0,1 0 0,-1-1 0,1 1 0,-1 0 0,1 0 0,-1 0 0,1 0 0,-1 0 0,1 0 0,0 0 0,-1 0 0,1 0 0,-1 0 0,1 0 0,-1 0 0,1 0 0,-1 0 0,1 0 0,-1 0 0,1 1 0,-1-1 0,1 0 0,-1 0 0,0 1 0,1-1 0,-1 0 0,1 1 0,4 18 381,-12 40 211,3-21-161,4-37-440,1-1-1,-1 1 0,1-1 1,-1 1-1,1-1 0,-1 1 0,1-1 1,0 0-1,-1 1 0,1-1 0,0 0 1,-1 1-1,1-1 0,0 0 0,-1 0 1,1 1-1,0-1 0,-1 0 1,1 0-1,0 0 0,0 0 0,-1 0 1,1 0-1,0 0 0,1-1 0,22-2 120,-12-1-106,0-1 1,-1-1 0,1 1-1,-2-2 1,1 0 0,16-13 0,-18 12-66,1 0 1,0 1 0,1 0 0,0 1 0,0 0 0,0 1 0,13-4-1,-23 9 23,0 0 0,-1 0 0,1 0 0,0 0 0,0 1 0,-1-1 0,1 0 0,0 0 0,0 1-1,-1-1 1,1 0 0,0 1 0,-1-1 0,1 1 0,-1-1 0,1 1 0,0-1 0,-1 1-1,1-1 1,-1 1 0,1 0 0,-1-1 0,0 1 0,1-1 0,-1 1 0,0 0 0,1 0-1,-1-1 1,0 1 0,0 0 0,0 0 0,1-1 0,-1 1 0,0 0 0,0 0 0,0-1 0,0 1-1,0 0 1,-1 0 0,1-1 0,0 1 0,0 1 0,-5 49-3548,3-31-4375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8.992"/>
    </inkml:context>
    <inkml:brush xml:id="br0">
      <inkml:brushProperty name="width" value="0.025" units="cm"/>
      <inkml:brushProperty name="height" value="0.025" units="cm"/>
    </inkml:brush>
  </inkml:definitions>
  <inkml:trace contextRef="#ctx0" brushRef="#br0">5905 4 3459,'0'0'4810,"-10"-1"-3529,-6 0-1330,1 0 0,-1 0 0,1 2 0,-1 0 0,1 1 0,-1 0 0,1 1-1,0 1 1,-24 10 0,-158 81-260,-319 172 3261,-400 222-219,-387 10-2648,699-293-45,-328 105-90,796-268 83,-237 111 1,310-122 89,1 3 0,3 3 0,0 2 1,3 3-1,-86 84 0,105-86-116,2 2 1,2 2-1,2 1 0,2 1 1,2 2-1,2 0 0,-23 65 1,39-88-44,2 0 0,-6 29 1,11-45 21,1-1 0,0 1 0,1 0 0,0 0 0,0-1 0,1 1 1,0 0-1,1 0 0,3 10 0,-4-16 15,1 0 1,0-1 0,0 1-1,1 0 1,-1-1-1,1 0 1,0 0-1,0 0 1,0 0-1,0 0 1,0 0-1,1-1 1,-1 0-1,1 1 1,0-1-1,0-1 1,-1 1-1,1 0 1,0-1-1,0 0 1,1 0-1,4 0 1,12 3 51,1-2 0,-1-1 1,26-1-1,-24 0-7,22-2-25,0-2 0,0-2 1,-1-2-1,64-19 1,169-71 47,-273 96-69,814-379 17,-504 225-13,2239-1123-2395,-1384 673 4942,-1017 527-2380,-3-7 0,198-150 0,-332 225-125,25-23-55,-38 32 55,0 0-1,0 0 0,0 0 1,-1 0-1,1 0 1,-1 0-1,1-1 0,-1 1 1,0 0-1,0-1 0,0 1 1,0-1-1,-1 0 0,1 1 1,0-4-1,-2 4-20,1 1-1,-1-1 1,0 1-1,1 0 1,-1-1-1,0 1 1,0 0-1,0 0 1,1-1-1,-2 1 1,1 0-1,0 0 1,0 0-1,0 0 1,0 0 0,-1 0-1,1 1 1,0-1-1,-1 0 1,1 1-1,0-1 1,-1 0-1,1 1 1,-3-1-1,-39-9 196,4 6-178,-1 2 0,1 2 0,0 2 0,-1 1 0,1 2 0,-65 16 0,-224 87-608,224-65-1145,2 4 0,2 4 0,-121 85 0,131-73-1343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30.379"/>
    </inkml:context>
    <inkml:brush xml:id="br0">
      <inkml:brushProperty name="width" value="0.025" units="cm"/>
      <inkml:brushProperty name="height" value="0.025" units="cm"/>
    </inkml:brush>
  </inkml:definitions>
  <inkml:trace contextRef="#ctx0" brushRef="#br0">16 7 13357,'0'0'2151,"-3"7"-923,3-6-1104,-12 54 1439,12-52-1464,-1 0 0,1-1 0,0 1 0,0 0 0,1-1 0,-1 1 0,0 0 0,1 0 0,1 3-1,-1-5-53,-1 0 0,0 0 0,1-1 0,-1 1 0,1-1 0,-1 1 0,1 0 0,-1-1 0,1 1 0,0-1-1,-1 1 1,1-1 0,0 1 0,-1-1 0,1 0 0,0 1 0,0-1 0,-1 0 0,1 0 0,0 0 0,0 1-1,0-1 1,-1 0 0,1 0 0,0 0 0,0 0 0,0 0 0,-1 0 0,1 0 0,0-1 0,0 1 0,0 0-1,2-1 59,-1-1-1,0 1 1,0-1-1,0 1 0,0-1 1,0 1-1,-1-1 0,1 0 1,0 0-1,-1 0 1,0 0-1,1 0 0,-1 0 1,0 0-1,0-1 0,0 1 1,1-4-1,16-52 442,-13 43-320,3 22 339,-6-4-582,1 1-1,0-1 1,0 0 0,0 0-1,1-1 1,-1 1-1,1-1 1,-1 1 0,1-1-1,0 0 1,0-1-1,0 1 1,0-1 0,4 2-1,-4-3-117,15-1-2025,-3-8-3675,-8 1-2053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1.027"/>
    </inkml:context>
    <inkml:brush xml:id="br0">
      <inkml:brushProperty name="width" value="0.025" units="cm"/>
      <inkml:brushProperty name="height" value="0.025" units="cm"/>
    </inkml:brush>
  </inkml:definitions>
  <inkml:trace contextRef="#ctx0" brushRef="#br0">85 45 8136,'0'0'6683,"0"-8"-4617,-1-24-288,-4 27 143,-3 13-1302,-3 13-404,-2 15 334,1 1 0,2 0 0,2 1 0,2 0 0,1 1 0,0 43 0,5-80-504,0-1 0,-1 1 0,1 0 0,1 0 0,-1 0 0,0 0 0,0-1 0,1 1 0,-1 0 0,1 0 1,-1 0-1,1-1 0,0 1 0,0 0 0,0-1 0,0 1 0,0-1 0,0 1 0,0-1 0,0 0 0,2 2 0,-1-2 0,0 0 0,-1-1 0,1 1 0,0-1 1,-1 1-1,1-1 0,0 0 0,-1 0 0,1 0 0,0 0 1,0 0-1,-1 0 0,1 0 0,0-1 0,0 1 0,-1 0 1,1-1-1,1 0 0,6-3 99,0-1 0,0 1 0,0-2 0,-1 1-1,0-1 1,11-10 0,4-6-56,-1-2-1,-1-1 1,31-46-1,-41 54-70,-1-1 0,-1 0 0,0 0 0,-2-1 0,0 0 0,-1 0 0,4-24 0,-20 120-193,0 124 0,10-198 199,0 0 1,0 0-1,0 0 1,0 0-1,0 0 1,1 0-1,0 0 1,0 0-1,-1 0 1,2 0 0,-1 0-1,0-1 1,0 1-1,1 0 1,0-1-1,-1 1 1,1-1-1,0 0 1,0 1-1,0-1 1,1 0-1,-1 0 1,0-1-1,1 1 1,-1 0-1,1-1 1,0 1 0,-1-1-1,1 0 1,0 0-1,0 0 1,0 0-1,0-1 1,0 1-1,0-1 1,0 0-1,0 0 1,0 0-1,0 0 1,0 0-1,0-1 1,0 1-1,0-1 1,0 0 0,-1 1-1,1-2 1,0 1-1,0 0 1,-1 0-1,1-1 1,0 0-1,-1 1 1,5-5-1,1-1 96,0 0 0,-1 0 0,0 0 0,0-1 0,0 0 0,-1-1 0,-1 0 0,1 1 0,-1-2 0,-1 1 0,0 0 0,0-1 0,-1 0 0,4-17 0,-1-6-26,-2 0 0,-1-1 0,-2-39 0,-2 64-880,-2 14-852,-2 19-2063,5 9-5940,0-20 300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1.636"/>
    </inkml:context>
    <inkml:brush xml:id="br0">
      <inkml:brushProperty name="width" value="0.025" units="cm"/>
      <inkml:brushProperty name="height" value="0.025" units="cm"/>
    </inkml:brush>
  </inkml:definitions>
  <inkml:trace contextRef="#ctx0" brushRef="#br0">9 77 1922,'0'0'21679,"9"5"-20782,-7-4-852,1 1 1,0-1 0,0 1-1,-1-1 1,1 0-1,0 0 1,0 0-1,0-1 1,0 1 0,0-1-1,0 1 1,0-1-1,0 0 1,0 0 0,0 0-1,0-1 1,1 1-1,-2-1 1,1 0-1,0 0 1,0 0 0,0 0-1,0 0 1,0 0-1,-1-1 1,1 1 0,-1-1-1,1 0 1,-1 0-1,1 0 1,-1 0-1,0 0 1,0-1 0,0 1-1,0-1 1,-1 1-1,1-1 1,1-4 0,-2 6-26,0-1 1,0 0 0,0 0-1,0 0 1,-1 0 0,1 0-1,-1 0 1,1 0 0,-1 0 0,0 0-1,0 0 1,0 0 0,0 0-1,0 0 1,0 0 0,-1-3 0,0 4-18,1 0 1,-1 0-1,1 0 1,-1 0-1,0 0 1,1 1-1,-1-1 1,0 0-1,0 0 1,1 1-1,-1-1 1,0 0-1,0 1 1,0-1-1,0 1 1,0-1-1,0 1 1,0 0-1,0-1 1,0 1 0,0 0-1,-2-1 1,0 1-14,0 0 0,0 0 0,-1 1 0,1-1 0,0 1 0,0-1 0,0 1 0,0 0 0,0 0 0,0 0 0,0 1 0,1-1 0,-1 1 0,0-1 0,1 1 0,-1 0 1,1 0-1,-1 0 0,1 1 0,-3 3 0,-1 1 13,1 1 1,0 0-1,1 0 1,0 0 0,0 0-1,0 1 1,1 0-1,1 0 1,-1 0-1,1 0 1,-1 17-1,3-25-1,0 0 0,1 0 0,-1 1-1,0-1 1,1 0 0,-1 0-1,1 0 1,-1 0 0,1 0-1,-1 0 1,1 0 0,0 0-1,-1 0 1,1 0 0,0 0 0,0 0-1,0 0 1,0-1 0,0 1-1,0 0 1,0-1 0,0 1-1,0-1 1,0 1 0,0-1-1,0 1 1,0-1 0,1 0-1,-1 0 1,0 1 0,0-1 0,0 0-1,0 0 1,1 0 0,-1 0-1,0 0 1,0-1 0,0 1-1,1 0 1,-1 0 0,2-2-1,4 1 13,0 0-1,0-1 1,0 0-1,-1-1 1,1 1-1,7-5 1,6-7-198,-1 0 0,33-31 0,10-8-124,-62 52 311,0 1-1,1 0 1,-1 0 0,0-1-1,0 1 1,1 0-1,-1 0 1,0 0-1,0-1 1,1 1-1,-1 0 1,0 0-1,1 0 1,-1 0-1,0 0 1,0-1-1,1 1 1,-1 0-1,0 0 1,1 0-1,-1 0 1,0 0-1,1 0 1,-1 0-1,0 0 1,1 0-1,-1 1 1,0-1-1,1 0 1,-1 0-1,0 0 1,1 0-1,-1 0 1,0 0-1,0 1 1,1-1-1,-1 0 1,0 0-1,0 0 1,1 1 0,-1-1-1,0 0 1,0 0-1,1 1 1,2 19 252,-9 21 177,5-40-421,1 0 1,-1 0-1,1 0 0,-1 1 0,1-1 0,-1 0 1,1 1-1,0-1 0,0 0 0,-1 1 0,1-1 0,0 1 1,0-1-1,1 0 0,-1 1 0,0-1 0,0 0 1,1 1-1,-1-1 0,0 0 0,1 0 0,1 3 1,-1-3-8,1-1 0,0 1 0,-1-1 0,1 0 0,0 1 0,-1-1 1,1 0-1,0 0 0,0 0 0,-1 0 0,1-1 0,0 1 1,0 0-1,-1-1 0,1 1 0,0-1 0,-1 1 0,4-3 1,10-3-274,1-1 0,23-16 1,-29 17-69,0-1 0,0 2 0,0-1 0,1 2 0,0-1 0,0 1 0,21-4 0,-32 8 318,1 0 1,-1 0-1,1 0 1,-1 0-1,1 0 1,-1 0-1,1 0 1,-1 0-1,1 0 1,-1 0-1,0 0 1,1 0-1,-1 0 1,1 0 0,-1 1-1,1-1 1,-1 0-1,1 0 1,-1 0-1,1 1 1,-1-1-1,0 0 1,1 1-1,-1-1 1,0 0-1,1 1 1,-1-1-1,0 0 1,1 1 0,-1-1-1,0 1 1,0-1-1,1 1 1,-1-1-1,0 1 1,0-1-1,0 1 1,-1 22 118,-1-6-2229,5-6-3714,1-10 1668,2-1-154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2"/>
    </inkml:context>
    <inkml:brush xml:id="br0">
      <inkml:brushProperty name="width" value="0.025" units="cm"/>
      <inkml:brushProperty name="height" value="0.025" units="cm"/>
    </inkml:brush>
  </inkml:definitions>
  <inkml:trace contextRef="#ctx0" brushRef="#br0">0 0 10858,'0'0'10800,"0"9"-9765,2 56 706,-1-64-1734,-1-1 1,1 1 0,0-1 0,0 1-1,0 0 1,-1-1 0,1 0-1,0 1 1,0-1 0,0 0-1,0 1 1,0-1 0,0 0-1,0 0 1,0 0 0,0 1-1,0-1 1,0 0 0,0-1 0,0 1-1,0 0 1,1 0 0,26-3-164,-17-1-222,0 0 0,-1-1 0,0 0 0,15-10-1,-18 10 371,0 0 0,0 1 0,0 0 0,1 0 0,-1 0-1,1 1 1,0 1 0,0-1 0,0 1 0,16-1 0,-24 3 108,1 1 0,0 0-1,0 0 1,-1 0 0,1 0 0,-1-1 0,1 1 0,-1 0 0,1 0 0,-1 0 0,1 0 0,-1 0 0,0 0 0,0 1 0,1-1 0,-1 0 0,0 0 0,0 0 0,0 0 0,0 0 0,0 0 0,-1 0 0,1 0 0,0 0 0,0 0 0,-1 0 0,1 0 0,-1 2 0,-8 35 323,9-38-414,-4 19-288,3-7-3072,1-7-2297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3.121"/>
    </inkml:context>
    <inkml:brush xml:id="br0">
      <inkml:brushProperty name="width" value="0.025" units="cm"/>
      <inkml:brushProperty name="height" value="0.025" units="cm"/>
    </inkml:brush>
  </inkml:definitions>
  <inkml:trace contextRef="#ctx0" brushRef="#br0">108 222 5637,'0'0'10036,"-8"-2"-8327,5 2-1566,-1-1 0,1 1 0,-1-1 0,1 1 0,-1 0 0,1 0 0,-1 1 0,1-1 0,-1 1 0,1 0 0,0-1 0,-1 2 0,1-1 0,0 0 0,0 1 0,0-1 0,0 1 0,0 0 0,0 0 0,0 0 0,1 0 0,-1 1 0,1-1 0,-1 1 0,1-1 0,0 1 0,0 0 0,0 0 0,0 0 0,1 0 0,-1 0 0,1 0 0,0 0 0,0 1 0,0-1 0,0 1 0,0 3 0,1-6-121,-1-1-1,1 1 0,0 0 1,0-1-1,0 1 1,-1 0-1,1-1 0,0 1 1,0 0-1,0-1 1,0 1-1,0 0 0,0-1 1,0 1-1,0 0 1,1-1-1,-1 1 0,0 0 1,0-1-1,0 1 1,1-1-1,-1 1 0,0 0 1,1-1-1,-1 1 1,0-1-1,1 1 1,-1-1-1,1 1 0,-1-1 1,1 1-1,-1-1 1,1 1-1,-1-1 0,1 0 1,0 1-1,-1-1 1,1 0-1,0 0 0,-1 1 1,1-1-1,-1 0 1,1 0-1,0 0 0,-1 0 1,1 0-1,0 0 1,0 0-1,-1 0 0,1 0 1,0 0-1,-1 0 1,1 0-1,-1-1 0,1 1 1,0 0-1,-1 0 1,1-1-1,0 0 0,41-21 644,-27 10-578,0-1 0,-1-1 1,0 0-1,-1-1 0,-1-1 1,17-27-1,-22 31-19,0-1-1,-1 1 1,-1-1 0,0 0-1,0-1 1,-2 1 0,0-1 0,0 1-1,-1-1 1,0-15 0,-2 29-57,-1 0 0,0 0 0,1 0 0,-1 0 0,1 0 0,-1 0 0,1 0 0,-1 0 0,1 0 1,-1 0-1,1 0 0,-1 0 0,0 0 0,1 0 0,-1 1 0,1-1 0,-1 0 0,1 0 0,-1 1 0,1-1 1,0 0-1,-1 1 0,1-1 0,-1 0 0,0 1 0,-6 12 51,0 0 0,0 1 1,1 0-1,1 0 0,0 0 0,-5 29 1,8-33-40,-2 2 24,1 1 0,0 0 0,1 0 0,1 0-1,0 0 1,0 0 0,1 0 0,3 22 0,-2-33-42,1 0-1,-1 0 1,0-1 0,0 1 0,1 0-1,-1-1 1,1 1 0,0-1 0,-1 1-1,1-1 1,0 0 0,0 0 0,0 0-1,0 0 1,0 0 0,0 0 0,0 0-1,0-1 1,0 1 0,0-1 0,0 1-1,1-1 1,-1 0 0,0 0 0,0 0-1,0 0 1,4-1 0,1 1-21,0-1 0,0 0 0,0 0 0,0-1 0,0 1 0,-1-1 0,12-6 0,-11 4-56,0-1-1,0 0 1,-1 0-1,1-1 1,-1 0-1,-1 0 1,1 0-1,-1-1 1,0 0-1,0 0 1,4-10-1,-5 71 201,-4-51-96,0-1 0,-1 1 0,1-1 0,1 1 0,-1-1 0,0 1 1,0-1-1,1 0 0,0 1 0,-1-1 0,1 1 0,0-1 0,0 0 0,0 0 0,1 0 0,-1 1 0,0-1 0,3 2 0,-1-2 2,0-1 0,0 1 0,0-1-1,0 0 1,1 0 0,-1-1 0,0 1-1,0 0 1,1-1 0,-1 0 0,0 0 0,1 0-1,-1 0 1,4-1 0,0 0-18,0 0 1,-1-1-1,1 1 1,0-2 0,-1 1-1,1-1 1,-1 0-1,0 0 1,0 0-1,0-1 1,0 0-1,-1 0 1,0-1 0,1 1-1,-1-1 1,-1 0-1,1-1 1,-1 1-1,5-9 1,-4 5 0,0 1 1,0 0-1,-1-1 1,-1 0 0,1 0-1,-1 0 1,-1 0-1,0-1 1,0 1-1,-1-1 1,0 1-1,0-1 1,-2-16-1,1 26-17,0-1-1,0 1 0,0-1 0,0 1 1,0-1-1,-1 1 0,1-1 1,0 1-1,0-1 0,0 1 0,0-1 1,-1 1-1,1 0 0,0-1 0,0 1 1,-1-1-1,1 1 0,0-1 1,-1 1-1,1 0 0,-1-1 0,1 1 1,0 0-1,-1 0 0,1-1 0,-1 1 1,1 0-1,-1 0 0,1-1 1,-1 1-1,1 0 0,-1 0 0,1 0 1,-1 0-1,1 0 0,-1 0 1,1 0-1,-1 0 0,1 0 0,-1 0 1,1 0-1,-1 0 0,1 0 0,-1 0 1,1 0-1,0 1 0,-1-1 1,1 0-1,-1 0 0,1 1 0,-1-1 1,1 0-1,-1 1 0,1-1 0,-1 1 1,-21 20-40,17-13 119,1 1-1,0 0 1,0 0-1,1 0 1,0 0 0,0 0-1,-1 19 1,3-25-55,1-1 1,-1 1 0,1 0 0,0 0-1,0 0 1,0-1 0,1 1 0,-1 0-1,0 0 1,1-1 0,0 1 0,0 0-1,0-1 1,0 1 0,0-1-1,0 1 1,1-1 0,-1 1 0,1-1-1,0 0 1,0 0 0,-1 0 0,1 0-1,1 0 1,-1 0 0,0-1 0,0 1-1,1-1 1,-1 1 0,1-1 0,3 2-1,7 0-162,1 0-1,-1 0 0,1-1 0,0-1 0,0-1 1,-1 0-1,1 0 0,0-1 0,0-1 0,-1 0 1,23-8-1,-34 10-71,-1-1-1,0 0 1,1 1 0,-1-1 0,0 0 0,0 0-1,0 0 1,1 0 0,-1 0 0,0 0 0,-1 0-1,1 0 1,0 0 0,0-1 0,0 1 0,-1 0-1,1-1 1,0 1 0,-1 0 0,1-1 0,-1 1-1,0-1 1,1 1 0,-1-1 0,0 1 0,0-1-1,0 1 1,0 0 0,0-1 0,0 1 0,-1-2-1,-1-17-5383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3.470"/>
    </inkml:context>
    <inkml:brush xml:id="br0">
      <inkml:brushProperty name="width" value="0.025" units="cm"/>
      <inkml:brushProperty name="height" value="0.025" units="cm"/>
    </inkml:brush>
  </inkml:definitions>
  <inkml:trace contextRef="#ctx0" brushRef="#br0">1 24 17168,'0'0'7912,"49"-24"-29501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58.902"/>
    </inkml:context>
    <inkml:brush xml:id="br0">
      <inkml:brushProperty name="width" value="0.025" units="cm"/>
      <inkml:brushProperty name="height" value="0.025" units="cm"/>
    </inkml:brush>
  </inkml:definitions>
  <inkml:trace contextRef="#ctx0" brushRef="#br0">111 0 10794,'0'0'14110,"-7"11"-13075,-9 15-779,2 0-1,2 2 1,0 0 0,1 0-1,2 1 1,1 0-1,-7 50 1,8-10-139,29-107 545,-6-8-827,-6 16-504,-5 24-435,-5 9 1119,1 0-1,0 0 1,0 0-1,0 0 0,1 0 1,-1 0-1,1-1 0,-1 1 1,1 0-1,0-1 1,0 1-1,0-1 0,1 0 1,-1 0-1,0 0 0,1 0 1,0 0-1,-1 0 1,1 0-1,0-1 0,0 0 1,0 1-1,0-1 0,0 0 1,0-1-1,0 1 1,0 0-1,0-1 0,0 0 1,0 1-1,6-2 1,-3 2 3,0-1 1,0-1 0,0 1 0,0-1-1,-1 0 1,1 0 0,0 0 0,0-1 0,0 0-1,-1 0 1,1-1 0,-1 0 0,0 1-1,0-2 1,0 1 0,6-5 0,-9 5-8,1 1 0,-1-1 1,0 0-1,0 0 1,0 1-1,-1-1 0,1 0 1,-1 0-1,0-1 0,1 1 1,-1 0-1,-1 0 0,1-1 1,0 1-1,-1-6 0,0 9-11,0-1-1,0 1 1,-1 0 0,1-1-1,0 1 1,0 0-1,-1 0 1,1-1 0,0 1-1,-1 0 1,1 0-1,0 0 1,-1 0 0,1-1-1,-1 1 1,1 0-1,0 0 1,-1 0 0,1 0-1,0 0 1,-1 0-1,1 0 1,-1 0-1,1 0 1,0 0 0,-1 0-1,1 0 1,0 0-1,-1 1 1,1-1 0,-1 0-1,1 0 1,0 0-1,-1 0 1,1 1 0,-16 5-23,11-2 77,1 0 0,-1 1 1,1-1-1,0 1 0,0 0 0,1 0 1,-1 0-1,1 1 0,0-1 0,1 1 0,-1 0 1,1 0-1,0 0 0,1 0 0,-1 0 1,1 0-1,1 0 0,-1 11 0,1-16-44,0 0 0,0 0 0,0 0 1,1 0-1,-1 0 0,0 0 0,1 0 0,-1 0 0,1 0 0,-1-1 0,1 1 0,0 0 0,-1 0 0,1 0 1,0-1-1,-1 1 0,1 0 0,0-1 0,0 1 0,0 0 0,-1-1 0,1 1 0,0-1 0,2 1 0,33 5 193,33-13-39,-54 2-188,0 0-1,0-1 0,17-9 0,36-14-164,-67 30 179,0 1 0,0 0-1,0 0 1,0-1 0,0 1-1,-1 0 1,1 0 0,-1 0 0,0 0-1,1 0 1,-1 0 0,0 0-1,0 0 1,0-1 0,0 1 0,0 0-1,-1 4 1,2 19 195,0-23-175,1-1-1,0 1 1,-1 0 0,1 0-1,0-1 1,0 1-1,0-1 1,0 0 0,0 1-1,0-1 1,1 0-1,-1 0 1,0 0 0,0-1-1,1 1 1,-1 0-1,1-1 1,-1 0 0,0 0-1,1 1 1,-1-1-1,1-1 1,-1 1 0,1 0-1,3-1 1,6-1-110,1 0 0,-1 0 0,20-7 1,-19 3-26,-6 3 81,1 0-1,-1 1 0,1 0 0,0 0 1,0 0-1,11 0 0,-19 6 29,0 0 0,0-1 0,0 1 0,0 0 0,-1 0 0,1 0 0,-1-1 0,-1 6 0,1 2-2030,8-10-7722,4-5-6156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7.912"/>
    </inkml:context>
    <inkml:brush xml:id="br0">
      <inkml:brushProperty name="width" value="0.025" units="cm"/>
      <inkml:brushProperty name="height" value="0.025" units="cm"/>
    </inkml:brush>
  </inkml:definitions>
  <inkml:trace contextRef="#ctx0" brushRef="#br0">0 0 6182,'0'0'13773,"50"43"-12812,-14-37-192,7-4-417,1-2-128,3 0-160,-3 0-192,-2-5-2242,-9-13-3812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9.170"/>
    </inkml:context>
    <inkml:brush xml:id="br0">
      <inkml:brushProperty name="width" value="0.025" units="cm"/>
      <inkml:brushProperty name="height" value="0.025" units="cm"/>
    </inkml:brush>
  </inkml:definitions>
  <inkml:trace contextRef="#ctx0" brushRef="#br0">215 51 6790,'1'-1'404,"0"-1"-1,0 0 1,0 0-1,-1 0 1,1 0-1,-1 0 1,1 0-1,-1 0 1,0 0-1,0 0 1,0 0-1,0 0 1,0 0-1,0 0 1,0 0-1,-1 0 1,1 0-1,-1 1 1,1-1-1,-2-2 1,1 3-208,0 0 1,0 0-1,0 0 1,-1 1 0,1-1-1,0 0 1,0 1-1,0-1 1,-1 1-1,1 0 1,0-1-1,0 1 1,-1 0-1,1 0 1,0 0-1,-1-1 1,1 2-1,0-1 1,-1 0 0,1 0-1,0 0 1,-2 1-1,-5 1-24,0 0 0,0 1 0,0 0 0,0 1 0,1 0 0,0 0 0,-1 0 0,-7 7 0,9-6-157,-39 38 139,42-40-147,1 0 0,0 0 0,-1 0 0,1 0 0,0 1 0,1-1 0,-1 0 0,1 1 0,-1-1 0,1 1 0,0 0 0,1-1 0,-2 8 0,5-9 6,-1 0 0,1-1 1,0 0-1,0 1 0,-1-1 0,1 0 0,0 0 0,0-1 0,0 1 1,0-1-1,5 1 0,-2 0 5,11 3-32,-1 0 0,1 1 0,-1 1 0,27 13 0,-41-18 19,1 0 0,0 0 0,-1 1-1,0-1 1,1 1 0,-1-1 0,0 1 0,0 0 0,0 0 0,0 0 0,0 0 0,0 1 0,-1-1 0,1 0 0,-1 1 0,1-1 0,-1 1 0,0-1 0,0 1 0,0 0 0,0-1 0,-1 1 0,1 0 0,-1 0 0,0-1 0,1 1 0,-1 0-1,-1 0 1,1 0 0,0 0 0,-1-1 0,1 1 0,-1 0 0,0-1 0,0 1 0,0 0 0,0-1 0,-2 4 0,-1 0 165,-1 0 1,1 0-1,-1 0 0,-1-1 1,1 0-1,-1 0 0,0 0 0,0-1 1,0 1-1,-10 4 0,-71 30 770,83-37-940,2-2 10,-3 3 41,-1-1 0,0 0 1,0 0-1,1-1 0,-1 1 0,-12 0 1,18-3-70,-1 1 0,1 0 0,0 0 0,-1 0 0,1 0 0,0-1 0,-1 1 0,1 0 0,0 0 0,-1-1 0,1 1 0,0 0 0,-1-1 1,1 1-1,0 0 0,0-1 0,-1 1 0,1 0 0,0-1 0,0 1 0,0-1 0,0 1 0,0 0 0,-1-1 0,1 1 0,0-1 0,0 1 0,0-1 0,0 1 0,0 0 0,0-1 1,0 1-1,0-1 0,1 1 0,-1 0 0,0-1 0,0 1 0,0-1 0,0 1 0,0 0 0,1-1 0,-1 1 0,0 0 0,0-1 0,1 1 0,10-23-1564,83-89-9901,-54 61 2664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9.946"/>
    </inkml:context>
    <inkml:brush xml:id="br0">
      <inkml:brushProperty name="width" value="0.025" units="cm"/>
      <inkml:brushProperty name="height" value="0.025" units="cm"/>
    </inkml:brush>
  </inkml:definitions>
  <inkml:trace contextRef="#ctx0" brushRef="#br0">108 0 5189,'0'0'14168,"-8"10"-13389,-6 13-293,1 0 0,1 0 0,1 1 0,1 1-1,1-1 1,1 2 0,2-1 0,0 1 0,2 0-1,-3 40 1,8-63-477,-1-1-1,0 0 1,1 1 0,-1-1-1,1 0 1,0 0-1,0 1 1,-1-1 0,2 0-1,-1 0 1,0 0-1,0 0 1,1 0-1,-1 0 1,1-1 0,-1 1-1,1 0 1,0-1-1,0 1 1,0-1 0,-1 1-1,2-1 1,-1 0-1,0 0 1,0 0 0,0 0-1,0 0 1,1-1-1,-1 1 1,0-1 0,1 1-1,3-1 1,12 2-161,0-1 0,0 0 1,27-3-1,-14 0-769,-28 2 882,0 0 0,0 0 0,0 0 0,-1 0 0,1 1 0,0-1 0,0 1 0,0 0 0,0 0 0,0 0 0,-1 0 0,1 0 0,0 0 0,-1 1 0,1-1-1,3 4 1,-5-3 61,1 0-1,-1 0 0,0 1 0,0-1 0,0 0 1,-1 0-1,1 1 0,0-1 0,-1 1 0,1-1 1,-1 0-1,0 1 0,0-1 0,0 1 0,0-1 1,-1 1-1,1-1 0,0 0 0,-1 1 0,0-1 1,-1 4-1,-9 21 555,7-28-76,3-17-268,2-13-223,-1 8-38,1 1 0,2-1 0,7-35 0,-10 58 23,0 0 0,0-1 0,0 1 1,0 0-1,0-1 0,0 1 0,1 0 0,-1-1 0,0 1 1,0 0-1,0 0 0,1-1 0,-1 1 0,0 0 1,0 0-1,0-1 0,1 1 0,-1 0 0,0 0 0,1 0 1,-1 0-1,0-1 0,0 1 0,1 0 0,-1 0 0,0 0 1,1 0-1,-1 0 0,0 0 0,1 0 0,-1 0 1,0 0-1,1 0 0,-1 0 0,0 0 0,1 0 0,-1 0 1,0 0-1,0 0 0,1 0 0,-1 0 0,0 1 1,1-1-1,-1 0 0,0 0 0,0 0 0,1 0 0,-1 1 1,0-1-1,0 0 0,1 0 0,-1 1 0,16 15-83,-11-11 108,-1-1-13,0 0-1,1-1 1,-1 1 0,1-1-1,0-1 1,0 1 0,0-1-1,1 1 1,-1-1 0,0-1 0,1 1-1,-1-1 1,1 0 0,0 0-1,-1-1 1,1 0 0,0 0-1,-1 0 1,9-2 0,-10 2 1,-1-1-1,1 0 1,-1 0 0,1-1 0,-1 1 0,0-1-1,0 0 1,0 1 0,0-1 0,0-1-1,0 1 1,-1 0 0,1-1 0,-1 1 0,1-1-1,-1 0 1,0 0 0,0 0 0,0 0-1,0 0 1,-1 0 0,0 0 0,1-1 0,-1 1-1,0-1 1,0 1 0,-1-1 0,1 1-1,-1-1 1,0 1 0,0-7 0,-16 27-199,13-8 218,-1 0 0,1 0 0,1 0 0,-1 0 0,1 1 0,1-1 0,0 1 0,0 15 1,1-24-24,0-1 1,0 1 0,0 0-1,0-1 1,0 1 0,1 0-1,-1 0 1,0-1 0,0 1 0,0 0-1,1-1 1,-1 1 0,0 0-1,1-1 1,-1 1 0,0-1 0,1 1-1,-1 0 1,1-1 0,-1 1-1,1-1 1,-1 1 0,1-1 0,-1 0-1,1 1 1,0-1 0,-1 1-1,1-1 1,1 1 0,24-3 154,-20 0-123,0 0 1,0-1-1,0 1 1,0-2-1,0 1 1,6-5-1,-2-1-50,1-1 0,-2-1-1,1 0 1,-1 0-1,-1-1 1,0 0-1,-1-1 1,7-14 0,-19 75-522,5-21 513,-1-19 28,0 0 0,0 0 0,1 0 0,1 0 1,-1 0-1,3 10 0,-3-16-113,1-1 1,-1 1-1,1-1 1,0 0 0,0 1-1,-1-1 1,1 1-1,0-1 1,0 0 0,0 0-1,0 0 1,0 1-1,1-1 1,-1 0-1,0 0 1,0-1 0,1 1-1,-1 0 1,0 0-1,1-1 1,-1 1-1,1 0 1,-1-1 0,1 0-1,-1 1 1,1-1-1,0 0 1,-1 0 0,1 0-1,-1 0 1,1 0-1,0 0 1,-1 0-1,1-1 1,-1 1 0,1 0-1,-1-1 1,1 1-1,1-2 1,1 0-529,0 0 0,0 0 0,-1-1 0,1 1 0,-1-1 0,1 0 0,-1 0 0,0 0 1,0-1-1,0 1 0,0-1 0,-1 1 0,1-1 0,-1 0 0,3-8 0,10-21-4824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0.325"/>
    </inkml:context>
    <inkml:brush xml:id="br0">
      <inkml:brushProperty name="width" value="0.025" units="cm"/>
      <inkml:brushProperty name="height" value="0.025" units="cm"/>
    </inkml:brush>
  </inkml:definitions>
  <inkml:trace contextRef="#ctx0" brushRef="#br0">35 59 7175,'1'-9'2696,"-1"2"-3338,1-31 7321,-1 33-2822,0 28-2530,-2 9-882,-1 0 0,-11 44 0,9-54 186,0 0 0,2 1-1,0-1 1,2 1-1,0 0 1,5 40-1,-4-62-591,1 0 0,-1 0-1,1 0 1,-1 0 0,1 0 0,-1 0-1,1 0 1,-1-1 0,1 1-1,0 0 1,-1 0 0,1-1-1,0 1 1,0 0 0,0-1-1,-1 1 1,1-1 0,0 1 0,0-1-1,0 1 1,0-1 0,0 0-1,0 1 1,0-1 0,0 0-1,0 0 1,0 0 0,0 0 0,0 0-1,0 0 1,0 0 0,0 0-1,0 0 1,0 0 0,0-1-1,0 1 1,0 0 0,0-1-1,0 1 1,2-1 0,2-1 58,0 0 1,0 0-1,0-1 1,0 1-1,0-1 1,5-4-1,5-9-117,-1 0 0,0 0-1,-2-1 1,0 0 0,-1-2-1,0 1 1,-2-1 0,10-26-1,2-2-847,-19 44 190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0.654"/>
    </inkml:context>
    <inkml:brush xml:id="br0">
      <inkml:brushProperty name="width" value="0.025" units="cm"/>
      <inkml:brushProperty name="height" value="0.025" units="cm"/>
    </inkml:brush>
  </inkml:definitions>
  <inkml:trace contextRef="#ctx0" brushRef="#br0">2 0 5862,'0'0'10570,"-2"55"-7880,2-42-672,2-3-577,9 0-768,5-3-513,-4-5-160,10-2-1217,-5-2-1666,3-15-3683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2.007"/>
    </inkml:context>
    <inkml:brush xml:id="br0">
      <inkml:brushProperty name="width" value="0.025" units="cm"/>
      <inkml:brushProperty name="height" value="0.025" units="cm"/>
    </inkml:brush>
  </inkml:definitions>
  <inkml:trace contextRef="#ctx0" brushRef="#br0">49 58 5093,'0'0'14851,"-3"12"-14183,-11 46 524,3 0 1,2 0-1,3 1 1,1 63-1,5-122-1178,0 0 0,0 1 0,0-1 0,0 1 0,-1-1 0,1 1 0,0-1 0,0 1-1,0-1 1,0 1 0,0-1 0,0 0 0,1 1 0,-1-1 0,0 1 0,0-1-1,0 1 1,0-1 0,0 1 0,1-1 0,-1 0 0,0 1 0,0-1 0,1 1 0,-1-1-1,0 0 1,1 1 0,-1-1 0,0 0 0,1 1 0,-1-1 0,1 0 0,-1 0-1,0 0 1,1 1 0,-1-1 0,1 0 0,-1 0 0,1 0 0,-1 0 0,1 0 0,-1 1-1,0-1 1,1 0 0,-1 0 0,1 0 0,-1 0 0,1-1 0,-1 1 0,1 0-1,-1 0 1,1 0 0,-1 0 0,1 0 0,-1-1 0,1 1 0,21-19 380,-16 8-460,-1 1 1,0-1 0,-1 0-1,0 0 1,-1-1 0,0 1 0,-1-1-1,0 1 1,0-1 0,-2 0-1,1 0 1,-3-18 0,2 30 58,0 0-1,0 0 1,0 0 0,0 1-1,-1-1 1,1 0 0,0 0 0,0 0-1,0 0 1,0 0 0,0 0-1,-1 0 1,1 0 0,0 0 0,0 1-1,0-1 1,0 0 0,-1 0 0,1 0-1,0 0 1,0 0 0,0 0-1,-1 0 1,1 0 0,0 0 0,0 0-1,0 0 1,0 0 0,-1 0-1,1-1 1,0 1 0,0 0 0,0 0-1,0 0 1,-1 0 0,1 0 0,0 0-1,0 0 1,0 0 0,0-1-1,0 1 1,0 0 0,-1 0 0,1 0-1,0 0 1,0 0 0,0-1-1,0 1 1,0 0 0,0 0 0,0 0-1,-7 17-158,7-9 170,0-1 1,0 0-1,0 0 0,1 0 0,0 0 0,1 0 1,-1 0-1,1 0 0,5 11 0,-6-16 5,1 0 0,-1 0 0,0 0-1,1 0 1,-1 0 0,1-1 0,0 1 0,0 0 0,0-1-1,0 0 1,0 1 0,0-1 0,0 0 0,0 0-1,0 0 1,0 0 0,1 0 0,-1-1 0,0 1-1,1-1 1,-1 0 0,0 1 0,1-1 0,-1 0 0,0 0-1,1-1 1,-1 1 0,1 0 0,-1-1 0,0 1-1,0-1 1,1 0 0,3-2 0,-1 1 3,-1 0-1,0 0 1,1-1 0,-1 1-1,0-1 1,-1 0-1,1 0 1,0-1 0,-1 1-1,0-1 1,0 0 0,0 1-1,0-1 1,-1-1 0,1 1-1,-1 0 1,3-7 0,-2 1-5,1 0 0,-1 0 1,-1-1-1,0 1 1,0-1-1,0-19 1,-2 30-12,-1-1 0,1 1 1,0 0-1,0 0 0,0 0 1,0 0-1,-1 0 1,1-1-1,0 1 0,0 0 1,0 0-1,-1 0 1,1 0-1,0 0 0,0 0 1,0 0-1,-1 0 1,1 0-1,0 0 0,0 0 1,-1 0-1,1 0 1,0 0-1,0 0 0,-1 0 1,1 0-1,0 0 0,0 0 1,0 0-1,-1 0 1,1 0-1,0 0 0,0 0 1,0 1-1,-1-1 1,1 0-1,0 0 0,0 0 1,0 0-1,0 1 1,-1-1-1,1 0 0,0 0 1,0 0-1,0 0 0,0 1 1,0-1-1,0 0 1,0 1-1,-11 8-61,6 2 172,0 1-1,0-1 1,1 1 0,0 0 0,1 0 0,0 0-1,1 1 1,1-1 0,-1 14 0,2-25-101,0 0 0,0 0 0,0 0 1,1 0-1,-1 0 0,0 0 0,0 0 1,1 0-1,-1 0 0,0 0 1,1 0-1,-1 0 0,1 0 0,-1 0 1,1-1-1,0 1 0,-1 0 0,1 0 1,0-1-1,0 1 0,-1 0 0,1-1 1,0 1-1,0-1 0,0 1 1,0-1-1,0 1 0,0-1 0,0 0 1,0 1-1,0-1 0,0 0 0,0 0 1,0 0-1,0 1 0,0-1 0,0 0 1,0-1-1,0 1 0,0 0 1,0 0-1,0 0 0,0-1 0,0 1 1,0 0-1,0-1 0,0 1 0,1-1 1,3-1-12,0 0 1,0 0-1,-1 0 1,1 0-1,0-1 1,-1 0-1,0 0 1,5-4 0,36-57-349,-42 116 44,-4-48 325,1 0 0,0 1 1,1-1-1,-1 0 1,1 0-1,0 0 0,0 0 1,0 0-1,0-1 1,1 1-1,2 6 0,-2-9-5,-1 0-1,0 1 0,1-1 0,-1 0 0,0 0 0,1 0 1,0 0-1,-1-1 0,1 1 0,-1 0 0,1-1 0,0 1 1,0-1-1,-1 1 0,1-1 0,0 0 0,0 0 0,0 0 1,-1 0-1,1 0 0,0 0 0,0 0 0,-1-1 0,1 1 1,0 0-1,0-1 0,-1 0 0,1 1 0,2-3 0,0 1 0,0 0 0,-1 0-1,1 0 1,-1-1-1,0 1 1,0-1-1,0 0 1,0 0-1,0 0 1,-1 0 0,1-1-1,-1 1 1,0-1-1,0 1 1,0-1-1,-1 0 1,2-4 0,-1 4 2,0-1 0,-1 0 1,0 0-1,0 0 1,0 0-1,0 0 1,-1 0-1,0-1 1,0 1-1,0 0 1,-1 0-1,0 0 1,-1-6-1,2 11-18,0 0-1,0 0 1,0 0-1,0 0 1,-1 0-1,1 0 1,0 0-1,0 0 1,0 0-1,0 0 1,0 0-1,0 0 1,0 0-1,0 0 1,-1 0-1,1 0 1,0 0-1,0 0 1,0 0-1,0 0 1,0 0-1,0 0 0,0 0 1,0 0-1,-1 0 1,1 0-1,0 0 1,0 0-1,0 0 1,0 0-1,0 0 1,0 0-1,0 0 1,0 0-1,0-1 1,0 1-1,0 0 1,0 0-1,-1 0 1,11 13-17,-2-9 32,0 0 0,1-1 0,-1 0 0,1 0 0,0-1-1,0 0 1,0-1 0,0 0 0,0 0 0,0-1 0,1 0-1,-1-1 1,0 0 0,0 0 0,0-1 0,0 0 0,0-1-1,-1 0 1,1 0 0,-1-1 0,0 0 0,0 0 0,0-1 0,0 0-1,-1 0 1,0-1 0,0 0 0,9-9 0,-15 13-7,1 0 0,-1 0 0,0 1 0,0-1 1,0 0-1,0 0 0,0 0 0,0 0 0,0 0 0,-1 0 1,1 0-1,-1 0 0,0 0 0,1-1 0,-1 1 0,0 0 1,0-4-1,-1 5-4,1 0 0,-1-1 0,1 1 1,-1 0-1,1 0 0,-1-1 0,0 1 0,0 0 1,1 0-1,-1 0 0,0 0 0,0 0 1,0 0-1,0 0 0,0 0 0,-1 1 0,1-1 1,0 0-1,0 1 0,-3-2 0,1 1-7,1 0 0,-1 1-1,0-1 1,0 1 0,0 0-1,0-1 1,0 1 0,0 1 0,1-1-1,-1 0 1,0 1 0,0-1-1,0 1 1,0 0 0,1 0-1,-1 0 1,0 0 0,1 0 0,-1 1-1,1-1 1,-1 1 0,1 0-1,0 0 1,0 0 0,-3 3-1,1 0 24,0 1 0,1 0-1,-1 1 1,1-1-1,1 0 1,-1 1-1,1-1 1,0 1-1,1 0 1,0 0-1,0 0 1,0 0-1,1 0 1,0 11-1,1-16-7,-1-1-1,0 1 0,0-1 1,1 1-1,-1-1 0,1 1 0,0-1 1,-1 0-1,1 1 0,0-1 1,0 0-1,0 1 0,0-1 1,0 0-1,0 0 0,0 0 0,0 0 1,0 0-1,1 0 0,-1 0 1,0 0-1,1-1 0,-1 1 1,1 0-1,-1-1 0,1 1 1,-1-1-1,1 0 0,-1 1 0,1-1 1,-1 0-1,1 0 0,-1 0 1,1 0-1,-1 0 0,1 0 1,1-1-1,4 1 15,-1-1-1,0 1 1,1-1 0,-1 0-1,0-1 1,0 0 0,0 0 0,8-4-1,0-3-38,0 0-1,-1-1 1,0-1-1,0 0 0,-1-1 1,0 0-1,-1-1 1,-1 0-1,0-1 1,-1 0-1,0 0 0,-2-1 1,1 0-1,-2-1 1,0 1-1,0-1 1,-2-1-1,0 1 0,-1 0 1,2-25-1,-5 41 17,0-1 0,0 1 0,0 0 0,0-1 0,0 1 0,0 0 0,0 0-1,0-1 1,0 1 0,0 0 0,0-1 0,0 1 0,0 0 0,-1-1 0,1 1 0,0 0 0,0 0-1,0-1 1,0 1 0,-1 0 0,1 0 0,0-1 0,0 1 0,0 0 0,-1 0 0,1 0 0,0-1-1,0 1 1,-1 0 0,1 0 0,0 0 0,0 0 0,-1-1 0,1 1 0,0 0 0,-1 0 0,1 0-1,0 0 1,-1 0 0,-14 6-126,-12 16-23,20-12 195,0 0 0,0 0 0,1 1 1,0 0-1,1 1 0,0-1 1,1 1-1,0 0 0,1 0 1,0 0-1,1 0 0,0 0 0,1 1 1,1-1-1,0 1 0,0-1 1,4 18-1,-3-28-23,-1 1-1,1-1 1,0 1-1,1-1 1,-1 0 0,0 0-1,1 1 1,-1-1 0,1 0-1,-1 0 1,1 0-1,0-1 1,0 1 0,0 0-1,0-1 1,0 1 0,1-1-1,-1 1 1,0-1-1,1 0 1,-1 0 0,1 0-1,-1-1 1,1 1 0,-1-1-1,1 1 1,-1-1-1,1 0 1,0 0 0,-1 0-1,1 0 1,-1 0 0,1 0-1,0-1 1,-1 1-1,4-2 1,4-1 15,1 0-1,-1 0 1,1-1 0,-1 0 0,0-1-1,-1 0 1,13-9 0,1-3-68,-2-1 0,33-36 1,-44 44 25,-1-1 1,0-1-1,-1 1 1,0-1-1,-1-1 1,-1 0 0,6-15-1,-11 26 1,0 1-1,0-1 1,-1 1 0,1-1-1,-1 0 1,1 1 0,-1-1-1,0 0 1,0 1 0,0-1-1,0 0 1,0 0 0,0 1-1,0-1 1,0 0 0,-2-3-1,2 5-2,-1 0 0,1 0 0,-1-1 0,0 1 0,1 0 0,-1 0 0,1 0 0,-1 0 0,0 0 0,1 0 0,-1 0-1,0 0 1,1 0 0,-1 0 0,0 0 0,1 0 0,-1 0 0,1 1 0,-1-1 0,0 0 0,1 0 0,-1 1 0,1-1 0,-1 0 0,1 1 0,-1-1 0,1 0-1,-1 2 1,-7 3-33,1 1 0,0 0 0,1 0-1,-11 13 1,6-5 66,2 1 0,0 0-1,-14 32 1,20-40 51,0 1 1,1 0-1,0-1 0,0 1 1,1 0-1,0 0 0,0 0 1,1 0-1,0 1 0,2 15 1,-1-22-58,0 1 0,1-1 0,-1 0 1,0 1-1,1-1 0,-1 0 0,1 0 0,0 0 1,0 0-1,0 0 0,0 0 0,0 0 0,0-1 1,0 1-1,0-1 0,1 0 0,-1 1 0,1-1 1,-1 0-1,1 0 0,-1-1 0,1 1 0,-1 0 1,1-1-1,0 0 0,0 0 0,-1 1 1,4-2-1,5 2 10,0-1 1,0 0-1,0-1 1,0 0 0,18-6-1,-17 3-42,0-1-1,0 0 1,-1-1 0,1 0-1,-1-1 1,10-8 0,-14 10-11,-1 0 0,0 0 0,-1 0 0,1-1 0,-1 0 0,0 0 0,-1 0 0,1-1 0,-1 1 0,0-1 0,3-8 0,-7 15 20,0-1 0,1 1 1,-1-1-1,0 1 0,1-1 1,-1 0-1,0 1 0,0-1 0,0 1 1,0-1-1,1 0 0,-1 1 1,0-1-1,0 0 0,0 1 1,0-1-1,0 1 0,-1-1 0,1 0 1,0 1-1,0-1 0,0 1 1,0-1-1,-1 0 0,1 1 1,0-1-1,-1 1 0,1-1 1,0 1-1,-1-1 0,1 1 0,0-1 1,-1 1-1,1-1 0,-1 1 1,1 0-1,-1-1 0,1 1 1,-1 0-1,0-1 0,1 1 0,-1 0 1,1 0-1,-1-1 0,1 1 1,-1 0-1,0 0 0,1 0 1,-1 0-1,0 0 0,0 0 0,-2 0-8,1 0 0,0 1 0,-1-1 0,1 1-1,0 0 1,0 0 0,-1-1 0,1 1-1,0 1 1,0-1 0,0 0 0,-3 3-1,1 0 33,0 0-1,1 0 0,0 0 1,0 0-1,0 1 0,0-1 1,1 1-1,0 0 0,0 0 1,0-1-1,0 2 0,1-1 1,0 0-1,0 0 0,0 6 1,0-9-15,1 1 1,0 0-1,1 0 1,-1 0-1,0 0 0,1 0 1,-1-1-1,1 1 1,0 0-1,0-1 0,0 1 1,1 0-1,-1-1 1,0 1-1,1-1 1,0 0-1,-1 1 0,1-1 1,0 0-1,0 0 1,0 0-1,1 0 1,-1-1-1,0 1 0,1 0 1,-1-1-1,1 0 1,3 2-1,35 8-1500,3-8-3542,-10-3-1219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2.890"/>
    </inkml:context>
    <inkml:brush xml:id="br0">
      <inkml:brushProperty name="width" value="0.025" units="cm"/>
      <inkml:brushProperty name="height" value="0.025" units="cm"/>
    </inkml:brush>
  </inkml:definitions>
  <inkml:trace contextRef="#ctx0" brushRef="#br0">217 11 8168,'4'0'9804,"-9"10"-4057,-22 29-2627,-45 51-3806,-45 40-366,238-268-7471,-14 13 6876,-85 109 3432,-21 16-1727,-1 0 0,0 0-1,1 0 1,-1 0 0,0 0 0,1 0 0,-1 0 0,0 0 0,1 1 0,-1-1 0,0 0 0,1 0 0,-1 0 0,0 1 0,1-1 0,-1 0 0,0 0-1,0 1 1,1-1 0,-1 0 0,0 0 0,0 1 0,0-1 0,1 0 0,-1 1 0,0-1 0,0 0 0,0 1 0,0-1 0,0 0 0,1 1-1,-1-1 1,0 1 0,0-1 0,0 0 0,0 1 0,-5 50 2801,4-40-2898,-7 35 1288,3 1 1,1-1-1,5 79 0,2-114-677,-2-5-2878,-9-19-15013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3.232"/>
    </inkml:context>
    <inkml:brush xml:id="br0">
      <inkml:brushProperty name="width" value="0.025" units="cm"/>
      <inkml:brushProperty name="height" value="0.025" units="cm"/>
    </inkml:brush>
  </inkml:definitions>
  <inkml:trace contextRef="#ctx0" brushRef="#br0">0 50 4837,'0'0'15310,"59"18"-13548,-28-14-641,3-3-577,9-1-352,-2 0-159,0-10-962,-2-6-1858,-2-4-2178,-3-6-1185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3.608"/>
    </inkml:context>
    <inkml:brush xml:id="br0">
      <inkml:brushProperty name="width" value="0.025" units="cm"/>
      <inkml:brushProperty name="height" value="0.025" units="cm"/>
    </inkml:brush>
  </inkml:definitions>
  <inkml:trace contextRef="#ctx0" brushRef="#br0">136 0 5894,'0'0'10004,"-9"12"-8312,-14 20-316,-25 47-1,38-62-471,1 2 0,0-1-1,2 1 1,0 0-1,-6 30 1,13-48-873,0 1-1,-1-1 0,1 0 1,0 0-1,0 0 1,0 0-1,1 0 1,-1 1-1,0-1 1,0 0-1,0 0 1,1 0-1,-1 0 1,1 0-1,-1 0 1,1 0-1,-1 0 1,1 0-1,0 0 1,-1 0-1,1 0 1,0 0-1,0 0 1,-1-1-1,1 1 1,0 0-1,0-1 1,0 1-1,0 0 1,0-1-1,0 1 1,0-1-1,0 0 0,1 1 1,-1-1-1,0 0 1,0 0-1,2 1 1,55-2 119,-34 0-128,3 0-45,21 1 224,83-11 0,-110 2-3617,-11-1-1869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4.035"/>
    </inkml:context>
    <inkml:brush xml:id="br0">
      <inkml:brushProperty name="width" value="0.025" units="cm"/>
      <inkml:brushProperty name="height" value="0.025" units="cm"/>
    </inkml:brush>
  </inkml:definitions>
  <inkml:trace contextRef="#ctx0" brushRef="#br0">65 323 5285,'0'0'5301,"-9"0"-2925,-43 5 907,52-5-3196,-1 1 1,1-1 0,0 0 0,-1 1-1,1-1 1,0 0 0,0 1 0,0-1-1,-1 0 1,1 1 0,0-1 0,0 1-1,0-1 1,0 0 0,0 1 0,0-1-1,0 1 1,0-1 0,0 0 0,0 1-1,0-1 1,0 1 0,0-1 0,0 1-1,0-1 1,0 0 0,1 1 0,-1-1-1,0 0 1,0 1 0,0-1 0,1 1-1,-1-1 1,0 0 0,0 1 0,1-1-1,-1 0 1,0 0 0,1 1 0,-1-1-1,0 0 1,1 0 0,-1 1 0,0-1-1,1 0 1,-1 0 0,1 0 0,8 4 167,0 0-1,-1-1 1,1-1 0,1 1 0,-1-1 0,0-1 0,14 1 0,74-3 580,-60 0-522,75-8 337,-1-5 0,122-30 0,-66 10-497,1034-112-215,-584 84 92,-555 54 42,174-12 465,-236 21-533,-1-1 1,1 0 0,0 0 0,0 0 0,0 0 0,0 1 0,0-1 0,0 0 0,-1 0-1,1 0 1,0 1 0,0-1 0,0 0 0,0 0 0,0 1 0,0-1 0,0 0-1,0 0 1,0 1 0,0-1 0,0 0 0,0 0 0,0 0 0,0 1 0,0-1 0,1 0-1,-1 0 1,0 0 0,0 1 0,0-1 0,0 0 0,0 0 0,0 0 0,0 1 0,1-1-1,-1 0 1,0 0 0,0 0 0,0 0 0,1 0 0,-1 1 0,0-1 0,0 0-1,0 0 1,1 0 0,-1 0 0,0 0 0,0 0 0,0 0 0,1 0 0,-1 0 0,0 0-1,0 0 1,1 0 0,-1 0 0,0 0 0,0 0 0,0 0 0,1 0 0,-1 0 0,0 0-1,0 0 1,1 0 0,-1 0 0,0 0 0,0-1 0,1 1 0,-14 10 40,13-9-54,-18 0-1945,17-2 1564,0 0 0,0 1 0,1-1-1,-1 0 1,0 0 0,0 0 0,1 0 0,-1 0-1,1 0 1,-1 0 0,1 0 0,-1 0 0,1 0-1,0 0 1,-1 0 0,1 0 0,0 0 0,0 0 0,0 0-1,0 0 1,0-2 0,-1-19-10095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1.316"/>
    </inkml:context>
    <inkml:brush xml:id="br0">
      <inkml:brushProperty name="width" value="0.025" units="cm"/>
      <inkml:brushProperty name="height" value="0.025" units="cm"/>
    </inkml:brush>
  </inkml:definitions>
  <inkml:trace contextRef="#ctx0" brushRef="#br0">49 1 3683,'0'0'19032,"-3"9"-18691,-4 17-196,-8 28 397,-8 60-1,23-113-535,0-1 0,0 1 0,-1 0-1,1-1 1,0 1 0,0-1 0,0 1-1,0-1 1,0 1 0,0-1 0,0 1 0,0 0-1,1-1 1,-1 1 0,0-1 0,0 1-1,0-1 1,1 1 0,-1-1 0,0 1 0,0-1-1,1 1 1,-1-1 0,0 0 0,1 1-1,-1-1 1,1 1 0,-1-1 0,1 0 0,-1 1-1,0-1 1,1 0 0,-1 0 0,1 1-1,0-1 1,23-5 478,23-21 298,9-21-595,-43 35-175,1 0-1,0 1 1,0 1 0,25-13-1,-39 22-12,1 1 0,-1 0 0,1 0 0,-1 0-1,1 0 1,-1-1 0,0 1 0,1 0 0,-1 0 0,1 0-1,-1 0 1,1 0 0,-1 0 0,1 0 0,-1 0 0,1 0 0,-1 1-1,1-1 1,-1 0 0,1 0 0,-1 0 0,0 0 0,1 1-1,-1-1 1,1 0 0,-1 0 0,0 1 0,1-1 0,-1 0-1,0 1 1,1-1 0,-1 0 0,0 1 0,1-1 0,-1 1-1,0-1 1,0 0 0,0 1 0,1-1 0,-1 1 0,0-1-1,0 1 1,0-1 0,0 1 0,0 0 0,4 31 145,1-1-75,-4-30-66,0 1 0,1-1-1,-1 0 1,0 0-1,1 0 1,0 0-1,-1 0 1,1 0 0,0 0-1,-1-1 1,1 1-1,0 0 1,0-1-1,-1 0 1,1 1 0,0-1-1,0 0 1,0 0-1,0 0 1,-1 0-1,1 0 1,0 0 0,0-1-1,0 1 1,-1-1-1,4 0 1,49-25 95,-32 14-79,-20 11-23,0 0-1,0 0 0,1 0 0,-1 0 1,0 0-1,1 0 0,-1 1 1,0-1-1,1 1 0,-1 0 1,1-1-1,-1 1 0,1 0 0,-1 1 1,1-1-1,-1 0 0,1 1 1,-1-1-1,1 1 0,2 1 1,-3 0-4,0 0 1,-1-1-1,1 1 1,0 0 0,-1 0-1,0 0 1,1 1 0,-1-1-1,0 0 1,0 0 0,0 1-1,0-1 1,-1 1 0,1-1-1,-1 1 1,1-1 0,-1 1-1,0-1 1,0 4 0,0-4-141,0-1 0,0 1 0,0-1 1,0 1-1,1 0 0,-1-1 0,1 1 1,-1-1-1,1 0 0,-1 1 0,1-1 0,0 1 1,-1-1-1,1 0 0,0 0 0,2 2 1,-3-2-235,1-1 0,0 0 0,0 1 0,0-1 0,-1 1 0,1-1 0,0 0 0,0 0 0,0 0 0,0 1 0,0-1 0,0 0 1,0 0-1,0 0 0,-1 0 0,1-1 0,0 1 0,0 0 0,0 0 0,2-1 0,10-5-6670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4.501"/>
    </inkml:context>
    <inkml:brush xml:id="br0">
      <inkml:brushProperty name="width" value="0.025" units="cm"/>
      <inkml:brushProperty name="height" value="0.025" units="cm"/>
    </inkml:brush>
  </inkml:definitions>
  <inkml:trace contextRef="#ctx0" brushRef="#br0">1 1 9513,'0'0'11627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24.848"/>
    </inkml:context>
    <inkml:brush xml:id="br0">
      <inkml:brushProperty name="width" value="0.025" units="cm"/>
      <inkml:brushProperty name="height" value="0.025" units="cm"/>
    </inkml:brush>
  </inkml:definitions>
  <inkml:trace contextRef="#ctx0" brushRef="#br0">25 1 5894,'0'0'8552,"-14"46"-7047,9-31 353,3-3-225,-2 0 1,4-2-577,0-1-705,0-3-384,9-5-6790,2-9-8585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5.241"/>
    </inkml:context>
    <inkml:brush xml:id="br0">
      <inkml:brushProperty name="width" value="0.025" units="cm"/>
      <inkml:brushProperty name="height" value="0.025" units="cm"/>
    </inkml:brush>
  </inkml:definitions>
  <inkml:trace contextRef="#ctx0" brushRef="#br0">128 108 2306,'7'-6'2120,"-2"3"-1746,34-25 650,-22 8 2372,-10-1 4264,-8 19-7483,0 1-1,0 0 1,1 0-1,-1-1 1,0 1-1,0 0 1,0 0-1,0 0 1,-1 0 0,1 0-1,0 0 1,0 0-1,0 1 1,-1-1-1,1 0 1,-1 1-1,1-1 1,0 1-1,-1-1 1,1 1 0,-1 0-1,1 0 1,-1-1-1,1 1 1,-1 0-1,1 0 1,-1 0-1,1 1 1,-1-1 0,1 0-1,-3 1 1,-2 0-64,0-1 0,-1 1 1,1 1-1,0-1 1,-1 1-1,-6 3 0,5 0-89,1 0-1,0 0 0,0 1 0,1 0 0,0 0 0,0 1 0,0-1 0,1 1 1,0 0-1,0 1 0,1 0 0,-6 13 0,4-8 124,2 0-1,0 1 1,0-1-1,1 1 1,1-1 0,1 1-1,-1 17 1,2-29-132,0 0 0,0 0 0,0 0 0,0 0 0,0 0 0,1 0 0,-1 0 0,0-1 0,1 1 0,0 0 1,-1 0-1,1 0 0,0 0 0,0-1 0,0 1 0,0 0 0,1-1 0,-1 1 0,0-1 0,1 1 0,-1-1 0,1 0 0,-1 1 0,1-1 0,-1 0 0,1 0 1,0 0-1,0 0 0,-1-1 0,1 1 0,0 0 0,0-1 0,0 1 0,0-1 0,0 0 0,0 1 0,0-1 0,0 0 0,0 0 0,0-1 0,0 1 0,0 0 1,3-1-1,4-1 41,0 0 0,-1 0 0,1-1 1,0 0-1,-1 0 0,0-1 0,0 0 1,12-8-1,-6 1-11,0-1 0,0 0 1,-1-1-1,-1 0 0,20-27 1,-28 34-32,1 0 1,-1-1-1,-1 1 1,1-1-1,-1 0 0,-1-1 1,1 1-1,-1 0 1,0-1-1,-1 1 1,0-1-1,0 1 1,-1-1-1,0 0 1,0 1-1,-2-12 1,2 17-67,0 1 0,-1 0 1,1 0-1,0 0 0,-1-1 0,1 1 1,-1 0-1,0 0 0,1 0 1,-1 0-1,0 0 0,1 0 1,-1 0-1,0 0 0,0 0 0,0 0 1,0 1-1,0-1 0,0 0 1,0 0-1,0 1 0,-1-1 1,1 1-1,0-1 0,0 1 0,0 0 1,-1-1-1,1 1 0,0 0 1,0 0-1,-1 0 0,1 0 1,0 0-1,0 0 0,-1 0 0,1 0 1,0 0-1,0 1 0,-1-1 1,1 1-1,0-1 0,0 1 0,0-1 1,0 1-1,-2 1 0,-5 2-1407,0 0-1,0 1 1,1-1-1,0 2 0,-7 5 1,-6 8-4664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5.571"/>
    </inkml:context>
    <inkml:brush xml:id="br0">
      <inkml:brushProperty name="width" value="0.025" units="cm"/>
      <inkml:brushProperty name="height" value="0.025" units="cm"/>
    </inkml:brush>
  </inkml:definitions>
  <inkml:trace contextRef="#ctx0" brushRef="#br0">1 1 12684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5.943"/>
    </inkml:context>
    <inkml:brush xml:id="br0">
      <inkml:brushProperty name="width" value="0.025" units="cm"/>
      <inkml:brushProperty name="height" value="0.025" units="cm"/>
    </inkml:brush>
  </inkml:definitions>
  <inkml:trace contextRef="#ctx0" brushRef="#br0">1 40 12684,'3'10'1680,"1"1"0,0-1 1,0 0-1,11 17 0,-13-24-1252,1 0 0,-1 0 0,1 0 1,-1-1-1,1 1 0,0-1 0,0 0 0,0 0 0,7 4 1,23 2-1821,-24-9 1397,-1 1 1,1-1 0,0-1 0,0 0-1,0 0 1,-1-1 0,1 0 0,-1 0-1,0-1 1,0 0 0,0 0 0,0-1-1,-1 0 1,0-1 0,0 1 0,0-1-1,-1-1 1,0 1 0,0-1 0,0 0-1,-1-1 1,0 1 0,-1-1 0,1 0-1,3-11 1,-6 7 91,-12 22-85,-11 25 66,-1 26 220,21-57-214,0 1-1,0-1 1,0 1 0,0 0 0,1-1-1,0 1 1,0-1 0,0 1-1,0 0 1,1-1 0,2 10 0,-2-13-71,-1 0 0,1 0 0,0 0 0,0 0 0,0 0 1,0 0-1,1-1 0,-1 1 0,0 0 0,0 0 1,0-1-1,1 1 0,-1-1 0,0 1 0,1-1 0,-1 0 1,0 1-1,1-1 0,-1 0 0,0 0 0,1 0 0,-1 0 1,1 0-1,-1 0 0,0 0 0,1-1 0,-1 1 1,2-1-1,38-13 208,-27 5-233,-1 0 1,0-1-1,0 0 0,-1-1 1,-1-1-1,0 0 0,-1 0 1,0-1-1,0 0 0,11-25 1,-34 130-59,11-84 179,1 1 1,-1-1-1,2 0 0,-1 0 0,1 0 0,1 13 0,0-19-125,-1 0 0,1-1 0,-1 1 0,1 0 0,0-1 0,0 1 0,0-1 0,0 1 0,0-1 0,0 0 0,0 1 0,0-1 0,0 0 0,1 0 0,-1 0 0,0 0 0,1 0 0,-1 0 0,1 0 0,-1 0 0,1-1 0,0 1-1,-1-1 1,1 1 0,0-1 0,-1 1 0,1-1 0,0 0 0,0 0 0,-1 0 0,1 0 0,0 0 0,-1 0 0,1-1 0,3 0 0,-2 1-544,1-1-1,0 1 1,-1-1-1,1 0 0,0 0 1,-1-1-1,1 1 1,-1-1-1,0 0 1,6-3-1,12-12-6122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6.430"/>
    </inkml:context>
    <inkml:brush xml:id="br0">
      <inkml:brushProperty name="width" value="0.025" units="cm"/>
      <inkml:brushProperty name="height" value="0.025" units="cm"/>
    </inkml:brush>
  </inkml:definitions>
  <inkml:trace contextRef="#ctx0" brushRef="#br0">82 125 15695,'0'0'2215,"-8"3"262,6-2-2385,-48 25 2975,49-25-3023,0 0 1,-1 0-1,1-1 0,0 1 1,-1 0-1,1 0 1,0 1-1,0-1 0,0 0 1,0 0-1,0 0 1,0 1-1,0-1 0,0 0 1,0 1-1,1-1 1,-1 1-1,1-1 0,-1 1 1,1-1-1,-1 1 1,1-1-1,0 1 0,0 0 1,0-1-1,0 1 1,0-1-1,0 1 0,0-1 1,1 1-1,-1 0 1,0-1-1,1 1 0,-1-1 1,1 1-1,0-1 0,-1 0 1,2 2-1,0-1-38,-1-1 0,1 0 0,0 0 1,0 0-1,0 0 0,0 0 0,-1 0 0,1-1 0,0 1 0,0 0 0,0-1 0,1 0 0,-1 1 0,0-1 0,0 0 1,0 0-1,0 0 0,0 0 0,4-2 0,-1 2 27,1-1 0,0 0 0,-1-1 0,0 1 0,1-1 0,6-3 0,-5 0-101,-1 1 0,1-1 0,-1 0 1,0 0-1,0 0 0,-1-1 1,0 0-1,1 0 0,-2-1 0,1 0 1,-1 1-1,0-1 0,-1 0 1,0-1-1,0 1 0,0-1 0,-1 1 1,2-10-1,-18 29-71,-11 45 431,23-53-244,1-1 1,0 1-1,0-1 1,0 1-1,1 0 1,-1 0-1,1 0 1,0-1 0,0 1-1,1 0 1,-1 0-1,1-1 1,-1 1-1,3 5 1,-2-8-44,0 0 0,0 0 0,0 0 1,0 0-1,1 0 0,-1 0 0,0 0 0,1 0 0,-1-1 0,0 1 1,1 0-1,-1-1 0,1 0 0,-1 1 0,1-1 0,-1 0 1,1 1-1,-1-1 0,1 0 0,-1 0 0,1 0 0,0-1 1,2 1-1,37-11 180,-29 4-252,0 0 0,0-1 0,-1 0 0,0-1 0,-1-1 0,0 1 0,15-20 0,-18 21 27,-1 0 1,0-1-1,0 0 1,-1 0-1,0-1 1,-1 0-1,0 1 1,-1-1-1,0 0 0,3-20 1,-33 69 44,22-30 109,0 1 0,0-1 0,1 1 0,1 0 0,0 0 0,0 1-1,1-1 1,0 0 0,1 1 0,0-1 0,1 17 0,1-26-111,0 0 0,-1 0 0,1 0-1,0 0 1,0 1 0,0-1 0,1 0 0,-1-1 0,0 1 0,0 0 0,0 0 0,1 0-1,-1-1 1,0 1 0,1-1 0,-1 1 0,1-1 0,-1 0 0,0 1 0,1-1 0,-1 0 0,1 0-1,-1 0 1,1 0 0,-1 0 0,1 0 0,-1 0 0,3-1 0,2 0-78,-1 1 1,1-1-1,-1-1 1,1 1-1,-1-1 1,9-3-1,-9 2-7,0 0 0,-1 0 1,1-1-1,-1 1 0,0-1 0,0 0 0,0 0 0,-1-1 0,0 1 1,1-1-1,-1 1 0,-1-1 0,1 0 0,-1 0 0,0 0 0,0-1 1,0 1-1,-1 0 0,0-1 0,1-5 0,-2 11 101,0-1-1,-1 1 0,1 0 1,0 0-1,0 0 1,0 0-1,0 0 1,-1 0-1,1 0 0,0-1 1,0 1-1,0 0 1,0 0-1,-1 0 1,1 0-1,0 0 0,0 0 1,0 0-1,-1 0 1,1 0-1,0 0 1,0 0-1,0 0 0,0 0 1,-1 0-1,1 0 1,0 0-1,0 0 1,0 1-1,-1-1 0,1 0 1,0 0-1,0 0 1,0 0-1,0 0 1,0 0-1,-1 0 0,1 1 1,0-1-1,0 0 1,0 0-1,0 0 1,0 0-1,0 1 0,0-1 1,-1 0-1,1 0 1,0 0-1,0 0 1,0 1-1,0-1 0,0 0 1,0 0-1,0 0 1,0 1-1,-9 10 162,9-9-147,-4 8 203,0-1 0,1 0 0,0 0 0,1 1 0,-2 12 0,4-20-222,0 0 1,0-1-1,0 1 0,0 0 1,0-1-1,0 1 1,0 0-1,1-1 1,-1 1-1,1 0 1,-1-1-1,1 1 1,0-1-1,0 1 1,-1-1-1,1 1 0,0-1 1,0 0-1,0 0 1,1 1-1,-1-1 1,0 0-1,0 0 1,1 0-1,-1 0 1,0 0-1,1 0 1,-1-1-1,1 1 0,-1 0 1,1-1-1,0 1 1,-1-1-1,1 1 1,0-1-1,-1 0 1,1 0-1,2 0 1,52 3-3781,-21-7-4314,-13-4-382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7.139"/>
    </inkml:context>
    <inkml:brush xml:id="br0">
      <inkml:brushProperty name="width" value="0.025" units="cm"/>
      <inkml:brushProperty name="height" value="0.025" units="cm"/>
    </inkml:brush>
  </inkml:definitions>
  <inkml:trace contextRef="#ctx0" brushRef="#br0">12 1 13677,'0'0'7388,"0"11"-6448,-6 119 1254,1-61-675,6 96-1,-1-166-1498,0 0 0,1 0 0,-1 0 0,0 0 0,0 0 0,1 1 0,-1-1 0,1 0 0,-1 0 0,1 0 0,-1 1 0,1-1 0,-1 0 0,1 1 0,0-1 0,-1 0 0,1 1 0,0-1 0,0 1 0,-1-1 0,1 1 0,0 0 0,0-1 0,0 1 0,0 0 0,-1-1 0,1 1 0,0 0 0,0 0 0,0 0 0,0 0 0,0 0 0,0 0 0,0 0 0,0 0 0,0 0 0,-1 0 0,1 0 0,0 1 0,0-1 0,0 0 0,0 1-1,0-1 1,-1 1 0,1-1 0,0 1 0,0-1 0,-1 1 0,1-1 0,0 1 0,-1 0 0,1-1 0,-1 1 0,1 0 0,-1 0 0,1-1 0,-1 1 0,1 0 0,-1 0 0,0 0 0,1 0 0,-1-1 0,0 1 0,0 0 0,1 2 0,0-15 8,1 0 0,-1 0-1,-1 1 1,0-1 0,-2-12 0,2 20-67,-1 0 1,1 1 0,-1-1-1,1 1 1,-1-1-1,0 1 1,-1 0-1,1-1 1,-1 1-1,1 0 1,-1 0 0,0 0-1,0 0 1,0 0-1,-1 0 1,1 1-1,0-1 1,-1 1-1,0-1 1,-5-2-1,9 5 30,0 0 0,-1 1-1,1-1 1,-1 0-1,1 1 1,-1-1 0,1 1-1,-1-1 1,1 1-1,-1-1 1,1 1 0,-1-1-1,1 1 1,-1-1-1,0 1 1,1 0-1,-1-1 1,0 1 0,0 0-1,1-1 1,-1 1-1,0 0 1,0-1 0,0 1-1,0 0 1,0-1-1,0 1 1,0 0 0,0-1-1,0 1 1,0 0-1,0 0 1,-1-1 0,1 1-1,0-1 1,0 1-1,-1 0 1,1-1 0,0 1-1,-1 0 1,1-1-1,-1 1 1,1-1 0,-1 1-1,1-1 1,-1 1-1,1-1 1,-1 0 0,1 1-1,-1-1 1,1 1-1,-1-1 1,0 0-1,1 0 1,-1 1 0,0-1-1,1 0 1,-1 0-1,0 0 1,1 0 0,-1 0-1,-1 0 1,5 0 47,0 0 1,-1 0-1,1 0 0,0-1 1,-1 1-1,1-1 0,0 0 1,-1 0-1,1 0 0,4-2 1,9-3-11,9-5 125,-9 2 482,-7 4-2617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7.516"/>
    </inkml:context>
    <inkml:brush xml:id="br0">
      <inkml:brushProperty name="width" value="0.025" units="cm"/>
      <inkml:brushProperty name="height" value="0.025" units="cm"/>
    </inkml:brush>
  </inkml:definitions>
  <inkml:trace contextRef="#ctx0" brushRef="#br0">20 1 13453,'0'0'13474,"-3"10"-13431,1 0-537,-9 40 958,7-11-8357,13-43-3018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7.926"/>
    </inkml:context>
    <inkml:brush xml:id="br0">
      <inkml:brushProperty name="width" value="0.025" units="cm"/>
      <inkml:brushProperty name="height" value="0.025" units="cm"/>
    </inkml:brush>
  </inkml:definitions>
  <inkml:trace contextRef="#ctx0" brushRef="#br0">11 0 10346,'0'0'14301,"-4"11"-14402,1 11 373,2 0 0,0 0 0,2 22 0,0 36 797,-4 65 1589,2-145-2641,1 0 0,0 1-1,0-1 1,0 0 0,0 1 0,0-1-1,0 0 1,0 0 0,0 1 0,0-1-1,0 0 1,0 1 0,0-1 0,1 0 0,-1 0-1,0 1 1,0-1 0,0 0 0,0 0-1,0 1 1,0-1 0,1 0 0,-1 0-1,0 0 1,0 1 0,0-1 0,1 0-1,-1 0 1,0 0 0,0 1 0,1-1-1,-1 0 1,0 0 0,0 0 0,1 0 0,-1 0-1,0 0 1,0 0 0,1 0 0,11-6 387,12-15 32,0-12-464,-2 0-1,0-1 1,28-65 0,-29 57-703,-17 39-1507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8.291"/>
    </inkml:context>
    <inkml:brush xml:id="br0">
      <inkml:brushProperty name="width" value="0.025" units="cm"/>
      <inkml:brushProperty name="height" value="0.025" units="cm"/>
    </inkml:brush>
  </inkml:definitions>
  <inkml:trace contextRef="#ctx0" brushRef="#br0">1 0 10666,'0'0'9929,"16"52"-7975,2-44-672,7-4-802,-2-3-416,2-1-96,2 0-1730,-1 0-640,-6-13-801,3 1-1473,-9-3-705,1-2-865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5.250"/>
    </inkml:context>
    <inkml:brush xml:id="br0">
      <inkml:brushProperty name="width" value="0.025" units="cm"/>
      <inkml:brushProperty name="height" value="0.025" units="cm"/>
    </inkml:brush>
  </inkml:definitions>
  <inkml:trace contextRef="#ctx0" brushRef="#br0">2220 83 3940,'-169'3'4498,"56"-7"-3122,-165-26-1,220 20-1256,-2 3 0,1 2 0,-1 3 0,1 3 0,-1 2 0,-111 20 0,52 6-165,1 5 1,-145 62-1,199-67 37,0 3 0,2 3 0,1 2-1,3 3 1,-75 65 0,115-90 21,1 1 0,1 1 0,1 1 0,0 0 1,2 1-1,0 1 0,1 0 0,1 0 0,0 1 0,2 0 1,1 1-1,0 0 0,2 1 0,0-1 0,2 1 0,0 0 1,0 39-1,6-32-36,1 1-1,1-1 1,2-1 0,1 1 0,2-1 0,0 0 0,15 28 0,-21-48 19,46 120 0,-2 0 14,73 137 0,-99-226-7,3 0 1,1-2-1,2-1 0,1-1 1,2-1-1,2-2 1,48 41-1,-21-30-25,1-2 0,3-2 0,1-4 0,79 34 0,-46-32-66,1-4-1,138 30 1,217 8-217,3-33 78,-226-21 179,-106-8 29,519 37 4,0-55 169,657-122-83,-527 47 101,1176-246 944,-1769 290-1062,387-92-14,-405 86 14,223-94 0,-339 119-76,0-1 1,-2-2-1,80-57 1,-112 71 25,0-1 0,-1 0 0,0-1 1,-1 0-1,0 0 0,0-1 0,-2-1 1,1 1-1,-2-1 0,1-1 0,-2 1 0,0-1 1,-1-1-1,0 1 0,-1-1 0,0 1 1,1-21-1,-4 17 12,0 0 0,-2 0 0,0 0 0,-1 0 0,-1 0 1,0 0-1,-2 1 0,0-1 0,0 1 0,-14-26 0,5 17 58,-2 1 0,0 0 0,-2 1-1,0 1 1,-39-37 0,11 20-41,-1 1 0,-1 3 1,-3 1-1,-61-31 0,-225-94-91,176 96 1,-2 7 0,-196-42 0,-347-34 167,-420 19-95,-7 81 3,847 28-15,-2008 50 222,1396 15-9,530-31-3356,278-22 718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1.648"/>
    </inkml:context>
    <inkml:brush xml:id="br0">
      <inkml:brushProperty name="width" value="0.025" units="cm"/>
      <inkml:brushProperty name="height" value="0.025" units="cm"/>
    </inkml:brush>
  </inkml:definitions>
  <inkml:trace contextRef="#ctx0" brushRef="#br0">108 1 3587,'0'0'14238,"-12"8"-12258,11-7-1974,-11 7 649,0 0 0,1 1 0,-13 14 0,21-19-493,-1 0 0,1 1 1,-1-1-1,2 0 0,-1 1 0,0 0 0,1 0 1,0 0-1,0 0 0,0 0 0,0 0 0,1 0 1,0 1-1,0-1 0,1 6 0,0-10-158,0-1 0,0 1 0,0-1 0,0 1 0,0-1 0,0 1 0,0 0 0,0-1 0,1 1 0,-1-1 0,0 1 0,0-1 0,1 1 0,-1-1 0,0 1 0,1-1 0,-1 1 0,1-1 0,-1 0 0,1 1 0,-1-1 0,0 0 0,1 1 0,-1-1 0,1 0 0,0 1 0,-1-1 0,1 0 0,-1 0 0,2 0 0,24 0 75,-21-1-63,0 0 0,0 0 0,0-1 0,0 1 0,0-1 0,0 0 0,6-5 0,-7 3 3,-1 0-1,1-1 0,-1 1 0,0-1 0,-1 0 0,1 0 1,-1 0-1,2-5 0,-3 8-24,0 0 1,0 1 0,-1-1-1,1 0 1,-1 1-1,1-1 1,-1 0-1,0 0 1,0 0-1,0 1 1,0-1-1,0 0 1,0 0-1,0 0 1,0 0 0,-1 1-1,1-1 1,-1 0-1,1 0 1,-1 1-1,0-1 1,0 1-1,1-1 1,-1 0-1,0 1 1,-1-1-1,0-1 1,1 3-35,0-1 0,1 1-1,-1-1 1,0 1 0,0 0 0,0-1 0,0 1-1,0 0 1,1 0 0,-1-1 0,0 1-1,0 0 1,0 0 0,0 0 0,0 0 0,0 0-1,0 0 1,0 0 0,0 1 0,1-1 0,-1 0-1,0 0 1,0 1 0,0-1 0,0 0 0,0 1-1,1-1 1,-1 1 0,0-1 0,0 1-1,1 0 1,-1-1 0,0 2 0,0-2-82,1 0-1,0 1 1,-1-1 0,1 0 0,0 1-1,-1-1 1,1 1 0,0-1 0,0 0-1,0 1 1,-1-1 0,1 1 0,0-1-1,0 1 1,0-1 0,0 1 0,0-1 0,0 1-1,0-1 1,0 1 0,0-1 0,0 1-1,0-1 1,0 1 0,0-1 0,0 1-1,0-1 1,0 0 0,1 1 0,-1-1-1,0 1 1,0-1 0,1 1 0,-1-1-1,0 0 1,0 1 0,1-1 0,-1 0-1,0 1 1,1-1 0,-1 0 0,1 1 0,-1-1-1,0 0 1,1 0 0,-1 1 0,1-1-1,-1 0 1,1 0 0,17 2-3759,1-2-1126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8.887"/>
    </inkml:context>
    <inkml:brush xml:id="br0">
      <inkml:brushProperty name="width" value="0.025" units="cm"/>
      <inkml:brushProperty name="height" value="0.025" units="cm"/>
    </inkml:brush>
  </inkml:definitions>
  <inkml:trace contextRef="#ctx0" brushRef="#br0">77 307 641,'0'-1'637,"0"0"0,0-1 0,0 1 0,0 0 0,0 0 0,0 0 0,0-1 0,-1 1 0,1 0 0,0 0 0,-1 0 0,1 0 0,-1 0 1,0 0-1,1 0 0,-1 0 0,0 0 0,1 0 0,-1 0 0,0 0 0,0 0 0,0 0 0,-1 0 0,1 0-320,0 1-1,-1-1 0,1 1 1,-1-1-1,1 1 1,0 0-1,-1 0 1,1 0-1,-1 0 0,1 0 1,0 0-1,-1 0 1,1 0-1,-1 0 1,1 1-1,0-1 0,-2 1 1,0 0-226,1 0 1,0 0-1,0 0 1,0 0 0,0 1-1,0-1 1,0 0-1,0 1 1,0-1 0,0 1-1,0 0 1,1 0-1,-1 0 1,1 0-1,0 0 1,-1 0 0,1 0-1,0 0 1,0 0-1,0 1 1,1-1-1,-1 0 1,0 1 0,1-1-1,-1 3 1,1-4-102,0 0 0,0 0 0,1 0 0,-1 0 0,0 0 1,0 0-1,0 0 0,1 0 0,-1-1 0,1 1 0,-1 0 0,0 0 0,1 0 1,-1 0-1,1-1 0,0 1 0,-1 0 0,1 0 0,0-1 0,-1 1 1,1-1-1,0 1 0,0 0 0,0-1 0,-1 0 0,1 1 0,0-1 0,0 1 1,0-1-1,0 0 0,0 0 0,0 1 0,0-1 0,0 0 0,0 0 1,0 0-1,0 0 0,0 0 0,0 0 0,0-1 0,-1 1 0,1 0 1,0 0-1,0-1 0,0 1 0,0 0 0,0-1 0,1 0 0,3-1-393,1 0 0,-1 0-1,0 0 1,0-1 0,0 0-1,0 0 1,7-6 0,16-23 1444,-28 35-907,0 0 1,0 0-1,0-1 1,0 1 0,0 0-1,1-1 1,-1 1 0,1 0-1,0-1 1,0 1 0,0-1-1,0 1 1,0-1 0,1 0-1,-1 1 1,1-1 0,-1 0-1,1 0 1,0 0 0,0 0-1,0 0 1,0 0 0,0-1-1,3 2 1,-2-2-106,0 0-1,0 0 1,0 0-1,1 0 1,-1-1-1,0 0 1,0 0 0,1 1-1,-1-2 1,0 1-1,1 0 1,-1-1-1,0 0 1,0 1 0,0-1-1,0-1 1,0 1-1,0 0 1,0-1-1,4-2 1,5-4-25,0 0 1,-1-1 0,0 0-1,0-1 1,-1 0-1,0-1 1,-1 0-1,0 0 1,-1-1-1,0 0 1,11-26-1,-11 20 6,0-1-1,-1 0 0,-2 0 0,0 0 0,-1-1 1,0 0-1,0-38 0,-25 98 877,13-14-636,1 1 1,2-1-1,0 1 0,2 0 0,1 0 0,1 41 0,1-65-249,0 0 1,0 1-1,0-1 0,1 0 0,-1 0 0,1 0 1,0 0-1,0 0 0,0 0 0,0 0 0,0 0 0,1 0 1,-1 0-1,1-1 0,0 1 0,0-1 0,0 1 1,0-1-1,0 0 0,0 1 0,1-1 0,-1 0 0,1-1 1,0 1-1,-1 0 0,1-1 0,0 1 0,0-1 1,0 0-1,0 0 0,0 0 0,0-1 0,0 1 1,0-1-1,6 1 0,-9-1 0,1 0-1,0 0 1,-1 0 0,1-1 0,0 1-1,-1 0 1,1 0 0,0-1-1,-1 1 1,1 0 0,-1-1 0,1 1-1,-1 0 1,1-1 0,-1 1-1,1-1 1,-1 1 0,1-1 0,-1 1-1,1-1 1,-1 1 0,0-1-1,1 0 1,-1 1 0,0-1 0,0 1-1,1-1 1,-1 0 0,0 0-1,2-29-50,-2 25 10,-1-1 0,1 1 0,-2-1 0,1 1 0,0-1-1,-1 1 1,0 0 0,-3-6 0,3 8 3,-1 1 0,1-1 0,-1 1 0,0 0 0,0 0 0,1 0 0,-1 0 1,-1 1-1,1-1 0,0 1 0,0 0 0,0-1 0,-6 0 0,8 2 38,0 0 0,-1 0 1,1-1-1,0 1 0,0 0 1,0 0-1,0 0 0,0 0 0,0 0 1,0 1-1,0-1 0,0 0 1,0 0-1,0 1 0,0-1 1,0 1-1,0-1 0,0 1 0,0-1 1,0 1-1,0-1 0,0 1 1,0 0-1,1 0 0,-1-1 0,0 1 1,0 0-1,1 0 0,-1 0 1,1 0-1,-1 0 0,1 0 1,-1 0-1,1 0 0,-1 0 0,1 0 1,0 0-1,0 0 0,0 0 1,-1 0-1,1 0 0,0 0 1,0 0-1,1 2 0,-1-1 19,0 0-1,0 0 0,0-1 1,0 1-1,1 0 1,-1 0-1,1 0 0,-1-1 1,1 1-1,0 0 1,-1-1-1,1 1 0,0-1 1,0 1-1,0-1 1,1 1-1,-1-1 1,0 0-1,0 1 0,1-1 1,2 2-1,-1-1-11,1-1 1,-1 1-1,1-1 0,-1 1 0,1-1 1,0 0-1,0 0 0,0-1 0,7 1 1,-3 0-81,-1-1 1,0-1-1,0 1 1,1-1 0,-1 0-1,0-1 1,0 0 0,0 0-1,0-1 1,-1 1-1,10-7 1,-9 5 77,-1 0 1,0-1-1,-1 0 0,1 0 1,-1-1-1,0 1 0,-1-1 1,1 0-1,-1-1 0,5-9 1,-9 16 324,0 24 437,-7 60 535,7-83-1333,0 0 1,0-1-1,1 1 0,-1 0 1,0 0-1,0 0 1,1-1-1,-1 1 0,0 0 1,1 0-1,-1-1 1,1 1-1,-1 0 0,1-1 1,-1 1-1,1 0 1,-1-1-1,1 1 0,0-1 1,-1 1-1,1-1 1,0 1-1,0-1 0,-1 0 1,1 1-1,0-1 1,0 0-1,-1 0 0,1 1 1,0-1-1,0 0 1,0 0-1,0 0 0,-1 0 1,1 0-1,0 0 1,0 0-1,0 0 0,0-1 1,-1 1-1,1 0 1,0 0-1,0-1 0,-1 1 1,1 0-1,1-2 1,1 2-827,1-1 0,-1-1 1,0 1-1,0 0 0,-1-1 1,1 0-1,0 1 0,0-1 1,-1 0-1,1 0 0,3-5 1,5-11-9379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9.374"/>
    </inkml:context>
    <inkml:brush xml:id="br0">
      <inkml:brushProperty name="width" value="0.025" units="cm"/>
      <inkml:brushProperty name="height" value="0.025" units="cm"/>
    </inkml:brush>
  </inkml:definitions>
  <inkml:trace contextRef="#ctx0" brushRef="#br0">16 1 12300,'0'0'12059,"-3"8"-10308,-9 27-742,12-33-981,0 0 0,0 0-1,0 1 1,0-1 0,1 0 0,-1 0 0,1 0 0,-1 0-1,1 0 1,0 0 0,0-1 0,0 1 0,0 0-1,0 0 1,0 0 0,0-1 0,1 1 0,-1-1 0,0 1-1,1-1 1,1 2 0,36 26-633,-34-26 278,27 14-3472,16-2-9627,-24-9 8587,0 2 3665,-23-8 1580,0 0 0,0 0 0,-1 0 0,1 1 0,0-1 0,0 0 0,-1 1 0,1-1-1,0 0 1,0 1 0,-1-1 0,1 1 0,0 0 0,-1-1 0,1 1 0,-1-1 0,1 1 0,-1 0 0,1-1 0,-1 1 0,1 0 0,-1 0 0,0 0 0,1-1 0,-1 1 0,0 0 0,0 0 0,1 0 0,-1 1 0,-10 19 9687,2-4-8844,11-17-1236,-1 0-1,0 0 1,1 0 0,-1-1 0,0 1 0,0-1 0,1 1 0,-1-1 0,0 0 0,0 0 0,3-2-1,6-2-157,-5 1 76,0 1 0,0 0-1,1 0 1,-1 0 0,1 1-1,0 0 1,-1 0 0,1 1-1,0 0 1,12-1 0,-18 3 111,0 0 0,-1 0 0,1 0 0,0 0 0,-1 0-1,1 0 1,-1 0 0,1 0 0,-1 0 0,0 0 0,0 0 0,1 1 0,-1-1 0,0 0 0,0 0 0,0 0 0,0 0 0,0 1 0,0 0 0,-1 35 797,1-28-713,0-8-126,0 0 0,-1-1 0,1 1 0,0 0 0,0 0 0,0-1-1,1 1 1,-1 0 0,0-1 0,0 1 0,0 0 0,0-1 0,1 1 0,-1 0 0,0-1-1,1 1 1,-1 0 0,0-1 0,1 1 0,-1-1 0,1 1 0,-1 0 0,1-1 0,-1 1-1,1-1 1,0 0 0,-1 1 0,1-1 0,-1 1 0,2-1 0,0 0-115,0 1 0,-1-1 0,1-1 0,0 1 1,0 0-1,-1 0 0,1 0 0,0-1 0,-1 1 1,1-1-1,0 0 0,2-1 0,52-35-8268,-49 32 5482,16-11-5181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49.959"/>
    </inkml:context>
    <inkml:brush xml:id="br0">
      <inkml:brushProperty name="width" value="0.025" units="cm"/>
      <inkml:brushProperty name="height" value="0.025" units="cm"/>
    </inkml:brush>
  </inkml:definitions>
  <inkml:trace contextRef="#ctx0" brushRef="#br0">0 85 6182,'0'0'5477,"8"-3"-4660,12-4 1616,42-15 7022,-37 3-6793,-24 17-2771,0 1 0,0 0-1,0-1 1,0 1 0,0-1 0,0 0 0,-1 1 0,1-1 0,-1 0 0,1 1 0,-1-1 0,1 0 0,-1 1-1,0-4 1,0 5 132,0-1 0,-1 1 0,1-1 0,0 1 0,-1 0 0,1-1-1,-1 1 1,1 0 0,0-1 0,-1 1 0,1 0 0,-1-1 0,1 1 0,-1 0-1,1 0 1,-1-1 0,1 1 0,-1 0 0,1 0 0,-1 0 0,1 0 0,-1 0-1,1 0 1,-1 0 0,1 0 0,-1 0 0,1 0 0,-1 0 0,0 0 0,1 0-1,-1 0 1,1 1 0,-1-1 0,1 0 0,-1 0 0,1 1 0,-1-1-1,-22 9 294,16-4-198,1 1 0,0-1-1,0 2 1,0-1 0,-6 9-1,10-13-71,1 0-1,-1 0 1,1 0-1,0 0 1,-1 0-1,1 0 1,0 0 0,0 0-1,0 0 1,1 0-1,-1 1 1,0-1-1,1 0 1,0 1 0,-1-1-1,1 1 1,0-1-1,0 0 1,0 1-1,1-1 1,-1 0-1,0 1 1,2 2 0,3-3-12,1-1 0,-1 0 1,1 0-1,-1-1 1,1 1-1,-1-1 1,1 0-1,-1-1 1,0 1-1,10-3 1,-4-1-422,-1 1 1,1-2-1,-1 1 1,12-9-1,-15 9 155,0 0 1,0 0-1,1 0 0,0 1 1,-1 0-1,1 1 0,0 0 1,0 0-1,10-1 0,-17 43 3254,-1-25-2470,2 8 260,-1-23-793,1 1 1,-1 0-1,0 0 0,0-1 0,1 1 0,-1-1 1,0 1-1,1-1 0,-1 0 0,1 1 1,-1-1-1,0 0 0,1 0 0,-1 0 0,1 0 1,-1 0-1,1 0 0,1-1 0,7-1-154,-1 0 0,0 0 0,0-1-1,-1 0 1,1-1 0,-1 0 0,12-7 0,-13 7 45,1 0 1,0 0 0,0 0-1,0 1 1,0 0 0,0 1-1,1-1 1,-1 2-1,10-2 1,-17 4 123,0-1 0,-1 1 0,1-1 0,-1 1-1,1-1 1,-1 1 0,1-1 0,-1 1 0,0-1 0,1 1 0,-1 0-1,1-1 1,-1 1 0,0 0 0,0-1 0,1 1 0,-1 0-1,0-1 1,0 1 0,0 0 0,0 0 0,0-1 0,0 1 0,0 0-1,0 0 1,0 0 0,-1 28-395,1-24-485,-1-2-2886,-3-3-3507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2.935"/>
    </inkml:context>
    <inkml:brush xml:id="br0">
      <inkml:brushProperty name="width" value="0.025" units="cm"/>
      <inkml:brushProperty name="height" value="0.025" units="cm"/>
    </inkml:brush>
  </inkml:definitions>
  <inkml:trace contextRef="#ctx0" brushRef="#br0">24 0 7944,'4'5'11839,"-6"11"-9363,-5 16-2490,3-20 527,0 0-1,1 1 1,1-1-1,-3 24 0,5-35-490,1 0 0,-1-1-1,1 1 1,-1-1 0,1 1-1,-1-1 1,1 1 0,-1-1-1,1 1 1,-1-1 0,1 0-1,0 1 1,-1-1 0,1 0-1,0 0 1,-1 1 0,1-1-1,0 0 1,-1 0 0,1 0-1,0 0 1,0 0 0,-1 0-1,1 0 1,0 0 0,-1 0-1,1 0 1,0 0 0,0 0-1,-1-1 1,1 1 0,0 0-1,-1 0 1,1-1 0,-1 1-1,1 0 1,0-1 0,-1 1-1,2-2 1,28-12 233,-18 8-226,-2-1 1,1-1 0,-1 0-1,-1 0 1,1-1 0,15-20 0,-25 29-31,0 0 1,0 0-1,0-1 0,1 1 1,-1 0-1,0 0 0,0 0 1,0 0-1,0-1 1,1 1-1,-1 0 0,0 0 1,0 0-1,0 0 1,0 0-1,1-1 0,-1 1 1,0 0-1,0 0 1,1 0-1,-1 0 0,0 0 1,0 0-1,0 0 0,1 0 1,-1 0-1,0 0 1,0 0-1,1 0 0,-1 0 1,0 0-1,0 0 1,0 0-1,1 0 0,-1 0 1,0 0-1,0 1 1,1-1-1,-1 0 0,0 0 1,0 0-1,0 0 1,0 0-1,1 1 0,-1-1 1,0 0-1,0 0 0,0 0 1,0 0-1,0 1 1,1-1-1,-1 0 0,10 18-59,4 4 35,-11-20 43,1-1 1,-1 0-1,1 0 0,-1 0 0,1-1 0,-1 1 0,1-1 1,-1 0-1,1 0 0,0 0 0,-1 0 0,1-1 0,-1 0 1,1 1-1,-1-1 0,1 0 0,-1-1 0,0 1 0,0-1 1,1 1-1,-1-1 0,0 0 0,0 0 0,5-5 0,4-4 0,1-1 0,-2 0-1,18-24 1,-25 31-9,-6 93 1310,2-87-1301,0 1 0,0-1 0,0 0 0,0 1 0,1-1 0,-1 0 0,0 1 0,1-1 0,-1 0 0,1 0 0,-1 1 0,1-1 0,0 0 0,0 0 0,-1 0 0,1 0 0,0 0 0,0 0 0,0 0 0,0 0 0,0 0 0,0 0 1,0 0-1,1-1 0,-1 1 0,0 0 0,0-1 0,1 1 0,-1-1 0,0 0 0,1 1 0,-1-1 0,0 0 0,1 0 0,-1 0 0,0 0 0,1 0 0,-1 0 0,0 0 0,1 0 0,-1 0 0,2-1 0,1 0-144,-1 1-1,0-1 1,1 0 0,-1 0-1,0 0 1,0 0-1,0-1 1,0 1-1,0-1 1,0 0 0,0 0-1,-1 0 1,1 0-1,-1 0 1,1-1-1,-1 1 1,3-4 0,-3 1-834,0 0 0,0-1 1,0 1-1,0 0 1,-1-1-1,0 1 1,1-7-1,-1-20-6717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3.266"/>
    </inkml:context>
    <inkml:brush xml:id="br0">
      <inkml:brushProperty name="width" value="0.025" units="cm"/>
      <inkml:brushProperty name="height" value="0.025" units="cm"/>
    </inkml:brush>
  </inkml:definitions>
  <inkml:trace contextRef="#ctx0" brushRef="#br0">1 0 15214,'0'0'8585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3.829"/>
    </inkml:context>
    <inkml:brush xml:id="br0">
      <inkml:brushProperty name="width" value="0.025" units="cm"/>
      <inkml:brushProperty name="height" value="0.025" units="cm"/>
    </inkml:brush>
  </inkml:definitions>
  <inkml:trace contextRef="#ctx0" brushRef="#br0">155 17 12524,'0'0'9059,"-22"-16"-8685,18 20-147,1 1 1,0 0-1,0 0 0,0 0 1,0 1-1,1-1 1,0 0-1,0 1 1,0 0-1,1-1 0,-1 1 1,2 0-1,-1 0 1,0 6-1,1-11-147,-18 2 320,-49 78 1394,65-79-1767,0 0 0,1 0 0,-1 1 0,1-1-1,-1 1 1,1-1 0,0 1 0,0-1 0,0 1 0,1 0-1,-1 0 1,1-1 0,-1 1 0,1 0 0,0 0 0,0 0 0,1 5-1,0-6-10,0-1 1,1 1-1,-1-1 0,0 0 0,1 1 0,-1-1 0,1 0 0,0 0 0,-1 0 1,1 0-1,0 0 0,-1 0 0,1-1 0,0 1 0,0-1 0,0 1 0,0-1 0,0 1 1,0-1-1,0 0 0,0 0 0,0 0 0,-1 0 0,5-1 0,-1 1-229,1-1-1,-1 1 1,1-1-1,-1 0 1,0-1-1,1 1 1,-1-1-1,0 0 1,0 0 0,0-1-1,0 0 1,-1 1-1,8-7 1,19-21-4844,-3-3-4194,-15 14-764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4.607"/>
    </inkml:context>
    <inkml:brush xml:id="br0">
      <inkml:brushProperty name="width" value="0.025" units="cm"/>
      <inkml:brushProperty name="height" value="0.025" units="cm"/>
    </inkml:brush>
  </inkml:definitions>
  <inkml:trace contextRef="#ctx0" brushRef="#br0">58 1 11179,'-6'61'11042,"-17"36"-7504,-4 23-2429,27-119-1097,-1-1 1,1 1-1,0 0 0,0-1 1,0 1-1,0-1 0,-1 1 1,1-1-1,0 1 0,0 0 1,0-1-1,0 1 0,0-1 1,0 1-1,0 0 0,1-1 1,-1 1-1,0-1 0,0 1 1,0-1-1,0 1 0,1 0 1,-1-1-1,0 1 0,1-1 1,-1 1-1,0-1 0,1 0 1,-1 1-1,1-1 0,-1 1 1,1-1-1,-1 0 0,1 1 1,-1-1-1,1 0 0,-1 1 1,1-1-1,-1 0 0,2 0 1,0 0 5,0 0 0,1-1 0,-1 1 0,0-1 0,0 0 0,1 0 0,-1 0 0,0 0 0,0 0 0,3-3 0,52-43-944,-55 45 758,14-14-502,-11 10 506,0 1 1,0 0-1,1 0 1,0 0-1,0 1 1,8-5-1,-10 43 650,-15 70 11,29-119-3540,14-48-8921,-21 36 6706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4.955"/>
    </inkml:context>
    <inkml:brush xml:id="br0">
      <inkml:brushProperty name="width" value="0.025" units="cm"/>
      <inkml:brushProperty name="height" value="0.025" units="cm"/>
    </inkml:brush>
  </inkml:definitions>
  <inkml:trace contextRef="#ctx0" brushRef="#br0">24 0 6086,'0'0'16106,"-1"9"-15236,-7 36-127,3-14-225,-4 58 0,9-80-624,0 0-1,0 0 1,1 0-1,1 1 1,0-1-1,0 0 1,0-1-1,1 1 1,0 0 0,1-1-1,5 9 1,2-4-711,-5-13-3281,-2-25-4456,-4 5 4224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5.286"/>
    </inkml:context>
    <inkml:brush xml:id="br0">
      <inkml:brushProperty name="width" value="0.025" units="cm"/>
      <inkml:brushProperty name="height" value="0.025" units="cm"/>
    </inkml:brush>
  </inkml:definitions>
  <inkml:trace contextRef="#ctx0" brushRef="#br0">73 137 512,'-4'-8'3577,"-27"-35"1251,11 17-163,3 1 3571,25 26-4756,18-2-3284,-14 0-18,14 1-106,59-3-3010,-77 2 1204,0-1 0,-1 0 0,1 0 0,-1-1-1,8-3 1,10-9-10667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8.309"/>
    </inkml:context>
    <inkml:brush xml:id="br0">
      <inkml:brushProperty name="width" value="0.025" units="cm"/>
      <inkml:brushProperty name="height" value="0.025" units="cm"/>
    </inkml:brush>
  </inkml:definitions>
  <inkml:trace contextRef="#ctx0" brushRef="#br0">0 52 5221,'0'0'16175,"8"-8"-15209,28-22-320,-35 28-607,0 1 0,1 0 0,-1 0 0,1 0 0,-1 0-1,1 0 1,-1 0 0,1 0 0,0 0 0,-1 1 0,1-1 0,0 1-1,0-1 1,0 1 0,-1 0 0,1-1 0,0 1 0,0 0-1,0 0 1,3 1 0,-4-1-23,0 1 1,0 0-1,0 0 0,0 0 0,0 0 0,0 0 1,0 0-1,0 0 0,0 0 0,0 0 1,0 0-1,-1 0 0,1 0 0,-1 1 1,1-1-1,-1 0 0,1 1 0,-1-1 1,1 0-1,-1 2 0,1 8 69,1-1-1,-2 1 1,0-1 0,-2 18 0,-11 61 59,13-88-135,0 0 1,0-1-1,0 1 0,0-1 1,0 1-1,0 0 1,0-1-1,1 1 0,-1-1 1,0 1-1,0-1 1,1 1-1,-1-1 0,0 1 1,1-1-1,-1 1 1,0-1-1,1 1 1,-1-1-1,1 0 0,-1 1 1,1-1-1,-1 0 1,1 1-1,-1-1 0,1 0 1,-1 1-1,1-1 1,-1 0-1,2 0 0,23 0 260,21-15 14,-34 9-284,-1-1 1,0-1-1,0 0 0,-1 0 1,0-1-1,-1 0 0,0-1 0,0 0 1,-1 0-1,0-1 0,-1 0 1,-1 0-1,1-1 0,5-16 1,-28 58-90,14-28 110,0 1 0,0 0 0,0 0 0,0 0 0,0 0 0,0 0 0,1 0 0,0 0 0,-1 1 0,1-1 0,1 1 0,-1-1 0,0 1 0,1-1 0,0 1 0,-1-1 0,2 1 0,-1-1 0,0 1 0,2 6 0,-1-9 0,0 0 0,0 1 0,0-1 0,0 0 0,0 0 0,1 0 0,-1 0 0,0 0 0,0 0 0,1 0 0,-1-1 0,1 1 0,-1 0 0,1-1 0,-1 1-1,1-1 1,-1 1 0,1-1 0,0 0 0,-1 0 0,1 0 0,-1 0 0,1 0 0,0 0 0,-1 0 0,1 0 0,-1-1 0,3 0 0,2 0 12,-1 0-1,1 0 1,-1-1 0,0 0 0,0 0 0,0 0-1,7-4 1,-4-1 1,1 0 0,-1-1-1,0 0 1,-1 0-1,0-1 1,0 0 0,-1 0-1,9-17 1,-16 35-129,0 0 0,1 0 0,0 0-1,2 15 1,-1 6-1126,-1-29 961,0 1-1,0-1 1,-1 1 0,1-1-1,1 1 1,-1-1 0,0 0-1,0 1 1,0-1-1,1 1 1,-1-1 0,1 0-1,-1 1 1,1-1 0,0 0-1,-1 1 1,1-1 0,0 0-1,0 0 1,0 0 0,0 0-1,2 2 1,12 3-6012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2.322"/>
    </inkml:context>
    <inkml:brush xml:id="br0">
      <inkml:brushProperty name="width" value="0.025" units="cm"/>
      <inkml:brushProperty name="height" value="0.025" units="cm"/>
    </inkml:brush>
  </inkml:definitions>
  <inkml:trace contextRef="#ctx0" brushRef="#br0">115 159 4004,'0'0'8595,"-8"6"-5254,3-1-3159,-7 4 739,2 1-1,-1 0 0,-11 16 0,19-24-832,1 1-1,0-1 0,1 0 0,-1 1 0,0 0 0,1-1 0,0 1 0,-1 0 1,1 0-1,0 0 0,0 0 0,1 0 0,-1 0 0,1 0 0,-1 0 1,1 0-1,0 0 0,0 0 0,0 0 0,1 0 0,-1 0 0,1 0 0,0 0 1,0 0-1,1 3 0,3 2-62,0-1-1,1 0 1,0 0 0,1 0 0,8 7-1,-9-10-84,-1 0 0,0 1 0,0 0 0,0 0 0,-1 0 0,0 1 1,0 0-1,0 0 0,0 0 0,-1 0 0,4 11 0,-5-7 17,0 1 0,-1 0 1,0-1-1,0 1 0,-1 0 1,-1 0-1,0-1 0,0 1 1,-1 0-1,-1-1 1,-3 12-1,4-17 117,1-1 0,-1 1 1,0-1-1,0 1 0,0-1 1,0 0-1,-1 0 0,0 0 1,0 0-1,0 0 0,0-1 1,-1 1-1,1-1 0,-1 0 1,0 0-1,0 0 0,0-1 1,0 1-1,0-1 0,-1 0 0,1 0 1,-1 0-1,1-1 0,-1 0 1,0 0-1,-7 1 0,11-2-58,-1-1 0,1 1 0,0 0 0,-1-1 0,1 0 0,0 1 0,0-1 0,-1 0 0,1 1 0,0-1 0,0 0 0,0 0 0,0 0 0,0 0 0,0 0 0,0 0 0,1 0 0,-1-1 0,0 1 0,0 0 0,1 0 0,-1-1 0,1 1 0,-1 0 0,1-1-1,0 1 1,-1 0 0,1-1 0,0 1 0,0-1 0,0 1 0,0 0 0,0-1 0,0 1 0,1-2 0,6-55-14,5 23-151,1 2 0,2-1 0,1 2 0,39-57 0,-5 5 67,-5 8 81,33-63 12,-72 117 150,-6 22-144,0-1 0,0 1 1,0 0-1,0-1 0,0 1 0,0 0 0,0-1 0,-1 1 1,1 0-1,0-1 0,0 1 0,0 0 0,0-1 0,0 1 1,-1 0-1,1-1 0,0 1 0,0 0 0,-1 0 0,1-1 0,0 1 1,0 0-1,-1 0 0,1 0 0,0 0 0,0-1 0,-1 1 1,1 0-1,0 0 0,-1 0 0,0 0 0,0 0 17,-1 0-1,0 1 0,0-1 1,1 1-1,-1 0 0,0-1 1,1 1-1,-1 0 0,0 0 1,1 0-1,0 0 1,-1 0-1,1 0 0,-1 1 1,1-1-1,0 0 0,0 1 1,0-1-1,-1 3 0,-5 5 128,0 1-1,1 0 0,0 0 0,1 1 0,0-1 0,1 1 1,0 0-1,1 0 0,0 1 0,1-1 0,0 1 0,0 0 0,2-1 1,0 23-1,1-31-150,-1 0 1,1-1-1,0 1 1,0 0-1,0-1 0,0 1 1,1-1-1,-1 0 1,1 1-1,-1-1 1,1 0-1,0 0 0,0 0 1,0 0-1,0 0 1,0-1-1,0 1 1,1 0-1,-1-1 0,0 0 1,1 0-1,-1 1 1,1-1-1,0-1 1,-1 1-1,1 0 1,0-1-1,-1 1 0,1-1 1,0 0-1,0 0 1,-1 0-1,1 0 1,5-1-1,-1 0 9,1 0 0,0 0 0,-1 0 0,1-1 0,-1 0 0,1-1 0,-1 1 0,0-1-1,0-1 1,0 0 0,9-6 0,-4-1-18,-1 0 0,0 0 0,-1-1 0,9-14 0,-14 20 20,-2 0 1,1 0-1,-1 0 1,0-1-1,0 1 0,0-1 1,-1 0-1,0 1 1,-1-1-1,1 0 1,0-9-1,-17 32 620,10-5-563,0 0 0,1 0 1,0 0-1,0 0 1,2 1-1,-1-1 1,1 1-1,1 0 0,0 0 1,1 0-1,0-1 1,2 15-1,-2-25-124,0 1 0,1 0-1,-1-1 1,0 1 0,1-1 0,-1 1 0,1-1-1,-1 1 1,1-1 0,0 1 0,0-1-1,0 0 1,0 1 0,0-1 0,0 0 0,0 0-1,0 0 1,0 0 0,0 0 0,1 0 0,-1 0-1,0 0 1,1 0 0,-1 0 0,1-1-1,-1 1 1,1-1 0,-1 1 0,1-1 0,-1 0-1,1 1 1,-1-1 0,1 0 0,0 0-1,-1 0 1,1 0 0,-1 0 0,3-1 0,-1 0-512,0 1 1,0-1 0,0 0 0,0-1-1,0 1 1,0 0 0,0-1 0,-1 0-1,1 0 1,0 1 0,-1-1 0,1-1-1,-1 1 1,0 0 0,0-1 0,0 1-1,0-1 1,2-3 0,6-22-7034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8.753"/>
    </inkml:context>
    <inkml:brush xml:id="br0">
      <inkml:brushProperty name="width" value="0.025" units="cm"/>
      <inkml:brushProperty name="height" value="0.025" units="cm"/>
    </inkml:brush>
  </inkml:definitions>
  <inkml:trace contextRef="#ctx0" brushRef="#br0">88 156 13645,'0'0'8824,"-8"0"-7564,5 0-1159,0 0 0,0 0 0,-1 0 0,1 1 0,0-1 0,0 1 0,0-1 0,0 1 0,0 0 0,0 0 0,0 1 0,0-1 0,0 0 0,1 1 0,-1 0 0,0 0 0,1 0 0,0 0 0,-1 0 0,1 0 0,0 0-1,0 1 1,0-1 0,0 1 0,1 0 0,-1 0 0,1-1 0,-1 1 0,1 0 0,0 0 0,0 0 0,0 0 0,1 0 0,-1 5 0,1-7-96,0-1 0,0 1 0,0-1 0,1 1 0,-1-1 1,0 0-1,1 1 0,-1-1 0,0 1 0,1-1 0,-1 0 0,0 1 0,1-1 0,-1 0 0,1 0 0,-1 1 0,0-1 0,1 0 1,-1 0-1,1 1 0,-1-1 0,1 0 0,-1 0 0,1 0 0,-1 0 0,1 0 0,-1 0 0,1 0 0,-1 0 0,1 0 0,-1 0 0,1 0 1,0 0-1,19-3 142,-12 1-141,0-1 1,0 0-1,0-1 0,-1 0 0,1 0 0,-1 0 0,0-1 0,0 0 0,0-1 0,-1 1 0,1-1 0,7-10 0,3-6-169,0 1 0,21-39-1,-16 16 103,-18 31-71,-16 29 10,1 1 147,1 1-1,0 0 0,1 0 0,1 1 1,1 0-1,0 0 0,2 1 1,0 0-1,1 0 0,-1 32 0,4-51-29,1 0 0,0 0 0,0 0-1,0 1 1,0-1 0,0 0-1,1 0 1,-1 0 0,0 0 0,0 0-1,1 0 1,-1 0 0,1 0 0,-1 0-1,1 1 1,-1-2 0,1 1 0,-1 0-1,1 0 1,0 0 0,0 0-1,-1 0 1,1 0 0,0-1 0,0 1-1,0 0 1,1 0 0,0-1-101,0 0 1,0 1 0,0-1-1,-1 0 1,1 0-1,0 0 1,0 0 0,0-1-1,0 1 1,0 0-1,0-1 1,-1 1-1,1-1 1,3-1 0,2-2-1097,1 0 1,0 0 0,-1-1-1,0 0 1,13-12 0,4-12-6289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2:59.284"/>
    </inkml:context>
    <inkml:brush xml:id="br0">
      <inkml:brushProperty name="width" value="0.025" units="cm"/>
      <inkml:brushProperty name="height" value="0.025" units="cm"/>
    </inkml:brush>
  </inkml:definitions>
  <inkml:trace contextRef="#ctx0" brushRef="#br0">27 8 12043,'0'0'5056,"-5"10"-3385,-13 32-59,18-41-1560,-1 0 0,1 0 0,-1 0 1,1 0-1,0 0 0,-1 0 0,1 0 0,0 0 0,0 1 1,0-1-1,0 0 0,0 0 0,0 0 0,0 0 0,0 1 1,0-1-1,1 0 0,-1 0 0,0 0 0,1 0 0,-1 0 0,1 0 1,-1 0-1,1 0 0,-1 0 0,1 0 0,0 0 0,0 0 1,-1 0-1,1 0 0,0-1 0,0 1 0,0 0 0,0 0 1,0-1-1,0 1 0,0-1 0,0 1 0,0-1 0,0 0 1,2 1-1,4 1-51,0-1 0,0 0 1,0 0-1,0-1 0,9 0 1,-10 0 126,3 0-44,-1-1-1,0 0 1,1 0-1,-1-1 1,0 0-1,0-1 1,0 1-1,8-5 1,-13 6 32,-1 0 1,1 0-1,-1-1 1,0 1-1,1-1 0,-1 1 1,0-1-1,0 0 1,0 0-1,0 0 1,0 0-1,-1 0 0,1 0 1,-1-1-1,1 1 1,-1 0-1,0-1 0,0 1 1,0-1-1,0 1 1,0-1-1,-1 0 1,1 1-1,-1-1 0,1 0 1,-1 0-1,0 1 1,0-1-1,-1-3 0,1 5-84,-1 0 0,1 0-1,-1 0 1,0 0 0,1 0-1,-1 0 1,0 0 0,0 0-1,0 0 1,1 1 0,-1-1-1,0 0 1,0 1 0,0-1-1,0 0 1,0 1 0,0 0-1,0-1 1,0 1 0,-1-1-1,1 1 1,0 0 0,0 0-1,0 0 1,0 0 0,0 0-1,-1 0 1,1 0 0,0 0-1,0 0 1,0 0 0,0 0-1,-2 1 1,-1 0-29,-1 0 0,1 0 0,0 0 0,-1 0-1,1 1 1,0-1 0,-7 5 0,6-3 47,-1 1 0,1 1 0,0-1 0,0 1 0,1 0 0,-1 0 0,1 1 0,0-1 0,1 1 0,-1 0 0,1 0 0,0 0 0,0 0 0,1 0 0,0 1 0,0-1 0,1 1 0,-2 11 0,3-17-40,1 0-1,-1 0 0,1 0 0,-1 0 0,1 0 0,0 0 0,-1 0 0,1-1 0,0 1 1,0 0-1,-1 0 0,1-1 0,0 1 0,0 0 0,0-1 0,0 1 0,0-1 0,0 0 1,0 1-1,0-1 0,0 0 0,0 1 0,0-1 0,0 0 0,0 0 0,0 0 0,0 0 1,0 0-1,0 0 0,0 0 0,2 0 0,38-4 175,-32 2-304,1-2 0,-1 1 0,1-1 0,-1-1 0,0 0 0,-1 0 0,13-10 0,-14 9 17,1 1 0,0 0 0,0 0 0,0 1 0,1-1 0,0 2 1,17-6-1,-25 9 120,-1 0 0,0 0 1,1 0-1,-1 0 1,1 0-1,-1 0 0,0 1 1,1-1-1,-1 0 1,0 0-1,1 0 1,-1 0-1,1 1 0,-1-1 1,0 0-1,1 0 1,-1 1-1,0-1 0,0 0 1,1 0-1,-1 1 1,0-1-1,0 0 1,1 1-1,-1-1 0,0 0 1,0 1-1,0-1 1,1 1-1,-1-1 0,0 0 1,0 1-1,0-1 1,0 1-1,0-1 0,0 0 1,0 1-1,0 0 1,0 27 582,0-26-527,-1 1 0,1-1 1,0 1-1,0-1 0,0 1 1,0 0-1,0-1 1,1 1-1,-1-1 0,1 1 1,-1-1-1,1 1 0,2 4 1,0-6-51,0 1 0,0-1 0,0 0 0,0 0 0,0-1 0,1 1 0,-1 0 1,0-1-1,0 0 0,0 0 0,1 0 0,-1 0 0,0 0 0,0-1 0,4 0 1,47-14 65,-10-5-326,-35 15 153,1 0 0,0 1 0,-1 0 1,2 0-1,-1 1 0,0 0 0,20-2 0,-29 6 88,0-1 0,-1 0-1,1 0 1,-1 1 0,1-1-1,-1 1 1,1-1 0,-1 0-1,1 1 1,-1-1 0,0 1-1,1-1 1,-1 1 0,1 0-1,-1-1 1,0 1 0,0-1-1,1 1 1,-1-1 0,0 1-1,0 0 1,0-1 0,0 1-1,1 0 1,-1-1 0,0 1-1,0-1 1,0 1-1,-1 0 1,1-1 0,0 1-1,0 0 1,0-1 0,0 1-1,-1-1 1,1 1 0,0 0-1,-1 0 1,-10 35 140,8-27-185,1 5-834,2-8-6535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1.330"/>
    </inkml:context>
    <inkml:brush xml:id="br0">
      <inkml:brushProperty name="width" value="0.025" units="cm"/>
      <inkml:brushProperty name="height" value="0.025" units="cm"/>
    </inkml:brush>
  </inkml:definitions>
  <inkml:trace contextRef="#ctx0" brushRef="#br0">129 308 4612,'-4'-13'9434,"-5"6"-4164,7 7-4945,-1-1 0,1 1 0,0 0-1,-1 0 1,1 0 0,-1 0 0,1 0-1,0 1 1,-1-1 0,-2 2 0,-2-1-352,1 2 1,0-1-1,1 0 1,-1 1 0,0 0-1,1 1 1,-9 6-1,11-7 38,0-1 0,0 1-1,1 0 1,-1 1 0,1-1 0,0 0-1,0 1 1,0-1 0,0 1-1,1-1 1,0 1 0,-1 0-1,1 0 1,0 0 0,1 0-1,-1 0 1,1 5 0,0-9-7,0 1 0,1-1 0,-1 0 0,0 1 0,1-1 1,-1 0-1,1 1 0,-1-1 0,1 0 0,-1 0 0,1 1 1,-1-1-1,1 0 0,-1 0 0,1 0 0,-1 0 0,1 0 1,-1 0-1,1 0 0,-1 0 0,1 0 0,-1 0 0,1 0 1,-1 0-1,1 0 0,-1 0 0,1 0 0,-1 0 0,1-1 0,-1 1 1,1 0-1,17-7 103,-4-2-111,-1 0 1,-1-2-1,0 1 1,0-2-1,-1 1 0,-1-2 1,0 1-1,0-1 1,10-21-1,7-5 56,-33 53 248,0 0-1,2 1 1,0-1 0,0 1-1,1 0 1,-1 21 0,4-34-286,0-1 0,-1 0 1,1 1-1,0-1 0,-1 0 1,1 1-1,0-1 0,0 1 0,0-1 1,0 0-1,1 1 0,-1-1 1,0 0-1,1 1 0,-1-1 0,0 0 1,1 1-1,0-1 0,-1 0 1,1 0-1,0 0 0,-1 0 0,1 1 1,0-1-1,0 0 0,0 0 1,0-1-1,0 1 0,0 0 0,0 0 1,0 0-1,1-1 0,-1 1 0,0 0 1,0-1-1,1 1 0,-1-1 1,0 0-1,0 1 0,1-1 0,-1 0 1,1 0-1,-1 0 0,0 0 1,1 0-1,-1 0 0,0 0 0,1 0 1,-1-1-1,0 1 0,1 0 1,0-1-1,6-2-1,-1 1 0,0-1 0,0 0 1,-1-1-1,1 0 0,-1 0 0,1 0 0,7-7 0,-5 1-449,1 0 0,-1-1 0,-1 1 0,0-2 0,0 1 0,-1-1-1,-1 0 1,9-24 0,-4 1-1750,13-69-1,-9 32 1149,-19 108 4321,3-19-2833,-1 1-1,-1-1 0,0 1 1,-6 16-1,-15 19 1907,17-42-1927,1 1-1,1 0 1,0 0 0,0 0-1,1 0 1,1 1 0,0 0-1,-1 13 1,4-26-418,0 1 0,0 0 1,0-1-1,0 1 0,0-1 0,0 1 0,1 0 0,-1-1 1,0 1-1,0-1 0,0 1 0,1 0 0,-1-1 1,0 1-1,0-1 0,1 1 0,-1-1 0,0 1 0,1-1 1,-1 1-1,1-1 0,-1 0 0,1 1 0,-1-1 1,1 1-1,-1-1 0,1 0 0,-1 0 0,1 1 0,-1-1 1,1 0-1,0 0 0,-1 0 0,1 1 0,27-6 197,22-21-76,-30 11 12,-1-1-1,28-30 1,-13-3-1242,-32 44 508,0 1 0,0-1 0,0 0-1,0 0 1,-1 0 0,0-1 0,0 1 0,0-8-1,-1 13 376,0-1-1,0 1 0,0-1 1,0 1-1,0 0 0,0-1 1,0 1-1,0 0 1,0-1-1,0 1 0,-1 0 1,1-1-1,0 1 0,0 0 1,0-1-1,0 1 0,0 0 1,-1 0-1,1-1 0,0 1 1,0 0-1,0 0 0,-1-1 1,1 1-1,0 0 1,0 0-1,-1-1 0,1 1 1,0 0-1,-1 0 0,1 0 1,0 0-1,-1 0 0,1-1 1,0 1-1,-1 0 0,1 0 1,0 0-1,-1 0 0,1 0 1,0 0-1,-1 0 1,-8 0-7846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1.725"/>
    </inkml:context>
    <inkml:brush xml:id="br0">
      <inkml:brushProperty name="width" value="0.025" units="cm"/>
      <inkml:brushProperty name="height" value="0.025" units="cm"/>
    </inkml:brush>
  </inkml:definitions>
  <inkml:trace contextRef="#ctx0" brushRef="#br0">2 1 12300,'0'0'9385,"-1"48"-7304,6-41-575,7-2-545,1 0-481,3 0-352,-4-1-128,6-1-640,-3-3-1378,1 0-961,-7-1-1377,1-14-3459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2.223"/>
    </inkml:context>
    <inkml:brush xml:id="br0">
      <inkml:brushProperty name="width" value="0.025" units="cm"/>
      <inkml:brushProperty name="height" value="0.025" units="cm"/>
    </inkml:brush>
  </inkml:definitions>
  <inkml:trace contextRef="#ctx0" brushRef="#br0">65 0 7911,'0'0'13576,"-6"12"-12364,-5 14-607,1 1-1,1-1 1,2 1 0,0 1 0,2-1-1,-3 41 1,8-51-393,-1-8-155,1 1 1,0 0-1,0-1 0,3 13 1,-3-21-50,1 0-1,-1 1 1,0-1 0,1 1 0,-1-1 0,1 0-1,-1 0 1,1 1 0,-1-1 0,1 0 0,0 0-1,0 0 1,0 1 0,0-1 0,0 0 0,0 0-1,0-1 1,0 1 0,0 0 0,0 0 0,0 0-1,0-1 1,1 1 0,-1 0 0,0-1 0,1 1-1,-1-1 1,0 0 0,1 1 0,-1-1 0,0 0-1,1 0 1,-1 0 0,1 0 0,1 0 0,0-1 1,-1 0 0,1 0 1,-1 0-1,0 0 1,0-1-1,1 1 0,-1-1 1,0 1-1,0-1 0,0 0 1,0 0-1,-1 1 1,1-1-1,0-1 0,-1 1 1,0 0-1,1 0 1,-1-1-1,0 1 0,0 0 1,0-1-1,0 1 1,-1-1-1,1 1 0,0-5 1,1-7-78,1 1 0,-2-1 1,0-18-1,-1 32 65,-2-29-70,2 29 69,0-1-1,0 1 1,0-1 0,0 1-1,0 0 1,0-1 0,0 1-1,0-1 1,-1 1 0,1 0-1,0-1 1,0 1 0,0-1-1,0 1 1,-1 0-1,1-1 1,0 1 0,0 0-1,-1-1 1,1 1 0,0 0-1,-1-1 1,1 1 0,0 0-1,-1 0 1,1-1-1,0 1 1,-1 0 0,1 0-1,-1 0 1,1 0 0,0-1-1,-1 1 1,1 0 0,-1 0-1,1 0 1,0 0-1,-1 0 1,1 0 0,-1 0-1,1 0 1,-1 0 0,1 0-1,0 1 1,-1-1 0,1 0-1,-1 0 1,1 0 0,0 0-1,-1 1 1,1-1-1,-1 0 1,1 0 0,0 1-1,-1-1 1,1 0 0,0 0-1,0 1 1,-1-1 0,1 1-1,-2 2 14,1 0 0,-1 1 0,1-1 0,0 0 0,0 0 0,0 1-1,0-1 1,1 1 0,0-1 0,-1 1 0,1-1 0,0 1 0,1-1 0,-1 1 0,1-1 0,-1 0-1,1 1 1,0-1 0,0 0 0,1 1 0,-1-1 0,1 0 0,-1 0 0,1 0 0,0 0 0,4 4-1,-1-4 10,0-1 0,0 0 0,0 0 0,1 0 0,-1-1 0,1 0 0,-1 0-1,1 0 1,-1-1 0,1 1 0,-1-1 0,1-1 0,0 1 0,-1-1 0,1 0-1,-1 0 1,0 0 0,1-1 0,-1 0 0,0 0 0,0-1 0,0 1 0,0-1-1,6-5 1,-4 4-3,0-1-1,-1 0 1,0-1-1,0 1 1,-1-1 0,1 0-1,-1-1 1,0 1-1,-1-1 1,0 0-1,0 0 1,0-1-1,-1 1 1,0-1-1,-1 1 1,3-10-1,-18 51 76,10-27 9,0-1-1,1 0 1,0 1-1,0 0 1,0-1-1,-1 10 1,3-14-75,0-1 1,0 0 0,0 0-1,0 1 1,0-1 0,0 0-1,0 0 1,0 1 0,0-1-1,1 0 1,-1 0 0,1 0-1,-1 1 1,1-1-1,-1 0 1,1 0 0,-1 0-1,1 0 1,0 0 0,0 0-1,0 0 1,0 0 0,-1 0-1,1-1 1,0 1-1,0 0 1,1-1 0,-1 1-1,0 0 1,2 0 0,-1-1-11,0 1-1,0-1 1,0 0 0,0 0 0,0 0 0,0 0 0,0-1 0,0 1-1,0 0 1,0-1 0,0 0 0,0 1 0,0-1 0,0 0 0,0 0-1,-1 0 1,1 0 0,0 0 0,2-3 0,3-2-23,0-1 0,-1 0 1,0-1-1,0 0 0,-1 1 1,0-2-1,6-11 0,11-19-76,-21 38 5,-9 35-182,6-26 277,-1 3 22,0 0 1,1 0-1,0 0 1,1 0 0,0 0-1,1 0 1,1 14-1,-1-24-164,1 0 1,0 0-1,-1 0 0,1 0 0,0 0 0,0-1 0,-1 1 1,1 0-1,0-1 0,0 1 0,0-1 0,0 1 0,0-1 1,0 1-1,0-1 0,0 1 0,0-1 0,0 0 0,0 0 1,0 0-1,0 1 0,0-1 0,1 0 0,-1 0 1,0-1-1,0 1 0,0 0 0,0 0 0,0 0 0,1-1 1,33-10-7586,-23-2 2918,-1-2-838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2.727"/>
    </inkml:context>
    <inkml:brush xml:id="br0">
      <inkml:brushProperty name="width" value="0.025" units="cm"/>
      <inkml:brushProperty name="height" value="0.025" units="cm"/>
    </inkml:brush>
  </inkml:definitions>
  <inkml:trace contextRef="#ctx0" brushRef="#br0">4 125 13837,'0'0'12625,"9"-1"-12411,-2 1-186,0-2 0,0 1 0,0-1 0,0 0 0,0 0 0,0-1 0,-1 0-1,1 0 1,8-7 0,-12 8-29,0 0 0,0 0 0,0-1 0,0 1 0,0-1 0,-1 0 0,0 0 0,1 0 0,-1 0 0,0 0 0,0-1 0,-1 1 0,1-1 0,-1 1 0,1-1 0,-1 1 0,0-1 0,-1 0 0,1 0 0,-1 1 0,1-1 0,-2-7 0,1 10-5,0 0 0,0 1 0,0-1 0,0 0 0,-1 0 0,1 1 0,0-1-1,-1 0 1,1 1 0,0-1 0,-1 0 0,1 1 0,-1-1 0,1 1 0,-1-1 0,1 1 0,-1-1-1,1 1 1,-1-1 0,0 1 0,1-1 0,-1 1 0,0 0 0,1-1 0,-1 1 0,0 0 0,0 0 0,1-1-1,-1 1 1,0 0 0,0 0 0,1 0 0,-1 0 0,0 0 0,0 0 0,1 0 0,-1 0 0,0 0 0,0 1-1,1-1 1,-1 0 0,0 0 0,1 1 0,-1-1 0,0 0 0,1 1 0,-2 0 0,-31 19-102,25-11 250,1 0 1,0 0 0,1 1-1,0 0 1,0 0-1,1 0 1,1 1 0,-1-1-1,2 1 1,0 0-1,0 0 1,1 1 0,-2 15-1,4-26-124,0 1-1,1-1 1,-1 0-1,0 0 0,0 0 1,0 0-1,1 0 1,-1 0-1,1 1 0,-1-1 1,1 0-1,-1 0 1,1 0-1,-1 0 1,1-1-1,0 1 0,0 0 1,-1 0-1,1 0 1,0 0-1,0-1 0,0 1 1,0 0-1,0-1 1,2 2-1,0-1 12,0 0 0,1 0 0,0 0 0,-1 0 0,1-1 0,0 1 0,-1-1 0,6 0 0,1-1-179,0 0 0,0 0 0,0-1 0,-1 0 0,17-6-1,-11 1-1098,0-1-1,0 0 1,14-12-1,15-18-5870,-19 13 762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3.170"/>
    </inkml:context>
    <inkml:brush xml:id="br0">
      <inkml:brushProperty name="width" value="0.025" units="cm"/>
      <inkml:brushProperty name="height" value="0.025" units="cm"/>
    </inkml:brush>
  </inkml:definitions>
  <inkml:trace contextRef="#ctx0" brushRef="#br0">99 1 13869,'0'0'6374,"-7"8"-3902,-5 8-1412,-1 2 0,2-1 1,0 1-1,-11 26 0,18-35-848,1 0-1,-1 0 1,1 0 0,1 0-1,0 1 1,0-1-1,1 0 1,0 1 0,0 0-1,1-1 1,1 1-1,-1-1 1,4 13 0,-4-20-215,1-1 0,0 1 0,-1-1 0,1 1 0,0-1 0,0 1 0,0-1 0,0 0 0,1 0 0,-1 1 0,0-1 0,0 0 0,1 0 0,-1 0 0,1 0 0,-1 0 1,1-1-1,-1 1 0,1 0 0,-1-1 0,1 1 0,0-1 0,-1 1 0,1-1 0,0 0 0,-1 0 0,1 0 0,0 0 0,0 0 0,-1 0 0,1 0 0,0 0 0,-1-1 0,1 1 0,0-1 0,2-1 1,2 1-172,-1-1 1,1 0 0,-1-1-1,0 1 1,0-1 0,0 0 0,0 0-1,0-1 1,8-7 0,-3-3-278,0-1 0,-1 0 0,-1-1 0,0 0 0,-1 0 0,-1-1 0,0 0 0,-1 0 0,4-27 1,3-9 309,-33 117 2653,-11 36-1355,30-90-1112,0-1 0,1 0 0,0 0 0,1 1 0,-1-1 0,2 1-1,-1-1 1,4 16 0,-3-23-151,0-1 0,-1 0-1,1 1 1,0-1 0,0 1 0,0-1-1,0 0 1,0 0 0,0 0-1,0 1 1,0-1 0,1 0-1,-1 0 1,0-1 0,1 1 0,-1 0-1,0 0 1,1-1 0,-1 1-1,1 0 1,-1-1 0,1 0-1,2 1 1,0 0-826,-1-1 0,1 0 1,-1 1-1,0-1 0,1 0 0,-1-1 0,1 1 0,-1-1 1,0 1-1,6-3 0,9-8-7140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3.687"/>
    </inkml:context>
    <inkml:brush xml:id="br0">
      <inkml:brushProperty name="width" value="0.025" units="cm"/>
      <inkml:brushProperty name="height" value="0.025" units="cm"/>
    </inkml:brush>
  </inkml:definitions>
  <inkml:trace contextRef="#ctx0" brushRef="#br0">46 28 8808,'0'0'17361,"6"4"-17084,-4-2-261,0-1 0,-1 0 0,1 1 0,0-1 0,1 0 0,-1-1 0,0 1 0,0 0 0,0 0 0,0-1 0,1 0 0,1 1 0,-3-1-11,0-1 0,0 1 0,0 0 1,0-1-1,0 1 0,0-1 0,0 1 0,0-1 1,0 1-1,0-1 0,0 0 0,0 0 1,-1 1-1,1-1 0,0 0 0,-1 0 0,1 0 1,0 0-1,-1 0 0,1 0 0,-1 1 1,0-1-1,1-1 0,-1 1 0,0 0 0,1 0 1,-1 0-1,0 0 0,0 0 0,0 0 0,0 0 1,0 0-1,0 0 0,0 0 0,0 0 1,-1-2-1,1 2-1,0 1 1,0-1 0,0 1 0,-1-1 0,1 1-1,0-1 1,0 1 0,0-1 0,0 1-1,-1 0 1,1-1 0,0 1 0,0-1-1,-1 1 1,1-1 0,0 1 0,-1 0-1,1-1 1,-1 1 0,1 0 0,0-1 0,-1 1-1,1 0 1,-1 0 0,1 0 0,-1-1-1,1 1 1,-1 0 0,1 0 0,-1 0-1,1 0 1,-1 0 0,1 0 0,-1 0-1,1 0 1,-1 0 0,1 0 0,-1 0 0,1 0-1,-1 0 1,1 0 0,-1 0 0,1 0-1,-1 1 1,1-1 0,-1 0 0,1 0-1,0 1 1,-1-1 0,1 0 0,-1 0-1,1 1 1,0-1 0,-1 1 0,1-1-1,-1 1 1,-25 19 407,18-12-124,1 2 0,1-1-1,0 1 1,-7 13 0,11-19-156,0 1 1,1-1-1,-1 0 1,1 1-1,0 0 1,0-1-1,0 1 1,1 0-1,-1-1 1,1 1-1,1 0 1,-1 0-1,2 5 1,-2-9-123,1 0 0,0 0 0,0 0 0,0 0 0,1 0 0,-1 0 0,0 0 0,0-1 0,0 1 0,1 0 0,-1-1 0,0 1 0,1-1 0,-1 1 1,1-1-1,-1 0 0,0 0 0,1 1 0,-1-1 0,1 0 0,-1 0 0,1 0 0,1-1 0,37-2 74,-25-2-346,0 0 0,-1-1-1,0-1 1,25-16 0,-27 16 136,0 0 1,0 0 0,0 1-1,1 1 1,0 0 0,18-4 0,-30 9 144,-1 0-1,1 0 1,-1 0 0,1 0 0,0 0 0,-1 1 0,1-1-1,0 0 1,-1 1 0,1-1 0,-1 0 0,1 1 0,-1-1 0,1 0-1,-1 1 1,1-1 0,-1 1 0,1-1 0,-1 1 0,0-1-1,1 1 1,-1 0 0,0-1 0,1 1 0,-1-1 0,0 1 0,0 0-1,0-1 1,1 1 0,-1 0 0,0-1 0,0 1 0,0 0-1,0-1 1,0 1 0,0 0 0,0-1 0,-1 1 0,1 0 0,0-1-1,0 1 1,0-1 0,-1 1 0,1 0 0,-1 0 0,-9 42 662,7-33-446,2-9-209,1 0 0,-1 0 0,1 0 1,0 0-1,-1 1 0,1-1 0,0 0 1,0 0-1,0 0 0,0 0 0,0 0 0,0 1 1,0-1-1,0 0 0,0 0 0,1 0 1,-1 0-1,0 0 0,1 0 0,-1 0 0,1 1 1,-1-1-1,1 0 0,-1-1 0,1 1 1,0 0-1,0 0 0,-1 0 0,1 0 0,2 1 1,-1-2-11,1 1 0,-1-1-1,1 1 1,0-1 0,-1 0 0,1 0 0,0-1 0,-1 1 0,1 0 0,-1-1 0,1 1 0,-1-1 0,1 0-1,2-1 1,30-15-192,-28 13-25,0 1 1,0 0-1,0 0 0,0 0 0,0 1 0,0-1 0,14-1 0,-21 6-50,0 0 0,0 0 0,-1 0-1,1 0 1,0 0 0,-1 0-1,1 0 1,-1 0 0,0 0 0,0 0-1,0 0 1,0-1 0,-2 4-1,-6 7-4750,-1-3-4222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4.724"/>
    </inkml:context>
    <inkml:brush xml:id="br0">
      <inkml:brushProperty name="width" value="0.025" units="cm"/>
      <inkml:brushProperty name="height" value="0.025" units="cm"/>
    </inkml:brush>
  </inkml:definitions>
  <inkml:trace contextRef="#ctx0" brushRef="#br0">1 0 10666,'0'0'4933,"5"59"-2947,-5-24-449,3 7-416,3 1-448,-4 0-449,3-2-192,-3-8 32,3-6-64,-1-8-352,-4-7-641,0-6-897,-11-6-12460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5.054"/>
    </inkml:context>
    <inkml:brush xml:id="br0">
      <inkml:brushProperty name="width" value="0.025" units="cm"/>
      <inkml:brushProperty name="height" value="0.025" units="cm"/>
    </inkml:brush>
  </inkml:definitions>
  <inkml:trace contextRef="#ctx0" brushRef="#br0">10 199 11211,'0'0'1980,"-2"-10"631,1 6-2428,-1-1 51,1 0 0,0 0 0,0 0 0,0 1 0,1-1 0,0 0 0,0 0 0,0 0 0,0 0-1,1 0 1,-1 0 0,1 0 0,1 1 0,-1-1 0,1 0 0,0 1 0,0-1 0,0 1 0,0-1-1,1 1 1,0 0 0,0 0 0,5-5 0,5 0-197,0 1 0,1 0-1,0 1 1,0 0 0,1 2-1,-1-1 1,1 2 0,1 0-1,-1 1 1,0 0 0,1 1 0,0 1-1,-1 0 1,1 2 0,26 2-1,-40-2-6,0-1 0,1 0 0,-1 1 0,0-1 0,0 1 0,1-1 0,-1 1 0,0 0 0,0 0 0,0 0 0,0 1 0,0-1 0,0 0 0,0 1 0,-1-1 0,1 1 0,0-1 0,-1 1 0,1 0 0,-1 0 0,0 0 0,0 0 0,1 0 0,-1 0 0,-1 0 0,1 0 0,0 0 0,0 0 0,-1 0 0,1 1 0,-1-1-1,0 0 1,1 1 0,-1-1 0,0 0 0,-1 0 0,1 1 0,-1 3 0,0 2 132,-1-1 0,0 1-1,-1-1 1,0 1-1,0-1 1,0 0 0,-1 0-1,0 0 1,0-1-1,-7 8 1,6-7-79,0-1 0,-1 0-1,1-1 1,-1 1 0,0-1 0,-1 0-1,1 0 1,-1-1 0,0 0 0,0 0-1,0-1 1,-1 0 0,1 0 0,-1-1-1,0 0 1,0 0 0,-13 1 0,21-3-145,-1 0 1,1 0 0,-1 1 0,1-1 0,-1 0-1,1 0 1,0 0 0,-1 0 0,1 0 0,-1 0-1,1 0 1,-1 0 0,1 0 0,-1-1 0,1 1-1,-1 0 1,1 0 0,0 0 0,-1 0-1,1-1 1,-1 1 0,1 0 0,0-1 0,-1 1-1,1 0 1,-1 0 0,1-1 0,0 1 0,0-1-1,-1 1 1,1 0 0,0-1 0,0 1 0,-1-1-1,1 1 1,0 0 0,0-1 0,0 1 0,0-1-1,0 1 1,0-1 0,-1 1 0,1-1 0,0 1-1,0-1 1,1 1 0,-1-1 0,0 1 0,0 0-1,0-1 1,0 0 0,1 0-370,-1-1 1,1 1-1,0 0 0,0-1 1,0 1-1,0 0 0,0 0 1,0-1-1,0 1 0,0 0 0,1 0 1,-1 0-1,0 1 0,0-1 1,3-1-1,19-6-4651,2-1-427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2.698"/>
    </inkml:context>
    <inkml:brush xml:id="br0">
      <inkml:brushProperty name="width" value="0.025" units="cm"/>
      <inkml:brushProperty name="height" value="0.025" units="cm"/>
    </inkml:brush>
  </inkml:definitions>
  <inkml:trace contextRef="#ctx0" brushRef="#br0">20 0 4356,'0'0'14478,"-19"53"-14158,19-37-512,10-3-1954,-1-1-3459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5.429"/>
    </inkml:context>
    <inkml:brush xml:id="br0">
      <inkml:brushProperty name="width" value="0.025" units="cm"/>
      <inkml:brushProperty name="height" value="0.025" units="cm"/>
    </inkml:brush>
  </inkml:definitions>
  <inkml:trace contextRef="#ctx0" brushRef="#br0">8 1 9705,'0'8'2835,"-3"37"1433,1-22-2371,0 0 0,2 0 0,2 29 0,-2-52-1891,0 0-1,0 1 1,0-1 0,1 1-1,-1-1 1,0 0-1,0 1 1,0-1-1,0 1 1,0-1-1,1 0 1,-1 1-1,0-1 1,0 0-1,1 1 1,-1-1-1,0 0 1,0 1 0,1-1-1,-1 0 1,0 0-1,1 1 1,-1-1-1,0 0 1,1 0-1,-1 0 1,1 1-1,-1-1 1,0 0-1,1 0 1,-1 0-1,1 0 1,-1 0 0,0 0-1,1 0 1,-1 0-1,1 0 1,-1 0-1,0 0 1,1 0-1,-1 0 1,1 0-1,-1 0 1,0-1-1,1 1 1,-1 0-1,0 0 1,1-1 0,14-14 336,-10-6-257,-1 0-1,-1-1 0,-1 1 1,-2-37-1,-1 55-298,-1 10 76,2-6 123,0 1 1,0-1 0,0 1 0,0-1-1,0 1 1,0-1 0,0 1 0,1-1 0,-1 1-1,1-1 1,-1 0 0,1 1 0,-1-1-1,2 2 1,2 1-295,0 0-1,0 0 1,1-1-1,-1 1 1,1-1-1,0 0 1,0-1 0,0 1-1,0-1 1,0 0-1,0 0 1,1-1-1,-1 1 1,1-1-1,-1-1 1,1 1-1,8-1 1,-1 1-1161,0-1 0,0-1 0,0 0 0,-1 0 0,1-1 0,19-6 0,-1-5-1872,-5-2-1777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5.791"/>
    </inkml:context>
    <inkml:brush xml:id="br0">
      <inkml:brushProperty name="width" value="0.025" units="cm"/>
      <inkml:brushProperty name="height" value="0.025" units="cm"/>
    </inkml:brush>
  </inkml:definitions>
  <inkml:trace contextRef="#ctx0" brushRef="#br0">152 48 3043,'1'-1'330,"-1"0"0,0 1 0,0-1 0,1 0 0,-1 0 0,0 0 0,0 1 0,0-1 0,0 0 0,0 0 1,0 0-1,0 0 0,0 1 0,0-1 0,0 0 0,0 0 0,0 0 0,-1 1 0,1-1 0,0 0 0,-1 0 0,1 1 0,-1-1 0,1 0 0,0 0 0,-1 1 0,0-1 1,1 1-1,-1-1 0,1 0 0,-1 1 0,0-1 0,-2 0 105,1 0-1,-1 0 1,0 0 0,1 0-1,-1 0 1,0 1 0,1-1-1,-1 1 1,0 0 0,-4 0 0,2-1-188,-1 2 1,1-1 0,-1 1 0,1 0-1,0 0 1,-1 0 0,1 1 0,0-1 0,0 1-1,0 1 1,-6 2 0,7-1-107,1-1 1,-1 0-1,1 1 0,0 0 1,0 0-1,0 0 0,0 0 1,1 0-1,-1 0 0,1 1 1,0-1-1,1 1 0,-1 0 1,1-1-1,0 1 0,0 0 1,0 0-1,1 0 0,0 0 1,0 9-1,1-12-123,0-1-1,0 1 1,0-1-1,1 1 1,-1-1 0,0 1-1,0-1 1,1 0-1,-1 0 1,1 0-1,-1 0 1,1 0 0,0 0-1,-1 0 1,1 0-1,0 0 1,-1-1 0,1 1-1,0-1 1,0 0-1,0 1 1,0-1-1,-1 0 1,1 0 0,0 0-1,0 0 1,0 0-1,3-1 1,5 0 22,0 1 0,0-2 0,-1 1 0,13-5 0,-17 5-57,0-1-1,0 1 1,0-1-1,-1 0 1,1-1-1,-1 1 1,1-1-1,-1 0 1,0 0 0,0 0-1,0-1 1,-1 1-1,1-1 1,-1 0-1,0 0 1,0 0 0,0 0-1,0-1 1,-1 1-1,0-1 1,0 0-1,0 1 1,0-1-1,-1 0 1,0 0 0,0 0-1,0 0 1,-1 0-1,1-7 1,-2 10 16,1 1-1,0 0 1,0-1 0,-1 1-1,1 0 1,-1 0 0,1 0 0,-1-1-1,1 1 1,-1 0 0,0 0 0,1 0-1,-1 0 1,0 0 0,0 0-1,0 0 1,0 0 0,0 1 0,0-1-1,0 0 1,0 0 0,0 1 0,0-1-1,-1 1 1,1-1 0,0 1-1,0-1 1,0 1 0,-1 0 0,1 0-1,0-1 1,-1 1 0,1 0 0,0 0-1,0 0 1,-1 1 0,1-1-1,0 0 1,-1 0 0,1 1 0,-2 0-1,0 0-14,1-1 0,0 1 0,-1 0 0,1 0 0,0 0 0,0 0 0,-1 0 0,1 1 0,0-1 0,0 1 0,1-1 0,-1 1 0,0 0 0,0 0 0,1 0 0,-1 0 0,1 0 0,0 0 0,-1 0 0,1 0 0,0 0 0,-1 4 0,2-5-116,0 1 0,-1 0 0,1-1 0,0 1 0,0 0-1,0 0 1,0-1 0,0 1 0,1 0 0,-1-1 0,0 1 0,1 0 0,0-1-1,-1 1 1,1-1 0,0 1 0,-1-1 0,1 1 0,0-1 0,0 1 0,0-1 0,1 0-1,-1 1 1,0-1 0,0 0 0,1 0 0,-1 0 0,0 0 0,1 0 0,-1 0 0,1-1-1,0 1 1,-1 0 0,1-1 0,-1 1 0,1-1 0,0 0 0,-1 1 0,1-1-1,2 0 1,5 1-997,0-1 1,0 0-1,0 0 0,0-1 0,1 0 0,11-4 0,13-6-2352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6.279"/>
    </inkml:context>
    <inkml:brush xml:id="br0">
      <inkml:brushProperty name="width" value="0.025" units="cm"/>
      <inkml:brushProperty name="height" value="0.025" units="cm"/>
    </inkml:brush>
  </inkml:definitions>
  <inkml:trace contextRef="#ctx0" brushRef="#br0">138 92 10410,'0'0'3753,"-9"0"-475,3 1-3048,1-1 0,0 1 0,-1 0 0,1 0 0,0 0 0,0 1 0,0 0 0,0 0 0,0 0 0,0 1 0,1-1 0,-1 1 0,1 0 0,0 1 0,-1-1 0,2 1 0,-1 0 0,0 0 0,1 0 0,0 0 0,0 0 0,-5 9 0,5-6-19,0 0 0,0 0 0,0 0 0,1 0 0,0 1 0,0-1 0,0 15 0,1-20-190,1 0 1,0 0-1,0 0 0,0 0 1,0-1-1,0 1 0,1 0 1,-1 0-1,0 0 0,1 0 1,-1-1-1,1 1 0,0 0 0,0-1 1,-1 1-1,1 0 0,0-1 1,1 1-1,-1-1 0,0 1 1,0-1-1,0 0 0,1 1 1,-1-1-1,1 0 0,-1 0 1,1 0-1,0 0 0,-1 0 1,1-1-1,0 1 0,-1 0 1,1-1-1,0 1 0,0-1 1,3 1-1,2-1-25,1 0 1,0 0-1,0-1 0,-1 0 1,1-1-1,0 1 0,-1-2 1,0 1-1,1-1 1,-1 0-1,0 0 0,0-1 1,0 0-1,-1 0 1,0 0-1,1-1 0,-2 0 1,1 0-1,0-1 0,-1 0 1,0 0-1,-1 0 1,6-8-1,-2 1-52,0 0 0,-1 0 0,-1-1 0,0 0 0,-1 0 0,0-1 0,-1 1 1,-1-1-1,0 0 0,-1 0 0,0-17 0,-2 32 59,0 0-1,0 1 1,0-1 0,-1 0 0,1 1-1,0-1 1,0 0 0,-1 0 0,1 0-1,0 1 1,-1-1 0,1 0 0,0 0-1,-1 0 1,1 1 0,0-1 0,-1 0 0,1 0-1,0 0 1,-1 0 0,1 0 0,0 0-1,-1 0 1,1 0 0,0 0 0,-1 0-1,1 0 1,-1 0 0,1 0 0,0 0-1,-1 0 1,1 0 0,0 0 0,-1-1-1,1 1 1,0 0 0,-1 0 0,1 0 0,0 0-1,0-1 1,-1 1 0,1 0 0,0 0-1,0-1 1,-1 1 0,1 0 0,0-1-1,0 1 1,0 0 0,-1 0 0,1-1-1,0 1 1,0-1 0,0 1 0,0 0-1,0-1 1,0 1 0,0 0 0,0-1-1,0 1 1,0 0 0,0-1 0,0 1 0,0 0-1,0-1 1,0 1 0,0-1 0,0 1-1,-18 21 187,12-6-51,0 0 0,1 0 0,1 0 0,-3 18 0,6-27-61,0 0 0,0 0 0,0 0 0,1 1 0,0-1 0,0 0-1,1 0 1,0 0 0,0 0 0,0 1 0,0-1 0,1 0 0,4 7 0,-5-11-65,1 1 0,0-1 0,0 0 0,0 0 0,0 0 0,1 0 0,-1 0 0,0-1 0,1 1 0,0-1 0,-1 1 0,1-1 0,0 0 0,-1 0 0,1 0 0,0-1 0,0 1 0,0-1 0,0 1 0,0-1 0,0 0 0,-1 0 0,1 0 0,0-1 0,0 1 0,0-1 0,0 1 0,0-1 0,4-2 0,0 1 3,-1-1 1,1 1-1,0-2 0,-1 1 1,1-1-1,-1 0 0,0 0 0,-1-1 1,1 0-1,8-9 0,-6 3-161,-1-1 0,0 0 0,-1-1-1,7-18 1,-18 44 230,1 1 0,0 0 0,1 0 0,0 1-1,1-1 1,0 26 0,2-39-73,0 0 0,0 1 0,1-1-1,-1 0 1,0 1 0,0-1 0,1 0 0,-1 1 0,1-1-1,-1 0 1,1 0 0,0 1 0,-1-1 0,1 0 0,0 0-1,0 0 1,0 0 0,0 0 0,0 0 0,0 0-1,0 0 1,0 0 0,0-1 0,0 1 0,1 0 0,-1-1-1,0 1 1,0-1 0,1 1 0,-1-1 0,0 0-1,1 1 1,-1-1 0,1 0 0,-1 0 0,0 0 0,1 0-1,-1 0 1,0 0 0,1-1 0,-1 1 0,3-1 0,1 0 23,1 0 0,0 0 0,-1-1 0,1 0 0,-1 0 0,0 0 0,0-1 0,0 0 0,6-3 0,2-5-29,-1 1-1,0-2 1,-1 0-1,0 0 1,-1-1-1,0 0 0,-1-1 1,0 0-1,-1 0 1,-1-1-1,7-19 1,-16 42-74,-2 3 103,1 0 0,1 1 0,-2 20-1,4-29-63,-1-1-1,1 1 0,0-1 0,0 1 0,1 0 0,-1-1 0,0 1 0,1-1 0,0 0 0,-1 1 0,1-1 0,0 1 0,0-1 0,0 0 0,1 0 0,-1 1 0,0-1 0,1 0 1,0 0-1,-1-1 0,1 1 0,0 0 0,0 0 0,0-1 0,0 1 0,4 1 0,28 5-3126,-10-8-2217,6-2-6279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6.970"/>
    </inkml:context>
    <inkml:brush xml:id="br0">
      <inkml:brushProperty name="width" value="0.025" units="cm"/>
      <inkml:brushProperty name="height" value="0.025" units="cm"/>
    </inkml:brush>
  </inkml:definitions>
  <inkml:trace contextRef="#ctx0" brushRef="#br0">35 10 13100,'0'0'8211,"-3"10"-7485,-7 33 785,2 1-1,2 1 1,-1 86 0,7-129-1495,0 0 1,0 0-1,0 0 1,0 0-1,0-1 0,0 1 1,0 0-1,1 0 1,-1 0-1,1-1 0,0 1 1,-1 0-1,1 0 1,0-1-1,0 1 0,0-1 1,0 1-1,0-1 1,2 2-1,-2-2 6,0-1-1,0 1 1,1 0 0,-1-1 0,0 0-1,1 1 1,-1-1 0,0 0-1,1 0 1,-1 1 0,0-1 0,1 0-1,-1 0 1,0-1 0,1 1-1,-1 0 1,0 0 0,1-1 0,1 0-1,5-2 74,-1-1 0,1 0 0,-1 0 0,0 0 0,-1-1 0,1 0-1,6-7 1,5-5-57,-2-1 0,0 0 0,0-1 0,-2-1-1,-1 0 1,0-1 0,-1 0 0,-2-1 0,0 0-1,-1-1 1,6-27 0,-15 41-3405,-6 17-5543,-2 2 2412,-2-1-4045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7.302"/>
    </inkml:context>
    <inkml:brush xml:id="br0">
      <inkml:brushProperty name="width" value="0.025" units="cm"/>
      <inkml:brushProperty name="height" value="0.025" units="cm"/>
    </inkml:brush>
  </inkml:definitions>
  <inkml:trace contextRef="#ctx0" brushRef="#br0">11 0 10826,'0'0'6278,"-5"46"-4036,1-30-192,2-1-769,2 0-159,0-2-354,8-1-447,-1-3-225,9-3-64,2-2-705,-2-4-896,2-1-65,-2-14-896,2-6-2083,-8-5-1408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7.676"/>
    </inkml:context>
    <inkml:brush xml:id="br0">
      <inkml:brushProperty name="width" value="0.025" units="cm"/>
      <inkml:brushProperty name="height" value="0.025" units="cm"/>
    </inkml:brush>
  </inkml:definitions>
  <inkml:trace contextRef="#ctx0" brushRef="#br0">48 1 11659,'0'0'8365,"-5"8"-7932,-4 16 152,1 0-1,2 0 1,0 1 0,1 0 0,1 0 0,2 0 0,0 0-1,3 29 1,-2-53-568,1 0 0,0 1 0,0-1 0,-1 0-1,1 0 1,0 1 0,1-1 0,-1 0 0,0 1-1,0-1 1,0 0 0,1 0 0,-1 1 0,1-1-1,-1 0 1,1 0 0,-1 0 0,1 0 0,0 1 0,-1-1-1,1 0 1,0 0 0,0 0 0,0-1 0,0 1-1,0 0 1,0 0 0,0 0 0,0-1 0,0 1-1,0 0 1,0-1 0,1 1 0,-1-1 0,0 0-1,0 1 1,1-1 0,-1 0 0,0 0 0,0 0 0,1 1-1,-1-1 1,3-1 0,-2 0 2,0 1 1,0-1-1,1 0 0,-1 0 1,0 0-1,0 0 0,0-1 1,0 1-1,-1-1 0,1 1 0,0-1 1,-1 1-1,1-1 0,-1 0 1,1 0-1,-1 0 0,0 0 1,0 0-1,0 0 0,0 0 1,0 0-1,0-1 0,0 1 0,0-5 1,0-39-281,-1 45 248,0-1 0,0 1 0,0 0 0,0 0 0,-1-1-1,1 1 1,0 0 0,-1 0 0,1 0 0,0-1 0,-1 1 0,0 0-1,1 0 1,-1 0 0,0 0 0,1 0 0,-1 0 0,0 0 0,0 0 0,0 0-1,0 1 1,0-1 0,0 0 0,0 0 0,0 1 0,0-1 0,0 1-1,0-1 1,0 1 0,0-1 0,-1 1 0,0-1 0,1 3-18,0 0 0,1 0 0,0 0 0,-1 0 0,1 0 0,0 0 0,0 0 0,0 1 0,0-1 0,0 0 0,0 0 0,1 0 0,-1 0 0,2 3 0,0-3 40,0 1-1,0-1 0,0-1 0,1 1 0,-1 0 0,0 0 0,1-1 0,-1 1 0,1-1 0,0 0 1,-1 0-1,1 0 0,0 0 0,0 0 0,0-1 0,-1 1 0,1-1 0,0 0 0,0 1 1,0-2-1,0 1 0,0 0 0,0 0 0,0-1 0,0 0 0,2 0 0,3-1 17,-1 0-1,0 0 0,1-1 1,-1 0-1,0 0 0,-1-1 0,1 0 1,10-8-1,5-14-78,-12 14 13,-13 36 67,-1-8 110,1 1 1,1-1-1,0 1 1,1-1-1,1 1 1,3 25-1,-3-41-123,0 0-1,1 1 0,-1-1 0,1 1 0,-1-1 1,1 0-1,-1 1 0,1-1 0,0 0 1,0 1-1,0-1 0,0 0 0,0 0 0,0 0 1,0 0-1,0 0 0,0 0 0,0 0 1,1 0-1,-1-1 0,0 1 0,1 0 0,-1-1 1,0 1-1,1-1 0,-1 1 0,1-1 0,-1 0 1,1 1-1,-1-1 0,1 0 0,-1 0 1,0 0-1,1 0 0,-1-1 0,1 1 0,-1 0 1,3-1-1,0 0-53,0 0 0,0 0-1,0 0 1,0-1 0,-1 0 0,1 1 0,0-1-1,-1 0 1,1-1 0,-1 1 0,0-1 0,6-5 0,-5 3-503,-1-1 0,1 1 0,-1-1 0,0 0 0,0 0-1,-1 0 1,4-13 0,0-46-7739,-6 25 1172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8.023"/>
    </inkml:context>
    <inkml:brush xml:id="br0">
      <inkml:brushProperty name="width" value="0.025" units="cm"/>
      <inkml:brushProperty name="height" value="0.025" units="cm"/>
    </inkml:brush>
  </inkml:definitions>
  <inkml:trace contextRef="#ctx0" brushRef="#br0">2 0 6054,'0'0'5509,"-1"53"-3747,1-36-834,5-1-543,9 0-353,6-2-1506,-2-5-1568,1-2-4197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8.352"/>
    </inkml:context>
    <inkml:brush xml:id="br0">
      <inkml:brushProperty name="width" value="0.025" units="cm"/>
      <inkml:brushProperty name="height" value="0.025" units="cm"/>
    </inkml:brush>
  </inkml:definitions>
  <inkml:trace contextRef="#ctx0" brushRef="#br0">79 0 8968,'0'0'10672,"-8"6"-9044,6-4-1520,-45 43 2001,45-43-1993,0 0-1,0 0 1,0 0-1,0 1 1,1-1-1,-1 1 1,1-1-1,0 1 1,0-1-1,0 1 1,0 0-1,0 0 1,0-1-1,1 1 1,-1 0-1,1 0 1,0 0 0,0 0-1,0-1 1,0 1-1,1 0 1,0 5-1,0-7-100,0 0 0,0-1 0,0 1 0,0 0 0,0-1 0,0 1 0,0-1 0,0 1 1,0-1-1,0 0 0,0 1 0,0-1 0,0 0 0,0 0 0,0 0 0,1 1 0,-1-1 0,0-1 0,0 1 0,0 0 0,0 0 0,0 0 0,0 0 0,0-1 0,1 1 0,-1-1 0,1 0 0,30-11 125,14-22-745,-40 28 437,1 0 1,0 1-1,0 0 1,0 0-1,1 0 0,-1 1 1,1 0-1,1 0 1,-1 1-1,0 0 0,14-2 1,-22 5 189,1 0 0,0 0 1,-1 0-1,1 0 0,-1 0 0,1 0 0,0 0 1,-1 0-1,1 1 0,-1-1 0,1 0 1,-1 0-1,1 1 0,-1-1 0,1 1 1,-1-1-1,1 0 0,-1 1 0,1-1 1,-1 1-1,0-1 0,1 1 0,-1-1 1,0 1-1,1-1 0,-1 1 0,0-1 0,1 1 1,-1-1-1,0 1 0,0 1 0,3 25 374,-3-25-408,0 0 0,-1 0 0,1-1 1,0 1-1,0 0 0,0 0 1,0-1-1,0 1 0,1 0 1,-1 0-1,0-1 0,1 1 1,-1 0-1,1-1 0,0 1 0,0 0 1,-1-1-1,1 1 0,0-1 1,0 1-1,0-1 0,1 0 1,-1 1-1,0-1 0,0 0 1,1 0-1,2 2 0,1-3-542,0 0 0,0 0 0,1 0 0,-1-1 0,0 0-1,0 0 1,0 0 0,0-1 0,0 0 0,0 0 0,0 0 0,-1 0 0,1-1-1,-1 0 1,1 1 0,-1-2 0,0 1 0,0 0 0,6-8 0,16-12-5158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8.696"/>
    </inkml:context>
    <inkml:brush xml:id="br0">
      <inkml:brushProperty name="width" value="0.025" units="cm"/>
      <inkml:brushProperty name="height" value="0.025" units="cm"/>
    </inkml:brush>
  </inkml:definitions>
  <inkml:trace contextRef="#ctx0" brushRef="#br0">57 1 11499,'0'0'9481,"-8"6"-8814,-26 21-266,33-27-393,0 1 1,0 0-1,0-1 1,0 1-1,0 0 1,0 0-1,0 0 1,0 0-1,1 0 1,-1 0-1,0 0 1,1 0-1,-1 0 1,1 0 0,-1 0-1,1 1 1,-1-1-1,1 0 1,0 0-1,-1 3 1,2-4-3,-1 1 0,0 0 0,1 0 0,-1-1 0,1 1 0,-1 0 0,1-1 0,-1 1 0,1 0 0,-1-1 0,1 1 1,0-1-1,-1 1 0,1-1 0,0 1 0,-1-1 0,1 1 0,0-1 0,0 0 0,-1 0 0,3 1 0,39 5-334,-27-6-178,-8-1 469,0 1-1,0 0 1,0 0 0,0 1-1,0 0 1,-1 0 0,9 3 0,-14-3 105,0-1 0,0 1 1,0-1-1,0 1 1,0-1-1,0 1 0,0 0 1,0 0-1,-1-1 1,1 1-1,0 0 0,0 0 1,-1 0-1,1 0 0,-1 0 1,1 0-1,-1 0 1,1 0-1,-1 0 0,1 1 1,-1 1 152,0-1 1,0 1 0,0 0-1,0-1 1,0 1-1,-1-1 1,1 1-1,-1-1 1,0 1-1,0-1 1,1 1 0,-3 2-1,0-1 35,1 1 0,-1-1 0,0 0 0,0-1-1,-1 1 1,1-1 0,-1 1 0,0-1 0,0 0 0,0 0 0,-8 4 0,10-6-295,0 0 1,-1 0 0,1 0-1,-1 0 1,0-1 0,1 1 0,-1 0-1,1-1 1,-1 0 0,-4 0 0,6 0-163,0 0-1,-1 0 1,1-1 0,0 1 0,-1-1 0,1 1 0,0-1-1,-1 1 1,1-1 0,0 0 0,0 1 0,0-1 0,0 0-1,0 0 1,0 0 0,0 0 0,0 0 0,0 0 0,0 0 0,-1-2-1,-6-14-5510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9.069"/>
    </inkml:context>
    <inkml:brush xml:id="br0">
      <inkml:brushProperty name="width" value="0.025" units="cm"/>
      <inkml:brushProperty name="height" value="0.025" units="cm"/>
    </inkml:brush>
  </inkml:definitions>
  <inkml:trace contextRef="#ctx0" brushRef="#br0">19 1 7143,'0'0'14616,"-1"10"-13351,-5 47 362,-5 60 1418,12-116-3035,-1 0 0,1 0 0,-1 0 0,1 0 0,0 0 1,0 0-1,0 0 0,0 0 0,-1 0 0,1 0 0,0-1 1,0 1-1,1 0 0,-1-1 0,0 1 0,0-1 0,0 1 1,0-1-1,0 0 0,1 1 0,-1-1 0,0 0 0,0 0 1,0 0-1,1 0 0,-1 0 0,0 0 0,2 0 0,50 0 8,-41-1-245,-6 1 98,1 0-49,0 0 0,-1 0 0,1 1 0,-1-1-1,1 2 1,10 2 0,-16-4 177,0 1-1,0-1 1,-1 0 0,1 1-1,0-1 1,0 1 0,-1 0-1,1-1 1,0 1 0,0-1-1,-1 1 1,1 0 0,-1 0-1,1-1 1,-1 1 0,1 0-1,-1 0 1,1 0 0,-1 0-1,0 0 1,1 1 0,-1 0 67,0 0 0,0 0 0,-1 0 0,1 0 0,0 1 0,-1-1 0,1 0 0,-1 0 0,0 0 0,0 0 0,0-1 0,0 1 0,-2 3 1,-1 1-31,0-1 0,-1 0 0,0-1 0,0 1 1,0-1-1,0 0 0,-1 0 0,0-1 1,0 1-1,0-1 0,0-1 0,0 1 1,0-1-1,-1 0 0,1 0 0,-1-1 1,1 0-1,-11 1 0,16-2-163,0 0 1,1-1-1,-1 1 0,0 0 0,0 0 1,0 0-1,1-1 0,-1 1 0,0 0 0,0-1 1,1 1-1,-1 0 0,0-1 0,1 1 1,-1-1-1,1 1 0,-1-1 0,0 0 0,1 1 1,-1-1-1,1 1 0,-1-1 0,1 0 1,0 0-1,-1 1 0,1-1 0,0 0 1,0 0-1,-1 1 0,1-1 0,0 0 0,0 0 1,0-1-1,1-30-7329,3 11 586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3.057"/>
    </inkml:context>
    <inkml:brush xml:id="br0">
      <inkml:brushProperty name="width" value="0.025" units="cm"/>
      <inkml:brushProperty name="height" value="0.025" units="cm"/>
    </inkml:brush>
  </inkml:definitions>
  <inkml:trace contextRef="#ctx0" brushRef="#br0">39 306 4036,'0'0'6635,"0"9"-2812,-9 95 4841,10-104-8652,-1 1-1,0-1 1,1 0 0,-1 1 0,0-1 0,1 0-1,-1 1 1,0-1 0,1 0 0,-1 1-1,1-1 1,-1 0 0,1 0 0,-1 1-1,0-1 1,1 0 0,-1 0 0,1 0 0,-1 0-1,1 0 1,-1 0 0,1 0 0,-1 0-1,1 0 1,-1 0 0,1 0 0,-1 0 0,1 0-1,-1 0 1,1 0 0,-1 0 0,1-1-1,18-3 135,-12 0-143,0 0 0,-1 0 0,1 0 0,-1-1 1,0 0-1,0 0 0,0-1 0,5-6 0,40-55-244,-43 56 251,4-6 49,-1 1 0,-1-2 0,-1 1 1,0-1-1,-2-1 0,0 0 0,0 0 0,-2 0 0,-1 0 1,0-1-1,1-28 0,-5 46-40,0 1 1,0-1-1,0 0 0,0 1 1,0-1-1,0 1 0,0-1 1,-1 1-1,1-1 0,0 0 1,-1 1-1,0-1 0,1 1 1,-1 0-1,0-1 0,0 1 1,0-1-1,1 1 0,-1 0 1,-1 0-1,1 0 0,0-1 1,0 1-1,0 0 0,-1 1 1,1-1-1,0 0 0,-2-1 1,-1 2 0,1-1 0,-1 0 0,1 1 0,-1 0 0,0 0 0,1 0 0,-1 0 0,1 1 1,-1-1-1,1 1 0,-1 0 0,-3 2 0,-9 3 116,0 1-1,0 0 1,1 2-1,-18 11 1,26-15-21,-57 46 958,61-47-1040,-1-1 0,1 1 0,0 0 0,0 0 0,0 0 0,0 1 0,1-1 0,-1 1 0,1-1 0,0 1 0,1 0 0,-1 0 0,0 7 0,2-10-50,0 0 1,0 0 0,0-1 0,1 1-1,-1 0 1,1-1 0,-1 1 0,1 0-1,-1-1 1,1 1 0,0-1 0,0 1-1,0-1 1,0 1 0,0-1 0,0 0-1,0 0 1,1 1 0,-1-1 0,0 0-1,1 0 1,-1 0 0,1 0 0,-1-1-1,1 1 1,-1 0 0,1 0 0,0-1 0,2 1-1,57 12-1006,-53-12 836,14 1-144,-1 2 0,1 0 0,-1 2 0,38 14 1,-55-18 354,0 0 0,-1 0 0,1 0 0,-1 0 0,1 1 0,-1-1 0,0 1 0,0 0 0,0 0 0,0 0 0,0 1 0,-1-1 0,0 1 0,3 3 0,-4-4 44,0 1 0,-1-1 0,1 0 0,0 1 0,-1-1 0,0 1-1,0-1 1,0 1 0,0-1 0,-1 1 0,1-1 0,-1 1 0,0-1 0,0 0 0,0 1-1,0-1 1,-1 0 0,1 0 0,-5 6 0,2-2-187,-1 0-1,1 0 1,-2 0 0,1-1 0,-12 11-1,13-14-744,1 0 0,-1-1 0,0 1 0,0-1 0,0 0 0,0 0 0,-6 2-1,-11 1-7324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09.462"/>
    </inkml:context>
    <inkml:brush xml:id="br0">
      <inkml:brushProperty name="width" value="0.025" units="cm"/>
      <inkml:brushProperty name="height" value="0.025" units="cm"/>
    </inkml:brush>
  </inkml:definitions>
  <inkml:trace contextRef="#ctx0" brushRef="#br0">0 68 10922,'0'0'5296,"10"2"-2819,-9-2-2324,20 4 1419,0 0 0,35-1 0,-49-3-1249,0 0-1,0-1 0,0 0 0,0 0 0,-1 0 0,10-4 1,-14 4-235,0 0 0,0 0 0,0 0 0,0 0 1,0 0-1,0-1 0,0 1 0,0 0 0,-1-1 0,1 0 1,0 1-1,-1-1 0,1 0 0,-1 0 0,0 0 1,0 0-1,0 0 0,0 0 0,1-3 0,-1 4-49,-1 0-1,0-1 0,1 1 0,-1 0 0,0 0 0,0 0 0,0 0 0,0-1 0,0 1 1,0 0-1,0 0 0,0 0 0,0 0 0,-1-1 0,1 1 0,0 0 0,-1 0 1,1 0-1,-1 0 0,1 0 0,-1 0 0,1 0 0,-1 0 0,0 0 0,0 0 0,0 0 1,1 1-1,-1-1 0,0 0 0,0 0 0,0 1 0,0-1 0,0 0 0,0 1 0,0-1 1,0 1-1,0 0 0,-1-1 0,1 1 0,0 0 0,0 0 0,0-1 0,0 1 1,-1 0-1,1 0 0,0 0 0,0 1 0,0-1 0,0 0 0,-2 1 0,-2-1-64,1 0 0,0 1 0,0 0 0,0 0 0,0 0 0,0 0 0,0 1 0,0-1 0,0 1 0,1 0 0,-1 0 0,1 0 0,-1 1 0,-2 2 0,3-2 24,1-1 1,0 1-1,0-1 1,1 1-1,-1 0 0,1-1 1,-1 1-1,1 0 1,0 0-1,0 0 0,0 0 1,0 1-1,1-1 1,-1 0-1,1 0 1,0 0-1,0 0 0,0 1 1,0-1-1,0 0 1,1 3-1,1-3-65,-1-1-1,0 0 1,0 1-1,1-1 1,-1 0-1,1 0 1,0 0 0,0-1-1,-1 1 1,1 0-1,0-1 1,0 1-1,1-1 1,-1 1-1,0-1 1,0 0 0,1 0-1,-1 0 1,1 0-1,-1-1 1,1 1-1,-1-1 1,1 1-1,-1-1 1,5 0 0,32 1-3275,5-2-2568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1.573"/>
    </inkml:context>
    <inkml:brush xml:id="br0">
      <inkml:brushProperty name="width" value="0.025" units="cm"/>
      <inkml:brushProperty name="height" value="0.025" units="cm"/>
    </inkml:brush>
  </inkml:definitions>
  <inkml:trace contextRef="#ctx0" brushRef="#br0">79 165 8392,'0'0'16287,"-8"-1"-16110,5 0-180,1 1 1,-1 0 0,1 0 0,-1 0-1,1 0 1,-1 0 0,1 1 0,0-1-1,-1 1 1,1-1 0,-1 1 0,1 0-1,0 0 1,-1 0 0,1 0 0,0 0-1,0 1 1,0-1 0,-4 4 0,4-2 10,0 0 0,0 1 0,0-1 0,0 1 0,0-1 1,1 1-1,-1 0 0,1-1 0,0 1 0,0 0 0,0 0 0,1 0 1,-1 0-1,1 0 0,1 6 0,-2-9-3,1 0-1,0 0 1,0 0 0,0 1 0,0-1-1,0 0 1,0 0 0,1 1 0,-1-1-1,0 0 1,1 0 0,-1 0 0,1 1-1,-1-1 1,1 0 0,-1 0 0,1 0-1,0 0 1,0 0 0,-1 0 0,1 0-1,0 0 1,0 0 0,0-1 0,0 1-1,0 0 1,2 1 0,0-2 10,-1 0 0,0 1 0,1-1 0,-1 0 0,0 0-1,1 0 1,-1-1 0,1 1 0,-1 0 0,0-1 0,1 0 0,-1 1 0,4-3 0,4-2 33,1 0 0,-1-1 0,0-1 0,18-14 0,-18 13-51,0-2-1,-1 1 1,0-1 0,-1-1 0,0 0-1,0 0 1,-1 0 0,-1-1-1,0 0 1,0 0 0,-1-1 0,-1 1-1,0-1 1,-1 0 0,0 0 0,-1 0-1,1-17 1,-3 31 3,-1-1 0,1 0-1,0 0 1,0 0 0,0 1 0,0-1-1,0 0 1,-1 0 0,1 0 0,0 1-1,0-1 1,0 0 0,-1 0 0,1 0 0,0 0-1,0 0 1,0 1 0,-1-1 0,1 0-1,0 0 1,0 0 0,-1 0 0,1 0-1,0 0 1,0 0 0,-1 0 0,1 0-1,0 0 1,0 0 0,-1 0 0,1 0 0,0 0-1,0 0 1,-1 0 0,1 0 0,0 0-1,0-1 1,-1 1 0,1 0 0,0 0-1,0 0 1,0 0 0,-1 0 0,1-1-1,0 1 1,0 0 0,0 0 0,-1 0 0,1 0-1,0-1 1,0 1 0,0 0 0,0 0-1,0-1 1,0 1 0,0 0 0,-1 0-1,1-1 1,0 1 0,0-1 0,-13 22 14,6-2 164,1 0 0,0 0 1,2 1-1,0-1 0,2 1 0,0 0 0,1 35 0,1-54-161,1 1 0,-1 0 0,0 0-1,1-1 1,-1 1 0,1 0-1,0-1 1,0 1 0,-1 0 0,1-1-1,0 1 1,0-1 0,1 1 0,-1-1-1,0 0 1,0 0 0,1 1-1,-1-1 1,0 0 0,1 0 0,0 0-1,-1 0 1,1-1 0,-1 1-1,1 0 1,0-1 0,-1 1 0,1-1-1,0 1 1,0-1 0,0 0 0,-1 0-1,1 0 1,0 0 0,0 0-1,0 0 1,-1 0 0,1-1 0,0 1-1,2-1 1,4-1 14,0 0 0,0 0 0,-1 0 0,1-1 0,-1 0 0,0 0 1,14-9-1,55-57-282,-75 69 242,-1 0 1,1 0-1,-1-1 1,1 1-1,-1 0 0,1 0 1,0 0-1,-1 0 1,1 0-1,-1 0 1,1 0-1,-1 0 1,1 0-1,-1 0 1,1 1-1,-1-1 0,1 0 1,-1 0-1,1 0 1,-1 1-1,1-1 1,-1 0-1,1 1 1,-1-1-1,1 0 1,-1 1-1,0-1 1,1 0-1,-1 1 0,0-1 1,1 1-1,-1-1 1,0 1-1,1 0 1,16 26 80,-4-5-21,-10-19-30,1 0 1,-1 0-1,1 0 1,0-1-1,0 0 1,0 0-1,0 0 1,0 0 0,0-1-1,1 1 1,-1-1-1,0 0 1,1 0-1,-1-1 1,1 1-1,-1-1 1,1 0 0,-1 0-1,1-1 1,-1 1-1,1-1 1,7-2-1,3-1-98,0-1 0,0-1-1,-1 0 1,1-1 0,14-9 0,-25 13 52,1-1 0,0 2 1,0-1-1,0 0 0,0 1 0,0 0 1,0 0-1,1 0 0,-1 1 1,1 0-1,-1 0 0,1 0 1,0 1-1,-1 0 0,10 1 1,21-7-697,-2 1-22,-32 5 738,-1 1-1,0-1 0,0 0 0,1 0 1,-1 1-1,0-1 0,0 1 0,0-1 1,1 1-1,-1 0 0,0-1 0,0 1 1,0 0-1,0 0 0,0 0 0,0-1 1,-1 1-1,1 0 0,0 0 0,0 1 1,0-1-1,-1 0 0,1 0 0,0 1 1,6 15 88,-1-1 1,-1 1-1,0 0 1,-1 0-1,-1 0 1,0 0-1,-1 1 0,-1-1 1,-1 1-1,-3 22 1,3-37-60,-1 0 0,1 0 0,-1-1-1,0 1 1,0 0 0,0-1 0,0 1 0,-1-1 0,1 1 0,-1-1-1,0 0 1,1 1 0,-1-1 0,0 0 0,0 0 0,0 0 0,-1-1 0,1 1-1,0 0 1,-1-1 0,1 1 0,-1-1 0,1 0 0,-1 0 0,0 0-1,1 0 1,-1-1 0,0 1 0,0-1 0,0 1 0,0-1 0,1 0 0,-5 0-1,5-1-32,1 0-1,0 0 0,-1-1 0,1 1 0,0 0 1,0 0-1,0 0 0,-1-1 0,1 1 0,1-1 1,-1 1-1,0-1 0,0 1 0,1-1 0,-1 1 1,0-1-1,1 0 0,0 1 0,-1-1 0,1 0 1,0 1-1,0-1 0,0-2 0,1-45-752,-1 46 660,1-3 8,1 0 0,-1 0 1,1 0-1,0 0 1,1 0-1,0 0 0,0 0 1,0 1-1,1 0 1,-1-1-1,1 1 0,0 1 1,1-1-1,-1 0 1,9-5-1,11-9-711,51-31 0,-54 37 715,-16 10 104,-1 1 24,1 0 0,-1-1 0,0 1 0,0-1 1,0 0-1,0-1 0,-1 1 0,1 0 0,4-8 0,-8 11 160,31 1 1440,70-9-1387,-99 46 198,8 58 530,-4-56-695,-1 44 1,-5-83-280,0-1 1,0 0-1,0 1 1,0-1-1,0 1 1,0-1 0,0 0-1,0 1 1,0-1-1,0 1 1,0-1-1,0 0 1,0 1-1,-1-1 1,1 0-1,0 1 1,0-1-1,-1 0 1,1 1-1,0-1 1,0 0-1,-1 0 1,1 1-1,0-1 1,-1 0-1,1 0 1,0 1-1,-1-1 1,1 0-1,0 0 1,-1 0-1,1 0 1,0 1 0,-1-1-1,1 0 1,-1 0-1,1 0 1,0 0-1,-1 0 1,1 0-1,-1 0 1,1 0-1,0 0 1,-1 0-1,1-1 1,-1 1-1,1 0 1,0 0-1,-1 0 1,1 0-1,0 0 1,-1-1-1,0 1 1,-17-14 86,12 5-155,1-1 0,0 0 0,1 1 0,0-2 0,0 1 0,-2-13 0,5 20 30,0 0 0,1 0 0,-1 0 0,1-1 1,-1 1-1,1 0 0,0 0 0,1-1 1,-1 1-1,0 0 0,1 0 0,0-1 0,-1 1 1,1 0-1,1 0 0,-1 0 0,0 0 0,1 0 1,-1 0-1,1 1 0,0-1 0,0 0 1,4-4-1,3 2 6,0 0 1,0 0-1,1 1 1,-1 0-1,18-4 1,-20 6 89,1 0 0,-1-1 0,0 0 0,0 0 0,0 0 0,0-1 0,0 0 0,-1 0 0,1 0 0,5-7 0,-10 9-25,0-1 1,0 0 0,-1 0 0,1 0-1,-1 0 1,0 0 0,1 0 0,-2-1 0,1 1-1,0 0 1,0 0 0,-1-1 0,0 1-1,0-1 1,0 1 0,0 0 0,0-1 0,-2-4-1,-3 3-94,19 7 16,14-1 575,-23-2-520,1 1 0,-1 0 0,0 1 0,1-1 0,-1 1 0,0 0 1,1 0-1,-1 1 0,0-1 0,0 1 0,0 0 0,8 5 1,-11-5-779,14 7 1502,-9-8-3723,-7-15-13285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1.920"/>
    </inkml:context>
    <inkml:brush xml:id="br0">
      <inkml:brushProperty name="width" value="0.025" units="cm"/>
      <inkml:brushProperty name="height" value="0.025" units="cm"/>
    </inkml:brush>
  </inkml:definitions>
  <inkml:trace contextRef="#ctx0" brushRef="#br0">2 0 12300,'-2'4'3363,"2"-2"-1153,6 1-577,13 2-95,10 1-193,8-1-1025,8-3-287,1-2-1315,1 0-4227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2.614"/>
    </inkml:context>
    <inkml:brush xml:id="br0">
      <inkml:brushProperty name="width" value="0.025" units="cm"/>
      <inkml:brushProperty name="height" value="0.025" units="cm"/>
    </inkml:brush>
  </inkml:definitions>
  <inkml:trace contextRef="#ctx0" brushRef="#br0">35 1 11819,'0'0'4618,"-1"8"-2654,-9 160 2665,-10 81-2019,16-220-1523,9-51-506,7-35-423,8-13-189,-12 34-29,3 0 0,0 1 0,3 0 0,21-39 0,-33 70 54,1 1 0,-1 0 0,1-1 0,0 1 0,0 0 0,1 1 0,-1-1 0,1 1 0,-1-1 0,1 1 0,0 0 0,0 0 0,-1 1 0,1-1 1,5 0-1,-6 1-10,-1 0 0,1 1 0,-1-1 0,1 1 0,0 0 1,-1 0-1,1 0 0,0 0 0,-1 0 0,1 0 0,0 1 1,-1-1-1,1 1 0,-1 0 0,1 0 0,-1 0 1,1 0-1,-1 0 0,0 1 0,1-1 0,-1 1 0,0-1 1,0 1-1,3 4 0,-4-5 7,0 0 1,0 1-1,0-1 0,-1 0 1,1 1-1,0-1 1,-1 1-1,0-1 0,1 1 1,-1-1-1,0 1 0,0-1 1,1 1-1,-1-1 1,-1 1-1,1 0 0,0-1 1,0 1-1,0-1 0,-1 1 1,1-1-1,-1 1 1,1-1-1,-1 0 0,0 1 1,1-1-1,-1 0 1,0 1-1,0-1 0,0 0 1,0 0-1,0 0 0,0 0 1,-1 0-1,1 0 1,0 0-1,0 0 0,-2 1 1,-7 5 26,0-1 1,0 1-1,-18 7 1,24-13-29,-2 2-55,-2 1 0,1-2 0,0 1 0,0-1 0,-1 0 0,1-1 0,-1 0 0,0 0 0,1 0 0,-1-1 0,-13-2 0,20 2-33,0 0-1,1 0 0,-1-1 0,1 1 1,-1 0-1,1-1 0,-1 1 0,0-1 1,1 1-1,-1-1 0,1 1 1,0-1-1,-1 1 0,1-1 0,-1 1 1,1-1-1,0 1 0,-1-1 1,1 0-1,0 1 0,0-1 0,0 0 1,-1 1-1,1-1 0,0 0 1,0 1-1,0-1 0,0 0 0,0 1 1,0-1-1,0 0 0,0 1 1,1-1-1,-1 0 0,0 1 0,0-1 1,0 0-1,1 1 0,-1-1 1,0 1-1,1-1 0,-1 1 0,0-1 1,1 0-1,0 0 0,19-24-3917,26 0-3773,-19 16 3091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2.992"/>
    </inkml:context>
    <inkml:brush xml:id="br0">
      <inkml:brushProperty name="width" value="0.025" units="cm"/>
      <inkml:brushProperty name="height" value="0.025" units="cm"/>
    </inkml:brush>
  </inkml:definitions>
  <inkml:trace contextRef="#ctx0" brushRef="#br0">14 70 5477,'0'0'17179,"-3"6"-16544,2-3-565,-1 5 125,0 0-1,0 0 1,1 0-1,0 0 1,0 0-1,1 0 1,0 1-1,1 7 1,0-14-158,0-1 0,-1 0 0,1 0 0,0 0 0,0 0 0,0 0 0,0 0 0,0 0 0,0 0 0,0 0 0,0 0 0,0-1 0,0 1 0,0 0 0,1-1 0,-1 1 0,0-1-1,0 0 1,1 1 0,-1-1 0,0 0 0,1 1 0,-1-1 0,0 0 0,1 0 0,-1 0 0,0-1 0,1 1 0,-1 0 0,0 0 0,1-1 0,-1 1 0,0 0 0,1-1 0,-1 0 0,2-1 0,4 0 22,-1 0-1,1-1 0,-1 0 1,0-1-1,10-6 1,-10 4-54,1 1 0,-1-1 0,0-1 0,0 1 0,-1-1 0,0 0 0,0-1 0,-1 1 0,0-1 0,0 1 0,0-1 0,-1-1 0,-1 1 0,1 0 0,-1-1 0,-1 1 0,2-16 0,-16 89-661,13-52 147,0 29-887,0-41 1168,1 0 1,-1 1-1,0-1 0,1 0 1,-1 0-1,1 0 0,-1 0 1,1 0-1,-1 0 1,1 0-1,0 0 0,0 0 1,0 0-1,-1 0 1,1 0-1,0 0 0,0 0 1,0-1-1,0 1 0,0 0 1,0-1-1,0 1 1,1-1-1,-1 1 0,0-1 1,0 0-1,0 1 0,1-1 1,0 0-1,19 1-6124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3.323"/>
    </inkml:context>
    <inkml:brush xml:id="br0">
      <inkml:brushProperty name="width" value="0.025" units="cm"/>
      <inkml:brushProperty name="height" value="0.025" units="cm"/>
    </inkml:brush>
  </inkml:definitions>
  <inkml:trace contextRef="#ctx0" brushRef="#br0">165 1 9001,'0'0'8813,"-10"6"-6448,-73 47 56,76-47-2293,0-1 1,0 1-1,0 0 1,1 0-1,0 1 0,0 0 1,1 0-1,0 0 0,0 1 1,-6 13-1,11-20-141,1-1-1,-1 0 1,0 1-1,0-1 1,1 1-1,-1-1 1,0 1-1,1-1 1,-1 0-1,1 1 1,-1-1-1,0 1 1,1-1-1,-1 0 1,1 0-1,-1 1 1,1-1-1,-1 0 1,1 0-1,-1 0 1,1 1-1,-1-1 1,1 0-1,-1 0 1,1 0-1,-1 0 1,1 0-1,0 0 1,-1 0-1,1 0 1,-1 0-1,1 0 1,-1-1-1,1 1 1,0 0-1,25-3-728,39-13-521,-43 10 1152,0 0-1,1 2 1,0 0-1,25 0 1,-47 4 162,-1 0 0,0 0 0,1 0 0,-1 0 0,0-1 0,1 1 0,-1 0 0,0 0 0,1 0 0,-1 1 0,0-1 0,1 0 0,-1 0 0,0 0 0,1 0 0,-1 0 0,0 0 0,1 0 0,-1 0 0,0 1 0,1-1 0,-1 0 0,0 0 0,0 0 0,1 1 1,-1-1-1,0 0 0,0 0 0,0 1 0,1-1 0,-1 0 0,0 1 0,0-1 0,0 0 0,0 0 0,0 1 0,1-1 0,-1 0 0,0 1 0,0-1 0,0 1 0,-9 15 1404,-19 12 173,14-16-1184,-45 33 715,54-42-1286,0 0 0,0 0-1,0-1 1,0 1 0,0-1-1,-1-1 1,1 1 0,-1-1 0,1 0-1,-9 1 1,14-4-466,0 1 0,0-1 0,0 0 0,0 0 0,0 1 0,1-1 1,-1 0-1,0 0 0,1 1 0,0-1 0,-1 0 0,1 1 0,0-1 0,2-2 0,14-15-4916,3-1-1196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3.670"/>
    </inkml:context>
    <inkml:brush xml:id="br0">
      <inkml:brushProperty name="width" value="0.025" units="cm"/>
      <inkml:brushProperty name="height" value="0.025" units="cm"/>
    </inkml:brush>
  </inkml:definitions>
  <inkml:trace contextRef="#ctx0" brushRef="#br0">31 0 9353,'0'0'13565,"-5"8"-13106,-14 26 178,12-9-8,7-25-611,0 1-1,0 0 1,1-1-1,-1 1 0,0-1 1,0 1-1,0 0 1,0-1-1,1 1 1,-1-1-1,0 1 0,0-1 1,1 1-1,-1-1 1,0 1-1,1-1 1,-1 1-1,1-1 0,-1 1 1,0-1-1,1 0 1,-1 1-1,1-1 1,-1 0-1,1 1 1,0-1-1,-1 0 0,1 0 1,-1 1-1,1-1 1,-1 0-1,2 0 1,28 4 33,33 8-783,-59-11 706,0 0-1,0 0 1,0 1-1,0 0 1,0-1-1,-1 1 1,1 1-1,0-1 1,-1 0-1,0 1 1,0 0-1,4 3 1,-7-5 98,1 0 1,0 0 0,0 0 0,-1 0 0,1 0-1,-1 0 1,1 0 0,-1 1 0,1-1 0,-1 0-1,0 0 1,1 0 0,-1 1 0,0-1-1,0 0 1,0 0 0,0 1 0,0-1 0,0 0-1,0 0 1,-1 1 0,1-1 0,0 0 0,-1 0-1,1 0 1,-1 0 0,0 2 0,-1 0 17,-1 0 0,1 0-1,-1 0 1,0 0 0,1 0 0,-1-1 0,0 0 0,-1 1-1,-3 1 1,-3 2-58,-1-1 0,0 0 0,0-1 0,-1 0 0,-11 3 0,-12-6-1640,35-1 1309,-1 0-1,0-1 1,0 1 0,1-1 0,-1 1-1,0-1 1,0 1 0,1-1 0,-1 0 0,1 1-1,-1-1 1,1 0 0,-1 1 0,1-1-1,-1 0 1,1 0 0,0 0 0,-1 1 0,1-1-1,0 0 1,-1 0 0,1 0 0,0 0 0,0 0-1,0 1 1,0-1 0,0 0 0,0 0-1,0 0 1,0 0 0,1 0 0,-1 0 0,0 1-1,1-3 1,3-16-8248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4.111"/>
    </inkml:context>
    <inkml:brush xml:id="br0">
      <inkml:brushProperty name="width" value="0.025" units="cm"/>
      <inkml:brushProperty name="height" value="0.025" units="cm"/>
    </inkml:brush>
  </inkml:definitions>
  <inkml:trace contextRef="#ctx0" brushRef="#br0">1 46 14734,'0'0'6038,"8"4"-4165,0-1-1503,-1 0-1,1-1 1,-1 0 0,1 0-1,-1 0 1,15 0-1,-20-2-345,0 1-1,0-1 0,0 0 1,0-1-1,0 1 0,0 0 1,0 0-1,0-1 0,-1 1 1,1-1-1,0 0 1,0 1-1,-1-1 0,1 0 1,0 0-1,-1 0 0,1 0 1,-1-1-1,1 1 0,-1 0 1,0 0-1,1-1 1,-1 1-1,0-1 0,0 1 1,0-1-1,0 0 0,0 1 1,0-1-1,-1 0 0,1 0 1,0 0-1,-1 1 1,0-1-1,1 0 0,-1 0 1,0 0-1,0 0 0,0 0 1,0-2-1,0 4-21,0-1 0,0 1-1,0-1 1,1 1 0,-1-1 0,0 1 0,0-1-1,0 1 1,0-1 0,0 1 0,0-1 0,0 1-1,0-1 1,0 1 0,-1-1 0,1 1-1,0-1 1,0 1 0,0-1 0,-1 1 0,1-1-1,0 1 1,0-1 0,-1 1 0,1-1 0,0 1-1,-1 0 1,1-1 0,-1 1 0,1 0-1,0-1 1,-1 1 0,1 0 0,-1-1 0,1 1-1,-1 0 1,1 0 0,-1 0 0,1 0 0,-1-1-1,1 1 1,-1 0 0,1 0 0,-1 0 0,1 0-1,-1 0 1,1 0 0,-1 0 0,1 0-1,-1 0 1,0 1 0,1-1 0,-1 0 0,1 0-1,-1 0 1,1 1 0,0-1 0,-1 0 0,-2 2-10,0 0 1,1 0 0,-1-1-1,1 1 1,0 1-1,-1-1 1,1 0 0,0 0-1,-2 4 1,1 0 33,-1 1 1,2-1-1,-1 1 0,1 0 0,0 0 1,0-1-1,1 1 0,-1 13 0,1-18-3,1 0-1,0 0 1,0 0-1,0 0 1,0 0-1,0 0 1,0 0 0,1-1-1,-1 1 1,1 0-1,-1 0 1,1 0-1,0 0 1,0 0-1,0 0 1,0-1-1,0 1 1,0 0-1,0-1 1,0 1 0,1-1-1,-1 1 1,1-1-1,-1 0 1,1 0-1,-1 1 1,1-1-1,0 0 1,0 0-1,-1-1 1,1 1 0,0 0-1,0-1 1,3 2-1,6-1-11,-1-1 0,0 0-1,1 0 1,-1-1 0,0 0-1,0-1 1,0 0 0,0 0-1,0-1 1,0-1 0,9-4 0,14-8-313,54-37 0,-35 20 371,-59 67 1928,5-30-1918,-1 1 45,0 0-1,1 0 1,0 0-1,0 1 1,0-1-1,1 0 0,0 1 1,-1 8-1,2-13-112,1 0-1,-1 0 0,1-1 0,-1 1 0,1 0 0,0-1 0,-1 1 0,1 0 0,0-1 1,-1 1-1,1-1 0,0 1 0,0-1 0,-1 1 0,1-1 0,0 0 0,0 1 0,0-1 1,-1 0-1,1 0 0,0 0 0,0 0 0,0 0 0,0 0 0,0 0 0,0 0 0,0 0 1,-1 0-1,1 0 0,0 0 0,0 0 0,0-1 0,1 0 0,34-8-28,-5-8-434,-25 13 258,0 0-1,1 0 1,-1 1-1,1 0 1,0 0-1,0 1 1,0 0-1,0 0 1,12-2-1,-18 8-339,-1 1 0,1-1 1,-1 0-1,0 1 0,-1-1 0,-1 9 0,-4 0-3272,1-5-2835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6.640"/>
    </inkml:context>
    <inkml:brush xml:id="br0">
      <inkml:brushProperty name="width" value="0.025" units="cm"/>
      <inkml:brushProperty name="height" value="0.025" units="cm"/>
    </inkml:brush>
  </inkml:definitions>
  <inkml:trace contextRef="#ctx0" brushRef="#br0">1 91 5990,'0'10'10025,"0"-4"-9512,12-5 512,11 0 224,17-1-384,8-2-257,9-12-416,5-2-192,-1 0-800,-9 0-386,-6 0-1568,-12 0-1474,-12 3-6182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6.970"/>
    </inkml:context>
    <inkml:brush xml:id="br0">
      <inkml:brushProperty name="width" value="0.025" units="cm"/>
      <inkml:brushProperty name="height" value="0.025" units="cm"/>
    </inkml:brush>
  </inkml:definitions>
  <inkml:trace contextRef="#ctx0" brushRef="#br0">0 0 11851,'0'0'8664,"12"2"-7548,18 0-964,1 3 0,-1 0 1,1 2-1,-2 1 0,36 14 0,-62-20-150,0 0 0,0-1 0,-1 1 0,1 0-1,-1 0 1,0 1 0,1-1 0,-1 0 0,0 1 0,0-1 0,0 1 0,-1 0-1,1 0 1,-1 0 0,1 0 0,-1 0 0,0 0 0,0 0 0,0 0 0,-1 0 0,1 0-1,-1 0 1,0 1 0,0-1 0,0 0 0,0 0 0,0 0 0,-1 1 0,1-1 0,-1 0-1,0 0 1,0 0 0,0 0 0,-3 5 0,-2 6 40,-1 1 1,-1-1-1,-1 0 1,0 0-1,-15 17 0,8-12-120,-36 43-753,14-27-3182,23-24-1469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3.386"/>
    </inkml:context>
    <inkml:brush xml:id="br0">
      <inkml:brushProperty name="width" value="0.025" units="cm"/>
      <inkml:brushProperty name="height" value="0.025" units="cm"/>
    </inkml:brush>
  </inkml:definitions>
  <inkml:trace contextRef="#ctx0" brushRef="#br0">1 51 7015,'0'0'8904,"59"-9"-6854,-13 1 352,11 1-480,6 2-1281,4 1-641,-4-4-2691,-6-1-6918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8.150"/>
    </inkml:context>
    <inkml:brush xml:id="br0">
      <inkml:brushProperty name="width" value="0.025" units="cm"/>
      <inkml:brushProperty name="height" value="0.025" units="cm"/>
    </inkml:brush>
  </inkml:definitions>
  <inkml:trace contextRef="#ctx0" brushRef="#br0">136 63 10314,'3'-2'563,"-1"-1"-1,0 1 1,0 0 0,0-1 0,-1 1 0,1-1-1,-1 0 1,1 1 0,-1-1 0,0 0 0,0 0-1,0 0 1,0 0 0,0-4 0,-1 6-382,0 1 0,0-1 0,-1 0 1,1 0-1,0 1 0,0-1 0,-1 0 1,1 1-1,0-1 0,-1 0 0,1 1 1,-1-1-1,1 0 0,-1 1 0,1-1 1,-1 1-1,1-1 0,-1 1 0,0-1 1,1 1-1,-1 0 0,0-1 0,1 1 1,-1 0-1,0-1 0,0 1 0,-23-3-133,16 3 37,0 1-1,0 1 1,0-1 0,1 2-1,-1-1 1,0 1 0,1 0-1,-9 5 1,13-7-84,0 0 0,1 0 1,-1 1-1,1-1 0,0 1 0,-1-1 1,1 1-1,0 0 0,0 0 0,0 0 1,0 0-1,0 0 0,1 1 0,-1-1 1,1 0-1,-1 1 0,1-1 0,0 1 1,0 0-1,0-1 0,0 1 0,0 0 1,1 0-1,-1-1 0,1 1 0,0 4 1,2-6-7,1 0 1,-1 0 0,0 0 0,1-1 0,-1 1 0,1-1 0,-1 1 0,1-1 0,-1 0 0,1 0 0,-1 0 0,5-1 0,-1 1-40,11 0-164,82 6-380,-93-5 581,1 0 0,-1 0 0,0 1 0,0 0 0,1 0 0,-1 0 1,-1 1-1,1 0 0,0 0 0,-1 0 0,1 1 0,7 6 0,-12-8 46,1-1 0,-1 1 0,0-1 0,1 1 0,-1-1 0,0 1 0,0 0 0,0 0 0,0 0 0,-1-1 0,1 1 0,0 0 0,-1 0 0,1 0 0,-1 0 0,0 0 0,0 0 0,0 0 0,0 0 0,0 0 0,0 0-1,0 0 1,-1 3 0,0-2 68,-1 0-1,1 1 0,-1-1 0,0 0 0,0 0 0,0 1 0,-1-2 1,1 1-1,-1 0 0,0 0 0,-5 3 0,-2 1 160,0 0-1,-1 0 1,1-1-1,-2-1 1,1 0 0,-20 6-1,26-10-222,0 1 1,-1-1-1,0-1 0,1 1 0,-1-1 0,1 0 1,-1 0-1,-7-1 0,11 1-95,1-1 0,0 1 0,0-1 0,0 1 0,-1-1 0,1 1 0,0-1 0,0 0 0,0 1 0,0-1 0,0 0 0,0 0 0,0 0 0,0 0 0,0 0 0,0 0-1,1 0 1,-1 0 0,0-1 0,1 1 0,-1 0 0,1 0 0,-1 0 0,1-1 0,0 1 0,-1 0 0,1-1 0,0 1 0,0 0 0,0 0 0,0-1 0,0 1 0,0 0 0,0-1 0,1 1 0,-1 0 0,0-1 0,1 1 0,0-2 0,3-5-987,0 0 0,1 0-1,0 0 1,0 1 0,1-1 0,-1 2 0,2-1 0,-1 0 0,1 1 0,0 0 0,0 1-1,9-6 1,-7 4-864,25-18-6073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8.552"/>
    </inkml:context>
    <inkml:brush xml:id="br0">
      <inkml:brushProperty name="width" value="0.025" units="cm"/>
      <inkml:brushProperty name="height" value="0.025" units="cm"/>
    </inkml:brush>
  </inkml:definitions>
  <inkml:trace contextRef="#ctx0" brushRef="#br0">6 1 10346,'0'0'11702,"0"10"-11307,-5 124 2599,5-134-2973,0 1-1,0-1 0,1 1 0,-1-1 0,0 1 0,0-1 0,1 1 1,-1-1-1,0 0 0,1 1 0,-1-1 0,1 1 0,-1-1 0,0 0 1,1 1-1,-1-1 0,1 0 0,-1 0 0,1 1 0,-1-1 0,1 0 1,0 0-1,-1 0 0,1 0 0,-1 1 0,1-1 0,-1 0 0,1 0 1,-1 0-1,1 0 0,-1 0 0,1-1 0,0 1 0,-1 0 0,1 0 1,23-4 140,-6-3-98,-1-1 1,0-1 0,30-19 0,-37 20-62,1 1 1,0 0-1,1 0 1,-1 1-1,1 1 1,1 0-1,-1 1 1,1 0-1,-1 1 1,26-4-1,-38 8 34,1-1-1,-1 0 1,1 0-1,-1 0 1,0 1-1,1-1 1,-1 0-1,1 1 0,-1-1 1,1 0-1,-1 1 1,0-1-1,1 0 1,-1 1-1,0-1 1,0 1-1,1-1 0,-1 1 1,0-1-1,0 1 1,1-1-1,-1 1 1,0-1-1,0 1 1,0-1-1,0 1 0,0-1 1,0 1-1,0-1 1,0 1-1,0 0 1,0 23 1310,-1-15-800,5-9-489,0 0-1,0 0 0,-1 0 1,1-1-1,0 1 0,0-1 1,-1 0-1,5-2 1,52-10-488,4-3-4044,-61 4-3104,-3 9 5426,0-8-6271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9.257"/>
    </inkml:context>
    <inkml:brush xml:id="br0">
      <inkml:brushProperty name="width" value="0.025" units="cm"/>
      <inkml:brushProperty name="height" value="0.025" units="cm"/>
    </inkml:brush>
  </inkml:definitions>
  <inkml:trace contextRef="#ctx0" brushRef="#br0">0 29 8392,'0'0'6988,"8"2"-12545,20 5 4585,-27-6 1173,0 0 0,0 0 0,0 1 0,0-1 0,0 0 0,-1 1 0,1-1 1,-1 0-1,1 1 0,-1-1 0,1 1 0,-1-1 0,0 1 0,1-1 0,-1 1 0,0-1 0,0 1 0,0-1 0,0 1 0,-1 0 0,1-1 0,-1 2 0,1 6 759,8 38 3054,-2 2 1,-1 72-1,-5-119-3940,-1 0 0,1 0 0,0 0 0,0 0-1,0 0 1,1 0 0,-1 0 0,0 0-1,1 0 1,0 0 0,-1 0 0,1 0 0,0 0-1,0 0 1,0 0 0,0 0 0,0 0 0,0-1-1,1 1 1,-1-1 0,1 1 0,-1-1-1,1 1 1,-1-1 0,4 2 0,-2-2-43,0 0 1,0-1 0,0 0-1,0 1 1,0-1 0,0-1-1,0 1 1,0 0 0,0-1-1,0 1 1,0-1 0,-1 0-1,1 0 1,0 0 0,0 0-1,-1 0 1,1-1-1,3-2 1,3-1-13,0-1 0,-1-1 0,0 0-1,0 0 1,0 0 0,0-1 0,-1 0 0,-1-1 0,0 0 0,6-10-1,3-10 1,22-60 0,-12 25-18,-26 75-355,1 0 1,-1 0-1,2-1 1,1 16 0,2-26-1510,-2-9 609,2-12-300,-4 21 1393,4-85-1397,-4 84 1607,0 1 1,0-1-1,0 0 1,0 1 0,0-1-1,0 1 1,0-1 0,0 1-1,1-1 1,-1 0-1,0 1 1,0-1 0,0 1-1,1-1 1,-1 1 0,0-1-1,1 1 1,-1-1-1,0 1 1,1 0 0,-1-1-1,0 1 1,1-1 0,-1 1-1,1 0 1,-1-1-1,1 1 1,-1 0 0,1-1-1,-1 1 1,1 0 0,-1 0-1,1 0 1,-1 0-1,1-1 1,0 1 0,-1 0-1,1 0 1,-1 0 0,1 0-1,-1 0 1,1 0-1,0 1 1,-1-1-466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19.698"/>
    </inkml:context>
    <inkml:brush xml:id="br0">
      <inkml:brushProperty name="width" value="0.025" units="cm"/>
      <inkml:brushProperty name="height" value="0.025" units="cm"/>
    </inkml:brush>
  </inkml:definitions>
  <inkml:trace contextRef="#ctx0" brushRef="#br0">0 3 8072,'0'0'15769,"10"-1"-14402,-5 0-1212,1 1-1,-1 0 1,1 0 0,-1 0 0,1 1 0,-1 0 0,0 0-1,1 0 1,-1 0 0,0 1 0,0 0 0,0 0-1,0 1 1,0-1 0,0 1 0,8 7 0,26 31 282,-35-35-417,1 0 0,0 0 0,1 0 0,-1-1 0,1 0 1,0 0-1,9 5 0,-14-9-124,-1-1 0,1 1 0,-1-1 0,1 0 0,-1 1 0,1-1 0,0 0 0,-1 1 0,1-1 0,-1 0 0,1 0 1,0 0-1,-1 0 0,1 0 0,0 1 0,-1-1 0,1 0 0,0 0 0,-1-1 0,1 1 0,0 0 0,-1 0 0,1 0 0,0 0 1,-1-1-1,1 1 0,0 0 0,-1 0 0,1-1 0,-1 1 0,1-1 0,-1 1 0,1 0 0,-1-1 0,1 1 0,-1-1 0,1 1 1,-1-1-1,0 0 0,1 0 0,4-28-7064,-5 20 5240,3-11-2839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0.091"/>
    </inkml:context>
    <inkml:brush xml:id="br0">
      <inkml:brushProperty name="width" value="0.025" units="cm"/>
      <inkml:brushProperty name="height" value="0.025" units="cm"/>
    </inkml:brush>
  </inkml:definitions>
  <inkml:trace contextRef="#ctx0" brushRef="#br0">105 1 11563,'0'0'8216,"-1"11"-6860,1-3-1209,-2 22 686,1 1 1,1-1 0,6 37 0,-4-57-837,0 0 1,1 0 0,0 0 0,0 0-1,1 0 1,0-1 0,1 1 0,0-1 0,1 0-1,-1-1 1,2 1 0,-1-1 0,1 0-1,9 7 1,-8-10-2667,-10-10-2237,-6-6-49,2 5 4422,-35-19-3320,-4 0 3313,-1 2 3979,2 6 4642,49 18-7235,0 0 0,1 0-1,-1 0 1,0-1 0,1 0 0,7-1 0,69-12-1101,-61 9 643,46-10-2164,-23 1-3442,-6 0-3649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0.876"/>
    </inkml:context>
    <inkml:brush xml:id="br0">
      <inkml:brushProperty name="width" value="0.025" units="cm"/>
      <inkml:brushProperty name="height" value="0.025" units="cm"/>
    </inkml:brush>
  </inkml:definitions>
  <inkml:trace contextRef="#ctx0" brushRef="#br0">119 215 11243,'0'0'6774,"-11"-1"-5370,-32-5-390,41 6-955,0 0 1,-1 0-1,1 0 0,0 1 0,-1-1 0,1 1 0,0 0 1,0 0-1,-1 0 0,1 0 0,0 0 0,0 0 0,0 0 1,0 1-1,0-1 0,1 1 0,-1-1 0,0 1 0,1 0 0,-1 0 1,1-1-1,-1 1 0,1 0 0,0 0 0,0 1 0,-1 3 1,-1 0 150,1 0 0,0 1 0,0-1 0,1 1 0,-1-1 0,2 1 0,-1 7 0,1-13-182,0 0 1,0 0-1,0-1 1,0 1-1,0 0 0,0 0 1,0 0-1,0 0 0,0-1 1,1 1-1,-1 0 0,0 0 1,1-1-1,-1 1 0,0 0 1,1 0-1,-1-1 0,1 1 1,-1 0-1,1-1 1,0 1-1,-1-1 0,1 1 1,-1-1-1,1 1 0,0-1 1,0 1-1,-1-1 0,1 0 1,0 1-1,0-1 0,1 1 1,1-1 17,0 0 1,0 0 0,0 0-1,0 0 1,0-1 0,0 1-1,0-1 1,0 1 0,5-3-1,4-2 55,1 0-1,-1-1 1,16-10-1,-5-1-48,0-1-1,0-1 0,-2 0 0,19-24 0,-29 30 53,0 0 0,-1-1 0,0-1-1,-1 0 1,-1 0 0,-1 0 0,0-1 0,5-18 0,-9 12 678,-11 25-329,-16 32-225,16-18-38,1 1 0,0 0 0,1 0 1,0 0-1,2 0 0,0 1 0,2 0 1,0 0-1,0 0 0,3 30 0,-1-48-182,0 0 0,1 0 0,-1 0-1,0 1 1,1-1 0,-1 0 0,1 0-1,-1 0 1,1 0 0,-1 0 0,1 0-1,0 0 1,-1 0 0,1 0 0,0 0 0,0 0-1,0-1 1,0 1 0,0 0 0,0-1-1,0 1 1,0 0 0,0-1 0,0 1-1,2 0 1,0-1-2,0 1-1,1-1 1,-1 1-1,0-1 1,1 0-1,-1 0 1,0 0-1,1-1 1,3 0-1,2-1-339,1 0-1,-1-1 0,0-1 1,0 1-1,15-10 0,23-27-4088,-9-8-6395,-28 26 1871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1.206"/>
    </inkml:context>
    <inkml:brush xml:id="br0">
      <inkml:brushProperty name="width" value="0.025" units="cm"/>
      <inkml:brushProperty name="height" value="0.025" units="cm"/>
    </inkml:brush>
  </inkml:definitions>
  <inkml:trace contextRef="#ctx0" brushRef="#br0">84 1 9961,'0'0'9193,"-9"6"-7100,5-3-1999,-5 2 389,1 1 0,0 0 0,0 0 1,-9 10-1,15-14-368,0 0-1,0 0 1,1 1 0,-1-1 0,0 1-1,1-1 1,-1 1 0,1-1-1,0 1 1,0 0 0,0 0 0,0 0-1,1-1 1,-1 1 0,1 0 0,0 0-1,-1 0 1,1 0 0,1 0 0,-1 0-1,0 0 1,1 0 0,0 3-1,0-5-102,0 0-1,0 0 0,0 0 0,0 0 0,0 0 0,0-1 0,1 1 0,-1 0 0,0 0 1,0-1-1,1 1 0,-1-1 0,0 1 0,1-1 0,-1 0 0,0 1 0,1-1 1,-1 0-1,1 0 0,-1 0 0,1 0 0,-1 0 0,0 0 0,1 0 0,-1-1 1,0 1-1,1 0 0,1-2 0,39-11 115,-34 9-121,0-1 1,-1 0-1,0-1 0,0 0 1,11-12-1,-15 14 19,0 1 1,0 0 0,-1-1-1,0 0 1,1 1-1,-1-1 1,-1 0-1,1 0 1,0 0-1,-1 0 1,0 0 0,0-1-1,0 1 1,0-5-1,-5 5 723,-6 11-577,-4 10-163,9-7 8,0 0 1,1 0-1,0 0 1,1 1-1,0-1 1,0 1-1,2 0 1,-1 0-1,1 21 1,1-30-55,0-1 1,0 1 0,0-1 0,1 1 0,-1-1 0,1 1 0,-1-1 0,1 1-1,-1-1 1,1 1 0,0-1 0,0 0 0,0 0 0,0 1 0,0-1-1,0 0 1,0 0 0,0 0 0,0 0 0,0 0 0,1 0 0,-1 0 0,0 0-1,1-1 1,-1 1 0,0-1 0,1 1 0,-1-1 0,1 1 0,-1-1-1,1 0 1,-1 1 0,1-1 0,0 0 0,-1 0 0,1 0 0,-1 0 0,1-1-1,1 1 1,3-1-595,0 1 0,-1-1-1,1 0 1,0-1 0,-1 1 0,0-1-1,1 0 1,-1-1 0,9-5-1,14-15-4848,0-6-967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1.580"/>
    </inkml:context>
    <inkml:brush xml:id="br0">
      <inkml:brushProperty name="width" value="0.025" units="cm"/>
      <inkml:brushProperty name="height" value="0.025" units="cm"/>
    </inkml:brush>
  </inkml:definitions>
  <inkml:trace contextRef="#ctx0" brushRef="#br0">83 1 7911,'0'0'14553,"-10"8"-13192,4-3-1209,-34 33 1136,37-34-1168,0-1-1,1 0 1,-1 1-1,1-1 0,0 1 1,0 0-1,0-1 1,1 1-1,0 0 1,-1 0-1,1 0 1,0 0-1,0 8 0,1-11-116,1 0-1,0 0 0,-1 0 0,1-1 0,0 1 0,-1 0 1,1 0-1,0-1 0,0 1 0,-1 0 0,1-1 0,0 1 1,0-1-1,0 1 0,0-1 0,0 1 0,0-1 0,0 0 1,0 1-1,0-1 0,0 0 0,0 0 0,0 0 0,0 0 0,0 0 1,0 0-1,1 0 0,40 1-181,-35-1 63,8-1-88,-10 0 128,0 1 1,0-1-1,0 1 1,0 0-1,0 1 0,0-1 1,0 1-1,0 0 1,0 0-1,0 0 1,7 4-1,-11-4 99,-1-1 0,0 1-1,1-1 1,-1 1 0,0 0-1,1-1 1,-1 1 0,0 0-1,0-1 1,0 1 0,1 0-1,-1-1 1,0 1-1,0 0 1,0-1 0,0 1-1,0 0 1,0 0 0,-1-1-1,1 1 1,0 0 0,0-1-1,0 1 1,-1 0 0,1-1-1,0 1 1,-1 0 0,1-1-1,0 1 1,-1-1 0,1 1-1,-1-1 1,1 1 0,-1-1-1,1 1 1,-1-1 0,1 1-1,-1-1 1,0 0 0,0 1-1,-32 21 1305,26-18-1175,-1 1-277,-1 0-1,0 0 1,0 0 0,-20 6 0,-1-8-5906,19-6-2116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2.022"/>
    </inkml:context>
    <inkml:brush xml:id="br0">
      <inkml:brushProperty name="width" value="0.025" units="cm"/>
      <inkml:brushProperty name="height" value="0.025" units="cm"/>
    </inkml:brush>
  </inkml:definitions>
  <inkml:trace contextRef="#ctx0" brushRef="#br0">38 1 6854,'0'0'18418,"-1"9"-17847,-15 195-161,15-112-4333,1-91 3748,0-1-66,0 1 0,0 0 1,0-1-1,0 1 0,0-1 0,0 1 1,0 0-1,0-1 0,0 1 0,0 0 1,0-1-1,0 1 0,0 0 0,-1-1 0,1 1 1,0-1-1,0 1 0,-1-1 0,1 1 1,0 0-1,-1-1 0,1 1 0,-1-1 1,1 0-1,-1 1 0,1-1 0,-1 1 1,1-1-1,-1 0 0,0 1 0,-11 0-7019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2.352"/>
    </inkml:context>
    <inkml:brush xml:id="br0">
      <inkml:brushProperty name="width" value="0.025" units="cm"/>
      <inkml:brushProperty name="height" value="0.025" units="cm"/>
    </inkml:brush>
  </inkml:definitions>
  <inkml:trace contextRef="#ctx0" brushRef="#br0">12 156 9929,'-3'-8'3796,"2"1"-3653,-1 0 678,0 1 1,1-1-1,0 0 0,0 0 0,1 0 1,0-8-1,0 13-605,1-1 0,-1 1 0,1 0 0,0-1 0,0 1 0,0 0 0,0-1 0,0 1 0,0 0 0,0 0 1,1 0-1,-1 0 0,1 0 0,-1 0 0,1 1 0,0-1 0,0 1 0,0-1 0,0 1 0,0-1 0,0 1 0,0 0 0,5-2 0,17-5 30,0 0-1,1 2 1,0 0-1,0 2 1,38-2-1,127 8-164,-188-2-83,1 0 1,-1 0-1,0 0 1,1 0-1,-1 1 1,0-1-1,1 1 1,-1 0 0,0 0-1,0 0 1,0 0-1,0 0 1,0 0-1,3 3 1,-4-3 1,0-1 0,-1 1 0,1 0 0,0 0 0,-1 0 0,1 1 0,-1-1 0,1 0 0,-1 0 0,1 0 0,-1 0 0,0 0 0,0 1 0,0-1 0,1 0 0,-1 0 0,0 0 0,0 1 0,-1-1 0,1 2 0,-1 1 33,-1 1-1,0 0 0,0-1 1,0 1-1,0-1 1,-1 0-1,0 0 1,0 0-1,0 0 1,0 0-1,0 0 1,-5 3-1,-8 7 196,-1-1 1,0-1-1,-24 14 0,32-21-593,0-1 0,-1 0 0,1 0-1,-1 0 1,1-2 0,-1 1 0,0-1 0,0 0 0,-11-1-1,61-27-9664,-8 9 3378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6.675"/>
    </inkml:context>
    <inkml:brush xml:id="br0">
      <inkml:brushProperty name="width" value="0.025" units="cm"/>
      <inkml:brushProperty name="height" value="0.025" units="cm"/>
    </inkml:brush>
  </inkml:definitions>
  <inkml:trace contextRef="#ctx0" brushRef="#br0">0 0 4708,'0'0'17334,"4"10"-16506,1 11-663,0 0-1,-2 0 1,-1 0 0,0 0 0,-1 1 0,-2-1 0,0 1 0,-5 22 0,3 53-53,3-97-108,0 1 1,1 0-1,-1 0 0,0-1 1,1 1-1,-1 0 0,0-1 1,1 1-1,-1-1 0,1 1 1,-1-1-1,1 1 1,-1-1-1,1 1 0,0-1 1,-1 1-1,1-1 0,0 1 1,-1-1-1,1 0 0,0 0 1,-1 1-1,1-1 0,0 0 1,-1 0-1,1 0 1,0 0-1,0 0 0,-1 0 1,1 0-1,1 0 0,33 0 132,-23 0-118,30-1-442,65-8 0,-83 5-2873,48-15 1,-22 0-5758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2.724"/>
    </inkml:context>
    <inkml:brush xml:id="br0">
      <inkml:brushProperty name="width" value="0.025" units="cm"/>
      <inkml:brushProperty name="height" value="0.025" units="cm"/>
    </inkml:brush>
  </inkml:definitions>
  <inkml:trace contextRef="#ctx0" brushRef="#br0">53 0 12524,'0'0'8643,"-1"11"-7127,-3 43-27,-16 72 0,10-71-1275,2 1 0,-1 58-1,10-74-327,0-3-5270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3.073"/>
    </inkml:context>
    <inkml:brush xml:id="br0">
      <inkml:brushProperty name="width" value="0.025" units="cm"/>
      <inkml:brushProperty name="height" value="0.025" units="cm"/>
    </inkml:brush>
  </inkml:definitions>
  <inkml:trace contextRef="#ctx0" brushRef="#br0">18 137 12684,'0'0'2098,"-3"-8"609,-10-29-311,12 36-2275,1-1 0,0 1 0,-1-1 0,1 1 0,0-1 0,0 1 0,0 0 0,0-1 0,1 1 0,-1-1 0,0 1 0,1-1 0,-1 1 0,0 0 0,1-1 0,0 1 0,-1 0-1,1 0 1,0-1 0,0 1 0,-1 0 0,1 0 0,0 0 0,0 0 0,0 0 0,1 0 0,-1 0 0,0 0 0,2-1 0,38-16 637,-35 16-682,23-6 115,0 1-1,0 1 1,0 1-1,1 2 0,0 1 1,0 1-1,-1 1 1,50 8-1,-73-7-117,-1 0 1,0 1-1,0 0 0,1 0 0,-1 0 1,0 0-1,-1 1 0,1-1 1,0 1-1,-1 1 0,0-1 0,1 1 1,-1-1-1,-1 1 0,1 0 1,0 1-1,-1-1 0,0 1 0,0-1 1,3 9-1,-4-10 13,-1 1-1,0-1 1,0 1 0,-1 0 0,1-1-1,-1 1 1,0 0 0,0-1-1,0 1 1,0 0 0,0-1-1,-1 1 1,0-1 0,0 1 0,0-1-1,0 1 1,0-1 0,-1 1-1,0-1 1,1 0 0,-1 0-1,0 0 1,-1 0 0,1 0-1,0 0 1,-1-1 0,0 1 0,1-1-1,-1 0 1,0 0 0,-5 3-1,0 0-91,0-1 0,-1 0-1,1 0 1,0-1 0,-1 0-1,0 0 1,0-1 0,-17 2-1,-14-8-3187,39 3 2823,0 1 0,0-1-1,0 1 1,0-1-1,0 1 1,0-1 0,0 1-1,0-1 1,1 0 0,-1 0-1,0 1 1,1-1 0,-1 0-1,0 0 1,1 0-1,-1 0 1,1 0 0,-1 0-1,1 0 1,0 0 0,-1 0-1,1-1 1,-1-13-7770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3.653"/>
    </inkml:context>
    <inkml:brush xml:id="br0">
      <inkml:brushProperty name="width" value="0.025" units="cm"/>
      <inkml:brushProperty name="height" value="0.025" units="cm"/>
    </inkml:brush>
  </inkml:definitions>
  <inkml:trace contextRef="#ctx0" brushRef="#br0">13 1 15054,'0'0'7655,"-7"57"-6662,4-29-672,1 7-225,2-1-96,0 1 32,0 2-32,0-2-128,0-2-1025,0-4-737,5-6-1121,1-7-3619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3:24.013"/>
    </inkml:context>
    <inkml:brush xml:id="br0">
      <inkml:brushProperty name="width" value="0.025" units="cm"/>
      <inkml:brushProperty name="height" value="0.025" units="cm"/>
    </inkml:brush>
  </inkml:definitions>
  <inkml:trace contextRef="#ctx0" brushRef="#br0">0 0 16976,'0'0'9097,"0"39"-11852,9-54-2114,0-6-9640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4:57.621"/>
    </inkml:context>
    <inkml:brush xml:id="br0">
      <inkml:brushProperty name="width" value="0.025" units="cm"/>
      <inkml:brushProperty name="height" value="0.025" units="cm"/>
    </inkml:brush>
  </inkml:definitions>
  <inkml:trace contextRef="#ctx0" brushRef="#br0">1 366 3171,'0'0'377,"-1"-1"1,1 0-1,0 0 1,0 0-1,0 1 1,0-1-1,0 0 0,1 0 1,-1 0-1,0 0 1,0 1-1,1-1 0,-1 0 1,0 0-1,1 1 1,-1-1-1,0 0 1,1 1-1,-1-1 0,1 0 1,-1 1-1,2-2 1,18 0 2356,-7 3-2693,53-2 261,0-3 0,0-2 1,0-3-1,82-24 0,-49 11 147,186-17 0,-129 21-381,120 5-11,-185 13-21,111-14-1,257-27-26,-59 8 52,-204 17-38,-120 13-11,0-4 0,98-21-1,-122 14-90,-10 2-298,0 3 1,0 0-1,77-3 1,-115 8-5080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5.706"/>
    </inkml:context>
    <inkml:brush xml:id="br0">
      <inkml:brushProperty name="width" value="0.025" units="cm"/>
      <inkml:brushProperty name="height" value="0.025" units="cm"/>
    </inkml:brush>
  </inkml:definitions>
  <inkml:trace contextRef="#ctx0" brushRef="#br0">5 0 14318,'0'0'576,"0"58"1,-3-15 608,1 9-545,2 8-159,0 4 127,0 2-223,0-2-257,5-3-64,3-6 32,1-8-640,-4-12-2019,-2-10-1216,-3-14-33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6.101"/>
    </inkml:context>
    <inkml:brush xml:id="br0">
      <inkml:brushProperty name="width" value="0.025" units="cm"/>
      <inkml:brushProperty name="height" value="0.025" units="cm"/>
    </inkml:brush>
  </inkml:definitions>
  <inkml:trace contextRef="#ctx0" brushRef="#br0">6 201 5349,'0'0'6438,"-3"-9"-4164,3 6-2133,-1-1-1,0 1 1,1-1-1,-1 1 1,1-1-1,0 0 0,0 1 1,1-1-1,-1 1 1,1-1-1,-1 1 1,1-1-1,0 1 1,1-1-1,-1 1 1,0 0-1,1-1 0,0 1 1,0 0-1,0 0 1,0 0-1,0 1 1,1-1-1,-1 0 1,1 1-1,0 0 1,0-1-1,4-2 0,11-7 164,0 1 0,1 0-1,0 1 1,1 2-1,0-1 1,0 2 0,1 1-1,0 1 1,31-5-1,-19 6-113,0 2 0,0 0 0,1 3 0,-1 0-1,48 9 1,-64-6-160,0 0 0,0 1 0,0 0 0,24 12 0,-38-15 5,0-1 0,1 1-1,-1-1 1,0 1 0,0 0-1,0 0 1,0 1 0,0-1-1,0 0 1,-1 1 0,1 0-1,-1 0 1,0 0 0,0 0-1,0 0 1,0 0 0,0 0-1,-1 0 1,1 1 0,-1-1-1,0 1 1,0-1 0,0 1-1,0 0 1,-1-1 0,0 1-1,0 6 1,-1-7 53,0 0-1,0 0 1,0-1-1,-1 1 1,1 0-1,-1 0 1,0-1 0,0 1-1,0-1 1,0 0-1,0 0 1,-1 1-1,1-1 1,-1-1-1,1 1 1,-1 0 0,-3 1-1,-51 24 790,55-26-863,-83 30 346,43-17-285,2 2 1,-78 42 0,117-58-106,1 0-1,-1 0 1,0 1 0,0-1 0,1 0 0,-1 1-1,0-1 1,1 1 0,-1-1 0,0 1 0,1-1 0,-1 1-1,1 0 1,-1-1 0,0 1 0,1 0 0,0-1 0,-1 1-1,1 0 1,-1 0 0,1-1 0,0 1 0,0 0-1,-1 0 1,1 0 0,0 0 0,18 6-1687,41-8-2532,-54 1 3684,45-7-5622,5-7-2888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6.445"/>
    </inkml:context>
    <inkml:brush xml:id="br0">
      <inkml:brushProperty name="width" value="0.025" units="cm"/>
      <inkml:brushProperty name="height" value="0.025" units="cm"/>
    </inkml:brush>
  </inkml:definitions>
  <inkml:trace contextRef="#ctx0" brushRef="#br0">25 1 16111,'0'0'3107,"-5"64"-1794,-1-30-127,3 7 223,-2 0-64,-1 4-256,6 1-512,0-1-193,0 0-160,0-4-192,0 0 0,0-7-544,2-5-1218,2-10-1152,-4-8-1475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6.788"/>
    </inkml:context>
    <inkml:brush xml:id="br0">
      <inkml:brushProperty name="width" value="0.025" units="cm"/>
      <inkml:brushProperty name="height" value="0.025" units="cm"/>
    </inkml:brush>
  </inkml:definitions>
  <inkml:trace contextRef="#ctx0" brushRef="#br0">1 146 14798,'0'0'1911,"0"-10"-139,0 6-1645,-1 1-1,1-1 1,0 0-1,0 1 1,0-1-1,1 0 0,0 1 1,-1-1-1,1 0 1,0 1-1,1-1 0,-1 1 1,0 0-1,1-1 1,0 1-1,0 0 0,0 0 1,0 0-1,1 0 1,-1 0-1,1 1 0,-1-1 1,1 1-1,0-1 1,0 1-1,0 0 0,4-2 1,10-3 133,0-1-1,1 2 1,0 1 0,0 0 0,0 1-1,33-3 1,-14 5 47,1 1 0,52 6-1,-77-3-261,-1 1 0,0 0-1,1 1 1,-1 0 0,0 1-1,-1 1 1,1 0 0,-1 0-1,0 1 1,16 13 0,-21-16 2,-1 1 1,1 0-1,-1 0 1,0 0-1,0 0 1,0 1-1,-1 0 1,0 0-1,0 0 1,-1 1-1,1-1 1,-1 1-1,-1 0 1,1 0-1,-1 0 1,-1 0-1,1 0 1,-1 0-1,0 15 1,-2-18 54,0 0 0,0 0 0,-1 1 0,0-1 0,0-1-1,0 1 1,0 0 0,0 0 0,-1-1 0,0 0 0,1 1 0,-2-1 0,1 0 0,0 0 0,0-1 0,-1 1 0,1-1 0,-8 4 0,-9 5 278,-1-1 0,-25 9-1,41-17-348,-7 3 8,-1-1 1,1 0 0,-1-1-1,0-1 1,-1 0 0,-22 0-1,35-2-84,0 0 0,1 0 0,-1 0 0,0 0 0,1-1 0,-1 1 0,1 0-1,-1 0 1,0-1 0,1 1 0,-1 0 0,1-1 0,-1 1 0,1-1 0,-1 1-1,1 0 1,-1-1 0,1 1 0,0-1 0,-1 1 0,1-1 0,0 0 0,-1 1-1,1-1 1,0 1 0,-1-1 0,1 0 0,0 1 0,0-1 0,0 0 0,0 1 0,0-1-1,0 0 1,0 1 0,0-1 0,0 0 0,0 1 0,0-1 0,0 1 0,0-1-1,1 0 1,-1 1 0,0-1 0,0 0 0,1 1 0,-1-1 0,1 0 0,17-30-5899,-2 18-366,3 0-3667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7.354"/>
    </inkml:context>
    <inkml:brush xml:id="br0">
      <inkml:brushProperty name="width" value="0.025" units="cm"/>
      <inkml:brushProperty name="height" value="0.025" units="cm"/>
    </inkml:brush>
  </inkml:definitions>
  <inkml:trace contextRef="#ctx0" brushRef="#br0">1719 303 6566,'-12'-10'1570,"-13"-11"-289,0 2 0,-1 1 0,-1 1 1,-1 2-1,-51-22 0,41 26-982,-1 2-1,-1 2 1,1 1 0,-1 2-1,0 2 1,-60 4 0,6 6-87,-149 33-1,160-23-126,0 4-1,-140 58 0,184-63-76,2 2 0,1 1-1,0 2 1,2 2 0,0 0 0,2 3 0,-51 53-1,71-67 39,1 0-1,1 1 0,0 1 1,1-1-1,1 2 1,0-1-1,1 1 0,1 0 1,0 0-1,1 1 1,-4 25-1,8-30-11,0-1 0,1 1 0,0-1 0,1 1 0,0-1 0,0 0 0,1 1 0,1-1 0,0 0 0,1 0 0,0-1 0,0 1 0,1-1 0,1 0 0,0 0 0,0 0 0,1-1 0,9 10 0,7 5-39,0-2 1,2-2-1,1 0 1,0-1-1,2-1 1,0-2-1,0-1 0,2-1 1,0-2-1,38 11 1,-4-5-141,0-3 0,1-2 0,1-4 1,68 1-1,-67-8 148,-1-3 1,0-3-1,0-2 1,66-17-1,-84 11 140,0-1 0,-1-3 1,-1-2-1,-1-2 0,0-2 0,42-28 0,-48 24 441,-2-1 0,0-1 0,-2-3 0,-1-1 0,57-68 0,-74 78-395,-2-1 1,0 0-1,-1-1 0,-2 0 1,0-1-1,-2-1 1,-1 1-1,0-2 0,-2 1 1,-2-1-1,4-36 0,-8 48-182,0 1 0,-2-1 0,1 1 0,-2-1 0,0 1 0,-1 0-1,-1-1 1,0 1 0,0 1 0,-2-1 0,1 1 0,-2 0-1,0 0 1,0 0 0,-16-19 0,7 15-116,1 1 0,-2 0-1,0 1 1,-1 1 0,0 1 0,-1 1 0,0 0 0,-1 1-1,-33-12 1,16 9-452,-1 1 0,0 2-1,0 2 1,-2 1 0,1 3 0,-1 0 0,1 3-1,-1 1 1,0 3 0,1 0 0,-1 3-1,1 1 1,0 2 0,-48 16 0,7 8-4788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7.023"/>
    </inkml:context>
    <inkml:brush xml:id="br0">
      <inkml:brushProperty name="width" value="0.025" units="cm"/>
      <inkml:brushProperty name="height" value="0.025" units="cm"/>
    </inkml:brush>
  </inkml:definitions>
  <inkml:trace contextRef="#ctx0" brushRef="#br0">30 1 4837,'0'0'15150,"-17"52"-14317,12-20-257,2 3-255,-1 0-193,4 2-64,0-4-64,0-5-96,0-2-801,0-6-1089,4-9-2114,-4-6-1794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5:29.001"/>
    </inkml:context>
    <inkml:brush xml:id="br0">
      <inkml:brushProperty name="width" value="0.025" units="cm"/>
      <inkml:brushProperty name="height" value="0.025" units="cm"/>
    </inkml:brush>
  </inkml:definitions>
  <inkml:trace contextRef="#ctx0" brushRef="#br0">6849 995 8648,'-12'-5'214,"-15"-10"42,1-1 0,0-2 0,1 0 1,-30-29-1,27 18-207,0 2 1,-2 0 0,0 2-1,-2 2 1,-1 1-1,-68-35 1,-422-192 1098,448 214-1075,-1 4 0,-154-41 0,-172-12 47,147 34-48,-8-2 18,-1 11 1,-456-10 0,447 55-121,1 11-1,-439 84 1,533-63-94,2 8 1,2 7-1,2 8 0,-194 97 0,165-52 60,5 8 0,-317 240 0,461-311 187,2 3 0,-77 85 0,113-112-118,0 0 0,1 0 0,1 1 0,1 1 0,1 0-1,1 0 1,0 1 0,1 0 0,1 0 0,1 1 0,1 0-1,-3 29 1,8-41 2,0 1 0,0-1-1,1 0 1,0 1-1,1-1 1,-1 0 0,2 0-1,0 0 1,0 0 0,0 0-1,1-1 1,8 14 0,-3-9-10,0-1 1,1 0-1,0-1 0,1 0 1,1-1-1,-1 0 1,15 9-1,15 6 4,2-1 0,0-2 0,88 29 0,-21-15 14,2-5 1,115 16 0,238 16 48,-288-42-47,17 3-12,723 85 26,5-40 18,912-50 10,-1563-27 284,-1-13 0,-1-11 0,318-79 0,-467 78-64,-1-4 0,194-91 1,-244 94-118,-1-4 0,-3-2 0,-1-4 0,-2-2 0,89-85 0,-133 112-134,-1 0 0,0 0 1,-2-2-1,0 0 0,-1 0 1,-1-1-1,11-29 0,-19 41-18,-1-2 0,-1 1 0,0 0 0,0-1 0,-1 1 0,-1-1 0,0 0 0,0 1 0,-1-1 0,-1 0 0,0 0 0,0 1 0,-2-1 0,1 1-1,-1-1 1,-1 1 0,-8-20 0,-2 7-34,-1 1-1,-1 0 1,-1 0 0,-1 2-1,0 0 1,-2 1 0,-1 1-1,0 1 1,-1 1-1,-35-20 1,-5 0-52,-3 4 0,-122-46 0,36 29 177,-1 7 0,-2 7 0,-2 7 0,-166-11-1,-639 8-1762,614 29-362,194-2-512,10-3-2802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5:31.427"/>
    </inkml:context>
    <inkml:brush xml:id="br0">
      <inkml:brushProperty name="width" value="0.025" units="cm"/>
      <inkml:brushProperty name="height" value="0.025" units="cm"/>
    </inkml:brush>
  </inkml:definitions>
  <inkml:trace contextRef="#ctx0" brushRef="#br0">1716 248 3972,'-203'-28'7416,"-97"-44"-6072,196 44-1125,82 22-221,0 1 0,0 0 0,-1 2 0,1 1 1,-1 0-1,0 2 0,1 0 0,-1 2 0,0 1 0,1 0 0,0 2 1,0 0-1,0 2 0,0 0 0,1 1 0,1 2 0,-1 0 0,2 1 0,-22 15 1,-60 53-304,3 5 1,-154 171 0,226-226 341,1 1 1,2 1 0,1 1-1,-35 69 1,49-83 12,0 0-1,1 1 1,1 0 0,1 1-1,1-1 1,0 1 0,2 0 0,0 0-1,1 0 1,1 0 0,4 30-1,-2-40-46,1 0-1,1 0 1,-1 0-1,2-1 0,-1 1 1,2-1-1,-1 0 1,1-1-1,0 1 0,1-1 1,0 0-1,0-1 1,1 1-1,-1-2 0,2 1 1,10 6-1,9 5 3,0-1-1,1-2 1,57 23-1,2-9 146,2-3-1,0-4 1,1-4-1,1-4 1,0-4-1,1-4 0,169-11 1,-172-5 135,0-3 1,160-47-1,161-93 503,-325 113-749,-1-4 0,121-83 1,-158 92-31,-2-2-1,-1-1 1,-2-3 0,-1-1 0,44-61 0,-76 90 40,-1 0 1,-1-1-1,0 0 0,-1 0 0,-1 0 1,0-1-1,-1 0 0,0-1 0,-1 1 1,-1-1-1,-1 1 0,1-17 1,-3 18 11,-1 0 1,0 0 0,-1 0 0,0 0-1,-1 0 1,-1 1 0,0 0 0,-1 0 0,0 0-1,-1 0 1,-1 1 0,0 0 0,-15-20-1,1 7 90,-1 1-1,-1 1 1,-1 1-1,-1 1 1,-1 2-1,-1 0 1,0 2-1,-2 1 1,0 1-1,0 1 0,-1 2 1,-51-14-1,23 11-251,-1 3-1,-1 2 0,0 3 0,0 2 0,-116 7 1,138 1-473,0 3 0,0 1 1,-68 23-1,-103 54-5459,107-38-21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5:37.050"/>
    </inkml:context>
    <inkml:brush xml:id="br0">
      <inkml:brushProperty name="width" value="0.025" units="cm"/>
      <inkml:brushProperty name="height" value="0.025" units="cm"/>
    </inkml:brush>
  </inkml:definitions>
  <inkml:trace contextRef="#ctx0" brushRef="#br0">121 18 5061,'0'0'-2306,"-67"-5"2338,39 0-961,3-2-929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5:40.337"/>
    </inkml:context>
    <inkml:brush xml:id="br0">
      <inkml:brushProperty name="width" value="0.025" units="cm"/>
      <inkml:brushProperty name="height" value="0.025" units="cm"/>
    </inkml:brush>
  </inkml:definitions>
  <inkml:trace contextRef="#ctx0" brushRef="#br0">237 0 3203,'-9'7'2520,"-42"24"-1497,22-13 982,-34 24 1,147-33-848,-33 2-922,1-2 0,66 3-1,-12-2-109,714 34 141,111-35 715,-558 2-736,114 0-70,1879-16-85,-1855-12-54,-1 0 0,-388 15 165,112 4 675,-374-10-881,0 7 1,-220 27-1,-721 93 154,-215-35 79,781-63-309,-1040-3-710,656 12 875,484-2-90,15-1 379,395-27-368,1 1 0,-1 0 0,0 0 0,0 0 0,0 0 0,-8 5 0,13-6-14,-1 0-1,1 0 1,-1 0-1,1 1 1,0-1-1,-1 0 1,1 1-1,0-1 1,-1 0-1,1 0 1,0 1 0,0-1-1,-1 0 1,1 1-1,0-1 1,0 1-1,-1-1 1,1 0-1,0 1 1,0-1-1,0 1 1,0-1-1,0 0 1,0 1 0,0-1-1,0 1 1,0-1-1,0 1 1,0 0-1,17 14-350,9-3 256,1-1 1,0-2 0,0 0 0,1-2 0,42 6 0,149 6 148,-131-14-67,561 2 115,3-44-135,-239 11-12,1029-21 11,-114 27 42,-344-65-64,-740 50 7,151-27-79,-395 62 137,0 0-1,0 0 0,0 0 1,0 0-1,0 0 0,0 0 1,0 0-1,0 0 0,0-1 0,0 1 1,0 0-1,0 0 0,0 0 1,0 0-1,0 0 0,-1 0 1,1 0-1,0 0 0,0 0 0,0 0 1,0-1-1,0 1 0,0 0 1,0 0-1,0 0 0,0 0 1,0 0-1,0 0 0,0 0 1,0 0-1,0 0 0,0 0 0,0-1 1,1 1-1,-1 0 0,0 0 1,0 0-1,0 0 0,0 0 1,0 0-1,0 0 0,0 0 0,0 0 1,0 0-1,0 0 0,0-1 1,0 1-1,0 0 0,0 0 1,1 0-1,-1 0 0,0 0 1,0 0-1,0 0 0,0 0 0,0 0 1,0 0-1,0 0 0,0 0 1,0 0-1,0 0 0,1 0 1,-1 0-1,0 0 0,0 0 1,0 0-1,0 0 0,0 0 0,-10-5 67,-14-4 38,-45-6-164,0 2 1,-77-4 0,-144 4-249,62 5 185,-1061-21 37,673 24 170,-378 17 159,877-9-242,-716-3 88,283-5-47,388 13 154,-196 35 0,-24 3 77,875-41-1993,-269 7 1697,1550 62-26,1267-60 80,-3023-14-30,635-26-66,-501 13 31,-2-8 1,189-49-1,-321 65 25,-12 4 8,0 0 0,0 0 0,0 0-1,-1-1 1,1 0 0,0-1 0,-1 1-1,1-1 1,-1 0 0,0 0 0,7-7 0,-11 10 12,-1-1 0,0 1 1,0-1-1,1 0 0,-1 1 1,0-1-1,0 1 1,0-1-1,1 0 0,-1 1 1,0-1-1,0 0 0,0 1 1,0-1-1,0 0 1,-1 1-1,1-1 0,0 0 1,0 1-1,0-1 1,0 0-1,-1 1 0,1-1 1,0 1-1,-1-1 0,1 1 1,0-1-1,-1 1 1,1-1-1,-1 1 0,1-1 1,-1 1-1,1-1 1,-1 1-1,1 0 0,-1-1 1,1 1-1,-1 0 0,0-1 1,0 1-1,-27-13 469,27 13-477,-37-12 183,-1 2-1,0 2 0,0 1 1,-42-1-1,-166 3-165,171 5 46,-579 31-36,232-5-9,-1162-11 220,1014-17-270,495 2 32,-638 5-39,3 32-51,-897 141 158,1528-168-59,65-9-67,-7 2 139,19-3-385,11 1-472,310-22-1810,-70 2 605,179 11-983,-237 6 1607,-13-2-420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13.221"/>
    </inkml:context>
    <inkml:brush xml:id="br0">
      <inkml:brushProperty name="width" value="0.025" units="cm"/>
      <inkml:brushProperty name="height" value="0.025" units="cm"/>
    </inkml:brush>
  </inkml:definitions>
  <inkml:trace contextRef="#ctx0" brushRef="#br0">0 55 7623,'0'0'3294,"10"2"-2974,30 5 439,1-3-1,62-1 0,32 3-81,367 5 1177,-305-14-1006,159 20-225,-98-1-520,-202-15-65,98-9 1,-126 4 261,-1-1 0,-1-2 1,1 0-1,-1-1 0,41-20 1,-67 27-295,1 1 0,0 0 0,-1-1 1,1 1-1,-1-1 0,1 1 0,-1-1 1,0 1-1,1-1 0,-1 1 0,0-1 0,1 1 1,-1-1-1,0 0 0,1 1 0,-1-1 1,0 0-1,0 1 0,0-1 0,0 0 0,0 1 1,0-1-1,0 0 0,0 1 0,0-1 1,0 0-1,0 1 0,0-1 0,0 1 1,0-1-1,-1-1 0,-10-18-4252,0 8-345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2.144"/>
    </inkml:context>
    <inkml:brush xml:id="br0">
      <inkml:brushProperty name="width" value="0.025" units="cm"/>
      <inkml:brushProperty name="height" value="0.025" units="cm"/>
    </inkml:brush>
  </inkml:definitions>
  <inkml:trace contextRef="#ctx0" brushRef="#br0">1 133 7239,'0'0'14841,"11"0"-14292,180-10 1145,-32-1-1023,-96 9-678,368-20 1026,-342 13-339,-1-4 1,156-45 0,-228 52 469,-24 5-571,-40 7-3986,29-4-3376,7-1-600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3.242"/>
    </inkml:context>
    <inkml:brush xml:id="br0">
      <inkml:brushProperty name="width" value="0.025" units="cm"/>
      <inkml:brushProperty name="height" value="0.025" units="cm"/>
    </inkml:brush>
  </inkml:definitions>
  <inkml:trace contextRef="#ctx0" brushRef="#br0">98 1 5573,'0'0'16725,"-9"10"-16169,0 0-380,0 1 0,1 0 0,0 0 0,1 0 0,1 1 1,0 1-1,0-1 0,-6 21 0,9-22-58,-1 1-23,1-1 1,1 0-1,0 1 0,0 12 0,1-23-89,1 1 0,0-1 0,0 1-1,0 0 1,0-1 0,0 1 0,0-1 0,1 1 0,-1 0 0,1-1 0,-1 1-1,1-1 1,-1 1 0,1-1 0,0 1 0,0-1 0,0 0 0,-1 1 0,1-1 0,1 0-1,-1 0 1,0 0 0,0 0 0,0 0 0,1 0 0,-1 0 0,0 0 0,1 0-1,-1 0 1,1-1 0,-1 1 0,1-1 0,-1 1 0,1-1 0,-1 1 0,3-1 0,19 1 109,0-1 0,32-5 0,16 0-129,-70 5 7,0 0 1,1 0 0,-1 0 0,0 0 0,0 0-1,1 0 1,-1 1 0,0-1 0,0 0 0,1 1-1,-1-1 1,0 1 0,0-1 0,0 1 0,0-1-1,0 1 1,0 0 0,0 0 0,0 0 0,0-1-1,0 1 1,0 0 0,0 0 0,0 0 0,-1 0-1,2 2 1,-1 0 11,-1-1 0,1 1 0,-1 0-1,1-1 1,-1 1 0,0 0 0,0-1-1,0 1 1,0-1 0,-1 1 0,1 0 0,-2 2-1,0 4 140,-1-2-1,0 1 0,0 0 0,0-1 1,-1 1-1,-1-1 0,-6 10 1,-1-5 320,0-1 1,0 0 0,-27 17 0,35-25-368,-1 0 1,0 0 0,0 0 0,0-1 0,-1 0-1,1 0 1,0 0 0,-1 0 0,1-1-1,-1 0 1,0 0 0,1-1 0,-1 1 0,-10-2-1,15 0-199,-1 1 1,1-1-1,-1 0 0,1 0 0,0 0 0,-1 0 0,1 0 0,0 0 0,0 0 0,0 0 0,0-1 1,0 1-1,0 0 0,0-1 0,0 1 0,0 0 0,1-1 0,-1 1 0,0-1 0,1 0 0,0 1 1,-1-1-1,1 1 0,0-1 0,0 0 0,0 1 0,0-1 0,0 1 0,0-1 0,0 0 0,0 1 1,1-1-1,0-1 0,0-4-640,0 0 0,0 0 0,1 1 0,0-1 0,1 1 0,4-10-1,0 6-1113,-1 1-1,1 0 0,1 1 1,11-11-1,9-6-3967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3.589"/>
    </inkml:context>
    <inkml:brush xml:id="br0">
      <inkml:brushProperty name="width" value="0.025" units="cm"/>
      <inkml:brushProperty name="height" value="0.025" units="cm"/>
    </inkml:brush>
  </inkml:definitions>
  <inkml:trace contextRef="#ctx0" brushRef="#br0">0 109 6758,'0'0'2317,"8"1"379,4 0-1710,0 0-1,0-1 0,0 0 1,0 0-1,0-2 0,0 1 1,0-2-1,0 0 1,0 0-1,-1-1 0,15-6 1,-17 5-573,41-27 898,-47 31-1214,-1-1 1,0 1 0,0-1-1,0 0 1,0 0-1,0 0 1,0 0-1,-1 0 1,1 0 0,-1 0-1,1-1 1,-1 1-1,0 0 1,0-1 0,0 1-1,0-1 1,1-4-1,-3 7-54,1-1 0,0 1 0,-1-1-1,1 1 1,-1-1 0,1 1 0,0 0 0,-1-1-1,1 1 1,-1 0 0,1-1 0,-1 1 0,1 0-1,-1 0 1,0-1 0,1 1 0,-1 0 0,1 0-1,-1 0 1,1 0 0,-1 0 0,0 0 0,1 0-1,-1 0 1,1 0 0,-1 0 0,1 0 0,-2 0-1,-19 2 143,14 1-170,-1-1 0,1 1 1,0 0-1,0 0 0,0 1 1,0 0-1,0 1 1,1-1-1,0 1 0,0 0 1,-8 10-1,2-3 44,0 2 0,1 0 1,1 0-1,-10 18 0,17-25-30,-1 1-1,1-1 1,0 1-1,0-1 1,-2 14-1,5-20-36,-1 1 0,1-1 0,0 1 0,0-1 0,0 1 0,0-1 0,0 1 0,0-1 0,0 0 0,0 1 0,0-1 0,1 1 0,-1-1 0,0 1 0,1-1 0,0 0 0,-1 1 0,1-1 0,0 0 0,-1 1 0,1-1 0,0 0 0,0 0 0,0 0 0,0 0 0,0 0 0,0 0 0,1 0 0,-1 0 0,0 0 0,0-1 0,1 1 0,-1 0 0,0-1 0,1 1 0,-1-1 0,3 1 0,5 0-621,0 0 0,0 0 1,0 0-1,13-2 0,-14 0-519,0 0 1,-1-1-1,1 0 0,-1 0 0,12-5 0,15-10-5434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3.970"/>
    </inkml:context>
    <inkml:brush xml:id="br0">
      <inkml:brushProperty name="width" value="0.025" units="cm"/>
      <inkml:brushProperty name="height" value="0.025" units="cm"/>
    </inkml:brush>
  </inkml:definitions>
  <inkml:trace contextRef="#ctx0" brushRef="#br0">7 48 11627,'0'0'14216,"-2"12"-13970,0-2-211,1-1 0,0 1 0,0 0 0,1-1 0,0 1 1,3 16-1,-2-23-26,0 0 0,-1 0 0,1 0 0,0 0 0,1 0 0,-1 0 0,0-1 1,1 1-1,-1 0 0,1-1 0,0 1 0,0-1 0,0 0 0,0 0 0,1 0 0,-1 0 1,0 0-1,1 0 0,0 0 0,-1-1 0,1 1 0,0-1 0,0 0 0,-1 0 0,1 0 1,0 0-1,0 0 0,0-1 0,0 0 0,5 1 0,-6-1 60,1 0 0,-1 0 0,1 0 0,-1 0 0,1-1-1,-1 1 1,0-1 0,1 1 0,-1-1 0,1 0 0,-1 0 0,0 0 0,0 0-1,0 0 1,0-1 0,1 1 0,-2-1 0,1 1 0,0-1 0,0 0 0,1-2-1,0 0 15,0 0 0,-1 0 0,0 0 0,0-1 0,0 1 0,0 0 0,-1-1-1,0 0 1,1 1 0,-1-10 0,0 8-64,0 0 1,-1 1-1,0-1 0,0 0 1,-1 0-1,1 1 0,-1-1 1,-1 0-1,1 1 0,-1-1 1,0 1-1,0-1 0,0 1 1,-1 0-1,0 0 0,0 0 1,0 0-1,-1 1 0,-6-8 1,9 11-104,0 0 1,1 1-1,-1-1 1,0 0-1,1 1 1,-1-1-1,0 0 1,0 1-1,0-1 1,1 1-1,-1 0 1,0-1-1,0 1 1,0 0-1,0-1 1,0 1-1,0 0 1,0 0-1,0 0 1,0 0-1,0 0 1,0 0-1,0 0 1,0 0 0,0 0-1,0 0 1,0 1-1,1-1 1,-1 0-1,0 1 1,0-1-1,0 0 1,0 1-1,0 0 1,1-1-1,-1 1 1,0-1-1,0 1 1,1 0-1,-1-1 1,0 1-1,1 0 1,-1 0-1,1-1 1,-1 1-1,1 0 1,-1 0-1,1 0 1,0 0 0,-1 0-1,1 0 1,0 0-1,0 0 1,0 0-1,-1 1 1,0 6-2097,0 0-1,0 0 1,1 0 0,0 1 0,2 9 0,1-4-4402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4.767"/>
    </inkml:context>
    <inkml:brush xml:id="br0">
      <inkml:brushProperty name="width" value="0.025" units="cm"/>
      <inkml:brushProperty name="height" value="0.025" units="cm"/>
    </inkml:brush>
  </inkml:definitions>
  <inkml:trace contextRef="#ctx0" brushRef="#br0">0 0 11339,'0'0'13703,"1"11"-12982,2 182 1350,-3-192-2069,0-1 0,0 1 0,1 0-1,-1 0 1,0 0 0,0 0 0,0-1-1,1 1 1,-1 0 0,0 0 0,1-1 0,-1 1-1,1 0 1,-1-1 0,1 1 0,-1 0-1,1-1 1,-1 1 0,1-1 0,0 1-1,-1-1 1,1 1 0,0-1 0,-1 1 0,1-1-1,0 0 1,0 1 0,0-1 0,29 0 145,27-18-303,-55 17 134,0 0-1,1 0 1,-1 0 0,0 0 0,0 0-1,0 0 1,1 0 0,-1 1 0,0 0-1,1-1 1,-1 1 0,1 0-1,-1 0 1,0 0 0,1 0 0,-1 1-1,0-1 1,3 1 0,-3 0 20,-1 1 0,0-1 0,0 1 0,1 0 0,-1-1 1,0 1-1,0 0 0,-1-1 0,1 1 0,0 0 0,0 0 0,-1 0 0,1 0 1,-1 0-1,0 0 0,0 0 0,0-1 0,0 1 0,0 0 0,0 0 0,0 3 1,-1 1 94,0 0 1,0 0-1,-1 0 1,0 0-1,0 0 1,0 0 0,-1-1-1,1 1 1,-1-1-1,-1 0 1,1 0-1,-1 0 1,0 0 0,0 0-1,-7 5 1,8-6-23,-1 0 1,0-1 0,0 0-1,0 0 1,0 0 0,-1 0-1,1-1 1,-1 1 0,0-1 0,1 0-1,-1-1 1,0 1 0,0-1-1,0 0 1,0 0 0,0-1-1,0 1 1,-1-1 0,-4-1-1,9 1-126,0 0-1,1-1 0,-1 1 0,0-1 1,0 1-1,1-1 0,-1 1 0,1-1 1,-1 1-1,0-1 0,1 1 0,-1-1 0,1 0 1,-1 1-1,1-1 0,-1 0 0,1 1 1,0-1-1,-1 0 0,1 0 0,0 1 1,0-1-1,0 0 0,-1 0 0,1 0 1,0 0-1,0 1 0,0-1 0,0 0 1,0 0-1,0 0 0,1 1 0,-1-1 0,0 0 1,0 0-1,1 0 0,-1 1 0,0-1 1,1-1-1,0-1-293,0 0 0,0 1 0,1-1 0,-1 0 0,1 1 0,-1-1 0,1 1 0,0-1 0,-1 1 0,4-3 0,8-2-1880,-1 1 0,1-1 0,1 2 1,-1 0-1,23-5 0,-6 2-1946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7.367"/>
    </inkml:context>
    <inkml:brush xml:id="br0">
      <inkml:brushProperty name="width" value="0.025" units="cm"/>
      <inkml:brushProperty name="height" value="0.025" units="cm"/>
    </inkml:brush>
  </inkml:definitions>
  <inkml:trace contextRef="#ctx0" brushRef="#br0">1 39 14414,'0'0'3069,"11"-5"-811,11-2-1548,0 0 0,1 2 0,-1 0 0,1 1 0,0 2 0,26-1 0,-40 3-622,6 0-37,0 0-1,0 1 1,-1 0 0,26 6-1,-38-6-52,0-1 1,0 1-1,0-1 0,0 1 0,0 0 0,0 0 1,0 0-1,0 0 0,0 0 0,0 0 0,0 1 1,-1-1-1,1 1 0,0-1 0,-1 1 0,1-1 1,-1 1-1,0 0 0,1 0 0,-1 0 0,0 0 1,0 0-1,0 0 0,-1 0 0,1 0 0,0 0 1,-1 0-1,1 0 0,-1 1 0,0-1 0,0 0 1,0 0-1,0 0 0,0 1 0,0-1 0,-1 0 1,1 0-1,-1 0 0,1 0 0,-2 3 0,-3 4 134,1-1-1,-2 0 0,1 0 1,-1-1-1,0 1 1,-1-1-1,0-1 0,0 1 1,0-1-1,-1 0 0,-14 8 1,-18 16 250,45-28-538,-1 0 0,1 0-1,0-1 1,-1 1-1,1-1 1,0 0 0,7 1-1,4 1-220,-8 0 264,0 1 1,1-1-1,-1 1 0,-1 1 0,1-1 0,0 2 0,-1-1 0,0 1 1,7 7-1,-12-12 141,-1 1-1,1 0 1,0-1 0,0 1 0,-1 0 0,1 0 0,-1 0-1,0 0 1,0 0 0,0 0 0,0 1 0,0-1 0,0 0-1,0 0 1,-1 1 0,1-1 0,-1 1 0,1-1 0,-1 0 0,0 1-1,0-1 1,0 1 0,-1-1 0,1 1 0,0-1 0,-1 0-1,0 1 1,1-1 0,-1 0 0,0 0 0,0 1 0,0-1 0,-1 0-1,1 0 1,0 0 0,-1 0 0,0 0 0,-1 1 0,-6 5 71,-1-1 0,1-1 0,-1 0 0,0 0 0,-1-1 0,1 0 0,-1-1 0,0 0 0,0-1 0,0 0 0,-1 0 0,1-2 0,-1 1 0,1-1 0,-1-1 0,1 0 1,-16-2-1,25 1-279,1 1 0,-1 0 0,1-1 0,-1 1 1,1-1-1,0 1 0,0-1 0,-1 0 0,1 0 1,0 1-1,0-1 0,0 0 0,-1 0 0,1 0 1,0 0-1,0 0 0,1 0 0,-1-1 0,0 1 1,0 0-1,-1-3 0,1 2-405,1-1 0,-1 1 0,0-1-1,1 1 1,0-1 0,-1 0 0,1 1 0,0-1-1,0 0 1,0 1 0,1-1 0,0-3 0,8-19-6222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5.102"/>
    </inkml:context>
    <inkml:brush xml:id="br0">
      <inkml:brushProperty name="width" value="0.025" units="cm"/>
      <inkml:brushProperty name="height" value="0.025" units="cm"/>
    </inkml:brush>
  </inkml:definitions>
  <inkml:trace contextRef="#ctx0" brushRef="#br0">41 0 7079,'0'0'18449,"-6"5"-18123,4-4-298,-21 18 264,22-18-283,0-1 0,0 1 0,1 0-1,-1 0 1,0-1 0,1 1 0,-1 0 0,0 0 0,1 0-1,-1 0 1,1 0 0,0 0 0,-1 0 0,1 0 0,0 0-1,0 0 1,-1 0 0,1 0 0,0 0 0,0 0 0,0 1-1,0-1 1,1 0 0,-1 0 0,0 0 0,0 0 0,1 0 0,0 2-1,1-2 9,1 0 0,0-1 0,-1 1 0,1-1 0,0 1 0,0-1 0,-1 0 0,1 0-1,0 0 1,0 0 0,-1-1 0,1 1 0,0-1 0,-1 0 0,1 1 0,0-1 0,2-2 0,2-1-31,0-1 0,0-1 0,-1 1 1,1-1-1,7-9 0,-4 4-412,-10 11 401,0 1 0,0-1 0,0 0 1,0 0-1,0 0 0,0 0 0,0 0 0,0 0 0,0 0 0,0 0 0,0 0 0,0 0 0,0 0 0,0 0 0,0 0 0,0 1 0,0-1 0,0 0 0,0 0 0,1 0 0,-1 0 0,0 0 0,0 0 0,0 0 0,0 0 0,0 0 0,0 0 0,0 0 0,0 0 0,0 0 0,0 0 0,0 0 0,0 0 0,0 0 1,0 0-1,0 0 0,0 0 0,1 0 0,-1 0 0,0 0 0,0 0 0,0 0 0,0 0 0,-4 11 300,3-8-476,-1 1 1,1 0-1,0-1 0,0 1 1,0 0-1,0 0 0,1-1 1,-1 5-1,2-7 40,-1 0 1,1 0-1,-1 0 1,1 0-1,-1 0 0,1-1 1,-1 1-1,1 0 0,0 0 1,-1-1-1,1 1 1,0 0-1,0-1 0,-1 1 1,1-1-1,0 1 0,0-1 1,0 1-1,0-1 1,0 1-1,0-1 0,0 0 1,-1 0-1,1 0 1,0 1-1,0-1 0,0 0 1,0 0-1,0 0 0,0 0 1,0-1-1,0 1 1,0 0-1,0 0 0,0 0 1,1-1-1,19-5-4243,3-8-1767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5.529"/>
    </inkml:context>
    <inkml:brush xml:id="br0">
      <inkml:brushProperty name="width" value="0.025" units="cm"/>
      <inkml:brushProperty name="height" value="0.025" units="cm"/>
    </inkml:brush>
  </inkml:definitions>
  <inkml:trace contextRef="#ctx0" brushRef="#br0">63 146 12492,'0'0'2642,"-8"10"-186,3-3-2163,0-1 133,-1 0 0,2 0 0,-1 1 0,1 0 0,0 0-1,0 0 1,1 0 0,0 1 0,0 0 0,1-1 0,0 1 0,-2 15-1,4-21-410,0-1-1,1 0 1,-1 1-1,1-1 0,-1 0 1,1 0-1,0 1 0,-1-1 1,1 0-1,0 0 0,0 0 1,0 0-1,0 0 0,0 0 1,0 0-1,0 0 0,0 0 1,1-1-1,-1 1 0,0 0 1,0-1-1,1 1 1,-1-1-1,0 1 0,1-1 1,-1 1-1,0-1 0,1 0 1,-1 0-1,1 0 0,-1 0 1,0 0-1,1 0 0,-1 0 1,0 0-1,1-1 0,1 0 1,2 1 0,1-1 1,-1 1-1,0-1 0,0-1 1,0 1-1,0-1 1,0 0-1,0 0 0,7-4 1,-6 1-19,-1-1 1,1 0-1,-1 0 1,0-1-1,-1 1 1,1-1-1,-1 0 1,0 0-1,-1 0 1,0-1-1,0 1 1,-1-1-1,0 0 1,2-8-1,-1-5-1,-1 0 0,0 0-1,-1-1 1,-3-22 0,2 42 4,0 0-1,0 0 1,0 0-1,0 0 1,-1 0-1,1 0 1,-1 0-1,1 1 0,-1-1 1,0 0-1,0 0 1,0 0-1,1 1 1,-2-1-1,1 1 1,-2-3-1,3 3 10,-1 1 0,0 0-1,0-1 1,0 1-1,1 0 1,-1-1-1,0 1 1,0 0 0,0 0-1,0 0 1,0 0-1,1 0 1,-1 0 0,0 0-1,0 0 1,0 0-1,0 0 1,0 0 0,1 1-1,-1-1 1,0 0-1,0 0 1,0 1-1,-1 0 1,-2 2 55,0 0 1,0 0-1,1 0 0,-1 0 0,1 0 1,-1 1-1,1 0 0,0 0 0,0 0 1,-4 8-1,4-7-37,1 0 1,-1 0-1,1 0 1,0 0-1,0 1 1,1-1-1,0 0 1,0 1-1,0-1 1,0 11-1,2-13-126,0-1-1,0 1 0,0-1 1,0 0-1,0 0 0,1 0 0,0 0 1,-1 0-1,1 0 0,0 0 1,0 0-1,0-1 0,0 1 0,0 0 1,0-1-1,0 0 0,0 0 1,1 1-1,-1-1 0,0-1 0,1 1 1,-1 0-1,1-1 0,-1 1 0,4 0 1,37 6-2263,-35-7 2023,0 1-1,0 0 1,0 1 0,-1-1-1,1 2 1,-1-1-1,14 7 1,-20-8 400,0-1 0,0 1 1,0 0-1,-1-1 0,1 1 0,0 0 1,0 0-1,-1 0 0,1 0 0,-1 0 0,1 0 1,-1 0-1,1 0 0,-1 0 0,1 0 1,-1 0-1,0 0 0,0 0 0,0 0 0,1 0 1,-1 0-1,0 0 0,0 0 0,-1 0 0,1 1 1,0 0-1,-12 33 1648,3-4-3443,20-33-6775,3-9-614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6.001"/>
    </inkml:context>
    <inkml:brush xml:id="br0">
      <inkml:brushProperty name="width" value="0.025" units="cm"/>
      <inkml:brushProperty name="height" value="0.025" units="cm"/>
    </inkml:brush>
  </inkml:definitions>
  <inkml:trace contextRef="#ctx0" brushRef="#br0">38 1 5926,'0'0'11472,"-4"10"-9636,-4 14-955,1 2 1,2-1-1,0 1 0,1 0 0,0 29 1,4-31-735,0-1 1,2 0-1,7 38 1,4-18-114,-13-42-25,1 0 0,-1 0 0,0 0 0,1 1 1,-1-1-1,1 0 0,-1 0 0,1 0 0,-1-1 0,1 1 0,0 0 1,-1 0-1,1 0 0,0 0 0,0-1 0,0 1 0,0 0 0,-1-1 0,1 1 1,0 0-1,0-1 0,0 1 0,0-1 0,0 0 0,1 1 0,-1-1 1,0 0-1,0 0 0,0 0 0,0 1 0,0-1 0,0 0 0,0 0 1,0-1-1,2 1 0,-2-1 14,1 0-1,-1 0 1,0 0 0,0-1 0,0 1 0,0 0 0,0-1-1,0 1 1,-1 0 0,1-1 0,0 1 0,-1-1 0,1 1-1,-1-1 1,1 0 0,-1 1 0,0-1 0,0 1-1,1-3 1,0-37 89,-1 35-88,1-10 7,-2-33-36,1 46-11,0 1 0,0 0 0,0 0 0,-1 0 0,1 0 0,-1 0 0,1 0 0,-1-1 0,0 1 0,0 1 0,0-1 0,0 0 1,0 0-1,-1 0 0,1 0 0,-1 1 0,-1-3 0,2 5 4,1 0 0,-1 0-1,0-1 1,1 1 0,-1 0 0,1 0 0,-1 0 0,1 0 0,-1 0 0,1 0-1,0 0 1,-1 0 0,1 0 0,0 0 0,0 0 0,0 0 0,0 0 0,0 0-1,0 0 1,0 0 0,0 0 0,0 0 0,1 2 0,1 33 239,1-32-215,-1 0 1,0 0-1,1 0 1,0-1 0,0 1-1,0-1 1,0 0-1,0 0 1,1 0 0,-1 0-1,1 0 1,0-1-1,0 0 1,0 0 0,0 0-1,0 0 1,1-1-1,3 2 1,-1-1 16,0 0-1,1-1 1,-1 0 0,0 0-1,0 0 1,1-1 0,-1 0 0,0-1-1,0 1 1,13-4 0,-18 3-17,1 0 1,0-1 0,0 1-1,-1-1 1,1 0-1,-1 0 1,1 0 0,-1 0-1,0 0 1,0 0-1,0-1 1,0 1-1,0-1 1,0 1 0,-1-1-1,1 0 1,-1 0-1,0 0 1,0 0 0,0 0-1,0 0 1,0 0-1,-1 0 1,1 0-1,-1 0 1,0 0 0,0-6-1,0 9-14,0 0 1,0-1-1,0 1 0,0 0 1,-1 0-1,1-1 0,0 1 0,0 0 1,0-1-1,0 1 0,0 0 0,0-1 1,-1 1-1,1 0 0,0 0 1,0-1-1,0 1 0,-1 0 0,1 0 1,0 0-1,-1-1 0,1 1 1,0 0-1,0 0 0,-1 0 0,1 0 1,0-1-1,-1 1 0,1 0 0,0 0 1,-1 0-1,1 0 0,0 0 1,0 0-1,-1 0 0,1 0 0,0 0 1,-1 0-1,1 0 0,0 0 0,-1 0 1,1 0-1,0 1 0,-1-1 1,1 0-1,0 0 0,-1 0 0,1 0 1,0 0-1,0 1 0,-1-1 0,1 0 1,0 0-1,0 1 0,-1-1 1,1 0-1,0 1 0,-16 13-170,11 10-1716,6-18-8251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6.697"/>
    </inkml:context>
    <inkml:brush xml:id="br0">
      <inkml:brushProperty name="width" value="0.025" units="cm"/>
      <inkml:brushProperty name="height" value="0.025" units="cm"/>
    </inkml:brush>
  </inkml:definitions>
  <inkml:trace contextRef="#ctx0" brushRef="#br0">29 1 9321,'0'0'7730,"-5"12"-5563,-1 9-1362,1 0 0,0 1 0,2 0 0,0 0 0,2-1 0,0 1 0,1 0-1,6 39 1,-1-38-758,0 0 0,2 0 0,0-1 0,2 0 0,0 0 0,1-1 0,1 0 0,1-1 0,18 23 0,-7-26 50,-23-17-97,1 0 0,-1 0-1,1 0 1,-1 0 0,1 0-1,-1 0 1,1 0 0,-1 0-1,0 0 1,1 0 0,-1 0 0,1 0-1,-1 0 1,1 0 0,-1 0-1,0-1 1,1 1 0,-1 0-1,1 0 1,-1 0 0,0-1-1,1 1 1,-1 0 0,0 0-1,1-1 1,-1 1 0,0 0-1,1-1 1,-1 1 0,0 0-1,1-1 1,-1-2-28,1 1 1,-1-1-1,1 1 0,-1-1 0,0 1 1,0-1-1,0 1 0,0-1 1,0 1-1,-1-1 0,1 1 0,-1-1 1,0 1-1,1 0 0,-1-1 1,-2-3-1,-6-10-174,0 0 1,-1 1-1,-1 0 1,0 0-1,-1 1 1,-1 0-1,-24-19 1,36 32 297,5 9 133,2-2-176,1-2-1,-1 1 0,0-1 0,1 0 1,0 0-1,0-1 0,0 1 0,1-2 1,-1 1-1,1-1 0,-1 0 0,13 1 1,-5-1-42,1 0 0,0-2 1,0 1-1,0-2 0,22-3 1,-32 2-5,0 0-1,0-1 1,0 1 0,0-1 0,0 0 0,9-8 0,-13 10 4,0 0 0,-1 0 0,1 0 0,-1 0 0,1 0 0,-1-1 0,1 1 0,-1 0 0,0-1 0,1 1 0,-1-1 0,0 0 0,0 1 0,0-1 1,-1 0-1,1 1 0,0-1 0,-1 0 0,1 0 0,-1 0 0,1 0 0,-1 0 0,0 0 0,0 0 0,0 1 0,0-1 0,0 0 0,0-2 0,-1 3 7,1 1 1,-1 0-1,1-1 0,0 1 1,-1 0-1,1 0 0,-1-1 1,1 1-1,-1 0 0,1 0 1,-1 0-1,1 0 0,-1-1 1,1 1-1,-1 0 0,1 0 1,-1 0-1,1 0 1,-1 0-1,1 0 0,-1 0 1,1 1-1,-1-1 0,1 0 1,-1 0-1,1 0 0,-1 0 1,1 1-1,-1-1 0,1 0 1,-1 1-1,-14 8 126,11-4-32,1 0 0,-1 0 0,1 1-1,0-1 1,1 1 0,-1-1 0,1 1-1,0 0 1,1 0 0,0 0 0,-1 0-1,2 0 1,-1 0 0,1 11 0,1-15-96,-1-1 1,1 1 0,0-1 0,0 0 0,0 1 0,0-1 0,0 0 0,0 0 0,0 0 0,1 1 0,-1-1 0,0 0 0,1-1 0,-1 1-1,0 0 1,1 0 0,-1-1 0,1 1 0,-1 0 0,1-1 0,0 0 0,-1 1 0,1-1 0,0 0 0,-1 0 0,1 0 0,-1 0 0,1 0-1,2 0 1,53-4 159,-43 0-271,1-1 0,-1 0 0,-1-1 0,1-1 0,-1 0 0,0 0 0,-1-2 0,13-9 0,26-17-139,-45 37 147,-4 11 256,-5 24 467,2-22-388,1-13-246,0-1-1,0 1 0,0 0 1,0 0-1,0 0 1,0 0-1,1-1 1,-1 1-1,1 0 0,-1 0 1,1-1-1,0 1 1,-1 0-1,1-1 1,0 1-1,0-1 0,0 1 1,0-1-1,1 1 1,-1-1-1,2 1 1,15 5-1881,7-8-3550,-6-3-3636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8.152"/>
    </inkml:context>
    <inkml:brush xml:id="br0">
      <inkml:brushProperty name="width" value="0.025" units="cm"/>
      <inkml:brushProperty name="height" value="0.025" units="cm"/>
    </inkml:brush>
  </inkml:definitions>
  <inkml:trace contextRef="#ctx0" brushRef="#br0">0 280 7111,'0'0'12561,"0"8"-12444,0 114 1565,0-122-1650,0 1-1,0 0 1,1-1 0,-1 1 0,0 0-1,0-1 1,0 1 0,1 0 0,-1-1-1,0 1 1,0-1 0,1 1 0,-1 0-1,1-1 1,-1 1 0,1-1 0,-1 1-1,1-1 1,-1 1 0,1-1 0,-1 0-1,1 1 1,-1-1 0,1 0 0,0 1-1,-1-1 1,1 0 0,-1 0 0,1 1-1,0-1 1,-1 0 0,1 0 0,0 0-1,0 0 1,-1 0 0,1 0-1,0 0 1,-1 0 0,1 0 0,0 0-1,-1-1 1,1 1 0,0 0 0,-1 0-1,1 0 1,-1-1 0,1 1 0,0-1-1,-1 1 1,1 0 0,-1-1 0,1 0-1,35-20 913,-22 8-840,0-1 0,0-1 0,-1 0 0,-1-1-1,-1 0 1,0-1 0,-1 0 0,-1 0 0,-1-1-1,0 0 1,-1-1 0,-1 0 0,-1 0 0,-1 0-1,0-1 1,-2 1 0,1-24 0,-9 51-67,-1 13-31,5-11 20,0 1 1,1-1-1,0 0 1,1 0-1,0 1 1,0-1-1,1 0 1,1 1-1,0-1 1,0 0-1,1 0 1,0 0-1,1-1 1,0 1-1,0-1 1,1 0-1,0 0 0,1 0 1,0-1-1,1 0 1,-1 0-1,1-1 1,1 1-1,-1-1 1,1-1-1,14 9 1,-22-15 36,1 1 0,0 0-1,0-1 1,0 1 0,-1-1 0,1 1 0,0-1 0,0 1-1,0-1 1,0 0 0,0 1 0,0-1 0,0 0 0,0 0-1,0 0 1,0 0 0,0 0 0,0 0 0,0 0 0,0 0-1,0 0 1,0 0 0,0-1 0,0 1 0,0 0 0,0-1-1,0 1 1,1-1 0,-1-1-1,1 1 0,-1-1-1,1 0 1,-1 1 0,0-1-1,0 0 1,0 0 0,0 0 0,0 0-1,0 0 1,-1 0 0,2-4 0,1-10 67,-1 0 1,1-31 0,-3 36 27,2-10-127,-1-1 0,-1 1 0,-1-1 0,-1 1-1,-1 0 1,-1 0 0,0 0 0,-2 0 0,-9-22 0,19 101-7797,3-38 3944,-1-1-2097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6:58.925"/>
    </inkml:context>
    <inkml:brush xml:id="br0">
      <inkml:brushProperty name="width" value="0.025" units="cm"/>
      <inkml:brushProperty name="height" value="0.025" units="cm"/>
    </inkml:brush>
  </inkml:definitions>
  <inkml:trace contextRef="#ctx0" brushRef="#br0">1 406 11819,'0'0'11366,"9"-6"-10811,-7 4-514,5-3 14,0 0 0,0-1 0,-1 0 0,8-9 0,-12 12 28,0 1-1,0 0 1,-1-1-1,1 1 1,-1-1-1,1 1 0,-1-1 1,0 1-1,0-1 1,0 0-1,-1 0 1,1 0-1,-1 1 0,1-1 1,-1 0-1,0 0 1,0 0-1,0 0 1,-1 0-1,1 0 0,-2-5 1,2 8-77,-1-1 0,1 1 0,0-1 0,0 1 0,-1-1 1,1 1-1,-1-1 0,1 1 0,0-1 0,-1 1 0,1 0 0,-1-1 0,1 1 0,-1 0 1,1-1-1,-1 1 0,1 0 0,-1 0 0,1-1 0,-1 1 0,1 0 0,-1 0 1,1 0-1,-1 0 0,0 0 0,1 0 0,-1 0 0,1 0 0,-1 0 0,1 0 0,-1 0 1,0 0-1,1 0 0,-1 0 0,1 0 0,-1 1 0,1-1 0,-1 0 0,1 0 1,-1 1-1,1-1 0,-1 0 0,1 1 0,-1 0 0,-19 17-73,17-13 73,1 0 1,-1 0-1,1 1 1,0-1-1,0 1 1,0 0-1,1-1 1,0 1-1,0 0 1,0 0-1,1 0 1,0 0-1,1 8 1,0-13-21,0 0 0,1 0 0,-1 0 1,0 0-1,1 0 0,-1 0 0,1-1 0,-1 1 0,1-1 1,-1 1-1,1-1 0,0 1 0,-1-1 0,1 0 1,0 0-1,-1 0 0,1 0 0,0 0 0,-1 0 1,1 0-1,-1 0 0,4-2 0,37-5-608,-32 4 73,0-1 1,0 0-1,-1-1 0,1 0 0,-1 0 0,0-1 0,-1 0 0,1-1 1,-1 0-1,-1 0 0,1-1 0,6-9 0,-5 4-216,0-1 0,-1 1 0,-1-2 0,0 1 0,-1-1 0,0 0 0,4-22 0,26-141 1758,-37 211 4675,8 98-3958,-5-119-1587,0 1 0,0-1 0,1 1 0,1-1 0,0 0 0,1 0 0,12 21 0,-15-28-143,1-1 0,0 1-1,0-1 1,0 0 0,1 0-1,-1-1 1,1 1 0,0-1 0,0 1-1,0-1 1,0 0 0,1-1-1,-1 1 1,1-1 0,0 0-1,-1 0 1,1 0 0,0-1 0,0 0-1,0 0 1,0 0 0,6 0-1,-11-3-32,0 1-1,0-1 0,0 1 1,0-1-1,0 1 0,0-1 0,-1 1 1,1 0-1,-1-1 0,1 1 1,-1-1-1,0 1 0,1 0 0,-1-1 1,-1-1-1,-31-32 450,0 1 1,-3 2-1,-68-50 1,78 63 953,11 1 571,15 18-1890,0-1 0,-1 1-1,1-1 1,0 1 0,1 0 0,-1-1 0,0 1 0,0 0 0,0-1 0,0 1-1,0-1 1,0 1 0,0 0 0,0-1 0,1 1 0,-1 0 0,0-1 0,0 1 0,1 0-1,-1-1 1,0 1 0,0 0 0,1 0 0,-1-1 0,0 1 0,1 0 0,-1 0-1,0 0 1,1-1 0,-1 1 0,0 0 0,1 0 0,43-7 540,-31 6-489,54-3 31,46-6-1697,-40-5-3746,-21-4-1941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0.076"/>
    </inkml:context>
    <inkml:brush xml:id="br0">
      <inkml:brushProperty name="width" value="0.025" units="cm"/>
      <inkml:brushProperty name="height" value="0.025" units="cm"/>
    </inkml:brush>
  </inkml:definitions>
  <inkml:trace contextRef="#ctx0" brushRef="#br0">1 1173 9001,'0'0'1873,"12"0"-1168,6-1-417,1-1 1,-1-1-1,0-1 0,0-1 0,-1 0 1,0-1-1,1-1 0,-2-1 0,24-14 1,537-330 3270,-25-38-3389,-529 373-157,252-195-215,-124 93 228,-147 116-52,-3 2 11,0-1 0,0 1 1,1 0-1,-1-1 0,1 1 0,-1 0 0,1 0 0,0 0 0,-1 0 0,1 0 0,0 1 0,0-1 1,-1 0-1,1 1 0,0-1 0,0 1 0,2-1 0,-4 2 22,0-1 0,1 1 0,-1-1 1,0 0-1,1 1 0,-1-1 0,0 1 0,0-1 0,0 0 0,1 1 0,-1-1 1,0 1-1,0-1 0,0 1 0,0-1 0,0 1 0,0-1 0,0 1 0,0-1 1,0 1-1,0-1 0,0 1 0,0-1 0,0 1 0,0-1 0,-1 0 0,1 1 1,0-1-1,0 1 0,-1-1 0,1 1 0,-12 21 323,6-9-1085,6-12-44,0 2 432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0.439"/>
    </inkml:context>
    <inkml:brush xml:id="br0">
      <inkml:brushProperty name="width" value="0.025" units="cm"/>
      <inkml:brushProperty name="height" value="0.025" units="cm"/>
    </inkml:brush>
  </inkml:definitions>
  <inkml:trace contextRef="#ctx0" brushRef="#br0">1 0 7591,'0'0'12033,"12"3"-11446,5 1-462,1 2 1,-1 0-1,0 1 0,0 1 1,-1 1-1,0 0 0,17 13 1,114 94-7,-121-94-88,242 212 51,197 154-169,-427-361 108,1-2 1,83 38 0,-100-53-99,2-2 1,-1 0 0,1-1 0,0-2 0,0 0 0,1-2 0,30 1-1,-42-6-2122,-10-9-2771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6.238"/>
    </inkml:context>
    <inkml:brush xml:id="br0">
      <inkml:brushProperty name="width" value="0.025" units="cm"/>
      <inkml:brushProperty name="height" value="0.025" units="cm"/>
    </inkml:brush>
  </inkml:definitions>
  <inkml:trace contextRef="#ctx0" brushRef="#br0">149 121 4356,'-8'3'7308,"-2"0"-6504,-62 23 4085,68-24-4521,-1 0 1,1 0 0,-1 0-1,1 1 1,0-1-1,0 1 1,0 0 0,1 1-1,-1-1 1,1 1-1,-1-1 1,1 1 0,-4 7-1,38-38 641,-12 3-918,-1 0 0,17-28 0,-35 79-316,-1-22 212,-20 136 192,19-125-150,1 0 0,1 0 0,1 0 0,0 0 0,1 0 0,7 28 0,-4-34-22,-1-1 0,2 1 0,-1-1 1,11 13-1,-10-14 35,0 0-1,-1 0 1,0 1-1,0-1 1,-1 1-1,5 12 1,-9-18-27,1 0 0,-1 0 0,0-1 0,0 1 0,0 0 0,0-1 0,0 1 0,0 0 0,-1 0 0,0-1 0,1 1 0,-1-1 0,0 1 0,0-1 0,0 1 0,0-1 0,-1 1 0,1-1 0,-1 0 0,0 0 0,1 0 0,-1 0 0,0 0 0,0 0 0,0 0 0,0 0 0,-4 1 0,3 0 27,0-1 0,1 0 1,-1 0-1,-1 0 0,1 0 0,0-1 0,0 1 0,-1-1 0,1 0 1,0 0-1,-1 0 0,1 0 0,-1-1 0,1 1 0,-1-1 1,0 0-1,1 0 0,-1 0 0,1-1 0,-1 1 0,1-1 1,-1 0-1,1 0 0,-7-3 0,6 2-3,1 0-1,0-1 0,0 1 1,1-1-1,-1 0 1,0 0-1,1 0 0,0 0 1,0 0-1,0-1 1,0 1-1,0 0 1,1-1-1,-1 0 0,1 1 1,0-1-1,0 0 1,0 0-1,1 0 1,0 1-1,-1-1 0,2-6 1,-1 2-40,1 0 0,0 0 0,1 0 1,0 1-1,0-1 0,1 0 0,0 1 0,0 0 0,0 0 1,1 0-1,0 0 0,1 1 0,-1-1 0,8-6 1,9-10-7,2 0 0,31-22 0,-26 22 24,4-4-12,69-64 16,-91 81-20,0-1 1,-1-1 0,0 0-1,0 0 1,-2-1 0,13-24-1,-19 34 5,0 0 0,0-1 0,0 1 0,0 0 0,0 0 1,-1 0-1,1-1 0,-1 1 0,0 0 0,0-1 0,0 1 0,-1-4 0,1 6-3,-1 0 1,1 0-1,-1 0 1,1 0-1,-1 0 1,0 0-1,0 0 1,1 0-1,-1 0 1,0 0-1,0 1 1,0-1-1,0 0 1,0 0-1,0 1 1,0-1-1,0 1 1,0-1-1,0 1 1,0-1-1,-1 1 1,1 0-1,0-1 1,0 1-1,0 0 1,0 0-1,-1 0 1,1 0-1,0 0 1,0 0-1,-1 0 1,1 1-1,-1-1 1,-5 2 30,1-1 0,-1 1 0,1 1 0,-1-1 0,1 1 0,0 0 0,0 1 0,0-1 0,1 1 0,-1 0 0,1 1 0,-8 8 0,0-1 97,2 1 0,-1 1 0,-16 27 0,27-39-129,0-1 0,0 1 0,0-1 0,0 1 0,0 0 0,0-1 0,1 1 0,-1 0 0,0-1 0,1 1 0,0 0 0,-1 0 0,1 0 0,0 0 0,0-1 0,0 1 0,0 0 0,0 0 0,0 0 0,1-1 0,0 4 0,0-4-72,0 0 0,0 0 0,0 0 0,0 0 0,0 0 0,0 0 0,0-1 0,1 1 0,-1 0-1,0 0 1,1-1 0,-1 1 0,0-1 0,1 1 0,-1-1 0,1 0 0,-1 0 0,0 1 0,1-1 0,2 0 0,5 0-665,1-1 0,-1 0 0,1 0-1,-1-1 1,0 0 0,1-1 0,9-4 0,23-13-3766,-2-5-1542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6.569"/>
    </inkml:context>
    <inkml:brush xml:id="br0">
      <inkml:brushProperty name="width" value="0.025" units="cm"/>
      <inkml:brushProperty name="height" value="0.025" units="cm"/>
    </inkml:brush>
  </inkml:definitions>
  <inkml:trace contextRef="#ctx0" brushRef="#br0">52 1 5990,'0'0'15844,"-7"8"-15118,-25 28-416,31-35-315,0-1 1,0 1-1,0 0 1,0 0-1,0 0 1,1 0 0,-1 1-1,0-1 1,0 0-1,1 0 1,-1 0-1,1 1 1,-1-1-1,1 0 1,0 0 0,-1 1-1,1-1 1,0 0-1,0 1 1,0-1-1,0 0 1,0 1-1,0-1 1,0 1 0,0-1-1,1 0 1,-1 0-1,0 1 1,1-1-1,-1 0 1,1 0-1,0 1 1,-1-1 0,1 0-1,0 0 1,0 0-1,0 0 1,0 0-1,0 0 1,0 0-1,0 0 1,0 0 0,0-1-1,0 1 1,0 0-1,0-1 1,1 1-1,-1 0 1,0-1-1,0 0 1,3 1 0,7 3-214,0-1 1,1-1 0,-1 0 0,17 1 0,-23-3 92,21 1-138,20 2 473,-46-3-144,0 1 1,0-1-1,0 1 0,0-1 1,0 0-1,0 1 0,0-1 1,0 1-1,0-1 0,0 0 1,-1 1-1,1-1 0,0 0 1,0 1-1,0-1 0,0 1 1,0-1-1,-1 0 0,1 1 1,0-1-1,0 0 0,-1 0 1,1 1-1,0-1 0,0 0 1,-1 1-1,1-1 0,0 0 1,-1 0-1,1 0 0,0 1 1,-1-1-1,1 0 0,-1 0 1,1 0-1,0 0 0,-1 0 1,-15 11 551,-112 65 204,169-113-12812,-10 15 5402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7.761"/>
    </inkml:context>
    <inkml:brush xml:id="br0">
      <inkml:brushProperty name="width" value="0.025" units="cm"/>
      <inkml:brushProperty name="height" value="0.025" units="cm"/>
    </inkml:brush>
  </inkml:definitions>
  <inkml:trace contextRef="#ctx0" brushRef="#br0">0 6 8456,'0'0'13581,"52"7"-12076,-23-7-480,4 0-608,1-5-353,6 1-96,-3 0-1185,-3 4-769,-9 0-32,-5 0-1794,-11 0-1857</inkml:trace>
  <inkml:trace contextRef="#ctx0" brushRef="#br0" timeOffset="1">7 162 7303,'0'0'11915,"74"11"-10858,-30-22-384,6-3-545,7 0-128,0-1-929,1-1-384,-5 3-4485,-1-1-3971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6.992"/>
    </inkml:context>
    <inkml:brush xml:id="br0">
      <inkml:brushProperty name="width" value="0.025" units="cm"/>
      <inkml:brushProperty name="height" value="0.025" units="cm"/>
    </inkml:brush>
  </inkml:definitions>
  <inkml:trace contextRef="#ctx0" brushRef="#br0">125 279 13677,'0'0'4917,"-8"6"-3401,-4 5-1078,0 1 0,0 0 0,1 1 0,1 0 1,-10 15-1,15-19-218,0-1 0,0 1 0,0 1 0,1-1 0,1 1 0,0 0 0,0 0 0,1 0 1,0 0-1,-1 16 0,3-24-215,0-1-1,0 1 1,1-1 0,-1 1 0,0-1 0,1 1-1,-1-1 1,1 1 0,-1-1 0,1 1 0,0-1 0,-1 0-1,1 1 1,0-1 0,0 0 0,0 0 0,0 0-1,0 1 1,1-1 0,-1 0 0,0 0 0,0-1-1,1 1 1,-1 0 0,0 0 0,1-1 0,-1 1 0,1 0-1,-1-1 1,1 0 0,-1 1 0,1-1 0,0 0-1,-1 0 1,1 0 0,-1 0 0,1 0 0,-1 0-1,1 0 1,-1 0 0,1-1 0,-1 1 0,3-1 0,3-1 8,0 1 0,1-1 0,-1 0 1,0-1-1,0 0 0,0 0 0,0-1 1,6-4-1,4-5-42,-1-1 0,-1-1 0,0 0 0,-1-1 0,0-1 0,-2 0 0,0-1 0,-1 0 0,16-37 0,-16 29-16,-1-1 1,-2 0-1,0 0 0,-2-1 0,-1 0 0,2-54 1,-6 79 47,-1 0 0,0 0 0,0 0 0,-1 0 0,1 0 0,0 0 0,-1 0 0,0 0 0,0 0 0,0 1 0,0-1 1,0 0-1,-1 0 0,1 1 0,-3-5 0,3 6-1,-1 1 1,1-1 0,-1 0-1,1 0 1,-1 0-1,0 1 1,1-1-1,-1 1 1,1-1-1,-1 1 1,0 0-1,0 0 1,1-1-1,-1 1 1,0 0-1,1 1 1,-1-1-1,0 0 1,1 0 0,-1 1-1,0-1 1,1 1-1,-1-1 1,0 1-1,1 0 1,-1 0-1,1 0 1,-3 1-1,-8 7 82,0 1 0,1 0 0,0 0-1,0 1 1,1 0 0,1 1 0,0 0 0,0 0-1,1 1 1,1 0 0,0 1 0,-5 16-1,10-27-68,1 1 0,0-1 0,0 1 0,1-1-1,-1 1 1,1-1 0,0 1 0,0 0 0,0-1-1,0 5 1,1-6-16,-1-1 0,1 1 0,-1-1 0,1 0 0,-1 1 0,1-1 1,0 0-1,0 1 0,0-1 0,0 0 0,0 0 0,0 0 0,0 0 0,0 0 0,0 0 0,0 0 0,3 1 0,2 1-117,1-1 0,0 0 0,-1-1-1,1 1 1,0-1 0,0-1 0,0 1-1,13-2 1,26-2-1143,-34 1 1074,0 1 1,1 1-1,-1 0 0,0 0 1,15 3-1,-25-2 221,-1 0 1,1 0-1,0 1 0,-1-1 0,1 0 0,-1 1 0,0-1 1,1 1-1,-1-1 0,0 1 0,0 0 0,0 0 1,0-1-1,0 1 0,0 0 0,0 0 0,-1 0 0,1 0 1,-1 0-1,1 0 0,-1 0 0,0 0 0,0 0 0,0 0 1,0 0-1,0 0 0,-1 3 0,-7 58 883,5-50-1246,-8 24-7189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7.720"/>
    </inkml:context>
    <inkml:brush xml:id="br0">
      <inkml:brushProperty name="width" value="0.025" units="cm"/>
      <inkml:brushProperty name="height" value="0.025" units="cm"/>
    </inkml:brush>
  </inkml:definitions>
  <inkml:trace contextRef="#ctx0" brushRef="#br0">130 17 14061,'0'0'6316,"-10"-4"-5046,8 3-1254,0-1 72,0 1 0,0 0 0,0 0 0,-1 0 0,1 0 1,0 0-1,0 0 0,-1 0 0,1 1 0,0-1 0,-1 1 1,1 0-1,-1 0 0,1 0 0,0 0 0,-1 0 0,1 0 1,-1 1-1,1-1 0,0 1 0,-1-1 0,1 1 0,0 0 1,0 0-1,-1 0 0,1 0 0,0 1 0,0-1 0,0 0 1,0 1-1,1 0 0,-1-1 0,0 1 0,1 0 0,-1 0 1,1 0-1,-1 0 0,-1 4 0,-2 2 65,1 1 1,-1 0-1,2 0 1,-1 0-1,1 0 0,0 0 1,1 1-1,0-1 1,1 1-1,0 0 0,1 0 1,0-1-1,0 1 1,2 14-1,-1-22-147,0-1 0,0 1 1,-1 0-1,1-1 0,0 1 0,0-1 1,0 1-1,1-1 0,-1 0 0,0 1 1,1-1-1,-1 0 0,0 0 1,1 0-1,-1 0 0,1 0 0,0 0 1,-1 0-1,1 0 0,0-1 0,-1 1 1,1-1-1,0 1 0,0-1 0,0 0 1,0 1-1,-1-1 0,1 0 0,0 0 1,0-1-1,0 1 0,0 0 0,1-1 1,3 0 19,-1 0 1,1 0 0,-1-1 0,0 0-1,1 0 1,-1 0 0,0-1 0,-1 0 0,9-5-1,-6 2-12,0-1 0,-1 0-1,0 0 1,-1 0 0,1 0-1,-1-1 1,-1 0 0,0 0-1,0-1 1,0 1-1,-1-1 1,0 1 0,-1-1-1,0 0 1,0 0 0,-1 0-1,0-11 1,-1 19-10,0 1-1,0-1 1,0 1 0,0-1-1,0 1 1,0-1 0,0 1-1,0 0 1,0-1 0,0 1-1,0-1 1,0 1 0,-1 0 0,1-1-1,0 1 1,0-1 0,0 1-1,-1 0 1,1-1 0,0 1-1,0 0 1,-1-1 0,1 1-1,0 0 1,-1 0 0,1-1-1,0 1 1,-1 0 0,1 0-1,-1-1 1,1 1 0,0 0 0,-1 0-1,1 0 1,-1 0 0,1 0-1,-1 0 1,1 0 0,0 0-1,-1 0 1,1 0 0,-1 0-1,1 0 1,-1 0 0,1 0-1,0 0 1,-1 0 0,1 0-1,-1 0 1,1 1 0,0-1-1,-1 0 1,1 0 0,-1 0 0,1 1-1,0-1 1,-1 0 0,1 1-1,0-1 1,0 0 0,-1 1-1,-22 20 164,19-13-139,0-1 0,0 0 0,1 1 0,0 0 0,1 0 0,-1 0 0,2 0 1,-1 0-1,0 15 0,2-20-51,0 0-1,0 0 1,0-1 0,0 1 0,1 0 0,-1 0 0,1-1 0,0 1 0,-1 0 0,1-1-1,1 1 1,-1-1 0,0 1 0,1-1 0,-1 0 0,1 1 0,0-1 0,-1 0-1,1 0 1,0 0 0,1 0 0,-1-1 0,0 1 0,0 0 0,1-1 0,-1 0-1,1 1 1,-1-1 0,1 0 0,-1 0 0,6 1 0,1-1-701,0 1 0,0-1 0,0 0 0,17-1 0,14-9-5959,-5-8-6209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8.592"/>
    </inkml:context>
    <inkml:brush xml:id="br0">
      <inkml:brushProperty name="width" value="0.025" units="cm"/>
      <inkml:brushProperty name="height" value="0.025" units="cm"/>
    </inkml:brush>
  </inkml:definitions>
  <inkml:trace contextRef="#ctx0" brushRef="#br0">9 0 5573,'0'0'12647,"-1"13"-11158,-7 94 1818,9 125 1,-1-229-3297,0 0 0,0-1 0,0 1 1,0-1-1,1 1 0,-1-1 0,1 1 1,0-1-1,0 1 0,0-1 1,0 0-1,0 1 0,0-1 0,1 0 1,-1 0-1,1 0 0,0 0 0,-1 0 1,1 0-1,0 0 0,0-1 1,0 1-1,0-1 0,0 1 0,1-1 1,-1 0-1,0 0 0,1 0 0,-1 0 1,1 0-1,-1-1 0,1 1 1,-1-1-1,1 1 0,-1-1 0,1 0 1,-1 0-1,1 0 0,-1 0 0,1-1 1,0 1-1,2-2 0,13-2 18,0-1-1,0 0 1,0-2-1,28-14 0,-29 13-14,-13 6-14,5-2-2,0-1-1,0 2 1,0-1 0,1 1-1,-1 0 1,1 1 0,0 0-1,19 0 1,-28 2 2,-1 1 1,1 0 0,0-1-1,0 1 1,-1 0-1,1 0 1,0 0 0,-1 0-1,1 0 1,0 0-1,-1 0 1,0 0 0,1 0-1,-1 0 1,0 0-1,1 0 1,-1 0 0,0 0-1,0 0 1,0 0-1,0 0 1,0 0 0,0 0-1,0 0 1,0 2-1,-3 33 225,0-28-149,1 1 0,-1-1 0,-1 0 0,1-1-1,-2 1 1,1-1 0,-1 1 0,-5 6 0,4-6-3,0 0 0,0 1 0,1 0 0,1 0 0,-5 11 0,10-20-66,-1 1 0,1-1 1,0 1-1,0-1 0,-1 1 0,1-1 0,0 0 1,0 1-1,0-1 0,0 0 0,-1 0 0,1 0 1,0 0-1,0 1 0,0-1 0,0 0 0,0 0 0,-1-1 1,1 1-1,0 0 0,0 0 0,0 0 0,1-1 1,26-2 1,-4-3-357,-1-1 0,27-11 0,-4-9-3266,-42 24 2349,1-1-1,-1 0 0,0 0 1,0 0-1,-1-1 0,7-9 1,1-9-5440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9.147"/>
    </inkml:context>
    <inkml:brush xml:id="br0">
      <inkml:brushProperty name="width" value="0.025" units="cm"/>
      <inkml:brushProperty name="height" value="0.025" units="cm"/>
    </inkml:brush>
  </inkml:definitions>
  <inkml:trace contextRef="#ctx0" brushRef="#br0">76 0 13293,'0'0'4478,"0"11"-2700,-3 33-109,-2 0 0,-2 0 1,-17 57-1,-13 77-178,38-155-1316,10-30 26,9-35-102,-13-24-454,-3 19-5,-4 46 351,0 1 1,0-1-1,0 1 1,1-1-1,-1 0 1,0 1-1,1-1 1,-1 1-1,0-1 1,1 1-1,-1-1 1,1 1-1,-1-1 1,1 1 0,-1 0-1,1-1 1,-1 1-1,1 0 1,-1-1-1,1 1 1,0 0-1,-1-1 1,1 1-1,-1 0 1,1 0-1,0 0 1,-1 0-1,1 0 1,0 0-1,-1 0 1,1 0-1,0 0 1,-1 0 0,1 0-1,-1 0 1,1 0-1,0 0 1,-1 1-1,1-1 1,-1 0-1,1 0 1,0 1-1,-1-1 1,1 1-1,34 17 11,-25-12 52,3-1 19,1-1 1,-1 0-1,1 0 0,0-2 1,0 0-1,0 0 0,0-1 0,0-1 1,19-1-1,-25 0-55,-1 1-1,1-1 1,-1-1 0,1 1-1,-1-1 1,1-1-1,-1 1 1,0-1 0,0 0-1,-1-1 1,1 0-1,-1 0 1,1 0 0,-1-1-1,0 1 1,-1-2-1,1 1 1,8-12 0,-13 16-9,0 0 0,0 0 0,-1-1-1,1 1 1,0 0 0,0-1 0,-1 1 0,1-1 0,-1 1 0,1-1 0,-1 1 0,0-1 0,0 1 0,1-1 0,-1 0 0,0 1 0,-1-1 0,1 1 0,0-1 0,0 1-1,0-1 1,-1-1 0,0 2-5,0 0 0,0 0-1,0 0 1,0 0-1,0 0 1,0 0 0,0 0-1,-1 0 1,1 1-1,0-1 1,0 0 0,-1 1-1,1-1 1,0 1 0,-1-1-1,1 1 1,-1 0-1,1 0 1,-2-1 0,-2 1-9,0 0 1,-1 0 0,1 0 0,0 1 0,0-1 0,0 1 0,0 0 0,0 1-1,0-1 1,1 1 0,-1 0 0,-6 4 0,2 1 15,0 1 0,0 0 0,0 1 0,1 0 0,1 0 0,-1 1 0,-5 10 0,11-17 9,1 0 0,0 0 1,-1 0-1,1 0 0,0 0 0,0 0 0,0 0 0,1 1 1,-1-1-1,1 0 0,0 0 0,0 0 0,0 6 0,1-7-9,0 0 0,0 0-1,-1 0 1,1 0-1,1 0 1,-1 0-1,0 0 1,0 0 0,1-1-1,-1 1 1,1 0-1,-1-1 1,1 1 0,0-1-1,-1 0 1,1 1-1,0-1 1,0 0-1,0 0 1,0 0 0,0-1-1,3 2 1,11 2-218,-1 0 0,1-1 0,0-1 0,0 0 1,0-2-1,0 0 0,22-2 0,-37 2-25,1 0 0,-1 0-1,1 0 1,0 0 0,-1-1 0,1 1 0,-1 0 0,1-1 0,-1 1-1,1-1 1,-1 0 0,0 1 0,1-1 0,-1 0 0,0 0 0,0 0-1,1 0 1,-1 0 0,0 0 0,0 0 0,0 0 0,0-1 0,0 1-1,0 0 1,-1-1 0,1 1 0,0-1 0,-1 1 0,1 0 0,-1-1-1,1 1 1,-1-1 0,0 1 0,1-4 0,-1-16-5144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09.489"/>
    </inkml:context>
    <inkml:brush xml:id="br0">
      <inkml:brushProperty name="width" value="0.025" units="cm"/>
      <inkml:brushProperty name="height" value="0.025" units="cm"/>
    </inkml:brush>
  </inkml:definitions>
  <inkml:trace contextRef="#ctx0" brushRef="#br0">1 57 10218,'0'0'8296,"50"-22"-8168,-16 18-160,10-2-865,3-5-3075,1-2-8712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10.316"/>
    </inkml:context>
    <inkml:brush xml:id="br0">
      <inkml:brushProperty name="width" value="0.025" units="cm"/>
      <inkml:brushProperty name="height" value="0.025" units="cm"/>
    </inkml:brush>
  </inkml:definitions>
  <inkml:trace contextRef="#ctx0" brushRef="#br0">51 6 10025,'0'0'8435,"-6"11"-7832,-2 4-359,2 1-1,-1-1 1,2 1 0,0 0-1,1 0 1,1 1-1,-2 21 1,3-16 104,2-1 1,1 1-1,0-1 0,7 31 1,-7-47-298,0 0-1,0 0 1,1 0 0,-1 0 0,1 0 0,0 0 0,1 0 0,-1-1 0,1 1-1,0-1 1,0 1 0,1-1 0,-1 0 0,1-1 0,0 1 0,0-1 0,0 1-1,0-1 1,1 0 0,-1-1 0,1 1 0,0-1 0,8 3 0,-4-2 22,-1-2 1,0 1 0,1-1-1,-1-1 1,1 0-1,-1 0 1,0 0 0,1-1-1,-1 0 1,1-1-1,-1 0 1,0 0 0,13-6-1,-10 2-40,0 1 1,-1-2-1,1 1 0,-1-2 0,-1 1 0,0-1 0,0-1 1,14-17-1,-11 12 1,-2-1 0,0-1 0,-1 1 0,-1-1 0,0-1 0,-1 0 0,-1 0 1,0 0-1,-1-1 0,-1 1 0,-1-1 0,2-31 0,-5 47-31,0 1-1,0 0 0,0 0 1,0 0-1,0 0 1,0 0-1,-1 0 1,1 0-1,0 0 1,-1 0-1,1 0 1,0 0-1,-1 0 1,1 0-1,-1 0 1,1 0-1,-2-1 1,-12 2 15,12 1-20,0 1 1,-1 0-1,1 0 1,0-1-1,0 1 1,0 1-1,0-1 0,0 0 1,1 0-1,-1 1 1,0-1-1,0 3 1,-5 10 8,2 0-1,0 1 1,0-1 0,2 1 0,0 0 0,1 0 0,0 0 0,1 1-1,2 16 1,-1-28 28,0-1-1,0 1 1,1-1 0,0 1-1,0 0 1,1-1-1,-1 0 1,1 1-1,0-1 1,0 0 0,0 0-1,0 0 1,1 0-1,0 0 1,0 0-1,0-1 1,0 0 0,0 1-1,1-1 1,-1 0-1,1-1 1,0 1-1,0-1 1,0 1 0,0-1-1,0 0 1,1-1-1,-1 1 1,1-1-1,-1 0 1,1 0 0,-1 0-1,1-1 1,0 1-1,5-1 1,-5 0 42,1 0-1,0-1 1,-1 1-1,1-1 1,0 0 0,-1-1-1,1 1 1,-1-1 0,0 0-1,1 0 1,-1-1-1,0 1 1,0-1 0,0-1-1,-1 1 1,6-5 0,-3 1 23,-1 0 0,0 0 0,-1-1 0,1 0 0,-1 0 1,-1 0-1,0 0 0,0-1 0,3-10 0,0-4-71,-1 0 0,-2-1 0,0 1 0,-2-1 0,0 0 0,-2 0 0,-2-26 0,-3 33-641,-4 21-1186,-5 24-2524,4 17-4113,6-22 753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11.698"/>
    </inkml:context>
    <inkml:brush xml:id="br0">
      <inkml:brushProperty name="width" value="0.025" units="cm"/>
      <inkml:brushProperty name="height" value="0.025" units="cm"/>
    </inkml:brush>
  </inkml:definitions>
  <inkml:trace contextRef="#ctx0" brushRef="#br0">103 410 10346,'0'0'14867,"3"-8"-13885,31-46 31,4-4-125,-38 57-865,0 1 0,1 0 1,-1 0-1,0-1 0,1 1 1,-1-1-1,0 1 0,0 0 0,1-1 1,-1 1-1,0-1 0,0 1 0,0 0 1,1-1-1,-1 1 0,0-1 0,0 1 1,0-1-1,0 1 0,0-1 0,0 1 1,0-1-1,0 1 0,0-1 0,0 1 1,0-1-1,0 1 0,-1 0 1,1-1-1,0 1 0,0-1 0,0 1 1,-1-1-1,1 1 0,0 0 0,0-1 1,-1 1-1,1-1 0,0 1 0,-1-1 1,0 2-24,0-1 0,1 0 0,-1 1 1,0-1-1,0 1 0,1-1 1,-1 1-1,0-1 0,1 1 1,-1-1-1,1 1 0,-1 0 0,1-1 1,-1 1-1,1 0 0,-1-1 1,1 1-1,0 0 0,-1 0 0,1-1 1,0 1-1,0 0 0,-1 0 1,1 1-1,-1 0-1,0 0 1,1 0-1,-1 0 1,0 0-1,1 1 1,0-1-1,-1 0 1,1 0-1,0 1 1,0-1-1,1 0 1,-1 0-1,0 0 1,1 4-1,0-5 2,0 0 1,1-1-1,-1 1 0,0 0 0,0 0 0,0-1 1,1 1-1,-1-1 0,0 1 0,1-1 0,-1 1 1,0-1-1,1 0 0,-1 0 0,0 0 0,1 1 1,-1-1-1,1-1 0,-1 1 0,0 0 1,1 0-1,-1 0 0,3-2 0,-2 2-1,0 0-1,0-1 1,0 1-1,0-1 1,0 0-1,0 0 0,0 0 1,0 0-1,0 0 1,0 0-1,0-1 1,-1 1-1,1 0 1,0-1-1,-1 0 1,1 1-1,-1-1 1,0 0-1,0 1 1,1-1-1,-1 0 0,0 0 1,-1 0-1,1 0 1,0 0-1,-1 0 1,1-1-1,-1 1 1,1 0-1,-1 0 1,0 0-1,0 0 1,0-1-1,0 1 1,0 0-1,-1 0 0,1 0 1,-1 0-1,1-1 1,-1 1-1,0 0 1,0 0-1,0 0 1,0 0-1,0 1 1,0-1-1,0 0 1,-1 0-1,1 1 1,-1-1-1,1 1 0,-1-1 1,0 1-1,1-1 1,-1 1-1,0 0 1,0 0-1,0 0 1,-2-1-1,-3 1-2,0 0 1,0 0-1,0 0 0,0 1 0,0 0 0,0 0 0,0 1 1,0 0-1,0 0 0,0 1 0,1 0 0,-1 0 1,1 0-1,-1 1 0,1 0 0,0 0 0,0 1 0,0-1 1,0 1-1,0 1 0,1-1 0,0 1 0,0 0 1,0 0-1,1 0 0,-6 9 0,6-9 1,1 0 0,-1 0-1,1 0 1,0 1 0,0-1-1,1 1 1,0 0 0,0 0 0,0 0-1,0 0 1,1 0 0,0 0 0,1 0-1,-1 1 1,1-1 0,0 0 0,1 0-1,-1 0 1,1 1 0,1-1-1,-1 0 1,1 0 0,0 0 0,0-1-1,1 1 1,-1 0 0,1-1 0,1 0-1,5 9 1,-6-11 14,-1 0 1,1-1-1,0 1 1,0 0-1,0-1 1,0 0-1,0 0 0,0 0 1,1 0-1,-1 0 1,1-1-1,-1 1 1,1-1-1,-1 0 1,1 0-1,0 0 0,0-1 1,5 1-1,-3-2 10,0 1 0,0-1-1,-1-1 1,1 1 0,0-1-1,0 0 1,-1-1 0,1 1-1,-1-1 1,0 0 0,5-4-1,13-8 0,-14 7-20,1 1-1,0 1 1,0-1-1,1 2 1,0-1 0,0 1-1,0 1 1,0 0-1,1 1 1,18-4-1,-30 8-8,1-1 1,0 0-1,-1 1 0,1-1 0,0 1 1,-1-1-1,1 1 0,-1 0 0,1-1 1,-1 1-1,1-1 0,-1 1 0,0 0 0,1-1 1,-1 1-1,0 0 0,1-1 0,-1 1 1,0 0-1,0 0 0,0-1 0,0 1 1,0 0-1,0 1 0,3 29 15,-3-14 90,-1-42-23,1 20-88,0 0 0,0 1 0,1-1 0,0 0 1,0 0-1,0 1 0,0-1 0,1 0 0,-1 1 0,1-1 0,1 1 0,-1 0 0,0 0 0,1 0 0,5-6 0,-3 5-264,1 0 0,-1 1 0,1 0-1,0 0 1,0 0 0,0 1-1,0 0 1,1 0 0,12-4 0,-7 3-627,-2 0 0,1 0 0,0-1 0,-1-1 0,0 0 0,0 0 0,0-1 0,-1 0 0,0-1 0,-1 0 0,0 0 0,0-1 0,0 0 0,-1 0 0,10-18 0,-10 13 0,0 0-1,-1 0 1,-1-1-1,6-24 1,-7 19 1783,-1 0 1,0-1 0,-2-23 0,-1 44-810,1 0-1,-1 0 1,0-1 0,0 1 0,0 0 0,0 0 0,0-1 0,0 1-1,0 0 1,0 0 0,0 0 0,0-1 0,0 1 0,0 0 0,0 0-1,0-1 1,0 1 0,0 0 0,-1 0 0,1 0 0,0-1 0,0 1-1,0 0 1,0 0 0,0 0 0,0-1 0,-1 1 0,1 0 0,0 0-1,0 0 1,0 0 0,0 0 0,-1-1 0,1 1 0,0 0 0,0 0 0,0 0-1,-1 0 1,1 0 0,0 0 0,0 0 0,-1 0 0,1 0 0,0 0-1,0 0 1,-1 0 0,-10 8 1545,-8 15-138,12-9-956,1 0 0,0 1 0,1 0 0,1 0 1,0 1-1,-3 26 0,3 95 1363,4-105-1637,4 32-75,-3-61-165,-1 1 0,1-1-1,-1 0 1,1 1 0,0-1-1,0 1 1,1-1 0,-1 0-1,1 0 1,-1 0 0,1 0-1,0 0 1,0 0 0,0-1-1,4 5 1,-5-7 21,0 0 1,0 0-1,0 0 1,0 0-1,-1 0 1,1 0-1,0-1 1,0 1-1,0 0 0,0 0 1,-1-1-1,1 1 1,0 0-1,0-1 1,0 1-1,-1-1 1,1 1-1,0-1 0,-1 1 1,1-1-1,0 1 1,-1-1-1,1 0 1,-1 1-1,1-1 1,-1 0-1,1 0 0,-1 1 1,0-1-1,1 0 1,-1 0-1,0 0 1,0 0-1,1 1 1,-1-1-1,0-1 0,11-33 389,-3-27-273,-7 48-76,0 0 0,1 0 0,7-25 0,-9 39-47,0-1 0,0 1 0,1 0 0,-1 0 1,0 0-1,0-1 0,0 1 0,0 0 0,1 0 0,-1 0 1,0-1-1,0 1 0,1 0 0,-1 0 0,0 0 0,0 0 0,1 0 1,-1-1-1,0 1 0,0 0 0,1 0 0,-1 0 0,0 0 1,0 0-1,1 0 0,-1 0 0,0 0 0,1 0 0,-1 0 1,0 0-1,0 0 0,1 0 0,-1 0 0,0 1 0,0-1 1,1 0-1,-1 0 0,0 0 0,0 0 0,1 0 0,-1 0 0,0 1 1,0-1-1,0 0 0,1 0 0,-1 0 0,0 1 0,0-1 1,0 0-1,0 0 0,1 1 0,13 15 12,-10-11 110,5 2-36,0 0-1,1 0 0,-1-1 0,1 0 1,1-1-1,-1 0 0,1 0 1,0-1-1,0-1 0,0 0 1,0 0-1,23 1 0,-26-3-75,1 0 0,0 0 0,0-1-1,-1 0 1,1-1 0,0 0 0,-1 0 0,1-1 0,-1 0-1,0-1 1,1 0 0,-1 0 0,0 0 0,0-1 0,-1 0-1,1-1 1,11-9 0,-17 12-17,0 0-1,0 0 1,0 0-1,0-1 1,-1 1-1,1 0 1,-1 0-1,1-1 1,-1 1 0,0-1-1,0 0 1,0 1-1,0-1 1,-1 0-1,1 1 1,-1-1-1,1 0 1,-1 0 0,0 1-1,0-1 1,0 0-1,-1 0 1,1 1-1,-1-1 1,1 0-1,-1 0 1,0 1 0,0-1-1,0 1 1,0-1-1,-1 1 1,1-1-1,-1 1 1,1 0-1,-1 0 1,0-1 0,0 1-1,0 1 1,0-1-1,0 0 1,0 0-1,-1 1 1,1-1-1,-1 1 1,1 0 0,-1 0-1,1 0 1,-1 0-1,1 0 1,-1 0-1,0 1 1,0-1-1,-2 1 1,-1 0-11,0 0 0,1 1-1,-1-1 1,0 2 0,1-1 0,0 0 0,-1 1-1,1 0 1,0 0 0,0 1 0,0-1 0,0 1-1,0 0 1,0 0 0,1 1 0,0-1 0,-1 1-1,2 0 1,-1 0 0,0 1 0,1-1 0,0 1-1,0 0 1,0 0 0,0 0 0,1 0 0,0 0 0,-2 7-1,1-6 23,1 0-1,0-1 0,1 1 1,0 0-1,0 0 1,0 0-1,0 1 0,1-1 1,0 0-1,0 0 0,1 0 1,0 0-1,0 0 1,0 0-1,1 0 0,0 0 1,0 0-1,0-1 0,1 1 1,0-1-1,0 1 0,0-1 1,1 0-1,-1 0 1,1-1-1,6 7 0,3-2-161,0-1 1,1 0-1,0-1 0,0 0 0,0-1 0,1-1 0,30 8 0,-13-7-2583,0-1-1,59 2 1,-40-7-3584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33.377"/>
    </inkml:context>
    <inkml:brush xml:id="br0">
      <inkml:brushProperty name="width" value="0.025" units="cm"/>
      <inkml:brushProperty name="height" value="0.025" units="cm"/>
    </inkml:brush>
  </inkml:definitions>
  <inkml:trace contextRef="#ctx0" brushRef="#br0">14 1 2659,'0'0'13911,"-14"2"-5695,20-1-7984,0-1-1,-1 1 1,1 0 0,-1 0 0,1 1-1,-1-1 1,0 1 0,0 1-1,8 3 1,86 91 371,-8-18-603,-17 22-49,-41-53 34,55 74-54,-73-104 56,-7-9 7,0 0 0,-1 1 1,0 0-1,-1 0 0,0 1 1,-1-1-1,9 23 0,-8-16 0,1-1 0,1 1 0,1-1 0,0-1 0,12 16 1,-3-4 8,11 24-3,39 94 0,7 15 0,244 472-187,-206-353 8,-57-137 118,51 160-57,-10-18 118,17-31-69,-96-221 40,1 0-1,1-1 1,47 54 0,-50-65 20,0 0 1,2-1-1,0-1 1,1 0-1,1-2 1,1 0-1,0-2 1,0 0 0,2-2-1,0 0 1,31 10-1,5-7-47,1-3 0,0-2 0,83 2 0,-134-11-51,0 0 0,0-1 0,-1 0 0,1-1 0,0 0 0,0-1-1,-1 0 1,1 0 0,-1-1 0,1 0 0,-1 0 0,0-1 0,0-1 0,-1 0 0,1 0 0,13-11 0,96-69-8280,-69 51 2867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37.624"/>
    </inkml:context>
    <inkml:brush xml:id="br0">
      <inkml:brushProperty name="width" value="0.025" units="cm"/>
      <inkml:brushProperty name="height" value="0.025" units="cm"/>
    </inkml:brush>
  </inkml:definitions>
  <inkml:trace contextRef="#ctx0" brushRef="#br0">1 2225 10282,'0'0'1094,"8"-8"-1025,146-120 553,-27 24 1666,-114 92-1886,0-2 1,-1 1-1,0-1 0,-1-1 0,15-28 1,37-88 820,-18 36 665,1 17-1764,3 2 1,4 2-1,67-71 0,-42 51-98,267-265-2,-159 176-16,-119 116-28,85-65 0,-113 102 9,0 3 0,2 1 0,0 2-1,55-22 1,-72 38-14,0 1 0,1 1 1,-1 1-1,1 1 0,1 2 0,-1 0 0,0 2 0,33 3 0,-39 1 23,-1 0 1,0 2-1,0 0 1,-1 1-1,0 1 0,18 10 1,-16-8 1,146 84-16,-116-59 23,-1 1-1,54 56 1,-100-91-5,8 9 30,-2 0 1,1 1-1,-1 0 1,0 1-1,-1-1 0,-1 2 1,0-1-1,-1 0 1,0 1-1,3 14 1,-8-27-33,33 68 211,-26-56-187,0 1-1,-1 0 1,-1 0 0,0 0-1,6 25 1,3 48 79,-4 1 0,0 88 0,-4-81 90,4 0-1,4-1 0,32 109 0,-32-139-187,66 184 126,-48-161-107,-10-21 27,3-2 0,2-1-1,60 98 1,-74-140-50,-1 0 8,1-1-1,2 0 1,25 27 0,-34-40-7,0-1 0,1 1 0,0-1 0,1-1 0,-1 0 0,1 0 0,0 0 0,-1-1 0,2 0 0,-1 0 0,0-1 0,0 0 0,14 1 0,17 0 6,0-1 0,0-1 0,0-3 0,0-1 0,0-1 0,-1-3 0,39-11 0,5-4-22,-36 11-21,57-22 0,-87 27 30,-1-1-1,0-1 1,-1 0-1,0-1 1,0-1-1,-1 0 1,18-18-1,24-34 5,-4-2-1,-2-2 1,60-108 0,66-141-138,-140 238-68,-4 0 1,-2-2-1,20-98 0,-18 66 164,6-13 29,5 1-1,95-193 1,-81 205 32,77-138-34,-105 204 1,1 2 0,2 1 0,50-52-1,-67 81 11,0 0 0,0 1 0,1 0 0,1 1-1,0 1 1,24-11 0,-32 17-1,1 0-1,0 1 1,0 0-1,0 1 1,0 0-1,1 0 1,-1 1-1,0 0 1,1 0-1,-1 1 1,1 1-1,-1 0 1,1 0-1,14 4 1,-14-1 5,-1 0 0,0 1-1,0-1 1,-1 2 0,1 0 0,-1 0 0,0 0 0,10 11-1,56 67 128,-57-62-28,-4-5-90,-2 0 0,0 1 0,0 1 0,-2-1 0,0 2 0,-2-1 0,0 1 0,-1 0 0,-1 1 0,5 38 0,-4 14 33,-5 128 0,-1-174-40,-18 147-1,10-114 0,-2 74 0,2 69 5,3-120 3,3 1-1,12 120 0,43 145 14,-38-281 104,3 0-1,46 113 1,34 11 2,-64-131-8,-31-56-105,-1 0 0,1 0 0,0 0 0,1-1 0,-1 1 1,1-1-1,0 0 0,0 0 0,1 0 0,-1 0 1,1-1-1,0 0 0,5 3 0,28 5-1841,9-10-4776,-21-2-855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43.613"/>
    </inkml:context>
    <inkml:brush xml:id="br0">
      <inkml:brushProperty name="width" value="0.025" units="cm"/>
      <inkml:brushProperty name="height" value="0.025" units="cm"/>
    </inkml:brush>
  </inkml:definitions>
  <inkml:trace contextRef="#ctx0" brushRef="#br0">1 1776 6470,'0'0'1511,"11"6"-801,-1-1-602,1-1 0,0 0 0,0 0 0,0-1 0,0-1 1,0 0-1,1 0 0,-1-1 0,0 0 0,1-1 0,-1 0 0,1-1 0,-1-1 0,1 0 0,11-3 1,5-5 85,0-1 1,-1-2-1,-1 0 1,0-2-1,-1-1 1,0-1-1,39-36 1,-34 24 139,-1-2 0,-2-1 0,-1-1 0,42-70 0,-31 31-60,-3 0 1,-3-2 0,-4-2-1,-2 0 1,18-105-1,-32 133-60,2 1-1,3 0 0,1 1 0,25-46 1,2 11 203,66-92 0,-71 120-243,3 1 0,2 3 0,2 1 0,54-42 0,-92 84-158,0 1 1,0-1-1,1 2 0,0-1 1,-1 2-1,2-1 0,-1 1 1,0 0-1,1 1 0,-1 0 1,1 0-1,0 1 0,-1 1 0,1-1 1,0 2-1,0-1 0,18 4 1,-23-3-12,0 1 1,1-1-1,-1 1 1,0 0-1,1 0 1,-1 1-1,-1-1 1,1 1-1,0 0 1,0 0-1,-1 1 1,0 0-1,0-1 1,0 1 0,0 1-1,-1-1 1,1 0-1,-1 1 1,5 9-1,1 6 139,0 1-1,-1 1 1,8 36-1,4 10 902,21 30-930,-25-63 105,-1-1-1,-2 2 0,-2 0 1,10 51-1,-12-16-50,-5-31-92,1 0 1,2 0 0,2-1 0,2 0 0,20 49-1,-11-46-66,1-1 0,2-1 0,35 45 0,-38-61 56,0 0 1,2-2-1,0 0 1,2-2-1,44 31 1,-37-31-39,0-2 0,1-1 0,1-1 0,1-2 0,0-2 0,48 12 0,-52-16-7,0-3 0,1 0 0,-1-2 0,1-1 0,0-1 0,47-6 1,-64 2-18,0-1 1,0 0 0,0-1 0,-1-1 0,0 0 0,0-1 0,18-12 0,83-70 64,-70 52-59,50-46 4,139-161 1,-213 221-15,74-82-17,164-175-121,-208 232 105,1 3-1,3 2 0,85-54 1,62-12-134,-163 92 157,0 2-1,1 1 1,62-12 0,-72 20-31,0 1 0,0 2 0,0 1 0,41 2 0,-58 1 33,1 1 0,-1 0 1,0 0-1,0 1 0,1 1 0,-2 0 0,1 1 1,-1 0-1,1 1 0,-1 0 0,-1 1 0,19 15 1,-2 6-3,0 1 1,-2 1-1,-2 1 1,0 1 0,-2 1-1,23 51 1,-14-16 7,36 118 1,13 33 6,-64-191-1,2 0 0,1-2 0,0 0 0,35 36-1,-10-11-1,-30-36 6,0-1 0,1 0 0,1-1 0,0 0 0,0-2 0,1 1 0,1-2 0,0 0 0,0-1 0,1-1 0,0-1 0,36 10 0,-6-7 21,1-2-1,0-3 0,94-1 1,-118-4-16,0-1 0,47-8 1,-59 6-10,0 0 0,-1-1 1,0-1-1,0 0 0,0-1 1,-1 0-1,16-11 0,-6 4-7,-2-1 0,0-1 0,-1-1-1,0 0 1,-1-1 0,-1-1 0,-1-1-1,0 0 1,-1-1 0,-2 0 0,13-26 0,0-24-11,-4-1 1,22-124 0,-36 157 11,17-61-49,-13 56-5,11-81 0,-22 121-33,1 0 0,-1 1-1,1-1 1,0 0 0,0 0 0,0 1 0,0-1 0,0 0-1,1 1 1,-1-1 0,1 1 0,2-3 0,3-2-1196,0 1 1,0-1-1,0 1 1,14-8-1,-8 6-516,16-12-2993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8.107"/>
    </inkml:context>
    <inkml:brush xml:id="br0">
      <inkml:brushProperty name="width" value="0.025" units="cm"/>
      <inkml:brushProperty name="height" value="0.025" units="cm"/>
    </inkml:brush>
  </inkml:definitions>
  <inkml:trace contextRef="#ctx0" brushRef="#br0">194 56 11659,'0'0'5595,"-8"-4"-3038,4 1-2380,0 1 1,-1 0-1,1 0 0,-1 0 1,1 0-1,-1 1 1,0 0-1,0 0 0,0 0 1,1 0-1,-1 1 1,0 0-1,0 0 0,0 0 1,0 1-1,0 0 1,0 0-1,0 0 0,1 0 1,-1 1-1,1-1 1,-1 1-1,1 1 0,-1-1 1,-5 4-1,5-1-41,-1 1 0,1-1 0,0 1 0,1 0-1,-1 1 1,1-1 0,0 1 0,1 0 0,0 0 0,0 0 0,0 0 0,-3 15 0,5-19-93,1 1 0,-1-1 0,1 0 0,0 0 1,0 0-1,0 1 0,0-1 0,1 0 1,-1 0-1,1 1 0,0-1 0,0 0 0,0 0 1,0 0-1,0 0 0,1 0 0,-1 0 1,1-1-1,0 1 0,0 0 0,0-1 0,0 1 1,0-1-1,1 0 0,-1 0 0,1 0 1,-1 0-1,1 0 0,0 0 0,0-1 0,5 3 1,2-1-18,-1 0 1,0-1-1,1 0 1,0 0 0,-1-1-1,1 0 1,0-1-1,0 0 1,-1-1-1,1 0 1,0 0 0,0-1-1,-1 0 1,0-1-1,1 0 1,8-5-1,-13 6-14,0 0 0,0-1 0,0 0 0,0 0-1,-1 0 1,1-1 0,-1 1 0,0-1 0,0 0 0,0 0-1,-1-1 1,0 1 0,1-1 0,-1 0 0,-1 1-1,1-1 1,-1-1 0,0 1 0,0 0 0,0 0 0,-1-1-1,0 1 1,0-1 0,0 1 0,-1-1 0,0 0-1,0 1 1,0-1 0,-2-7 0,1 9-8,0 0 0,-1 0 0,1 0 1,-1 0-1,0 0 0,0 1 0,0-1 0,0 1 0,-1-1 1,1 1-1,-1 0 0,0 0 0,0 0 0,0 0 0,-1 0 1,1 1-1,-1-1 0,1 1 0,-1 0 0,0 0 0,0 0 1,0 1-1,-4-2 0,-48-11-2779,5 9-7021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51.984"/>
    </inkml:context>
    <inkml:brush xml:id="br0">
      <inkml:brushProperty name="width" value="0.025" units="cm"/>
      <inkml:brushProperty name="height" value="0.025" units="cm"/>
    </inkml:brush>
  </inkml:definitions>
  <inkml:trace contextRef="#ctx0" brushRef="#br0">43 1 3491,'0'0'6583,"-6"11"-6066,0 1-397,0 0 0,1 1-1,0-1 1,2 1-1,-1 0 1,1 1-1,1-1 1,1 0 0,-1 16-1,10 128 1301,45 256 0,-5-73-1281,-27 519-404,-24-556 167,4-261 25,2-2-1,2 1 1,15 64 0,23 40-3008,-29-97-1104,-13-35 384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53.119"/>
    </inkml:context>
    <inkml:brush xml:id="br0">
      <inkml:brushProperty name="width" value="0.025" units="cm"/>
      <inkml:brushProperty name="height" value="0.025" units="cm"/>
    </inkml:brush>
  </inkml:definitions>
  <inkml:trace contextRef="#ctx0" brushRef="#br0">24 49 4068,'0'0'2226,"-3"-7"-1335,-1-5-1211,-9-18 3251,13 30-2904,0 0 0,0 0 1,0 0-1,0 0 0,0 1 0,0-1 1,0 0-1,0 0 0,1 0 0,-1 0 0,-1 0 1,1 0-1,0 0 0,0 0 0,0 1 1,0-1-1,0 0 0,0 0 0,0 0 1,0 0-1,0 0 0,0 0 0,0 0 0,0 0 1,0 0-1,0 0 0,0 1 0,0-1 1,0 0-1,0 0 0,0 0 0,0 0 1,-1 0-1,1 0 0,0 0 0,0 0 0,0 0 1,0 0-1,0 0 0,0 0 0,0 0 1,0 0-1,0 0 0,-1 0 0,1 0 1,0 0-1,0 0 0,0 0 0,0 0 1,0 0-1,0 0 0,0 0 0,0 0 0,-1 0 1,1 0-1,0 0 0,0 0 0,0 0 1,0 0-1,0 0 0,0 0 0,0-1 1,1 29 632,27 453 1341,25 490-2625,-47-857 230,2 16-659,6-48-3388,-14-78 1617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7:59.784"/>
    </inkml:context>
    <inkml:brush xml:id="br0">
      <inkml:brushProperty name="width" value="0.025" units="cm"/>
      <inkml:brushProperty name="height" value="0.025" units="cm"/>
    </inkml:brush>
  </inkml:definitions>
  <inkml:trace contextRef="#ctx0" brushRef="#br0">0 19 10186,'0'0'2172,"12"2"-1750,24 4-140,0-2 0,0-2 0,38-2 0,121-13-205,-19 0-257,357 7-477,270 33 4704,-320 30-1812,-97-7-1160,-287-46-4508,-100-13-5535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0.433"/>
    </inkml:context>
    <inkml:brush xml:id="br0">
      <inkml:brushProperty name="width" value="0.025" units="cm"/>
      <inkml:brushProperty name="height" value="0.025" units="cm"/>
    </inkml:brush>
  </inkml:definitions>
  <inkml:trace contextRef="#ctx0" brushRef="#br0">49 150 5637,'0'0'4885,"-8"-1"-3086,-22-4 75,30 5-1801,-1 0 0,1 0 1,0 0-1,-1 0 1,1 0-1,-1 0 0,1 0 1,0 0-1,-1 0 0,1 0 1,-1 0-1,1 0 1,0 0-1,-1 0 0,1-1 1,0 1-1,-1 0 0,1 0 1,0 0-1,-1-1 0,1 1 1,0 0-1,0 0 1,-1-1-1,1 1 0,0 0 1,0-1-1,-1 1 0,1 0 1,0-1-1,0 1 0,0 0 1,0-1-1,-1 1 1,1 0-1,0-1 0,0 1 1,0-1-1,0 1 0,0 0 1,0-1-1,0 1 0,0 0 1,0-1-1,0 1 1,0-1-1,0 1 0,0 0 1,1-1-1,-1 1 0,0 0 1,0-1-1,0 1 0,0 0 1,1-1-1,-1 1 1,0 0-1,0-1 0,1 1 1,-1 0-1,1-1 0,16-13-180,-17 14 209,177-101 20,-171 98-127,-5 2-10,1 0-1,-1 0 1,1 0 0,-1 0-1,0 0 1,1 1-1,-1-1 1,1 1 0,0-1-1,-1 1 1,1-1-1,-1 1 1,1 0-1,0 0 1,-1 0 0,1 0-1,-1 0 1,1 0-1,0 0 1,2 2 0,-3-2 11,0 1 0,-1 0 0,1 0 0,0 0 0,-1 0 1,1 0-1,-1 0 0,1 0 0,-1 0 0,0 0 0,1 0 0,-1 0 1,0 0-1,0 1 0,0-1 0,0 0 0,0 0 0,0 0 1,0 0-1,0 0 0,0 0 0,-1 2 0,-3 12 27,0 0-1,-1 0 0,-8 18 1,7-20-26,1 1 7,-1 0 1,2 1-1,0 0 1,0 0-1,2 0 1,-2 17 0,4-32-39,0 1 1,0 0 0,0-1 0,0 1 0,0-1-1,0 1 1,1-1 0,-1 1 0,0-1 0,0 1-1,0-1 1,1 1 0,-1-1 0,0 1-1,0-1 1,1 1 0,-1-1 0,0 1 0,1-1-1,-1 1 1,1-1 0,-1 0 0,0 1 0,1-1-1,-1 0 1,1 1 0,-1-1 0,1 0 0,-1 0-1,1 0 1,-1 1 0,1-1 0,0 0 0,25-3-1792,22-20-1948,-10-7-215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0.812"/>
    </inkml:context>
    <inkml:brush xml:id="br0">
      <inkml:brushProperty name="width" value="0.025" units="cm"/>
      <inkml:brushProperty name="height" value="0.025" units="cm"/>
    </inkml:brush>
  </inkml:definitions>
  <inkml:trace contextRef="#ctx0" brushRef="#br0">102 32 13549,'-10'13'1078,"-3"2"-761,-1-1 224,1 1 0,1 1 0,1 0 0,-12 21 0,22-36-530,1-1 1,-1 1 0,1-1-1,-1 1 1,1-1-1,-1 1 1,1 0 0,0-1-1,-1 1 1,1 0 0,0-1-1,0 1 1,0-1 0,-1 1-1,1 0 1,0 0-1,0-1 1,0 1 0,0 0-1,0-1 1,0 1 0,0 0-1,0-1 1,0 1-1,1 0 1,-1-1 0,0 1-1,0 0 1,1-1 0,-1 1-1,0-1 1,1 1-1,-1 0 1,0-1 0,1 1-1,-1-1 1,1 1 0,-1-1-1,1 1 1,-1-1-1,1 0 1,0 1 0,-1-1-1,1 1 1,-1-1 0,1 0-1,0 0 1,-1 1 0,1-1-1,0 0 1,-1 0-1,1 0 1,0 0 0,-1 0-1,1 0 1,0 0 0,-1 0-1,1 0 1,0 0-1,-1 0 1,1 0 0,0-1-1,1 1 1,46-15 263,-20 1-177,40-24-1,-61 34-72,0-1-1,0 0 1,0-1-1,-1 1 1,0-1-1,0-1 1,0 1-1,-1-1 1,0 0-1,7-12 1,-11 18 17,-1 0 0,1 0 0,-1 0 0,1 0 0,-1 0 0,0 0 0,1 0 0,-1-1 0,0 1 0,0 0 0,0 0 0,0 0 0,0 0 0,0-1 0,0 1 0,0 0 0,0 0 0,0 0 0,-1 0 0,1 0 0,-1 0 0,1 0 0,0-1 0,-1 1 0,0 0 0,0-1 0,0 1 41,-1 0 0,0 0 0,1 0 0,-1 0 0,1 1 0,-1-1-1,0 0 1,0 1 0,1-1 0,-1 1 0,0-1 0,0 1 0,0 0 0,-3 0 0,-4 0 96,0 0 1,0 1-1,0 0 0,0 1 0,-14 4 1,-49 27 203,65-29-354,1-1 0,-1 1 0,1 1 1,0-1-1,1 1 0,-1 0 0,1 0 0,-7 9 1,12-14-34,0 1 0,0-1 1,0 0-1,0 0 0,0 0 0,0 0 1,-1 0-1,1 0 0,0 1 1,0-1-1,0 0 0,0 0 1,0 0-1,0 0 0,0 0 1,0 0-1,0 1 0,0-1 0,0 0 1,0 0-1,1 0 0,-1 0 1,0 0-1,0 0 0,0 1 1,0-1-1,0 0 0,0 0 1,0 0-1,0 0 0,0 0 0,0 0 1,0 0-1,0 0 0,1 1 1,-1-1-1,0 0 0,0 0 1,0 0-1,0 0 0,0 0 1,0 0-1,1 0 0,-1 0 0,0 0 1,0 0-1,0 0 0,0 0 1,0 0-1,0 0 0,1 0 1,-1 0-1,0 0 0,0 0 1,0 0-1,0 0 0,15-1-521,15-7-827,-10-2-584,0 0 0,22-17 0,1-5-2991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1.190"/>
    </inkml:context>
    <inkml:brush xml:id="br0">
      <inkml:brushProperty name="width" value="0.025" units="cm"/>
      <inkml:brushProperty name="height" value="0.025" units="cm"/>
    </inkml:brush>
  </inkml:definitions>
  <inkml:trace contextRef="#ctx0" brushRef="#br0">0 34 14286,'0'0'2866,"9"3"-2716,-1-2-119,0 0 0,0-1 1,0 0-1,0 0 0,0 0 0,0-1 1,0 0-1,0-1 0,0 0 0,0 0 1,-1 0-1,1-1 0,10-6 0,-16 8-10,4-2-28,-1 1-1,1-1 1,0 1 0,0 0 0,0 1 0,7-2 0,-11 3 9,-1 0-1,0 0 1,0 0-1,0 1 1,0-1-1,0 0 0,0 0 1,1 1-1,-1-1 1,0 1-1,0-1 1,0 1-1,0-1 0,0 1 1,-1 0-1,1 0 1,0-1-1,0 1 1,0 0-1,0 0 0,-1 0 1,1 0-1,0 0 1,-1 0-1,1 0 1,-1 0-1,1 0 0,-1 0 1,0 0-1,1 0 1,-1 0-1,0 0 1,0 0-1,0 0 0,0 1 1,0-1-1,0 0 1,0 2-1,3 66 916,-3-42-832,1 0 1,2 0 0,0 0-1,2-1 1,1 0 0,10 30-1,-2-24-34,-2 1 0,-1 0-1,-1 0 1,-2 1 0,-1 1 0,-2-1-1,0 38 1,-4-70 42,-1-1 1,0 1-1,0-1 1,0 1-1,-1-1 0,1 1 1,0-1-1,0 1 1,-1-1-1,1 1 0,-1-1 1,1 1-1,-1-1 1,0 0-1,0 1 0,0-1 1,1 0-1,-1 0 0,0 0 1,0 1-1,-1-1 1,1 0-1,0 0 0,0-1 1,0 1-1,-1 0 1,1 0-1,0 0 0,-1-1 1,1 1-1,-1-1 1,1 1-1,-3-1 0,2 1 6,0-1 0,0 0 0,0-1 0,0 1-1,0 0 1,-1-1 0,1 1 0,0-1 0,0 1-1,0-1 1,1 0 0,-1 0 0,0 0 0,0 0-1,0 0 1,1 0 0,-1-1 0,0 1 0,1-1-1,-1 1 1,1-1 0,0 1 0,-3-4 0,-2-10-48,-1 0 1,2 0 0,0 0 0,1 0 0,0-1 0,1 0 0,1 0 0,0 0 0,2 0 0,1-28 0,-1 38-83,1 0 0,0 0 0,0 0 1,0 0-1,1 0 0,-1 0 0,2 0 1,-1 0-1,1 1 0,-1-1 0,1 1 1,1-1-1,-1 1 0,1 0 0,6-6 1,6-4-1388,1 0 1,36-25-1,-38 29-40,39-28-5045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5.003"/>
    </inkml:context>
    <inkml:brush xml:id="br0">
      <inkml:brushProperty name="width" value="0.025" units="cm"/>
      <inkml:brushProperty name="height" value="0.025" units="cm"/>
    </inkml:brush>
  </inkml:definitions>
  <inkml:trace contextRef="#ctx0" brushRef="#br0">0 360 4132,'0'0'5552,"12"0"-5296,339-16 1789,520-55-1192,-374 17-164,496-64 2797,-839 89-3429,173-28 1023,-294 53-1485,44 2 0,-76 2 340,-1-9-8530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6.037"/>
    </inkml:context>
    <inkml:brush xml:id="br0">
      <inkml:brushProperty name="width" value="0.025" units="cm"/>
      <inkml:brushProperty name="height" value="0.025" units="cm"/>
    </inkml:brush>
  </inkml:definitions>
  <inkml:trace contextRef="#ctx0" brushRef="#br0">1 71 7143,'0'0'3027,"9"-8"-2168,-2 1-611,0 1 0,1 0-1,-1 1 1,1-1 0,1 2-1,-1-1 1,1 1 0,-1 0-1,1 1 1,0 0 0,0 0 0,1 1-1,-1 1 1,16-2 0,-23 3-239,0 0 0,-1-1 1,1 1-1,-1 0 0,1 1 0,0-1 1,-1 0-1,1 0 0,-1 1 1,1-1-1,-1 1 0,1-1 0,-1 1 1,1 0-1,-1-1 0,1 1 1,-1 0-1,0 0 0,0 0 1,1 0-1,0 2 0,-1-1 4,0 1-1,0 0 0,0-1 0,0 1 1,-1 0-1,1 0 0,-1 0 1,0 0-1,0-1 0,0 1 1,-1 6-1,-3 22 642,-2 0 0,0-1 0,-21 54 1,15-48-191,2 0 0,-8 46 0,14 5-1760,4-78 3,-5-12-5150,-8-11 1526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6.367"/>
    </inkml:context>
    <inkml:brush xml:id="br0">
      <inkml:brushProperty name="width" value="0.025" units="cm"/>
      <inkml:brushProperty name="height" value="0.025" units="cm"/>
    </inkml:brush>
  </inkml:definitions>
  <inkml:trace contextRef="#ctx0" brushRef="#br0">0 38 10570,'0'0'6502,"47"-19"-6021,-8 19-65,9 0-320,6 0-32,1 0-160,0 0-1441,-1-3-2467,-9-13 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6.700"/>
    </inkml:context>
    <inkml:brush xml:id="br0">
      <inkml:brushProperty name="width" value="0.025" units="cm"/>
      <inkml:brushProperty name="height" value="0.025" units="cm"/>
    </inkml:brush>
  </inkml:definitions>
  <inkml:trace contextRef="#ctx0" brushRef="#br0">54 1 12364,'0'0'1222,"-7"8"-63,2-3-1008,1-2-85,0 1-1,1-1 1,0 1-1,0 0 1,0 0-1,0 0 1,0 0-1,1 1 1,-1-1-1,1 1 1,1-1-1,-1 1 1,1 0-1,-1 0 1,1-1-1,0 10 1,1-12-58,0-1-1,1 0 1,-1 0 0,1 0 0,-1 0-1,1 0 1,-1 0 0,1 0 0,0 0-1,-1-1 1,1 1 0,0 0 0,0 0 0,-1 0-1,1-1 1,0 1 0,0 0 0,0-1-1,0 1 1,0-1 0,0 1 0,0-1-1,0 0 1,0 1 0,1-1 0,0 0-1,41 8 170,-10-3-61,-31-3-118,1-1 0,0 1 0,-1-1 0,0 1 0,1 0 0,-1 0 0,0 0 0,0 0 0,0 0 0,0 1 0,-1-1 0,1 0 0,-1 1 1,1 0-1,-1-1 0,0 1 0,0 0 0,0-1 0,0 1 0,0 0 0,-1 0 0,1 3 0,1 10 13,-1 0 1,-2 32-1,0-19 21,2 46 108,2-41-53,-3 1 1,-1 0-1,-1-1 0,-13 61 1,13-89 42,0 0 0,-1 0 0,0 0 0,0-1 0,0 0 1,-1 1-1,0-1 0,0 0 0,0-1 0,-1 1 1,-9 7-1,13-11-14,0 0 0,-1 0 0,1 0 0,-1-1 1,1 1-1,-1 0 0,0-1 0,1 1 0,-1 0 0,0-1 0,1 0 1,-1 1-1,0-1 0,0 0 0,1 0 0,-1 0 0,0 0 1,-3-1-1,4 0-27,-1 0 0,0 0 0,1 0 1,-1 0-1,0 0 0,1-1 0,-1 1 0,1-1 1,0 1-1,-1-1 0,1 1 0,0-1 0,0 0 1,0 1-1,0-1 0,0 0 0,1 0 1,-1 0-1,1 0 0,-2-3 0,-1-6-66,1 0 0,-1 0 0,1 0 0,1 0 0,0 0 0,1 0-1,0-1 1,1 1 0,0 0 0,1 0 0,0 0 0,1 0 0,0 0 0,0 0 0,1 1 0,1-1-1,0 1 1,0 0 0,10-13 0,-5 10-76,1 1 0,0 1 0,0-1 1,1 2-1,0 0 0,1 0 0,0 1 0,1 1 0,0 0 0,0 1 0,1 1 0,0 0 0,19-5 0,97-26-6422,-64 15-1223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339"/>
    </inkml:context>
    <inkml:brush xml:id="br0">
      <inkml:brushProperty name="width" value="0.025" units="cm"/>
      <inkml:brushProperty name="height" value="0.025" units="cm"/>
    </inkml:brush>
  </inkml:definitions>
  <inkml:trace contextRef="#ctx0" brushRef="#br0">45 104 10346,'0'0'320,"-9"2"91,-27 7-107,104 1-272,27 4 91,-1 4 0,104 34 0,-117-28-112,1-3-1,1-4 1,117 10 0,-69-27 220,-1-4 0,166-28 1,758-91 582,-330 44-219,121 20-1786,-674 59-2930,-84 0-555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4.324"/>
    </inkml:context>
    <inkml:brush xml:id="br0">
      <inkml:brushProperty name="width" value="0.025" units="cm"/>
      <inkml:brushProperty name="height" value="0.025" units="cm"/>
    </inkml:brush>
  </inkml:definitions>
  <inkml:trace contextRef="#ctx0" brushRef="#br0">1 0 13293,'0'0'7132,"1"13"-6257,-2 337 1762,1-350-2703,0 1-1,0-1 1,0 1-1,-1 0 1,1-1-1,0 1 1,0-1-1,0 1 0,0-1 1,0 1-1,0 0 1,0-1-1,0 1 1,0-1-1,0 1 1,1-1-1,-1 1 1,0-1-1,0 1 0,0-1 1,1 1-1,-1-1 1,0 1-1,1-1 1,-1 1-1,0-1 1,1 1-1,-1-1 1,1 0-1,-1 1 0,0-1 1,1 0-1,-1 1 1,1-1-1,-1 0 1,1 0-1,-1 1 1,1-1-1,-1 0 1,1 0-1,0 0 0,-1 0 1,1 0-1,-1 1 1,1-1-1,-1 0 1,1 0-1,0-1 1,-1 1-1,1 0 1,-1 0-1,1 0 0,-1 0 1,1 0-1,-1-1 1,1 1-1,-1 0 1,1 0-1,-1-1 1,1 1-1,-1 0 1,1-1-1,-1 1 0,0 0 1,1-1-1,-1 1 1,1-1-1,29-30-5268,-8-3 563,0-5-2035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08.442"/>
    </inkml:context>
    <inkml:brush xml:id="br0">
      <inkml:brushProperty name="width" value="0.025" units="cm"/>
      <inkml:brushProperty name="height" value="0.025" units="cm"/>
    </inkml:brush>
  </inkml:definitions>
  <inkml:trace contextRef="#ctx0" brushRef="#br0">0 185 5477,'0'0'6817,"11"-5"-6000,13-6-264,0 2 1,0 1-1,1 1 0,49-8 0,122-5 498,-125 14-934,65-6 14,21-1 25,178-37 1,-330 49-70,25-7-222,-29 8 196,0 0 1,1 0 0,-1 0 0,0-1 0,0 1 0,0-1 0,0 1 0,0-1-1,0 1 1,0-1 0,-1 1 0,1-1 0,0 0 0,0 1 0,0-1 0,0 0-1,-1 0 1,1 0 0,0 0 0,-1 0 0,1-1 0,-3 1-9,-1 0 1,0 0 0,0 1 0,1-1-1,-1 0 1,0 1 0,0 0-1,0-1 1,0 1 0,0 1 0,-5 0-1,5-1-30,-10 0-390,0 0-993,3 0-5924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10.205"/>
    </inkml:context>
    <inkml:brush xml:id="br0">
      <inkml:brushProperty name="width" value="0.025" units="cm"/>
      <inkml:brushProperty name="height" value="0.025" units="cm"/>
    </inkml:brush>
  </inkml:definitions>
  <inkml:trace contextRef="#ctx0" brushRef="#br0">106 37 13004,'0'0'5691,"-8"-7"-4799,-23-20-428,30 27-462,1-1-1,-1 1 1,1 0-1,0 0 1,-1 0 0,1-1-1,-1 1 1,1 0 0,0 0-1,-1 0 1,1 0-1,-1 0 1,1 0 0,-1 0-1,1 0 1,0 0-1,-1 0 1,1 0 0,-1 0-1,1 0 1,-1 0 0,1 0-1,0 0 1,-1 0-1,1 1 1,-1-1 0,1 0-1,0 0 1,-1 0-1,1 1 1,0-1 0,-1 0-1,1 1 1,0-1 0,-1 0-1,1 1 1,0-1-1,0 0 1,-1 1 0,1-1-1,0 0 1,0 1-1,0-1 1,-1 1 0,1-1-1,0 1 1,0-1-1,0 0 1,0 1 0,0-1-1,0 1 1,0-1 0,0 1-1,0-1 1,0 0-1,0 2 1,-1 26-39,1-27 35,0 2 3,0 0 0,1 0 0,-1-1 0,1 1-1,-1-1 1,1 1 0,0 0 0,0-1 0,0 0-1,1 1 1,-1-1 0,0 0 0,1 1 0,0-1-1,-1 0 1,1 0 0,0 0 0,0 0 0,3 1-1,52 31 32,-49-32-30,-1 2 0,0-1 0,-1 1 0,1 0 1,0 0-1,-1 1 0,0 0 0,0 0 1,10 11-1,-14-13 18,-1 0-1,1 0 1,0 0 0,-1 0 0,1 0 0,-1 0 0,0 0 0,0 1-1,0-1 1,0 0 0,-1 1 0,0-1 0,1 0 0,-1 1 0,0-1-1,-1 1 1,1-1 0,0 0 0,-1 1 0,0-1 0,0 0 0,0 1-1,0-1 1,-1 0 0,1 0 0,-1 0 0,1 0 0,-1 0 0,0 0-1,-1-1 1,1 1 0,0-1 0,-1 1 0,1-1 0,-1 0 0,0 0-1,1 0 1,-1 0 0,-4 1 0,2-1-69,1 0-1,0 0 1,0 0-1,-1-1 1,1 0-1,-1 1 1,1-2-1,-1 1 1,0-1-1,1 1 1,-1-1-1,1-1 1,-1 1-1,0 0 1,1-1-1,-1 0 1,1 0-1,-1-1 1,1 1-1,0-1 1,-1 0 0,1 0-1,0 0 1,0-1-1,1 0 1,-1 1-1,0-1 1,-5-7-1,3 3-995,1-1-1,0 1 0,1-1 1,0 0-1,0-1 1,-2-8-1,-6-25-3865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10.537"/>
    </inkml:context>
    <inkml:brush xml:id="br0">
      <inkml:brushProperty name="width" value="0.025" units="cm"/>
      <inkml:brushProperty name="height" value="0.025" units="cm"/>
    </inkml:brush>
  </inkml:definitions>
  <inkml:trace contextRef="#ctx0" brushRef="#br0">0 27 8040,'0'0'10281,"65"-20"-9256,-33 20-160,7 0-288,2 0-449,6 0-96,3 0-897,-8 0-1826,-6-6-3138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12.854"/>
    </inkml:context>
    <inkml:brush xml:id="br0">
      <inkml:brushProperty name="width" value="0.025" units="cm"/>
      <inkml:brushProperty name="height" value="0.025" units="cm"/>
    </inkml:brush>
  </inkml:definitions>
  <inkml:trace contextRef="#ctx0" brushRef="#br0">31 91 11755,'0'0'4895,"3"-10"-4046,-2 6-816,0-1-1,1 1 0,-1 0 1,1 0-1,0 0 1,1 0-1,-1 0 1,1 0-1,-1 0 0,1 1 1,0-1-1,0 1 1,1 0-1,-1 0 0,1 0 1,0 0-1,0 1 1,-1 0-1,2-1 0,-1 1 1,0 1-1,0-1 1,1 1-1,-1-1 1,0 1-1,1 0 0,7 0 1,-11 1-38,0 0 1,-1 1 0,1-1 0,0 0-1,0 0 1,-1 0 0,1 1 0,0-1-1,0 1 1,-1-1 0,1 0 0,-1 1-1,1-1 1,0 1 0,-1-1 0,1 1-1,-1 0 1,1-1 0,-1 1 0,1-1-1,-1 1 1,0 0 0,1-1 0,-1 1-1,0 0 1,1 0 0,-1-1 0,0 1-1,0 0 1,0 0 0,0 0 0,0-1-1,0 1 1,0 1 0,0 34 29,0-24 13,-10 209 121,0-42 750,10-158-587,-2 1 0,-6 29 0,7-46-275,1 0 0,-2-1 1,1 1-1,0-1 0,-1 1 0,0-1 0,0 1 0,0-1 1,0 0-1,-1 0 0,0 0 0,0-1 0,0 1 0,0-1 1,0 1-1,-1-1 0,-4 4 0,6-7-3,1 1 0,0 0 0,-1-1 0,1 1 0,0 0 0,-1-1 0,1 0 0,-1 1 0,1-1 1,-1 0-1,1 0 0,-1 0 0,1 0 0,-1 0 0,1 0 0,-1 0 0,1-1 0,-1 1 0,1 0 0,-1-1 0,1 1 0,0-1 0,-1 1 0,1-1 0,-3-2 0,2 1-17,0 0 1,0-1-1,0 1 0,0-1 0,0 0 1,0 0-1,1 1 0,0-1 0,-1 0 0,1 0 1,-1-5-1,-1-7-25,0 0-1,1 1 1,-1-31 0,4 36-36,-1 0 1,2 0-1,-1 1 0,1-1 1,0 1-1,1-1 0,0 1 1,0 0-1,1 0 0,0 0 1,1 0-1,-1 1 1,2 0-1,-1 0 0,1 0 1,0 0-1,0 1 0,0 0 1,1 1-1,0-1 1,0 1-1,1 0 0,-1 1 1,1 0-1,0 0 0,0 1 1,1 0-1,-1 0 0,13-2 1,46-17-7329,-33 5-1217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0.437"/>
    </inkml:context>
    <inkml:brush xml:id="br0">
      <inkml:brushProperty name="width" value="0.025" units="cm"/>
      <inkml:brushProperty name="height" value="0.025" units="cm"/>
    </inkml:brush>
  </inkml:definitions>
  <inkml:trace contextRef="#ctx0" brushRef="#br0">168 133 2274,'0'0'785,"-11"-1"58,-51-2-590,-13-1 1304,55 3 338,24 0 1073,475-20 231,-37 0-2335,452-4-173,-773 21-112,82 0-218,-66 3-8,262-35 1,-381 31-3329,7 0-4898,-15 5 4692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0.818"/>
    </inkml:context>
    <inkml:brush xml:id="br0">
      <inkml:brushProperty name="width" value="0.025" units="cm"/>
      <inkml:brushProperty name="height" value="0.025" units="cm"/>
    </inkml:brush>
  </inkml:definitions>
  <inkml:trace contextRef="#ctx0" brushRef="#br0">0 0 8456,'0'0'6609,"6"11"-5814,-2-4-670,-1 0 0,0 1 0,0-1 0,0 1 0,-1-1 0,0 1 0,-1 0 0,0 0 0,0 0 0,0 0 0,-1 8 0,-4 44 581,-3 41-298,10 142 0,2-234-1364,3-11-2749,0-7-1227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1.506"/>
    </inkml:context>
    <inkml:brush xml:id="br0">
      <inkml:brushProperty name="width" value="0.025" units="cm"/>
      <inkml:brushProperty name="height" value="0.025" units="cm"/>
    </inkml:brush>
  </inkml:definitions>
  <inkml:trace contextRef="#ctx0" brushRef="#br0">272 11 4452,'0'0'7901,"-9"-4"-7042,5 3-807,1 0 0,-1 0 0,1 0 0,-1 0 0,0 0 0,1 1 0,-1 0 0,0-1 0,0 2 0,1-1 0,-1 0 0,0 1 0,1-1 0,-5 2 0,1 1 70,0 1 1,0-1 0,1 1 0,-1 0 0,1 0 0,0 1-1,-10 10 1,-4 4 372,2 0-1,1 1 0,-24 34 1,35-44-386,0 0 0,1 0 1,0 0-1,1 0 1,0 1-1,0 0 1,1-1-1,0 1 1,1 1-1,-1 21 1,3-31-92,0 0 1,0 0-1,0 0 1,0 0-1,0 0 1,1 0-1,-1 0 1,1 0-1,-1 0 1,1 0 0,0-1-1,0 1 1,0 0-1,0 0 1,0 0-1,0-1 1,0 1-1,1-1 1,-1 1-1,1-1 1,-1 1-1,1-1 1,3 2-1,-2-1 36,1-1 0,-1 0 0,1 0 0,0 0 0,-1 0 0,1 0 0,0-1 0,0 0 0,-1 0 0,1 0 0,0 0 0,4-1 0,1 0 19,-1-1 0,0 0 0,0 0 0,0-1 0,0 0 0,0 0 0,0-1 1,-1 0-1,1 0 0,-1-1 0,8-7 0,-11 8-32,-1 0 0,0-1 0,-1 0 0,1 1 0,-1-1 0,0 0 0,0 0 0,-1 0 0,1 0 0,-1 0 0,0 0 0,-1-1 0,1 1 0,-1 0 0,0 0 0,-2-11 0,2 13-32,0 0 1,0 1-1,-1-1 1,1 0-1,-1 1 1,0-1-1,0 0 1,0 1-1,0-1 1,0 1-1,0-1 1,-1 1-1,0 0 1,1 0-1,-1-1 1,0 1-1,0 0 1,0 1-1,0-1 1,0 0-1,0 0 1,-1 1-1,1 0 1,0-1-1,-1 1 1,1 0-1,-1 0 1,0 0-1,1 0 1,-1 1-1,0-1 1,1 1-1,-4 0 1,5 0-28,1 0 0,0 0-1,-1 0 1,1 0 0,0 1 0,-1-1 0,1 0 0,0 0 0,-1 0 0,1 1 0,0-1-1,0 0 1,-1 1 0,1-1 0,0 0 0,0 1 0,0-1 0,0 0 0,-1 1 0,1-1-1,0 0 1,0 1 0,0-1 0,0 0 0,0 1 0,0-1 0,0 0 0,0 1 0,0-1-1,0 1 1,0-1 0,0 0 0,0 1 0,0-1 0,0 0 0,1 1 0,-1-1 0,0 0-1,0 1 1,0-1 0,0 0 0,1 1 0,-1-1 0,0 0 0,0 1 0,1-1 0,-1 0 0,0 0-1,0 0 1,1 1 0,3 2-259,1-1 0,-1 0 0,0 1-1,1-2 1,0 1 0,-1 0 0,1-1 0,0 0 0,-1 0-1,1 0 1,10-1 0,62-1-3356,-59 0 2755,43-5-1919,2-8-982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1.886"/>
    </inkml:context>
    <inkml:brush xml:id="br0">
      <inkml:brushProperty name="width" value="0.025" units="cm"/>
      <inkml:brushProperty name="height" value="0.025" units="cm"/>
    </inkml:brush>
  </inkml:definitions>
  <inkml:trace contextRef="#ctx0" brushRef="#br0">88 8 9897,'0'0'2109,"-10"-1"187,-67-6 533,76 7-2733,20 0 571,-15 0-655,0 1-1,0-1 1,0 1-1,0-1 0,-1 1 1,1 1-1,0-1 1,-1 0-1,1 1 1,-1 0-1,1-1 1,-1 1-1,0 1 0,1-1 1,-1 0-1,3 4 1,-1 0-7,1 1 1,-1-1 0,0 1-1,0 1 1,-1-1-1,0 1 1,3 8-1,2 7 2,-1 1 0,-2 0-1,-1 1 1,4 31 0,-7-40-2,-1 1 1,0 0 0,-1 0 0,-1 0 0,-1 0 0,-4 20 0,5-33 12,0 0 0,0-1 0,0 1 0,0 0 0,-1 0-1,0 0 1,0-1 0,0 1 0,0-1 0,0 0 0,-1 1 0,0-1 0,1 0 0,-1 0-1,0-1 1,-1 1 0,1-1 0,0 1 0,-1-1 0,1 0 0,-1 0 0,0-1-1,1 1 1,-1-1 0,0 0 0,0 0 0,0 0 0,0 0 0,0-1 0,0 1 0,-5-1-1,8 0 27,0 0-1,0 0 0,-1-1 0,1 1 1,0 0-1,-1-1 0,1 1 0,0 0 0,0-1 1,-1 1-1,1-1 0,0 0 0,0 1 0,0-1 1,0 0-1,0 0 0,0 0 0,0 0 0,0 0 1,0 0-1,0 0 0,0 0 0,1 0 1,-1 0-1,0-2 0,-1 0 33,1-1 0,0-1 0,-1 1 0,2 0 0,-1 0 0,0 0 0,1 0 0,0-6 0,0-2-7,1 1 1,1-1 0,-1 0 0,2 1 0,4-14 0,-3 15-67,0 1 0,0 0 1,1 0-1,0 0 1,1 0-1,0 1 1,0 0-1,1 1 1,0-1-1,1 1 1,-1 0-1,1 1 1,0 0-1,1 0 1,0 1-1,-1 0 0,12-4 1,8-1-792,0 2 1,1 0-1,0 2 0,48-5 1,-6 2-4941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4.206"/>
    </inkml:context>
    <inkml:brush xml:id="br0">
      <inkml:brushProperty name="width" value="0.025" units="cm"/>
      <inkml:brushProperty name="height" value="0.025" units="cm"/>
    </inkml:brush>
  </inkml:definitions>
  <inkml:trace contextRef="#ctx0" brushRef="#br0">0 48 4228,'0'-9'64,"6"-3"32,11-1-608,1-1-2147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5.019"/>
    </inkml:context>
    <inkml:brush xml:id="br0">
      <inkml:brushProperty name="width" value="0.025" units="cm"/>
      <inkml:brushProperty name="height" value="0.025" units="cm"/>
    </inkml:brush>
  </inkml:definitions>
  <inkml:trace contextRef="#ctx0" brushRef="#br0">211 764 6694,'-31'-57'915,"-6"-4"-497,3-3 1,3-1 0,-39-119-1,68 178-218,0 0-1,1 0 0,0 0 0,0-1 0,1 1 0,-1 0 0,1 0 0,1-1 0,-1 1 0,1 0 0,0 0 1,0 0-1,1 0 0,3-8 0,-1 8-109,0-1 0,0 1 0,1-1 0,0 1 0,0 1 1,1-1-1,-1 1 0,1 0 0,0 0 0,1 0 0,8-4 0,24-13 252,0 2 0,1 1 0,1 2-1,1 2 1,67-16 0,-46 18 81,1 3 0,0 3 0,77 0 0,-126 7-411,1 0 0,-1 1 0,0 1 0,0 0 1,0 1-1,25 9 0,-36-11-16,-1 1 1,1-1-1,-1 1 1,0 0-1,1 0 1,-1 0-1,0 1 1,0-1-1,0 1 1,-1 0-1,1 0 1,-1 0-1,1 0 1,-1 0-1,0 0 1,0 1-1,-1-1 1,1 1-1,-1-1 1,1 1-1,-1 0 1,0-1-1,0 1 1,-1 0-1,1 0 1,-1 0-1,0 0 1,0-1-1,0 1 1,-1 0-1,-1 7 1,0-1 37,-1 1 1,0 0-1,-1-1 0,0 0 1,-1 1-1,0-2 1,0 1-1,-12 14 1,-63 71 139,51-64-92,-24 29 210,-167 204 2266,213-253-2473,1-1-1,-1 1 1,2 0-1,-1 1 0,2-1 1,-1 1-1,-2 14 0,6-23-79,0 1 0,1-1 0,-1 1-1,1-1 1,0 1 0,0-1-1,0 1 1,0-1 0,1 1 0,-1-1-1,1 1 1,0-1 0,0 0 0,0 1-1,1-1 1,-1 0 0,1 0-1,0 0 1,-1 0 0,1 0 0,1 0-1,-1-1 1,0 1 0,1-1 0,-1 1-1,1-1 1,0 0 0,0 0-1,3 2 1,10 4-44,1-2 1,-1 1-1,1-2 0,1 0 0,-1-1 0,35 3 0,109-1-6649,-143-6 4674,10 0-5956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4.659"/>
    </inkml:context>
    <inkml:brush xml:id="br0">
      <inkml:brushProperty name="width" value="0.025" units="cm"/>
      <inkml:brushProperty name="height" value="0.025" units="cm"/>
    </inkml:brush>
  </inkml:definitions>
  <inkml:trace contextRef="#ctx0" brushRef="#br0">51 0 10442,'0'0'9438,"-4"13"-8808,-11 41 187,-8 64 1,19-89-1033,1-1 0,2 1 0,0 0 0,7 48 1,-6-66-1050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8:25.390"/>
    </inkml:context>
    <inkml:brush xml:id="br0">
      <inkml:brushProperty name="width" value="0.025" units="cm"/>
      <inkml:brushProperty name="height" value="0.025" units="cm"/>
    </inkml:brush>
  </inkml:definitions>
  <inkml:trace contextRef="#ctx0" brushRef="#br0">1 47 17873,'0'0'2690,"45"20"-2529,1-20-257,-1-4-737,-1-7-769,1-2-992,-11-5-1378,-11-2-1473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0:53.553"/>
    </inkml:context>
    <inkml:brush xml:id="br0">
      <inkml:brushProperty name="width" value="0.025" units="cm"/>
      <inkml:brushProperty name="height" value="0.025" units="cm"/>
    </inkml:brush>
  </inkml:definitions>
  <inkml:trace contextRef="#ctx0" brushRef="#br0">29 3 3716,'0'-3'7623,"0"12"-6919,-5 7-383,-1 3 159,1 4-95,0 4 159,1 5-128,4 3-191,-4 4-161,4 6-32,0 0 0,0 2-609,0 0-704,0-3-801,0-4-705,0-5-1601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0:54.625"/>
    </inkml:context>
    <inkml:brush xml:id="br0">
      <inkml:brushProperty name="width" value="0.025" units="cm"/>
      <inkml:brushProperty name="height" value="0.025" units="cm"/>
    </inkml:brush>
  </inkml:definitions>
  <inkml:trace contextRef="#ctx0" brushRef="#br0">15 1 3427,'0'0'833,"0"51"224,-4-28-224,2 2-161,-1-5-319,1-1 95,-2-4 1,4-3-321,0-2-64,0-1-256,0 0-353,4 2-256,-2-1-640,1 2-1378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0:53.888"/>
    </inkml:context>
    <inkml:brush xml:id="br0">
      <inkml:brushProperty name="width" value="0.025" units="cm"/>
      <inkml:brushProperty name="height" value="0.025" units="cm"/>
    </inkml:brush>
  </inkml:definitions>
  <inkml:trace contextRef="#ctx0" brushRef="#br0">68 0 5958,'0'0'192,"-9"83"-160,0-45-673,8-4-2017</inkml:trace>
  <inkml:trace contextRef="#ctx0" brushRef="#br0" timeOffset="1">6 1073 7399,'0'0'96,"-5"77"-64,5-48-448,0-4-1058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0:54.234"/>
    </inkml:context>
    <inkml:brush xml:id="br0">
      <inkml:brushProperty name="width" value="0.025" units="cm"/>
      <inkml:brushProperty name="height" value="0.025" units="cm"/>
    </inkml:brush>
  </inkml:definitions>
  <inkml:trace contextRef="#ctx0" brushRef="#br0">6 0 5381,'0'0'384,"0"81"-191,0-43 95,-3 0 0,3-1 193,-2-4 127,2 2-448,0-3 65,0-1-161,0-2-64,0 0 0,0-1-96,2 2-321,1 0-576,-3 0-961,0 3-448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4.710"/>
    </inkml:context>
    <inkml:brush xml:id="br0">
      <inkml:brushProperty name="width" value="0.025" units="cm"/>
      <inkml:brushProperty name="height" value="0.025" units="cm"/>
    </inkml:brush>
  </inkml:definitions>
  <inkml:trace contextRef="#ctx0" brushRef="#br0">256 24 3748,'5'-6'11684,"-8"-2"-6720,-13-1-2522,6 9-2311,0 1 0,0 0 0,1 1 1,-1 0-1,0 1 0,0 0 0,1 1 1,0 0-1,0 0 0,0 1 1,0 0-1,1 0 0,0 1 0,0 0 1,0 1-1,1-1 0,0 2 0,-11 12 1,11-11-83,0 0 1,1 0-1,0 0 1,0 1-1,1-1 1,0 2 0,1-1-1,0 0 1,1 1-1,0 0 1,0-1-1,1 1 1,1 0-1,0 0 1,0 0 0,3 21-1,-2-30-45,1 0-1,-1 0 1,1 1 0,0-1-1,-1 0 1,1 0 0,0 0-1,1 0 1,-1 0 0,0 0-1,0-1 1,1 1 0,-1 0-1,1-1 1,0 1 0,-1-1-1,1 1 1,0-1 0,0 0-1,0 0 1,0 0 0,0 0 0,0 0-1,0 0 1,0 0 0,1-1-1,-1 1 1,0-1 0,0 1-1,0-1 1,5 0 0,-2 0 35,-1 0 0,0-1 1,1 1-1,-1-1 0,1 0 1,-1 0-1,0 0 1,0-1-1,0 1 0,0-1 1,0 0-1,0 0 0,0-1 1,-1 1-1,6-5 0,0-3 76,-1 1 0,0-1 0,0-1 0,-1 1 0,-1-1 0,0 0 0,0-1 0,-1 0 0,-1 0 0,0 0 0,0 0-1,-2 0 1,1-1 0,-1 0 0,-1 1 0,-1-1 0,1 0 0,-4-19 0,4 32-147,-1-1 1,0 1-1,0-1 1,0 1-1,0-1 0,0 1 1,0-1-1,0 1 1,0-1-1,0 1 0,0-1 1,0 1-1,-1-1 1,1 1-1,0-1 1,0 1-1,0-1 0,-1 1 1,1 0-1,0-1 1,0 1-1,-1-1 1,1 1-1,0 0 0,-1-1 1,1 1-1,0 0 1,-1-1-1,1 1 0,-1 0 1,1 0-1,-1-1 1,1 1-1,0 0 1,-1 0-1,1 0 0,-1 0 1,1 0-1,-1-1 1,1 1-1,-1 0 1,1 0-1,-1 0 0,1 0 1,-1 0-1,1 1 1,-1-1-1,0 0 0,0 1-283,0 0 0,1-1 0,-1 1 0,0 0 0,0 0 0,1 0 0,-1 0 0,0 0 0,1 0 0,-1 0 0,1 1 0,0-1 0,-1 0 0,1 0 0,0 0 0,0 0 0,-1 0 0,1 3 0,0 8-4430,0-1-1832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5.073"/>
    </inkml:context>
    <inkml:brush xml:id="br0">
      <inkml:brushProperty name="width" value="0.025" units="cm"/>
      <inkml:brushProperty name="height" value="0.025" units="cm"/>
    </inkml:brush>
  </inkml:definitions>
  <inkml:trace contextRef="#ctx0" brushRef="#br0">97 39 5317,'0'0'15476,"3"-8"-13810,0 1-1566,6-16 1529,-6 24-863,-1 18-592,-4-2 19,-1-1 0,-1 0 0,0 0 0,-1-1 0,-1 1 0,0-1 0,-1 0 0,-16 24 0,-18 46 702,39-80-851,0 0-7,0 0 1,0 0 0,0 0-1,1 0 1,-1 0 0,1 1 0,1-1-1,-1 0 1,1 1 0,0-1-1,1 11 1,2-15-19,-1 0-1,1 0 1,0-1-1,0 1 1,0-1-1,0 1 1,0-1-1,0 0 1,0 0-1,0-1 1,0 1-1,0 0 1,0-1-1,4-1 1,8-3 108,-1-1 1,1 0-1,-1-1 1,0-1-1,14-10 0,24-13-1488,4 9-6328,-47 20 894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5.543"/>
    </inkml:context>
    <inkml:brush xml:id="br0">
      <inkml:brushProperty name="width" value="0.025" units="cm"/>
      <inkml:brushProperty name="height" value="0.025" units="cm"/>
    </inkml:brush>
  </inkml:definitions>
  <inkml:trace contextRef="#ctx0" brushRef="#br0">94 1 10794,'0'0'13357,"-3"13"-12599,-27 77 307,15-51-536,1 1 0,3 1 0,-9 52 1,20-93-509,0 0 1,0 1 0,0-1 0,0 0 0,0 0 0,0 1-1,0-1 1,0 0 0,0 0 0,0 0 0,0 1 0,0-1 0,0 0-1,0 0 1,0 1 0,0-1 0,0 0 0,0 0 0,0 0 0,0 1-1,0-1 1,0 0 0,0 0 0,1 0 0,-1 1 0,0-1-1,0 0 1,0 0 0,0 0 0,1 0 0,-1 0 0,0 1 0,0-1-1,0 0 1,0 0 0,1 0 0,-1 0 0,0 0 0,0 0-1,0 0 1,1 0 0,-1 0 0,0 0 0,0 1 0,1-1 0,-1 0-1,14-8 678,17-20 53,-27 23-630,85-88 464,-79 81-711,-1 0 1,0 0-1,-1-1 0,-1 0 0,0 0 0,8-22 0,-12 24-4139,-6 12 324,-9 19-2596,5-9 3537,-7 11-2777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6.079"/>
    </inkml:context>
    <inkml:brush xml:id="br0">
      <inkml:brushProperty name="width" value="0.025" units="cm"/>
      <inkml:brushProperty name="height" value="0.025" units="cm"/>
    </inkml:brush>
  </inkml:definitions>
  <inkml:trace contextRef="#ctx0" brushRef="#br0">0 160 4228,'0'0'19960,"10"-4"-19015,7-4-696,-7 3-208,0 0-1,0 0 1,1 1-1,-1 1 1,1 0-1,0 0 1,0 1 0,12-1-1,-22 3-41,0 0 0,0 1 0,0-1 0,0 0 0,-1 0 0,1 1 0,0-1 1,0 0-1,0 1 0,-1-1 0,1 1 0,0-1 0,0 1 0,-1-1 0,1 1 0,0 0 0,-1-1 0,1 1 0,-1 0 0,1 0 0,-1-1 0,1 1 0,-1 0 0,1 0 1,-1 0-1,0-1 0,1 3 0,4 29 168,0-6 130,-5-26-272,1 0 1,-1 0 0,0 1-1,0-1 1,1 0-1,-1 0 1,1 0-1,-1 0 1,0 1 0,1-1-1,-1 0 1,0 0-1,1 0 1,-1 0 0,1 0-1,-1 0 1,0 0-1,1 0 1,-1 0 0,0 0-1,1 0 1,-1 0-1,1 0 1,-1-1 0,0 1-1,1 0 1,-1 0-1,0 0 1,1 0-1,-1-1 1,0 1 0,1 0-1,-1 0 1,0-1-1,0 1 1,1 0 0,-1 0-1,0-1 1,0 1-1,1 0 1,-1-1 0,0 1-1,0 0 1,0-1-1,0 1 1,0-1-1,0 1 1,1 0 0,-1-1-1,0 1 1,11-20 297,1-10-177,-10 24-136,0-1 0,1 1 0,-1 0-1,1 0 1,0 0 0,1 1-1,5-9 1,30 20-234,-34-8 233,-1 1 0,0-1 0,1 0 0,-1 0 0,0 0 0,0-1 0,0 1 0,0-1 0,0 0-1,-1 0 1,1 0 0,-1-1 0,0 1 0,0-1 0,0 0 0,0 0 0,2-5 0,17-18-26,-20 61-282,-13 96 988,12-130-763,0 1 0,-1-1 0,1 1 0,0-1 0,-1 0 0,1 1 0,0-1 0,-1 0 0,1 1-1,0-1 1,0 0 0,-1 0 0,1 0 0,0 0 0,0 0 0,-1 0 0,1 0 0,0 0 0,0 0 0,-1 0 0,1 0 0,0 0 0,0 0 0,-1-1 0,1 1 0,0 0 0,0-1 0,-1 1 0,1 0 0,-1-1 0,1 1 0,0-1 0,-1 1 0,1-1 0,-1 1 0,1-1 0,0-1-1,15-36-7724,-9 11 219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6.535"/>
    </inkml:context>
    <inkml:brush xml:id="br0">
      <inkml:brushProperty name="width" value="0.025" units="cm"/>
      <inkml:brushProperty name="height" value="0.025" units="cm"/>
    </inkml:brush>
  </inkml:definitions>
  <inkml:trace contextRef="#ctx0" brushRef="#br0">9 0 4837,'0'0'18550,"-2"8"-17434,0-2-951,1 0 0,-1 0-1,1 0 1,1 0 0,-1 0 0,1 0-1,1 11 1,-1-15-321,1 0 1,-1 0-1,1 0 0,0-1 1,-1 1-1,1 0 0,0-1 1,0 1-1,0 0 0,0-1 0,0 1 1,1-1-1,-1 0 0,2 2 1,-1-1-563,0-1 0,1 0 0,-1 1 0,1-1 0,-1 0 0,1 0 0,-1-1 0,1 1 0,0 0 0,-1-1 0,1 0 0,5 1 0,9-2-6547,-6 1 7069,2 2 4653,-12-1-4167,-1 0-1,1-1 0,0 1 0,-1-1 0,1 1 0,-1 0 1,1 0-1,-1-1 0,1 1 0,-1 0 0,0 0 0,1 0 0,-1 0 1,0-1-1,0 1 0,0 0 0,0 0 0,0 0 0,1 0 1,-1 0-1,-1 0 0,1-1 0,0 1 0,0 0 0,0 0 1,0 0-1,-1 1 0,-13 74 3175,15-75-3462,0 0 0,-1 0 0,1 0 0,0-1 0,0 1-1,-1 0 1,1-1 0,0 1 0,0-1 0,0 1 0,0-1-1,0 1 1,0-1 0,0 1 0,-1-1 0,1 0 0,0 0-1,1 0 1,-1 1 0,0-1 0,0 0 0,1 0 0,36 3-758,-26-2 82,-10-1 622,0 0 1,0 0-1,0 1 1,0-1-1,0 1 1,0-1-1,0 1 1,0 0-1,0 0 1,0 0 0,-1 0-1,1 0 1,0 0-1,-1 1 1,1-1-1,0 0 1,1 3-1,-2-2 200,-1 0-1,1 0 0,0 0 0,-1 0 1,1 0-1,-1 0 0,1 0 0,-1 0 0,0 0 1,0 0-1,0 0 0,0 0 0,0 0 1,-1 0-1,1 0 0,0 0 0,-1 0 1,0 0-1,1 0 0,-1 0 0,0 0 0,-2 2 1,1 0 113,0 0 0,0 0 1,-1 0-1,1-1 0,-1 1 1,0-1-1,0 0 1,-1 0-1,1 0 0,0 0 1,-1 0-1,0-1 0,0 1 1,1-1-1,-1 0 0,-1-1 1,1 1-1,0-1 0,-8 2 1,11-3-418,0 0-1,0 0 1,0 0 0,1 0-1,-1-1 1,0 1 0,1 0 0,-1-1-1,0 1 1,0-1 0,1 1 0,-1-1-1,1 1 1,-1-1 0,0 1-1,1-1 1,-1 1 0,1-1 0,-1 0-1,1 1 1,0-1 0,-1 0 0,1 0-1,0 1 1,-1-1 0,1 0-1,0 0 1,0 1 0,0-1 0,0 0-1,0 0 1,0 0 0,0-1 0,2-29-8993,6 14 1296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5.019"/>
    </inkml:context>
    <inkml:brush xml:id="br0">
      <inkml:brushProperty name="width" value="0.025" units="cm"/>
      <inkml:brushProperty name="height" value="0.025" units="cm"/>
    </inkml:brush>
  </inkml:definitions>
  <inkml:trace contextRef="#ctx0" brushRef="#br0">0 141 3716,'0'0'15502,"47"-5"-14477,-14 5-352,5-1-545,3-1-96,0-4-929,4-1-2018,-2-3-2498,-8-1-5285</inkml:trace>
  <inkml:trace contextRef="#ctx0" brushRef="#br0" timeOffset="1">561 0 4773,'0'0'9480,"0"70"-8230,-2-37-193,-2-1-449,-1 0-512,1-3-64,1-2-32,-2-6-192,3-6-2018,-4-7-2114,-3-7-6246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6.879"/>
    </inkml:context>
    <inkml:brush xml:id="br0">
      <inkml:brushProperty name="width" value="0.025" units="cm"/>
      <inkml:brushProperty name="height" value="0.025" units="cm"/>
    </inkml:brush>
  </inkml:definitions>
  <inkml:trace contextRef="#ctx0" brushRef="#br0">27 79 4452,'0'0'17729,"9"1"-16597,-7-1-1047,7 1 113,0 0 0,0 0-1,0-1 1,0 0 0,0-1 0,9-2-1,-16 3-145,0 0-1,0-1 1,-1 1 0,1-1-1,0 0 1,0 0-1,-1 0 1,1 0-1,0 0 1,-1 0-1,1 0 1,-1 0-1,0 0 1,1-1-1,-1 1 1,0-1-1,0 1 1,1-1-1,-1 1 1,-1-1-1,1 0 1,0 0-1,0 1 1,-1-1-1,1 0 1,0 0-1,-1 0 1,0 0 0,0 0-1,1 1 1,-1-1-1,0 0 1,0 0-1,-1 0 1,1 0-1,0 0 1,-1 0-1,1 0 1,-1 1-1,-1-4 1,1 3-29,0 1 0,0 0 0,0 0 0,0 0 0,0-1 0,0 1 0,0 0 0,0 1 0,-1-1 0,1 0 0,0 0 0,-1 0 0,1 1 0,-1-1 0,1 1 0,-1-1 0,1 1 0,-1 0 0,1-1 0,-1 1 0,1 0 0,-1 0 0,1 0 0,-1 0 0,-2 1 0,-40 6-93,40-5 79,0 0 0,0 1 0,0 0 0,0 0 0,0 0 0,1 1 0,-1-1-1,1 1 1,0 0 0,0 0 0,0 0 0,1 0 0,-1 0 0,1 1 0,0-1 0,0 1 0,1 0-1,-1-1 1,1 1 0,0 0 0,0 0 0,1 0 0,-1 0 0,1 0 0,0 0 0,1 5 0,0-8-2,0 0 0,0 0 1,0 0-1,0 0 0,0 0 1,0 0-1,0-1 0,1 1 1,-1-1-1,1 1 0,-1-1 1,1 1-1,-1-1 0,1 0 1,0 0-1,0 1 0,0-1 1,-1-1-1,1 1 0,0 0 1,0 0-1,0-1 0,1 1 1,-1-1-1,3 1 0,62 2-29,-56-3-45,46-6-2324,-52 5 1682,-1 0-1,1-1 1,-1 0-1,1 0 0,-1 0 1,0 0-1,0-1 1,0 1-1,6-7 1,6-8-3893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3:57.456"/>
    </inkml:context>
    <inkml:brush xml:id="br0">
      <inkml:brushProperty name="width" value="0.025" units="cm"/>
      <inkml:brushProperty name="height" value="0.025" units="cm"/>
    </inkml:brush>
  </inkml:definitions>
  <inkml:trace contextRef="#ctx0" brushRef="#br0">0 0 9705,'0'0'12396,"5"9"-12369,17 24-22,-21-32-3,-1 0-1,1 0 1,-1 0 0,1-1 0,0 1-1,-1 0 1,1 0 0,0 0 0,0-1-1,0 1 1,0 0 0,-1-1 0,1 1-1,0-1 1,0 1 0,0-1 0,0 0 0,0 1-1,0-1 1,0 0 0,1 1 0,-1-1-1,0 0 1,0 0 0,0 0 0,0 0-1,0 0 1,0 0 0,0-1 0,0 1-1,0 0 1,0 0 0,0-1 0,0 1-1,0-1 1,0 1 0,1-1 0,29-31 214,-19 18-216,-11 14-10,-1 0 0,0 0 1,0 0-1,1 0 0,-1 0 0,0 0 0,1 0 1,-1 0-1,0 0 0,0 0 0,1 0 0,-1 0 1,0 0-1,1 1 0,-1-1 0,0 0 0,0 0 1,1 0-1,-1 0 0,0 1 0,0-1 0,1 0 1,-1 0-1,0 1 0,0-1 0,0 0 1,0 0-1,1 1 0,-1-1 0,0 0 0,0 0 1,0 1-1,0-1 0,0 0 0,0 1 0,0-1 1,0 0-1,0 0 0,0 1 0,0-1 0,0 0 1,0 1-1,0-1 0,2 20-124,-1-17 112,0 11-81,1-1 0,1 0 1,0 0-1,8 20 1,8-3-4345,-5-20-1275</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06.780"/>
    </inkml:context>
    <inkml:brush xml:id="br0">
      <inkml:brushProperty name="width" value="0.025" units="cm"/>
      <inkml:brushProperty name="height" value="0.025" units="cm"/>
    </inkml:brush>
  </inkml:definitions>
  <inkml:trace contextRef="#ctx0" brushRef="#br0">1 314 3748,'0'0'20259,"6"-7"-19629,32-50-423,-2-1-1,-2-2 1,26-66 0,-57 120 368,-1 7-193,-2 17-24,-6 29-34,-23 64 518,10-45-332,-9 68 1,28-133-611,0 0-1,-1 0 0,1 0 1,0 0-1,0 0 1,0 0-1,0 0 1,0 0-1,0 0 1,0 0-1,0 0 1,0 0-1,0 0 1,1 0-1,-1 0 1,0-1-1,1 1 0,-1 0 1,1 0-1,-1 0 1,1 0-1,0 1 1,0-2-166,0 0 0,0 0 0,0 0 0,-1-1 0,1 1 1,0 0-1,0 0 0,0-1 0,-1 1 0,1 0 0,0-1 0,0 1 1,-1-1-1,1 1 0,0-1 0,-1 1 0,1-1 0,0 0 0,-1 1 1,1-1-1,-1 0 0,1 1 0,-1-1 0,1 0 0,0-1 0,11-18-7560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07.157"/>
    </inkml:context>
    <inkml:brush xml:id="br0">
      <inkml:brushProperty name="width" value="0.025" units="cm"/>
      <inkml:brushProperty name="height" value="0.025" units="cm"/>
    </inkml:brush>
  </inkml:definitions>
  <inkml:trace contextRef="#ctx0" brushRef="#br0">53 1 19218,'0'0'2979,"-34"62"-609,25-38-416,0-8-801,9-7-672,0-8-385,3-1-160,10-14-961,3-10-1794,0-7-1986,-2-1-9000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4.580"/>
    </inkml:context>
    <inkml:brush xml:id="br0">
      <inkml:brushProperty name="width" value="0.025" units="cm"/>
      <inkml:brushProperty name="height" value="0.025" units="cm"/>
    </inkml:brush>
  </inkml:definitions>
  <inkml:trace contextRef="#ctx0" brushRef="#br0">144 14 10570,'0'0'7041,"-11"3"-6171,5-1-729,-1 0 0,0 1 0,1-1-1,-1 1 1,1 1 0,0-1-1,0 1 1,0 0 0,1 0-1,-1 1 1,1 0 0,0 0-1,1 0 1,-1 0 0,1 1-1,-5 8 1,4-6 54,1 0 0,0 0 1,0 0-1,1 0 0,0 1 0,1 0 0,0-1 1,0 1-1,1 0 0,0 0 0,0 0 0,1 0 0,0 0 1,1 0-1,2 12 0,-3-20-184,1 0 1,-1 1-1,1-1 1,0 0-1,-1 0 0,1 0 1,0 0-1,0 1 0,0-1 1,0 0-1,0-1 1,0 1-1,0 0 0,0 0 1,0 0-1,0-1 1,1 1-1,-1 0 0,0-1 1,1 1-1,-1-1 0,0 1 1,1-1-1,-1 0 1,0 0-1,1 0 0,-1 0 1,1 0-1,-1 0 1,0 0-1,1 0 0,-1 0 1,1 0-1,-1-1 0,0 1 1,2-1-1,2-1 125,-1 1 1,1-1-1,-1 0 0,0 0 0,0-1 0,0 1 1,0-1-1,0 0 0,5-4 0,-2-1 58,-1-1 0,1 1 0,-1-1 1,-1 0-1,0-1 0,0 1 0,-1-1 0,0 0 0,0 0 1,-1 0-1,-1 0 0,0-1 0,0 1 0,-1-1 0,0 0 0,-1 1 1,0-1-1,-2-14 0,2 24-200,-1-1 0,1 1 0,0-1 1,-1 1-1,1-1 0,-1 1 0,1-1 0,-1 1 1,0-1-1,1 1 0,-1 0 0,0-1 0,0 1 1,0 0-1,0 0 0,0 0 0,0 0 0,0 0 0,-1 0 1,1 0-1,0 0 0,-1 0 0,1 0 0,0 1 1,-1-1-1,1 1 0,-1-1 0,1 1 0,-1-1 1,1 1-1,-1 0 0,0 0 0,1 0 0,-1 0 0,1 0 1,-1 0-1,1 0 0,-1 0 0,-1 1 0,1 0-179,0 0-1,0 0 0,0 0 0,0 0 0,0 0 0,0 0 0,0 1 0,0-1 0,0 1 0,1-1 0,-1 1 1,0 0-1,1 0 0,0 0 0,-1 0 0,1 0 0,0 0 0,0 0 0,0 0 0,0 0 0,1 1 0,-1-1 0,1 0 1,-1 0-1,1 5 0,0 29-6626,1-24 721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4.973"/>
    </inkml:context>
    <inkml:brush xml:id="br0">
      <inkml:brushProperty name="width" value="0.025" units="cm"/>
      <inkml:brushProperty name="height" value="0.025" units="cm"/>
    </inkml:brush>
  </inkml:definitions>
  <inkml:trace contextRef="#ctx0" brushRef="#br0">38 0 6598,'0'0'14286,"-10"51"-13710,1-17 33,0 1 31,4 1-383,1-4-161,4-7-64,0-4-32,0-5-64,5-7-385,2-4-159,-1-5-577,-1 0-1410,-5-12-10377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5.305"/>
    </inkml:context>
    <inkml:brush xml:id="br0">
      <inkml:brushProperty name="width" value="0.025" units="cm"/>
      <inkml:brushProperty name="height" value="0.025" units="cm"/>
    </inkml:brush>
  </inkml:definitions>
  <inkml:trace contextRef="#ctx0" brushRef="#br0">20 134 4068,'0'0'10159,"-4"-8"-7159,-10-27-592,14 34-2299,-1 0 1,1 0 0,0-1 0,0 1 0,0 0-1,0 0 1,-1 0 0,1 0 0,1-1-1,-1 1 1,0 0 0,0 0 0,0 0 0,1 0-1,-1-1 1,0 1 0,1 0 0,-1 0 0,1 0-1,0 0 1,-1 0 0,1 0 0,0 0 0,0 0-1,-1 1 1,1-1 0,0 0 0,0 0-1,0 1 1,1-2 0,33-14 567,-27 13-407,14-5-195,2 1 0,-1 0 0,1 2-1,-1 1 1,2 0 0,44 1 0,-67 3-85,-1 0 1,1 0 0,-1 0 0,1 0 0,-1 0 0,1 1 0,-1-1 0,1 0 0,-1 1 0,1-1 0,-1 1 0,0 0 0,1-1 0,-1 1 0,0 0 0,1 0 0,-1 0 0,0 0 0,0 0-1,0 0 1,0 0 0,0 0 0,0 0 0,1 2 0,-1-1 26,0 1-1,0 0 0,-1-1 1,1 1-1,-1 0 0,1-1 1,-1 1-1,0 0 0,0 0 0,0-1 1,0 1-1,-1 4 0,0 0 105,-1 0-1,0-1 0,0 1 0,-1 0 0,1-1 1,-1 0-1,-1 1 0,1-1 0,-1 0 0,-5 6 0,4-7-192,-1 1 0,1-1-1,-1 0 1,0 0-1,-1-1 1,1 0 0,-1 0-1,1 0 1,-1-1-1,-1 0 1,1 0 0,0-1-1,-1 0 1,1 0-1,-8 1 1,23-19-10108,9 1 4254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5.635"/>
    </inkml:context>
    <inkml:brush xml:id="br0">
      <inkml:brushProperty name="width" value="0.025" units="cm"/>
      <inkml:brushProperty name="height" value="0.025" units="cm"/>
    </inkml:brush>
  </inkml:definitions>
  <inkml:trace contextRef="#ctx0" brushRef="#br0">72 0 12716,'0'0'4383,"-2"8"-2477,-26 130 2000,22-92-3601,1 57 0,5-102-383,0-1 0,0 1 1,0 0-1,0 0 0,0-1 0,0 1 1,0 0-1,0-1 0,0 1 0,0 0 1,1-1-1,-1 1 0,0 0 0,1-1 1,-1 1-1,0-1 0,1 1 0,-1 0 1,1-1-1,-1 1 0,1-1 1,-1 1-1,1-1 0,0 1 0,0-1-95,-1 0-1,0 0 1,1 0 0,-1 0-1,1 0 1,-1 0-1,1 0 1,-1-1 0,0 1-1,1 0 1,-1 0-1,1 0 1,-1-1-1,0 1 1,1 0 0,-1 0-1,0-1 1,1 1-1,-1 0 1,0-1 0,0 1-1,1 0 1,-1-1-1,0 1 1,0 0-1,1-1 1,-1 1 0,0-1-1,0 1 1,0 0-1,0-1 1,0 1 0,0-1-1,0 1 1,0 0-1,0-1 1,0 1-1,0-1 1,2-16-4856,-2-3-1937</inkml:trace>
  <inkml:trace contextRef="#ctx0" brushRef="#br0" timeOffset="1">0 69 5605,'0'0'18188,"7"-2"-17334,104-15 367,-61 14-7257,-62 2-7614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5.996"/>
    </inkml:context>
    <inkml:brush xml:id="br0">
      <inkml:brushProperty name="width" value="0.025" units="cm"/>
      <inkml:brushProperty name="height" value="0.025" units="cm"/>
    </inkml:brush>
  </inkml:definitions>
  <inkml:trace contextRef="#ctx0" brushRef="#br0">12 1 3716,'0'0'19026,"59"23"-17553,-33-26-768,-2-5-609,-1 2-32,-4 1-64,-6 4-417,-6 1-992,2 0-705,-9 2-897,0 4-2722,-4 5-3236</inkml:trace>
  <inkml:trace contextRef="#ctx0" brushRef="#br0" timeOffset="1">1 173 3876,'0'0'18513,"50"31"-17840,-25-43-545,3 0-64,-3 2-961,-1-2-1601,-5 2-2755,-4-3-3011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6.343"/>
    </inkml:context>
    <inkml:brush xml:id="br0">
      <inkml:brushProperty name="width" value="0.025" units="cm"/>
      <inkml:brushProperty name="height" value="0.025" units="cm"/>
    </inkml:brush>
  </inkml:definitions>
  <inkml:trace contextRef="#ctx0" brushRef="#br0">169 12 10570,'0'0'12962,"-10"-3"-12930,7 2-33,1 0 0,-1-1 0,0 1 0,1 1 0,-1-1 0,0 0 0,0 0 0,0 1 0,0 0 0,1 0 0,-1 0 0,0 0 0,0 0 0,0 0 0,0 1 0,0-1 0,0 1 0,1 0 0,-1 0 0,0 0 0,1 0 0,-1 0 0,1 1 0,-1-1 0,1 1 0,-1 0 0,1-1 0,0 1 0,0 0 0,0 0 0,-2 4 0,-10 11 554,1 0 0,-15 28 1,26-41-463,-1 0-1,1 0 1,0 0 0,1 1 0,-1-1-1,1 1 1,-1-1 0,1 1 0,1-1-1,-1 1 1,1 0 0,-1-1 0,1 1-1,1 0 1,-1-1 0,1 1 0,0 0-1,1 5 1,0-7-78,0-1 0,0 0 1,0 0-1,0 0 0,1 0 0,-1 0 0,0 0 0,1-1 1,-1 1-1,1-1 0,0 0 0,0 0 0,-1 0 1,1 0-1,0 0 0,0 0 0,0-1 0,0 0 0,0 1 1,5-1-1,64-3 84,-63 1-392,0 0 1,1 0-1,-1-1 1,11-5-1,15-11-3902,-16 4-1888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5.351"/>
    </inkml:context>
    <inkml:brush xml:id="br0">
      <inkml:brushProperty name="width" value="0.025" units="cm"/>
      <inkml:brushProperty name="height" value="0.025" units="cm"/>
    </inkml:brush>
  </inkml:definitions>
  <inkml:trace contextRef="#ctx0" brushRef="#br0">1 32 4773,'0'0'6982,"8"-4"-2738,4-2-3444,1 2 0,0-1-1,1 2 1,-1 0 0,0 0 0,1 2 0,0-1-1,-1 2 1,1 0 0,20 2 0,-27-1-715,0 0-1,0 1 1,0-1 0,0 1 0,0 0-1,0 1 1,-1 0 0,1 0 0,-1 1-1,0-1 1,0 1 0,9 8 0,-13-10-75,1 0 1,-1 0-1,0 1 0,-1-1 1,1 1-1,0-1 1,-1 1-1,1 0 1,-1-1-1,0 1 1,0 0-1,0 0 0,0 0 1,-1 0-1,1 0 1,-1 0-1,0 0 1,0 0-1,0 0 1,0 0-1,0 0 0,0 0 1,-1 0-1,0 0 1,0 0-1,1 0 1,-2 0-1,1-1 0,0 1 1,0 0-1,-4 4 1,-14 16 228,16-20-193,-1 1-1,1-1 0,0 1 0,0 0 1,0-1-1,0 1 0,1 1 0,-1-1 1,1 0-1,0 1 0,0-1 0,1 1 1,-1-1-1,0 6 0,5-8-104,-1 0 0,1-1 0,0 0 0,-1 0 0,1 0 0,0 0 0,0 0 0,0 0 1,0-1-1,0 1 0,0-1 0,-1 0 0,7 0 0,3 1-242,-5 0 200,0 1-1,0 0 1,0 0 0,0 0 0,0 0 0,-1 1 0,11 6 0,-15-7 77,0-1 0,0 1 1,0 0-1,0 0 0,0 1 1,0-1-1,0 0 0,0 1 1,-1-1-1,0 1 1,1-1-1,-1 1 0,0 0 1,0-1-1,0 1 0,-1 0 1,1 0-1,-1 0 0,1-1 1,-1 1-1,0 4 0,0-2 146,1 0-1,-1 0 1,0 0-1,-1 0 1,1 0-1,-1 0 0,0 0 1,0 0-1,0 0 1,-1-1-1,0 1 1,0 0-1,0-1 1,-1 0-1,1 1 1,-1-1-1,0 0 0,0 0 1,0 0-1,-1-1 1,1 1-1,-1-1 1,0 0-1,0 0 1,0 0-1,0-1 0,-1 1 1,1-1-1,-1 0 1,0 0-1,-8 2 1,8-3-100,0-1 0,0 1 0,0-1 0,-1 1 0,1-1 0,0-1 0,0 1 0,0-1 0,0 0 0,0 0 0,0-1 0,0 1 0,0-1 0,1 0 0,-1 0 0,1-1 0,-1 1 0,1-1 0,0 0 0,0 0 0,0-1 0,0 1 0,1-1 0,-1 0 0,-2-4 0,2 3-433,1 1 0,0-1 0,1 1 1,-1-1-1,1 0 0,0 0 0,0-1 1,0 1-1,1 0 0,0-1 0,0 1 0,0 0 1,1-1-1,0 1 0,0-7 0,0 11 48,0-1-1,1 1 0,-1-1 0,0 0 0,1 1 1,-1-1-1,1 1 0,-1-1 0,1 1 1,0-1-1,0 1 0,-1-1 0,1 1 1,0 0-1,1-1 0,-1 1 0,0 0 0,0 0 1,0 0-1,2-1 0,17-9-5321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7.288"/>
    </inkml:context>
    <inkml:brush xml:id="br0">
      <inkml:brushProperty name="width" value="0.025" units="cm"/>
      <inkml:brushProperty name="height" value="0.025" units="cm"/>
    </inkml:brush>
  </inkml:definitions>
  <inkml:trace contextRef="#ctx0" brushRef="#br0">7 1 4100,'0'0'14024,"-1"10"-13282,1 1-572,-4 39 28,3-1-1,7 73 1,-5-119-167,-1 0 0,1 0 0,-1-1 0,1 1 0,0 0 0,0-1 0,1 1 0,-1-1 0,0 1 0,1-1 0,2 4 0,-3-6 28,0 1 1,0 0-1,0 0 1,-1-1-1,1 1 0,0-1 1,0 1-1,0-1 1,0 1-1,1-1 1,-1 1-1,0-1 0,0 0 1,0 0-1,0 0 1,0 0-1,0 1 1,0-1-1,0 0 0,2-1 1,0 0 75,0 0 0,0 0 0,0 0 0,-1-1 0,1 1 0,0-1 0,-1 0 0,1 0 0,-1 0 0,1 0 0,-1 0 0,0 0 0,0-1 0,0 1 0,0-1 0,-1 1 0,1-1 0,1-3 1,2-5 166,0-1 1,0-1 0,-2 1 0,1 0 0,-1-1 0,-1 0 0,-1 0 0,1 1 0,-2-1 0,0 0 0,-3-20 0,3 31-296,0 1 0,0-1 0,0 1 0,0 0 0,0-1 0,-1 1 0,1 0 0,-1-1 0,1 1 0,-1 0 0,1-1 0,-1 1 0,0 0 0,0 0 0,1 0 0,-1-1 0,0 1 0,0 0-1,0 0 1,0 0 0,0 1 0,-1-1 0,1 0 0,0 0 0,0 1 0,0-1 0,-1 0 0,1 1 0,0-1 0,-1 1 0,1 0 0,-1-1 0,1 1 0,0 0 0,-1 0 0,1 0 0,-1 0 0,1 0 0,0 0 0,-3 1 0,2 0-13,1-1 1,-1 1-1,1 0 1,-1 0-1,0 0 0,1 0 1,0 0-1,-1 0 1,1 0-1,0 0 0,0 1 1,-1-1-1,1 0 1,0 1-1,0-1 1,0 1-1,1-1 0,-1 1 1,0-1-1,1 1 1,-1 0-1,1 0 0,-1-1 1,1 1-1,0 0 1,-1-1-1,1 1 1,0 0-1,0 0 0,1 0 1,-1-1-1,0 1 1,1 2-1,0-2 0,0-1-1,0 0 1,0 1-1,0-1 1,1 0-1,-1 0 1,0 0-1,1 0 1,-1 0-1,1 0 1,-1 0-1,1 0 1,-1 0-1,1-1 1,0 1-1,-1-1 1,1 1-1,0-1 0,-1 0 1,1 1-1,0-1 1,0 0-1,-1 0 1,1 0-1,3-1 1,47-4-1918,-14-8-2508,-14 0-1444,-7 4-365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8.096"/>
    </inkml:context>
    <inkml:brush xml:id="br0">
      <inkml:brushProperty name="width" value="0.025" units="cm"/>
      <inkml:brushProperty name="height" value="0.025" units="cm"/>
    </inkml:brush>
  </inkml:definitions>
  <inkml:trace contextRef="#ctx0" brushRef="#br0">19 114 4356,'0'0'18407,"19"-32"-16854,1 45-629,-18-12-891,0-1 0,0 1 0,0-1 0,0 0 0,-1 1 0,1-1 0,0 0 0,0 0 0,0 0 0,0-1 0,0 1 1,0 0-1,0-1 0,0 1 0,-1-1 0,1 0 0,0 1 0,0-1 0,-1 0 0,1 0 0,0 0 0,-1 0 0,1-1 0,-1 1 0,1 0 0,-1 0 0,0-1 0,0 1 0,1-1 0,-1 0 0,0 1 1,0-1-1,-1 0 0,1 1 0,0-1 0,0 0 0,-1 0 0,1 0 0,-1 0 0,0 0 0,0 1 0,1-1 0,-1 0 0,0 0 0,-1 0 0,1-3 0,0 5-28,-1-1-1,1 1 0,-1 0 0,1-1 0,0 1 1,-1 0-1,1-1 0,-1 1 0,1 0 1,-1 0-1,1 0 0,-1-1 0,1 1 0,-1 0 1,1 0-1,-1 0 0,1 0 0,-1 0 1,1 0-1,-1 0 0,1 0 0,-1 0 0,1 0 1,-1 0-1,1 0 0,-1 0 0,1 0 0,-1 0 1,1 1-1,-1-1 0,1 0 0,-1 0 1,1 1-1,-1-1 0,1 0 0,-1 0 0,1 1 1,-1 0-1,-20 10-89,-28 50 85,46-56 6,-1 0-1,1 1 1,0-1 0,0 1 0,1 0 0,0 0 0,0 0 0,0 0 0,1 0 0,-1 8-1,3-13-9,0 1-1,0-1 0,0 0 0,0 0 0,0-1 0,0 1 0,0 0 0,0 0 0,0-1 0,1 1 0,-1 0 0,0-1 0,1 1 1,-1-1-1,0 0 0,1 1 0,-1-1 0,1 0 0,-1 0 0,0 0 0,1 0 0,-1 0 0,1 0 0,-1 0 0,0-1 0,3 1 0,42-5-225,-6-5-157,-29 6 174,0 1 0,1 0 0,-1 1 0,20-1 0,-30 5 198,-1-1-1,1 0 0,0 1 0,0-1 0,-1 1 0,1 0 0,-1-1 0,1 1 0,-1-1 0,0 1 1,1 0-1,-1-1 0,0 1 0,0 0 0,0-1 0,-1 1 0,1 0 0,0-1 0,-1 3 0,1-3 35,0-1-1,0 1 1,0 0-1,0 0 1,0 0-1,0 0 0,0 0 1,-1-1-1,1 1 1,0 0-1,0 0 1,-1 0-1,1-1 0,-1 1 1,1 0-1,0 0 1,-1-1-1,0 1 1,1 0-1,-1-1 0,1 1 1,-1-1-1,0 1 1,1-1-1,-1 1 1,0-1-1,0 1 0,1-1 1,-1 1-1,0-1 1,0 0-1,0 0 0,1 1 1,-1-1-1,0 0 1,0 0-1,0 0 1,0 0-1,0 0 0,1 0 1,-1 0-1,0 0 1,0 0-1,0-1 1,0 1-1,0 0 0,1-1 1,-1 1-1,-1-1 1,1 0 5,0 0 0,-1 0 1,1 0-1,0-1 0,0 1 0,-1 0 1,1-1-1,1 1 0,-1-1 1,0 1-1,0-1 0,0 1 0,1-1 1,-1 0-1,1 1 0,-1-1 1,1 0-1,0 0 0,0 1 1,-1-1-1,1 0 0,0 0 0,1 1 1,-1-1-1,0 0 0,1-2 1,0-1-17,0 0 1,0 0 0,1 0 0,-1 0-1,1 0 1,0 1 0,5-10 0,43-38-1226,-39 41-1790,0 0-1,19-24 1,-16 14-3213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8.904"/>
    </inkml:context>
    <inkml:brush xml:id="br0">
      <inkml:brushProperty name="width" value="0.025" units="cm"/>
      <inkml:brushProperty name="height" value="0.025" units="cm"/>
    </inkml:brush>
  </inkml:definitions>
  <inkml:trace contextRef="#ctx0" brushRef="#br0">33 1 5093,'0'0'14515,"-4"8"-13255,-3 14-766,1 0 0,1 0 0,1 1 0,1-1 1,1 1-1,1 29 0,8 11-457,-7-62-41,1 1 0,-1 0-1,1-1 1,-1 1 0,1-1-1,0 1 1,-1-1 0,1 1-1,0-1 1,0 1 0,0-1-1,0 0 1,1 0 0,1 3-1,-2-4 7,0 0-1,0 0 1,0 1-1,0-1 1,0 0-1,0 0 1,0 0-1,0 0 1,0 0-1,0-1 1,0 1-1,0 0 1,0 0-1,0 0 1,0-1-1,0 1 1,0-1-1,-1 1 1,1-1-1,0 1 1,0-1-1,0 1 1,0-1-1,-1 0 1,1 1 0,0-1-1,-1 0 1,2-1-1,5-6 45,0-1 0,-1 0 0,0 0-1,-1-1 1,0 0 0,0 1 0,5-18 0,20-75-2905,-29 99 2559,-11 34-12564,-3 0 6187,-3 6 4947,1 22 6874,13-46-3407,2 16 5630,1-28-7163,0 0-1,0 0 0,-1 0 1,1 0-1,0-1 1,0 1-1,0 0 0,0-1 1,1 1-1,-1 0 1,0-1-1,0 1 1,0-1-1,0 0 1,1 1-1,-1-1 0,0 0 1,0 0-1,0 0 1,1 0-1,-1 0 1,0 0-1,3 0 0,1-1-232,1-1 0,0 1 0,-1-1 0,1 0 0,-1 0 0,0-1-1,0 1 1,0-1 0,0 0 0,0 0 0,-1-1 0,1 0 0,-1 0-1,0 0 1,0 0 0,0 0 0,3-6 0,25-23-1774,-29 90 4589,-3-55-2730,0 0 0,-1-1 0,1 1 0,0 0 0,1 0 0,-1 0-1,0 0 1,0 0 0,1 0 0,-1 0 0,1-1 0,0 1 0,-1 0 0,1 0-1,0-1 1,0 1 0,0-1 0,0 1 0,1-1 0,1 3 0,-1-4-41,-1 1 0,1-1 0,0 0 1,-1 0-1,1 0 0,-1 0 0,1-1 1,0 1-1,-1 0 0,1-1 0,-1 1 0,1-1 1,-1 1-1,1-1 0,-1 0 0,1 0 1,-1 0-1,0 1 0,1-1 0,-1-1 1,0 1-1,0 0 0,0 0 0,1 0 1,0-3-1,25-32-711,-23 30 532,0-1 1,0 1 0,0 1-1,1-1 1,6-5 0,-8 61 1177,2-25-1171,1-25-2284,5-13-2114,-2-3-4200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29.655"/>
    </inkml:context>
    <inkml:brush xml:id="br0">
      <inkml:brushProperty name="width" value="0.025" units="cm"/>
      <inkml:brushProperty name="height" value="0.025" units="cm"/>
    </inkml:brush>
  </inkml:definitions>
  <inkml:trace contextRef="#ctx0" brushRef="#br0">52 10 4612,'0'0'12209,"-8"8"-10394,-36 39-646,53-44-4920,-6-3 3646,-1 1 1,1-1-1,0 0 1,0 0-1,-1 0 1,1 0-1,0 0 1,-1-1-1,1 1 1,0-1-1,-1 1 1,1-1-1,-1 0 1,1 0-1,3-3 1,17-24-5445,-2-1 6176,-23 40 7476,1 24-5683,-1 8-2272,0-31-93,-15 198 792,16-210-849,1 0-1,-1 0 1,0 0 0,1 0-1,-1 0 1,1 0 0,-1 0-1,0-1 1,1 1 0,-1 0-1,1 0 1,-1 0-1,1 0 1,-1-1 0,1 1-1,-1 0 1,1-1 0,-1 1-1,1 0 1,-1-1-1,1 1 1,-1-1 0,1 1-1,0 0 1,-1-1 0,0 0-1,-1-5 50,-1-1-1,1 1 0,0-1 1,0 1-1,1-1 1,0 0-1,0 1 0,0-1 1,1 0-1,0 0 0,1 0 1,-1 1-1,1-1 1,1 0-1,-1 1 0,4-10 1,0 2-31,1-1 0,0 1 0,1 0 1,1 1-1,0-1 0,11-13 0,-15 21-61,0 1 0,1-1 1,0 1-1,0 0 0,0 0 0,0 0 0,1 1 0,-1-1 0,1 1 0,0 1 0,1-1 0,-1 1 0,1 0 0,-1 1 0,1-1 0,0 1 0,0 1 0,7-2 0,-13 4 49,-1-1 1,1 1-1,-1-1 0,1 1 0,-1-1 0,1 1 0,-1-1 1,1 1-1,-1 0 0,0-1 0,1 1 0,-1 0 1,0-1-1,0 1 0,1 0 0,-1-1 0,0 1 0,0 0 1,0 0-1,0-1 0,0 1 0,0 0 0,0-1 1,0 1-1,0 0 0,0 0 0,-1-1 0,1 1 0,0 0 1,0-1-1,-1 1 0,1 0 0,0-1 0,-1 1 1,1-1-1,-1 1 0,0 0 0,-12 29 1076,9-26-787,-29 37 2963,31-39-3182,0 0-1,0 0 0,0 0 0,-1-1 0,1 1 0,0-1 0,-1 0 0,0 1 0,1-1 0,-1 0 0,0 0 0,1-1 1,-1 1-1,0-1 0,-4 1 0,6-3-600,0 0 0,1 0 1,-1 0-1,1 0 0,-1 0 1,1 0-1,0 0 0,0 0 0,0 0 1,0 0-1,0 0 0,1 0 0,-1-1 1,2-2-1,8-12-5345,4 0-3390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0.097"/>
    </inkml:context>
    <inkml:brush xml:id="br0">
      <inkml:brushProperty name="width" value="0.025" units="cm"/>
      <inkml:brushProperty name="height" value="0.025" units="cm"/>
    </inkml:brush>
  </inkml:definitions>
  <inkml:trace contextRef="#ctx0" brushRef="#br0">46 0 4228,'0'0'7895,"-1"10"-4136,-18 78 905,12-62-4219,1 1 0,1 0-1,-2 39 1,7-59-604,0 21-893,0-27 1022,0 0 1,0-1-1,0 1 0,0 0 0,0-1 0,0 1 0,0 0 0,0-1 0,0 1 0,1-1 1,-1 1-1,0 0 0,0-1 0,1 1 0,-1-1 0,0 1 0,1-1 0,-1 1 0,1-1 0,-1 1 1,0-1-1,1 1 0,-1-1 0,1 1 0,-1-1 0,1 0 0,0 1 0,-1-1 0,1 0 1,-1 0-1,2 1 0,-1-4-22,0 0 0,1 1 0,-1-1 1,0 0-1,-1 0 0,1 0 0,0 0 0,-1 0 1,0 0-1,0-6 0,1 1-30,3-21 169,14-77-863,-16 97 750,0 0 0,1 1-1,0-1 1,1 1 0,0 0 0,0 0 0,1 0 0,0 0 0,7-8 0,-11 14 30,1 1 0,-1-1 0,0 1 0,1 0-1,-1 0 1,1-1 0,0 1 0,-1 0 0,1 0 0,0 1-1,0-1 1,0 0 0,-1 1 0,5-2 0,-5 2-5,0 0 0,0 0 0,0 0 0,0 0 0,0 1 0,0-1 0,0 0 0,0 0 0,0 1 1,0-1-1,0 1 0,-1-1 0,1 0 0,0 1 0,0 0 0,0-1 0,-1 1 0,1-1 0,0 1 0,-1 0 0,2 1 1,-1 0 36,0 0 1,0 0 0,0 1 0,0-1 0,0 0 0,0 1 0,-1-1 0,1 0 0,-1 1-1,0-1 1,1 1 0,-1-1 0,0 1 0,-1-1 0,1 1 0,0-1 0,-1 0-1,1 1 1,-1-1 0,0 1 0,-2 3 0,0 1 342,-1-1 0,-1 1 0,1-1 0,-11 12 0,13-16-399,0 0-1,0 0 1,-1 0 0,1 0-1,-1 0 1,1 0 0,-1-1-1,0 1 1,1-1 0,-1 1-1,0-1 1,0 0 0,0 0-1,0-1 1,-4 1 0,12-22-10513,4 5 2365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0.492"/>
    </inkml:context>
    <inkml:brush xml:id="br0">
      <inkml:brushProperty name="width" value="0.025" units="cm"/>
      <inkml:brushProperty name="height" value="0.025" units="cm"/>
    </inkml:brush>
  </inkml:definitions>
  <inkml:trace contextRef="#ctx0" brushRef="#br0">91 0 3619,'0'0'16347,"-1"9"-15525,-2 56 199,-1-34-965,3 1 1,0-1 0,2 1 0,1-1-1,10 47 1,-9-66-336,7 24-637,-10-35 716,0 0 0,0 0 0,1 0 0,-1 0 0,1 0 1,-1 0-1,1 0 0,-1 0 0,1 0 0,0 0 0,-1-1 0,1 1 0,0 0 0,0 0 0,-1 0 1,1-1-1,0 1 0,0-1 0,0 1 0,0 0 0,0-1 0,0 0 0,0 1 0,1 0 0,-1-6-2655,-6-14 2411,-4 0 1444,-1 1 0,-1 0-1,-19-25 1,17 27 307,1-1-1,1-1 1,-13-27-1,23 44-1244,1 0 0,0 0-1,-1 0 1,1 1 0,0-1-1,0 0 1,-1 0 0,1 0 0,0 0-1,0 0 1,0 0 0,0 0 0,0 0-1,0 0 1,0 0 0,1 0 0,-1 0-1,0 0 1,0 0 0,1 0 0,-1 1-1,1-1 1,-1 0 0,1 0 0,-1 0-1,1 0 1,-1 1 0,1-1-1,0 0 1,-1 1 0,1-1 0,0 0-1,0 1 1,-1-1 0,1 1 0,0-1-1,0 1 1,0-1 0,0 1 0,0 0-1,0 0 1,-1-1 0,1 1 0,0 0-1,0 0 1,1 0 0,59-3-1748,-35 3-849,6-4-2942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1.366"/>
    </inkml:context>
    <inkml:brush xml:id="br0">
      <inkml:brushProperty name="width" value="0.025" units="cm"/>
      <inkml:brushProperty name="height" value="0.025" units="cm"/>
    </inkml:brush>
  </inkml:definitions>
  <inkml:trace contextRef="#ctx0" brushRef="#br0">113 129 6054,'0'0'12299,"-10"-5"-11674,7 3-585,0 1 15,0-1 0,0 1 1,0-1-1,-1 1 0,1 0 0,0 0 1,-1 1-1,1-1 0,-7 0 1,8 2-32,0-1 1,0 1 0,0-1 0,0 1 0,0 0 0,1 0 0,-1 0 0,0 0 0,0 0 0,1 0 0,-1 1-1,0-1 1,1 1 0,-1-1 0,1 1 0,0-1 0,0 1 0,-1 0 0,1-1 0,0 1 0,0 0 0,1 0 0,-2 4-1,-3 3 167,2 0 0,-1 1-1,1-1 1,1 1-1,0 0 1,0 0-1,1 0 1,0 0 0,0 13-1,2-22-184,-1-1 0,0 0 0,0 1 0,0-1 0,0 0 0,0 1 0,0-1 0,1 0 0,-1 0 0,0 1 1,0-1-1,0 0 0,1 0 0,-1 1 0,0-1 0,0 0 0,1 0 0,-1 1 0,0-1 0,1 0 0,-1 0 0,0 0 0,1 0 0,-1 0 0,0 0 0,0 1 0,1-1 0,-1 0 0,1 0 0,-1 0 0,0 0 0,1 0 0,-1 0 0,0 0 0,1 0 0,-1 0 0,0-1 0,1 1 0,-1 0 0,0 0 0,1 0 0,-1 0 0,0 0 0,0 0 0,1-1 0,-1 1 0,0 0 1,0 0-1,1-1 0,-1 1 0,0 0 0,0 0 0,1-1 0,16-13 282,-4-3-24,-1 0-1,0-2 1,-2 1-1,0-2 1,-1 1-1,-1-1 1,0 0-1,-2-1 1,0 0-1,3-31 1,-22 129-157,6-41-103,1 0-1,-1 47 0,7-82-35,0-1-1,-1 1 0,1 0 0,0-1 0,0 1 1,0 0-1,0-1 0,0 1 0,0-1 0,1 1 1,-1 0-1,0-1 0,0 1 0,0-1 0,0 1 1,1 0-1,-1-1 0,0 1 0,1-1 0,-1 1 1,0-1-1,1 1 0,-1-1 0,1 1 1,-1-1-1,0 0 0,1 1 0,-1-1 0,1 1 1,-1-1-1,1 0 0,0 0 0,-1 1 0,1-1 1,-1 0-1,1 0 0,0 0 0,-1 1 0,1-1 1,-1 0-1,1 0 0,0 0 0,-1 0 0,1 0 1,0 0-1,-1 0 0,1-1 0,-1 1 1,1 0-1,0 0 0,-1 0 0,1-1 0,-1 1 1,1 0-1,-1 0 0,1-1 0,-1 1 0,1-1 1,-1 1-1,1 0 0,-1-1 0,1 1 0,-1-1 1,1 0-1,32-30-4322,-21 14 1077,-1 0 1,0-1-1,8-22 0,-4 10-2413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1.744"/>
    </inkml:context>
    <inkml:brush xml:id="br0">
      <inkml:brushProperty name="width" value="0.025" units="cm"/>
      <inkml:brushProperty name="height" value="0.025" units="cm"/>
    </inkml:brush>
  </inkml:definitions>
  <inkml:trace contextRef="#ctx0" brushRef="#br0">51 1 3011,'0'0'9652,"-4"9"-7853,-6 14-1050,3-11 27,1 0 0,1 1 0,0-1 0,1 1 0,1 0 0,-3 16 1,6-29-769,1 1 0,-1-1 0,1 1 0,-1-1 0,1 1 0,-1-1 0,1 0 0,0 1 0,-1-1 0,1 0 0,-1 1 0,1-1 0,0 0 0,-1 0 0,1 0 0,0 0 0,0 0 0,-1 1 0,1-1 0,0 0 0,-1 0 0,1-1 0,0 1 0,-1 0 0,1 0 0,0 0 0,-1 0 0,1-1 0,1 1 0,22-6-3,-17 3-94,0-1 1,0 0-1,-1 0 1,0 0-1,1-1 0,6-7 1,-10 9 106,0 1-1,-1-1 1,1 0 0,-1 0 0,0 0-1,0 0 1,0 0 0,0 0 0,-1 0-1,1-1 1,-1 1 0,0 0 0,0-1-1,0 0 1,0-4 0,-19 28 505,13-12-332,1 0 0,0 0-1,0 1 1,1-1 0,0 1 0,0 0 0,1 0 0,0 0 0,1 1-1,0-1 1,0 17 0,2-25-207,-1-1 1,0 1-1,1-1 0,-1 1 0,0 0 0,1-1 1,-1 1-1,1-1 0,-1 1 0,1-1 0,-1 1 1,1-1-1,-1 0 0,1 1 0,0-1 0,-1 0 1,1 1-1,-1-1 0,1 0 0,0 0 0,-1 0 1,1 1-1,0-1 0,-1 0 0,1 0 1,0 0-1,-1 0 0,1 0 0,0 0 0,0 0 1,-1 0-1,1-1 0,0 1 0,-1 0 0,1 0 1,0 0-1,-1-1 0,1 1 0,0-1 0,28-13-1909,-6-7-1774,-3-3-3514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2.105"/>
    </inkml:context>
    <inkml:brush xml:id="br0">
      <inkml:brushProperty name="width" value="0.025" units="cm"/>
      <inkml:brushProperty name="height" value="0.025" units="cm"/>
    </inkml:brush>
  </inkml:definitions>
  <inkml:trace contextRef="#ctx0" brushRef="#br0">49 1 4452,'0'0'7517,"-7"8"-4240,3-2-2766,0-3-188,0 1 0,1 0 1,-1 0-1,1 0 0,0 1 1,1-1-1,-1 1 0,1-1 1,0 1-1,0 0 1,0 0-1,-1 7 0,6-11-381,0-1 1,0 1-1,-1-1 0,1 1 0,0-1 1,0 0-1,0 0 0,0-1 0,0 1 1,4-1-1,33-11-1613,-29 8 1383,0 1-1,0 0 1,0 1 0,1 0 0,13-1-1,-24 4 373,-1-1-1,1 1 0,-1-1 0,1 1 1,-1-1-1,0 1 0,1-1 0,-1 1 0,0-1 1,1 1-1,-1 0 0,0-1 0,0 1 0,0-1 1,0 1-1,1 0 0,-1-1 0,0 1 1,0-1-1,0 1 0,0 0 0,0-1 0,0 1 1,-1 0-1,1-1 0,0 1 0,0-1 1,0 1-1,-1 0 0,1-1 0,0 1 0,0-1 1,-1 1-1,1-1 0,-1 2 0,-10 22 1320,5-17-1017,0-1 0,-1 0 0,1 0 0,-1 0-1,0-1 1,-15 9 0,18-11-811,0-1 0,-1-1-1,1 1 1,0 0 0,-1-1 0,1 0-1,-1 0 1,-9 0 0,10-1-4454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2.787"/>
    </inkml:context>
    <inkml:brush xml:id="br0">
      <inkml:brushProperty name="width" value="0.025" units="cm"/>
      <inkml:brushProperty name="height" value="0.025" units="cm"/>
    </inkml:brush>
  </inkml:definitions>
  <inkml:trace contextRef="#ctx0" brushRef="#br0">84 87 3812,'0'0'5082,"4"-8"-1911,0 1-2422,10-25 1414,-9 3 2340,-5 28-4451,0 1 1,0 0-1,0-1 1,0 1-1,0 0 1,0-1-1,0 1 1,0-1-1,0 1 1,-1 0-1,1-1 1,0 1-1,0 0 1,0-1-1,0 1 1,-1 0-1,1-1 1,0 1-1,0 0 1,0-1-1,-1 1 1,1 0-1,0 0 1,-1-1-1,1 1 1,0 0-1,-1 0 1,1 0-1,0-1 1,-1 1-1,1 0 1,0 0-1,-1 0 1,1 0-1,-1 0 1,-17 3 470,-13 18-571,24-12 69,1 2 0,0-1 1,0 1-1,1 0 0,0 0 1,1 0-1,1 1 1,0-1-1,0 1 0,1 0 1,0 0-1,1 0 0,1 0 1,0 0-1,2 15 0,-2-25-11,-1 0 1,1 0-1,1 0 0,-1 0 0,0 0 0,0 0 0,1 0 1,-1 0-1,1 0 0,-1 0 0,1 0 0,0 0 0,0-1 1,0 1-1,0 0 0,0 0 0,0-1 0,0 1 0,1-1 1,-1 1-1,1-1 0,-1 0 0,1 1 0,-1-1 0,1 0 1,0 0-1,0 0 0,-1 0 0,1 0 0,0-1 0,0 1 1,0-1-1,0 1 0,0-1 0,0 1 0,0-1 0,0 0 0,0 0 1,0 0-1,0 0 0,0-1 0,0 1 0,0 0 0,3-2 1,2 0 88,0 0-1,-1-1 1,1 0 0,0 0 0,-1-1 0,0 0 0,0 0 0,0 0 0,-1-1 0,1 0 0,5-6 0,-5 3 3,0 0 1,0 0-1,-1 0 1,0-1 0,0 0-1,-1 0 1,0 0-1,-1-1 1,0 1 0,0-1-1,-1 0 1,0 0 0,-1 0-1,0 0 1,-1 0-1,0 0 1,-1-11 0,0 19-121,1 1 1,-1-1 0,1 1 0,-1-1 0,0 1 0,1-1-1,-1 1 1,0 0 0,0-1 0,0 1 0,0 0 0,0 0-1,0 0 1,0 0 0,0 0 0,-1 0 0,1 0 0,0 0-1,-1 0 1,1 1 0,0-1 0,-1 0 0,1 1-1,-1-1 1,1 1 0,-1 0 0,1-1 0,-1 1 0,0 0-1,1 0 1,-3 0 0,2 0-114,-1 0 0,1 1 1,0-1-1,0 0 0,0 1 0,0-1 0,0 1 1,0 0-1,1 0 0,-1 0 0,0 0 0,0 0 1,0 0-1,1 0 0,-1 0 0,1 1 0,-1-1 1,1 1-1,-1-1 0,1 1 0,0 0 0,0-1 1,-2 4-1,1 0-624,1 1 0,0-1 0,0 1-1,0-1 1,1 1 0,-1 0 0,2 6 0,-1-3-1420,0 4-2822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5.684"/>
    </inkml:context>
    <inkml:brush xml:id="br0">
      <inkml:brushProperty name="width" value="0.025" units="cm"/>
      <inkml:brushProperty name="height" value="0.025" units="cm"/>
    </inkml:brush>
  </inkml:definitions>
  <inkml:trace contextRef="#ctx0" brushRef="#br0">1 37 6598,'0'0'13549,"48"-14"-11371,-32 8-1313,2 1-224,2 1-289,-4 2-224,5 1-128,-3 1-192,5 0-897,-1 0-321,-5 0-1376,-1 0-2627,-5-5-4805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3.133"/>
    </inkml:context>
    <inkml:brush xml:id="br0">
      <inkml:brushProperty name="width" value="0.025" units="cm"/>
      <inkml:brushProperty name="height" value="0.025" units="cm"/>
    </inkml:brush>
  </inkml:definitions>
  <inkml:trace contextRef="#ctx0" brushRef="#br0">50 1 3908,'0'0'18342,"-1"8"-17578,-20 90 775,14-75-1310,1 0-1,1 1 0,1 0 0,-1 45 0,5-68-225,0 1 1,0-1-1,0 1 1,0-1-1,1 1 0,-1-1 1,1 1-1,-1-1 1,1 1-1,-1-1 1,1 1-1,0-1 1,0 0-1,0 1 1,0-1-1,0 0 1,0 0-1,0 0 1,0 0-1,0 0 0,0 0 1,1 0-1,1 1 1,0-1 10,1 1 0,-1-1 0,0 0 0,1 0 0,-1-1 0,1 1 0,-1-1 0,1 0 0,0 0 0,3 0 0,2-1-31,0 0-1,0-1 0,0 1 1,-1-2-1,1 1 0,-1-1 0,15-8 1,-18 8-351,1-1 1,-1 1-1,0-1 1,0-1-1,0 1 1,-1-1-1,8-10 0,-10 13-451,0-1 0,-1 0 0,1 0 0,-1 0 0,0 0 0,0 0 0,0 0 0,-1 0 0,1 0 0,-1 0-1,1-5 1,-1-6-7909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3.511"/>
    </inkml:context>
    <inkml:brush xml:id="br0">
      <inkml:brushProperty name="width" value="0.025" units="cm"/>
      <inkml:brushProperty name="height" value="0.025" units="cm"/>
    </inkml:brush>
  </inkml:definitions>
  <inkml:trace contextRef="#ctx0" brushRef="#br0">1 91 5093,'0'0'13741,"5"-46"-12588,13 37 0,5 1-160,9 3-737,4 1-256,-2 0-897,0-2-2370,-2-2-7463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6.120"/>
    </inkml:context>
    <inkml:brush xml:id="br0">
      <inkml:brushProperty name="width" value="0.025" units="cm"/>
      <inkml:brushProperty name="height" value="0.025" units="cm"/>
    </inkml:brush>
  </inkml:definitions>
  <inkml:trace contextRef="#ctx0" brushRef="#br0">89 29 3683,'0'0'6999,"-8"2"-5552,4-1-1176,-1 0 0,1 0 1,0 1-1,0 0 0,0 0 0,0 0 0,0 0 1,0 0-1,1 1 0,-1 0 0,1 0 1,0 0-1,-1 0 0,1 0 0,1 1 1,-1-1-1,0 1 0,1 0 0,0-1 0,0 1 1,0 0-1,0 1 0,1-1 0,-1 0 1,0 7-1,2 18 771,0-29-1006,1 0 0,-1 1 1,0-1-1,0 0 0,1 0 0,-1 1 1,0-1-1,0 0 0,1 0 1,-1 1-1,0-1 0,1 0 0,-1 0 1,0 0-1,1 0 0,-1 1 1,0-1-1,1 0 0,-1 0 0,0 0 1,1 0-1,-1 0 0,1 0 1,-1 0-1,0 0 0,1 0 0,-1 0 1,0 0-1,1 0 0,-1 0 1,0-1-1,1 1 0,-1 0 0,0 0 1,1 0-1,0-1 0,3-2 157,1 0 0,-1 0 1,0 0-1,0-1 0,0 0 0,0 0 0,4-6 0,3-6-26,-6 9-139,0 0 0,0 0 0,0 0 0,1 1 0,0 0 0,12-10 0,-17 17-26,0-1-1,0 0 1,0 1 0,0-1 0,0 0-1,0 1 1,0-1 0,0 1 0,0 0-1,-1-1 1,1 1 0,0 0 0,0-1-1,-1 1 1,1 0 0,0 0 0,-1 0-1,1 0 1,-1 0 0,1 0 0,-1-1-1,0 1 1,1 0 0,-1 0-1,0 0 1,0 0 0,1 0 0,-1 1-1,0-1 1,0 0 0,0 1 0,8 42 457,-8-42-435,0-1-11,0 1 0,0 0-1,0-1 1,1 1 0,-1 0 0,0-1-1,1 1 1,-1 0 0,1-1-1,0 1 1,0-1 0,-1 1 0,1-1-1,0 1 1,0-1 0,0 1 0,0-1-1,1 0 1,-1 0 0,0 0 0,1 0-1,-1 0 1,0 0 0,1 0 0,-1 0-1,3 1 1,-2-2-14,0 0-1,0 0 1,0 0 0,-1-1-1,1 1 1,0 0 0,0-1 0,0 1-1,0-1 1,0 0 0,-1 0-1,1 1 1,0-1 0,0 0-1,-1-1 1,1 1 0,-1 0-1,1 0 1,-1-1 0,0 1-1,3-3 1,2-4-573,0-1-1,0 1 1,-1-1-1,1 0 1,4-14 0,5-24-6892,-19 66 8532,1-1 0,-2 33 0,7-48-1051,0 0-1,0 0 1,0 0-1,1 0 0,-1-1 1,1 1-1,0-1 1,0 1-1,0-1 1,4 3-1,13 11-419,-15-10 516,-1 1-1,1 1 0,-2-1 0,1 1 0,-1-1 0,0 1 0,-1 0 0,0 0 0,0 0 0,0 0 0,-1 1 0,-1-1 0,1 0 0,-1 1 0,-1-1 0,1 0 0,-3 11 0,3-18-17,0 0 1,0-1-1,0 1 1,-1 0-1,1 0 0,0 0 1,0 0-1,0 0 0,-1 0 1,1 0-1,-1-1 0,1 1 1,0 0-1,-1 0 1,1 0-1,-1-1 0,0 1 1,1 0-1,-1-1 0,0 1 1,1 0-1,-1-1 1,0 1-1,0-1 0,1 1 1,-1-1-1,0 0 0,0 1 1,0-1-1,0 0 1,1 1-1,-1-1 0,0 0 1,0 0-1,0 0 0,0 0 1,-2 0-1,2 0-59,0-1 0,-1 0 0,1 1 0,0-1 0,0 0-1,0 0 1,-1 1 0,1-1 0,0 0 0,0 0 0,0 0 0,0 0 0,0-1 0,1 1-1,-1 0 1,0 0 0,0 0 0,1-1 0,-1 1 0,1 0 0,-1-1 0,1 1 0,-1-2-1,0-5-77,0 0 0,0 0 0,0-1 0,1 1 0,0 0 0,1 0 0,0-1 0,0 1 0,1 0 0,4-16 0,3 5-35,0-1 0,20-31 1,-18 34 83,0-1 0,-2-1 1,13-32-1,-24 54 40,-24 61 914,24-58-896,0 0 0,0 0-1,0 0 1,1 0 0,0 1-1,0-1 1,1 0 0,0 1-1,0-1 1,0 0 0,3 11 0,-3-17-84,1 1 1,-1-1 0,1 1-1,-1-1 1,1 1 0,-1-1 0,1 1-1,-1-1 1,1 1 0,0-1 0,-1 0-1,1 1 1,0-1 0,-1 0 0,1 0-1,0 0 1,-1 1 0,1-1 0,0 0-1,0 0 1,-1 0 0,1 0 0,0 0-1,0 0 1,-1 0 0,1-1 0,0 1-1,-1 0 1,1 0 0,0 0 0,0-1-1,-1 1 1,1 0 0,-1-1 0,1 1-1,0-1 1,-1 1 0,1-1 0,0 0-1,24-18-1886,0-27-5790,-23 42 6655,12-28-5919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6.514"/>
    </inkml:context>
    <inkml:brush xml:id="br0">
      <inkml:brushProperty name="width" value="0.025" units="cm"/>
      <inkml:brushProperty name="height" value="0.025" units="cm"/>
    </inkml:brush>
  </inkml:definitions>
  <inkml:trace contextRef="#ctx0" brushRef="#br0">15 1 4644,'0'0'12706,"-2"7"-11473,-3 29 763,-2 56 1,7-91-2014,1 0 0,-1 0-1,1 0 1,-1 0 0,1-1 0,0 1 0,0 0-1,-1 0 1,1 0 0,0-1 0,0 1 0,0 0-1,0-1 1,0 1 0,0-1 0,0 1 0,0-1-1,0 1 1,0-1 0,0 0 0,0 0 0,0 1-1,1-1 1,-1 0 0,0 0 0,0 0 0,0 0-1,0 0 1,0-1 0,0 1 0,1 0-1,0-1 1,43-5-1967,-40 4 1670,43-6-1987,-47 8 2311,0 0 0,0 0 0,0 1 0,0-1-1,0 0 1,0 0 0,0 1 0,0-1 0,0 0-1,0 1 1,0-1 0,0 1 0,0 0 0,0-1-1,0 1 1,0 0 0,0-1 0,-1 1 0,1 0 0,0 0-1,-1 0 1,1 0 0,0 0 0,-1 0 0,1 0-1,-1 0 1,1 0 0,-1 0 0,0 0 0,1 0-1,-1 0 1,0 0 0,0 0 0,0 0 0,0 0 0,0 0-1,0 3 1,0-2 204,0 8 526,0 0 0,-1 0 0,0-1-1,-3 14 1,4-22-628,-1 1 0,1-1 0,-1 1 0,1 0-1,-1-1 1,1 1 0,-1-1 0,0 0 0,0 1-1,1-1 1,-1 0 0,0 1 0,0-1 0,0 0-1,-1 0 1,1 0 0,0 0 0,0 0 0,-1 0-1,1 0 1,0 0 0,-1-1 0,1 1 0,-1 0-1,1-1 1,-1 1 0,1-1 0,-1 0 0,0 1 0,1-1-1,-1 0 1,1 0 0,-1 0 0,0 0 0,-1-1-1,1 0-259,0 0 0,1 0 0,-1-1-1,0 1 1,1-1 0,0 0 0,-1 1-1,1-1 1,0 0 0,0 0 0,0 1-1,0-1 1,0 0 0,0 0 0,0 0-1,1 0 1,-1 0 0,1-1 0,0 1-1,-1 0 1,1 0 0,0 0 0,0 0-1,1-4 1,-2 2-970,1 0 0,0-1 0,0 1 0,1 0 0,-1 0 0,1 0 0,0 0-1,0 0 1,0 0 0,0 0 0,1 0 0,3-6 0,10 0-5125,9 7 6719,-22 3-352,7 0-102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37.219"/>
    </inkml:context>
    <inkml:brush xml:id="br0">
      <inkml:brushProperty name="width" value="0.025" units="cm"/>
      <inkml:brushProperty name="height" value="0.025" units="cm"/>
    </inkml:brush>
  </inkml:definitions>
  <inkml:trace contextRef="#ctx0" brushRef="#br0">15 260 2915,'0'0'12961,"-1"5"-12480,-2 8-80,0-4 202,1 0 0,0 1 0,0-1 0,1 0 1,1 1-1,0 16 0,0-25-593,1 0 1,-1-1 0,0 1-1,1-1 1,-1 1 0,0-1-1,1 1 1,-1-1 0,1 1-1,-1-1 1,1 1 0,-1-1-1,1 0 1,-1 1-1,1-1 1,0 0 0,-1 1-1,1-1 1,-1 0 0,1 0-1,0 0 1,-1 0 0,1 1-1,0-1 1,-1 0 0,1 0-1,-1 0 1,1 0-1,0 0 1,-1-1 0,1 1-1,0 0 1,-1 0 0,1 0-1,-1 0 1,1-1 0,0 1-1,-1 0 1,1-1 0,-1 1-1,1 0 1,-1-1-1,1 1 1,-1-1 0,1 0-1,26-19-147,-23 14 51,1 0-1,-1 0 1,0 0-1,0-1 0,-1 1 1,0-1-1,0 0 1,-1 0-1,0 0 1,0-1-1,0 1 1,-1 0-1,0-1 1,-1 1-1,1-1 1,-2 1-1,1-1 0,-2-9 1,-4 11-131,1 17 419,4-9-140,0 0 0,1 0 0,0 0 0,0 0 0,-1 1 0,1-1 0,0 0-1,1 0 1,-1 0 0,0 0 0,1 0 0,0 4 0,0-6-48,-1 1-1,1 0 1,0 0 0,0 0 0,0-1-1,0 1 1,0 0 0,-1-1-1,1 1 1,0-1 0,1 1-1,-1-1 1,0 1 0,0-1-1,0 0 1,0 1 0,0-1-1,0 0 1,0 0 0,0 0 0,1 0-1,-1 0 1,0 0 0,0 0-1,0 0 1,0-1 0,0 1-1,0 0 1,0-1 0,0 1-1,0-1 1,0 1 0,0-1 0,0 1-1,0-1 1,2-1 0,29-27 226,-24 16-230,-1 0 0,0 0 0,-1-1 0,0 0 0,-1 0 0,0-1-1,-1 1 1,-1-1 0,-1 0 0,0 0 0,0 0 0,-2-26 0,-9 100 886,9-32-508,1 0 0,9 52 0,-7-67-423,1 1 0,-1-1 0,2-1 0,0 1 0,0-1 0,1 0 0,0 0 0,14 17 0,-43-73 323,-80-98 1570,102 142-1809,1 1 0,0 0-1,0 0 1,-1-1 0,1 1 0,0 0-1,0-1 1,0 1 0,-1 0 0,1-1-1,0 1 1,0-1 0,0 1 0,0 0-1,0-1 1,0 1 0,0 0-1,0-1 1,0 1 0,0-1 0,0 1-1,0 0 1,0-1 0,0 1 0,0 0-1,0-1 1,0 1 0,1 0 0,-1-1-1,0 1 1,0 0 0,0-1 0,1 1-1,-1 0 1,0-1 0,0 1-1,1 0 1,-1-1 0,20-5 565,37 6-1431,-42 1 379,47-7-6091,-32-3-1436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09.738"/>
    </inkml:context>
    <inkml:brush xml:id="br0">
      <inkml:brushProperty name="width" value="0.025" units="cm"/>
      <inkml:brushProperty name="height" value="0.025" units="cm"/>
    </inkml:brush>
  </inkml:definitions>
  <inkml:trace contextRef="#ctx0" brushRef="#br0">20 0 3171,'0'0'6758,"0"10"-5669,0 2-320,-6 3 128,1 3-545,1 2-159,-1 1-33,5 4 32,0-3-32,0 4-64,0-2-64,0 1 0,0-1-512,9-3-1762,-7-3-2243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10.067"/>
    </inkml:context>
    <inkml:brush xml:id="br0">
      <inkml:brushProperty name="width" value="0.025" units="cm"/>
      <inkml:brushProperty name="height" value="0.025" units="cm"/>
    </inkml:brush>
  </inkml:definitions>
  <inkml:trace contextRef="#ctx0" brushRef="#br0">40 1 9353,'0'0'544,"-20"86"706,11-47 223,4-6-416,0-4-481,5-6-383,0-5-193,3-6-897,8-3-993,0-5-480,-4 1-1858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5:10.652"/>
    </inkml:context>
    <inkml:brush xml:id="br0">
      <inkml:brushProperty name="width" value="0.025" units="cm"/>
      <inkml:brushProperty name="height" value="0.025" units="cm"/>
    </inkml:brush>
  </inkml:definitions>
  <inkml:trace contextRef="#ctx0" brushRef="#br0">184 0 4260,'-1'9'977,"-31"260"4016,19-82-10627,9-31 7869,-10 145-754,-14-152 38,-1 11 1286,-8 280-3478,23-178 562,7-72 3361,7-135-1571,0-9-2109,-3-16-3963,1-26-262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7.095"/>
    </inkml:context>
    <inkml:brush xml:id="br0">
      <inkml:brushProperty name="width" value="0.025" units="cm"/>
      <inkml:brushProperty name="height" value="0.025" units="cm"/>
    </inkml:brush>
  </inkml:definitions>
  <inkml:trace contextRef="#ctx0" brushRef="#br0">14 59 9097,'0'0'10538,"4"-8"-9764,-1 1-564,-2 4-149,-1 0 0,1 1 0,0-1 0,1 0 0,-1 0 0,0 1 0,1-1 1,0 1-1,-1 0 0,1-1 0,0 1 0,0 0 0,0 0 0,5-3 0,-7 5-58,0-1-1,0 1 1,1 0 0,-1-1 0,0 1-1,1 0 1,-1 0 0,0 0-1,1-1 1,-1 1 0,0 0-1,1 0 1,-1 0 0,0 0-1,1 0 1,-1 0 0,1 0 0,-1 0-1,0 0 1,1 0 0,-1 0-1,1 0 1,-1 0 0,0 0-1,1 0 1,-1 0 0,0 0 0,1 0-1,-1 0 1,1 1 0,-1-1-1,0 0 1,1 0 0,-1 0-1,0 1 1,0-1 0,1 0-1,-1 0 1,0 1 0,0-1 0,1 0-1,-1 1 1,0-1 0,1 1-1,-2 22 778,-13 26 913,-1-21-715,11-22-814,0 1 0,0-1 1,0 1-1,1 0 0,0 0 1,1 0-1,0 0 0,0 0 1,0 1-1,1-1 0,0 1 1,0-1-1,1 14 0,1-19-147,0 1 0,1-1 0,-1 0 1,0 0-1,1 0 0,-1 0 0,1 0 0,0 0 0,-1 0 0,1 0 0,0-1 0,0 1 0,0-1 0,1 1 0,-1-1 0,0 0 0,0 0 0,1 0 0,-1 0 1,3 0-1,56 17-1523,-55-16 833,48 3-8472,-32-5-1243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7.474"/>
    </inkml:context>
    <inkml:brush xml:id="br0">
      <inkml:brushProperty name="width" value="0.025" units="cm"/>
      <inkml:brushProperty name="height" value="0.025" units="cm"/>
    </inkml:brush>
  </inkml:definitions>
  <inkml:trace contextRef="#ctx0" brushRef="#br0">12 0 8584,'0'0'15503,"-11"21"-20916,22-21 384,-1 0-2851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06.093"/>
    </inkml:context>
    <inkml:brush xml:id="br0">
      <inkml:brushProperty name="width" value="0.025" units="cm"/>
      <inkml:brushProperty name="height" value="0.025" units="cm"/>
    </inkml:brush>
  </inkml:definitions>
  <inkml:trace contextRef="#ctx0" brushRef="#br0">0 218 4132,'0'0'15278,"68"13"-14317,-34-18-448,7-2-417,0 2-64,4-2-1185,-1 2-1025,-3-3-705,4-1-4292</inkml:trace>
  <inkml:trace contextRef="#ctx0" brushRef="#br0" timeOffset="1">698 49 5605,'0'0'8328,"5"-8"-4751,14-25-1388,-19 33-2152,0 0-1,0 0 1,1 0 0,-1-1 0,0 1 0,0 0 0,0 0 0,0 0 0,0-1 0,0 1 0,0 0 0,0 0-1,0 0 1,0-1 0,0 1 0,0 0 0,0 0 0,0 0 0,0-1 0,0 1 0,0 0 0,0 0 0,0 0-1,0-1 1,0 1 0,0 0 0,-1 0 0,1 0 0,0 0 0,0-1 0,0 1 0,0 0 0,0 0-1,0 0 1,-1 0 0,1 0 0,0-1 0,0 1 0,0 0 0,0 0 0,-1 0 0,1 0 0,0 0 0,-1 0-1,-12 0 604,-12 9-159,17-1-330,0-1 0,0 1-1,1 0 1,1 1 0,-1-1 0,1 1 0,1 1-1,-1-1 1,2 1 0,-1 0 0,2 0 0,-1 0-1,1 0 1,1 1 0,0 0 0,0-1 0,1 1 0,0 0-1,1 15 1,1-23-117,-1-1 0,1 0 1,0 1-1,0-1 0,0 0 0,0 0 0,0 0 1,0 1-1,0-1 0,1 0 0,-1-1 0,1 1 0,0 0 1,-1 0-1,1-1 0,0 1 0,0-1 0,0 1 0,0-1 1,0 0-1,0 0 0,0 0 0,1 0 0,-1 0 0,0 0 1,1-1-1,-1 1 0,0-1 0,1 1 0,-1-1 0,1 0 1,4 0-1,1 0 61,0 0 1,-1 0-1,1-1 1,0 0-1,-1-1 0,1 1 1,-1-1-1,1-1 1,8-3-1,-9 2-42,0 1-1,-1-2 1,1 1-1,-1 0 1,0-1-1,-1 0 1,1-1 0,-1 1-1,0-1 1,0 0-1,-1 0 1,0-1-1,0 1 1,0-1 0,-1 0-1,0 0 1,-1 0-1,1 0 1,-1-1-1,0 1 1,-1 0-1,0-1 1,0 0 0,-1 1-1,0-12 1,-1 15-81,1 1-1,-1 0 1,0-1 0,0 1 0,0 0 0,0-1 0,-1 1 0,1 0 0,-1 0-1,0 0 1,0 0 0,0 1 0,0-1 0,0 0 0,0 1 0,-1 0 0,0-1-1,1 1 1,-1 0 0,0 0 0,0 1 0,0-1 0,0 0 0,0 1 0,0 0-1,-1 0 1,1 0 0,-6-1 0,2 0-514,-1 1 1,1 0-1,0 1 0,-1-1 0,1 1 1,-1 1-1,1-1 0,0 1 1,-1 1-1,1-1 0,0 1 0,-11 4 1,3 2-4979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7.821"/>
    </inkml:context>
    <inkml:brush xml:id="br0">
      <inkml:brushProperty name="width" value="0.025" units="cm"/>
      <inkml:brushProperty name="height" value="0.025" units="cm"/>
    </inkml:brush>
  </inkml:definitions>
  <inkml:trace contextRef="#ctx0" brushRef="#br0">117 2 2883,'0'0'15150,"-10"0"-14589,7-1-519,-1 1 0,1 0 0,0 0 0,0 0 0,0 0 0,0 0 0,0 1 0,0 0 0,0-1 0,0 1 0,0 0 0,0 1 0,0-1 0,0 0 0,0 1 1,1 0-1,-1-1 0,1 1 0,-1 0 0,1 0 0,0 1 0,0-1 0,0 0 0,0 1 0,0-1 0,0 1 0,0 0 0,1-1 0,0 1 0,-1 0 0,1 0 0,-1 6 1,-3 3 293,1 0 1,0 0 0,0 1 0,2 0 0,-1 0-1,2 0 1,0 0 0,0 0 0,1 0 0,2 18-1,-1-29-277,0-1-1,0 1 0,-1-1 0,1 1 0,0-1 0,0 1 0,0-1 0,0 0 1,1 1-1,-1-1 0,0 0 0,0 0 0,1 0 0,-1 0 0,1 0 0,-1 0 1,1 0-1,-1 0 0,1-1 0,0 1 0,-1-1 0,1 1 0,0-1 0,0 0 0,-1 1 1,1-1-1,0 0 0,0 0 0,-1 0 0,1 0 0,2-1 0,2 0 103,-1 1 1,0-1-1,1 0 0,-1-1 0,0 1 0,0-1 0,0 0 0,9-6 0,-6 3-103,-1 0 1,0-1-1,-1 0 0,1 0 0,-1-1 1,0 0-1,-1 0 0,0 0 0,0-1 1,0 1-1,-1-1 0,-1-1 0,1 1 1,-1 0-1,0-1 0,-1 1 0,0-1 0,0 0 1,-1 0-1,0 0 0,-1-14 0,0 21-69,0 1-1,0-1 0,0 1 1,0 0-1,0-1 1,0 1-1,-1-1 0,1 1 1,0 0-1,-1-1 0,1 1 1,-1 0-1,1 0 0,-1-1 1,0 1-1,1 0 0,-1 0 1,0 0-1,0 0 0,0 0 1,0 0-1,0 0 1,0 0-1,0 0 0,0 0 1,0 1-1,-1-1 0,1 0 1,0 1-1,0-1 0,-1 1 1,1-1-1,0 1 0,-1 0 1,1-1-1,0 1 0,-1 0 1,1 0-1,-1 0 0,1 0 1,0 0-1,-1 0 1,1 1-1,-2-1 0,0 1-190,-1 0-1,1 0 1,0 1-1,0-1 1,-1 0-1,1 1 1,0 0-1,1 0 1,-1 0-1,0 0 1,0 0-1,1 1 1,-1-1-1,1 1 1,0 0-1,0-1 1,-2 5-1,-6 24-2981,8-10-4015,2-13-1401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8.606"/>
    </inkml:context>
    <inkml:brush xml:id="br0">
      <inkml:brushProperty name="width" value="0.025" units="cm"/>
      <inkml:brushProperty name="height" value="0.025" units="cm"/>
    </inkml:brush>
  </inkml:definitions>
  <inkml:trace contextRef="#ctx0" brushRef="#br0">119 1 3812,'0'0'22186,"-5"10"-21636,-25 42-44,-26 51 70,51-91-562,1-1-1,0 1 1,0 0-1,1-1 1,0 2-1,1-1 1,0 17-1,2-28-11,0 0-1,0 1 0,0-1 0,0 0 1,1 0-1,-1 0 0,0 0 0,1 0 1,-1 0-1,1 0 0,-1 0 0,1 0 1,-1 0-1,1 0 0,0 0 1,0 0-1,-1-1 0,1 1 0,0 0 1,0 0-1,0-1 0,0 1 0,1 0 1,32 9 92,-21-10-52,0 0 0,-1 0 1,20-4-1,-16 1-202,-1-1-1,1-1 1,-1 0 0,15-8 0,-22 9-1170,-1 0 0,0 0 0,0 0-1,0-1 1,9-9 0,-3-3-7734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19.812"/>
    </inkml:context>
    <inkml:brush xml:id="br0">
      <inkml:brushProperty name="width" value="0.025" units="cm"/>
      <inkml:brushProperty name="height" value="0.025" units="cm"/>
    </inkml:brush>
  </inkml:definitions>
  <inkml:trace contextRef="#ctx0" brushRef="#br0">22 26 5381,'8'-25'9137,"-8"25"-9028,0 0 0,0 1 0,0-1 0,0 0 0,0 0 0,0 0 0,0 0 0,0 0 0,0 0 0,1 0 0,-1 0 0,0 0 0,0 0 0,0 0 0,0 0 0,0 0 0,0 0 0,0 0 0,0 0 0,0 0 0,0 0 0,1 0 0,-1 0 0,0-1 1199,0 1-1199,0 0 0,0 0 0,1 0 0,-1 0 0,0 0 0,0 0 0,-1 39 3907,0-8-4266,-1 9 704,-11 62 1,6-62-15,-1 65-1,12-104 463,8-8-450,7-12 111,13-18-365,-1-1 1,-2-1 0,-1-2-1,25-51 1,-48 79-2794,-12 22-5677,-1 0 4773,-7 8-5288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0.364"/>
    </inkml:context>
    <inkml:brush xml:id="br0">
      <inkml:brushProperty name="width" value="0.025" units="cm"/>
      <inkml:brushProperty name="height" value="0.025" units="cm"/>
    </inkml:brush>
  </inkml:definitions>
  <inkml:trace contextRef="#ctx0" brushRef="#br0">1 83 4805,'0'0'14824,"8"-3"-14130,-6 2-629,41-11 487,-42 11-530,0 1 1,0-1-1,0 1 1,1 0-1,-1-1 1,0 1-1,0 0 1,1 0-1,-1 0 1,0 0-1,0 0 1,1 0-1,-1 1 1,0-1-1,0 0 1,1 0-1,-1 1 1,0-1-1,0 1 1,0 0-1,0-1 1,1 1-1,-1 0 1,0-1-1,0 1 1,0 0-1,-1 0 1,1 0-1,0 0 1,0 0-1,0 0 1,-1 0-1,1 0 1,0 2-1,2 53 1249,-3-55-1186,7-27 1405,-7 1-1221,0-4 20,2 21-218,1 10-87,-2 0 27,1 0 0,-1 1 0,1-1 0,0 0 0,-1 0-1,1 0 1,0 0 0,0-1 0,1 1 0,-1-1-1,0 1 1,1-1 0,-1 0 0,0 1 0,1-1 0,-1-1-1,1 1 1,0 0 0,-1-1 0,1 1 0,0-1-1,-1 0 1,1 1 0,0-1 0,-1-1 0,1 1-1,0 0 1,-1-1 0,1 1 0,0-1 0,-1 0 0,1 0-1,4-2 1,-4 1 4,1 1 0,-1-1-1,0 0 1,0-1 0,0 1-1,0-1 1,0 1 0,0-1 0,0 0-1,-1 0 1,1 0 0,-1 0-1,0 0 1,0-1 0,0 1 0,-1 0-1,1-1 1,-1 0 0,0 1-1,0-1 1,0 0 0,0 0-1,0-5 1,-22 38-25,0 39 378,20-62-329,-1-1 0,1 1 0,0 0 0,1 0 0,0 0 0,0 0 0,0 0 0,0 0 0,3 10 0,-3-15-54,1 0 1,-1-1-1,1 1 1,0 0 0,-1-1-1,1 1 1,-1-1 0,1 1-1,0-1 1,0 1 0,-1-1-1,1 1 1,0-1-1,0 0 1,-1 0 0,1 1-1,0-1 1,0 0 0,0 0-1,0 0 1,-1 0-1,1 1 1,0-1 0,0-1-1,0 1 1,0 0 0,0 0-1,-1 0 1,1 0 0,0-1-1,0 1 1,0 0-1,-1-1 1,1 1 0,0 0-1,1-1 1,26-17-4574,-16 1-606,-3-4-2755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0.726"/>
    </inkml:context>
    <inkml:brush xml:id="br0">
      <inkml:brushProperty name="width" value="0.025" units="cm"/>
      <inkml:brushProperty name="height" value="0.025" units="cm"/>
    </inkml:brush>
  </inkml:definitions>
  <inkml:trace contextRef="#ctx0" brushRef="#br0">40 1 4708,'0'0'20244,"-40"51"-19412,40-46-671,0-1-129,0 0-257,0-3-832,4-1-672,3 0-866,-2 0-1248,6-1-1763,-4-8-3971</inkml:trace>
  <inkml:trace contextRef="#ctx0" brushRef="#br0" timeOffset="1">40 1 3203,'55'31'545,"-55"-24"3234,0-2-3459,0 0-223,0-2-226,0-3-1088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1.278"/>
    </inkml:context>
    <inkml:brush xml:id="br0">
      <inkml:brushProperty name="width" value="0.025" units="cm"/>
      <inkml:brushProperty name="height" value="0.025" units="cm"/>
    </inkml:brush>
  </inkml:definitions>
  <inkml:trace contextRef="#ctx0" brushRef="#br0">72 75 3812,'0'0'11856,"4"-8"-9560,-3 6-1999,1-5 351,1-1 1,0 1 0,0 0 0,0 0 0,1 0 0,0 1 0,6-9 0,-9 15 269,-35 23 560,25-17-1313,-33 30 255,39-34-404,1 0-1,0 0 1,0 0 0,0 1 0,1-1 0,-1 1 0,0-1 0,1 1-1,0 0 1,-1-1 0,1 1 0,0 0 0,1 0 0,-1 0 0,0 3 0,3-5-10,1 0 0,0 0 0,-1-1 0,1 1 0,0-1 0,0 1 1,-1-1-1,1 0 0,0 0 0,0 0 0,4-1 0,0 1-5,78 0-1896,-84 0 1882,0 1 1,0-1-1,0 1 0,0-1 0,0 1 0,0 0 1,0-1-1,0 1 0,0 0 0,0 0 0,0 0 1,-1-1-1,1 1 0,0 0 0,0 0 0,-1 0 1,1 0-1,-1 1 0,1-1 0,-1 0 0,0 0 1,1 0-1,-1 0 0,0 0 0,0 1 0,0-1 1,0 0-1,0 0 0,0 0 0,0 0 0,0 1 1,0-1-1,0 0 0,-1 1 0,1 3 98,-1-1 0,1 0 0,-1 1-1,0-1 1,0 0 0,0 0 0,-1 0-1,-3 7 1,2-6-29,0-1 1,0 1-1,-1-1 0,1 1 1,-1-1-1,0 0 0,-1-1 1,1 1-1,-1-1 0,1 0 1,-1 0-1,0 0 0,0 0 1,0-1-1,-1 0 0,1 0 1,0-1-1,-1 1 0,-10 0 1,16-2-210,-1 0 0,1 0 0,-1-1 0,1 1 0,0 0 0,-1 0 0,1-1 0,-1 1 0,1 0 0,0-1 0,-1 1 0,1 0 0,0-1 0,0 1 0,-1-1 0,1 1 0,0-1 0,0 1 0,0 0 0,-1-1 0,1 1 0,0-1 0,0 1 0,0-1 0,0 1 0,0-1 0,0 1 0,0-1 0,0 1 0,0-1 0,0 1 0,0-1 0,0 1 0,1-1 0,-1 1 0,0-1 0,0-4-1431,0-8-4250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1.657"/>
    </inkml:context>
    <inkml:brush xml:id="br0">
      <inkml:brushProperty name="width" value="0.025" units="cm"/>
      <inkml:brushProperty name="height" value="0.025" units="cm"/>
    </inkml:brush>
  </inkml:definitions>
  <inkml:trace contextRef="#ctx0" brushRef="#br0">37 98 6086,'0'0'18177,"9"-5"-17366,-5 2-721,0 1-44,0 1 0,0-1 1,-1-1-1,1 1 1,-1-1-1,1 1 1,-1-1-1,0 0 0,0 0 1,0 0-1,0-1 1,-1 1-1,1-1 0,-1 1 1,0-1-1,0 0 1,0 0-1,-1 0 1,1 0-1,-1 0 0,1-8 1,-2 12-34,0-1-1,0 1 1,0-1 0,0 1 0,0-1 0,0 1 0,0-1 0,0 1-1,0 0 1,0-1 0,0 1 0,0-1 0,-1 1 0,1-1-1,0 1 1,0 0 0,-1-1 0,1 1 0,0 0 0,0-1 0,-1 1-1,1 0 1,0-1 0,-1 1 0,1 0 0,-1-1 0,1 1-1,0 0 1,-1 0 0,1 0 0,-1-1 0,1 1 0,-1 0 0,1 0-1,-20 4 111,-15 18-140,29-13 19,0 1 0,0-1 0,0 2 0,2-1 0,-7 17 0,10-23 21,-1 0-1,1 1 0,0-1 0,0 0 0,0 1 0,1-1 0,-1 1 1,1-1-1,0 1 0,0-1 0,1 1 0,0-1 0,-1 0 0,1 1 1,1-1-1,-1 0 0,3 6 0,-1-7-6,0-1 1,0 1-1,0-1 1,0 1-1,1-1 1,-1 0-1,1 0 1,0 0-1,-1-1 1,1 1-1,0-1 1,0 0-1,0 0 0,0 0 1,0-1-1,0 1 1,4-1-1,2 1-610,1-1 0,-1 0 1,0 0-1,1-1 0,15-4 0,-5-7-4568,-7-5-4271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22.219"/>
    </inkml:context>
    <inkml:brush xml:id="br0">
      <inkml:brushProperty name="width" value="0.025" units="cm"/>
      <inkml:brushProperty name="height" value="0.025" units="cm"/>
    </inkml:brush>
  </inkml:definitions>
  <inkml:trace contextRef="#ctx0" brushRef="#br0">0 0 11082,'0'0'11056,"2"8"-10650,-2-6-390,0 0-2,0 0-1,0 0 0,1 0 1,-1 0-1,0 0 0,1 0 1,-1 0-1,1 0 0,0 0 1,0 0-1,0 0 0,0 0 1,0 0-1,0-1 0,0 1 1,0 0-1,1-1 0,-1 1 1,1-1-1,-1 1 0,1-1 1,0 0-1,-1 1 0,1-1 1,0 0-1,0 0 0,0-1 1,0 1-1,0 0 0,0 0 1,0-1-1,0 0 1,0 1-1,0-1 0,0 0 1,0 0-1,0 0 0,1 0 1,-1 0-1,0-1 0,2 1 1,13-16-34,-16 15 14,0 0 0,0-1-1,0 1 1,0 0 0,0 0 0,0 0 0,0 0 0,0 0-1,1 0 1,-1 0 0,0 0 0,0 1 0,1-1 0,2 0-1,4 41-526,5-23-1027,0-9-5118,-6-8-1217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3.376"/>
    </inkml:context>
    <inkml:brush xml:id="br0">
      <inkml:brushProperty name="width" value="0.025" units="cm"/>
      <inkml:brushProperty name="height" value="0.025" units="cm"/>
    </inkml:brush>
  </inkml:definitions>
  <inkml:trace contextRef="#ctx0" brushRef="#br0">195 0 6438,'0'0'14916,"-9"0"-14142,-1 0-652,0 1 0,0 0 0,1 1 1,-18 5-1,23-6-75,1 0 1,-1 0-1,0 1 0,1-1 0,-1 1 1,1 0-1,-1 0 0,1 1 1,0-1-1,0 1 0,0-1 1,0 1-1,0 0 0,1 0 0,-1 0 1,1 0-1,-4 7 0,6-9-46,0 0-1,0 0 0,0 0 1,0 0-1,0-1 0,0 1 1,0 0-1,0 0 0,0 0 1,0 0-1,0 0 0,1 0 1,-1 0-1,0-1 1,1 1-1,-1 0 0,0 0 1,1 0-1,-1-1 0,1 1 1,-1 0-1,1-1 0,0 1 1,-1 0-1,1-1 0,0 1 1,-1-1-1,1 1 0,0-1 1,1 1-1,34 18-64,-4-1-70,-29-16 133,-1 0 0,1 0 0,-1 0-1,0 1 1,0-1 0,0 1 0,0-1-1,-1 1 1,1 0 0,0 0 0,-1 0-1,0-1 1,0 1 0,0 1-1,0-1 1,0 0 0,-1 0 0,1 0-1,-1 0 1,0 0 0,0 1 0,0-1-1,0 0 1,-1 0 0,0 4-1,-1-3 136,0-1-1,0 1 1,0-1-1,0 0 1,-1 0 0,1 0-1,-1 0 1,0-1-1,0 1 1,0-1-1,0 1 1,0-1-1,0 0 1,-1 0-1,1-1 1,0 1-1,-1-1 1,0 1-1,-6 0 1,-1 1 37,0-1 1,0 0-1,-1-1 1,1-1-1,0 0 1,-1 0-1,-12-2 1,45-8-12242,-3 3 5599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4.099"/>
    </inkml:context>
    <inkml:brush xml:id="br0">
      <inkml:brushProperty name="width" value="0.025" units="cm"/>
      <inkml:brushProperty name="height" value="0.025" units="cm"/>
    </inkml:brush>
  </inkml:definitions>
  <inkml:trace contextRef="#ctx0" brushRef="#br0">97 0 4100,'0'0'16901,"0"10"-16506,0 250 3839,-31-278-7074,22 11 1843,-28-21-3484,36 26 4386,-1 1 0,0-1 0,1 0 0,-1 0 0,1 1 0,-1-1-1,1 0 1,0 0 0,-1 0 0,1-1 0,1 1 0,-1 0 0,0 0 0,0 0 0,0-4 0,52 0 5935,-10-3-4386,5-1-907,-15 8-6856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1.699"/>
    </inkml:context>
    <inkml:brush xml:id="br0">
      <inkml:brushProperty name="width" value="0.025" units="cm"/>
      <inkml:brushProperty name="height" value="0.025" units="cm"/>
    </inkml:brush>
  </inkml:definitions>
  <inkml:trace contextRef="#ctx0" brushRef="#br0">1 76 17713,'0'0'2274,"83"-16"-2178,-36 11-96,14-3 0,-1-5-1602,-1-1-2722,-3-6-2882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4.966"/>
    </inkml:context>
    <inkml:brush xml:id="br0">
      <inkml:brushProperty name="width" value="0.025" units="cm"/>
      <inkml:brushProperty name="height" value="0.025" units="cm"/>
    </inkml:brush>
  </inkml:definitions>
  <inkml:trace contextRef="#ctx0" brushRef="#br0">0 31 4260,'0'0'14873,"1"9"-14745,-1-3-86,0 2 97,1 1 0,-1-1 1,1 0-1,1 0 0,2 10 0,-4-17-99,1 0-1,-1 0 1,1 1-1,-1-1 1,1 0-1,-1 0 1,1 0-1,0 0 1,-1 0 0,1 0-1,0 0 1,0 0-1,0 0 1,0 0-1,0 0 1,0-1-1,0 1 1,0 0 0,0-1-1,0 1 1,0-1-1,0 1 1,0-1-1,1 1 1,-1-1 0,0 0-1,0 0 1,1 1-1,-1-1 1,0 0-1,0 0 1,1 0-1,-1 0 1,0-1 0,0 1-1,1 0 1,-1 0-1,0-1 1,0 1-1,0-1 1,0 1 0,1-1-1,-1 0 1,0 1-1,0-1 1,0 0-1,1 0 1,4-6 28,1 1 1,-2-1-1,1 0 1,-1-1-1,0 1 0,0-1 1,5-11-1,-4 9-41,-7 13 13,-3 12 8,1-1 0,0 1 0,1 0 0,-1 22 0,3-36-45,0-1-1,0 1 1,0 0-1,1-1 1,-1 1 0,0-1-1,0 1 1,1-1-1,-1 1 1,0-1 0,1 1-1,-1-1 1,1 1-1,-1-1 1,1 1 0,-1-1-1,1 0 1,-1 1 0,1-1-1,-1 0 1,1 1-1,-1-1 1,1 0 0,-1 0-1,1 0 1,0 1-1,-1-1 1,1 0 0,-1 0-1,1 0 1,0 0-1,-1 0 1,1 0 0,0 0-1,-1 0 1,1 0-1,-1-1 1,1 1 0,0 0-1,-1 0 1,1 0 0,0-1-1,26-10 142,-22 7-131,-1-1-1,1 1 0,-1-1 1,0 0-1,0 0 0,0 0 0,-1-1 1,0 0-1,0 1 0,0-1 1,-1 0-1,2-7 0,-4 13-76,9 25-112,-6-25 152,-1-1 0,1 0 0,0 1 0,-1-1-1,1 0 1,0-1 0,-1 1 0,1 0 0,-1-1 0,0 1 0,0-1-1,1 0 1,-1 0 0,0 1 0,0-2 0,0 1 0,-1 0 0,1 0-1,0 0 1,-1-1 0,0 1 0,2-5 0,-1 4 3,-1 0-1,1 0 1,0 0-1,-1 0 1,1 1 0,1-1-1,-1 0 1,0 1 0,1 0-1,-1-1 1,1 1 0,0 0-1,0 0 1,0 0 0,0 1-1,0-1 1,0 1 0,0 0-1,0 0 1,6-1 0,-7 1 14,0 1 0,0-1 1,0 1-1,0 0 1,0 0-1,0 0 0,0 0 1,0 1-1,0-1 1,1 0-1,-1 1 0,-1-1 1,1 1-1,0 0 1,0 0-1,0 0 0,0 0 1,0 0-1,-1 0 1,1 0-1,0 1 0,-1-1 1,3 3-1,-3-2 44,0 1 1,-1-1-1,1 0 0,-1 1 1,0-1-1,0 0 0,0 1 0,0-1 1,0 0-1,0 1 0,-1-1 1,1 0-1,-1 0 0,1 1 0,-1-1 1,0 0-1,0 0 0,0 0 1,0 0-1,0 0 0,-3 3 1,-16 24 578,15-22-180,-1 0 1,2 0-1,-1 0 1,1 1-1,-3 8 1,41-16 64,20-16-1885,-20 1-5399,-29 12 2848,-4-1-912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5.300"/>
    </inkml:context>
    <inkml:brush xml:id="br0">
      <inkml:brushProperty name="width" value="0.025" units="cm"/>
      <inkml:brushProperty name="height" value="0.025" units="cm"/>
    </inkml:brush>
  </inkml:definitions>
  <inkml:trace contextRef="#ctx0" brushRef="#br0">0 25 3171,'0'0'14734,"54"-21"-13837,-31 20-609,-3 1-288,-6-2-1569,-3 2-3813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6.288"/>
    </inkml:context>
    <inkml:brush xml:id="br0">
      <inkml:brushProperty name="width" value="0.025" units="cm"/>
      <inkml:brushProperty name="height" value="0.025" units="cm"/>
    </inkml:brush>
  </inkml:definitions>
  <inkml:trace contextRef="#ctx0" brushRef="#br0">119 130 3683,'0'0'13571,"-8"1"-13187,2 1-257,0 0 0,0 0 0,0 0 1,0 1-1,0 0 0,0 0 0,1 1 0,0 0 0,0 0 1,0 0-1,0 0 0,0 1 0,1 0 0,0 0 0,0 0 0,0 0 1,1 1-1,-1 0 0,1-1 0,1 1 0,-5 12 0,7-17-75,-1 0 0,1 1 0,-1-1 0,1 0 0,-1 1 0,1-1 0,0 1 0,0-1 0,-1 0 0,1 1 0,0-1 0,0 1 0,1-1 0,-1 1 0,0-1 0,0 0 0,1 1 0,-1-1 0,1 2 0,0-2-21,0-1 1,-1 0-1,1 1 0,0-1 1,-1 0-1,1 0 0,0 1 1,-1-1-1,1 0 0,0 0 1,0 0-1,-1 0 0,1 0 0,0 0 1,0 0-1,-1 0 0,1 0 1,0 0-1,0-1 0,-1 1 1,1 0-1,0 0 0,-1-1 1,1 1-1,0-1 0,6-2 150,0-1-1,0 0 0,0-1 1,-1 1-1,7-8 0,5-6-2,-2 0-1,0-2 1,-1 0-1,-1 0 0,-1-2 1,-1 1-1,-1-2 0,16-46 1,-51 126-128,-8 19-39,30-69 18,0-1 1,0 0-1,1 1 0,0-1 1,0 0-1,1 1 0,0-1 1,0 1-1,1-1 1,1 10-1,-1-14-23,0-1 0,-1 0 1,1 0-1,0 0 0,0 0 0,0 0 0,0 0 0,1 0 1,-1-1-1,0 1 0,0 0 0,0 0 0,1-1 1,-1 1-1,0-1 0,1 1 0,-1-1 0,0 0 1,1 1-1,-1-1 0,1 0 0,-1 0 0,0 0 1,1 0-1,-1 0 0,1 0 0,-1-1 0,3 0 0,40-9 146,-32 4-154,0 0 0,-1-1 0,0 0-1,-1-1 1,0 0 0,13-14 0,-17 16-34,0-1 1,0 1-1,-1-1 1,0 0-1,0-1 1,0 1-1,-1-1 1,-1 0-1,1 0 1,3-13-1,-7 21 35,0 0 0,-1 0-1,1 0 1,0 0 0,0 1-1,0-1 1,0 0 0,0 0-1,0 0 1,-1 0 0,1 0-1,0 0 1,0 0 0,0 0-1,0 0 1,0 0 0,-1 0-1,1 0 1,0 0 0,0 0-1,0 0 1,0 0 0,0 0-1,-1 0 1,1 0 0,0 0-1,0 0 1,0 0 0,0-1-1,0 1 1,0 0-1,-1 0 1,1 0 0,0 0-1,0 0 1,0 0 0,0 0-1,0 0 1,0-1 0,0 1-1,0 0 1,0 0 0,-1 0-1,1 0 1,0 0 0,0 0-1,0-1 1,0 1 0,0 0-1,0 0 1,0 0 0,0 0-1,0 0 1,0-1 0,0 1-1,0 0 1,0 0 0,0 0-1,0 0 1,0 0 0,0-1-1,0 1 1,1 0 0,-1 0-1,0 0 1,-16 14-37,-14 21 111,-6 19 514,34-50-524,0 0-1,0 1 1,0-1-1,0 1 1,1-1 0,-1 1-1,1 0 1,0 0 0,1 0-1,-1 9 1,2-13-57,-1 0 0,1 1 0,0-1 0,0 0 0,0 0 0,0 1 0,0-1 0,0 0-1,0 0 1,0 0 0,0 0 0,1 0 0,-1-1 0,0 1 0,0 0 0,1 0 0,-1-1 0,1 1 0,-1-1 0,1 1 0,-1-1 0,0 0 0,1 0 0,-1 1 0,1-1 0,2 0 0,49 2-948,-45-3 271,4 2-299,18-2-3045,-29 0 3525,1 1 0,-1 0-1,1-1 1,0 1 0,-1-1 0,1 0-1,-1 1 1,0-1 0,1 0 0,-1 0 0,0 0-1,1 0 1,-1 0 0,0 0 0,1-2 0,8-13-6413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6.618"/>
    </inkml:context>
    <inkml:brush xml:id="br0">
      <inkml:brushProperty name="width" value="0.025" units="cm"/>
      <inkml:brushProperty name="height" value="0.025" units="cm"/>
    </inkml:brush>
  </inkml:definitions>
  <inkml:trace contextRef="#ctx0" brushRef="#br0">27 1 3908,'0'0'18663,"-5"8"-18423,4-5-319,-17 33 327,18-35-288,-1-1 1,1 1-1,0 0 0,-1 1 1,1-1-1,0 0 1,0 0-1,-1 0 0,1 0 1,0 0-1,0 0 0,0 0 1,0 0-1,1 0 1,-1 0-1,0 0 0,0 0 1,1 0-1,-1 0 0,0 0 1,1 0-1,-1 0 0,1 0 1,-1 0-1,1 0 1,0 0-1,-1 0 0,1-1 1,0 1-1,0 0 0,-1 0 1,1-1-1,0 1 1,0-1-1,0 1 0,2 0 1,5 2-446,1-2 0,0 1 0,0-1 1,16 0-1,-18-1 398,-1 0 0,1 1 1,0 0-1,0 0 0,0 0 1,0 1-1,9 3 0,-16-4 129,1-1 0,-1 0 0,1 1 0,-1-1 0,0 1 0,1-1 0,-1 1 0,0-1 0,1 1 0,-1-1 0,0 1 0,1-1 0,-1 1 0,0-1 0,0 1 0,0-1 0,0 1 1,0 0-1,1-1 0,-1 1 0,0-1 0,0 1 0,0 0 0,0-1 0,-1 1 0,1-1 0,0 1 0,0 0 0,0-1 0,0 1 0,-1-1 0,1 1 0,0-1 0,0 1 0,-1-1 0,1 1 0,-1-1 0,1 1 0,0-1 0,-1 1 0,1-1 0,-1 0 0,0 1 0,-19 19 720,9-13-801,-1 0 1,1 0 0,-18 7 0,0-7-4411,15-7-2187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8.898"/>
    </inkml:context>
    <inkml:brush xml:id="br0">
      <inkml:brushProperty name="width" value="0.025" units="cm"/>
      <inkml:brushProperty name="height" value="0.025" units="cm"/>
    </inkml:brush>
  </inkml:definitions>
  <inkml:trace contextRef="#ctx0" brushRef="#br0">158 41 6951,'1'-2'573,"-1"1"-1,1-1 1,-1 0 0,0 0 0,0 0 0,1 1 0,-1-1 0,0 0 0,0 0 0,-1 0 0,1 1 0,0-1 0,-1 0 0,1 0 0,-1-2-1,0 4-456,1-1 0,-1 0-1,0 1 1,1-1-1,-1 0 1,1 1-1,-1-1 1,0 1 0,1-1-1,-1 1 1,0-1-1,0 1 1,1-1-1,-1 1 1,0 0-1,0 0 1,0-1 0,0 1-1,1 0 1,-1 0-1,0 0 1,-2 0-1,0 0-107,-1 1 0,1-1 0,-1 1 0,1 0-1,0 0 1,-1 0 0,1 1 0,0-1 0,0 1 0,0 0-1,0 0 1,0 0 0,0 0 0,-4 4 0,-2 3 91,0 1 0,1 0 0,0 1 0,-11 20 0,17-28-76,0 1 1,0 0-1,0 0 1,0 0-1,1 0 1,-1 0 0,1 0-1,0 0 1,1 0-1,-1 0 1,1 1-1,-1-1 1,1 0-1,1 0 1,-1 1 0,0-1-1,1 0 1,0 0-1,2 5 1,-3-8-28,2 1-1,-1-1 1,0 1 0,0-1-1,0 1 1,1-1 0,-1 0 0,0 0-1,1 1 1,0-1 0,-1 0-1,1 0 1,-1-1 0,1 1 0,0 0-1,0-1 1,0 1 0,-1 0-1,4-1 1,43 3-154,-10-1 76,-38-2 82,1 0 0,-1 1-1,1-1 1,-1 0 0,1 0 0,-1 1 0,1-1-1,-1 1 1,1-1 0,-1 0 0,0 1-1,1-1 1,-1 1 0,0-1 0,1 1 0,-1-1-1,0 1 1,1-1 0,-1 1 0,0-1-1,0 1 1,0-1 0,0 1 0,1-1 0,-1 1-1,0-1 1,0 1 0,0 0 0,0-1-1,0 1 1,0-1 0,0 1 0,-1-1 0,1 1-1,0 0 1,0-1 0,0 1 0,0-1-1,-1 1 1,1-1 0,0 1 0,-1-1-1,1 1 1,0-1 0,-1 1 0,-16 21 571,11-17-351,-1 0 0,0 0 1,0 0-1,0-1 0,0 0 0,-1 0 1,0-1-1,0 0 0,0-1 1,0 0-1,0 0 0,0 0 1,0-1-1,-11 0 0,14-5-2345,11-4 744,8-5-643,33-24-4639,-20 16 2377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9.294"/>
    </inkml:context>
    <inkml:brush xml:id="br0">
      <inkml:brushProperty name="width" value="0.025" units="cm"/>
      <inkml:brushProperty name="height" value="0.025" units="cm"/>
    </inkml:brush>
  </inkml:definitions>
  <inkml:trace contextRef="#ctx0" brushRef="#br0">86 13 4708,'0'0'13640,"-9"7"-13282,3-3-253,0 1 1,0-1-1,1 1 1,-1 1 0,1-1-1,0 1 1,1 0-1,0 0 1,-1 0 0,2 1-1,-1-1 1,1 1-1,0 0 1,0 0-1,1 0 1,0 1 0,-2 12-1,4-18-79,0 1 0,-1-1 1,1 1-1,0 0 0,0-1 0,0 1 0,1-1 0,-1 1 1,1-1-1,-1 1 0,1-1 0,0 1 0,0-1 0,0 0 0,0 1 1,1-1-1,-1 0 0,0 0 0,1 0 0,2 3 0,-2-4-26,0 0 0,0-1-1,0 1 1,0 0 0,0-1-1,0 1 1,0-1-1,0 0 1,0 0 0,1 0-1,-1 0 1,0 0 0,0 0-1,0-1 1,0 1-1,0-1 1,0 1 0,0-1-1,0 0 1,0 0 0,0 1-1,0-2 1,-1 1-1,1 0 1,0 0 0,2-3-1,3-1-492,1-1 0,-2 0 0,1 0 1,-1-1-1,11-13 0,-8 7-1302,-1-1 0,0 0 0,-1 0 1,10-29-1,-5 5-2614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6:59.637"/>
    </inkml:context>
    <inkml:brush xml:id="br0">
      <inkml:brushProperty name="width" value="0.025" units="cm"/>
      <inkml:brushProperty name="height" value="0.025" units="cm"/>
    </inkml:brush>
  </inkml:definitions>
  <inkml:trace contextRef="#ctx0" brushRef="#br0">76 0 7783,'0'0'5259,"-8"11"-3476,0-3-1458,1 2 0,0-1 0,1 1 0,0 0 1,1 1-1,0-1 0,0 1 0,1 0 0,1 0 1,0 0-1,-2 13 0,3-16-253,1 0-1,1 1 0,0-1 1,0 0-1,0 1 1,3 12-1,-3-20-62,1 1 0,-1-1 0,1 1 0,0-1 0,-1 0 0,1 1-1,0-1 1,0 0 0,0 1 0,0-1 0,0 0 0,0 0 0,0 0 0,1 0 0,-1 0 0,0 0-1,1 0 1,-1 0 0,0 0 0,1-1 0,-1 1 0,1-1 0,-1 1 0,1-1 0,-1 1-1,1-1 1,-1 0 0,1 0 0,0 0 0,-1 0 0,1 0 0,-1 0 0,1 0 0,0 0 0,-1-1-1,1 1 1,-1-1 0,1 1 0,-1-1 0,3-1 0,10-3 113,14-2-61,-27 7-50,0 0 1,0 1-1,0-1 1,0 0-1,0 1 1,0-1-1,0 1 1,-1-1 0,1 1-1,0 0 1,0-1-1,0 1 1,-1 0-1,1 0 1,0-1-1,-1 1 1,1 0 0,-1 0-1,1 0 1,-1 0-1,1 0 1,-1 0-1,0 0 1,1 0-1,-1 0 1,0 0 0,0 0-1,1 1 1,8 60 885,-9-62-981,0 0 0,0 0 0,0 0 0,1 0 0,-1 0 0,0-1 0,0 1 0,0 0 0,0 0 0,0 0 0,0 0 0,0 0 0,1 0 0,-1 0 0,0 0 0,0 0 0,0 0 0,0 0 0,0 0 0,0 0 0,0 0 0,1 0 0,-1 0 0,0 0 0,0 0 0,0 0 0,0 0 0,0 0 0,0 0 0,0 0 0,1 0 0,-1 1 0,0-1 0,0 0 0,0 0 0,0 0 0,0 0 0,5-14-5661,-3-5-1040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0.011"/>
    </inkml:context>
    <inkml:brush xml:id="br0">
      <inkml:brushProperty name="width" value="0.025" units="cm"/>
      <inkml:brushProperty name="height" value="0.025" units="cm"/>
    </inkml:brush>
  </inkml:definitions>
  <inkml:trace contextRef="#ctx0" brushRef="#br0">9 1 1666,'0'0'16298,"2"7"-15359,0-1-756,0 1 0,-1-1 0,0 1 0,0-1-1,-1 1 1,0 0 0,0-1 0,-1 1 0,1 0 0,-1-1-1,-1 1 1,1-1 0,-1 0 0,0 1 0,-4 7 0,4-6-58,8-13-33,10-16 54,-8 3-96,-5 12-56,0 1 0,-1 0 0,0-1 0,0 0 0,0 1 0,-1-1 0,0 0 0,0 0 0,-1 0 0,1-6 0,-18 39-213,13-18 312,0-1 1,1 1-1,0 0 0,1 1 1,0-1-1,0 0 1,1 1-1,0-1 1,1 19-1,0-27-89,1-1 0,-1 1-1,1 0 1,-1-1 0,1 1 0,-1-1 0,1 1-1,-1-1 1,1 1 0,0-1 0,-1 0 0,1 1 0,0-1-1,-1 0 1,1 1 0,0-1 0,-1 0 0,1 0-1,0 0 1,0 0 0,-1 1 0,1-1 0,0 0-1,0 0 1,-1 0 0,1-1 0,0 1 0,0 0 0,-1 0-1,1 0 1,0 0 0,1-1 0,25-9-707,-23 7 81,0 0 0,-1 0 0,1 0 0,-1-1-1,1 1 1,-1-1 0,0 0 0,4-7-1,7-14-5137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0.391"/>
    </inkml:context>
    <inkml:brush xml:id="br0">
      <inkml:brushProperty name="width" value="0.025" units="cm"/>
      <inkml:brushProperty name="height" value="0.025" units="cm"/>
    </inkml:brush>
  </inkml:definitions>
  <inkml:trace contextRef="#ctx0" brushRef="#br0">6 0 6118,'0'0'8653,"0"11"-8017,-6 165 6005,6-176-6636,0 0 1,0 1-1,0-1 1,0 0-1,0 0 1,0 0-1,0 1 0,0-1 1,0 0-1,0 0 1,0 0-1,1 0 1,-1 1-1,0-1 1,0 0-1,0 0 1,0 0-1,0 0 1,0 1-1,0-1 1,1 0-1,-1 0 1,0 0-1,0 0 1,0 0-1,0 0 1,0 1-1,1-1 1,-1 0-1,0 0 1,0 0-1,0 0 1,1 0-1,-1 0 1,0 0-1,0 0 1,0 0-1,1 0 1,-1 0-1,0 0 1,0 0-1,0 0 1,0 0-1,1 0 1,-1 0-1,13-6 121,9-9-35,2-11-414,-20 20 151,0 1 1,0 0-1,0 0 0,1 0 0,0 1 0,0-1 0,0 1 0,0 0 1,1 0-1,0 1 0,-1 0 0,9-3 0,-13 6 186,-1 1-1,1-1 1,-1 1-1,1-1 1,-1 1-1,1 0 1,-1-1-1,1 1 1,-1 0-1,0-1 1,1 1-1,-1 0 1,0 0-1,0-1 1,1 1-1,-1 0 1,0 0-1,0-1 1,0 1-1,0 0 1,0 0-1,0 0 1,0-1-1,-1 2 1,1 27 857,0-24-644,-5 45 478,5-50-993,1 0 0,0 0 0,0 0 0,-1-1 0,1 1 0,0 0 0,0 0 0,-1-1 0,1 1 0,0 0 0,-1-1 0,1 1 0,-1-1-1,1 1 1,0-1 0,-1 1 0,1-1 0,-1 0 0,0 1 0,1-1 0,0-1 0,4-13-6379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0.737"/>
    </inkml:context>
    <inkml:brush xml:id="br0">
      <inkml:brushProperty name="width" value="0.025" units="cm"/>
      <inkml:brushProperty name="height" value="0.025" units="cm"/>
    </inkml:brush>
  </inkml:definitions>
  <inkml:trace contextRef="#ctx0" brushRef="#br0">4 1 7591,'0'0'12076,"-1"9"-11617,1 2-449,-2 7 300,1 0 0,1 0 0,1 0 0,4 26-1,-5-41-274,0 0 1,1-1-1,-1 1 0,1 0 0,0 0 0,0 0 0,0 0 0,0-1 0,0 1 0,1 0 0,-1-1 1,1 1-1,0-1 0,0 0 0,0 0 0,0 1 0,0-1 0,0 0 0,0-1 0,1 1 0,-1 0 1,1-1-1,-1 1 0,1-1 0,0 0 0,-1 0 0,1 0 0,0 0 0,0 0 0,0-1 0,0 1 1,0-1-1,-1 0 0,1 0 0,0 0 0,0 0 0,4-1 0,-4 0-16,0 0 1,0 0-1,1-1 0,-2 1 0,1-1 1,0 1-1,0-1 0,0 0 0,-1 0 1,1 0-1,-1-1 0,0 1 0,0-1 1,1 1-1,-2-1 0,1 0 0,0 1 1,0-1-1,-1 0 0,0 0 0,1-1 1,-1 1-1,1-5 0,0 0-5,0 0 0,0 0 0,-1-1 0,0 1 0,-1-1 0,0 1-1,0 0 1,-2-11 0,2 17-19,0 1 0,0-1 0,0 1 0,-1-1 0,1 1 0,-1-1 0,1 1 0,-1 0 0,1-1 0,-1 1 0,0 0 0,0-1 0,0 1 0,1 0 0,-1 0 0,-1-1 0,1 1 0,0 0 0,0 0 0,0 0 0,0 1 0,-1-1 0,1 0 0,0 0 0,-1 1 0,1-1 0,-1 1 0,1-1-1,-1 1 1,1-1 0,-1 1 0,1 0 0,-1 0 0,1 0 0,-1 0 0,1 0 0,-1 0 0,1 0 0,-1 1 0,1-1 0,-1 0 0,1 1 0,-1-1 0,1 1 0,0 0 0,-1-1 0,1 1 0,0 0 0,-1 0 0,1 0 0,0 0 0,0 0 0,0 0 0,0 0 0,0 0 0,0 0 0,0 1 0,0-1 0,0 0 0,1 1 0,-1-1 0,0 0 0,1 1-1,-1-1 1,1 1 0,0-1 0,0 1 0,-1 2 0,1-2-100,0 0 0,0 0 0,-1-1 0,2 1 1,-1 0-1,0 0 0,0 0 0,0 0 0,1-1 0,-1 1 0,1 0 0,0 0 0,-1-1 0,1 1 0,0-1 0,0 1 0,0 0 0,0-1 0,0 0 0,2 3 0,0-3-344,-1 0 0,1-1 1,0 1-1,-1 0 0,1-1 0,0 0 0,0 1 0,-1-1 1,1 0-1,0 0 0,0-1 0,0 1 0,3-1 0,11-4-4377,0-6-2268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2.095"/>
    </inkml:context>
    <inkml:brush xml:id="br0">
      <inkml:brushProperty name="width" value="0.025" units="cm"/>
      <inkml:brushProperty name="height" value="0.025" units="cm"/>
    </inkml:brush>
  </inkml:definitions>
  <inkml:trace contextRef="#ctx0" brushRef="#br0">0 43 18834,'0'0'6406,"70"5"-5541,-15-5-545,2-4-224,11 0-96,0-1-608,-11-3-2147,-7-3-2018,-16-4-6758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1.085"/>
    </inkml:context>
    <inkml:brush xml:id="br0">
      <inkml:brushProperty name="width" value="0.025" units="cm"/>
      <inkml:brushProperty name="height" value="0.025" units="cm"/>
    </inkml:brush>
  </inkml:definitions>
  <inkml:trace contextRef="#ctx0" brushRef="#br0">14 0 3555,'0'0'14531,"-2"10"-13212,-6 30-170,7-37-1039,0 0 1,0 0 0,1 0 0,0 0 0,0 0-1,-1-1 1,2 1 0,-1 0 0,0 0 0,0 0-1,1 0 1,0 0 0,0-1 0,-1 1 0,1 0-1,2 3 1,-1-5-93,0 0-1,0 0 1,0 0 0,0 0-1,1 0 1,-1 0 0,0-1-1,0 1 1,0-1-1,1 1 1,-1-1 0,0 0-1,1 0 1,-1 0 0,0 0-1,0-1 1,1 1-1,-1-1 1,0 1 0,0-1-1,0 0 1,0 1-1,3-3 1,50-29-275,-44 25-58,-7 4 256,25-12-224,-28 15 284,0 0 1,-1 0-1,1-1 0,0 1 0,0 0 0,0 0 0,0 0 0,-1 1 0,1-1 0,0 0 0,0 0 0,0 0 1,0 1-1,-1-1 0,1 0 0,0 1 0,0-1 0,-1 0 0,1 1 0,0-1 0,-1 1 0,1-1 0,0 1 1,-1 0-1,1-1 0,-1 1 0,1 0 0,-1-1 0,1 1 0,-1 0 0,1 0 0,-1-1 0,1 3 0,0-1 14,0 0-1,0 1 0,0-1 0,0 0 0,1 0 0,-1 0 0,1 0 0,0 0 0,-1 0 0,1 0 1,0-1-1,0 1 0,0-1 0,0 1 0,1-1 0,-1 0 0,0 0 0,0 0 0,1 0 0,-1 0 0,1 0 1,-1-1-1,1 1 0,-1-1 0,1 0 0,-1 1 0,1-1 0,3-1 0,-3 1-461,0-1-1,0 0 0,0 1 1,0-1-1,-1-1 0,1 1 1,0 0-1,-1-1 0,5-2 1,7-8-4657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1.523"/>
    </inkml:context>
    <inkml:brush xml:id="br0">
      <inkml:brushProperty name="width" value="0.025" units="cm"/>
      <inkml:brushProperty name="height" value="0.025" units="cm"/>
    </inkml:brush>
  </inkml:definitions>
  <inkml:trace contextRef="#ctx0" brushRef="#br0">122 90 5445,'0'0'13239,"0"8"-12550,0 176 1157,0-102-7413,-5-98-1852,-14-13 4858,9 15 1822,-3-8 1168,-3-4 665,2 0-1,-17-40 1,29 60-524,-1-1 0,1 0 1,0 1-1,1-1 0,0 0 0,0 0 1,0 0-1,1 0 0,0 0 0,0 0 1,1 0-1,-1 0 0,2 1 1,-1-1-1,1 0 0,3-7 0,-3 11-407,0 0-1,0 0 0,0 0 1,1 0-1,-1 1 1,1-1-1,-1 1 0,1 0 1,0-1-1,0 1 0,0 1 1,0-1-1,1 0 1,-1 1-1,0-1 0,1 1 1,-1 0-1,1 0 0,-1 1 1,1-1-1,-1 1 0,1 0 1,0 0-1,6 0 1,-4 0-228,1 1 0,-1 0 0,0 0 0,0 0 0,0 0 0,0 1 0,-1 0 0,1 0 0,0 1 0,-1 0 0,1 0 0,-1 0 0,10 8 0,-14-9 65,1-1-1,-1 1 1,1 0-1,-1 0 1,0 1 0,0-1-1,0 0 1,0 0-1,0 0 1,0 1 0,0-1-1,-1 0 1,0 1-1,1-1 1,-1 1 0,0-1-1,0 1 1,0-1-1,0 0 1,-1 1 0,1-1-1,0 1 1,-1-1-1,-1 4 1,0-1 144,0 0-1,0-1 1,-1 1-1,0-1 1,1 1 0,-1-1-1,-1 0 1,1 0-1,0 0 1,-5 3-1,2-2-837,-20 13 1674,17-14-4304,0-2-4405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2.196"/>
    </inkml:context>
    <inkml:brush xml:id="br0">
      <inkml:brushProperty name="width" value="0.025" units="cm"/>
      <inkml:brushProperty name="height" value="0.025" units="cm"/>
    </inkml:brush>
  </inkml:definitions>
  <inkml:trace contextRef="#ctx0" brushRef="#br0">1 142 3812,'0'0'17680,"9"-6"-17237,52-38-123,-56 41-304,-1-1 1,0 0-1,0 0 1,0 0-1,-1-1 0,1 0 1,-1 1-1,0-1 1,-1 0-1,1 0 1,-1-1-1,0 1 1,2-9-1,-20 36-149,12-11 93,-15 52 330,18-59-246,0 1 0,1 0-1,-1-1 1,1 1-1,0 0 1,0 0 0,0-1-1,0 1 1,1 0 0,0-1-1,2 6 1,-2-8-56,0-1 0,0 1 0,1-1 0,-1 0 0,0 0-1,1 0 1,-1 0 0,1 0 0,0 0 0,-1 0 0,1 0 0,0-1 0,-1 1 0,1-1 0,0 1 0,0-1 0,-1 0 0,1 1-1,0-1 1,0 0 0,0 0 0,-1 0 0,1-1 0,0 1 0,3-1 0,1 0-151,0 0-1,0 0 1,-1 0 0,1-1-1,0 0 1,8-4 0,-8 3 231,-1 0 1,0 0-1,-1-1 1,1 0 0,-1 0-1,1 0 1,-1 0 0,0-1-1,-1 0 1,1 1-1,-1-1 1,0-1 0,5-10-1,-7 12 243,9-50 655,-10 52-983,1-1 0,-1 1 1,0 0-1,0 0 0,0 0 0,0 0 0,0-1 1,0 1-1,-1 0 0,1 0 0,-1 0 1,0 0-1,1 0 0,-1 0 0,0 0 1,0 0-1,0 0 0,-1 0 0,1 0 0,0 0 1,-3-2-1,31 17-4233,-8-9-1061,-8-4 976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2.591"/>
    </inkml:context>
    <inkml:brush xml:id="br0">
      <inkml:brushProperty name="width" value="0.025" units="cm"/>
      <inkml:brushProperty name="height" value="0.025" units="cm"/>
    </inkml:brush>
  </inkml:definitions>
  <inkml:trace contextRef="#ctx0" brushRef="#br0">46 0 3011,'0'0'17467,"-7"9"-17184,-22 30-134,28-38-142,0 0 0,0 0 0,0 0 0,0 1 0,1-1 0,-1 0 0,0 1 0,1-1-1,-1 1 1,1-1 0,-1 0 0,1 1 0,0-1 0,0 1 0,0-1 0,-1 1-1,2 1 1,-1-2-31,0 0-1,1 0 0,-1-1 0,1 1 1,-1 0-1,0-1 0,1 1 0,0 0 1,-1-1-1,1 1 0,-1-1 1,1 1-1,0-1 0,-1 1 0,1-1 1,0 1-1,0-1 0,-1 0 0,1 0 1,0 1-1,0-1 0,1 0 1,6 1-398,0 0 0,0-1 1,0 0-1,16-2 0,-10 1-350,-4 1 428,25 2-298,-34-2 702,-1 1 1,1-1-1,0 0 1,-1 1-1,1-1 1,-1 1-1,1-1 0,-1 1 1,1-1-1,-1 1 1,1-1-1,-1 1 1,0-1-1,1 1 1,-1 0-1,0-1 1,1 1-1,-1-1 1,0 1-1,0 0 1,0-1-1,1 1 0,-1 0 1,0-1-1,0 1 1,0 0-1,0 0 1,0-1-1,0 1 1,0 0-1,-1-1 1,1 1-1,0 0 1,0-1-1,0 1 1,-1-1-1,1 1 0,0 0 1,-1-1-1,1 1 1,-1-1-1,1 1 1,0-1-1,-1 1 1,1-1-1,-1 1 1,0 0-1,-9 11 561,-1 0 0,0 0 0,-1-1 0,0 0 0,-1-1-1,0-1 1,-17 10 0,16-10-751,13-8-1023,3-7-3788,5-3 1876,-2 2-55,6-13-6216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2.936"/>
    </inkml:context>
    <inkml:brush xml:id="br0">
      <inkml:brushProperty name="width" value="0.025" units="cm"/>
      <inkml:brushProperty name="height" value="0.025" units="cm"/>
    </inkml:brush>
  </inkml:definitions>
  <inkml:trace contextRef="#ctx0" brushRef="#br0">65 154 8104,'0'0'9705,"-18"52"-8040,9-30-672,9-1-288,-2 0-160,2-2-385,0-5-128,0-2-577,0-6-576,0-3-480,2-3-1506,-2-15-6759</inkml:trace>
  <inkml:trace contextRef="#ctx0" brushRef="#br0" timeOffset="1">0 0 11915,'0'0'7848,"49"10"-12941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03.749"/>
    </inkml:context>
    <inkml:brush xml:id="br0">
      <inkml:brushProperty name="width" value="0.025" units="cm"/>
      <inkml:brushProperty name="height" value="0.025" units="cm"/>
    </inkml:brush>
  </inkml:definitions>
  <inkml:trace contextRef="#ctx0" brushRef="#br0">40 87 3459,'0'0'21829,"5"-1"-21717,-3 0-115,0 0 0,0 1-1,0-1 1,0 0 0,0 0 0,0-1-1,0 1 1,0 0 0,0-1 0,-1 1-1,1-1 1,-1 1 0,1-1 0,-1 0 0,1 0-1,-1 0 1,0 0 0,0 0 0,0 0-1,0 0 1,0 0 0,-1 0 0,1 0 0,-1 0-1,1 0 1,-1-1 0,0 1 0,0 0-1,0 0 1,0-1 0,0 1 0,0 0-1,0 0 1,-1-1 0,1 1 0,-1 0 0,-1-3-1,2 4-19,0 1 0,-1-1 0,1 0 0,-1 0 0,1 1 0,0-1 1,-1 0-1,1 0 0,-1 1 0,1-1 0,-1 0 0,0 1 0,1-1 0,-1 1 0,0-1 0,1 1 0,-1-1 0,0 1 0,0-1 0,0 1 0,1 0 0,-1-1 0,0 1 0,0 0 0,0 0 0,0 0 0,1 0 0,-1 0 0,0-1 0,0 1 1,0 1-1,0-1 0,0 0 0,1 0 0,-2 0 0,0 1 7,0-1 0,1 1 1,-1 0-1,0-1 0,1 1 0,-1 0 1,0 0-1,1 0 0,0 0 0,-1 0 1,1 0-1,-1 1 0,1-1 0,0 0 1,-2 3-1,-1 4 131,0 1-1,0 0 1,1 0 0,0 0 0,1 0 0,0 0-1,0 0 1,1 1 0,0 14 0,1-23-103,0 0 1,0 0 0,0 0 0,0 0-1,0 0 1,0 0 0,0 0-1,0 0 1,1 0 0,-1-1 0,0 1-1,1 0 1,-1 0 0,1 0-1,-1 0 1,1-1 0,-1 1 0,1 0-1,0 0 1,-1-1 0,1 1-1,0-1 1,-1 1 0,1 0 0,0-1-1,0 1 1,0-1 0,1 1-1,1 0 11,0-1 0,-1 1 0,1-1 0,0 0 0,0 0 0,-1 0 0,1 0 0,0 0 0,0-1 0,2 0 0,4-1-85,0-1 0,-1 0 1,1 0-1,-1-1 0,12-7 1,-5 0-706,-1-1 1,21-23 0,-13 13 748,-27 72 2260,5-47-2201,-1 0-1,1 0 1,0 0 0,0 0-1,0 0 1,1 0 0,-1 0-1,1 0 1,0 4 0,0-6-29,-1-1 0,0 1 1,1-1-1,-1 1 0,0-1 0,1 1 1,-1-1-1,0 1 0,1-1 0,-1 1 1,1-1-1,-1 0 0,1 1 1,-1-1-1,1 0 0,-1 1 0,1-1 1,-1 0-1,1 0 0,0 1 0,-1-1 1,1 0-1,-1 0 0,1 0 1,0 0-1,-1 0 0,1 0 0,0 0 1,5-2-202,0 1 1,-1-1 0,1-1 0,-1 1 0,0-1 0,1 0 0,6-6 0,-9 7-68,0 0 71,-1 0 1,0 1 0,1-1 0,0 1-1,-1-1 1,1 1 0,0 0 0,-1 0-1,1 0 1,0 0 0,0 1 0,4-1 0,-5 1 168,-1 1 0,0 0 0,0 0 1,0 0-1,0 0 0,-1 0 1,1 0-1,0 0 0,0 0 0,-1 0 1,1 0-1,0 0 0,-1 1 1,1-1-1,-1 0 0,0 0 0,1 1 1,-1-1-1,0 0 0,0 1 1,0-1-1,0 0 0,0 1 0,0-1 1,0 0-1,0 1 0,0-1 1,-1 1-1,1 3-367,0 1-781,0-2-2660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19.563"/>
    </inkml:context>
    <inkml:brush xml:id="br0">
      <inkml:brushProperty name="width" value="0.025" units="cm"/>
      <inkml:brushProperty name="height" value="0.025" units="cm"/>
    </inkml:brush>
  </inkml:definitions>
  <inkml:trace contextRef="#ctx0" brushRef="#br0">25 0 7271,'0'0'6689,"-2"8"-6230,-4 14 183,0 0-1,2-1 1,1 1 0,-1 29-1,4-45-516,1 0-1,0 1 1,-1-1-1,2 1 0,-1-1 1,1 0-1,0 1 1,0-1-1,1 0 0,0-1 1,0 1-1,5 7 1,3 6-1273,-10-15-1943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19.940"/>
    </inkml:context>
    <inkml:brush xml:id="br0">
      <inkml:brushProperty name="width" value="0.025" units="cm"/>
      <inkml:brushProperty name="height" value="0.025" units="cm"/>
    </inkml:brush>
  </inkml:definitions>
  <inkml:trace contextRef="#ctx0" brushRef="#br0">0 15 8872,'0'0'14062,"68"0"-13646,-34 0-288,0 0-64,0 0-32,-6-5-352,-1 1-865,-9 2-1057,-4 0-1922,-8 0-1986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0.269"/>
    </inkml:context>
    <inkml:brush xml:id="br0">
      <inkml:brushProperty name="width" value="0.025" units="cm"/>
      <inkml:brushProperty name="height" value="0.025" units="cm"/>
    </inkml:brush>
  </inkml:definitions>
  <inkml:trace contextRef="#ctx0" brushRef="#br0">29 1 4356,'0'0'18321,"1"8"-18112,-5 145 75,0-34-611,4-118 90,-3 24-800,3-25 694,-1 1 0,1-1 1,0 1-1,0-1 0,-1 1 0,1-1 0,-1 1 1,1-1-1,0 1 0,-1-1 0,1 0 0,-1 1 1,1-1-1,0 0 0,-1 1 0,1-1 0,-1 0 1,0 0-1,1 1 0,-1-1 0,1 0 0,-1 0 1,1 0-1,-2 0 0,-5 0-7499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0.616"/>
    </inkml:context>
    <inkml:brush xml:id="br0">
      <inkml:brushProperty name="width" value="0.025" units="cm"/>
      <inkml:brushProperty name="height" value="0.025" units="cm"/>
    </inkml:brush>
  </inkml:definitions>
  <inkml:trace contextRef="#ctx0" brushRef="#br0">86 281 3716,'0'0'14862,"50"12"-13549,-25-12-224,5 0-641,-1-4-320,-4-3-96,-2 1 0,-3-1 0,-6 1-160,-3 1-480,-6 0-385,-1 2-897,-4-1-1890,-4-2-1248</inkml:trace>
  <inkml:trace contextRef="#ctx0" brushRef="#br0" timeOffset="1">0 56 9001,'0'0'13901,"70"-47"-13421,-42 42-384,5 2-64,-5 3-32,-1 0-192,-7 0-769,1 7-544,-3 2-705,-7 0-1954,-2-2-1057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0.534"/>
    </inkml:context>
    <inkml:brush xml:id="br0">
      <inkml:brushProperty name="width" value="0.025" units="cm"/>
      <inkml:brushProperty name="height" value="0.025" units="cm"/>
    </inkml:brush>
  </inkml:definitions>
  <inkml:trace contextRef="#ctx0" brushRef="#br0">10 0 10570,'0'0'7586,"-1"11"-7042,-6 76-114,6 117 0,1-202-375,0 0 0,0 0-1,0-1 1,0 1 0,0 0 0,0 0 0,0 0 0,1 0 0,-1-1 0,1 1-1,-1 0 1,1 0 0,0-1 0,0 1 0,-1 0 0,1-1 0,0 1-1,1-1 1,-1 1 0,0-1 0,0 0 0,1 1 0,-1-1 0,0 0 0,1 0-1,-1 0 1,1 0 0,0 0 0,-1 0 0,1 0 0,0-1 0,-1 1-1,1-1 1,0 1 0,0-1 0,0 1 0,-1-1 0,1 0 0,0 0 0,0 0-1,0 0 1,0 0 0,0-1 0,-1 1 0,1-1 0,0 1 0,0-1-1,-1 1 1,1-1 0,0 0 0,-1 0 0,1 0 0,2-1 0,18-13 205,0 0 0,-1-1 0,-1-2 1,0 0-1,-1-1 0,-1-1 0,21-30 1,-36 47-411,-1 1 1,0-1 0,0 0 0,-1 0 0,1 0 0,-1 0 0,1 0 0,-1 0 0,0 0-1,0 0 1,1-5 0,-2 7-95,-1 0-1,1 0 0,0 0 0,-1 0 1,1 0-1,-1 0 0,1 1 1,-1-1-1,1 0 0,-1 0 1,0 0-1,1 1 0,-1-1 0,0 0 1,0 0-1,1 1 0,-1-1 1,0 1-1,0-1 0,0 1 1,0-1-1,0 1 0,0 0 1,0-1-1,0 1 0,0 0 0,0 0 1,0-1-1,0 1 0,0 0 1,0 0-1,0 0 0,0 0 1,0 1-1,0-1 0,0 0 0,-1 1 1,-19-1-5297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1.010"/>
    </inkml:context>
    <inkml:brush xml:id="br0">
      <inkml:brushProperty name="width" value="0.025" units="cm"/>
      <inkml:brushProperty name="height" value="0.025" units="cm"/>
    </inkml:brush>
  </inkml:definitions>
  <inkml:trace contextRef="#ctx0" brushRef="#br0">0 1 13068,'0'0'6775,"0"8"-6391,18 158 1301,-16-149-1443,7-67 2465,-4-60-1986,-5 109-855,15 16-1147,15 8-3693,-27-21 3869,1-1-1,-1 0 1,0 0 0,1 0 0,-1 0 0,1-1 0,-1 1-1,1-1 1,3 0 0,5 0-2167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1.354"/>
    </inkml:context>
    <inkml:brush xml:id="br0">
      <inkml:brushProperty name="width" value="0.025" units="cm"/>
      <inkml:brushProperty name="height" value="0.025" units="cm"/>
    </inkml:brush>
  </inkml:definitions>
  <inkml:trace contextRef="#ctx0" brushRef="#br0">11 1 1890,'0'0'17125,"-1"6"-16756,0 1-304,-2 16 632,0 0 0,1 34 0,2-56-687,0 0 0,1 0 0,-1-1 0,0 1-1,1 0 1,-1-1 0,0 1 0,1 0 0,-1-1 0,1 1-1,-1-1 1,1 1 0,-1 0 0,1-1 0,0 1-1,-1-1 1,1 0 0,-1 1 0,1-1 0,0 1 0,0-1-1,-1 0 1,1 0 0,0 1 0,-1-1 0,1 0-1,0 0 1,0 0 0,0 0 0,-1 0 0,1 0-1,0 0 1,0 0 0,-1 0 0,1 0 0,0-1 0,0 1-1,-1 0 1,1 0 0,0-1 0,-1 1 0,1 0-1,0-1 1,0 0 0,33-17 189,-6-11-388,-24 23 148,2 0-1,-1 0 1,1 1-1,0-1 1,9-6-1,-14 12 45,-1 0 1,0 0-1,0 0 0,0 0 0,1-1 0,-1 1 0,0 0 0,0 0 0,0 0 1,1 0-1,-1 0 0,0 0 0,0 0 0,1 0 0,-1 0 0,0 0 1,0 0-1,1 0 0,-1 0 0,0 0 0,0 0 0,0 0 0,1 0 0,-1 0 1,0 0-1,0 0 0,1 1 0,-1-1 0,0 0 0,0 0 0,0 0 1,1 0-1,-1 0 0,0 1 0,0-1 0,0 0 0,0 0 0,1 0 0,-1 1 1,0-1-1,0 0 0,0 0 0,0 0 0,0 1 0,0-1 0,0 0 1,0 0-1,0 1 0,0-1 0,0 0 0,0 0 0,0 1 0,0-1 1,0 0-1,0 0 0,0 0 0,0 1 0,0-1 0,0 0 0,0 0 0,0 1 1,0-1-1,-2 26 527,1-18-391,0 1 0,1-1 1,0 0-1,0 1 0,1-1 1,3 13-1,-4-21-116,0 1 0,1-1 0,-1 1 0,1-1 0,-1 1 0,1-1 0,-1 1 0,1-1 0,0 1 0,-1-1 0,1 0 0,-1 1 0,1-1 0,0 0 0,-1 0 0,1 1 0,0-1 0,-1 0-1,1 0 1,0 0 0,0 0 0,-1 0 0,1 0 0,0 0 0,-1 0 0,1 0 0,0 0 0,0 0 0,-1-1 0,1 1 0,0 0 0,-1 0 0,1-1 0,0 1 0,-1 0 0,1-1 0,-1 1 0,1-1 0,-1 1 0,1-1 0,0 0 0,26-21 219,-9 2-212,-15 15-57,0 1 0,1-1-1,-1 1 1,1 0-1,0 0 1,0 0 0,0 1-1,0-1 1,1 1 0,0 0-1,-1 0 1,1 1 0,8-3-1,-12 10 55,1 1-1,-1-1 1,-1 1-1,1 0 1,-1 0-1,0-1 1,-1 10 0,1-9-10,0 15 54,0-17-4119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1.734"/>
    </inkml:context>
    <inkml:brush xml:id="br0">
      <inkml:brushProperty name="width" value="0.025" units="cm"/>
      <inkml:brushProperty name="height" value="0.025" units="cm"/>
    </inkml:brush>
  </inkml:definitions>
  <inkml:trace contextRef="#ctx0" brushRef="#br0">21 1 7623,'0'0'18145,"0"11"-17504,-10 190 325,0-19-886,10-181-164,0-1 0,0 1 0,0-1 0,0 1 0,0-1 0,0 1-1,0-1 1,0 1 0,0-1 0,0 1 0,0-1 0,0 1 0,0-1-1,0 1 1,0-1 0,0 1 0,1-1 0,-1 1 0,0-1 0,0 1 0,0-1-1,1 1 1,-1-1 0,0 0 0,1 1 0,-1-1 0,1 0 0,-1 1-1,0-1 1,1 0 0,-1 1 0,1-1 0,-1 0 0,1 0 0,-1 1 0,1-1-1,-1 0 1,1 0 0,0 0 0,0 0-223,0 0 0,-1-1 0,1 1 0,0 0 0,-1-1-1,1 1 1,0-1 0,-1 1 0,1-1 0,-1 1 0,1-1 0,0 0 0,-1 1 0,0-1 0,1 0 0,-1 1-1,1-1 1,-1 0 0,0 0 0,1 1 0,-1-1 0,0 0 0,0-1 0,5-15-6772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2.089"/>
    </inkml:context>
    <inkml:brush xml:id="br0">
      <inkml:brushProperty name="width" value="0.025" units="cm"/>
      <inkml:brushProperty name="height" value="0.025" units="cm"/>
    </inkml:brush>
  </inkml:definitions>
  <inkml:trace contextRef="#ctx0" brushRef="#br0">18 1 7719,'0'0'20046,"5"0"-19998,-5 0-44,1 0-1,0-1 1,-1 1-1,1 0 1,0 1-1,-1-1 1,1 0-1,0 0 1,-1 0-1,1 0 1,-1 0 0,1 1-1,0-1 1,-1 0-1,1 0 1,-1 1-1,1-1 1,0 1-1,-1-1 1,1 0-1,-1 1 1,1-1 0,-1 1-1,0-1 1,1 1-1,-1-1 1,1 1-1,-1 0 1,0-1-1,0 1 1,1-1-1,-1 1 1,0 0 0,5 35 75,-16 57-49,7-66-68,2 1-424,-2 19-1969,-5-21-4189,3-22 1228,-2-3-1366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2.436"/>
    </inkml:context>
    <inkml:brush xml:id="br0">
      <inkml:brushProperty name="width" value="0.025" units="cm"/>
      <inkml:brushProperty name="height" value="0.025" units="cm"/>
    </inkml:brush>
  </inkml:definitions>
  <inkml:trace contextRef="#ctx0" brushRef="#br0">0 110 4228,'0'0'14761,"9"0"-12658,8-2-1207,1 0 1,0-1-1,-1-1 1,0-1-1,20-7 1,48-22-308,-60 19-2414,-24 14 1518,-1 1 0,0-1 0,1 1 0,-1-1 0,0 0 0,0 1 0,1-1 0,-1 1 0,0-1 0,0 1 0,0-1 0,0 0 0,0 1 0,1-1 0,-1 1 0,0-1 0,0 0 0,-1 1 0,1-1 0,0 0 0,0 1 1,0-1-1,0 1 0,0-1 0,-1 1 0,1-1 0,0 0 0,-1 1 0,1-1 0,0 1 0,-1-1 0,1 1 0,0-1 0,-1 1 0,1 0 0,-1-1 0,1 1 0,-1 0 0,1-1 0,-1 1 0,0-1 0,-10-8-7070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2.769"/>
    </inkml:context>
    <inkml:brush xml:id="br0">
      <inkml:brushProperty name="width" value="0.025" units="cm"/>
      <inkml:brushProperty name="height" value="0.025" units="cm"/>
    </inkml:brush>
  </inkml:definitions>
  <inkml:trace contextRef="#ctx0" brushRef="#br0">1 14 4484,'0'0'21396,"64"-13"-20531,-32 13-576,-2 0-193,1 0-96,-6 0 32,-4 0-417,-5 3-960,-3 2-833,-6-3-1185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3.102"/>
    </inkml:context>
    <inkml:brush xml:id="br0">
      <inkml:brushProperty name="width" value="0.025" units="cm"/>
      <inkml:brushProperty name="height" value="0.025" units="cm"/>
    </inkml:brush>
  </inkml:definitions>
  <inkml:trace contextRef="#ctx0" brushRef="#br0">1 1 5541,'0'0'14302,"2"11"-12194,36 206 1496,-39-217-3587,1 1 1,0-1-1,0 1 1,0-1-1,0 1 1,0-1-1,0 1 0,0-1 1,0 1-1,0-1 1,0 1-1,0-1 1,0 0-1,1 1 1,-1-1-1,0 1 1,0-1-1,0 1 1,1-1-1,-1 1 0,0-1 1,1 0-1,-1 1 1,0-1-1,1 0 1,-1 1-1,0-1 1,1 0-1,-1 1 1,1-1-1,-1 0 0,0 0 1,2 1-1,3-19 449,0-30-212,-10-62-307,5 110-102,40 14-11691,-21-13 6855,0-1 1158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3.463"/>
    </inkml:context>
    <inkml:brush xml:id="br0">
      <inkml:brushProperty name="width" value="0.025" units="cm"/>
      <inkml:brushProperty name="height" value="0.025" units="cm"/>
    </inkml:brush>
  </inkml:definitions>
  <inkml:trace contextRef="#ctx0" brushRef="#br0">58 35 4100,'0'0'17499,"-8"9"-16693,-26 28-10,31-34-724,2 0-1,-1 0 1,0 1 0,1-1 0,-1 1 0,1-1 0,0 1 0,0-1 0,0 1 0,1 0 0,-1-1 0,1 1 0,0 0 0,0 0 0,0-1-1,1 1 1,-1 0 0,2 4 0,-1-7-63,-1 0-1,0-1 0,1 1 0,-1 0 1,1-1-1,-1 1 0,1 0 1,-1-1-1,1 1 0,-1 0 1,1-1-1,-1 1 0,1-1 1,0 1-1,-1-1 0,1 0 0,0 1 1,0-1-1,-1 0 0,1 1 1,0-1-1,0 0 0,-1 0 1,1 0-1,0 0 0,0 0 1,0 0-1,-1 0 0,1 0 0,0 0 1,0 0-1,0 0 0,-1 0 1,1 0-1,0-1 0,0 1 1,-1 0-1,1-1 0,0 1 1,0 0-1,-1-1 0,1 1 1,0-1-1,32-20 219,-26 14-305,0-1 1,-1 0 0,0-1-1,0 1 1,-1-1-1,0 0 1,0 0 0,-1-1-1,0 1 1,-1-1-1,0 0 1,-1 0 0,2-13-1,-4 29 68,-1 0 0,0 1 0,-1-1 0,0 0 0,1 0 0,-6 9 0,4-8 53,1 0 0,-1 0-1,1 0 1,-2 15 0,4-20-82,1 42 258,0-43-279,-1-1 0,0 1 0,0 0 0,0 0 0,1 0 0,-1 0 0,0-1 0,1 1 0,-1 0 0,1 0 0,-1-1 0,1 1 0,-1 0 0,1-1 0,-1 1 0,1-1 0,0 1 0,-1-1 0,1 1 0,0-1 0,-1 1 0,1-1 1,0 1-1,0-1 0,0 0 0,-1 1 0,1-1 0,0 0 0,0 0 0,0 0 0,0 0 0,-1 0 0,1 0 0,0 0 0,0 0 0,0 0 0,0 0 0,0 0 0,-1 0 0,1-1 0,0 1 0,0 0 0,0-1 0,-1 1 0,1 0 0,0-1 0,-1 1 1,1-1-1,1 0 0,2-3-722,0 1 0,0-1 1,-1 0-1,1-1 0,-1 1 1,0 0-1,0-1 1,0 0-1,0 0 0,-1 0 1,3-7-1,6-20-4353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3.826"/>
    </inkml:context>
    <inkml:brush xml:id="br0">
      <inkml:brushProperty name="width" value="0.025" units="cm"/>
      <inkml:brushProperty name="height" value="0.025" units="cm"/>
    </inkml:brush>
  </inkml:definitions>
  <inkml:trace contextRef="#ctx0" brushRef="#br0">20 1 3651,'0'0'15994,"0"11"-14291,-8 82 610,-4 60 61,12-143-2440,2 30 475,7-30 121,9-19 183,2-10-167,0-2-1,-2-1 1,21-30 0,-15 19-1266,-24 33 750,5-9-3321,-5 9 3062,0 0 0,0 0 0,0-1 0,0 1 0,0 0 0,0 0 0,0 0 0,0 0 0,0-1 0,0 1 0,0 0 0,0 0 0,0 0 0,0-1 0,0 1 0,0 0 0,0 0 0,0 0 0,0 0 0,-1-1 0,1 1 0,0 0 0,0 0 0,0 0 0,0 0 0,0 0 0,-1 0 0,1 0 0,0-1 0,0 1 0,0 0 0,0 0 0,-1 0 0,1 0 0,0 0 0,0 0 0,0 0 0,-1 0 0,1 0 0,0 0 0,0 0 0,0 0 0,0 0 0,-1 0 0,1 0 0,0 0 0,-9 0-9130</inkml:trace>
  <inkml:trace contextRef="#ctx0" brushRef="#br0" timeOffset="1">65 208 4644,'0'0'15503,"-2"52"-13197,13-41-448,1-2-449,4 0-704,-2 0-545,6-3-192,-6 0-833,6-1-864,-8-2-1250,1-2-2626,1-1-8489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4.169"/>
    </inkml:context>
    <inkml:brush xml:id="br0">
      <inkml:brushProperty name="width" value="0.025" units="cm"/>
      <inkml:brushProperty name="height" value="0.025" units="cm"/>
    </inkml:brush>
  </inkml:definitions>
  <inkml:trace contextRef="#ctx0" brushRef="#br0">0 0 9257,'0'0'16303,"56"17"-16239,-46-13-320,1 0-2018,-4-4-2723,2 0-6021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0.909"/>
    </inkml:context>
    <inkml:brush xml:id="br0">
      <inkml:brushProperty name="width" value="0.025" units="cm"/>
      <inkml:brushProperty name="height" value="0.025" units="cm"/>
    </inkml:brush>
  </inkml:definitions>
  <inkml:trace contextRef="#ctx0" brushRef="#br0">1 0 6694,'0'0'10346,"7"56"-8360,-2-36-673,3 4-512,6-1-481,-5 1-256,5-1 0,2 0-32,-2 0-928,6-5-1282,-7-5-2147,-1-9-2049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4.840"/>
    </inkml:context>
    <inkml:brush xml:id="br0">
      <inkml:brushProperty name="width" value="0.025" units="cm"/>
      <inkml:brushProperty name="height" value="0.025" units="cm"/>
    </inkml:brush>
  </inkml:definitions>
  <inkml:trace contextRef="#ctx0" brushRef="#br0">39 1 7495,'0'0'17569,"-6"14"-17430,0-3-89,2-3 2,0 0 1,1 1 0,-1-1-1,2 1 1,-1 0-1,1 0 1,1 0 0,0 0-1,-1 12 1,2 26 508,2 1-1,1-1 1,13 59-1,-16-106-551,0 1-1,0-1 0,0 1 0,0-1 1,0 0-1,0 1 0,1-1 1,-1 0-1,0 1 0,0-1 1,0 0-1,0 1 0,0-1 1,0 0-1,1 0 0,-1 1 1,0-1-1,0 0 0,0 1 1,1-1-1,-1 0 0,0 0 1,0 1-1,1-1 0,-1 0 1,0 0-1,1 0 0,-1 0 1,0 1-1,1-1 0,-1 0 1,0 0-1,1 0 0,-1 0 1,0 0-1,1 0 0,-1 0 1,0 0-1,1 0 0,-1 0 1,0 0-1,1 0 0,0 0 1,14-14 176,9-25-96,4-31-362,-23 54-591,1-1 1,0 1 0,17-28 0,-23 44 796,0-1 1,0 1-1,1 0 1,-1 0-1,0-1 1,0 1-1,0 0 1,1 0 0,-1-1-1,0 1 1,1 0-1,-1 0 1,0 0-1,0 0 1,1 0-1,-1-1 1,0 1 0,1 0-1,-1 0 1,0 0-1,0 0 1,1 0-1,-1 0 1,0 0-1,1 0 1,-1 0 0,0 0-1,1 0 1,-1 0-1,0 0 1,1 0-1,-1 1 1,0-1-1,0 0 1,1 0-1,-1 0 1,0 0 0,1 0-1,-1 1 1,0-1-1,0 0 1,0 0-1,1 0 1,-1 1-1,0-1 1,0 0 0,0 0-1,1 1 1,-1-1-1,0 0 1,0 1-1,0-1 1,0 0-1,0 0 1,0 1 0,0-1-1,0 0 1,0 1-1,0-1 1,1 0-1,-2 1 1,1-1-1,0 1 1,5 21-5835,-5-12 280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5.263"/>
    </inkml:context>
    <inkml:brush xml:id="br0">
      <inkml:brushProperty name="width" value="0.025" units="cm"/>
      <inkml:brushProperty name="height" value="0.025" units="cm"/>
    </inkml:brush>
  </inkml:definitions>
  <inkml:trace contextRef="#ctx0" brushRef="#br0">1 125 3651,'0'0'16982,"4"-10"-15957,2-1-705,0 1-1,0-1 1,1 1 0,9-10 0,-12 16-181,0-1 0,0 1 1,0 0-1,0 0 1,1 1-1,-1-1 0,1 1 1,0 0-1,0 0 0,0 0 1,1 1-1,-1 0 0,7-2 1,-8 21-467,-2-7-54,2-27 192,0 3-1856,-4 18-4812,0-4 6614,-1 1 1,1-1 0,-1 0-1,1 1 1,0-1 0,-1 0-1,1 1 1,-1-1-1,1 0 1,-1 1 0,1-1-1,-1 0 1,1 0 0,-1 0-1,1 0 1,-1 1 0,1-1-1,-1 0 1,1 0-1,-1 0 1,0 0 0,1 0-1,-1 0 1,1 0 0,-1-1-1,-5 1-3771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5.657"/>
    </inkml:context>
    <inkml:brush xml:id="br0">
      <inkml:brushProperty name="width" value="0.025" units="cm"/>
      <inkml:brushProperty name="height" value="0.025" units="cm"/>
    </inkml:brush>
  </inkml:definitions>
  <inkml:trace contextRef="#ctx0" brushRef="#br0">1 0 3748,'0'0'20504,"0"7"-19388,0 2-912,1 0 1,1 0-1,-1 0 0,1-1 1,1 1-1,5 13 0,-6-19-237,-1 1-1,1-1 0,-1 1 0,1-1 0,0 0 1,0 1-1,1-1 0,-1 0 0,1-1 0,-1 1 1,1 0-1,0-1 0,0 1 0,0-1 0,0 0 1,1 0-1,5 3 0,-7-5-3310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6.287"/>
    </inkml:context>
    <inkml:brush xml:id="br0">
      <inkml:brushProperty name="width" value="0.025" units="cm"/>
      <inkml:brushProperty name="height" value="0.025" units="cm"/>
    </inkml:brush>
  </inkml:definitions>
  <inkml:trace contextRef="#ctx0" brushRef="#br0">5 14 6342,'0'0'19106,"1"9"-18908,0 12-61,0 0 1,-2 0-1,-3 23 0,2-18 239,11-44 15,9-42-287,-12 11-227,-6 48 59,15 33-262,-14-29 337,1-1-1,0 0 1,-1 0 0,1 0 0,0 0-1,0 0 1,0 0 0,0-1-1,0 1 1,1-1 0,-1 1-1,0-1 1,1 0 0,-1 0-1,1 0 1,0 0 0,-1 0-1,1 0 1,-1-1 0,1 0-1,0 1 1,0-1 0,-1 0-1,1 0 1,0 0 0,-1-1-1,1 1 1,0-1 0,-1 1-1,1-1 1,0 0 0,-1 0-1,1 0 1,3-3 0,-2 2 6,0 0 1,-1 0 0,1 0-1,-1 0 1,0-1 0,1 0-1,-1 1 1,0-1 0,0-1-1,-1 1 1,1 0-1,-1-1 1,0 1 0,0-1-1,0 1 1,0-1 0,0 0-1,-1 0 1,0 0 0,1 0-1,-2 0 1,2-6 0,-2 10-18,-1 0 1,1 0 0,0 0 0,0 0 0,-1 0-1,1-1 1,0 1 0,0 0 0,0 0 0,-1 0-1,1 0 1,0 0 0,-1 0 0,1 0 0,0 0-1,0 0 1,-1 0 0,1 0 0,0 0 0,0 0-1,-1 0 1,1 0 0,0 0 0,0 0 0,-1 0-1,1 0 1,0 0 0,0 0 0,-1 1 0,1-1-1,0 0 1,0 0 0,-1 0 0,1 0 0,0 1-1,0-1 1,0 0 0,0 0 0,-1 0 0,1 1 0,0-1-1,0 0 1,0 0 0,0 1 0,0-1 0,0 0-1,0 0 1,-1 1 0,1-1 0,0 0 0,0 0-1,0 1 1,-11 12 10,9-8-7,-1 0 0,1 0 0,0 0 1,0 0-1,0 0 0,0 0 0,1 1 0,0-1 1,0 1-1,1-1 0,0 1 0,0-1 0,0 1 1,0-1-1,1 1 0,0-1 0,0 0 0,0 1 1,1-1-1,0 0 0,0 0 0,0 0 0,1 0 1,0 0-1,0 0 0,0-1 0,6 8 0,-8-12 1,-1 1-1,1-1 1,0 1-1,-1-1 1,1 1-1,0-1 1,-1 0-1,1 1 1,0-1-1,0 0 1,0 1-1,0-1 1,-1 0-1,1 0 1,0 0-1,0 0 1,0 0-1,0 0 0,-1 0 1,1 0-1,0 0 1,0 0-1,0 0 1,0-1-1,-1 1 1,1 0-1,1-1 1,22-20 209,6-30-1408,-23 37-1706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6.854"/>
    </inkml:context>
    <inkml:brush xml:id="br0">
      <inkml:brushProperty name="width" value="0.025" units="cm"/>
      <inkml:brushProperty name="height" value="0.025" units="cm"/>
    </inkml:brush>
  </inkml:definitions>
  <inkml:trace contextRef="#ctx0" brushRef="#br0">76 1 6438,'0'0'19795,"-9"0"-19710,6 0-85,1 0 0,-1 0-1,1 0 1,-1 0 0,1 0 0,-1 0-1,1 1 1,-1-1 0,1 1 0,-1 0 0,1 0-1,0 0 1,-1 0 0,1 0 0,0 0-1,0 0 1,0 1 0,0-1 0,0 1-1,0 0 1,0-1 0,1 1 0,-1 0-1,0 0 1,1 0 0,0 0 0,-1 1-1,1-1 1,0 0 0,0 0 0,0 1-1,1-1 1,-1 1 0,0-1 0,1 1-1,0-1 1,-1 1 0,1-1 0,0 1-1,0-1 1,1 1 0,-1 2 0,0-5-14,0 1 0,0 0 1,0 0-1,0-1 1,1 1-1,-1 0 1,0 0-1,0-1 0,0 1 1,1 0-1,-1-1 1,0 1-1,1 0 1,-1-1-1,1 1 0,-1 0 1,1-1-1,-1 1 1,1-1-1,-1 1 1,1-1-1,-1 1 0,1-1 1,0 1-1,-1-1 1,1 0-1,0 1 1,-1-1-1,1 0 1,0 1-1,0-1 0,-1 0 1,2 0-1,34 0-984,-34 0 927,1-1-1,0 1 1,0-1 0,0 1-1,0 0 1,0 0 0,0 0-1,0 1 1,-1-1 0,1 1-1,0-1 1,0 1-1,0 0 1,-1 0 0,1 0-1,0 0 1,4 4 0,-4 1 42,1 1 0,0 0 1,-1 0-1,0 0 1,-1 0-1,0 0 1,0 1-1,0-1 0,-1 1 1,0-1-1,-1 1 1,0 11-1,0-5 283,-1-1-1,0 0 1,-1 0 0,-1 0-1,0 0 1,-7 18 0,-16 13 1336,25-42-1495,-1 0-1,1 0 1,-1-1 0,0 1-1,0 0 1,0-1 0,0 1 0,0-1-1,0 0 1,0 0 0,-1 0-1,1 0 1,0 0 0,-1 0 0,1-1-1,0 1 1,-1-1 0,-2 1-1,4-1-80,-1-1 0,1 1-1,0-1 1,0 1 0,0-1-1,0 1 1,0-1-1,0 0 1,0 1 0,0-1-1,0 0 1,0 0-1,1 0 1,-1 0 0,0 0-1,0 0 1,1 0 0,-1 0-1,1 0 1,-1 0-1,1 0 1,-1 0 0,1 0-1,-1 0 1,1-1-1,0 1 1,0 0 0,0 0-1,0-2 1,-3-39-56,3 41 44,-1-9-76,1 0 1,0 0 0,1 1-1,0-1 1,1 0-1,0 1 1,0-1 0,1 1-1,0 0 1,1-1-1,0 2 1,0-1 0,1 0-1,0 1 1,1 0-1,0 0 1,0 0 0,0 1-1,9-7 1,8-10-2447,-4-2-3833,-12 8-2199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7:27.201"/>
    </inkml:context>
    <inkml:brush xml:id="br0">
      <inkml:brushProperty name="width" value="0.025" units="cm"/>
      <inkml:brushProperty name="height" value="0.025" units="cm"/>
    </inkml:brush>
  </inkml:definitions>
  <inkml:trace contextRef="#ctx0" brushRef="#br0">0 0 4740,'0'0'17105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26.171"/>
    </inkml:context>
    <inkml:brush xml:id="br0">
      <inkml:brushProperty name="width" value="0.025" units="cm"/>
      <inkml:brushProperty name="height" value="0.025" units="cm"/>
    </inkml:brush>
  </inkml:definitions>
  <inkml:trace contextRef="#ctx0" brushRef="#br0">1 0 9129,'0'0'11605,"10"1"-11039,-4-1-535,29 2-36,0 1 0,0 1 0,52 15 0,-81-17-360,28 11-723,-33-13 858,0 1 1,0 0-1,0-1 1,0 1-1,0 0 1,0-1-1,0 1 1,0 0-1,0 0 1,0 0-1,0 0 1,-1 0-1,1 0 1,0 0-1,-1 0 1,1 0-1,-1 0 1,1 1-1,-1-1 1,1 0-1,-1 0 1,1 2-1,-2-2-65,0 1 1,0-1-1,0 0 0,0 1 0,0-1 1,0 0-1,0 0 0,0 0 0,0 0 1,0 0-1,-1 0 0,1-1 0,0 1 1,-1 0-1,1 0 0,-1-1 1,1 1-1,-1-1 0,1 0 0,-1 1 1,1-1-1,-1 0 0,-1 0 0,0 1-265,-25 4-2509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26.517"/>
    </inkml:context>
    <inkml:brush xml:id="br0">
      <inkml:brushProperty name="width" value="0.025" units="cm"/>
      <inkml:brushProperty name="height" value="0.025" units="cm"/>
    </inkml:brush>
  </inkml:definitions>
  <inkml:trace contextRef="#ctx0" brushRef="#br0">111 0 3716,'0'0'3042,"-57"14"-671,33-5-225,5-1 320,12-3-544,3-1-417,4 0-672,0-1-449,16-2 129,5-1 224,6 0-289,2 0-320,5 0-96,1 0-192,3-4-833,-8-3-1249,-1-2-1922,-8-2-352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26.888"/>
    </inkml:context>
    <inkml:brush xml:id="br0">
      <inkml:brushProperty name="width" value="0.025" units="cm"/>
      <inkml:brushProperty name="height" value="0.025" units="cm"/>
    </inkml:brush>
  </inkml:definitions>
  <inkml:trace contextRef="#ctx0" brushRef="#br0">0 50 4132,'0'0'9993,"11"-8"-8316,-10 8-1670,6-5 214,0 0 0,1 1 0,0-1 0,0 1 0,0 1 0,1 0 0,-1 0 0,1 0-1,0 1 1,-1 1 0,15-2 0,-13 3-145,0 0 1,0 0-1,1 1 0,-1 0 1,17 5-1,-24-5-70,-1 0-1,1 0 1,0 0 0,-1 1-1,1-1 1,-1 1-1,0-1 1,0 1-1,1 0 1,-1 0 0,0 0-1,-1 0 1,1 1-1,0-1 1,0 0 0,-1 1-1,0-1 1,1 1-1,-1 0 1,0-1-1,0 1 1,-1 0 0,1 0-1,0-1 1,-1 5-1,1 1 64,0 0 0,-1 0 0,-1 0 0,1 0 0,-1 0 0,-1 0 0,1 0 0,-2 0 0,1 0 0,-1-1 0,0 1 0,0-1 0,-9 13-1,-4 4 259,-1-1 0,-33 33 0,-4 7-1627,48-53-1865,5-4-2681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29.043"/>
    </inkml:context>
    <inkml:brush xml:id="br0">
      <inkml:brushProperty name="width" value="0.025" units="cm"/>
      <inkml:brushProperty name="height" value="0.025" units="cm"/>
    </inkml:brush>
  </inkml:definitions>
  <inkml:trace contextRef="#ctx0" brushRef="#br0">12 235 3267,'0'0'18364,"-1"9"-18220,0-3-105,-7 70 542,7-71-561,1 0 0,0-1 0,0 1 0,0 0 0,1-1 0,0 1 0,0 0 0,0-1 0,0 1 0,1-1 0,0 0 0,0 1 0,0-1 0,0 0 0,4 4 0,-6-7-15,1-1 1,0 1 0,-1 0 0,1-1-1,0 1 1,0 0 0,0-1-1,0 1 1,0-1 0,-1 1-1,1-1 1,0 0 0,0 1-1,0-1 1,0 0 0,0 0-1,0 1 1,0-1 0,0 0-1,0 0 1,0 0 0,0 0-1,0-1 1,0 1 0,0 0-1,2-1 1,-1 0 4,1 0 0,-1-1 0,0 1 1,0-1-1,0 1 0,-1-1 0,1 0 0,0 0 0,-1 0 1,3-3-1,26-56-15,-30 59-4,4-9-33,-2 0 1,0-1-1,0 0 0,-1 1 1,0-1-1,-2-15 1,1 16-26,-21 108-312,20-83 380,-1-5 3,2-1 0,-1 1 0,1 0 0,2 15 0,-2-23-2,0 1 0,0-1 0,1 1 1,-1-1-1,1 0 0,-1 1 0,1-1 0,-1 0 1,1 1-1,0-1 0,0 0 0,-1 0 1,1 0-1,0 0 0,0 1 0,0-1 0,1 0 1,-1-1-1,0 1 0,0 0 0,0 0 0,1 0 1,-1-1-1,0 1 0,1-1 0,-1 1 1,1-1-1,-1 0 0,0 1 0,1-1 0,-1 0 1,1 0-1,2 0 0,-2 0 6,1-1-1,-1 1 1,0-1-1,1 0 1,-1 0-1,0 0 1,1 0 0,-1 0-1,0 0 1,0-1-1,0 1 1,0-1-1,0 0 1,0 1-1,-1-1 1,1 0-1,-1 0 1,1 0 0,-1 0-1,1 0 1,-1 0-1,0-1 1,0 1-1,0 0 1,0-1-1,-1 1 1,1-3 0,4-12 83,-1 0 1,3-31 0,-6 37 3,2-13 483,-3 25-80,0 17-234,0-15-261,1 0 0,-1-1 0,1 1 1,0 0-1,0 0 0,0 0 0,0-1 0,1 1 0,-1-1 1,1 1-1,0-1 0,-1 1 0,1-1 0,0 0 0,0 0 0,1 0 1,-1 0-1,0 0 0,1 0 0,-1-1 0,1 1 0,-1-1 1,1 0-1,0 0 0,0 0 0,-1 0 0,1 0 0,0 0 1,0-1-1,0 1 0,0-1 0,0 0 0,0 0 0,0 0 1,0-1-1,0 1 0,0 0 0,-1-1 0,1 0 0,0 0 0,0 0 1,0 0-1,-1 0 0,1-1 0,-1 1 0,1-1 0,-1 1 1,4-4-1,-1-1 82,1 0 0,-2 0 0,1-1 0,-1 0 0,1 0 0,-2 0 0,1 0 0,-1-1 0,0 1 0,-1-1 0,0 0 0,0 1 0,1-14 0,-5 20-46,0 1-1,-1 0 1,1 0-1,0 0 1,0 0-1,-1 0 1,1 1-1,0-1 1,0 0-1,0 1 1,0 0-1,-1-1 1,-2 3-1,1 1-13,0 0 0,0 1-1,0-1 1,1 1-1,0 0 1,0 0 0,0 1-1,0-1 1,1 0-1,0 1 1,0 0 0,0-1-1,1 1 1,0 0-1,0 0 1,0 0 0,1 0-1,0 0 1,0 0-1,0 0 1,1-1 0,2 10-1,-2-13-19,0 0 0,0 0-1,0-1 1,1 1 0,-1 0 0,1 0-1,-1-1 1,1 1 0,0-1-1,-1 0 1,1 1 0,0-1-1,0 0 1,0 0 0,0 0 0,0 0-1,0 0 1,0-1 0,1 1-1,-1 0 1,0-1 0,0 0 0,0 0-1,1 1 1,-1-1 0,0-1-1,0 1 1,1 0 0,2-1-1,3 0 8,-1 0 0,1-1 0,-1 0-1,1 0 1,-1 0 0,0-1-1,10-5 1,-4-1-13,0 1-1,-1-2 1,0 0 0,0 0-1,-1-1 1,14-19 0,-21 24 0,1 0 0,-1 0 0,0-1-1,-1 1 1,0-1 0,0 0 0,0 0 0,-1 0 0,0-1 0,0 1 0,-1 0 0,0-1 0,0 1 0,-1-1 0,0-10-1,0 17 1,0 0 0,0 1 0,-1-1 0,1 1 0,0-1 0,0 1 0,0-1 0,0 1-1,-1-1 1,1 1 0,0-1 0,-1 1 0,1-1 0,0 1 0,-1-1 0,1 1-1,-1-1 1,1 1 0,0 0 0,-1-1 0,1 1 0,-1 0 0,1-1 0,-1 1-1,1 0 1,-1 0 0,1 0 0,-1-1 0,0 1 0,1 0 0,-1 0 0,1 0 0,-1 0-1,1 0 1,-1 0 0,0 0 0,1 0 0,-1 0 0,1 0 0,-1 0 0,1 1-1,-1-1 1,0 0 0,1 0 0,-1 1 0,1-1 0,-1 0 0,1 0 0,0 1-1,-1-1 1,1 1 0,-1-1 0,1 0 0,-1 1 0,1 0 0,-26 23-70,22-13 55,-1 1 1,1-1-1,1 1 1,0 0-1,1 0 1,0 0-1,1 0 0,0 0 1,1 0-1,0 0 1,3 17-1,-2-27 15,-1 0-1,0 0 1,1 0-1,0 0 1,-1 0-1,1 0 1,0-1-1,0 1 1,0 0-1,0-1 1,0 1-1,0 0 1,1-1-1,-1 1 0,0-1 1,1 0-1,-1 1 1,1-1-1,0 0 1,-1 0-1,1 0 1,0 0-1,-1 0 1,1-1-1,0 1 1,0-1-1,0 1 1,0-1-1,0 1 1,0-1-1,0 0 1,0 0-1,0 0 1,0 0-1,0 0 1,0 0-1,0-1 1,-1 1-1,5-2 1,0 0 11,1 0 1,-1 0 0,0-1 0,0 1 0,0-1 0,-1-1 0,1 1-1,-1-1 1,0 0 0,10-9 0,-3-4 12,0-1 0,-1 0 1,-1 0-1,0-1 0,-1-1 0,-2 0 1,0 0-1,-1 0 0,-1-1 0,0 1 1,-2-1-1,-1 0 0,0-34 1,-20 230-89,18-149 62,4 59-43,-3-79 42,0 1 1,0-2-1,1 1 1,0 0 0,0 0-1,1 0 1,-1-1-1,1 0 1,0 1 0,1-1-1,5 7 1,-8-11 3,-1-1 0,0 0 1,0 1-1,0-1 0,1 0 0,-1 1 1,0-1-1,0 0 0,1 1 0,-1-1 1,0 0-1,1 1 0,-1-1 1,0 0-1,1 0 0,-1 1 0,0-1 1,1 0-1,-1 0 0,1 0 1,-1 0-1,1 1 0,-1-1 0,0 0 1,1 0-1,-1 0 0,1 0 0,-1 0 1,1 0-1,-1 0 0,0 0 1,1 0-1,0-1 0,1-14 15,-12-22-66,3 26 21,0 1 0,-1 0-1,-1 1 1,0 0 0,0 0 0,0 1-1,-1 0 1,0 0 0,-1 1 0,0 1-1,-21-10 1,126-1 729,-72 13-900,51-9-3166,-28-1-5754,-24 2-2399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997"/>
    </inkml:context>
    <inkml:brush xml:id="br0">
      <inkml:brushProperty name="width" value="0.025" units="cm"/>
      <inkml:brushProperty name="height" value="0.025" units="cm"/>
    </inkml:brush>
  </inkml:definitions>
  <inkml:trace contextRef="#ctx0" brushRef="#br0">74 1 9801,'-9'2'192,"-54"9"428,64-11-610,-1 1 1,0-1-1,1 0 1,-1 0-1,0 0 1,1 0-1,-1 0 1,0 0-1,1 1 1,-1-1-1,0 0 1,1 0-1,-1 1 1,0-1-1,0 0 1,1 0-1,-1 1 1,0-1-1,0 0 1,0 0-1,1 1 1,-1-1-1,0 0 1,0 1-1,0-1 1,0 0 0,0 1-1,0-1 1,0 0-1,1 1 1,-1-1-1,0 1 1,0-1-1,0 0 1,0 1-1,-1-1 1,1 0-1,0 1 1,0-1-1,0 0 1,0 1-1,0-1 1,0 0-1,-1 1 1,1-1-1,0 0 1,0 1-1,0-1 1,-1 0-1,1 0 1,0 1-1,0-1 1,-1 0-1,1 0 1,0 0-1,-1 1 1,1-1-1,0 0 1,0 0-1,-1 0 1,1 0-1,0 1 1,-1-1-1,1 0 1,-1 0-1,1 0 1,0 0-1,-1 0 1,1 0-1,25 11 120,29 4 358,1-2 0,1-3 1,64 4-1,176-3-440,-180-9 22,143 3-110,734 32 1436,-247 9-1623,-248-26-3678,-285-15 755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1.424"/>
    </inkml:context>
    <inkml:brush xml:id="br0">
      <inkml:brushProperty name="width" value="0.025" units="cm"/>
      <inkml:brushProperty name="height" value="0.025" units="cm"/>
    </inkml:brush>
  </inkml:definitions>
  <inkml:trace contextRef="#ctx0" brushRef="#br0">1 138 5157,'0'0'13260,"10"6"-12122,-4-3-918,-4-1-176,-1 0-1,1-1 0,0 1 0,0-1 0,0 0 1,0 0-1,0 0 0,1 0 0,-1 0 0,0 0 0,0 0 1,1-1-1,-1 1 0,0-1 0,1 1 0,-1-1 1,1 0-1,-1 0 0,0 0 0,1 0 0,-1-1 1,1 1-1,-1-1 0,0 1 0,1-1 0,-1 0 1,0 0-1,3-2 0,4-4 130,-1-1 1,0-1 0,0 1-1,-1-1 1,8-12-1,-14 18-128,1 0-1,0 0 0,0 0 1,-1 0-1,0-1 1,1 1-1,-1 0 0,-1-1 1,1 1-1,0 0 1,-1-1-1,0 1 0,1-1 1,-2 1-1,1-1 0,0 1 1,-1-1-1,1 1 1,-1-1-1,0 1 0,-2-6 1,2 8-48,0 0 1,1 0 0,-1 0-1,0 0 1,0 0-1,0 0 1,0 0 0,1 0-1,-1 1 1,0-1-1,-1 0 1,1 1 0,0-1-1,0 1 1,0-1 0,0 1-1,0-1 1,-1 1-1,1 0 1,0 0 0,0-1-1,0 1 1,-1 0-1,1 0 1,0 0 0,0 0-1,-1 1 1,1-1-1,0 0 1,0 0 0,0 1-1,-1-1 1,1 1 0,0-1-1,0 1 1,-1 0-1,-2 1-18,0 0-1,1 0 1,-1 1-1,1-1 0,0 1 1,0-1-1,0 1 1,0 0-1,-4 5 1,2 1 10,0 0 0,1 1 0,0-1 1,1 0-1,0 1 0,0 0 1,1 0-1,1 0 0,-1 0 1,2 0-1,-1 12 0,1-20 10,0-1 0,0 0 0,0 1-1,0-1 1,0 1 0,1-1-1,-1 0 1,0 1 0,1-1 0,-1 0-1,0 1 1,1-1 0,0 0-1,-1 0 1,1 1 0,0-1 0,0 0-1,0 0 1,-1 0 0,1 0-1,0 0 1,0 0 0,1 0 0,-1 0-1,1 0 1,1 0 8,-1 0 0,1-1 1,-1 1-1,0-1 0,1 1 1,-1-1-1,1 0 0,-1 0 0,1 0 1,-1-1-1,1 1 0,-1 0 0,3-2 1,3 0 15,0 0 0,-1-1 0,0 0 1,0-1-1,0 1 0,0-1 0,0-1 1,7-6-1,68-86-226,-82 132-389,-5 10 800,0 45 523,5-89-725,0 0 0,0 0 0,0 0-1,0 0 1,0 0 0,0 0 0,0 0 0,1 0-1,-1 0 1,0 0 0,1 0 0,-1 0 0,0-1-1,1 1 1,-1 0 0,1 0 0,0 0 0,-1 0-1,1-1 1,0 1 0,-1 0 0,1 0 0,0-1-1,0 1 1,0-1 0,-1 1 0,1-1 0,0 1-1,2 0 1,-1-1 15,0 0 0,1 0 0,-1 0-1,1 0 1,-1 0 0,0 0 0,1-1-1,-1 1 1,0-1 0,1 0 0,-1 0 0,3-1-1,5-3 43,0-1 0,1 0 0,-2 0-1,11-9 1,18-23-11,-32 29-53,1 1 0,0 1 0,1-1 0,0 1 0,0 1 0,1-1 0,-1 1 0,19-9 0,-26 15-7,-1 0 0,1 0 0,-1 0 1,1 0-1,-1 0 0,1 0 0,-1 0 1,1 0-1,-1 0 0,1 0 0,0 0 0,-1 0 1,1 0-1,-1 0 0,1 1 0,-1-1 0,1 0 1,-1 0-1,1 1 0,-1-1 0,0 0 0,1 1 1,-1-1-1,1 0 0,-1 1 0,0-1 0,1 1 1,-1-1-1,0 0 0,1 1 0,-1-1 0,0 1 1,10 23 41,-10-21-26,0-1 0,1 0 0,0 1 0,-1-1 0,1 0 1,0 0-1,0 1 0,0-1 0,0 0 0,1 0 0,-1 0 0,1 0 0,-1 0 0,1-1 0,-1 1 0,1 0 0,0-1 0,2 2 0,3-2 6,0 0 0,0 0-1,0-1 1,1 0 0,-1 0-1,0-1 1,0 1 0,0-2-1,0 1 1,0-1 0,-1 0-1,1-1 1,0 1 0,-1-1-1,8-5 1,-5 3-266,0 1 1,0 1-1,0-1 1,0 1-1,0 1 1,1 0-1,16-2 1,-25 4 216,-1 0 1,0 1-1,1-1 1,-1 0-1,0 0 1,1 0-1,-1 0 0,0 0 1,0 0-1,1 1 1,-1-1-1,0 0 1,1 0-1,-1 0 1,0 1-1,0-1 1,1 0-1,-1 0 0,0 1 1,0-1-1,0 0 1,1 1-1,-1-1 1,0 0-1,0 1 1,0-1-1,0 0 1,0 1-1,0-1 1,0 0-1,0 1 0,0-1 1,0 0-1,0 1 1,0-1-1,0 0 1,0 1-1,0-1 1,0 0-1,0 1 1,0-1-1,0 0 0,0 1 1,-1-1-1,1 0 1,0 1-1,-1-1 1,-9 17-2926,-4-13-2042,-2-1-3539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0.856"/>
    </inkml:context>
    <inkml:brush xml:id="br0">
      <inkml:brushProperty name="width" value="0.025" units="cm"/>
      <inkml:brushProperty name="height" value="0.025" units="cm"/>
    </inkml:brush>
  </inkml:definitions>
  <inkml:trace contextRef="#ctx0" brushRef="#br0">1 336 3844,'0'-3'12209,"6"-11"-10736,-2 9-1255,1 0 1,-1 0-1,1 1 0,0-1 0,1 1 1,-1 1-1,1-1 0,0 1 1,-1 0-1,2 0 0,-1 0 1,0 1-1,0 0 0,1 0 1,-1 1-1,1 0 0,-1 0 1,12 0-1,-17 2-219,0-1 1,-1 0 0,1 0-1,0 1 1,0-1-1,0 1 1,-1-1-1,1 1 1,0-1 0,-1 1-1,1-1 1,0 1-1,-1 0 1,1-1-1,-1 1 1,1 0 0,-1 0-1,1-1 1,-1 1-1,0 0 1,1 0 0,-1 0-1,0-1 1,1 1-1,-1 0 1,0 0-1,0 0 1,0 0 0,0 1-1,0 34 58,0-26-32,-12 109 45,11-119-68,1 1 1,0-1 0,0 0 0,0 1-1,0-1 1,0 1 0,0-1 0,0 0-1,1 1 1,-1-1 0,0 0 0,0 1-1,0-1 1,0 0 0,0 1 0,1-1-1,-1 0 1,0 1 0,0-1 0,0 0-1,1 1 1,-1-1 0,0 0 0,0 1-1,1-1 1,-1 0 0,0 0 0,1 0 0,-1 1-1,0-1 1,1 0 0,-1 0 0,0 0-1,1 0 1,0 0 0,15-4 138,12-15 56,-13 2-164,-1 0-1,-1-1 1,12-22-1,-4 13 1034,-21 38-1052,-1-2 32,1 0-1,1 0 0,-1 0 0,1 0 0,1 0 0,3 10 1,-5-17-14,1 0-1,0 0 1,0 0 0,0-1 0,0 1 0,0 0 0,1-1 0,-1 1 0,0-1 0,1 1-1,-1-1 1,1 0 0,-1 0 0,1 0 0,0 0 0,-1 0 0,1 0 0,0 0 0,0 0 0,0-1-1,0 1 1,0-1 0,0 1 0,0-1 0,0 0 0,0 0 0,0 1 0,0-2 0,0 1-1,0 0 1,0 0 0,-1-1 0,1 1 0,3-2 0,0 1 32,0-1-1,-1 0 1,1 0 0,-1-1-1,1 0 1,-1 1 0,0-1-1,0-1 1,0 1 0,-1 0 0,1-1-1,-1 0 1,0 0 0,0 0-1,0 0 1,0-1 0,2-5-1,0 0-34,0-1-1,0 1 1,-1-1-1,-1-1 0,0 1 1,3-16-1,-6 22-13,0 1 0,0 0 1,0 0-1,0-1 0,0 1 0,-1 0 0,0 0 0,-1-6 1,2 9-16,-1 1 0,1 0 0,0-1 1,0 1-1,0 0 0,0 0 0,0-1 1,0 1-1,-1 0 0,1 0 0,0-1 1,0 1-1,0 0 0,-1 0 0,1-1 1,0 1-1,0 0 0,-1 0 1,1 0-1,0 0 0,-1 0 0,1-1 1,0 1-1,0 0 0,-1 0 0,1 0 1,0 0-1,-1 0 0,1 0 0,0 0 1,-1 0-1,1 0 0,0 0 1,-1 0-1,1 0 0,0 0 0,-1 0 1,-14 20-78,11-12 76,0 1 1,0 0-1,1 0 1,0 0 0,1 0-1,0 1 1,0-1-1,1 1 1,0-1-1,1 1 1,0 0 0,1 11-1,-1-20 6,1 1 0,-1-1 0,0 0 0,1 1 0,-1-1 0,1 0 0,-1 0 0,1 1 0,0-1-1,-1 0 1,1 0 0,0 0 0,0 0 0,0 0 0,0 0 0,0 0 0,0 0 0,0 0 0,0 0 0,0 0 0,1-1 0,-1 1 0,2 1-1,0-2 6,0 1 0,0-1-1,0 1 1,0-1-1,0 0 1,0 0 0,0 0-1,0 0 1,0-1-1,5-1 1,-1 0 4,0 0-1,0-1 1,0 1 0,-1-2-1,1 1 1,-1-1 0,1 0 0,6-6-1,-6 4-23,0-1 0,-1 0 0,1 0 0,-2-1 0,1 0 0,-1 0 0,0 0 0,-1 0 0,0-1 0,0 1 0,-1-1 0,0 0 0,0-1 0,-1 1 0,2-18 0,-4 28 6,0-1-1,-1 0 1,1 0 0,0 0-1,0 0 1,0 1 0,-1-1-1,1 0 1,0 0 0,0 0-1,-1 0 1,1 0-1,0 0 1,0 0 0,0 0-1,-1 0 1,1 0 0,0 0-1,0 0 1,-1 0 0,1 0-1,0 0 1,0 0 0,-1 0-1,1 0 1,0 0 0,0 0-1,0 0 1,-1 0-1,1 0 1,0 0 0,0-1-1,0 1 1,-1 0 0,1 0-1,0 0 1,0 0 0,0-1-1,0 1 1,-1 0 0,1 0-1,0 0 1,0-1 0,0 1-1,0 0 1,0 0-1,0 0 1,0-1 0,-1 1-1,1 0 1,0 0 0,0-1-1,0 1 1,0 0 0,0 0-1,0 0 1,0-1 0,0 1-1,0 0 1,1-1 0,-2 2-14,-6 9 28,0 0-1,1 1 0,0 0 1,0 1-1,1-1 1,1 1-1,0 0 1,0 0-1,1 0 1,1 1-1,0-1 0,0 19 1,2-29 6,0 0-1,-1 0 1,1 0 0,1 0 0,-1 0-1,0 0 1,0 0 0,1 0 0,-1 0-1,1 0 1,0 0 0,-1 0 0,1 0-1,0-1 1,2 4 0,-1-4-12,-1-1 0,1 1-1,-1 0 1,1 0 0,0-1 0,0 1 0,-1-1 0,1 0 0,0 0 0,0 1-1,0-1 1,-1 0 0,1 0 0,0-1 0,0 1 0,0 0 0,-1-1 0,4 0 0,4-2 1,0 0 0,0 0 1,-1 0-1,1-1 0,-1-1 0,0 0 1,-1 0-1,1 0 0,-1-1 1,0 0-1,0 0 0,9-12 1,0-1-141,-1 0 0,-2-1 1,20-35-1,-21 23-243,-13 30 158,-4 20 118,-1 2 116,3-10 36,-1 0 0,2 0 0,-1 0 0,2 0 0,-1 1-1,1-1 1,1 1 0,0-1 0,2 18 0,-2-27-47,0-1 1,1 1-1,-1 0 1,1-1-1,-1 1 1,1 0 0,-1-1-1,1 1 1,-1-1-1,1 1 1,0-1-1,-1 0 1,1 1-1,0-1 1,-1 1-1,1-1 1,0 0-1,0 0 1,-1 1-1,1-1 1,0 0-1,0 0 1,-1 0-1,1 0 1,0 0-1,0 0 1,-1 0-1,1 0 1,0 0-1,0 0 1,0 0-1,-1-1 1,1 1-1,0 0 1,-1 0-1,1-1 1,0 1-1,0-1 1,-1 1-1,1-1 1,-1 1-1,2-1 1,29-21 69,-21 10-82,0-1 1,0-1-1,-1 1 1,-1-1-1,0-1 0,-1 0 1,0 0-1,5-19 0,0-13-8,9-72-1,-16 89 62,-23 122-64,9-52 169,2 1 0,-4 74 0,11-105-138,1 0 1,-1-1-1,2 1 1,3 17-1,-4-24-32,-1-1-1,1 0 0,0 0 1,-1 0-1,1 0 0,0-1 1,0 1-1,0 0 0,1 0 1,-1 0-1,0-1 0,1 1 1,-1-1-1,1 1 0,-1-1 1,1 0-1,0 1 0,0-1 1,0 0-1,-1 0 0,1 0 1,0 0-1,0-1 0,0 1 1,0 0-1,0-1 0,1 0 1,-1 1-1,3-1 0,-6-2 33,1-1-1,0 1 0,-1-1 0,1 1 1,-1-1-1,0 1 0,1-1 0,-1 1 1,0 0-1,-1-1 0,1 1 0,-3-3 1,-13-17-22,11 17 12,1-1 0,0 0 0,0-1 0,0 1 0,1-1 0,0 0 0,0 0 0,1 0 0,0 0 0,-3-12 0,35 18-81,12 2 84,-15 1 10,48-4 0,-68 1-12,-1 1 0,0-1 0,1 0 0,-1-1 0,0 1 0,1-1 1,-1 0-1,0-1 0,0 1 0,0-1 0,-1 0 0,1 0 0,-1 0 1,7-7-1,-9 9 7,-1-1 0,1 0 0,-1 1 0,1-1 0,-1 0 0,0 0 0,1 0 0,-1 0 0,0 0 0,0-1 0,0 1 0,-1 0 0,1 0 0,-1-1 0,1 1 0,-1 0 0,0 0 0,1-1 0,-1 1 0,-1-1 0,1 1 0,0 0 0,-1-5 0,-1 5-1,1 1-1,0-1 1,0 0 0,-1 1-1,1-1 1,-1 1 0,1 0 0,-1-1-1,0 1 1,1 0 0,-1 0-1,0 0 1,0 0 0,0 0-1,0 1 1,0-1 0,0 0-1,0 1 1,0 0 0,0-1 0,0 1-1,0 0 1,0 0 0,0 0-1,-4 1 1,3-1-9,-1 1 0,1 0 0,-1 0 0,1 0 0,0 0 0,-1 1 0,1-1 0,0 1 0,0 0 0,0 0-1,0 0 1,1 0 0,-1 1 0,0-1 0,1 1 0,0-1 0,-1 1 0,1 0 0,0 0 0,1 0 0,-1 0 0,0 0 0,-1 5 0,1-3 1,1-1 0,-1 0 0,1 0-1,0 1 1,0-1 0,0 0 0,0 1 0,1-1 0,0 1 0,0-1 0,0 1 0,1-1 0,-1 1 0,1-1 0,0 1 0,0-1 0,1 0-1,2 7 1,-2-8 6,1 0 0,0-1 0,0 1 0,0 0 0,0-1 0,0 0 0,1 1 0,-1-1 0,1-1 0,-1 1 0,1 0 0,0-1 0,0 0-1,0 0 1,0 0 0,0 0 0,0-1 0,6 1 0,7 0-51,1 0 1,31-4-1,-46 3-172,1-1 0,-1 1 0,0-1 0,0 0 0,1 0 0,-1 0 0,0 0 0,0 0 0,0-1 0,0 0 0,-1 1 0,6-5 0,-6 4-189,-1 1 0,0 0-1,0-1 1,0 1 0,0-1 0,0 0-1,0 1 1,0-1 0,-1 0 0,1 0-1,0 1 1,-1-1 0,0 0 0,1 0-1,-1-3 1,0-16-6016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1.204"/>
    </inkml:context>
    <inkml:brush xml:id="br0">
      <inkml:brushProperty name="width" value="0.025" units="cm"/>
      <inkml:brushProperty name="height" value="0.025" units="cm"/>
    </inkml:brush>
  </inkml:definitions>
  <inkml:trace contextRef="#ctx0" brushRef="#br0">38 0 4965,'-18'0'9993,"3"0"-7655,10 0 289,14 0-2563,9 2-64,3-2-1570,-3 0-5508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1.847"/>
    </inkml:context>
    <inkml:brush xml:id="br0">
      <inkml:brushProperty name="width" value="0.025" units="cm"/>
      <inkml:brushProperty name="height" value="0.025" units="cm"/>
    </inkml:brush>
  </inkml:definitions>
  <inkml:trace contextRef="#ctx0" brushRef="#br0">0 162 4100,'0'0'475,"0"-9"2653,0-39 919,0 7 4099,4 122-6496,16 97-1,-19-171-1554,0-1 0,0 0 0,1 1-1,0-1 1,0 0 0,5 8 0,-7-13-58,1 0 0,-1 0 0,1 0 0,0 0 0,-1 0 0,1 0 0,0 0 0,0-1 1,0 1-1,0 0 0,0 0 0,0-1 0,0 1 0,0-1 0,0 1 0,0-1 0,0 1 0,0-1 1,0 0-1,0 1 0,0-1 0,0 0 0,1 0 0,-1 0 0,0 0 0,0 0 0,0 0 1,0 0-1,1 0 0,-1 0 0,0-1 0,0 1 0,0 0 0,0-1 0,0 1 0,0-1 1,0 1-1,0-1 0,0 0 0,0 1 0,0-1 0,0 0 0,0 0 0,-1 0 0,2 0 1,12-15 163,-1 1 1,0-2 0,-1 1 0,-1-2 0,-1 0 0,0 0 0,12-34 0,-10 26-104,8-22 383,22-87-1,-54 196-13249,1-38 6971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2.399"/>
    </inkml:context>
    <inkml:brush xml:id="br0">
      <inkml:brushProperty name="width" value="0.025" units="cm"/>
      <inkml:brushProperty name="height" value="0.025" units="cm"/>
    </inkml:brush>
  </inkml:definitions>
  <inkml:trace contextRef="#ctx0" brushRef="#br0">0 209 4324,'0'0'11841,"9"2"-9348,30 3-572,-36-6-1778,-1 1 0,0 0 0,1-1-1,-1 1 1,0-1 0,0 0 0,0 0-1,1 0 1,-1 0 0,0 0-1,0 0 1,0-1 0,0 1 0,-1 0-1,1-1 1,0 0 0,-1 1-1,1-1 1,-1 0 0,1 0 0,1-4-1,0 2-70,-1 0 0,0 0 0,-1 0 0,1 0 0,0 0 0,-1 0 0,0-1 0,0 1 0,0-7 0,-1 10-61,0 0-1,0-1 1,0 1 0,0 0 0,0 0-1,-1-1 1,1 1 0,0 0-1,-1 0 1,1-1 0,-1 1-1,1 0 1,-1 0 0,0 0-1,1 0 1,-1 0 0,0 0-1,0 0 1,0 0 0,0 0-1,0 0 1,0 0 0,-2-1-1,2 2-4,0 0-1,1 0 1,-1-1-1,0 1 1,0 0-1,0 0 1,0 0-1,0 0 1,0 1-1,0-1 1,0 0-1,0 0 1,0 0-1,1 1 1,-1-1-1,0 0 1,0 1-1,0-1 1,0 1-1,1-1 1,-1 1-1,0-1 1,1 1-1,-1 0 1,0-1-1,1 1 1,-1 0-1,1 0 1,-1-1-1,1 1 1,-1 0-1,1 0 1,-1 0-1,1 1 1,-4 4-19,1 1 0,1 0 0,-1 0 1,1 1-1,0-1 0,1 0 0,0 1 1,0-1-1,0 1 0,1 10 0,0-15 4,0-1-1,1 1 1,-1-1-1,1 0 1,-1 1-1,1-1 1,0 1-1,-1-1 1,1 0-1,0 0 0,1 1 1,-1-1-1,0 0 1,1 0-1,-1 0 1,1 0-1,-1 0 1,1-1-1,0 1 1,0 0-1,0-1 1,0 0-1,0 1 0,0-1 1,1 0-1,-1 0 1,0 0-1,0 0 1,1 0-1,-1-1 1,1 1-1,-1-1 1,5 1-1,-2-1-13,0 0 1,0 0-1,0 0 0,0 0 0,0-1 1,0 0-1,0 0 0,0 0 1,-1-1-1,1 0 0,0 0 0,-1 0 1,1 0-1,-1-1 0,0 1 1,0-1-1,0 0 0,0-1 0,0 1 1,-1-1-1,1 1 0,-1-1 1,0 0-1,0 0 0,0-1 0,-1 1 1,0 0-1,0-1 0,0 0 0,0 1 1,-1-1-1,1 0 0,-1 0 1,0 0-1,-1 0 0,1 0 0,-1 0 1,-1-6-1,2 9 58,-1 0-1,0 0 1,-1-1-1,1 1 1,0 0-1,-1 1 1,1-1 0,-1 0-1,1 0 1,-1 0-1,0 0 1,0 0-1,0 0 1,0 1 0,0-1-1,0 0 1,0 1-1,-1-1 1,1 1-1,-1-1 1,1 1 0,-3-2-1,1 1-3,-1 1 0,1 0 0,0 0-1,-1 0 1,1 0 0,0 0 0,-1 1 0,1-1-1,-1 1 1,1 0 0,-1 0 0,-5 1 0,9-1-28,0 0 1,-1 1-1,1-1 1,0 0-1,0 0 1,0 1-1,0-1 1,-1 0-1,1 1 1,0-1-1,0 0 1,0 1-1,0-1 1,0 0-1,0 1 1,0-1-1,0 0 1,0 1-1,0-1 1,0 0-1,0 1 1,0-1-1,1 0 1,-1 1-1,0-1 1,0 0-1,0 1 1,0-1-1,0 0 1,1 0-1,-1 1 1,0-1-1,0 0 1,1 0-1,-1 1 1,0-1-1,0 0 0,1 0 1,-1 0-1,0 1 1,0-1-1,1 0 1,-1 0-1,0 0 1,1 0-1,-1 0 1,0 0-1,1 0 1,-1 0-1,0 0 1,1 0-1,-1 0 1,0 0-1,1 0 1,10 1-117,0 0-1,0-1 1,-1-1-1,1 0 1,0 0 0,-1-1-1,1 0 1,-1-1 0,0 0-1,14-6 1,-18 6-706,1 0 1,-1-1 0,0 0-1,0 0 1,0 0-1,0-1 1,-1 1-1,0-1 1,0-1 0,5-5-1,-3-6-4199,-4-3-2237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2.756"/>
    </inkml:context>
    <inkml:brush xml:id="br0">
      <inkml:brushProperty name="width" value="0.025" units="cm"/>
      <inkml:brushProperty name="height" value="0.025" units="cm"/>
    </inkml:brush>
  </inkml:definitions>
  <inkml:trace contextRef="#ctx0" brushRef="#br0">15 0 3940,'0'0'16517,"-3"11"-15642,-1 9-446,1 0-1,1 1 1,0-1 0,2 0-1,0 1 1,5 34-1,-2-33-375,-4-17-48,1-1 1,1 0-1,-1 1 0,1-1 1,-1 0-1,1 1 1,0-1-1,1 0 0,-1 0 1,1 0-1,0 0 1,0 0-1,0 0 0,3 3 1,-4-6-1,0-1 0,0 0 0,0 1-1,0-1 1,-1 1 0,1-1 0,0 0 0,0 0 0,0 1 0,1-1 0,-1 0 0,0 0-1,0 0 1,0 0 0,0 0 0,0-1 0,0 1 0,0 0 0,0 0 0,0-1 0,0 1 0,0 0-1,-1-1 1,1 1 0,0-1 0,0 1 0,0-1 0,0 0 0,0 1 0,-1-1 0,1 0 0,0 0-1,-1 1 1,1-1 0,0 0 0,0-2 0,21-32 105,-22 35-108,11-22 108,-1 0-1,13-45 0,-16 20-5476,-9 56-7370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3.088"/>
    </inkml:context>
    <inkml:brush xml:id="br0">
      <inkml:brushProperty name="width" value="0.025" units="cm"/>
      <inkml:brushProperty name="height" value="0.025" units="cm"/>
    </inkml:brush>
  </inkml:definitions>
  <inkml:trace contextRef="#ctx0" brushRef="#br0">16 1 2594,'0'0'4933,"-16"56"-2531,16-39 193,0-3-97,0-1-288,0-4-800,6-2-514,4-5-415,-1-2-321,2 0-96,5 0-128,-3-9-1409,1-5-2563,-5-1-2242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3.433"/>
    </inkml:context>
    <inkml:brush xml:id="br0">
      <inkml:brushProperty name="width" value="0.025" units="cm"/>
      <inkml:brushProperty name="height" value="0.025" units="cm"/>
    </inkml:brush>
  </inkml:definitions>
  <inkml:trace contextRef="#ctx0" brushRef="#br0">2 1 3972,'0'0'14600,"0"10"-13292,-2 110 2317,2-119-3624,0-1-1,1 1 1,-1 0 0,0-1-1,0 1 1,0-1 0,1 1-1,-1 0 1,0-1 0,0 1-1,1-1 1,-1 1 0,1-1-1,-1 1 1,1-1-1,-1 1 1,0-1 0,1 1-1,-1-1 1,1 0 0,0 1-1,-1-1 1,1 0 0,-1 1-1,1-1 1,0 0 0,-1 0-1,1 1 1,-1-1 0,1 0-1,0 0 1,-1 0 0,1 0-1,0 0 1,-1 0 0,1 0-1,0 0 1,-1 0 0,1-1-1,0 1 1,-1 0 0,1 0-1,-1 0 1,1-1 0,0 1-1,-1 0 1,1-1 0,-1 1-1,2-1 1,27-19-493,-2-17-541,-20 27 976,1-1 0,0 1 0,0 0 0,1 1 1,0 0-1,17-13 0,-26 22 83,1 0-1,-1 1 1,0-1 0,1 0-1,-1 0 1,1 0 0,-1 0-1,0 1 1,1-1-1,-1 0 1,0 0 0,1 1-1,-1-1 1,0 0 0,1 1-1,-1-1 1,0 0 0,0 1-1,1-1 1,-1 0 0,0 1-1,0-1 1,0 0-1,0 1 1,1-1 0,-1 1-1,0-1 1,0 1 0,0-1-1,0 0 1,0 1 0,0-1-1,0 1 1,0-1-1,0 0 1,0 1 0,0-1-1,0 1 1,-1-1 0,1 1-1,0 28 468,0-24-371,-1 21 366,0-18-247,1 1 0,-1 0-1,2-1 1,2 18 0,-3-26-275,0 1 0,1-1 0,-1 0 0,0 0 0,1 0 1,-1 1-1,0-1 0,1 0 0,-1 0 0,1 0 0,-1 0 0,0 0 0,1 0 0,-1 0 0,1 0 0,-1 0 1,0 0-1,1 0 0,-1 0 0,1 0 0,-1 0 0,0 0 0,1 0 0,-1-1 0,0 1 0,1 0 1,-1 0-1,1 0 0,-1-1 0,0 1 0,1 0 0,-1 0 0,0-1 0,0 1 0,1 0 0,-1-1 0,0 1 1,0 0-1,1-1 0,-1 1 0,0 0 0,0-1 0,0 0 0,14-14-2350,-3-2-1577,-1-3-2477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3.982"/>
    </inkml:context>
    <inkml:brush xml:id="br0">
      <inkml:brushProperty name="width" value="0.025" units="cm"/>
      <inkml:brushProperty name="height" value="0.025" units="cm"/>
    </inkml:brush>
  </inkml:definitions>
  <inkml:trace contextRef="#ctx0" brushRef="#br0">63 49 3267,'0'0'17499,"-8"3"-16778,5-2-662,0 0-1,0 0 1,1 0 0,-1 0 0,0 1-1,1-1 1,-1 1 0,1 0 0,-1 0-1,1 0 1,0 0 0,0 0-1,0 0 1,0 1 0,-2 3 0,2-2 89,0 1 1,0 0-1,0-1 1,0 1-1,1 0 1,0 0-1,0 0 1,1 1-1,-1-1 1,1 7-1,0-11-143,0-1 1,0 1-1,0-1 0,1 1 0,-1-1 1,0 1-1,0 0 0,0-1 1,1 1-1,-1-1 0,0 0 0,1 1 1,-1-1-1,0 1 0,1-1 0,-1 1 1,0-1-1,1 0 0,-1 1 1,1-1-1,-1 0 0,1 1 0,-1-1 1,1 0-1,-1 0 0,1 1 1,-1-1-1,1 0 0,-1 0 0,1 0 1,-1 0-1,1 0 0,-1 0 0,1 0 1,0 0-1,-1 0 0,1 0 1,-1 0-1,1 0 0,-1 0 0,1 0 1,-1-1-1,1 1 0,-1 0 0,1 0 1,-1-1-1,1 1 0,-1 0 1,1 0-1,-1-1 0,1 1 0,-1-1 1,28-17 61,-16-1-753,-1 0 1,14-33-1,-17 36-1319,-20 78 1996,8-47 108,1 0 0,0 1 0,1-1-1,0 1 1,1 0 0,3 28 0,-2-43-129,0-1-1,0 1 1,0-1 0,0 1-1,0-1 1,1 1 0,-1-1 0,0 1-1,0-1 1,0 0 0,0 1-1,1-1 1,-1 1 0,0-1 0,1 0-1,-1 1 1,0-1 0,1 0-1,-1 1 1,0-1 0,1 0-1,-1 0 1,0 1 0,1-1 0,-1 0-1,1 0 1,-1 1 0,1-1-1,-1 0 1,0 0 0,1 0 0,-1 0-1,1 0 1,-1 0 0,1 0-1,-1 0 1,1 0 0,-1 0 0,1 0-1,-1 0 1,1 0 0,-1 0-1,0 0 1,1-1 0,-1 1-1,1 0 1,-1 0 0,1 0 0,-1-1-1,0 1 1,1 0 0,-1-1-1,0 1 1,1 0 0,-1-1 0,0 1-1,1 0 1,-1-1 0,0 0-1,21-23-4584,0-47-2012,-8 27 8317,-9 36 1485,-3 16 1763,-15 210-1019,28-257-4010,-5 1-936,-2 8 655,1 1 0,21-52 0,-27 75 385,1 0 1,-1 0-1,1 1 1,1-1-1,-1 1 1,1 0-1,0 0 1,0 0-1,1 0 1,-1 1-1,1 0 1,0 0-1,0 0 0,1 0 1,-1 1-1,1 0 1,0 0-1,-1 1 1,10-4-1,-14 6-5,0 0 1,-1-1-1,1 1 0,0 0 0,-1-1 0,1 1 0,0 0 0,0 0 0,-1-1 0,1 1 0,0 0 0,0 0 1,0 0-1,-1 0 0,1 0 0,0 0 0,0 0 0,-1 0 0,1 1 0,0-1 0,0 0 0,-1 0 0,1 1 1,0-1-1,0 0 0,-1 1 0,1-1 0,0 1 0,-1-1 0,1 1 0,-1-1 0,1 1 0,-1-1 1,1 1-1,-1-1 0,1 1 0,-1 0 0,1-1 0,-1 1 0,0 0 0,1 0 0,-1-1 0,0 1 0,0 0 1,1 0-1,-1-1 0,0 1 0,0 0 0,0 0 0,0 0 0,0-1 0,0 1 0,0 0 0,0 0 0,-1-1 1,1 1-1,0 0 0,0 0 0,-1-1 0,1 1 0,0 0 0,-1 0 0,1-1 0,-1 2 0,-2 4 125,0 1-1,-1-1 0,1 0 0,-1 0 0,-7 8 0,-6 6 318,3-5-595,0 0 1,-22 18-1,38-45-7905,4-4 3080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4.437"/>
    </inkml:context>
    <inkml:brush xml:id="br0">
      <inkml:brushProperty name="width" value="0.025" units="cm"/>
      <inkml:brushProperty name="height" value="0.025" units="cm"/>
    </inkml:brush>
  </inkml:definitions>
  <inkml:trace contextRef="#ctx0" brushRef="#br0">26 9 4740,'0'0'1986,"0"8"3123,-12 128 2103,-1 20-5119,13-90-1709,0-111-661,2 1-1,10-55 1,-10 85 118,1 0 0,0 1 0,1 0 0,1 0 1,0 0-1,0 0 0,2 1 0,-1 0 0,1 0 0,1 0 1,17-18-1,-24 28 156,-1 1-1,1 0 1,0 0 0,0 0 0,0 0 0,0 0-1,0 0 1,0 0 0,0 1 0,0-1 0,0 0-1,1 1 1,-1-1 0,0 0 0,0 1 0,1-1-1,-1 1 1,0 0 0,1-1 0,-1 1 0,0 0-1,1 0 1,-1 0 0,1 0 0,2 1 0,-3 0 19,0 0 0,-1 0 0,1 0 0,0 0 1,0 1-1,-1-1 0,1 0 0,0 1 1,-1-1-1,1 1 0,-1-1 0,0 0 0,1 1 1,-1-1-1,0 1 0,0-1 0,0 1 0,-1 2 1,1 7 225,-1 0-1,0-1 1,-1 1 0,-1 0 0,-4 14 0,1-12 100,-18 37 1735,23-48-1967,0-1 0,0 1 1,-1 0-1,1 0 0,0-1 0,-1 1 1,1 0-1,-1-1 0,1 0 1,-1 1-1,0-1 0,0 0 1,1 0-1,-1 0 0,0 0 1,0 0-1,0 0 0,0 0 1,0-1-1,-3 1 0,4-1-140,1 0 1,-1-1-1,0 1 0,1-1 1,-1 1-1,1 0 0,-1-1 0,1 1 1,-1-1-1,1 1 0,-1-1 1,1 1-1,0-1 0,-1 0 0,1 1 1,0-1-1,-1 0 0,1 1 1,0-1-1,0 0 0,-1 1 0,1-1 1,0 0-1,0 1 0,0-1 1,0 0-1,0 1 0,0-1 0,0 0 1,0-28-2390,0 23 1245,2-18-3860,7 3-3246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5.447"/>
    </inkml:context>
    <inkml:brush xml:id="br0">
      <inkml:brushProperty name="width" value="0.025" units="cm"/>
      <inkml:brushProperty name="height" value="0.025" units="cm"/>
    </inkml:brush>
  </inkml:definitions>
  <inkml:trace contextRef="#ctx0" brushRef="#br0">0 6 5189,'0'0'7863,"8"-1"-5370,-6 0-2421,1 0 125,0 1 0,-1-1-1,1 1 1,0-1 0,0 1 0,0 0 0,-1 0 0,1 0-1,0 0 1,0 1 0,0-1 0,-1 1 0,1 0 0,0 0 0,-1 0-1,1 0 1,0 0 0,-1 0 0,1 1 0,-1-1 0,0 1 0,0 0-1,1 0 1,-1-1 0,0 2 0,3 3 0,-3-3-177,0 0 1,0 0-1,1-1 1,-1 1-1,1-1 1,0 1-1,0-1 1,-1 0-1,1 0 1,1 0-1,-1-1 1,0 1-1,0-1 1,1 1-1,3 0 1,-6-2-50,0 0 0,0 0-1,0 0 1,0 0 0,0 0 0,0 0 0,0-1-1,0 1 1,-1 0 0,1-1 0,0 1-1,0 0 1,0-1 0,0 1 0,-1-1 0,1 1-1,0-1 1,0 1 0,-1-1 0,1 0 0,-1 1-1,1-1 1,0 0 0,0-1 0,0-1-32,1 0 0,-1 0 0,0 0 0,0 0 0,-1 0 0,1-1 0,0 1 0,-1 0 0,0-1 0,0-4 0,0 45 237,6 51 0,-4-74-115,1 0 0,1-1 0,0 0 0,0 0 0,1 0 0,14 24 0,-5-16-11,-11-16-124,1 0 0,-1-1 0,0 1 0,0 0 0,0 1 0,-1-1 0,0 0 0,0 1 0,0-1 0,-1 1 0,1 5 0,-2-10 91,-1 0 0,1 0 0,0-1 0,-1 1-1,1 0 1,-1-1 0,1 1 0,-1 0 0,1-1 0,-1 1 0,1-1 0,-1 1-1,1-1 1,-1 1 0,0-1 0,1 0 0,-1 1 0,0-1 0,0 0 0,1 1-1,-1-1 1,0 0 0,0 0 0,1 0 0,-1 1 0,0-1 0,0 0 0,0 0-1,1 0 1,-1 0 0,0-1 0,0 1 0,1 0 0,-1 0 0,0 0 0,0-1-1,1 1 1,-1 0 0,0-1 0,-1 0 0,-33-12 1426,28 7-1320,0 0-1,0-1 0,0 1 1,1-1-1,0 0 0,0-1 1,1 1-1,0-1 0,0 0 1,1-1-1,0 1 0,0-1 1,1 0-1,0 0 0,1 0 1,0 0-1,0 0 0,1 0 0,0-1 1,1 1-1,0-1 0,2-12 1,-1 19-103,0-1 1,0 1-1,1 0 1,-1 0-1,1 0 1,0 1 0,0-1-1,0 0 1,0 1-1,0-1 1,1 1-1,-1 0 1,1-1-1,-1 1 1,1 0-1,0 1 1,0-1 0,0 0-1,0 1 1,4-2-1,11-3-332,0 0 0,29-5-1,-5 1-1989,-5-3-3101,-3 0-6106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1.752"/>
    </inkml:context>
    <inkml:brush xml:id="br0">
      <inkml:brushProperty name="width" value="0.025" units="cm"/>
      <inkml:brushProperty name="height" value="0.025" units="cm"/>
    </inkml:brush>
  </inkml:definitions>
  <inkml:trace contextRef="#ctx0" brushRef="#br0">0 0 7079,'0'0'14926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6.248"/>
    </inkml:context>
    <inkml:brush xml:id="br0">
      <inkml:brushProperty name="width" value="0.025" units="cm"/>
      <inkml:brushProperty name="height" value="0.025" units="cm"/>
    </inkml:brush>
  </inkml:definitions>
  <inkml:trace contextRef="#ctx0" brushRef="#br0">91 134 4452,'0'0'13901,"-9"-4"-13148,7 3-731,0 0-6,1 0 0,-1 0 0,1 0-1,-1 0 1,1 0 0,-1 0 0,0 1-1,1-1 1,-1 1 0,0-1 0,1 1-1,-1 0 1,0-1 0,0 1 0,1 0 0,-1 0-1,0 0 1,0 0 0,1 1 0,-1-1-1,0 0 1,1 1 0,-1 0 0,0-1-1,1 1 1,-1 0 0,1-1 0,-1 1-1,1 0 1,-1 0 0,1 0 0,-1 1 0,1-1-1,0 0 1,0 0 0,0 1 0,0-1-1,0 1 1,0-1 0,0 1 0,0-1-1,0 1 1,1-1 0,-1 1 0,0 2-1,-2 3 75,1-1-1,0 1 0,0 0 0,1 0 0,0-1 0,0 1 1,0 0-1,1 0 0,1 13 0,-1-19-72,0-1 0,0 1 1,0-1-1,1 1 0,-1 0 0,0-1 1,0 1-1,1-1 0,-1 1 0,0-1 1,1 1-1,-1-1 0,0 0 1,1 1-1,-1-1 0,1 1 0,-1-1 1,1 0-1,-1 1 0,1-1 0,-1 0 1,1 0-1,-1 1 0,1-1 0,0 0 1,-1 0-1,1 0 0,-1 0 0,1 1 1,-1-1-1,1 0 0,0 0 0,-1 0 1,1 0-1,-1-1 0,1 1 0,0 0 1,-1 0-1,1 0 0,-1 0 0,1-1 1,-1 1-1,1 0 0,-1 0 0,1-1 1,0 0-1,27-15 378,-15-1-336,-1 0 0,-1 0 0,0-1-1,-1 0 1,-1-1 0,-1 0-1,0-1 1,-2 1 0,8-40 0,-19 95-94,-5 25 76,-3 83 1,13-142-36,0 0 0,0 0 1,0 0-1,0-1 0,0 1 0,0 0 1,0 0-1,1 0 0,-1 0 1,1 0-1,-1-1 0,1 1 0,0 0 1,0-1-1,-1 1 0,1 0 1,1-1-1,-1 1 0,0-1 1,0 1-1,0-1 0,1 0 0,-1 0 1,1 1-1,-1-1 0,1 0 1,-1 0-1,1 0 0,0 0 0,-1-1 1,1 1-1,0 0 0,0-1 1,-1 1-1,1-1 0,0 0 0,0 0 1,0 1-1,0-1 0,0 0 1,-1-1-1,1 1 0,0 0 1,0 0-1,0-1 0,0 1 0,-1-1 1,1 0-1,0 1 0,-1-1 1,1 0-1,0 0 0,-1 0 0,1 0 1,1-2-1,3-1 1,-1-1 0,1 1-1,-1-1 1,0-1 0,0 1 0,-1 0-1,0-1 1,0 0 0,0 0-1,-1 0 1,0-1 0,0 1 0,0-1-1,3-13 1,-2 0 23,0 0-1,-2 0 0,0-40 1,-5 53 16,-5 14 25,-6 15 143,11-13-109,-4 8 237,0 0 0,2 0 0,0 1-1,1 0 1,1 0 0,-2 25 0,5-42-330,0 0 0,0-1 0,0 1 0,1 0 0,-1 0 0,0 0 0,0 0 0,1-1 0,-1 1 0,0 0 0,1 0 0,-1-1-1,1 1 1,-1 0 0,1-1 0,-1 1 0,1 0 0,-1-1 0,1 1 0,0-1 0,-1 1 0,1-1 0,0 1 0,0-1 0,-1 1 0,1-1 0,0 0 0,1 1-1,34 2-41,30-17-2378,-58 11 1272,0 0 1,-1-1 0,1 1-1,-1-2 1,7-4 0,8-10-4705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6.625"/>
    </inkml:context>
    <inkml:brush xml:id="br0">
      <inkml:brushProperty name="width" value="0.025" units="cm"/>
      <inkml:brushProperty name="height" value="0.025" units="cm"/>
    </inkml:brush>
  </inkml:definitions>
  <inkml:trace contextRef="#ctx0" brushRef="#br0">64 1 9865,'0'0'9070,"-9"7"-7911,6-5-1124,-34 31 1025,36-31-1012,-1 0 0,1 0 0,0-1 1,-1 1-1,1 0 0,0 0 0,0 0 1,0 1-1,0-1 0,0 0 0,1 0 1,-1 0-1,1 1 0,0-1 0,-1 0 1,1 1-1,0-1 0,0 0 0,0 1 1,1-1-1,-1 0 0,0 0 0,2 4 0,-1-4-41,1 0-1,-1 0 0,1 0 0,-1-1 1,1 1-1,0 0 0,0-1 1,0 1-1,0-1 0,0 1 0,0-1 1,0 0-1,0 0 0,1 0 0,-1 0 1,0 0-1,5 0 0,47 9-260,-36-8-160,-14-1 237,5 0-81,1 1 0,-1 0 0,0 1 0,11 4 0,-19-7 261,0 0 1,-1 1-1,1-1 0,0 1 0,0-1 0,-1 1 1,1-1-1,0 1 0,-1-1 0,1 1 0,0-1 1,-1 1-1,1 0 0,-1 0 0,1-1 0,-1 1 1,0 0-1,1 0 0,-1-1 0,0 1 0,1 0 1,-1 1-1,0 0 43,-1-1 0,1 0 0,0 1 1,-1-1-1,0 0 0,1 1 0,-1-1 0,0 0 0,0 0 1,1 0-1,-1 0 0,0 0 0,0 0 0,0 0 1,0 0-1,-1 0 0,1 0 0,0 0 0,-2 0 1,-17 13 134,0-1 1,-33 15 0,13-15-3786,33-12-1751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7.376"/>
    </inkml:context>
    <inkml:brush xml:id="br0">
      <inkml:brushProperty name="width" value="0.025" units="cm"/>
      <inkml:brushProperty name="height" value="0.025" units="cm"/>
    </inkml:brush>
  </inkml:definitions>
  <inkml:trace contextRef="#ctx0" brushRef="#br0">87 80 3203,'0'0'6091,"1"-8"-3144,2-24-374,-2 31-2454,-1-1 1,0 1-1,0 0 1,0 0-1,0 0 0,0 0 1,-1 0-1,1 0 0,0 0 1,0 0-1,-1 0 1,1 0-1,0 0 0,-1 0 1,1 0-1,-1 0 0,1 0 1,-1 1-1,0-1 1,1 0-1,-1 0 0,0 0 1,0 1-1,1-1 1,-1 0-1,0 1 0,0-1 1,0 1-1,0-1 0,0 1 1,0-1-1,0 1 1,0 0-1,0 0 0,0-1 1,0 1-1,0 0 0,0 0 1,0 0-1,-2 0 1,1 0-47,0 0 0,0 0 0,0 0 0,0 0 0,1 1 1,-1-1-1,0 1 0,0-1 0,0 1 0,0 0 0,0-1 1,1 1-1,-1 0 0,0 0 0,1 0 0,-1 1 1,1-1-1,-1 0 0,-1 2 0,-2 8 12,1-1 0,0 1 0,0 0 0,1 0 0,1 0 0,0 0 0,0 1 0,1-1 0,1 1 0,0-1 0,0 0 0,3 16 0,-3-25-79,0 0-1,1 0 1,-1 0-1,1 1 1,-1-1-1,1 0 1,0 0-1,-1 0 1,1 0-1,0 0 1,0 0-1,1-1 1,-1 1-1,0 0 1,1 0 0,-1-1-1,1 1 1,-1-1-1,1 1 1,0-1-1,0 0 1,-1 0-1,1 0 1,0 0-1,0 0 1,0 0-1,0 0 1,0-1-1,0 1 1,1-1-1,-1 1 1,0-1-1,0 0 1,0 0 0,0 0-1,1 0 1,-1 0-1,0 0 1,3-1-1,0 0 10,-1-1 1,1 1-1,-1-1 0,1 1 1,-1-1-1,0 0 0,1-1 1,-1 1-1,0-1 0,-1 0 0,1 0 1,0 0-1,-1-1 0,0 1 1,0-1-1,0 1 0,3-7 1,1-3 18,0-1 0,-1-1-1,6-23 1,-11 33 6,1 0-1,-1-1 1,-1 1-1,1-1 1,-1 0-1,0 1 1,0-1-1,0 1 1,-1-1-1,0 1 1,0-1-1,-1 1 1,-2-7-1,4 11-44,0 0 0,-1 0 0,0 0 0,1 0 0,-1 0 0,0 0 1,1 0-1,-1 0 0,0 0 0,0 0 0,0 1 0,1-1 0,-1 0 0,0 1 0,0-1 0,0 1 0,0-1 0,0 1 0,0-1 0,-1 1 0,1-1 0,0 1 0,0 0 0,0 0 0,0 0 0,0 0 0,-1 0 1,1 0-1,0 0 0,0 0 0,0 0 0,0 0 0,0 1 0,0-1 0,-1 0 0,1 1 0,-1 0 0,0 0-120,0 0-1,0 0 1,0 0-1,0 1 1,0-1 0,0 1-1,1-1 1,-1 1 0,0-1-1,1 1 1,0 0-1,-1 0 1,1 0 0,0 0-1,0 0 1,0 0 0,-1 3-1,-1 25-7008,3-25 4376,0 0-2890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7.722"/>
    </inkml:context>
    <inkml:brush xml:id="br0">
      <inkml:brushProperty name="width" value="0.025" units="cm"/>
      <inkml:brushProperty name="height" value="0.025" units="cm"/>
    </inkml:brush>
  </inkml:definitions>
  <inkml:trace contextRef="#ctx0" brushRef="#br0">1 0 4100,'0'0'12796,"5"13"-11675,1 6-770,-1 1 0,-1-1 0,-1 1 1,0-1-1,-2 1 0,0 0 0,-1 0 0,-4 28 0,1-32-156,2-11-141,0-1-1,0 1 1,0 0 0,0-1-1,1 1 1,-1 0 0,1 0-1,1 0 1,-1-1-1,2 9 1,1-12-25,-1-1 1,0 1-1,1-1 0,-1 0 0,0 0 0,1 0 1,-1 0-1,0-1 0,1 1 0,-1-1 0,0 1 1,0-1-1,1 0 0,-1 0 0,0 0 0,2-1 1,17-9-514,-1 0 0,0-2 1,-1 0-1,21-19 0,-39 31 139,0 0 0,1-1 1,-1 1-1,0 0 0,0-1 0,0 1 0,0-1 0,0 1 0,0-1 0,0 0 0,-1 1 0,1-1 0,-1 0 0,1 1 1,-1-1-1,0 0 0,1-2 0,-1-11-5287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8.068"/>
    </inkml:context>
    <inkml:brush xml:id="br0">
      <inkml:brushProperty name="width" value="0.025" units="cm"/>
      <inkml:brushProperty name="height" value="0.025" units="cm"/>
    </inkml:brush>
  </inkml:definitions>
  <inkml:trace contextRef="#ctx0" brushRef="#br0">0 53 4228,'0'0'14318,"70"-34"-14318,-36 29-545,2-3-1601,-2 2-2562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8.480"/>
    </inkml:context>
    <inkml:brush xml:id="br0">
      <inkml:brushProperty name="width" value="0.025" units="cm"/>
      <inkml:brushProperty name="height" value="0.025" units="cm"/>
    </inkml:brush>
  </inkml:definitions>
  <inkml:trace contextRef="#ctx0" brushRef="#br0">56 34 3107,'0'0'16955,"-8"1"-16422,5-1-520,1 1 0,0-1-1,0 0 1,0 1-1,0-1 1,0 1 0,0-1-1,1 1 1,-1 0-1,0 0 1,0 0 0,0 0-1,1 0 1,-1 0-1,0 1 1,1-1 0,-1 1-1,1-1 1,0 1-1,-1-1 1,1 1 0,0 0-1,0-1 1,0 1-1,0 0 1,0 0 0,1 0-1,-1 0 1,0 0-1,1 0 1,0 0-1,-1 0 1,1 0 0,0 0-1,0 0 1,0 0-1,0 0 1,1 4 0,-1-1 13,0 2 30,0 0 0,0-1 1,0 1-1,1 0 0,0 0 0,3 8 0,-3-14-47,-1 1 0,1-1-1,0 0 1,-1 0 0,1 0-1,0 0 1,0 0-1,0 0 1,0-1 0,0 1-1,-1 0 1,2 0-1,-1-1 1,0 1 0,0 0-1,0-1 1,0 1-1,0-1 1,0 1 0,1-1-1,-1 0 1,0 0-1,0 1 1,1-1 0,-1 0-1,0 0 1,0 0 0,1 0-1,-1 0 1,0-1-1,0 1 1,0 0 0,1-1-1,-1 1 1,0 0-1,0-1 1,0 0 0,0 1-1,0-1 1,0 0-1,0 1 1,2-2 0,2-2 12,0 1 0,0-1 0,-1 0 0,1 0 0,-1 0 0,0-1 0,0 0 0,5-7 0,-5 7-10,0-1 0,0 1 0,0 1 0,0-1 0,1 0 0,0 1 0,9-6 0,-14 10-2,1-1 0,-1 1-1,1 0 1,0-1-1,-1 1 1,1 0 0,-1-1-1,1 1 1,0 0 0,-1 0-1,1 0 1,0 0-1,-1 0 1,1 0 0,0 0-1,-1 0 1,1 0 0,0 0-1,-1 0 1,1 0-1,0 0 1,-1 0 0,1 1-1,0-1 1,-1 0 0,1 1-1,0-1 1,-1 0-1,1 1 1,-1-1 0,1 1-1,-1-1 1,2 1 0,9 24 224,2 1-123,-13-25-115,1-1 1,0 0 0,0 0-1,0 1 1,0-1 0,0 0 0,0 0-1,-1 0 1,1 0 0,0 0 0,0 0-1,0 0 1,0 0 0,0 0 0,0 0-1,0-1 1,-1 1 0,1 0-1,0-1 1,0 1 0,0 0 0,-1-1-1,1 1 1,0-1 0,0 1 0,-1-1-1,1 0 1,0 1 0,-1-1 0,1 0-1,-1 1 1,1-1 0,0-1-1,4-4-538,0 0 0,0 0-1,-1-1 1,1 0 0,3-8-1,15-38-8212,-16 34 3156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9.013"/>
    </inkml:context>
    <inkml:brush xml:id="br0">
      <inkml:brushProperty name="width" value="0.025" units="cm"/>
      <inkml:brushProperty name="height" value="0.025" units="cm"/>
    </inkml:brush>
  </inkml:definitions>
  <inkml:trace contextRef="#ctx0" brushRef="#br0">13 189 1505,'0'0'3214,"-1"10"512,-2 13-2819,-5 61 3514,7-78-4281,1 0 0,0-1-1,1 1 1,0 0-1,0-1 1,0 1 0,0-1-1,1 1 1,0-1-1,0 0 1,0 0-1,5 8 1,23 19-254,-23-26-33,0 1-1,0 0 1,-1 0 0,0 1-1,7 11 1,-13-19 201,0 0 0,0 1 0,0-1 0,0 0-1,0 0 1,1 0 0,-1 1 0,0-1 0,0 0 0,0 0 0,0 0 0,0 1 0,0-1 0,0 0 0,0 0 0,0 1 0,0-1 0,0 0-1,0 0 1,0 0 0,0 1 0,0-1 0,0 0 0,0 0 0,0 1 0,0-1 0,0 0 0,-1 0 0,1 0 0,0 1 0,0-1-1,0 0 1,0 0 0,0 0 0,-1 0 0,1 1 0,0-1 0,0 0 0,0 0 0,0 0 0,-1 0 0,1 0 0,-13 0 1458,-15-12 145,24 6-1664,0 0 1,0 0-1,0-1 1,1 0-1,0 1 1,0-1 0,1 0-1,0 0 1,0 0-1,1-1 1,0 1-1,0 0 1,0-1-1,1 1 1,0-1-1,1 1 1,1-13 0,-1 14-21,1 0 0,-1 1 0,1-1 0,0 0 0,0 0 1,0 1-1,1-1 0,0 1 0,0 0 0,5-6 0,-6 9 19,0-1 1,0 1-1,1 0 0,0-1 0,-1 1 0,1 1 0,0-1 0,0 0 1,0 1-1,0-1 0,0 1 0,0 0 0,0 0 0,1 0 1,-1 0-1,0 1 0,1-1 0,5 1 0,-8 0 30,0 1-1,-1 0 1,1-1-1,0 1 1,0 0 0,0 0-1,-1 0 1,1-1-1,-1 1 1,1 0-1,0 0 1,-1 0-1,0 0 1,1 0 0,-1 0-1,1 0 1,-1 0-1,0 0 1,0 0-1,0 0 1,0 2 0,0-1 8,0 0 1,1-1 0,-1 1-1,0 0 1,1-1 0,-1 1 0,1 0-1,-1-1 1,1 1 0,0-1 0,-1 1-1,1-1 1,0 1 0,0-1-1,0 0 1,0 1 0,1-1 0,-1 0-1,0 0 1,0 0 0,1 0-1,-1 0 1,1 0 0,-1 0 0,1 0-1,-1 0 1,4 0 0,-4-1-29,1-1 1,0 1-1,-1-1 1,1 0 0,-1 0-1,1 0 1,-1 0-1,0 0 1,1 0 0,-1 0-1,0 0 1,0 0-1,1-1 1,-1 1 0,0 0-1,0-1 1,-1 1-1,1-1 1,0 1-1,0-1 1,-1 0 0,1 1-1,-1-1 1,1 1-1,-1-1 1,0 0 0,1-3-1,6-55-791,-7 53 614,-1-102-1925,-1 36-4106,2 68 1406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9.391"/>
    </inkml:context>
    <inkml:brush xml:id="br0">
      <inkml:brushProperty name="width" value="0.025" units="cm"/>
      <inkml:brushProperty name="height" value="0.025" units="cm"/>
    </inkml:brush>
  </inkml:definitions>
  <inkml:trace contextRef="#ctx0" brushRef="#br0">23 1 6694,'0'0'4565,"-3"7"-1218,-2 10-2115,0 0 1,2 0-1,0 1 1,1-1-1,1 1 1,1 22-1,0-29-960,1 1-1,1-1 0,0 0 1,0 0-1,2 0 1,7 21-1,-10-31-267,-1 1-1,1 0 1,-1-1-1,1 1 1,0-1 0,0 1-1,0-1 1,0 1-1,0-1 1,0 1-1,0-1 1,1 0-1,-1 0 1,0 0 0,1 0-1,-1 0 1,1 0-1,-1 0 1,1 0-1,-1 0 1,1-1 0,0 1-1,-1 0 1,1-1-1,0 0 1,0 1-1,-1-1 1,1 0 0,0 0-1,0 0 1,-1 0-1,4-1 1,2-1-338,0-1 1,0 0-1,-1-1 1,1 0-1,-1 0 1,10-8-1,-12 9 71,-1-1 0,1 1 0,1 0 1,-1 1-1,0-1 0,1 1 0,-1 0 0,1 0 0,0 0 0,7-1 0,-12 3 286,1 1-1,0 0 1,-1-1-1,1 1 0,-1 0 1,1-1-1,-1 1 1,1 0-1,-1-1 1,0 1-1,1 0 0,-1 0 1,0 0-1,0-1 1,0 1-1,1 0 1,-1 0-1,0 0 0,0 0 1,0 0-1,0-1 1,-1 3-1,1 29 1151,0-24-806,-1-1-54,0 0 0,0 0 0,-1 0 0,0 0 0,0-1 0,0 1 0,-1-1 0,-5 9 0,7-13-242,0 1-1,0-1 1,0 0 0,-1 0-1,1 0 1,0 0 0,-1 0-1,0 0 1,0 0 0,1 0-1,-1 0 1,0-1 0,0 1-1,0-1 1,-1 0 0,1 1 0,0-1-1,-1 0 1,1 0 0,0-1-1,-1 1 1,1 0 0,-1-1-1,1 1 1,-5-1 0,5-3-518,1 0 0,0 0 1,0 0-1,0 0 1,0 0-1,0-1 0,1 1 1,0 0-1,-1-1 1,1 1-1,0 0 1,1 0-1,-1-1 0,1-2 1,0-3-2091,-1-17-4520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39.992"/>
    </inkml:context>
    <inkml:brush xml:id="br0">
      <inkml:brushProperty name="width" value="0.025" units="cm"/>
      <inkml:brushProperty name="height" value="0.025" units="cm"/>
    </inkml:brush>
  </inkml:definitions>
  <inkml:trace contextRef="#ctx0" brushRef="#br0">6 285 5317,'0'0'5536,"-1"8"-4463,1-3-888,-2 8 433,0-1 0,2 1 1,0 0-1,1 16 0,-1-27-553,0-1 0,0 1 0,0-1 0,1 1 0,-1-1 0,0 1 0,0-1 0,1 1 0,-1-1 0,1 0 0,0 1 0,-1-1 0,1 1 0,0-1 0,0 0 0,-1 0 0,1 1 0,0-1 0,0 0 0,0 0 0,1 0 0,-1 0 0,0 0 1,0 0-1,1-1 0,-1 1 0,0 0 0,1-1 0,-1 1 0,0-1 0,1 1 0,-1-1 0,1 0 0,-1 1 0,1-1 0,-1 0 0,1 0 0,-1 0 0,1 0 0,-1 0 0,1 0 0,-1-1 0,1 1 0,-1-1 0,1 1 0,-1-1 0,1 1 0,-1-1 0,0 0 0,1 1 0,1-3 0,1 1 6,0-1 1,0 0-1,0 0 1,-1-1-1,0 1 0,1-1 1,-1 1-1,0-1 1,-1 0-1,1 0 1,2-5-1,22-52-117,-23 52 30,4-16-5,-2 0 1,0 0-1,-2-1 0,-1 1 0,0-1 0,-4-49 0,1 60 130,-2-15 329,2 29-389,0 0 1,0 0-1,0 1 1,0-1-1,-1 0 1,1 0-1,0 1 1,0-1-1,0 0 0,-1 0 1,1 1-1,0-1 1,-1 0-1,1 1 1,-1-1-1,1 0 1,-1 1-1,1-1 1,-1 0-1,1 1 0,-1-1 1,0 1-1,1 0 1,-1-1-1,0 1 1,1-1-1,-1 1 1,0 0-1,0-1 0,1 1 1,-1 0-1,0 0 1,-1 0-1,1 0-28,0 1 0,1 0 0,-1-1-1,0 1 1,1 0 0,-1 0-1,0-1 1,1 1 0,-1 0 0,1 0-1,0 0 1,-1 0 0,1 0 0,0 0-1,0 0 1,-1 0 0,1 0 0,0 0-1,0 0 1,0 0 0,0 2 0,0 28 29,0-25-2,2 22 5,1 0-1,1 0 0,2-1 0,1 1 0,1-1 0,14 31 0,8 30-5,-30-87-33,0-1 0,0 1 0,0 0 0,0 0 0,0 0 0,0 0 0,0 0 0,0-1 0,1 1 0,-1 0 0,0 0 0,1 0 0,-1-1 0,0 1 0,1 0 0,-1 0 0,1-1 0,-1 1 0,1 0 0,0-1 0,-1 1-1,1-1 1,0 1 0,-1 0 0,1-1 0,0 0 0,1 2 0,-2-4 32,0 0-1,0 0 0,0 0 0,0 1 0,0-1 0,-1 0 0,1 0 0,-1 1 0,1-1 0,-1 0 0,0 1 0,1-1 0,-1 0 0,-1-1 0,-9-15 26,0 1 0,-1 0-1,-1 1 1,-1 0 0,0 1 0,-1 1-1,-21-17 1,132 29-1939,-84 2 518,0 0 0,0-1 0,1 0 0,-1-1 0,0 0 0,0-1 0,14-6 0,-1-3-3796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0.339"/>
    </inkml:context>
    <inkml:brush xml:id="br0">
      <inkml:brushProperty name="width" value="0.025" units="cm"/>
      <inkml:brushProperty name="height" value="0.025" units="cm"/>
    </inkml:brush>
  </inkml:definitions>
  <inkml:trace contextRef="#ctx0" brushRef="#br0">84 0 4164,'0'0'17083,"-9"6"-16282,5-3-717,-34 21 383,36-22-441,0-1 0,0 1-1,0-1 1,0 1 0,1 0-1,-1 0 1,0 0 0,1 0 0,0 0-1,-1 0 1,1 1 0,0-1-1,0 0 1,0 1 0,0-1-1,1 0 1,-2 4 0,3-5-48,-1 0 1,1-1-1,-1 1 1,1 0-1,-1 0 1,1-1-1,0 1 1,-1 0-1,1-1 1,0 1-1,-1-1 0,1 1 1,0-1-1,0 1 1,0-1-1,0 1 1,-1-1-1,1 0 1,0 0-1,0 1 1,0-1-1,0 0 1,0 0-1,0 0 1,0 0-1,0 0 0,0 0 1,1 0-1,37 0-741,-30-1 416,84 1-1361,-92 0 1732,-1 0 0,0 0 0,1 0 0,-1 0 1,0 0-1,1 0 0,-1 0 0,0 0 0,1 0 1,-1 1-1,0-1 0,1 0 0,-1 0 0,0 0 1,1 0-1,-1 0 0,0 1 0,0-1 0,1 0 1,-1 0-1,0 0 0,1 1 0,-1-1 0,0 0 1,0 0-1,0 1 0,1-1 0,-1 0 0,0 1 1,0-1-1,0 0 0,0 1 0,0-1 0,1 0 1,-1 1-1,0-1 0,0 0 0,0 1 0,0-1 1,-6 19 777,-17 13-101,9-18-780,0-1-1,-1 0 1,-30 19 0,2-15-4761,21-14-4278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2.523"/>
    </inkml:context>
    <inkml:brush xml:id="br0">
      <inkml:brushProperty name="width" value="0.025" units="cm"/>
      <inkml:brushProperty name="height" value="0.025" units="cm"/>
    </inkml:brush>
  </inkml:definitions>
  <inkml:trace contextRef="#ctx0" brushRef="#br0">118 77 14510,'0'0'7425,"-9"-5"-7158,-26-14-187,33 18-81,1 1 0,-1 0 0,0 0 1,1 0-1,-1 0 0,0 0 0,1 0 0,-1 1 0,0-1 0,1 0 0,-1 1 0,1-1 0,-1 1 0,0 0 0,1 0 0,0-1 0,-1 1 0,1 0 0,-1 0 0,1 0 0,0 0 0,0 1 0,0-1 0,0 0 0,0 0 0,-1 3 0,-21 32 6,21-32-6,1-1 0,-1 1 0,1 0 0,0-1 0,0 1 0,0 0 0,1 0 0,-1 0 0,1 0 0,0 0 1,0-1-1,1 5 0,-1-7 5,1 1-1,-1-1 1,1 0 0,0 0 0,0 0 0,0 0 0,0 0 0,0 0 0,-1 0 0,2 0 0,-1-1 0,0 1 0,0 0 0,0-1 0,0 1 0,0 0 0,1-1 0,-1 0 0,0 1-1,0-1 1,1 0 0,-1 1 0,0-1 0,1 0 0,-1 0 0,0 0 0,0 0 0,1 0 0,-1-1 0,0 1 0,1 0 0,-1 0 0,0-1 0,0 1 0,1-1 0,1 0 0,6-3 52,0 1 0,0-1 1,0 0-1,-1-1 0,1 0 1,-1 0-1,0-1 0,-1 0 1,11-11-1,6-7 442,27-36-1,-41 46-116,4-3-99,-10 20-330,-4 12-134,-11 57 159,7-51-21,0 0 0,0 28 0,4-47-15,0-1 0,-1 1 0,1-1-1,0 0 1,0 1 0,0-1 0,0 1 0,0-1 0,0 0 0,1 1-1,-1-1 1,0 0 0,1 1 0,-1-1 0,1 0 0,-1 1 0,1-1-1,0 0 1,-1 0 0,1 1 0,0-1 0,0 0 0,0 0 0,0 0-1,0 0 1,0 0 0,0 0 0,0-1 0,0 1 0,1 0 0,-1 0-1,0-1 1,0 1 0,1-1 0,-1 1 0,0-1 0,1 0 0,-1 1-1,1-1 1,-1 0 0,0 0 0,1 0 0,-1 0 0,1 0 0,-1 0-1,0-1 1,1 1 0,-1 0 0,0-1 0,1 1 0,1-1 0,4-2-398,-1 0 0,1 0 1,0-1-1,-1 0 0,0 0 1,0 0-1,0-1 0,8-8 0,13-20-3002,-4-5-1191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5.348"/>
    </inkml:context>
    <inkml:brush xml:id="br0">
      <inkml:brushProperty name="width" value="0.025" units="cm"/>
      <inkml:brushProperty name="height" value="0.025" units="cm"/>
    </inkml:brush>
  </inkml:definitions>
  <inkml:trace contextRef="#ctx0" brushRef="#br0">107 0 3972,'0'0'14963,"-8"3"-14301,2 0-589,0 0 0,0 1 0,1 0-1,-1 0 1,1 1 0,0-1 0,0 1-1,0 0 1,1 0 0,0 1 0,0 0-1,0-1 1,1 1 0,0 0 0,0 1 0,0-1-1,1 0 1,-3 12 0,1-4 168,1 0 0,0 0 0,1 1 0,0-1 0,1 1 0,1-1 0,1 1 0,2 18 0,-3-30-176,1 0 0,0 1 1,0-1-1,0 0 0,0 0 0,1 0 0,-1-1 0,1 1 0,-1 0 0,1 0 0,0-1 0,0 1 0,1-1 0,-1 0 1,0 1-1,1-1 0,3 2 0,-2-2-31,-1-1 0,1 0 0,0 0 0,0 0 1,0 0-1,0-1 0,0 1 0,0-1 0,0 0 0,0 0 1,0-1-1,0 1 0,0-1 0,0 0 0,0 0 0,0 0 0,6-3 1,4-3 58,0-1 0,0 0 0,-1-1 0,0-1 0,0 0 0,-1 0 0,0-1 1,-1-1-1,-1 0 0,0 0 0,0-1 0,-1 0 0,-1-1 0,0 0 0,-1 0 1,-1-1-1,6-15 0,-14 36-104,0 1 0,1 0 0,0 0 0,1-1 0,-1 1 0,1 0 0,1 0 0,-1 0 0,1 0 0,1-1 0,2 11 0,-3-14 5,0 0-1,1 0 1,0 0 0,-1 0 0,1-1 0,0 1 0,0-1 0,0 1-1,1-1 1,-1 0 0,0 0 0,1 0 0,0 0 0,-1 0-1,1 0 1,0-1 0,0 0 0,0 1 0,0-1 0,0 0 0,0 0-1,0-1 1,0 1 0,1-1 0,-1 1 0,0-1 0,6 0 0,-4-1 23,-1 1 0,0-1 1,1 0-1,-1 0 0,0 0 1,0-1-1,0 0 0,0 1 1,0-1-1,0-1 0,0 1 1,-1-1-1,1 1 0,-1-1 1,1 0-1,-1 0 0,0 0 1,0-1-1,-1 1 1,1-1-1,2-5 0,-1 4 12,-2-1 0,1 1 0,0-1 0,-1 1 0,0-1-1,-1 0 1,1 0 0,-1 0 0,0 0 0,-1 0 0,1 0 0,-1 0-1,0 0 1,-1 0 0,-1-9 0,1 12 24,-1 0 0,0 0-1,1 0 1,-1 1 0,0-1 0,0 1 0,-1-1-1,1 1 1,0 0 0,-1 0 0,-3-3 0,-14-2-2249,20 7 1857,-1 0 0,0 0 0,1 0 0,-1 0 0,0 0 0,1 1-1,-1-1 1,0 0 0,1 0 0,-1 1 0,1-1 0,-1 0 0,1 1 0,-1-1 0,1 0 0,-1 1 0,1-1 0,-1 1 0,1-1 0,-1 1 0,1-1 0,0 1 0,-1-1-1,1 1 1,0-1 0,-1 1 0,1 0 0,-3 8-8902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5.722"/>
    </inkml:context>
    <inkml:brush xml:id="br0">
      <inkml:brushProperty name="width" value="0.025" units="cm"/>
      <inkml:brushProperty name="height" value="0.025" units="cm"/>
    </inkml:brush>
  </inkml:definitions>
  <inkml:trace contextRef="#ctx0" brushRef="#br0">0 0 8488,'0'0'16069,"2"12"-15664,9 159-191,-11-170-277,0 0 0,0 0 0,0 0 1,0 0-1,0 1 0,0-1 0,0 0 1,0 0-1,1 0 0,-1 0 0,0 0 0,1 0 1,-1 0-1,1 0 0,-1 0 0,1 0 0,-1-1 1,1 1-1,0 0 0,-1 0 0,1 0 1,0-1-1,0 1 0,0 0 0,0-1 0,-1 1 1,3 0-1,-1-1-173,-1 0 1,0-1-1,1 1 1,-1-1-1,0 1 1,0-1 0,1 0-1,-1 1 1,0-1-1,0 0 1,0 0-1,0 0 1,0 0-1,0 0 1,0 0-1,0 0 1,1-2-1,5-7-1704,-1 0-1,0 0 0,-1 0 0,5-12 1,-5 4-6383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6.054"/>
    </inkml:context>
    <inkml:brush xml:id="br0">
      <inkml:brushProperty name="width" value="0.025" units="cm"/>
      <inkml:brushProperty name="height" value="0.025" units="cm"/>
    </inkml:brush>
  </inkml:definitions>
  <inkml:trace contextRef="#ctx0" brushRef="#br0">0 120 4869,'0'0'15171,"10"3"-14423,-6-1-677,-1 0 1,1-1-1,0 0 0,0 0 1,0 0-1,0 0 1,0-1-1,0 1 1,0-1-1,0 0 1,0 0-1,0-1 1,0 1-1,0-1 0,0 0 1,0 0-1,0 0 1,0 0-1,0-1 1,0 0-1,-1 0 1,1 0-1,-1 0 1,1 0-1,5-6 0,25-32 1308,-33 37-1240,1 1-1,-1 0 1,0-1 0,0 1 0,0-1-1,0 0 1,0 1 0,0-1-1,-1 0 1,1 0 0,-1 1 0,0-1-1,0 0 1,0 0 0,0 0 0,-1-3-1,0 4-113,1 1 0,-1 0 0,0 0 0,0 0 0,1 0 0,-1 0 0,0 0-1,0 0 1,0 0 0,0 1 0,0-1 0,0 0 0,0 1 0,-1-1 0,1 0 0,0 1 0,0-1-1,0 1 1,-1 0 0,1-1 0,0 1 0,-1 0 0,1 0 0,0 0 0,0 0 0,-1 0-1,1 0 1,0 0 0,-1 0 0,1 1 0,0-1 0,0 0 0,-1 1 0,1-1 0,-2 2 0,-1-1-34,0 0 1,-1 1-1,1 0 1,0-1-1,1 1 1,-1 1-1,0-1 1,0 1-1,-3 3 1,4-1 21,0 0 0,0 0 1,0 0-1,1 0 1,0 1-1,0-1 0,1 1 1,-1 0-1,1 0 1,0-1-1,1 1 0,-1 0 1,1 0-1,0 0 0,1 0 1,1 8-1,-2-12-46,1 1 0,-1-1 0,1 0 0,0 0 1,0 0-1,0 0 0,0 0 0,0 0 0,0 0 0,0 0 0,1 0 0,-1 0 0,1-1 0,-1 1 0,1-1 0,0 1 0,0-1 0,1 2 0,0-2-144,-1-1-1,0 1 1,1 0-1,-1-1 1,1 0-1,-1 1 1,1-1-1,-1 0 1,1 0-1,-1-1 0,1 1 1,-1 0-1,0-1 1,1 0-1,-1 1 1,0-1-1,1 0 1,-1 0-1,0 0 1,3-2-1,-2 1-517,-1 0 0,1-1 1,-1 1-1,0-1 0,0 1 0,0-1 0,0 1 0,0-1 1,0 0-1,-1 0 0,1 0 0,-1 0 0,0 0 0,0-1 1,0 1-1,0 0 0,-1 0 0,1-4 0,3-21-6511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6.384"/>
    </inkml:context>
    <inkml:brush xml:id="br0">
      <inkml:brushProperty name="width" value="0.025" units="cm"/>
      <inkml:brushProperty name="height" value="0.025" units="cm"/>
    </inkml:brush>
  </inkml:definitions>
  <inkml:trace contextRef="#ctx0" brushRef="#br0">74 34 3491,'0'0'10987,"-46"-34"-7144,35 34-2049,0 0-833,6 5-417,5 6-287,0 0-225,0 1-32,14 0-865,-3-4-1569,1-2-2883,-1-2-6791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6.713"/>
    </inkml:context>
    <inkml:brush xml:id="br0">
      <inkml:brushProperty name="width" value="0.025" units="cm"/>
      <inkml:brushProperty name="height" value="0.025" units="cm"/>
    </inkml:brush>
  </inkml:definitions>
  <inkml:trace contextRef="#ctx0" brushRef="#br0">37 191 4100,'0'0'9235,"-6"9"-7041,1-1-1675,1-1 0,0 1 0,1 0 0,0 0 0,0 0 0,-3 13 0,5-18-419,1-1 0,-1 0-1,1 0 1,0 0 0,0 0 0,0 0 0,0 0 0,0 0 0,0 0 0,0 1 0,1-1 0,-1 0 0,1 0 0,-1 0 0,1 0 0,0 0 0,0 0 0,0-1 0,0 1 0,0 0-1,0 0 1,1-1 0,-1 1 0,0 0 0,1-1 0,-1 1 0,1-1 0,0 0 0,0 0 0,-1 0 0,1 1 0,0-2 0,0 1 0,0 0 0,0 0 0,0-1 0,0 1 0,0-1-1,0 1 1,3-1 0,-2 1-19,0-1 0,-1 0 0,1 0 0,0 0 0,0-1 0,0 1-1,0-1 1,0 0 0,0 1 0,-1-1 0,1 0 0,0-1 0,-1 1-1,1 0 1,-1-1 0,4-2 0,0-1-25,0 0 0,0-1 0,-1 1 1,0-1-1,0 0 0,4-8 0,2-5-57,0-1-1,-2 0 1,12-33-1,-16 34 22,0-1 1,-1 0-1,-1 0 1,-1-1-1,0-27 1,-5 38-53,-5 19-40,-5 20-48,6-5 251,2 1 0,1 0 0,1 0 0,1 0 0,1 1 1,4 40-1,-3-62-134,1-1 1,0 1-1,-1-1 0,1 1 1,1-1-1,-1 0 1,1 1-1,-1-1 0,1 0 1,0 0-1,0 0 1,0 0-1,0-1 0,1 1 1,-1 0-1,1-1 1,0 0-1,0 0 0,-1 0 1,1 0-1,1 0 1,-1 0-1,0-1 0,0 1 1,1-1-1,6 2 1,-5-2-613,0 0 0,0-1 1,1 1-1,-1-1 1,0 0-1,9-1 1,-1-5-3951,-2-6-2631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7.104"/>
    </inkml:context>
    <inkml:brush xml:id="br0">
      <inkml:brushProperty name="width" value="0.025" units="cm"/>
      <inkml:brushProperty name="height" value="0.025" units="cm"/>
    </inkml:brush>
  </inkml:definitions>
  <inkml:trace contextRef="#ctx0" brushRef="#br0">1 37 5125,'0'0'15188,"9"6"-14414,-3-3-667,0 1 0,0-1 0,1 0 0,-1-1 0,1 1 0,0-1 0,11 1 0,-16-2-27,0-1 0,0 0 0,1 0 0,-1 0 0,0 0 0,0-1 0,0 1 0,1-1 0,-1 1 0,0-1 0,0 0 0,0 0 0,0 0 0,0 0 0,0 0 0,0 0 0,-1 0 0,1-1 0,0 1 0,-1-1 0,1 1 0,-1-1 0,1 0 0,-1 1 0,0-1 0,0 0 0,1 0 0,-2 0 0,1 0 0,0 0 0,0 0 0,0 0 0,-1 0 0,1-5 0,0 6-61,-1 0-1,0 1 1,1-1-1,-1 0 1,0 0-1,0 0 1,0 0-1,1 0 0,-1 0 1,0 0-1,0 0 1,-1 0-1,1 0 1,0 0-1,0 0 1,0 0-1,-1 0 0,1 0 1,0 0-1,-1-1 1,-13 5 406,-15 27 60,22-20-470,4-5 11,-1 0 1,1 0 0,0 0 0,1 0-1,-1 1 1,1-1 0,0 1 0,0-1-1,1 1 1,-1 0 0,1 0 0,1 0 0,-1 9-1,3-12-23,0-1-1,1 1 1,-1-1 0,1 1-1,-1-1 1,1 0-1,0 0 1,0 0-1,0 0 1,0-1 0,0 1-1,0-1 1,0 0-1,1 0 1,4 1-1,4 2-37,-7-1 30,1-1-1,0 1 1,0-2 0,0 1 0,1-1 0,-1 0 0,0 0 0,0 0-1,1-1 1,-1 0 0,13-2 0,-17 2 25,1-1 0,-1 0 0,1 0 0,-1 0 0,0 0 0,1-1 0,-1 1 0,0-1 0,0 1-1,0-1 1,0 0 0,0 0 0,0 0 0,-1 0 0,1 0 0,-1 0 0,1 0 0,-1 0 0,0-1 0,0 1 0,0 0 0,0-1 0,0 1 0,0-1 0,-1 1 0,1-1 0,-1 0-1,0 1 1,0-1 0,0 1 0,-1-6 0,2-6 201,-2 0 0,0 0 0,0 0 0,-7-23 0,9 37-241,-1-1-1,1 0 1,0 1 0,-1-1-1,1 1 1,-1-1-1,1 1 1,0-1 0,-1 1-1,1 0 1,0-1-1,0 1 1,-1 0-1,1 0 1,0-1 0,0 1-1,-1 0 1,1 0-1,0 0 1,0 0 0,0 0-1,-1 0 1,1 0-1,0 0 1,0 0-1,1 1 1,35 0-2655,-27-1 584,15-1-4021,3-2-5483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8.694"/>
    </inkml:context>
    <inkml:brush xml:id="br0">
      <inkml:brushProperty name="width" value="0.025" units="cm"/>
      <inkml:brushProperty name="height" value="0.025" units="cm"/>
    </inkml:brush>
  </inkml:definitions>
  <inkml:trace contextRef="#ctx0" brushRef="#br0">0 38 2755,'0'-25'14382,"1"45"-8940,0 42-3875,-1-52-1383,1-1 1,0 0-1,0 1 1,1-1 0,0 0-1,6 14 1,-7-22-159,-1 1 0,1 0 1,-1-1-1,1 0 0,0 1 0,-1-1 1,1 1-1,0-1 0,0 0 0,0 0 1,0 1-1,0-1 0,0 0 0,1 0 1,-1 0-1,0 0 0,0 0 0,1-1 1,-1 1-1,1 0 0,-1 0 0,1-1 1,-1 1-1,1-1 0,-1 0 0,1 1 1,-1-1-1,1 0 0,-1 0 0,1 0 1,0 0-1,-1 0 0,1 0 0,-1 0 1,1-1-1,-1 1 0,1 0 0,-1-1 1,1 0-1,-1 1 0,1-1 0,-1 0 1,0 0-1,1 1 0,-1-1 0,0 0 0,1 0 1,0-2-1,3-2 11,0 0-1,-1 0 1,0 0-1,0-1 1,0 1 0,-1-1-1,1 0 1,-1 0-1,-1 0 1,1-1 0,-1 1-1,0 0 1,-1-1-1,0 0 1,0 1 0,0-1-1,0 0 1,-1 0-1,-1 1 1,0-9 0,-2 12-154,0 11 57,1 11 28,2-17 29,0-1-1,0 1 1,0-1-1,0 1 1,0-1-1,1 1 1,-1-1-1,1 1 1,-1-1-1,1 1 1,-1-1-1,1 0 1,0 1-1,0-1 1,0 0-1,-1 0 1,1 1-1,1-1 1,-1 0-1,0 0 1,0 0-1,0 0 1,3 1-1,-1-1 6,0 0 1,0 0-1,0 0 0,0 0 0,0 0 0,0-1 0,0 1 0,0-1 0,0 0 0,0 0 1,5-1-1,-4 1 2,0 0-1,0-1 1,-1 0 0,1 0 0,-1 0 0,1 0 0,-1 0 0,1-1 0,-1 1 0,1-1-1,-1 0 1,0 0 0,0 0 0,0 0 0,0-1 0,-1 1 0,1-1 0,-1 0 0,1 0-1,-1 0 1,3-4 0,-6 8-42,-6 20-54,1-1-1,0 1 0,2 0 0,-3 35 0,7-56 93,0 0-1,0 1 1,0-1 0,-1 0-1,1 1 1,1-1-1,-1 0 1,0 0-1,0 1 1,0-1-1,0 0 1,0 0-1,0 0 1,0 1-1,0-1 1,0 0 0,0 0-1,1 1 1,-1-1-1,0 0 1,0 0-1,0 0 1,0 1-1,1-1 1,-1 0-1,0 0 1,0 0-1,0 0 1,1 0 0,-1 1-1,0-1 1,0 0-1,0 0 1,1 0-1,-1 0 1,0 0-1,0 0 1,1 0-1,-1 0 1,0 0-1,0 0 1,1 0 0,-1 0-1,0 0 1,1 0-1,15-7-38,10-16-87,-22 17 127,0-2 1,-1 1 0,0 0 0,0 0-1,-1-1 1,0 0 0,0 1 0,-1-1 0,0 0-1,0 0 1,-1-14 0,0 22-34,34 8-155,-31-8 189,0 0-1,0 0 1,1-1 0,-1 1 0,0-1-1,0 0 1,0 0 0,0 0-1,0 0 1,0 0 0,0-1-1,0 1 1,0-1 0,-1 0 0,1 0-1,-1 0 1,5-4 0,-1-2 5,0 0 1,-1 0 0,1 0 0,5-15-1,-11 68-76,-1-39 76,0-1 0,1 0 0,0 1 0,0-1 0,0 0 0,0 1 0,2 6 0,-1-11-5,-1-1 0,0 1 0,0 0 0,1 0 0,-1-1 0,1 1 0,-1 0 0,0-1 0,1 1 0,-1 0 0,1-1 0,0 1 0,-1 0-1,1-1 1,-1 1 0,1-1 0,0 1 0,-1-1 0,1 0 0,0 1 0,1-1 0,-1 1 0,1-1 0,-1 0 0,1 0-1,-1 0 1,1 0 0,0-1 0,-1 1 0,1 0-1,-1-1 1,0 1 0,1-1 0,-1 1 0,1-1 0,-1 0-1,3-1 1,2-4 4,1 0 0,-1 0 0,-1-1-1,1 0 1,-1 1 0,0-2 0,4-8 0,-1 3-24,-8 13 17,1 0 0,-1 0-1,0 0 1,0 0 0,0 0 0,0 0-1,0 0 1,0 0 0,0 0-1,0 0 1,0 0 0,0 0 0,0 0-1,0 0 1,0 0 0,0 0 0,0 1-1,0-1 1,0 0 0,1 0 0,-1 0-1,0 0 1,0 0 0,0 0-1,0 0 1,0 0 0,0 0 0,0 0-1,0 0 1,0 0 0,0 0 0,0 0-1,0 0 1,0 0 0,0-1 0,1 1-1,-1 0 1,0 0 0,0 0-1,0 0 1,0 0 0,0 0 0,0 0-1,-1 6 15,0 0-1,1 0 0,0 1 0,0-1 0,1 0 0,-1 0 0,1 0 0,1 0 0,2 8 0,-4-12-4,1 0-1,0-1 0,0 1 1,0-1-1,1 1 0,-1-1 1,0 0-1,0 1 0,1-1 1,-1 0-1,1 0 0,-1 0 0,1 0 1,0 0-1,-1 0 0,1 0 1,0 0-1,0-1 0,-1 1 1,1-1-1,0 1 0,0-1 1,0 0-1,0 0 0,-1 0 1,1 0-1,0 0 0,0 0 1,0 0-1,0-1 0,0 1 1,-1-1-1,1 1 0,0-1 0,2-1 1,3-1-174,1-1 0,-1 0 0,0 0 0,0-1 0,0 0 0,0 0 0,-1-1 1,0 0-1,0 0 0,-1 0 0,0-1 0,9-13 0,-13 3-2769,-11-6-5832,4 12 3915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9.058"/>
    </inkml:context>
    <inkml:brush xml:id="br0">
      <inkml:brushProperty name="width" value="0.025" units="cm"/>
      <inkml:brushProperty name="height" value="0.025" units="cm"/>
    </inkml:brush>
  </inkml:definitions>
  <inkml:trace contextRef="#ctx0" brushRef="#br0">1 2 3908,'0'-2'16495,"9"7"-16431,1 3-64,-1-1-929,0-1-1985,2 1-2852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49.546"/>
    </inkml:context>
    <inkml:brush xml:id="br0">
      <inkml:brushProperty name="width" value="0.025" units="cm"/>
      <inkml:brushProperty name="height" value="0.025" units="cm"/>
    </inkml:brush>
  </inkml:definitions>
  <inkml:trace contextRef="#ctx0" brushRef="#br0">1 0 3267,'0'0'11173,"0"10"-9422,2 14-1163,0-1-1,2 1 0,10 35 0,-10-46-561,3 5-35,-1-1 0,0 2 0,-2-1 0,0 1 0,-1-1 0,-1 1 0,-1 0 0,0 0 0,-5 34 0,4-51 117,0 0 0,-1 0 0,0 1 0,0-1 0,0 0 0,0 0 0,0 0 0,0 0 0,0 0 0,-1 0 0,1 0 0,0 0 0,-1 0 0,-2 1 0,4-3-49,0 0-1,-1 1 1,1-1 0,0 0 0,-1 0 0,1 0 0,-1 0 0,1 1 0,-1-1 0,1 0 0,0 0 0,-1 0 0,1 0 0,-1 0 0,1 0 0,-1 0 0,1 0 0,0 0 0,-1 0 0,1 0 0,-1 0 0,1-1 0,-1 1 0,1 0 0,0 0 0,-1 0 0,0-1 0,-9-18 439,8 9-489,-1 1 0,2-1 1,0 0-1,0 0 0,1 1 0,0-1 0,0 0 1,1 0-1,0 0 0,1 1 0,6-19 0,2 3-7,1 0-1,28-44 0,-2 4 195,-25 30 552,-12 35-728,1-1 0,-1 0-1,1 1 1,-1-1 0,0 0-1,0 1 1,1-1 0,-1 0 0,0 0-1,0 1 1,0-1 0,0 0-1,0 0 1,0 1 0,0-1-1,0 0 1,0 0 0,0 1-1,0-1 1,-1 0 0,1 0-1,0 1 1,0-1 0,-1 0-1,1 1 1,0-1 0,-1 0 0,1 1-1,-1-1 1,1 1 0,-1-1-1,1 1 1,-1-1 0,1 1-1,-2-2 1,2 2-17,-1 0 0,1 0 0,0 0-1,0 0 1,0 0 0,-1 0 0,1 0 0,0 0-1,0 0 1,0 0 0,-1 0 0,1 0 0,0 0-1,0 0 1,0 1 0,-1-1 0,1 0 0,0 0 0,0 0-1,0 0 1,0 0 0,-1 0 0,1 0 0,0 1-1,0-1 1,0 0 0,0 0 0,0 0 0,0 0 0,-1 0-1,1 1 1,0-1 0,0 0 0,0 0 0,0 0-1,0 1 1,0-1 0,0 0 0,0 0 0,0 0 0,0 1-1,0-1 1,0 0 0,0 0 0,0 0 0,0 1-1,0-1 1,0 0 0,0 0 0,0 0 0,0 0 0,0 1-1,1-1 1,1-1 97,0-10-64,-2 10-89,1 2-637,1 0 449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50.286"/>
    </inkml:context>
    <inkml:brush xml:id="br0">
      <inkml:brushProperty name="width" value="0.025" units="cm"/>
      <inkml:brushProperty name="height" value="0.025" units="cm"/>
    </inkml:brush>
  </inkml:definitions>
  <inkml:trace contextRef="#ctx0" brushRef="#br0">89 6 3844,'0'0'17152,"-6"-1"-16608,5 0-511,-20-1 425,20 2-442,0 0 0,1 0 0,-1 0 0,1 1 1,-1-1-1,0 0 0,1 0 0,-1 0 0,1 1 1,-1-1-1,0 0 0,1 1 0,-1-1 0,1 0 0,-1 1 1,1-1-1,-1 0 0,1 1 0,0-1 0,-1 1 1,1-1-1,0 1 0,-1-1 0,1 1 0,0 0 1,-1-1-1,1 1 0,0-1 0,0 1 0,0 0 0,-1-1 1,1 1-1,0-1 0,0 1 0,0 1 0,0-2 107,2 0-140,0-1-1,0 1 1,-1 0-1,1-1 1,0 0-1,-1 1 1,1-1-1,0 0 1,-1 0-1,1 0 1,-1 0-1,0 0 1,1 0-1,-1-1 1,0 1-1,1 0 1,0-2-1,-2 59 52,3 0 0,16 87 0,-17-131 15,1 2 298,1 1 0,-2 0 0,0 1-1,-1-1 1,-1 0 0,0 0 0,-3 22 0,3-36-328,-1 0 0,1 0 0,0 0 0,-1 0-1,1 1 1,-1-1 0,1 0 0,-1 0 0,1 0 0,-1 0 0,0 0 0,0 0 0,1 0 0,-1-1 0,0 1 0,0 0 0,0 0 0,0-1 0,0 1 0,0 0 0,0-1 0,0 1 0,0-1 0,0 1 0,-1-1 0,1 0 0,0 1 0,0-1 0,0 0 0,0 0-1,-1 0 1,1 0 0,0 0 0,0 0 0,0 0 0,-1 0 0,1-1 0,0 1 0,0 0 0,0-1 0,0 1 0,0-1 0,-1 1 0,1-1 0,0 1 0,0-1 0,-1-1 0,-3-1-63,0 0-1,1 0 1,-1-1 0,1 1 0,0-1 0,0 0 0,0 0-1,-5-8 1,6 9 29,1 0 0,1 0 0,-1 0 0,0-1 0,1 1 0,-1-1-1,1 1 1,0-1 0,0 0 0,0 1 0,1-1 0,0 0 0,-1 0 0,1 1 0,0-1-1,1 0 1,-1 0 0,1 1 0,0-1 0,-1 0 0,2 1 0,-1-1 0,0 1 0,1-1 0,-1 1-1,1 0 1,0 0 0,0-1 0,1 1 0,-1 0 0,0 1 0,1-1 0,0 0 0,0 1 0,0 0-1,0-1 1,0 1 0,0 0 0,0 1 0,4-3 0,39-15-606,15-10-6264,-47 19 298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2.889"/>
    </inkml:context>
    <inkml:brush xml:id="br0">
      <inkml:brushProperty name="width" value="0.025" units="cm"/>
      <inkml:brushProperty name="height" value="0.025" units="cm"/>
    </inkml:brush>
  </inkml:definitions>
  <inkml:trace contextRef="#ctx0" brushRef="#br0">67 5 5029,'0'0'15689,"-3"8"-14931,-11 27-164,-23 76 696,33-99-1223,1 1 1,1-1-1,0 1 1,1 0-1,1-1 1,-1 1-1,3 14 1,-2-25-80,1 1 0,-1-1 0,1 0 0,-1 0 0,1 0 0,0 0 0,0-1 0,0 1 0,0 0 0,0 0 0,0 0 0,1-1 0,-1 1 0,0 0 0,1-1 0,-1 0 0,1 1 0,0-1 0,-1 0 0,1 0 0,0 0 0,0 0 0,0 0-1,0 0 1,0 0 0,0-1 0,0 1 0,0-1 0,0 1 0,0-1 0,0 0 0,0 0 0,0 0 0,0 0 0,1 0 0,1-1 0,2 1-31,0-1 0,-1 0 0,1-1 0,0 1 0,-1-1 0,0-1 0,1 1 0,-1 0 0,0-1 0,0 0 0,0-1 0,4-3 0,8-10-88,-1-1 0,-1 0-1,-1-1 1,22-39 0,32-89 147,-63 140-326,-7 21 197,-8 28 317,-1-13 36,2 0 0,1 1 1,1 0-1,1 0 0,2 0 0,-1 33 0,6-59-252,-1-1 0,0 1 0,1-1 0,0 0 0,-1 1 0,2-1 0,-1 0 0,0 0 0,0 0 0,1 0-1,0 0 1,-1 0 0,1 0 0,1 0 0,-1-1 0,0 1 0,0-1 0,1 1 0,0-1 0,-1 0 0,1 0 0,0 0-1,0 0 1,0-1 0,6 3 0,32 5-4975,-29-9-1162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8:51.306"/>
    </inkml:context>
    <inkml:brush xml:id="br0">
      <inkml:brushProperty name="width" value="0.025" units="cm"/>
      <inkml:brushProperty name="height" value="0.025" units="cm"/>
    </inkml:brush>
  </inkml:definitions>
  <inkml:trace contextRef="#ctx0" brushRef="#br0">717 78 3459,'-11'-10'5018,"2"2"-4746,-1 1-1,0 0 1,0 1-1,0 0 1,-1 0-1,0 1 0,0 0 1,0 1-1,0 0 1,-1 1-1,0 1 1,-15-3-1,16 5-94,0 0 1,0 1-1,1 0 0,-1 1 0,0 0 0,0 0 1,1 1-1,0 1 0,0 0 0,0 0 1,-14 9-1,8-3 75,2 0 0,-1 1 1,1 1-1,1 0 0,0 1 0,-13 18 1,-8 17 226,2 1 0,2 2 0,-27 65 0,56-115-474,-31 69 663,3 0 0,-21 82 0,40-117-479,2 1 0,2 0-1,1 0 1,1 0 0,3 1 0,3 55-1,0-79-178,0 0-1,0 0 0,2 0 1,-1 0-1,2 0 0,0-1 1,0 0-1,1 0 0,0 0 1,1-1-1,1 0 0,0 0 1,0-1-1,1 0 0,17 16 1,-13-16-8,1-1 1,0 0 0,0-1 0,1 0 0,0-1 0,1 0 0,-1-2 0,1 0 0,0 0 0,1-2-1,-1 0 1,20 1 0,5-3-66,0-1 0,0-2 0,-1-2 0,1-2 0,-1-1 0,0-3-1,-1-1 1,0-1 0,-1-2 0,0-2 0,35-22 0,-37 19 103,-1-2 1,-1-2-1,-2-1 1,0-1-1,-1-2 0,-2-1 1,-1-2-1,-1 0 1,-2-2-1,0-1 1,20-39-1,-34 52 146,-2 0 0,0-1 0,-1 0 0,-1-1 0,-2 1-1,0-1 1,-1 0 0,-1 0 0,-1-1 0,-1 1 0,-1-1 0,-1 1 0,-5-35 0,1 37-152,0 0 0,-1 1 0,0 0 0,-2 0 1,0 0-1,-2 1 0,1 1 0,-2-1 0,-1 2 1,0 0-1,-1 0 0,0 1 0,-1 0 0,-1 2 0,-19-15 1,13 14-120,0 0 1,-2 1-1,0 1 1,0 1 0,-1 1-1,0 1 1,0 1-1,-1 1 1,0 2-1,-1 0 1,1 2 0,-1 1-1,0 0 1,0 2-1,-32 4 1,46-2-199,0 1 0,1 0 0,-1 0 0,1 1 0,0 1 1,0 0-1,0 0 0,1 1 0,-14 10 0,16-9-730,0-1 0,1 1 0,0 0 1,0 0-1,1 1 0,-11 15 0,1 11-6706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08.474"/>
    </inkml:context>
    <inkml:brush xml:id="br0">
      <inkml:brushProperty name="width" value="0.025" units="cm"/>
      <inkml:brushProperty name="height" value="0.025" units="cm"/>
    </inkml:brush>
  </inkml:definitions>
  <inkml:trace contextRef="#ctx0" brushRef="#br0">1 1 3716,'0'0'13404,"3"4"-13265,1 2-108,-1-1-1,0 1 1,0 0 0,0 0-1,-1 0 1,0 0-1,0 1 1,-1-1 0,0 0-1,1 13 1,-2 78 126,0-8-133,3-44-646,-2 0 0,-3 0 0,-13 84 0,12-59-372,2-11-295,-6-24-3992,2-22 86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8.689"/>
    </inkml:context>
    <inkml:brush xml:id="br0">
      <inkml:brushProperty name="width" value="0.025" units="cm"/>
      <inkml:brushProperty name="height" value="0.025" units="cm"/>
    </inkml:brush>
  </inkml:definitions>
  <inkml:trace contextRef="#ctx0" brushRef="#br0">146 65 5093,'-10'3'-1047,"-29"6"1852,-58 17 8336,104-27-8632,-1 0 0,1 0-1,0 1 1,0 0 0,-1 0 0,8 1 0,25 1-334,101-12-119,246-49 0,-323 39-4807,-41 7-780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11.820"/>
    </inkml:context>
    <inkml:brush xml:id="br0">
      <inkml:brushProperty name="width" value="0.025" units="cm"/>
      <inkml:brushProperty name="height" value="0.025" units="cm"/>
    </inkml:brush>
  </inkml:definitions>
  <inkml:trace contextRef="#ctx0" brushRef="#br0">89 137 4004,'0'0'2541,"-10"2"-1223,-50 13 511,42-11 3346,271-4-4582,349-45 0,-280-14-433,-100 17-75,-203 38-124,-12 2-118,1 1-1,-1-1 1,1 1 0,0 0-1,-1 1 1,1-1 0,0 2-1,0-1 1,12 3 0,-19-2 3,-1-1 1,1 1 0,-1 0-1,1-1 1,0 1-1,-1-1 1,0 1-1,1 0 1,-1 0 0,1-1-1,-1 1 1,0 0-1,1 0 1,-1-1-1,0 1 1,0 0-1,0 0 1,0 0 0,0-1-1,1 1 1,-1 0-1,-1 0 1,1 1-1,0-1 36,0 10-3080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08.805"/>
    </inkml:context>
    <inkml:brush xml:id="br0">
      <inkml:brushProperty name="width" value="0.025" units="cm"/>
      <inkml:brushProperty name="height" value="0.025" units="cm"/>
    </inkml:brush>
  </inkml:definitions>
  <inkml:trace contextRef="#ctx0" brushRef="#br0">97 0 4837,'0'0'3074,"-14"50"322,5-25-2692,3-3-31,1 1-193,3-4-351,2-2-97,0-1-353,0-2-1184,0-5-97,0-1-1505</inkml:trace>
  <inkml:trace contextRef="#ctx0" brushRef="#br0" timeOffset="1">34 522 4068,'0'0'-320,"-14"81"672,5-47 4228,4-7-4131,3-1-129,-2-2 96,4-1-288,0-2-96,0 1-1121,0 2-3523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09.441"/>
    </inkml:context>
    <inkml:brush xml:id="br0">
      <inkml:brushProperty name="width" value="0.025" units="cm"/>
      <inkml:brushProperty name="height" value="0.025" units="cm"/>
    </inkml:brush>
  </inkml:definitions>
  <inkml:trace contextRef="#ctx0" brushRef="#br0">213 1 3299,'-3'11'1217,"-22"133"6789,15-37-6525,8 82-3157,-1 14-3027,-6-69 8855,-28 61-986,24-145-3584,3-1 0,2 2 1,-2 66-1,9-82-3328,-8 50-1,-27 90 5956,10-64 1404,22-84-3153,1 0-1,0 37 0,3-12-3250,0-23-1150,0-24 1731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09.790"/>
    </inkml:context>
    <inkml:brush xml:id="br0">
      <inkml:brushProperty name="width" value="0.025" units="cm"/>
      <inkml:brushProperty name="height" value="0.025" units="cm"/>
    </inkml:brush>
  </inkml:definitions>
  <inkml:trace contextRef="#ctx0" brushRef="#br0">51 0 1473,'0'0'9481,"-16"63"-7110,10-49-193,1 1-833,0-5-640,3-5-353,-2-2-288,3-3-160,-3 0-929,2-3-1089,-3-8-2050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7.780"/>
    </inkml:context>
    <inkml:brush xml:id="br0">
      <inkml:brushProperty name="width" value="0.025" units="cm"/>
      <inkml:brushProperty name="height" value="0.025" units="cm"/>
    </inkml:brush>
  </inkml:definitions>
  <inkml:trace contextRef="#ctx0" brushRef="#br0">1 1 3619,'0'0'16667,"3"11"-16037,6 18-407,-3 0 0,0 1 0,1 36 0,2 106-2167,-8-108-2871,-3-57 1628,-7-4-667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8.141"/>
    </inkml:context>
    <inkml:brush xml:id="br0">
      <inkml:brushProperty name="width" value="0.025" units="cm"/>
      <inkml:brushProperty name="height" value="0.025" units="cm"/>
    </inkml:brush>
  </inkml:definitions>
  <inkml:trace contextRef="#ctx0" brushRef="#br0">1 91 8968,'0'0'2712,"6"-10"-913,-1 4-1548,0-1-1,0 1 0,0 1 1,0-1-1,1 1 0,0 0 1,0 0-1,1 0 0,-1 1 1,1 0-1,0 1 1,0-1-1,0 1 0,0 1 1,1-1-1,-1 1 0,1 0 1,13-1-1,-11 3-213,0-1 1,0 1-1,0 1 1,-1-1-1,1 2 1,0-1-1,0 2 1,-1-1-1,1 1 1,-1 1-1,0-1 1,0 2-1,15 9 1,-18-10-32,-1 0 1,0 1-1,0-1 1,0 2-1,0-1 1,-1 0-1,0 1 1,0 0-1,-1 0 1,1 0 0,-1 0-1,-1 0 1,1 1-1,-1-1 1,0 1-1,-1 0 1,1 0-1,-1-1 1,-1 1-1,1 12 1,-2-10 134,-1 0 0,1 0 0,-2-1 1,1 1-1,-1 0 0,0-1 0,-1 0 0,0 1 1,0-1-1,-1-1 0,0 1 0,0-1 0,-1 0 1,0 0-1,0 0 0,-1-1 0,-9 8 0,-2 0 227,-1 0-1,1-2 1,-2 0-1,0-1 0,-39 16 1,28-20-1921,31-12-2570,16-7-157,9-4-888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8.833"/>
    </inkml:context>
    <inkml:brush xml:id="br0">
      <inkml:brushProperty name="width" value="0.025" units="cm"/>
      <inkml:brushProperty name="height" value="0.025" units="cm"/>
    </inkml:brush>
  </inkml:definitions>
  <inkml:trace contextRef="#ctx0" brushRef="#br0">55 292 9321,'0'0'9812,"-5"9"-9268,-1 0-404,-25 49 710,29-54-805,0 1 0,0-1-1,1 1 1,-1 0 0,1-1 0,0 1-1,1 0 1,-1 0 0,1 0 0,0 0-1,1 9 1,-1-13-37,1 0 0,-1 0 0,0-1 0,1 1 0,-1 0 0,1 0 0,-1-1 0,1 1 0,0 0 0,-1-1 0,1 1 0,0-1 0,-1 1 0,1-1 0,0 1 0,-1-1 0,1 1 0,0-1 0,0 0 0,0 1 0,-1-1 0,1 0 0,0 0 0,0 1 0,0-1 0,0 0 0,0 0 0,0 0 0,-1 0 0,1 0 0,0 0 0,0-1 0,0 1 0,0 0 0,0 0 0,0-1 0,2 0 46,0 1-1,-1-1 0,1 0 0,0 0 0,-1 0 0,1-1 0,-1 1 1,0-1-1,1 1 0,2-3 0,-1-1-6,0 0-1,-1-1 1,0 1-1,0-1 1,0 0 0,0 0-1,-1 0 1,0 0 0,0 0-1,2-13 1,-2 3 168,-1-1 0,-2-33 0,2 49-213,-1 0-1,0 1 1,-1-1 0,1 0-1,0 0 1,0 1-1,0-1 1,0 0-1,-1 0 1,1 1-1,0-1 1,0 0-1,-1 1 1,1-1 0,-1 0-1,1 1 1,-1-1-1,1 1 1,-1-1-1,1 0 1,-1 1-1,1-1 1,-1 1-1,0 0 1,1-1 0,-1 1-1,-1-1 1,2 1-5,0 0 0,-1 0 0,1 0 0,-1 0 0,1 1 0,-1-1 0,1 0 0,-1 0 0,1 0 0,-1 1 0,1-1 0,0 0 0,-1 0-1,1 1 1,-1-1 0,1 0 0,0 1 0,-1-1 0,1 0 0,0 1 0,0-1 0,-1 1 0,1-1 0,0 0 0,0 1 0,-1-1 0,1 1 0,0-1 0,0 1 0,0-1 0,0 1 0,0-1 0,0 1 0,0-1 0,0 1 0,0-1 0,0 1 0,0-1 0,0 1 0,0 0 0,0 1 5,0 1-1,0-1 1,0 1-1,0-1 1,1 0 0,-1 1-1,1-1 1,-1 0-1,1 1 1,0-1-1,0 0 1,0 0-1,0 0 1,0 0-1,1 0 1,-1 0 0,1 0-1,-1 0 1,1 0-1,0 0 1,-1-1-1,3 2 1,-1-2 2,-1 0 0,1 0 0,-1 0 0,1-1 0,-1 1 0,1-1 0,0 1 0,-1-1 0,1 0-1,-1 0 1,1-1 0,0 1 0,-1 0 0,1-1 0,-1 1 0,1-1 0,-1 0 0,1 0 0,-1 0 0,1 0 0,3-3 0,2-1 22,0-1 0,0 0 1,-1 0-1,1-1 0,-2 0 0,1 0 0,-1-1 1,0 1-1,0-1 0,-1-1 0,0 1 0,-1-1 1,1 0-1,-2 0 0,6-18 0,-2 1 55,-2 0-1,0 0 1,-2 0 0,0-46-1,-20 142 192,11-37-93,2 1-1,1-1 1,1 1-1,4 36 0,-1-60-162,0 0 0,1 0-1,0 0 1,0 0 0,1 0-1,1 0 1,0-1 0,0 0 0,0 1-1,1-1 1,1-1 0,0 1-1,0-1 1,0 0 0,1-1-1,0 1 1,14 10 0,-10-13-70,-17-17-42,-16-16-106,-167-154-226,194 180 589,1 1 0,-1 0 0,1 0 0,-1 0 0,1 1-1,-1 0 1,8 0 0,72 1 241,-43 0-2083,-1-1-5298,-34 0-63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3.981"/>
    </inkml:context>
    <inkml:brush xml:id="br0">
      <inkml:brushProperty name="width" value="0.025" units="cm"/>
      <inkml:brushProperty name="height" value="0.025" units="cm"/>
    </inkml:brush>
  </inkml:definitions>
  <inkml:trace contextRef="#ctx0" brushRef="#br0">140 88 3523,'0'0'7805,"3"-8"-4436,0 2-2893,1-1 410,-1 1-1,0-1 0,-1 0 1,0 0-1,0 0 0,0 0 0,0-12 1,-2 19-861,0 0 0,0-1 0,0 1 0,0-1 0,0 1 1,-1 0-1,1-1 0,0 1 0,0 0 0,-1-1 0,1 1 0,0 0 1,0-1-1,-1 1 0,1 0 0,0 0 0,-1-1 0,1 1 1,-1 0-1,1 0 0,0 0 0,-1 0 0,1 0 0,-1-1 0,1 1 1,0 0-1,-1 0 0,1 0 0,-1 0 0,1 0 0,0 0 0,-1 0 1,1 0-1,-1 0 0,1 0 0,0 1 0,-1-1 0,1 0 0,-1 0 1,1 0-1,0 0 0,-1 1 0,1-1 0,0 0 0,-1 0 0,1 1 1,0-1-1,-1 0 0,1 1 0,-21 12-86,8 2 43,2 1 1,-1 0-1,-8 19 1,15-27 10,1 0 0,1 0 0,-1 1 0,1 0-1,1 0 1,0 0 0,0 0 0,-1 17 0,3-26 9,0 1-1,1-1 1,-1 1-1,0-1 1,0 1-1,1-1 1,-1 1 0,0-1-1,1 1 1,-1-1-1,0 1 1,1-1-1,-1 1 1,1-1 0,-1 0-1,1 1 1,-1-1-1,1 0 1,-1 0-1,1 1 1,-1-1 0,1 0-1,-1 0 1,1 1-1,0-1 1,-1 0-1,1 0 1,-1 0 0,1 0-1,-1 0 1,1 0-1,0 0 1,-1 0-1,1 0 1,-1 0 0,1-1-1,0 1 1,-1 0-1,1 0 1,-1 0-1,1-1 1,-1 1-1,1 0 1,-1-1 0,1 1-1,-1 0 1,1-1-1,0 0 1,28-16 177,64-76 104,-92 93-291,-1-1 0,1 1-1,-1-1 1,0 1 0,1-1 0,-1 1-1,1 0 1,-1-1 0,1 1 0,0-1-1,-1 1 1,1 0 0,-1 0-1,1-1 1,-1 1 0,1 0 0,0 0-1,-1 0 1,1 0 0,0-1 0,-1 1-1,1 0 1,0 0 0,-1 0 0,1 1-1,-1-1 1,1 0 0,0 0-1,-1 0 1,1 0 0,0 0 0,-1 1-1,1-1 1,-1 0 0,1 1 0,-1-1-1,1 0 1,-1 1 0,1-1 0,-1 1-1,1-1 1,-1 1 0,1-1-1,-1 1 1,0-1 0,1 1 0,-1-1-1,0 1 1,1-1 0,-1 1 0,0 0-1,0-1 1,0 1 0,1-1 0,-1 1-1,0 0 1,5 46-178,-4-37 181,2 76 123,-6 93-1,2-168-26,-1 1 0,0-1 0,0 0 0,-1 0 1,0 0-1,-1 0 0,0-1 0,-1 1 0,0-1 0,-7 10 0,10-17-60,0 0 1,0 0-1,-1 0 1,1 0-1,-1-1 1,1 0-1,-1 1 1,0-1-1,0 0 1,0 0-1,0 0 1,0-1-1,-1 1 1,1-1-1,0 0 1,-1 0-1,1 0 1,-1 0-1,1 0 1,-1-1-1,0 1 1,1-1-1,-1 0 1,1-1-1,-1 1 1,1 0-1,-1-1 1,0 0-1,1 0 1,0 0-1,-1 0 1,1-1-1,0 1 1,-1-1-1,-3-2 1,3 1 11,-1 0 1,1 0 0,-1-1 0,1 1 0,0-1 0,0 0-1,1 0 1,-1-1 0,1 1 0,0-1 0,0 1 0,0-1-1,1 0 1,0 0 0,0 0 0,0-1 0,0 1 0,1 0-1,-1-11 1,1 10-64,0-1 0,1 0 0,0 0 0,1 0 0,0 0 0,0 0 0,0 1-1,1-1 1,0 0 0,0 1 0,0-1 0,1 1 0,0 0 0,0 0 0,7-9 0,4-1-859,0 0 0,32-26-1,9-2-3746,-23 18-741,7-3-4215</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9.333"/>
    </inkml:context>
    <inkml:brush xml:id="br0">
      <inkml:brushProperty name="width" value="0.025" units="cm"/>
      <inkml:brushProperty name="height" value="0.025" units="cm"/>
    </inkml:brush>
  </inkml:definitions>
  <inkml:trace contextRef="#ctx0" brushRef="#br0">107 117 3203,'0'0'1900,"5"-10"3770,1-1-4513,19-42 2917,-16 11 2359,-11 42-6295,0 0-1,0-1 1,0 1-1,0 0 1,0 0 0,0 0-1,0 1 1,0-1-1,1 0 1,-1 1-1,0-1 1,-3 2 0,-3 3-117,0 1 1,0 0 0,0 1 0,1-1 0,0 1-1,0 1 1,1-1 0,0 1 0,0 1 0,1-1 0,0 1-1,1-1 1,-5 14 0,3-7 117,0-1 1,2 1-1,0 1 0,1-1 1,0 1-1,1-1 0,0 29 1,3-43-142,-1 1 0,0-1 1,0 0-1,0 0 1,1 0-1,-1 0 0,0 1 1,1-1-1,-1 0 0,1 0 1,-1 0-1,1 0 1,0 0-1,-1 0 0,1 0 1,0 0-1,0 0 0,0-1 1,0 1-1,0 0 1,0 0-1,0-1 0,2 2 1,0-1-112,0 0-1,0 0 1,0 0 0,0 0 0,0-1 0,1 1 0,-1-1 0,0 0-1,4 0 1,0-1-649,0 1-1,-1-1 0,1-1 1,0 1-1,0-1 0,-1 0 1,1-1-1,7-3 0,13-14-5445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39.792"/>
    </inkml:context>
    <inkml:brush xml:id="br0">
      <inkml:brushProperty name="width" value="0.025" units="cm"/>
      <inkml:brushProperty name="height" value="0.025" units="cm"/>
    </inkml:brush>
  </inkml:definitions>
  <inkml:trace contextRef="#ctx0" brushRef="#br0">61 1 4740,'0'0'14638,"-8"8"-13148,7-8-1427,-33 35 917,32-33-937,1-1 0,-1 1 0,1-1 1,-1 1-1,1 0 0,0 0 1,0 0-1,0 0 0,0 0 1,0 0-1,0 0 0,0 0 1,1 0-1,-1 0 0,1 0 1,0 0-1,-1 1 0,1-1 1,0 0-1,0 0 0,0 1 1,1 3-1,1-5-37,-1 0 0,0-1-1,1 1 1,-1-1 0,0 1 0,1-1-1,-1 1 1,1-1 0,-1 0 0,1 1-1,-1-1 1,1 0 0,-1 0 0,1 0-1,-1 0 1,1-1 0,-1 1 0,3-1-1,28-5 68,25-20-40,-48 20 45,0 1 0,1 0 0,0 1 0,0 0 1,0 1-1,0 0 0,1 1 0,18-3 0,-28 6 42,0 0-1,0 0 1,0 0-1,0 0 1,0 0-1,0 0 1,0 0 0,0 0-1,-1 0 1,1 0-1,0 1 1,-1-1-1,1 0 1,-1 0-1,1 1 1,-1-1-1,1 3 1,7 16 510,-5-18-587,1 1 0,-1-1 1,1 1-1,-1-1 0,1 0 1,0-1-1,0 1 1,-1-1-1,1 1 0,0-1 1,1 0-1,-1-1 1,0 1-1,0-1 0,0 1 1,0-1-1,0-1 0,1 1 1,4-1-1,13-3-25,-1 0-1,30-11 0,-36 11-2,0-1-12,-4 1-5,0 1 0,0 0 1,0 1-1,21-2 0,-31 4 6,-1 1-1,1-1 0,-1 0 0,1 1 0,-1-1 1,1 0-1,-1 1 0,0-1 0,1 1 0,-1-1 1,0 1-1,1-1 0,-1 1 0,0-1 0,0 1 1,1-1-1,-1 1 0,0 0 0,0-1 0,0 1 1,0-1-1,0 1 0,0-1 0,0 1 0,0 0 1,0-1-1,0 2 0,0-1 2,0 0 0,0 0 0,0 0 0,0 0 0,0 1 0,0-1 0,1 0 0,-1 0 0,0 0 0,1 0 0,-1 0 0,1 0 0,-1 0 0,1 0 0,-1 0 0,1 0 0,0 0 0,-1 0 0,1-1 0,0 1 0,0 0 0,-1 0 0,1-1 0,0 1 0,0 0 0,0-1 0,1 1 0,32 1-2466,-11-8-3555,-4-4-1357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0.154"/>
    </inkml:context>
    <inkml:brush xml:id="br0">
      <inkml:brushProperty name="width" value="0.025" units="cm"/>
      <inkml:brushProperty name="height" value="0.025" units="cm"/>
    </inkml:brush>
  </inkml:definitions>
  <inkml:trace contextRef="#ctx0" brushRef="#br0">0 0 4676,'0'0'19347,"45"11"-17970,-33-7-576,-1 1-481,0-2-320,-2 1 0,-2-1-1025,0-3-1537,-3 0-2275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1.759"/>
    </inkml:context>
    <inkml:brush xml:id="br0">
      <inkml:brushProperty name="width" value="0.025" units="cm"/>
      <inkml:brushProperty name="height" value="0.025" units="cm"/>
    </inkml:brush>
  </inkml:definitions>
  <inkml:trace contextRef="#ctx0" brushRef="#br0">1 93 2755,'7'-67'8621,"0"41"1791,-7 26-10115,-11 319 4278,14-325-4554,0 1 1,0-1-1,0 1 0,0 0 1,1-1-1,0 2 0,0-1 1,0 0-1,0 1 0,7-5 1,-5 3-12,-1 2-15,0 0 0,1 0-1,-1 0 1,1 1-1,0 0 1,-1 0-1,1 0 1,1 1 0,-1 0-1,0 0 1,1 1-1,-1 0 1,0 0-1,13-1 1,-17 2 3,0 0 1,1 0-1,-1 0 1,0 1-1,0-1 0,0 1 1,1-1-1,-1 1 0,0-1 1,0 1-1,0 0 0,0 0 1,0 0-1,0 1 1,0-1-1,0 0 0,-1 1 1,1-1-1,0 1 0,-1-1 1,1 1-1,-1 0 1,0 0-1,1-1 0,-1 1 1,0 0-1,0 0 0,0 0 1,0 0-1,-1 1 0,1-1 1,-1 0-1,1 0 1,-1 0-1,0 1 0,1-1 1,-1 0-1,0 0 0,-1 1 1,1-1-1,0 0 1,-1 0-1,1 0 0,-2 4 1,0-2 24,1 0-1,-1 0 1,0 0 0,0-1 0,-1 1 0,1-1 0,-1 1 0,1-1 0,-1 0 0,0 0 0,0 0 0,-1 0 0,1-1 0,-1 1-1,1-1 1,-1 0 0,-6 3 0,-5 2 173,0 0 0,-1-1 0,-16 4-1,24-8-163,1-1 1,-1 0-1,1 0 0,-1-1 0,-13 0 0,21 0-55,-1 0 1,1 0 0,0 0-1,0 0 1,0 0 0,-1 0-1,1 0 1,0 0 0,0 0-1,0 0 1,-1 0 0,1 0-1,0 0 1,0 0 0,0 0-1,-1 0 1,1 0 0,0 0-1,0 0 1,0-1 0,0 1-1,-1 0 1,1 0-1,0 0 1,0 0 0,0 0-1,0-1 1,0 1 0,-1 0-1,1 0 1,0 0 0,0 0-1,0-1 1,0 1 0,0 0-1,0 0 1,0 0 0,0 0-1,0-1 1,0 1 0,0 0-1,0 0 1,0 0 0,0-1-1,0 1 1,0 0 0,0 0-1,0-1 1,8-9-1636,15-7-1328,15-4-2703,-14 3-1018,1 0-3265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2.106"/>
    </inkml:context>
    <inkml:brush xml:id="br0">
      <inkml:brushProperty name="width" value="0.025" units="cm"/>
      <inkml:brushProperty name="height" value="0.025" units="cm"/>
    </inkml:brush>
  </inkml:definitions>
  <inkml:trace contextRef="#ctx0" brushRef="#br0">34 0 4740,'0'0'16902,"-1"10"-15792,-6 34-121,-4 34 236,-4 97-1,15-174-1306,0 0 1,0 0-1,1 0 0,-1 0 0,0 0 1,0 0-1,0 0 0,1 0 0,-1 0 0,0 0 1,1 0-1,-1 0 0,1-1 0,-1 1 1,1 0-1,-1 0 0,1 0 0,0-1 1,-1 1-1,1 0 0,0 0 0,1 0 1,-1 0-200,0-1 0,1 1 1,-1-1-1,0 0 1,0 1-1,1-1 0,-1 0 1,0 0-1,0 0 1,1 0-1,-1 0 0,0 0 1,0-1-1,1 1 1,-1 0-1,0 0 0,0-1 1,0 1-1,0-1 1,1 1-1,-1-1 0,0 0 1,0 1-1,0-1 1,0 0-1,0 0 0,1-1 1,11-15-5219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2.439"/>
    </inkml:context>
    <inkml:brush xml:id="br0">
      <inkml:brushProperty name="width" value="0.025" units="cm"/>
      <inkml:brushProperty name="height" value="0.025" units="cm"/>
    </inkml:brush>
  </inkml:definitions>
  <inkml:trace contextRef="#ctx0" brushRef="#br0">67 1 5541,'0'0'16928,"-9"9"-16164,3-2-634,0 0 0,1 0 0,0 1 0,0-1 0,0 1 0,1 0 0,0 0 0,1 1 0,-1-1 0,2 1 0,-1-1 0,1 1 0,-1 17 0,2-24-119,1 0 1,0 0-1,0 0 1,1 0-1,-1 0 0,0 0 1,1-1-1,-1 1 1,1 0-1,-1 0 0,1 0 1,0 0-1,0 0 1,0-1-1,0 1 0,0 0 1,0-1-1,0 1 0,1-1 1,1 2-1,-2-2-5,1-1 1,-1 1-1,1-1 0,0 1 0,-1-1 0,1 0 0,-1 0 1,1 0-1,0 0 0,-1 0 0,1 0 0,0 0 0,-1-1 1,1 1-1,-1 0 0,1-1 0,0 1 0,-1-1 0,1 0 1,-1 0-1,0 1 0,1-1 0,-1 0 0,0 0 0,1 0 1,0-2-1,5-3 18,-1-1 0,1 0 0,-2-1-1,1 1 1,-1-1 0,0 0 0,0-1 0,-1 1 0,-1-1 0,1 0 0,-1 0 0,2-13 0,5-9 663,-16 46-691,1 0-1,0 1 1,0-1-1,2 1 1,-4 30-1,8-46-64,-1 1 0,0-1 1,0 0-1,0 1 0,0-1 0,1 1 0,-1-1 0,0 0 0,0 1 0,1-1 0,-1 0 0,0 1 0,1-1 0,-1 0 0,0 1 0,1-1 0,-1 0 0,0 0 0,1 1 0,-1-1 0,1 0 1,-1 0-1,1 0 0,-1 0 0,0 1 0,1-1 0,-1 0 0,1 0 0,-1 0 0,1 0 0,-1 0 0,1 0 0,-1 0 0,0 0 0,1-1 0,-1 1 0,1 0 0,-1 0 0,1 0 1,-1 0-1,0-1 0,1 1 0,-1 0 0,1 0 0,-1-1 0,1 1 0,22-13-5323,-5-8-1836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2.768"/>
    </inkml:context>
    <inkml:brush xml:id="br0">
      <inkml:brushProperty name="width" value="0.025" units="cm"/>
      <inkml:brushProperty name="height" value="0.025" units="cm"/>
    </inkml:brush>
  </inkml:definitions>
  <inkml:trace contextRef="#ctx0" brushRef="#br0">81 0 6502,'0'0'13373,"-8"11"-11585,-1 0-1577,-31 42 1630,37-48-1670,0 0 0,0 0-1,1 0 1,-1 1-1,1-1 1,0 1 0,1 0-1,-1-1 1,1 1 0,0 7-1,1-12-180,1 0-1,-1-1 1,1 1-1,0 0 1,-1-1-1,1 1 1,0-1-1,-1 1 1,1-1-1,0 1 1,0-1 0,0 0-1,-1 1 1,1-1-1,0 0 1,0 0-1,0 1 1,0-1-1,0 0 1,-1 0-1,1 0 1,0 0-1,0 0 1,0 0-1,0-1 1,0 1-1,-1 0 1,1 0-1,0-1 1,1 1-1,31-8-790,-23 4 467,55-19-443,-61 22 768,1 0 1,-1 0-1,1 0 1,-1 0 0,1 1-1,-1-1 1,1 1 0,0 1-1,-1-1 1,1 1-1,7 1 1,-12-1 24,1-1-1,0 1 1,-1-1-1,0 1 1,1 0-1,-1-1 1,1 1-1,-1 0 1,0 0-1,1-1 1,-1 1 0,0 0-1,0 0 1,0-1-1,0 1 1,1 0-1,-1 0 1,0 0-1,0-1 1,-1 1-1,1 0 1,0 0-1,0-1 1,0 1 0,0 0-1,-1 0 1,1-1-1,0 1 1,-1 1-1,-10 22 683,7-19-643,0 1-1,0-1 1,-1 0 0,0 0 0,0 0 0,0 0-1,0-1 1,-1 0 0,0 0 0,0 0-1,0-1 1,0 0 0,0 0 0,-1-1 0,1 0-1,-1 0 1,0 0 0,-12 1 0,18-3-179,1 0-1,-1 0 1,0 0 0,0 0 0,1 0-1,-1 0 1,1-1 0,-1 1 0,0 0 0,1 0-1,-1-1 1,0 1 0,1 0 0,-1-1 0,1 1-1,-1-1 1,1 1 0,-1 0 0,1-1-1,-1 1 1,1-1 0,-1 0 0,1 1 0,0-1-1,-1 1 1,1-1 0,0 1 0,-1-1-1,1 0 1,0 1 0,0-1 0,0 0 0,0 0-1,0-26-6206,0 23 5067,3-16-5489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29:43.100"/>
    </inkml:context>
    <inkml:brush xml:id="br0">
      <inkml:brushProperty name="width" value="0.025" units="cm"/>
      <inkml:brushProperty name="height" value="0.025" units="cm"/>
    </inkml:brush>
  </inkml:definitions>
  <inkml:trace contextRef="#ctx0" brushRef="#br0">12 117 5061,'0'0'3881,"7"-2"1233,7-5-3029,0 1 0,-1-2-1,0 0 1,17-14 0,-23 17-1851,0-1 1,0 0-1,-1-1 0,0 0 1,10-13-1,-16 20-222,0-1 0,0 1 0,1 0 0,-1 0 0,0-1 0,0 1 0,0 0 0,0 0 0,0-1 1,1 1-1,-1 0 0,0-1 0,0 1 0,0 0 0,0-1 0,0 1 0,0 0 0,0-1 0,0 1 0,0 0 0,0 0 0,0-1 0,0 1 1,0 0-1,0-1 0,0 1 0,-1 0 0,1-1 0,0 1 0,0 0 0,0 0 0,0-1 0,-1 1 0,1 0 0,0 0 0,0-1 0,0 1 1,-1 0-1,1 0 0,0 0 0,0-1 0,-1 1 0,1 0 0,0 0 0,-1 0 0,1 0 0,0 0 0,0 0 0,-1-1 0,1 1 0,0 0 1,-1 0-1,1 0 0,0 0 0,-1 0 0,1 0 0,0 0 0,-1 0 0,1 0 0,0 1 0,-1-1 0,1 0 0,0 0 0,0 0 1,-1 0-1,1 1 0,-25 5 279,17-1-194,-1 1 0,1 0 0,0 0 0,1 0-1,0 1 1,0 0 0,0 1 0,1-1 0,0 1 0,0 0 0,-5 12 0,7-13-1,0 0-1,1 0 1,-1 1-1,2-1 0,-1 1 1,1 0-1,0 0 0,1 0 1,0 0-1,0 0 0,1 0 1,0 0-1,0 0 1,2 12-1,0-17-77,-1 0-1,1 0 1,-1 0 0,1 0-1,0 0 1,0 0 0,0-1-1,0 1 1,1 0 0,-1-1-1,1 0 1,0 0 0,-1 0-1,1 0 1,0 0 0,0 0-1,0-1 1,0 1 0,1-1-1,-1 0 1,0 0 0,1 0-1,-1-1 1,0 1 0,7 0-1,8 0-140,1 0 1,-1 0-1,26-4 0,-39 2-179,1 1 1,0-1 0,-1-1-1,1 1 1,-1-1-1,1 0 1,-1 0-1,6-4 1,19-18-5634,-11 1-3178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19.762"/>
    </inkml:context>
    <inkml:brush xml:id="br0">
      <inkml:brushProperty name="width" value="0.025" units="cm"/>
      <inkml:brushProperty name="height" value="0.025" units="cm"/>
    </inkml:brush>
  </inkml:definitions>
  <inkml:trace contextRef="#ctx0" brushRef="#br0">33 1 12524,'0'0'3876,"-27"71"-3716,22-41 0,5 3-64,0 0-64,0-2-32,9-1-128,-4-4-641,4-2-384,-4-5-801,1-7-640,-1-4-1730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20.139"/>
    </inkml:context>
    <inkml:brush xml:id="br0">
      <inkml:brushProperty name="width" value="0.025" units="cm"/>
      <inkml:brushProperty name="height" value="0.025" units="cm"/>
    </inkml:brush>
  </inkml:definitions>
  <inkml:trace contextRef="#ctx0" brushRef="#br0">24 0 4420,'0'0'5146,"-2"9"-2823,-3 11-1626,1-9-38,0 1 0,2-1 0,-1 1 1,0 17-1,3-28-772,1 0 0,-1 0 0,0 0 0,1 0 0,-1 0 0,1 0 0,-1 0 0,1-1 0,-1 1 0,1 0 0,0 0 0,-1-1 0,1 1 0,0 0 0,0-1 0,-1 1 0,1-1 0,0 1 0,0-1 0,0 1 0,0-1 0,0 0 0,0 1 0,0-1 0,0 0 0,0 0 0,0 0 0,0 0 0,0 0 0,1 0 0,0 0 39,-1 0-1,0 0 0,0 0 0,0 1 1,1-1-1,-1 0 0,0 0 1,0 1-1,0-1 0,1 1 0,-1-1 1,0 1-1,0 0 0,0-1 0,0 1 1,0 0-1,0-1 0,0 1 1,0 0-1,-1 0 0,1 0 0,0 0 1,0 0-1,-1 0 0,1 0 0,-1 0 1,1 0-1,-1 1 0,1 0 1,0 6 458,-1 0 1,0 0-1,-1 1 1,0-1 0,0 0-1,-1 0 1,-3 11-1,-10 9-1507,9-23-1583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4.628"/>
    </inkml:context>
    <inkml:brush xml:id="br0">
      <inkml:brushProperty name="width" value="0.025" units="cm"/>
      <inkml:brushProperty name="height" value="0.025" units="cm"/>
    </inkml:brush>
  </inkml:definitions>
  <inkml:trace contextRef="#ctx0" brushRef="#br0">52 40 3011,'0'0'16613,"-1"3"-15839,1-3-740,0 1-1,0 0 1,-1-1-1,1 1 1,0-1-1,0 1 1,0 0-1,0-1 1,0 1-1,0-1 1,-1 1 0,2 0-1,-1-1 1,0 1-1,0 0 1,0-1-1,0 1 1,0-1-1,0 1 1,1 0 0,-1-1-1,0 1 1,0-1-1,1 1 1,-1-1-1,0 1 1,1-1-1,-1 1 1,1-1 0,-1 1-1,1-1 1,-1 1-1,1-1 1,0 1-1,10 12 2936,-11-13-2943,0 0 1,0-1 0,-1 1 0,1 0 0,0 0 0,0-1 0,-1 1 0,1 0 0,0 0 0,0-1-1,0 1 1,-1 0 0,1-1 0,0 1 0,0 0 0,0 0 0,0-1 0,0 1 0,0 0 0,0-1-1,0 1 1,0 0 0,0-1 0,0 1 0,0 0 0,0-1 0,0 1 0,0 0 0,0-1 0,0 1 0,0 0-1,0-1 1,0 1 0,0 0 0,1-1 0,-1 1 0,0 0 0,0 0 0,0-1 0,1 1 0,-1 0-1,0 0 1,0-1 0,1 1 0,-1 0 0,0 0 0,0 0 0,1-1 0,-1 1 0,0 0 0,1 0-1,-1 0 1,0 0 0,1 0 0,-1 0 0,0 0 0,1 0 0,-1 0 0,1 0 0,25 6-758,-11-2 931,-8-4-164,-1 0-1,1 0 0,-1-1 1,0 0-1,1 0 0,11-5 1,-17 6-17,1 0 1,-1-1 0,0 1 0,0-1 0,1 0 0,-1 1-1,0-1 1,0 0 0,0 0 0,0 0 0,0 0 0,0 0 0,0 0-1,0 0 1,0 0 0,0 0 0,-1 0 0,1-1 0,0 1-1,-1 0 1,1 0 0,-1-1 0,0 1 0,1 0 0,-1-1-1,0 1 1,0 0 0,0-1 0,1 1 0,-2-1 0,1 1-1,0 0 1,0-1 0,0 1 0,-1 0 0,1-1 0,0 1 0,-1 0-1,-1-3 1,1 3-18,0-1 0,0 1-1,0 0 1,0 0 0,0 0-1,-1 0 1,1 0 0,0 0-1,-1 0 1,1 0 0,-1 0-1,1 0 1,-1 1 0,1-1 0,-1 1-1,1-1 1,-1 1 0,0 0-1,1-1 1,-1 1 0,0 0-1,1 0 1,-1 0 0,0 0-1,1 1 1,-1-1 0,0 0-1,1 1 1,-1-1 0,-2 2 0,-2-1-34,1 1 1,-1 0 0,0 0 0,1 0-1,-1 1 1,1 0 0,-6 4 0,3-1 29,0 1 0,1-1 0,0 1 0,1 1 0,-1-1 0,1 1 0,1 0 0,-1 1 0,2-1 0,-1 1 0,1 0 0,0 0 0,1 0 0,0 1 0,1-1 0,0 1 0,0 0 0,0 19 0,2-28-17,0 1 1,0-1-1,0 1 0,0-1 0,1 1 0,-1-1 0,0 1 0,1-1 0,-1 1 0,1-1 0,0 0 0,0 1 0,-1-1 0,1 0 1,0 1-1,0-1 0,0 0 0,0 0 0,1 0 0,-1 0 0,2 2 0,1-1-148,-1-1-1,1 1 1,-1-1-1,1 1 1,0-1-1,-1 0 1,1-1-1,7 2 1,-2-2-580,0 1 1,0-2-1,0 1 1,0-1-1,0-1 1,-1 1-1,15-6 1,-13 3-950,0-2 1,0 1-1,0-1 1,16-13 0,-1-7-3398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7.374"/>
    </inkml:context>
    <inkml:brush xml:id="br0">
      <inkml:brushProperty name="width" value="0.025" units="cm"/>
      <inkml:brushProperty name="height" value="0.025" units="cm"/>
    </inkml:brush>
  </inkml:definitions>
  <inkml:trace contextRef="#ctx0" brushRef="#br0">0 41 2915,'0'0'12876,"4"-8"-10570,12-24-283,-14 38 1180,1 36-2434,-6 54 265,0-51-740,4 69 1,0-112-291,-1 0 1,0 0-1,0 0 1,1-1-1,-1 1 0,1 0 1,-1 0-1,1 0 1,0-1-1,0 1 0,0 0 1,2 2-1,1-6-801,-2-15-1154,-3 13 1201,1 0 0,-1 0 0,0 0 0,0 0 0,0 0 0,0 0 0,-1 0 0,0 0 0,-2-4 0,-14-19-4973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7.722"/>
    </inkml:context>
    <inkml:brush xml:id="br0">
      <inkml:brushProperty name="width" value="0.025" units="cm"/>
      <inkml:brushProperty name="height" value="0.025" units="cm"/>
    </inkml:brush>
  </inkml:definitions>
  <inkml:trace contextRef="#ctx0" brushRef="#br0">1 79 12524,'0'0'10207,"12"-5"-8664,27-10-833,1 2 0,1 1 1,0 3-1,66-8 0,-44 11-5377,-2 4-5295,-65 2 2435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8.070"/>
    </inkml:context>
    <inkml:brush xml:id="br0">
      <inkml:brushProperty name="width" value="0.025" units="cm"/>
      <inkml:brushProperty name="height" value="0.025" units="cm"/>
    </inkml:brush>
  </inkml:definitions>
  <inkml:trace contextRef="#ctx0" brushRef="#br0">1 87 15663,'0'0'5573,"71"-17"-3235,-35 3-800,5-3-417,-2 3-641,0 0-416,-5 7-96,-7 3-897,-5 4-1377,-14 0-1281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8.398"/>
    </inkml:context>
    <inkml:brush xml:id="br0">
      <inkml:brushProperty name="width" value="0.025" units="cm"/>
      <inkml:brushProperty name="height" value="0.025" units="cm"/>
    </inkml:brush>
  </inkml:definitions>
  <inkml:trace contextRef="#ctx0" brushRef="#br0">1 1 5669,'0'0'16213,"3"8"-15375,3 13-516,-3-10-23,0-1 1,0 0-1,1 0 0,0 0 0,1-1 0,7 11 1,-11-18-246,1 0 0,-1-1 0,1 1 0,-1 0 0,1-1 0,0 1 0,0-1 0,0 1 0,0-1 0,0 0 0,0 0 0,0 0 0,0 0 0,1 0 0,-1-1 0,0 1 0,1-1 0,-1 1 0,0-1 0,1 0 0,-1 0 0,0 0 0,1 0 0,-1 0 0,0-1 0,1 1 0,-1-1 0,0 1 0,0-1 0,1 0 0,-1 0 1,0 0-1,0 0 0,0 0 0,3-3 0,8-5 1,0-1 1,-1 0 0,0-1 0,-1 0 0,12-15 0,4-3 212,-27 29-263,0 0 0,0-1 0,0 1 0,0 0 0,1 0 0,-1-1 0,0 1 0,0 0-1,1 0 1,-1 0 0,0-1 0,0 1 0,1 0 0,-1 0 0,0 0 0,0 0 0,1 0 0,-1 0 0,0-1 0,0 1 0,1 0 0,-1 0 0,0 0 0,1 0 0,-1 0 0,0 0 0,1 0 0,-1 0 0,0 0 0,0 0-1,1 1 1,-1-1 0,0 0 0,1 0 0,-1 0 0,0 0 0,0 0 0,1 0 0,-1 1 0,0-1 0,0 0 0,1 0 0,-1 0 0,0 1 0,0-1 0,0 0 0,0 0 0,1 1 0,-1-1 0,0 0 0,0 0 0,0 1-1,0-1 1,0 0 0,0 0 0,1 1 0,-1-1 0,0 0 0,0 1 0,0-1 0,0 1 0,5 31 43,2 6-3,-4-36-37,-1-1-1,0 1 0,1 0 1,-1 0-1,1-1 0,0 0 1,0 1-1,-1-1 1,1 0-1,0 0 0,0-1 1,0 1-1,0 0 0,0-1 1,0 0-1,0 0 0,0 0 1,4 0-1,56-7-665,-69-2-11201,2 6 8312,-5-5-5699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8.739"/>
    </inkml:context>
    <inkml:brush xml:id="br0">
      <inkml:brushProperty name="width" value="0.025" units="cm"/>
      <inkml:brushProperty name="height" value="0.025" units="cm"/>
    </inkml:brush>
  </inkml:definitions>
  <inkml:trace contextRef="#ctx0" brushRef="#br0">1 1 14638,'0'0'7815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9.090"/>
    </inkml:context>
    <inkml:brush xml:id="br0">
      <inkml:brushProperty name="width" value="0.025" units="cm"/>
      <inkml:brushProperty name="height" value="0.025" units="cm"/>
    </inkml:brush>
  </inkml:definitions>
  <inkml:trace contextRef="#ctx0" brushRef="#br0">50 1 11915,'0'0'11211,"-8"10"-10635,5-6-512,-1 2 85,0 0 0,0 0 0,0 1 0,0-1 0,1 1 1,0-1-1,1 1 0,-1 0 0,1 0 0,1 0 0,-1 0 0,0 8 0,2-12-102,0 0-1,0 0 0,0-1 0,0 1 1,1 0-1,-1-1 0,1 1 0,-1 0 1,1-1-1,0 1 0,0-1 0,0 1 0,0-1 1,0 1-1,1-1 0,-1 0 0,3 3 1,-1-3-38,0-1 1,0 1 0,0 0-1,0-1 1,0 0 0,0 0-1,0 0 1,0 0-1,0-1 1,0 1 0,1-1-1,-1 1 1,0-1 0,6-1-1,-5 1 0,1-1 0,-1 0-1,0 0 1,0 0 0,1-1-1,-1 1 1,0-1 0,0 0-1,0 0 1,-1-1 0,1 1-1,0-1 1,-1 0 0,0 0-1,0 0 1,0 0 0,5-6-1,30-24-121,-37 33 86,-1-1 1,0 1-1,0 0 0,0 0 0,0 0 1,1-1-1,-1 1 0,0 0 1,0 0-1,0 0 0,1 0 1,-1-1-1,0 1 0,0 0 1,1 0-1,-1 0 0,0 0 0,0 0 1,1 0-1,-1 0 0,0 0 1,0 0-1,1 0 0,-1 0 1,0 0-1,0 0 0,1 0 1,-1 0-1,0 0 0,1 0 0,-1 0 1,0 0-1,0 0 0,1 0 1,-1 0-1,0 0 0,0 1 1,0-1-1,1 0 0,-1 0 1,0 0-1,0 0 0,0 1 0,1-1 1,-1 0-1,0 0 0,0 0 1,0 1-1,0-1 0,1 0 1,-1 0-1,0 1 0,0-1 1,0 0-1,0 0 0,0 1 0,0-1 1,0 0-1,0 1 0,0-1 1,0 0-1,0 0 0,0 1 1,0-1-1,0 0 0,0 0 1,0 1-1,0-1 0,-1 1 0,2 5-4389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9.421"/>
    </inkml:context>
    <inkml:brush xml:id="br0">
      <inkml:brushProperty name="width" value="0.025" units="cm"/>
      <inkml:brushProperty name="height" value="0.025" units="cm"/>
    </inkml:brush>
  </inkml:definitions>
  <inkml:trace contextRef="#ctx0" brushRef="#br0">9 76 4644,'0'0'5680,"4"-8"-1809,-2 2-2956,1-1 0,1 1 0,-1 0 1,1 0-1,0 0 0,6-6 0,-9 11-703,1-1-1,0 0 1,-1 1-1,1-1 0,0 1 1,0 0-1,0 0 1,0-1-1,0 1 1,1 0-1,-1 1 0,0-1 1,0 0-1,1 1 1,-1-1-1,0 1 0,1 0 1,-1 0-1,0 0 1,1 0-1,-1 0 1,0 0-1,1 0 0,-1 1 1,0-1-1,0 1 1,4 1-1,-4-1-184,-1 0 0,1 1 0,0-1 1,-1 0-1,1 0 0,-1 1 0,0-1 0,1 1 0,-1 0 0,0-1 0,0 1 1,0 0-1,0 0 0,0-1 0,0 1 0,-1 0 0,1 0 0,0 0 0,-1 0 0,0 0 1,1 0-1,-1 0 0,0 0 0,0 0 0,0 0 0,0 0 0,-1 0 0,1 0 1,0 0-1,-2 3 0,1 1 94,-1 1 0,0 0 0,0 0 0,-1-1 0,1 1 1,-1-1-1,-6 8 0,-48 53 1139,64-65-1256,-1 0 0,1-1 0,-1-1 0,1 1 0,-1-1 0,1 0 0,7-1 0,61-10-3664,-70 10 2623,0 0 0,0-1 1,1 0-1,-1 0 0,0 0 0,8-6 1,-13 8 756,1 0 0,-1-1 1,0 1-1,0 0 1,1 0-1,-1-1 0,0 1 1,0 0-1,1 0 1,-1-1-1,0 1 0,0 0 1,0-1-1,0 1 0,1 0 1,-1-1-1,0 1 1,0 0-1,0-1 0,0 1 1,0-1-1,0 1 1,0 0-1,0-1 0,0 1 1,0 0-1,0-1 0,0 1 1,0 0-1,0-1 1,0 1-1,-1-1 0,1 1 1,0 0-1,0-1 1,0 1-1,-8-5-7023</inkml:trace>
  <inkml:trace contextRef="#ctx0" brushRef="#br0" timeOffset="1">1 119 5381,'0'0'13741,"48"9"-12780,-23-9-256,3-4-417,3-4-224,-12 0-609,-1 0-1633,-2-2-1986,-7-3-448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39.764"/>
    </inkml:context>
    <inkml:brush xml:id="br0">
      <inkml:brushProperty name="width" value="0.025" units="cm"/>
      <inkml:brushProperty name="height" value="0.025" units="cm"/>
    </inkml:brush>
  </inkml:definitions>
  <inkml:trace contextRef="#ctx0" brushRef="#br0">1 1 5701,'0'0'14115,"0"8"-12999,7 71 1595,5 134 765,-12-193-3249,-1-12-79,1 0 1,-1-1-1,2 1 0,-1 0 0,1 0 1,0 0-1,1 0 0,0-1 0,0 1 1,4 9-1,-6-17-140,1 1 0,-1 0 0,1-1 0,-1 1 0,1 0 0,-1-1 0,1 1 0,-1-1 0,1 1 1,-1-1-1,1 1 0,0-1 0,0 1 0,-1-1 0,1 1 0,0-1 0,-1 0 0,1 0 0,0 1 0,0-1 0,0 0 0,-1 0 1,1 0-1,0 0 0,0 0 0,0 0 0,-1 0 0,1 0 0,0 0 0,0 0 0,0 0 0,-1 0 0,1-1 0,0 1 0,0 0 1,-1-1-1,1 1 0,0 0 0,-1-1 0,1 1 0,0-1 0,-1 1 0,1-1 0,0 0 0,-1 1 0,1-1 0,-1 1 0,1-1 1,-1 0-1,0 0 0,1 1 0,-1-1 0,0 0 0,1 0 0,-1 0 0,20-45-316,-17 30-371,-1 0 0,1-29 0,-3 11-2787,-1 15-213,1 19 2985,-10 29-1827,3-8-2122,3-11 666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0.126"/>
    </inkml:context>
    <inkml:brush xml:id="br0">
      <inkml:brushProperty name="width" value="0.025" units="cm"/>
      <inkml:brushProperty name="height" value="0.025" units="cm"/>
    </inkml:brush>
  </inkml:definitions>
  <inkml:trace contextRef="#ctx0" brushRef="#br0">1 0 929,'0'0'8232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0.491"/>
    </inkml:context>
    <inkml:brush xml:id="br0">
      <inkml:brushProperty name="width" value="0.025" units="cm"/>
      <inkml:brushProperty name="height" value="0.025" units="cm"/>
    </inkml:brush>
  </inkml:definitions>
  <inkml:trace contextRef="#ctx0" brushRef="#br0">0 0 8456,'0'0'13303,"2"6"-12112,0-1-993,0-1 0,1 0 0,-1 0 0,1 0 0,-1-1 0,1 1 0,1-1 0,-1 1 0,0-1 0,1 0 0,-1 0 0,1-1 0,0 1 0,0-1 0,0 1 0,0-1 0,1-1 0,-1 1 0,0-1 0,10 3 0,2 1-611,18 4 789,-10-6-7866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5.153"/>
    </inkml:context>
    <inkml:brush xml:id="br0">
      <inkml:brushProperty name="width" value="0.025" units="cm"/>
      <inkml:brushProperty name="height" value="0.025" units="cm"/>
    </inkml:brush>
  </inkml:definitions>
  <inkml:trace contextRef="#ctx0" brushRef="#br0">1 35 3748,'0'0'8696,"2"-7"-5792,-1 2-2860,4-18 3315,-7 47-783,0-13-2338,1-4-161,0-1 1,0 0-1,0 0 0,1 1 0,0-1 0,1 0 0,0 9 0,0-13-62,0-1 0,-1 0-1,1 1 1,0-1 0,0 0 0,0 1-1,0-1 1,0 0 0,0 0 0,0 0 0,0 0-1,1 0 1,-1 0 0,0 0 0,1 0-1,-1 0 1,0 0 0,1-1 0,-1 1-1,1-1 1,-1 1 0,1-1 0,0 0-1,-1 1 1,1-1 0,-1 0 0,1 0-1,-1 0 1,1 0 0,0 0 0,-1-1-1,1 1 1,-1 0 0,3-2 0,2 1 3,-1-1 0,1 0 0,-1 0 0,0 0 0,1-1 0,-1 0 0,0 0 0,-1 0 0,6-5 0,-6 4-25,0 1 0,0 0 0,0 0 1,1 1-1,-1-1 0,0 1 0,1 0 0,0 0 0,0 0 0,-1 1 0,1 0 0,6-1 1,-10 3 15,0 1-1,-1-1 1,1 0 0,-1 1 0,1-1 0,-1 1 0,1-1 0,-1 1 0,0-1 0,0 1 0,0-1 0,0 1 0,0-1 0,0 1 0,0-1 0,-1 1 0,1 1 0,-1-1 4,1 0 1,-1-1-1,1 1 1,0 0-1,0 0 0,0 0 1,0 0-1,0 0 1,0-1-1,1 1 1,-1 0-1,0 0 0,1 0 1,0 0-1,-1-1 1,1 1-1,0 0 1,2 2-1,4-4 33,0-1-1,1 0 1,-1-1-1,0 0 1,0 0-1,0 0 1,0-1-1,-1 0 1,1 0-1,-1-1 1,11-7 0,24-11-70,-35 20 26,-1-1-54,1 1 1,0-1 0,0 1-1,-1 1 1,1-1 0,12 0-1,-17 5 44,0 0-1,0 0 0,0 0 0,-1 1 0,0-1 1,1 0-1,-1 0 0,0 0 0,-1 6 0,1 8 412,1-16-385,0 0 0,0 0-1,0 0 1,0-1 0,0 1-1,0-1 1,0 1 0,0 0-1,0-1 1,0 0-1,0 1 1,0-1 0,0 0-1,1 1 1,-1-1 0,0 0-1,0 0 1,0 0 0,1 0-1,-1 0 1,0 0-1,0-1 1,0 1 0,0 0-1,1-1 1,-1 1 0,0 0-1,2-2 1,34-10-108,-18 3-396,-14 6 174,1 0 1,0 0 0,1 1-1,-1-1 1,0 1 0,1 1-1,-1-1 1,8 1 0,-14 17 589,0-9-3595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0.946"/>
    </inkml:context>
    <inkml:brush xml:id="br0">
      <inkml:brushProperty name="width" value="0.025" units="cm"/>
      <inkml:brushProperty name="height" value="0.025" units="cm"/>
    </inkml:brush>
  </inkml:definitions>
  <inkml:trace contextRef="#ctx0" brushRef="#br0">0 43 5029,'0'0'19469,"2"9"-18951,32 180 517,-34-189-1007,0 0 0,0 0 0,0 0 0,1 0 0,-1 0 0,0 0 0,0 0 0,0 0 0,0 0 0,0 0 0,0 0 0,0 0 0,0 0 0,0 0 0,0 0 0,1 0 0,-1 0 0,0 0 0,0 0 0,0 0 0,0 0 0,0 0 0,0 0-1,0 0 1,0 0 0,0 0 0,1 0 0,-1 0 0,0 0 0,0 0 0,0 0 0,0 0 0,0 0 0,0 0 0,0 0 0,0 0 0,0 1 0,0-1 0,0 0 0,0 0 0,0 0 0,0 0 0,0 0 0,0 0 0,4-17 426,0-25-272,-4 29-108,1 4-58,-1 0 1,0 0 0,-1 0-1,0 0 1,0 0 0,-1 0 0,0 0-1,0 0 1,-6-12 0,8 20-55,0 4 33,1 0 0,-1 0-1,1 0 1,0 0 0,0-1-1,0 1 1,0 0 0,0-1-1,1 1 1,-1-1 0,1 1-1,-1-1 1,1 0 0,0 0-1,0 1 1,0-1 0,0-1 0,1 1-1,-1 0 1,0 0 0,1-1-1,-1 0 1,1 1 0,0-1-1,4 1 1,-5-1 8,0 0 0,0 0 0,0-1 0,0 1 0,0-1 0,0 0 0,1 1 0,-1-1 0,0 0-1,0 0 1,0-1 0,0 1 0,0 0 0,0-1 0,0 1 0,0-1 0,0 1 0,0-1 0,0 0 0,0 0 0,0 0 0,0 0 0,0 0 0,-1-1 0,1 1 0,-1-1 0,1 1 0,-1-1 0,1 1 0,-1-1 0,0 0-1,1 1 1,-1-1 0,0 0 0,1-3 0,9-43 50,-11 45-48,1 0 0,-1 0-1,1 1 1,-1-1 0,0 0-1,0 0 1,-1 1 0,1-1-1,0 0 1,-1 0 0,0 1 0,1-1-1,-1 0 1,0 1 0,-2-4-1,3 6-3,0 0-1,0 0 0,-1 0 0,1-1 1,0 1-1,0 0 0,0 0 1,-1 0-1,1 0 0,0 0 0,0-1 1,-1 1-1,1 0 0,0 0 1,0 0-1,-1 0 0,1 0 0,0 0 1,0 0-1,-1 0 0,1 0 0,0 0 1,-1 0-1,1 0 0,0 0 1,0 0-1,-1 0 0,1 0 0,0 0 1,0 0-1,-1 0 0,1 1 0,0-1 1,0 0-1,-1 0 0,1 0 1,0 0-1,0 1 0,0-1 0,-1 0 1,-7 15 58,1 18 164,6-22-120,0-1 1,0 1-1,1-1 0,1 1 1,-1-1-1,2 1 0,2 10 1,-3-18-166,0 0-1,0-1 1,0 1 0,0 0-1,1-1 1,-1 1 0,1-1-1,0 0 1,-1 1 0,1-1-1,0 0 1,0 0 0,1 0-1,-1 0 1,0-1 0,1 1-1,-1 0 1,1-1 0,0 0-1,-1 0 1,1 0 0,0 0 0,0 0-1,-1 0 1,1-1 0,0 1-1,0-1 1,0 0 0,0 0-1,3 0 1,-5 0-186,0 0-1,0-1 1,0 1-1,0 0 1,0-1-1,0 1 1,0-1-1,-1 1 1,1-1-1,0 1 1,0-1 0,-1 0-1,1 1 1,0-1-1,0 0 1,-1 1-1,1-1 1,-1 0-1,1 0 1,-1 0-1,1 0 1,-1 0 0,0 1-1,1-1 1,-1 0-1,0 0 1,1 0-1,-1 0 1,0 0-1,0 0 1,0 0 0,0 0-1,0 0 1,0 0-1,0 0 1,-1-1-1,1-20-6621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1.307"/>
    </inkml:context>
    <inkml:brush xml:id="br0">
      <inkml:brushProperty name="width" value="0.025" units="cm"/>
      <inkml:brushProperty name="height" value="0.025" units="cm"/>
    </inkml:brush>
  </inkml:definitions>
  <inkml:trace contextRef="#ctx0" brushRef="#br0">1 1 5669,'0'0'19731,"55"20"-20948,-42-15-1890,1-4-3171,-7-1-5765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1.637"/>
    </inkml:context>
    <inkml:brush xml:id="br0">
      <inkml:brushProperty name="width" value="0.025" units="cm"/>
      <inkml:brushProperty name="height" value="0.025" units="cm"/>
    </inkml:brush>
  </inkml:definitions>
  <inkml:trace contextRef="#ctx0" brushRef="#br0">79 0 10250,'0'0'12118,"-8"5"-10052,5-4-2016,-38 25 2488,39-24-2401,0 0 1,0 0 0,0 0-1,0 0 1,0 0 0,0 0-1,1 1 1,-1-1 0,1 1-1,-1-1 1,1 1 0,0 0 0,0-1-1,0 1 1,0 0 0,1 0-1,-1 5 1,1-7-144,0 0-1,1 0 1,-1 0 0,1-1 0,-1 1-1,1 0 1,-1 0 0,1-1 0,-1 1-1,1 0 1,0-1 0,-1 1 0,1-1-1,0 1 1,0-1 0,-1 1 0,1-1-1,0 0 1,0 1 0,0-1 0,0 0-1,-1 0 1,1 1 0,0-1 0,0 0-1,0 0 1,0 0 0,0 0 0,1 0-1,36 0-1130,-30 0 631,32-2-1539,-22 1 1016,1 1 1,33 3 0,-51-2 1054,1-1 0,-1 0 0,0 1 0,0-1-1,0 1 1,0 0 0,0-1 0,0 1 0,0 0 0,0-1 0,-1 1 0,1 0 0,0 0 0,0 0 0,-1 0 0,1 0 0,0 0 0,-1 0 0,1 0 0,-1 0 0,1 0 0,-1 0 0,0 0 0,1 0 0,-1 1 0,0-1 0,0 0 0,0 0 0,0 0 0,0 0-1,0 1 1,0-1 0,0 0 0,0 0 0,-1 0 0,1 0 0,0 0 0,-1 1 0,1-1 0,-1 0 0,0 1 0,-22 46 1905,17-39-1471,-16 23 1040,21-31-1474,1 0-1,-1 0 0,0 0 1,0 0-1,0 0 1,0 0-1,0 0 0,-1 0 1,1 0-1,0-1 0,0 1 1,-1 0-1,1-1 1,0 1-1,-1-1 0,1 1 1,0-1-1,-1 0 0,1 1 1,-2-1-1,1-49-7349,5 9-1079,4 21 3764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0:41.999"/>
    </inkml:context>
    <inkml:brush xml:id="br0">
      <inkml:brushProperty name="width" value="0.025" units="cm"/>
      <inkml:brushProperty name="height" value="0.025" units="cm"/>
    </inkml:brush>
  </inkml:definitions>
  <inkml:trace contextRef="#ctx0" brushRef="#br0">92 134 2723,'0'0'16538,"7"-8"-13949,-2 3-2322,-2 2 67,1-1-1,-1 1 1,0-1-1,0 0 1,0 0-1,-1 0 1,1-1-1,-1 1 1,0 0-1,0-1 1,-1 0-1,1 1 0,-1-1 1,0 0-1,0 0 1,-1-5-1,0 9-271,0-1-1,0 0 0,0 0 0,0 0 1,-1 1-1,1-1 0,-1 0 0,1 1 1,-1-1-1,0 0 0,1 1 0,-1-1 1,0 1-1,0-1 0,0 1 0,0-1 1,-1 1-1,1 0 0,0-1 0,0 1 1,-1 0-1,1 0 0,-1 0 0,1 0 1,-1 0-1,0 0 0,1 1 0,-1-1 1,0 1-1,1-1 0,-1 1 0,0-1 1,-3 1-1,2-1-52,-1 1-1,1 0 1,0 0 0,0 1 0,0-1 0,0 1-1,-1-1 1,1 1 0,0 0 0,0 0-1,0 0 1,0 1 0,1-1 0,-1 1 0,0-1-1,0 1 1,1 0 0,-1 0 0,-2 4-1,1-2 26,0 1-1,0 0 0,0 1 0,1-1 0,0 1 0,0-1 1,1 1-1,-1 0 0,1 0 0,1 0 0,-1 0 0,1 0 1,0 1-1,0-1 0,1 0 0,-1 1 0,2-1 0,-1 0 1,2 9-1,-1-10-43,1-1 0,-1 1-1,1 0 1,0-1 0,0 1 0,1-1 0,-1 0 0,1 0 0,0 0 0,0 0 0,1 0 0,-1-1 0,1 1-1,0-1 1,-1 0 0,1 0 0,1 0 0,-1-1 0,0 1 0,1-1 0,-1 0 0,1-1 0,0 1 0,8 1-1,32 4-2409,-1-6-3535,-13-1-1904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15.398"/>
    </inkml:context>
    <inkml:brush xml:id="br0">
      <inkml:brushProperty name="width" value="0.025" units="cm"/>
      <inkml:brushProperty name="height" value="0.025" units="cm"/>
    </inkml:brush>
  </inkml:definitions>
  <inkml:trace contextRef="#ctx0" brushRef="#br0">0 790 5509,'0'0'3299,"3"-11"-2402,-1 5-809,0 0-1,0 0 1,1 0 0,0 0-1,0 1 1,0-1-1,0 1 1,1-1 0,0 1-1,0 0 1,1 1 0,-1-1-1,1 1 1,0 0-1,0 0 1,12-6 0,26-13 545,1 3 0,89-28 0,102-12-115,-160 42-410,405-104 9,-10-33 6,-192 35 249,-36 15-280,-240 103-306,28-8-158,-9 7-5966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22.469"/>
    </inkml:context>
    <inkml:brush xml:id="br0">
      <inkml:brushProperty name="width" value="0.025" units="cm"/>
      <inkml:brushProperty name="height" value="0.025" units="cm"/>
    </inkml:brush>
  </inkml:definitions>
  <inkml:trace contextRef="#ctx0" brushRef="#br0">134 131 4100,'0'0'705,"9"-8"3186,-7 6-3719,44-43 3029,-43 42-2689,0-1 1,0 0 0,0 0-1,0 0 1,-1 0-1,0-1 1,0 1-1,0-1 1,0 1 0,0-1-1,-1 0 1,0 1-1,0-7 1,0 11-448,-1-1-1,0 1 1,0-1 0,0 1 0,-1 0 0,1-1-1,0 1 1,0 0 0,0-1 0,0 1-1,0-1 1,0 1 0,0 0 0,-1-1 0,1 1-1,0 0 1,0 0 0,0-1 0,-1 1-1,1 0 1,0-1 0,-1 1 0,1 0-1,0 0 1,0-1 0,-1 1 0,1 0 0,0 0-1,-1 0 1,1 0 0,0 0 0,-1-1-1,1 1 1,-1 0 0,1 0 0,0 0 0,-1 0-1,-20 5 915,-15 15-565,20-5-374,0-1 1,1 2-1,1 0 0,1 1 0,0 0 0,1 1 0,-13 26 0,20-36-39,1 1-1,0 1 0,0-1 0,1 0 1,0 1-1,0 0 0,1 0 0,1 0 1,0-1-1,0 1 0,1 1 0,0-1 0,0 0 1,2 0-1,-1-1 0,1 1 0,0 0 1,4 10-1,-4-16-163,0 0 0,1 0 1,-1 0-1,1 0 0,0-1 0,0 1 1,0-1-1,0 1 0,0-1 0,1 0 1,-1 0-1,1-1 0,0 1 0,6 2 1,-5-3-593,-1 0 0,1 0 0,0-1 0,0 0 0,0 0 0,0 0 0,0 0 0,6-1 0,16 0-5587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23.817"/>
    </inkml:context>
    <inkml:brush xml:id="br0">
      <inkml:brushProperty name="width" value="0.025" units="cm"/>
      <inkml:brushProperty name="height" value="0.025" units="cm"/>
    </inkml:brush>
  </inkml:definitions>
  <inkml:trace contextRef="#ctx0" brushRef="#br0">106 117 9737,'0'0'8600,"-8"-1"-8018,4 1-514,0 0 0,0 0-1,1 1 1,-1-1 0,0 1 0,0 0-1,0 0 1,1 1 0,-1-1 0,1 1-1,-1-1 1,1 1 0,-1 0-1,1 0 1,0 1 0,0-1 0,0 1-1,0 0 1,1-1 0,-1 1 0,1 0-1,-1 1 1,1-1 0,0 0-1,0 1 1,1-1 0,-1 1 0,1-1-1,0 1 1,-1 0 0,0 6 0,1-4 60,-1 0 0,1 0 0,1 1 0,-1-1 0,1 1 0,0-1 0,0 0 0,1 1 1,0-1-1,1 8 0,-1-13-104,-1 1-1,1 0 1,0-1 0,0 1 0,-1-1 0,1 1 0,0-1 0,0 0-1,0 1 1,0-1 0,0 0 0,1 0 0,-1 1 0,0-1-1,1 0 1,-1 0 0,1 0 0,-1-1 0,1 1 0,-1 0-1,1-1 1,-1 1 0,1-1 0,0 1 0,-1-1 0,1 1-1,0-1 1,-1 0 0,1 0 0,0 0 0,0 0 0,-1 0 0,1-1-1,0 1 1,-1 0 0,1-1 0,-1 1 0,1-1 0,0 0-1,-1 1 1,1-1 0,2-2 0,-2 2 56,0 0 0,1 0 0,-1-1 0,0 1 0,0-1 0,0 1-1,0-1 1,-1 0 0,1 0 0,0 1 0,-1-1 0,1-1 0,-1 1 0,0 0 0,1 0 0,-1 0 0,0-1 0,1-3 0,5-48 787,-7 49-813,0 0 1,0-1-1,1 1 0,0-1 0,0 1 1,0 0-1,0 0 0,1-1 1,0 1-1,0 0 0,5-7 0,-5 9-55,1 1 0,0 0 0,0-1 0,-1 1 0,2 1-1,-1-1 1,0 0 0,0 1 0,0 0 0,1-1-1,-1 1 1,1 1 0,-1-1 0,7 0 0,55-1-19,-46 2 15,-18 0 3,1 0 0,0 0 0,-1 0 0,1 0 1,0 0-1,0 0 0,-1 0 0,1 1 0,0-1 0,-1 0 1,1 1-1,-1 0 0,1-1 0,-1 1 0,1 0 1,-1 0-1,1 0 0,-1 0 0,0 0 0,1 0 0,-1 0 1,0 0-1,0 0 0,2 3 0,-2 1 2,1-1 1,-1 0-1,0 1 1,-1-1-1,1 0 0,-1 1 1,0-1-1,-1 6 0,1-2 11,-16 56 475,16-64-289,0-33 428,6-106-583,-5 139-72,1 0 0,-1 1-1,1-1 1,-1 0 0,1 0-1,-1 1 1,1-1-1,-1 1 1,1-1 0,-1 1-1,1-1 1,-1 1 0,0 0-1,0 0 1,3 2 0,-1-2-170,0 1 0,0 0 1,1-1-1,-1 1 1,0-1-1,1 0 1,-1 0-1,7 0 1,-5 0-628,-1-1 0,1 0 0,0 0 0,0-1 0,-1 0 0,1 0 0,0 0 0,0 0 0,8-4 0,-7 2-140,0 0 1,0-1-1,0 1 1,0-1-1,-1-1 1,8-6-1,7-16 10748,-37 50-8427,14-18-1155,1 1 0,0 0-1,1-1 1,-1 1-1,1 0 1,0 0 0,1 0-1,-1 0 1,1 8-1,1-13-189,-1-1 0,1 1 0,-1-1 0,1 1 0,0-1 0,-1 1 0,1-1-1,-1 1 1,1-1 0,0 0 0,0 1 0,-1-1 0,1 0 0,0 0 0,-1 1 0,1-1-1,0 0 1,0 0 0,-1 0 0,1 0 0,0 0 0,0 0 0,0 0 0,-1 0 0,1 0-1,0 0 1,0-1 0,-1 1 0,2-1 0,25-6 130,-16 1-120,-1 0 0,0-1 0,17-15 0,-21 16-51,1 0 0,0 0 0,1 1-1,-1 0 1,1 0 0,0 0 0,1 1 0,11-4 0,-20 9 43,1-1 0,0 1 0,-1-1 0,1 1 0,-1 0 0,1-1 0,0 1 0,-1 0 1,1-1-1,-1 1 0,0 0 0,1-1 0,-1 1 0,0 0 0,1 0 0,-1 0 0,0-1 1,0 1-1,0 0 0,1 0 0,-1 0 0,0 0 0,0 0 0,0-1 0,-1 1 0,1 0 1,0 1-1,0 36 560,0-30-375,0-7-183,0-1-1,1 1 1,-1-1-1,0 1 1,1-1 0,-1 1-1,1-1 1,-1 1 0,0-1-1,1 0 1,-1 1 0,1-1-1,-1 0 1,1 0 0,0 1-1,-1-1 1,1 0-1,-1 0 1,1 0 0,-1 0-1,1 1 1,0-1 0,-1 0-1,1 0 1,-1 0 0,1 0-1,0 0 1,-1-1 0,1 1-1,-1 0 1,1 0-1,-1 0 1,1 0 0,0-1-1,-1 1 1,1 0 0,-1 0-1,1-1 1,-1 1 0,1-1-1,26-13 148,-4-10-122,-17 17-129,0 0 0,0 1 0,1 0 0,0 0 1,15-10-1,-21 17 84,-1-1 0,1 0-1,-1 1 1,1-1 0,-1 1 0,1-1 0,-1 0 0,1 1 0,-1-1 0,1 1 0,-1 0 0,1-1-1,-1 1 1,0-1 0,1 1 0,-1 0 0,0-1 0,1 1 0,-1-1 0,0 1 0,0 0 0,0-1-1,0 1 1,0 0 0,0 0 0,0-1 0,0 1 0,0 0 0,0-1 0,0 1 0,0 0 0,-1 1-1,2 36 79,-1-32-67,-1-2-34,1 0 0,1 0 1,-1 0-1,1 0 0,-1 0 1,1-1-1,0 1 1,1 0-1,2 6 0,-4-9-54,1 0 0,-1-1 0,0 1 0,1-1 0,-1 0 0,1 1 0,-1-1-1,1 1 1,-1-1 0,1 0 0,-1 1 0,1-1 0,-1 0 0,1 1 0,-1-1 0,1 0-1,0 0 1,-1 0 0,1 0 0,-1 1 0,1-1 0,0 0 0,-1 0 0,1 0 0,0 0-1,1-1-278,0 0-1,0 1 0,-1-1 0,1 0 1,0 0-1,-1 0 0,1 0 0,0 0 0,-1-1 1,0 1-1,1 0 0,1-3 0,11-13-4830,1-4-1457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24.181"/>
    </inkml:context>
    <inkml:brush xml:id="br0">
      <inkml:brushProperty name="width" value="0.025" units="cm"/>
      <inkml:brushProperty name="height" value="0.025" units="cm"/>
    </inkml:brush>
  </inkml:definitions>
  <inkml:trace contextRef="#ctx0" brushRef="#br0">66 59 7591,'-1'-1'6873,"-4"2"-3335,-17 15-2119,-6 22-373,26-37-960,1 0-1,1 1 1,-1-1 0,0 1-1,0-1 1,0 1 0,1-1-1,-1 1 1,1 0-1,-1-1 1,1 1 0,0 0-1,0-1 1,0 1 0,0 0-1,0-1 1,0 1-1,0 0 1,0-1 0,0 1-1,1 0 1,-1-1 0,1 1-1,-1-1 1,2 3-1,0-3-43,-1 0 0,0 0 0,1 0 0,-1-1 0,1 1-1,-1 0 1,1-1 0,-1 0 0,1 1 0,-1-1-1,1 0 1,-1 1 0,1-1 0,0 0 0,-1 0-1,1 0 1,0-1 0,-1 1 0,1 0 0,-1-1-1,1 1 1,-1 0 0,1-1 0,-1 0 0,1 1-1,-1-1 1,2-1 0,37-24 304,-34 21-304,0-1 0,0 1 0,0-1 0,-1 0 0,0 0 0,0-1 0,-1 1 0,1-1 1,-1 0-1,-1-1 0,0 1 0,0 0 0,0-1 0,-1 0 0,0 0 0,0 1 1,0-10-1,-3 17-12,0 0 1,0 0 0,1 0 0,-1 0 0,0 1 0,0-1 0,0 0 0,1 0-1,-1 1 1,0-1 0,0 0 0,1 1 0,-1-1 0,0 1 0,1-1 0,-1 1-1,1-1 1,-1 1 0,0-1 0,1 1 0,-1 0 0,0 1 0,-4 5-23,0 1 0,1-1 1,0 1-1,0 1 0,1-1 1,0 0-1,0 1 0,1-1 1,0 1-1,1 0 0,0 0 1,0 0-1,1 0 0,0 0 1,1 9-1,0-16-33,0 0 1,0 0-1,0 0 0,0-1 0,0 1 0,0 0 1,1 0-1,-1-1 0,1 1 0,-1-1 0,1 1 1,0-1-1,-1 1 0,1-1 0,0 0 0,0 0 1,0 0-1,0 0 0,0 0 0,0-1 0,0 1 1,0-1-1,5 1 0,24 1-2915,-4-6-5168,-6-7-4907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24.639"/>
    </inkml:context>
    <inkml:brush xml:id="br0">
      <inkml:brushProperty name="width" value="0.025" units="cm"/>
      <inkml:brushProperty name="height" value="0.025" units="cm"/>
    </inkml:brush>
  </inkml:definitions>
  <inkml:trace contextRef="#ctx0" brushRef="#br0">1 490 12460,'0'0'6320,"8"4"-5049,-1-1-1071,0 0 0,0-1 0,0 0 0,1-1 0,-1 1 0,0-1 0,1-1 0,-1 1 0,1-1 0,-1-1 0,1 1 0,-1-1 0,10-3 0,26-6 361,47-16 0,-37 9-143,38-9-9,919-302 634,-926 288-973,-60 27-266,1 1 0,35-11 0,-59 22-1080,-12-1-5466,-4-2-2109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7.539"/>
    </inkml:context>
    <inkml:brush xml:id="br0">
      <inkml:brushProperty name="width" value="0.025" units="cm"/>
      <inkml:brushProperty name="height" value="0.025" units="cm"/>
    </inkml:brush>
  </inkml:definitions>
  <inkml:trace contextRef="#ctx0" brushRef="#br0">40 181 4004,'0'0'-96,"0"-10"966,2-17 1288,3-51 5819,-6 57-3428,-5 32-565,-7 40-3596,3 0-1,3 1 1,1 0-1,3 79 1,3-127-339,0-1 0,0 1 0,0-1 0,1 0 0,-1 1 0,1-1 0,0 0 0,0 1 0,0-1 0,0 0 0,1 0 0,0 0 0,-1 0 0,1 0 0,0 0 0,0 0 0,4 3 0,-4-5-17,0 0 1,-1 0-1,1 0 1,0 0-1,0-1 1,0 1-1,-1-1 1,1 1-1,0-1 1,0 0-1,0 0 1,0 0-1,0 0 0,0 0 1,0 0-1,0 0 1,-1 0-1,1-1 1,0 1-1,0-1 1,0 0-1,0 1 1,-1-1-1,1 0 1,0 0-1,-1 0 1,1 0-1,-1 0 1,1-1-1,-1 1 1,0 0-1,1-1 0,0-1 1,13-12 110,-1-1-1,-1 0 1,-1-1 0,0-1 0,-2 1-1,0-2 1,0 1 0,12-40 0,-13 28 61,-1 1 0,-1-2 0,-1 1 0,-2-1 0,0-43 0,-4 73-200,0 0 0,1-1 0,-1 1 1,0 0-1,0 0 0,0 0 0,0 0 0,-1-1 0,1 1 1,0 0-1,0 0 0,-1 0 0,1 0 0,-1 0 1,1 0-1,-1 0 0,1 0 0,-1 0 0,-1-2 0,2 4-7,-1 0-1,0-1 1,1 1-1,-1-1 1,0 1 0,1 0-1,-1 0 1,1-1-1,-1 1 1,1 0-1,-1 0 1,1 0-1,0-1 1,-1 1-1,1 0 1,0 0-1,0 0 1,-1 0-1,1 0 1,0 0-1,0 0 1,0 0-1,0 1 1,-12 93-189,0 119 0,12-213 233,0 0 1,0 0-1,0 0 1,1 0 0,-1 0-1,0-1 1,0 1-1,1 0 1,-1 0-1,1 0 1,-1 0 0,1 0-1,-1-1 1,1 1-1,0 0 1,-1 0 0,1-1-1,0 1 1,0 0-1,-1-1 1,2 1 0,9 10-2780,-8 1-7296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6.441"/>
    </inkml:context>
    <inkml:brush xml:id="br0">
      <inkml:brushProperty name="width" value="0.025" units="cm"/>
      <inkml:brushProperty name="height" value="0.025" units="cm"/>
    </inkml:brush>
  </inkml:definitions>
  <inkml:trace contextRef="#ctx0" brushRef="#br0">1 163 3555,'0'0'383,"0"1"0,0-1 1,0 1-1,0-1 0,0 0 0,0 1 0,0-1 0,0 1 0,0-1 0,0 0 0,0 1 0,0-1 0,0 1 0,0-1 0,0 0 0,1 1 0,-1-1 0,0 0 0,0 1 0,0-1 0,1 0 0,-1 1 1,0-1-1,0 0 0,1 1 0,-1-1 0,0 0 0,1 0 0,-1 1 0,0-1 0,1 0 0,-1 0 0,0 0 0,1 1 0,-1-1 0,1 0 0,15-8 4150,18-26-4853,-31 30 1510,4-3-995,0 1 1,-1-2-1,0 1 0,0-1 0,-1 0 1,0 0-1,-1 0 0,0-1 0,0 1 1,0-1-1,-1 0 0,-1 0 0,2-10 0,-8 13-172,-7 12-153,-7 11-77,11-7 191,1 1 0,-1 0 1,2 0-1,-1 0 1,2 1-1,-1 0 1,2 0-1,-1 0 0,2 0 1,0 0-1,-1 16 1,3-27 10,-1 0 1,1 0-1,0 0 1,0 0-1,1 0 1,-1 0-1,0 0 1,0 0-1,0 0 1,1 0-1,-1 0 1,0 0-1,1 0 0,-1-1 1,1 1-1,-1 0 1,1 0-1,-1 0 1,1-1-1,0 1 1,-1 0-1,1-1 1,0 1-1,0 0 1,0-1-1,-1 1 1,1-1-1,0 1 1,1 0-1,1-1 12,-1 1 0,1-1-1,0 0 1,-1 0-1,1 0 1,-1 0 0,1 0-1,0-1 1,-1 1 0,1-1-1,2-1 1,6-1 48,0-2 1,0 0-1,20-12 0,-15 5-2,0-1-1,-1 0 1,-1-2-1,22-26 1,13-13 42,-59 96-709,7-36 625,0 1-1,0-1 1,1 1 0,0 0-1,0 0 1,1 0 0,-1 10-1,2-16-2,0 0 1,0 0-1,0 0 0,0 0 0,1 0 1,-1 0-1,0 0 0,1 0 0,-1 0 0,0-1 1,1 1-1,-1 0 0,1 0 0,0 0 1,-1 0-1,1-1 0,0 1 0,-1 0 0,1 0 1,0-1-1,1 2 0,0-1 13,1 0 0,-1-1 0,0 1 0,0-1 0,1 1 0,-1-1 0,0 0 0,1 0 0,-1 0 0,0 0 0,1 0 0,-1-1 0,4 0 0,3-2 17,0 0 0,0 0-1,0-1 1,0 0 0,-1-1-1,14-10 1,-15 11-47,-1-1 0,1 1 0,0 0 0,0 0 0,0 1 1,0 0-1,1 0 0,-1 1 0,1 0 0,15-3 0,-22 6 3,0-1 0,0 0-1,1 0 1,-1 1 0,0-1 0,0 1 0,0-1 0,0 1-1,0-1 1,0 1 0,0 0 0,0-1 0,0 1-1,0 0 1,-1 0 0,1 0 0,0 0 0,0 0 0,-1-1-1,1 1 1,-1 0 0,1 1 0,-1-1 0,1 0-1,-1 0 1,1 0 0,-1 0 0,0 0 0,0 0 0,0 0-1,1 1 1,-1-1 0,-1 2 0,1-2 7,0 1 1,0-1-1,0 1 1,1-1-1,-1 0 0,0 1 1,0-1-1,1 0 1,-1 1-1,1-1 1,-1 0-1,1 0 0,0 1 1,-1-1-1,1 0 1,0 0-1,0 0 1,0 0-1,0 0 0,0 0 1,0 0-1,0 0 1,0 0-1,0-1 1,0 1-1,1 0 0,-1-1 1,0 1-1,0 0 1,1-1-1,-1 0 1,0 1-1,1-1 0,2 0 1,10-1 9,1 0 0,-1-1 0,0-1 0,17-5 0,-16 3-616,-1 2 0,1 0 1,0 0-1,18 0 1,-29 5 98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7.884"/>
    </inkml:context>
    <inkml:brush xml:id="br0">
      <inkml:brushProperty name="width" value="0.025" units="cm"/>
      <inkml:brushProperty name="height" value="0.025" units="cm"/>
    </inkml:brush>
  </inkml:definitions>
  <inkml:trace contextRef="#ctx0" brushRef="#br0">1 1 12684,'0'0'9604,"2"8"-8830,2 25 2,-1 0-1,-1 52 1,-2-47-132,1-1 1,8 51-1,-8-85-585,0 0-1,-1 0 1,1 0 0,0 0 0,1 0 0,-1 0-1,0 0 1,1 0 0,0 0 0,0-1-1,0 1 1,0-1 0,0 1 0,0-1 0,1 0-1,3 3 1,-5-4-40,-1-1 1,1 1-1,0-1 0,0 0 0,0 1 1,0-1-1,1 0 0,-1 0 1,0 0-1,0 1 0,0-1 1,0 0-1,0 0 0,0-1 0,0 1 1,0 0-1,0 0 0,0 0 1,0-1-1,1 0 0,0 0-1,0 0-1,0 0 1,0-1-1,0 1 1,-1-1-1,1 1 1,0-1-1,-1 0 1,0 0-1,1 0 1,-1 0-1,0 0 1,1-2-1,4-8-221,-2 0 0,1 0-1,-2-1 1,1 0-1,-2 0 1,3-23 0,-3-3-3713,-2 2-4124,0 29 2483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8.281"/>
    </inkml:context>
    <inkml:brush xml:id="br0">
      <inkml:brushProperty name="width" value="0.025" units="cm"/>
      <inkml:brushProperty name="height" value="0.025" units="cm"/>
    </inkml:brush>
  </inkml:definitions>
  <inkml:trace contextRef="#ctx0" brushRef="#br0">1 134 13933,'0'0'9529,"5"-7"-8114,7-11-1000,32-48 388,-41 63-779,0-1-1,0 0 1,0 1-1,0-1 1,1 1 0,-1 0-1,1 0 1,0 1-1,0-1 1,0 1-1,0 0 1,0 0-1,8-3 1,-10 5-24,-1 1 0,1-1 0,-1 0 0,1 1 0,-1-1 0,1 1 0,-1-1 0,1 1 0,-1 0 0,0-1 0,1 1 0,-1 0-1,0 0 1,0 0 0,0 0 0,1 0 0,-1 0 0,0 0 0,0 1 0,-1-1 0,1 0 0,0 0 0,0 1 0,-1-1 0,1 1 0,0-1 0,-1 0 0,0 1 0,1-1 0,-1 4 0,13 60 2,-10-44 2,-3-18 15,0 0 0,1 0 1,0 0-1,0 0 0,0 0 0,0 0 0,0-1 0,0 1 0,1 0 0,-1-1 0,1 1 0,0-1 0,0 1 0,0-1 0,0 0 0,4 4 0,-5-6 9,-1 0 0,1 0 0,0 1 0,-1-1 0,1 0-1,0 0 1,0 0 0,-1 0 0,1 0 0,0 0-1,-1 0 1,1 0 0,0 0 0,0 0 0,-1 0-1,1 0 1,0-1 0,0 1 0,-1 0 0,1 0-1,0-1 1,-1 1 0,1 0 0,1-2 0,0 0 49,0 0 1,0 0-1,0 0 0,0-1 1,-1 1-1,1-1 1,-1 1-1,1-1 1,1-4-1,2-6-39,-1 0 0,0-1 0,-1 1 0,0-1 0,-1 0 0,-1 0 0,0-20 0,-1 34-310,0 0 139,-1 0 0,1 1 0,-1-1-1,1 0 1,-1 1 0,1-1 0,-1 1 0,1-1-1,0 1 1,-1-1 0,1 1 0,-1-1 0,1 1-1,0 0 1,0-1 0,-1 1 0,1-1 0,0 1-1,0 0 1,0-1 0,0 1 0,0 0 0,0-1 0,0 1-1,0-1 1,0 1 0,0 0 0,0-1 0,0 2-1,0-2-184,1 1-1,-1 0 1,0 0-1,0-1 0,1 1 1,-1 0-1,0-1 0,1 1 1,-1-1-1,1 1 1,-1 0-1,1-1 0,-1 1 1,1-1-1,-1 1 0,1-1 1,-1 1-1,1-1 1,0 0-1,-1 1 0,1-1 1,0 0-1,-1 1 0,1-1 1,0 0-1,-1 0 1,1 0-1,0 0 0,0 0 1,-1 0-1,1 0 0,0 0 1,-1 0-1,1 0 1,0 0-1,0 0 0,-1 0 1,1 0-1,0-1 0,-1 1 1,1 0-1,0 0 1,-1-1-1,1 1 0,0-1 1,11-10-5635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8.940"/>
    </inkml:context>
    <inkml:brush xml:id="br0">
      <inkml:brushProperty name="width" value="0.025" units="cm"/>
      <inkml:brushProperty name="height" value="0.025" units="cm"/>
    </inkml:brush>
  </inkml:definitions>
  <inkml:trace contextRef="#ctx0" brushRef="#br0">89 27 3523,'0'0'15556,"-9"1"-13815,5-1-1640,1 1 0,-1-1 0,0 1 0,1 0 0,-1 0 0,1 0-1,0 1 1,-1-1 0,1 1 0,0 0 0,0 0 0,0 0 0,0 0 0,0 0 0,1 1 0,-1-1 0,1 1 0,-1 0 0,1 0 0,0 0 0,0 0 0,0 0 0,0 0 0,1 0 0,-1 1 0,1-1 0,0 0 0,0 1 0,0-1 0,1 1 0,-1 0 0,1-1 0,0 1 0,0 4 0,-1-6-76,1 1 1,0-1 0,0 1-1,0-1 1,0 1 0,0-1 0,1 1-1,-1-1 1,1 1 0,-1-1-1,1 1 1,0-1 0,0 0-1,0 1 1,0-1 0,3 3-1,-3-4-16,0 0-1,0-1 0,1 1 0,-1 0 0,0-1 1,1 1-1,-1-1 0,0 0 0,1 1 0,-1-1 1,1 0-1,-1 0 0,1 0 0,-1 0 0,0 0 1,1 0-1,-1 0 0,1-1 0,-1 1 1,1 0-1,-1-1 0,0 1 0,1-1 0,-1 1 1,0-1-1,0 0 0,1 0 0,-1 1 0,0-1 1,0 0-1,1-2 0,8-3-11,-1-1 0,-1-1 0,0 0 1,0 0-1,0 0 0,-1-1 0,0 0 0,-1 0 0,0-1 1,0 0-1,-1 0 0,0 0 0,-1-1 0,4-15 0,-8 20-34,-3 154 1062,3-147-1011,0-1 0,0 1 0,0 0 0,0-1 0,0 1 0,1-1 0,-1 1 0,0 0 0,0-1 0,1 1 0,-1-1 0,0 1 0,1-1 0,-1 1 0,0-1 0,1 1 0,-1-1 0,1 0 0,-1 1 0,0-1 0,1 0 1,-1 1-1,1-1 0,-1 0 0,1 1 0,0-1 0,-1 0 0,1 0 0,-1 0 0,1 1 0,-1-1 0,1 0 0,0 0 0,-1 0 0,1 0 0,-1 0 0,1 0 0,0 0 0,-1 0 0,1-1 0,-1 1 0,1 0 0,0 0 0,-1 0 0,1-1 0,-1 1 0,1 0 0,-1 0 0,1-1 0,-1 1 0,1 0 0,-1-1 0,1 1 0,0-2 0,27-21 149,-22 12-308,1-1 0,-1 0 0,-1 0 0,0-1 0,4-15 0,-10 64 113,-1-21 93,2 1 0,0 0-1,1 0 1,3 15 0,-4-30-41,0 0-1,0 0 1,0 0 0,1 0-1,-1 0 1,0-1-1,0 1 1,1 0-1,-1 0 1,0 0 0,1 0-1,-1-1 1,1 1-1,-1 0 1,1 0-1,0-1 1,-1 1 0,1 0-1,0-1 1,-1 1-1,1-1 1,0 1-1,0-1 1,-1 1-1,1-1 1,0 0 0,0 1-1,0-1 1,1 1-1,0-2-1,-1 1 1,1 0-1,0-1 0,-1 1 0,1-1 0,0 0 0,-1 1 0,1-1 0,-1 0 0,1 0 0,-1 0 0,1 0 0,-1 0 1,1-1-1,38-45 63,-10 10-298,-28 35 192,0 0 1,0 0-1,0 0 0,0 0 0,0 1 0,0-1 0,0 1 1,1-1-1,-1 1 0,0 0 0,1 0 0,-1 0 0,1 0 1,0 1-1,2-1 0,-4 1 21,0 0 1,0 1-1,0-1 1,0 1 0,0-1-1,0 1 1,0 0-1,0-1 1,0 1-1,-1 0 1,1 0-1,0 0 1,0 0-1,-1-1 1,1 1-1,-1 0 1,1 0-1,-1 0 1,1 0-1,-1 0 1,1 0 0,-1 0-1,0 1 1,0-1-1,0 0 1,1 1-1,5 39 123,-5-29-75,-1-11-8,1 0 0,-1 0 0,0 0-1,1 0 1,-1 0 0,1 0 0,-1 0-1,1 0 1,-1 0 0,1 0 0,-1 0 0,1 0-1,0 0 1,0 0 0,-1 0 0,1-1-1,0 1 1,0 0 0,0-1 0,0 1-1,0-1 1,0 1 0,0-1 0,0 1 0,0-1-1,0 0 1,0 1 0,0-1 0,1 0-1,-1 0 1,0 0 0,0 0 0,0 0-1,1 0 1,48-10 173,-14 1-1718,-25 10-929,-25 0-13829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9.267"/>
    </inkml:context>
    <inkml:brush xml:id="br0">
      <inkml:brushProperty name="width" value="0.025" units="cm"/>
      <inkml:brushProperty name="height" value="0.025" units="cm"/>
    </inkml:brush>
  </inkml:definitions>
  <inkml:trace contextRef="#ctx0" brushRef="#br0">7 70 11435,'0'0'7014,"-7"-48"-4131,7 40-769,2 1-737,9 5-832,0-1-513,6 2-32,5 1-705,-1 0-1313,2 0-1697,1 0-1986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1:49.642"/>
    </inkml:context>
    <inkml:brush xml:id="br0">
      <inkml:brushProperty name="width" value="0.025" units="cm"/>
      <inkml:brushProperty name="height" value="0.025" units="cm"/>
    </inkml:brush>
  </inkml:definitions>
  <inkml:trace contextRef="#ctx0" brushRef="#br0">43 63 17489,'0'0'8648,"1"8"-7351,2 27-731,-3-34-555,1 0 1,0 0 0,-1 0-1,1 0 1,0-1 0,0 1-1,0 0 1,0 0-1,0-1 1,0 1 0,0 0-1,0-1 1,0 1-1,0-1 1,0 0 0,0 1-1,1-1 1,-1 0 0,0 1-1,0-1 1,0 0-1,0 0 1,1 0 0,-1 0-1,0 0 1,0-1-1,2 1 1,31-8-118,-31 5 98,-1 1-1,0-1 1,1 1 0,-1-1 0,0 0 0,-1 0-1,1 0 1,0 0 0,-1 0 0,0 0 0,0 0 0,0 0-1,0 0 1,0-1 0,-1 1 0,1 0 0,-1-1 0,0 1-1,0-1 1,0 1 0,0 0 0,-2-6 0,2 8 7,0-1 0,-1 0 0,1 1 0,-1-1 0,1 1 0,-1-1 1,0 1-1,1-1 0,-1 1 0,0-1 0,0 1 0,0 0 0,0 0 1,0-1-1,0 1 0,-1 0 0,1 0 0,0 0 0,-1 0 0,1 0 0,0 0 1,-1 1-1,1-1 0,-1 0 0,1 1 0,-1-1 0,1 1 0,-1-1 1,0 1-1,1 0 0,-1 0 0,0 0 0,1 0 0,-1 0 0,0 0 1,1 0-1,-1 0 0,1 1 0,-1-1 0,0 1 0,1-1 0,-1 1 0,1 0 1,-1-1-1,1 1 0,0 0 0,-2 1 0,-2 2 15,0-1 1,1 1-1,-1 0 0,1 0 1,0 0-1,0 0 0,0 1 1,1 0-1,0 0 0,0 0 1,0 0-1,0 0 0,1 0 1,0 1-1,-3 9 0,1 1 206,1-1 0,0 1 0,1 0 0,-1 25 0,3-38-203,0 0 0,0-1 0,0 1 0,1 0 0,-1 0 0,1 0 0,-1-1 0,1 1 0,0 0 0,0-1 0,0 1 0,0-1 0,1 1 1,-1-1-1,1 1 0,-1-1 0,1 0 0,0 0 0,0 0 0,0 0 0,3 3 0,-1-3-17,0 0 0,0 0 0,0-1 0,0 0 1,0 1-1,0-1 0,0-1 0,1 1 0,-1-1 1,0 1-1,0-1 0,9-1 0,0-1-723,0 0 1,0-1-1,0-1 0,0 0 0,0 0 0,-1-1 1,0-1-1,15-9 0,8-11-5875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11.169"/>
    </inkml:context>
    <inkml:brush xml:id="br0">
      <inkml:brushProperty name="width" value="0.025" units="cm"/>
      <inkml:brushProperty name="height" value="0.025" units="cm"/>
    </inkml:brush>
  </inkml:definitions>
  <inkml:trace contextRef="#ctx0" brushRef="#br0">478 163 1986,'0'0'4271,"4"-8"-4287,-1 3 32,0 0 1,-1 0 0,0 0 0,0-1 0,-1 1 0,1 0 0,-1-1 0,1-7 0,-2 11 209,-1-1 1,1 0 0,0 0-1,-1 0 1,1 1 0,-1-1-1,0 0 1,0 1 0,0-1-1,0 1 1,0-1-1,-1 1 1,1-1 0,-1 1-1,1 0 1,-1 0 0,0 0-1,0 0 1,0 0 0,0 0-1,0 0 1,-5-2 0,-3-1 408,0-1 0,-1 2 0,1-1 0,-1 1 0,0 1-1,0 0 1,-14-1 0,-4 0-134,-50-1-1,69 6-468,-1-1 1,1 1-1,-1 1 0,1 0 0,0 1 1,0 0-1,0 0 0,0 1 0,0 0 1,1 1-1,-1 0 0,1 0 0,0 1 1,1 1-1,0-1 0,0 1 0,0 0 1,-9 12-1,9-8-24,0 0 0,1 0 0,0 1 0,0 0 0,1 0 0,1 1 0,0-1 1,1 1-1,0 0 0,1 0 0,1 1 0,0-1 0,-1 25 0,3-20-7,0 1-1,1-1 0,0 1 1,2-1-1,0 1 1,1-1-1,1 0 1,1-1-1,0 1 1,1-1-1,12 21 0,-5-15 0,1 0 0,1-1 0,1-1 0,27 27 0,-34-39 0,0-1 0,1 0 0,0-1 0,0 0 0,0 0 0,1-1 0,0-1 0,0 0 0,1-1 0,-1 0 0,17 2 0,-1-1 6,1-1-1,-1-2 0,1 0 1,0-2-1,0-2 0,35-5 1,-48 2-7,0 0 0,0-1 0,-1-1 1,0 0-1,-1-1 0,1-1 0,-2 0 0,1-1 1,-1-1-1,-1 0 0,0 0 0,0-1 0,-1-1 1,-1 0-1,0 0 0,10-19 0,-9 13-3,0 0 0,-2-1-1,0 1 1,-2-2 0,0 1-1,-1-1 1,-1 0 0,-1-1 0,-1 1-1,-1-1 1,-1 1 0,-1-23-1,-2 34 12,0 0-1,0 1 0,-1 0 0,-1-1 0,1 1 0,-1 1 0,-1-1 0,0 0 0,0 1 1,-1 0-1,0 0 0,0 1 0,-1 0 0,0 0 0,0 0 0,-9-6 0,2 2 81,-1 0 1,0 1-1,-1 1 0,-1 0 0,1 1 0,-1 1 0,-31-9 0,28 13 8,0 0 0,0 1 0,-1 1 0,1 1 0,0 1 0,0 1 0,0 1 0,0 0 0,-22 8 0,-28 10-255,-74 33 0,141-53-19,-34 18-1189,21 0-6443,15-12 1293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20.546"/>
    </inkml:context>
    <inkml:brush xml:id="br0">
      <inkml:brushProperty name="width" value="0.025" units="cm"/>
      <inkml:brushProperty name="height" value="0.025" units="cm"/>
    </inkml:brush>
  </inkml:definitions>
  <inkml:trace contextRef="#ctx0" brushRef="#br0">38 129 4901,'0'0'6908,"-8"0"-5339,-20 0 512,26 0 178,24 0-1165,608-4 97,-783-9-636,-296 8 347,688-4-555,21 8-534,-789-2 753,558 3-476,516-13-2486,-458 3 2279,-87 10 118,0 0-1,0 0 1,0 0 0,0 0 0,0 0 0,0 0 0,-1 0 0,1 0 0,0 0 0,0-1-1,0 1 1,0 0 0,0 0 0,0 0 0,0 0 0,0 0 0,0 0 0,0 0-1,0 0 1,0 0 0,0 0 0,0 0 0,0-1 0,0 1 0,0 0 0,0 0-1,0 0 1,0 0 0,0 0 0,0 0 0,0 0 0,0 0 0,0 0 0,0 0 0,0 0-1,0 0 1,0-1 0,1 1 0,-1 0 0,0 0 0,0 0 0,0 0 0,0 0-1,0 0 1,0 0 0,0 0 0,0 0 0,0 0 0,0 0 0,0 0 0,-14-4 18,-20-1 34,-494-3 2312,732-15-3064,-107 10-366,99-1 0,-257 17 1025,-67 12 0,67-6-328,-72 0-1,119-11-2679,10-9-2157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25.262"/>
    </inkml:context>
    <inkml:brush xml:id="br0">
      <inkml:brushProperty name="width" value="0.025" units="cm"/>
      <inkml:brushProperty name="height" value="0.025" units="cm"/>
    </inkml:brush>
  </inkml:definitions>
  <inkml:trace contextRef="#ctx0" brushRef="#br0">82 71 6278,'0'-8'-982,"0"-41"6975,0 35-1918,0 44-2837,0 229 731,8 548-1359,-6-759-610,2 0 0,16 78 0,-14-202-886,-21-394 218,10-153 631,5 611 44,0 7 2,0 0 0,0 1 0,-1-1 0,1 0 0,-1 0-1,-2-8 1,-12 63-110,-26 325 71,29-228 60,-17 328 312,34-443-379,-5-31-35,0-1 0,0 1 1,0-1-1,0 1 0,0-1 0,1 1 0,-1-1 1,0 1-1,0-1 0,0 1 0,1-1 1,-1 1-1,0-1 0,1 1 0,-1-1 1,0 1-1,1-1 0,-1 0 0,0 1 0,1-1 1,-1 0-1,1 1 0,-1-1 0,1 0 1,-1 0-1,1 1 0,-1-1 0,1 0 0,-1 0 1,1 0-1,-1 0 0,1 1 0,-1-1 1,1 0-1,-1 0 0,1 0 0,0 0 1,-1 0-1,1 0 0,-1-1 0,1 1 0,-1 0 1,1 0-1,-1 0 0,1 0 0,-1-1 1,1 1-1,-1 0 0,1-1 0,-1 1 0,1-1 1,7-11-3650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29.297"/>
    </inkml:context>
    <inkml:brush xml:id="br0">
      <inkml:brushProperty name="width" value="0.025" units="cm"/>
      <inkml:brushProperty name="height" value="0.025" units="cm"/>
    </inkml:brush>
  </inkml:definitions>
  <inkml:trace contextRef="#ctx0" brushRef="#br0">0 104 5349,'0'0'13330,"8"1"-12508,126 16 689,170-1 0,465-68-1332,-238 7-139,-525 45-41,223-12 113,256 19 1,-306 20-89,-8-1-240,-151-29-379,-28-7-764,-33-14-1992,38 23 3072,-48-23-4622,-6-2-1943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29.767"/>
    </inkml:context>
    <inkml:brush xml:id="br0">
      <inkml:brushProperty name="width" value="0.025" units="cm"/>
      <inkml:brushProperty name="height" value="0.025" units="cm"/>
    </inkml:brush>
  </inkml:definitions>
  <inkml:trace contextRef="#ctx0" brushRef="#br0">330 25 8168,'0'0'5370,"9"-4"-4115,-7 4-1196,4-4 348,1 1 1,0 0 0,1 1-1,-1 0 1,1 0 0,-1 0-1,1 1 1,-1 0-1,1 1 1,13 0 0,-21 0-390,1 0 0,-1 0 0,1 0 0,0 1 0,-1-1 0,1 0 1,-1 0-1,1 0 0,-1 1 0,1-1 0,-1 0 0,1 0 0,-1 1 0,1-1 1,-1 0-1,0 1 0,1-1 0,-1 1 0,1-1 0,-1 1 0,0-1 0,1 1 1,-1-1-1,0 1 0,0-1 0,1 1 0,-1-1 0,0 1 0,0-1 0,0 1 1,0 0-1,-6 20 222,-21 17 34,-14-1-109,-1-2-1,-72 46 1,60-44-142,-59 51-1,106-82-1,1 1 0,-1 0 0,2 0 0,-10 14 0,14-20-23,0 0 0,0 1 0,0-1 0,1 0 0,-1 1 0,0-1 0,0 1 0,1-1 0,-1 1 0,1-1 0,-1 1 0,1 0 0,0-1 0,0 1 0,0-1 0,0 1 0,0 0 0,0-1 0,0 1 0,0 0 0,1-1 0,-1 1 0,0-1 0,1 1-1,0-1 1,-1 1 0,1-1 0,0 1 0,0-1 0,0 1 0,-1-1 0,2 0 0,-1 0 0,0 0 0,1 2 0,4 0 11,-1 0-1,0-1 1,1 0 0,0 1-1,0-2 1,0 1 0,0-1-1,0 0 1,9 1-1,63-1 152,-50-2-112,375-37 360,-134 6-3950,-173 26-1999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6.807"/>
    </inkml:context>
    <inkml:brush xml:id="br0">
      <inkml:brushProperty name="width" value="0.025" units="cm"/>
      <inkml:brushProperty name="height" value="0.025" units="cm"/>
    </inkml:brush>
  </inkml:definitions>
  <inkml:trace contextRef="#ctx0" brushRef="#br0">1 1 9577,'0'0'12140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0.695"/>
    </inkml:context>
    <inkml:brush xml:id="br0">
      <inkml:brushProperty name="width" value="0.025" units="cm"/>
      <inkml:brushProperty name="height" value="0.025" units="cm"/>
    </inkml:brush>
  </inkml:definitions>
  <inkml:trace contextRef="#ctx0" brushRef="#br0">178 0 6342,'-9'0'7223,"-6"1"-6542,0 1 1,0 0-1,-23 6 0,31-6-573,1-1-1,0 1 0,0 1 1,0-1-1,1 1 1,-1 0-1,1 0 0,-1 1 1,1 0-1,0 0 0,0 0 1,-8 9-1,13-13-104,-1 1-1,1-1 1,0 1 0,-1 0 0,1-1-1,0 1 1,-1-1 0,1 1-1,0 0 1,0-1 0,-1 1-1,1 0 1,0-1 0,0 1 0,0 0-1,0-1 1,0 1 0,0 0-1,0-1 1,0 1 0,0 0-1,0-1 1,0 1 0,1 0 0,-1-1-1,0 1 1,0-1 0,1 1-1,-1 0 1,0-1 0,1 1-1,-1-1 1,0 1 0,1-1 0,-1 1-1,1-1 1,-1 1 0,1-1-1,-1 1 1,1-1 0,0 0-1,-1 1 1,1-1 0,-1 0 0,1 0-1,1 1 1,34 8 54,-29-8-17,52 8 118,-40-7-266,0 0 1,0 2-1,-1 0 0,1 1 0,-1 0 0,0 2 0,32 16 1,-47-21 119,0-1 0,-1 1 1,1 0-1,-1-1 1,0 1-1,0 0 0,1 0 1,-1 1-1,-1-1 1,1 0-1,0 1 0,0-1 1,-1 1-1,0-1 1,1 1-1,-1 0 0,0-1 1,0 1-1,-1 0 1,1 0-1,0 0 0,-1 0 1,0 0-1,0 0 1,0 0-1,0 0 0,0 0 1,0 0-1,-1 0 1,1-1-1,-1 1 0,0 0 1,0 0-1,0 0 1,0-1-1,-1 1 0,1-1 1,-1 1-1,0-1 1,-1 3-1,-5 5 296,0-1 1,0 0-1,-1 0 0,0-1 0,0 0 1,-1-1-1,0 0 0,-16 8 1,11-7 225,0-2 1,0 0-1,0 0 0,-1-1 1,0-1-1,0-1 1,0 0-1,-24 0 1,40-3-542,-1 0 1,1 0-1,0 0 1,-1 0-1,1 0 1,0-1-1,0 1 1,-1 0-1,1 0 1,0 0-1,0-1 1,-1 1-1,1 0 1,0 0-1,0-1 1,0 1 0,0 0-1,-1-1 1,1 1-1,0 0 1,0 0-1,0-1 1,0 1-1,0 0 1,0-1-1,0 1 1,0 0-1,0-1 1,0 1-1,0 0 1,0-1-1,0 1 1,0 0-1,0-1 1,0 1-1,0 0 1,0-1 0,0 1-1,1 0 1,-1 0-1,0-1 1,0 1-1,0 0 1,0 0-1,1-1 1,-1 1-1,0 0 1,0 0-1,1-1 1,-1 1-1,0 0 1,1 0-1,12-18-1352,45-46-4492,-22 19 278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1.058"/>
    </inkml:context>
    <inkml:brush xml:id="br0">
      <inkml:brushProperty name="width" value="0.025" units="cm"/>
      <inkml:brushProperty name="height" value="0.025" units="cm"/>
    </inkml:brush>
  </inkml:definitions>
  <inkml:trace contextRef="#ctx0" brushRef="#br0">194 1 14734,'-8'9'326,"-1"1"61,0 2 0,0-1 0,1 1 0,0 0 0,1 1 0,1 0 0,0 0 0,1 0 0,0 1 0,1 0 0,-3 19 0,5-22-294,1 0-1,0 1 1,1-1 0,0 0-1,1 0 1,0 1 0,1-1 0,0 0-1,1 0 1,0 0 0,1-1-1,0 1 1,0-1 0,1 0-1,1 0 1,0 0 0,0-1-1,0 0 1,2 0 0,-1-1 0,10 9-1,-10-10 130,10 10-1092,-18-13 245,-11-8 286,-10-8 297,1 0 0,0-1 0,1-2 0,0 0 0,2-1 0,0-1 0,-31-36 0,49 52 76,0 1 0,-1 0 0,1 0 0,-1-1 0,1 1 1,0 0-1,-1-1 0,1 1 0,0 0 0,0-1 0,-1 1 0,1 0 0,0-1 1,0 1-1,-1-1 0,1 1 0,0-1 0,0 1 0,0 0 0,0-1 1,0 1-1,0-1 0,0 1 0,0-1 0,0 1 0,0-1 0,0 1 0,0-1 1,0 1-1,0-1 0,0 1 0,0 0 0,0-1 0,1 1 0,-1-1 1,0 1-1,0-1 0,1 1 0,-1 0 0,0-1 0,0 1 0,1 0 0,-1-1 1,0 1-1,1 0 0,-1-1 0,1 1 0,-1 0 0,0 0 0,1-1 1,-1 1-1,1 0 0,-1 0 0,1 0 0,-1 0 0,0 0 0,1 0 0,-1 0 1,1-1-1,-1 1 0,1 0 0,-1 1 0,2-1 0,40 0-250,-29 0 383,111 0-1466,-41 0-5959,-45 0 1925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1.405"/>
    </inkml:context>
    <inkml:brush xml:id="br0">
      <inkml:brushProperty name="width" value="0.025" units="cm"/>
      <inkml:brushProperty name="height" value="0.025" units="cm"/>
    </inkml:brush>
  </inkml:definitions>
  <inkml:trace contextRef="#ctx0" brushRef="#br0">97 2 11531,'0'0'3187,"-8"0"-860,4 1-2171,1-1-1,-1 0 0,0 1 0,1-1 0,-1 1 0,1 0 1,-1 1-1,1-1 0,0 0 0,-1 1 0,1 0 0,0 0 1,0 0-1,0 0 0,0 0 0,0 1 0,1-1 1,-1 1-1,1-1 0,-1 1 0,1 0 0,0 0 0,0 0 1,1 1-1,-1-1 0,1 0 0,-1 1 0,1-1 0,-1 7 1,0-5-13,1 0 1,0 1-1,0-1 1,0 0-1,1 1 1,0-1 0,0 0-1,1 11 1,0-15-129,0 1 1,-1 0-1,1 0 1,0-1-1,0 1 1,0-1-1,0 1 0,0-1 1,0 1-1,0-1 1,1 0-1,-1 1 1,1-1-1,-1 0 1,1 0-1,-1 0 0,1 0 1,-1 0-1,1-1 1,0 1-1,-1 0 1,1-1-1,0 1 1,0-1-1,0 0 1,-1 1-1,1-1 0,3 0 1,6 0 23,-1 0 0,0 0 0,1-1 0,-1 0 0,0-1 0,0 0 0,0-1 0,0 0 0,0-1 0,-1 0 0,16-8 0,-20 9-29,0 0 1,-1 0-1,1 0 0,0-1 1,-1 1-1,0-1 0,0 0 0,0-1 1,0 1-1,-1-1 0,0 0 0,0 1 1,0-2-1,0 1 0,-1 0 1,0 0-1,0-1 0,0 1 0,-1-1 1,1 1-1,-2-1 0,2-8 1,-2 14-11,0 0 1,0-1 0,0 1 0,0-1 0,1 1 0,-1 0 0,0-1 0,0 1 0,0 0 0,0-1 0,0 1 0,0-1 0,0 1 0,0 0 0,0-1 0,0 1 0,0-1 0,-1 1 0,1 0 0,0-1 0,0 1 0,0 0 0,0-1 0,0 1 0,-1 0 0,1-1 0,0 1 0,0 0 0,-1-1 0,1 1 0,0 0 0,-1 0 0,1-1 0,0 1 0,-1 0 0,1 0 0,0 0 0,-1 0 0,1-1 0,0 1 0,-1 0 0,1 0 0,0 0 0,-1 0 0,1 0 0,-1 0 0,1 0 0,0 0 0,-1 0 0,1 0 0,-1 0 0,1 0 0,0 0 0,-1 0 0,1 0 0,0 1 0,-1-1 0,1 0 0,0 0 0,-1 0 0,1 0 0,0 1 0,-1-1 0,1 0 0,0 0 0,-1 1 0,1-1 0,0 1 0,-19 21 11,16-17-96,1-1 1,0 1 0,1 0 0,-1 0 0,1 0 0,0-1-1,0 1 1,0 0 0,1 1 0,0-1 0,0 0 0,1 7 0,-1-9-19,1-1 1,0 0-1,0 0 0,0 0 1,0 0-1,1 0 1,-1-1-1,0 1 1,1 0-1,0-1 1,-1 1-1,1-1 1,0 1-1,-1-1 1,1 0-1,0 1 1,0-1-1,0 0 1,0-1-1,0 1 1,1 0-1,-1 0 1,0-1-1,0 1 1,0-1-1,1 0 1,-1 0-1,0 0 1,0 0-1,4 0 1,21-2-6316,4-5-6299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2.444"/>
    </inkml:context>
    <inkml:brush xml:id="br0">
      <inkml:brushProperty name="width" value="0.025" units="cm"/>
      <inkml:brushProperty name="height" value="0.025" units="cm"/>
    </inkml:brush>
  </inkml:definitions>
  <inkml:trace contextRef="#ctx0" brushRef="#br0">245 75 9129,'0'0'8413,"0"-9"-6715,0-1-1701,1 7 318,-1-1-1,0 1 1,0-1 0,0 1-1,-1-1 1,1 1 0,-1 0 0,0-1-1,-1-4 1,1 7-217,0 0 0,0 0 1,-1-1-1,1 1 0,0 0 0,0 0 0,0 0 0,-1 0 1,1 0-1,-1 0 0,1 1 0,-1-1 0,1 0 1,-1 1-1,1-1 0,-1 1 0,1 0 0,-1-1 0,0 1 1,1 0-1,-1 0 0,0 0 0,1 0 0,-1 0 1,1 0-1,-1 1 0,-2 0 0,-1 0-93,1 1-1,-1-1 1,1 1 0,-1 0-1,1 1 1,0-1-1,-1 1 1,1 0 0,1 0-1,-1 0 1,0 0-1,1 1 1,0-1 0,-1 1-1,1 0 1,1 0-1,-1 0 1,1 1 0,-1-1-1,1 0 1,1 1-1,-1 0 1,1-1 0,-1 1-1,1 0 1,0 0-1,1 0 1,-1 8 0,1-12-6,0-1 0,0 1 0,1 0 1,-1-1-1,0 1 0,0-1 1,0 1-1,0 0 0,1-1 0,-1 1 1,0-1-1,1 1 0,-1-1 1,0 1-1,1-1 0,-1 1 0,1-1 1,-1 1-1,0-1 0,1 0 1,-1 1-1,1-1 0,0 0 0,-1 1 1,1-1-1,-1 0 0,1 0 1,-1 1-1,1-1 0,0 0 0,0 0 1,25-2 69,20-20 71,15-44-908,-57 66 182,-3 9 265,-5 12 144,-36 161 443,-4 17 343,40-188-588,0 1 0,0-2 0,-1 1 0,-1 0 0,0-1 0,0 0 0,-12 15 0,15-22-6,0 0 1,0 1-1,-1-1 0,1 0 0,-1 0 1,1-1-1,-1 1 0,0-1 0,0 0 0,0 0 1,0 0-1,0 0 0,-1-1 0,1 0 1,-1 0-1,1 0 0,-1 0 0,1-1 0,-1 0 1,1 1-1,-1-2 0,-6 0 0,10 1-5,-1-1 0,1 0-1,-1 1 1,1-1 0,0 0 0,0 0-1,-1 0 1,1 0 0,0 0-1,0 0 1,0 0 0,0 0-1,0 0 1,0-1 0,0 1 0,1 0-1,-1-1 1,0 1 0,1 0-1,-1-1 1,1 1 0,-1-1 0,1 1-1,0-1 1,0 1 0,-1-1-1,1 1 1,0-1 0,0 0 0,1 1-1,-1-1 1,1-2 0,0-5-10,0 0 0,1-1 0,0 1 0,5-13 0,4-2 3,0 1 0,2 0 0,1 0 0,0 2 0,2 0 0,31-34 0,-14 22 2,1 2 0,1 1 1,40-26-1,-61 46-56,47-29 66,-56 36-86,0 0-1,0 1 0,1-1 0,-1 1 0,1 0 0,0 1 0,0-1 0,9 0 0,-14 3 58,-1 1 0,1 0 1,-1 0-1,0 0 0,0 0 0,0 0 0,0 0 1,0 0-1,0 0 0,-1 0 0,0 2 1,-2 4 62,0 0 1,-1-1 0,0 0-1,0 0 1,-1 0 0,-10 12 0,-12 18 504,27-36-551,0-1 1,0 0 0,1 0 0,-1 1-1,0-1 1,0 0 0,1 0 0,-1 0-1,0 1 1,1-1 0,-1 0 0,0 0-1,0 0 1,1 0 0,-1 0 0,0 0-1,1 0 1,-1 0 0,0 0 0,1 0 0,-1 0-1,0 0 1,1 0 0,-1 0 0,0 0-1,1 0 1,-1 0 0,0 0 0,1 0-1,-1 0 1,0-1 0,0 1 0,1 0-1,-1 0 1,0 0 0,0-1 0,1 1-1,-1 0 1,0 0 0,1-1 0,15-5 66,93-70-97,-67 46-37,-42 29 59,0 1-1,0-1 1,0 1-1,1 0 1,-1-1-1,0 1 1,1 0-1,-1-1 1,0 1-1,1 0 0,-1-1 1,0 1-1,1 0 1,-1 0-1,0-1 1,1 1-1,-1 0 1,1 0-1,-1 0 1,0 0-1,1 0 1,-1-1-1,1 1 1,-1 0-1,1 0 1,-1 0-1,1 0 1,-1 0-1,0 0 1,1 1-1,-1-1 1,1 0-1,-1 0 1,1 0-1,-1 0 1,0 0-1,1 1 1,-1-1-1,1 0 1,-1 0-1,0 1 1,1-1-1,-1 0 0,0 0 1,1 1-1,-1-1 1,0 0-1,0 1 1,1-1-1,-1 1 1,0-1-1,0 0 1,1 1-1,-1 0 1,0 32 58,0-1-1057,1-31 851,-1 0 0,1-1-1,-1 1 1,1-1 0,-1 1 0,1-1 0,0 0 0,-1 1 0,1-1 0,0 0 0,-1 1 0,1-1 0,0 0 0,0 1 0,-1-1 0,1 0 0,0 0-1,0 0 1,-1 0 0,1 0 0,0 0 0,0 0 0,-1 0 0,1 0 0,0 0 0,-1-1 0,1 1 0,0 0 0,0 0 0,-1-1 0,1 1 0,1-1 0,21-11-4181,-4-6-764,4-4-3652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3.220"/>
    </inkml:context>
    <inkml:brush xml:id="br0">
      <inkml:brushProperty name="width" value="0.025" units="cm"/>
      <inkml:brushProperty name="height" value="0.025" units="cm"/>
    </inkml:brush>
  </inkml:definitions>
  <inkml:trace contextRef="#ctx0" brushRef="#br0">97 250 13741,'0'0'2408,"-8"9"-588,3-3-1695,-46 53 2200,47-54-2099,1 0 1,-1 0 0,1 1 0,0-1 0,0 1 0,1-1 0,-1 1 0,1 0 0,1 0 0,-1 0 0,0 7 0,2-12-224,0-1 1,0 1-1,1-1 0,-1 1 0,0-1 1,0 1-1,1-1 0,-1 1 1,0-1-1,0 0 0,1 1 0,-1-1 1,1 0-1,-1 1 0,0-1 1,1 0-1,-1 1 0,1-1 1,-1 0-1,1 0 0,-1 1 0,0-1 1,1 0-1,-1 0 0,1 0 1,-1 0-1,1 0 0,-1 0 1,1 0-1,-1 0 0,1 0 0,0 0 1,-1 0-1,1 0 0,-1 0 1,0 0-1,1 0 0,-1 0 0,1-1 1,-1 1-1,1 0 0,-1 0 1,1-1-1,24-10-47,-14 4-145,-1-1-1,0 0 1,-1-1-1,0 0 1,0 0-1,-1-1 1,0-1-1,-1 1 1,0-1-1,-1 0 1,0 0-1,-1-1 1,5-15-1,-22 103 612,12-75-409,1-1 0,-1 1-1,0-1 1,0 1 0,1-1 0,-1 1 0,0-1 0,1 0 0,-1 1 0,0-1-1,1 0 1,-1 1 0,1-1 0,-1 0 0,0 0 0,1 1 0,-1-1-1,1 0 1,-1 0 0,1 0 0,-1 1 0,1-1 0,-1 0 0,1 0 0,-1 0-1,1 0 1,-1 0 0,1 0 0,-1 0 0,1 0 0,-1 0 0,1 0-1,-1 0 1,1-1 0,-1 1 0,1 0 0,-1 0 0,1 0 0,-1-1-1,0 1 1,1 0 0,-1-1 0,1 1 0,-1 0 0,1-1 0,22-11 206,-9-1-186,-1 0 1,0-1-1,-1 0 0,-1-1 0,0 0 0,-1-1 0,13-25 0,-9 10 12,-2 0-1,0 0 1,8-43-1,-55 169 561,22-65-86,1 2 0,-15 61 0,25-83-512,0 1 4,0 0 1,0 0-1,1 0 0,1 1 0,0-1 1,2 13-1,-2-24-17,0 1-1,0-1 1,0 1-1,0-1 1,0 1 0,0-1-1,1 1 1,-1-1 0,0 0-1,0 1 1,0-1 0,1 1-1,-1-1 1,0 0-1,1 1 1,-1-1 0,0 0-1,1 1 1,-1-1 0,1 0-1,-1 1 1,0-1 0,1 0-1,-1 0 1,1 0-1,-1 1 1,1-1 0,-1 0-1,1 0 1,-1 0 0,0 0-1,1 0 1,-1 0 0,1 0-1,-1 0 1,1 0-1,-1 0 1,1 0 0,-1 0-1,1 0 1,-1 0 0,1-1-1,-1 1 1,1 0 0,-1 0-1,0 0 1,1-1-1,0 1 1,17-18 110,6-54 35,-10 26-118,-14 45-27,0 1 0,0-1 0,0 1 0,0-1 0,0 0 0,0 1 0,0-1 0,0 1 0,0-1 0,0 1 0,0-1-1,1 1 1,-1-1 0,0 1 0,0 0 0,1-1 0,-1 1 0,0-1 0,0 1 0,1-1 0,-1 1 0,1 0 0,-1-1 0,0 1 0,1 0-1,-1-1 1,1 1 0,-1 0 0,1 0 0,-1-1 0,1 1 0,-1 0 0,1 0 0,-1 0 0,1 0 0,0-1 0,2 4 11,0-1 0,0 0 0,0 0 0,0 0 0,0 0 0,0 0 0,0-1 0,1 0 0,-1 1 0,1-1 0,-1-1 0,1 1 0,0 0 1,-1-1-1,1 0 0,-1 0 0,1 0 0,0 0 0,-1 0 0,1-1 0,0 0 0,-1 1 0,1-1 0,5-3 0,3 0-86,0-1-1,0 0 0,0-1 1,-1 0-1,18-12 1,-3-7-106,-18 19 96,-18 26 342,4-10-36,0 0 0,1 0 0,1 0-1,0 1 1,0-1 0,1 1 0,0 0 0,1 0 0,0 0 0,1 1-1,0 14 1,1-25-215,0-1 0,0 1 0,0 0 0,0-1 0,0 1 0,0 0 1,1-1-1,-1 1 0,0 0 0,0-1 0,0 1 0,1-1 0,-1 1 0,0 0 0,1-1 0,-1 1 0,1-1 0,-1 1 0,1-1 0,-1 1 0,1-1 0,-1 1 0,1-1 0,-1 1 0,1-1 0,-1 0 0,1 1 0,0-1 0,-1 0 0,1 0 0,0 1 0,-1-1 0,1 0 0,0 0 0,-1 0 0,1 0 0,0 0 0,-1 0 0,1 0 0,0 0 0,-1 0 0,2-1 0,0 1-102,0 0-1,-1-1 0,1 0 0,0 1 0,-1-1 0,1 0 1,0 0-1,-1 0 0,1 0 0,-1 0 0,0 0 0,1 0 1,-1-1-1,0 1 0,2-3 0,0-2-868,0 0-1,0 0 0,-1-1 1,1 1-1,-1-1 1,1-10-1,2-21-5834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3.552"/>
    </inkml:context>
    <inkml:brush xml:id="br0">
      <inkml:brushProperty name="width" value="0.025" units="cm"/>
      <inkml:brushProperty name="height" value="0.025" units="cm"/>
    </inkml:brush>
  </inkml:definitions>
  <inkml:trace contextRef="#ctx0" brushRef="#br0">12 1 12876,'0'0'2627,"-11"54"-1795,11-36-767,0-1-65,5-4-2211,6-3-2913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3.940"/>
    </inkml:context>
    <inkml:brush xml:id="br0">
      <inkml:brushProperty name="width" value="0.025" units="cm"/>
      <inkml:brushProperty name="height" value="0.025" units="cm"/>
    </inkml:brush>
  </inkml:definitions>
  <inkml:trace contextRef="#ctx0" brushRef="#br0">74 0 7527,'0'0'5899,"-8"9"-2456,2-3-2898,-30 30 2032,33-33-2335,1 0 0,0-1 0,0 1 0,0 0 0,0 1 0,0-1 0,0 0 0,1 0 0,0 1 0,0-1 0,0 1 0,-1 5 0,2-9-232,1 1 1,0 0-1,-1 0 1,1 0-1,0-1 1,-1 1-1,1 0 1,0-1-1,0 1 0,0-1 1,0 1-1,0-1 1,0 1-1,0-1 1,0 0-1,0 1 1,0-1-1,0 0 1,0 0-1,0 0 1,0 1-1,0-1 1,0 0-1,0-1 1,0 1-1,0 0 1,0 0-1,0 0 1,0-1-1,0 1 1,1-1-1,35-6-463,-9-5-605,-22 9 1050,0 0-1,0 0 1,0 1-1,0 0 1,0 0 0,1 0-1,-1 1 1,0 0-1,14 0 1,11 39 5047,-23-35-5118,-1-2-1,0 1 1,0-1-1,1 0 1,-1-1 0,0 0-1,1 0 1,9-1-1,10-1-4778,-10 2-1239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4.337"/>
    </inkml:context>
    <inkml:brush xml:id="br0">
      <inkml:brushProperty name="width" value="0.025" units="cm"/>
      <inkml:brushProperty name="height" value="0.025" units="cm"/>
    </inkml:brush>
  </inkml:definitions>
  <inkml:trace contextRef="#ctx0" brushRef="#br0">224 1 12460,'0'0'2493,"-9"0"11,-2-1-2022,0 1 0,0 1 1,0 0-1,0 1 0,0 0 1,0 0-1,0 1 1,0 0-1,1 1 0,-12 6 1,14-6-407,1 0-1,-1 0 1,0 1 0,1 0-1,0 0 1,0 0 0,1 1 0,0 0-1,0 1 1,-8 10 0,18-16-67,-1 0 0,1 0 0,0 0 0,0 0 0,0-1 0,0 0 0,-1 1 1,1-1-1,6-1 0,-6 1-10,13 0-16,0 0-1,0 2 0,0 0 0,29 8 0,-43-9 8,0 0 0,1 0-1,-1 0 1,-1 1-1,1-1 1,0 1 0,0 0-1,0-1 1,-1 1-1,1 1 1,-1-1 0,0 0-1,0 1 1,3 3-1,-4-4 14,0 0 0,0 0 0,-1 0-1,1 1 1,-1-1 0,0 0 0,1 1-1,-1-1 1,0 0 0,0 1 0,0-1-1,-1 0 1,1 1 0,-1-1 0,1 0 0,-1 0-1,0 1 1,1-1 0,-1 0 0,0 0-1,-1 0 1,-1 4 0,-3 2 58,0 0 0,0-1-1,-1 1 1,0-1 0,0 0 0,0-1 0,-1 0-1,-9 6 1,11-9-54,1 1-1,-1-1 0,0 0 1,0 0-1,0 0 0,-1-1 1,1 0-1,-1 0 0,1-1 1,-1 0-1,1 0 0,-13 0 1,18-2-146,0 1 0,0-1 1,0 1-1,0-1 0,1 0 1,-1 0-1,0 1 0,0-1 0,1 0 1,-1 0-1,1 0 0,-1 0 1,1 0-1,-1 0 0,1 0 0,-1 0 1,1 0-1,0 0 0,-1 0 1,1 0-1,0 0 0,0 0 0,0 0 1,0-1-1,0 1 0,0 0 1,0 0-1,0 0 0,1 0 0,-1 0 1,0 0-1,1-2 0,10-37-7567,4 10 83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5.018"/>
    </inkml:context>
    <inkml:brush xml:id="br0">
      <inkml:brushProperty name="width" value="0.025" units="cm"/>
      <inkml:brushProperty name="height" value="0.025" units="cm"/>
    </inkml:brush>
  </inkml:definitions>
  <inkml:trace contextRef="#ctx0" brushRef="#br0">1 346 6502,'0'0'7495,"9"3"-5242,32 7-379,-38-10-1726,-1 0 1,1-1-1,-1 1 1,1 0-1,-1-1 1,0 0-1,1 0 1,-1 0-1,0 0 1,1 0-1,-1 0 1,0 0-1,0-1 1,0 1-1,0-1 0,0 1 1,0-1-1,0 0 1,-1 0-1,1 0 1,2-4-1,24-42 510,-27 44-617,0 1 0,0-1 1,0 0-1,0 1 1,0-1-1,-1 0 1,0 1-1,1-6 1,-8-3-55,5 12 4,1 0-1,0 0 0,0 0 1,0 0-1,0 1 0,0-1 1,0 0-1,0 0 0,0 1 1,0-1-1,0 1 0,0-1 1,0 1-1,0-1 0,0 1 1,0-1-1,-1 2 0,-4 4 52,0 1 0,1-1-1,0 1 1,0 0 0,1 0 0,0 0-1,0 1 1,0 0 0,1 0-1,1-1 1,-1 2 0,1-1-1,0 0 1,1 0 0,0 1-1,0-1 1,1 1 0,0-1-1,1 0 1,1 11 0,-1-17-24,0 0 1,0-1 0,0 1-1,0 0 1,0-1-1,0 0 1,0 1-1,1-1 1,-1 0 0,1 1-1,-1-1 1,1 0-1,-1 0 1,1 0-1,0 0 1,-1-1 0,1 1-1,0 0 1,0-1-1,0 1 1,-1-1-1,1 0 1,0 1-1,0-1 1,0 0 0,0 0-1,0 0 1,0 0-1,-1-1 1,4 0-1,1 1 65,1-1-1,-1 0 0,0-1 0,0 1 0,0-1 1,0 0-1,11-6 0,-2-2-26,0-1 0,-1 0 0,0-2 1,13-14-1,-20 20-155,-1 0 1,0-1-1,0 0 1,-1 0-1,0-1 1,0 1-1,-1-1 0,0 0 1,3-14-1,-10 32-876,-16 45 646,18-51 369,0 1-1,0 0 0,0 0 1,1-1-1,-1 1 1,1 0-1,0 0 0,0 0 1,0 0-1,1 0 0,-1-1 1,1 1-1,2 6 1,-1-8-30,-1 0 1,1-1 0,-1 0 0,1 1-1,0-1 1,0 0 0,0 0-1,-1 0 1,1 0 0,0 0 0,0 0-1,0-1 1,0 1 0,0-1 0,1 1-1,-1-1 1,0 0 0,0 0 0,0 0-1,0 0 1,3 0 0,2 0 14,0-1 1,0 0 0,0 0-1,0 0 1,10-4-1,-5 0-117,-1-2 0,0 1 0,0-1-1,0-1 1,-1 0 0,0 0 0,-1-1-1,0 0 1,0-1 0,-1 0-1,0 0 1,-1-1 0,0 0 0,0 0-1,7-19 1,-5 9-629,-1-2-1,0 1 0,-2-1 1,0 0-1,-2 0 0,0-1 0,0-37 1,-20 84 2194,6 3-628,-3 6 44,2 0 0,2 1-1,-7 37 1,14-62-968,1 0 0,1 0 0,-1 1 0,1-1 0,0 0 0,1 0 0,0 1 0,0-1 0,1 0 0,0 0 0,1 0 0,0 0 0,0-1 0,0 1 0,1-1 0,0 1 0,0-1 0,7 8 0,-10-14 6,1 0 0,-1 1 0,0-1 0,0 0 0,0 0 1,1 1-1,-1-1 0,1 0 0,-1 0 0,1-1 0,-1 1 0,1 0 0,-1 0 0,3 0 0,-3-1 62,-1 0 0,1 0-1,-1 0 1,1 0-1,-1-1 1,0 1-1,1 0 1,-1 0 0,1 0-1,-1 0 1,1-1-1,-1 1 1,0 0 0,1 0-1,-1-1 1,1 1-1,-1 0 1,0-1 0,1 1-1,-1 0 1,0-1-1,0 1 1,1-1 0,-1 1-1,0 0 1,0-1-1,0 1 1,1-1 0,-1 1-1,0-1 1,0 0-1,0-2-25,1 0-1,-1-1 0,0 1 1,0 0-1,0 0 0,-1-1 1,1 1-1,-1 0 0,0 0 1,0 0-1,0 0 0,0 0 1,-3-5-1,-2-2-917,-2 1-1,1-1 0,-1 2 1,0-1-1,-1 1 1,0 0-1,-1 1 1,-14-10-1,-2 0-2514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5.350"/>
    </inkml:context>
    <inkml:brush xml:id="br0">
      <inkml:brushProperty name="width" value="0.025" units="cm"/>
      <inkml:brushProperty name="height" value="0.025" units="cm"/>
    </inkml:brush>
  </inkml:definitions>
  <inkml:trace contextRef="#ctx0" brushRef="#br0">94 305 320,'-13'-5'5029,"8"2"4100,23 3-7464,5 0-95,9 2-385,4 1-352,1-1-417,3-1-160,-10-1-160,-5 0-64,-11 0-736,-8-3-545,-6-8-2403,0-8-4099</inkml:trace>
  <inkml:trace contextRef="#ctx0" brushRef="#br0" timeOffset="1">1 0 16688,'0'0'4260,"62"5"-7976,-37-9-7622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7.531"/>
    </inkml:context>
    <inkml:brush xml:id="br0">
      <inkml:brushProperty name="width" value="0.025" units="cm"/>
      <inkml:brushProperty name="height" value="0.025" units="cm"/>
    </inkml:brush>
  </inkml:definitions>
  <inkml:trace contextRef="#ctx0" brushRef="#br0">113 137 8232,'0'0'7458,"5"-8"-4779,0 2-1961,-3 4-516,0 0 1,-1 0 0,1-1-1,0 1 1,-1-1 0,1 1 0,-1-1-1,0 0 1,0 1 0,0-1 0,0 0-1,0 0 1,0-5 0,-2 8-164,1-1 1,-1 1 0,0 0-1,1-1 1,-1 1 0,0 0-1,1 0 1,-1 0 0,0-1-1,0 1 1,1 0 0,-1 0-1,0 0 1,1 0 0,-1 0-1,0 0 1,0 1 0,1-1-1,-1 0 1,0 0 0,1 0-1,-1 1 1,0-1 0,1 0-1,-1 1 1,0-1 0,1 0-1,-1 1 1,1-1 0,-2 2-1,-23 11-126,18-8 94,-1 0 1,1 1-1,-1 1 1,2-1-1,-1 1 0,1 0 1,0 0-1,0 1 0,1 0 1,0 0-1,0 0 0,1 1 1,0 0-1,1-1 0,-4 13 1,7-20-7,0-1 1,0 1 0,0-1-1,0 1 1,0 0 0,0-1-1,0 1 1,0-1 0,0 1-1,0 0 1,0-1 0,0 1-1,0-1 1,0 1 0,1-1-1,-1 1 1,0-1 0,0 1-1,1 0 1,-1-1 0,0 1-1,1-1 1,-1 0 0,0 1-1,1-1 1,-1 1 0,1-1-1,-1 0 1,1 1 0,-1-1-1,1 0 1,-1 1 0,1-1 0,-1 0-1,1 0 1,0 1 0,26-5 238,26-23 461,-30 11-440,-1-1 0,0-1 0,-2-1 0,0-1 0,-1-1 0,-1-1 0,-1 0 0,21-36 0,-57 150-533,14-77 253,0 0 0,2 0 0,0 1 0,0-1 0,2 1-1,0 30 1,1-45-65,1 1-1,-1-1 0,0 1 0,1-1 1,0 1-1,-1-1 0,1 1 0,0-1 0,0 1 1,0-1-1,0 0 0,0 1 0,0-1 1,0 0-1,0 0 0,1 0 0,-1 0 1,0 0-1,1 0 0,-1 0 0,1 0 0,-1-1 1,1 1-1,-1-1 0,1 1 0,-1-1 1,1 1-1,0-1 0,-1 0 0,1 0 0,-1 0 1,1 0-1,0 0 0,1 0 0,1 0-361,1 0 0,-1-1 0,0 0 0,0 1 0,0-1 0,0 0 0,0-1 0,0 1 0,0-1 0,-1 0 0,1 0 0,5-4 0,13-17-5645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5.862"/>
    </inkml:context>
    <inkml:brush xml:id="br0">
      <inkml:brushProperty name="width" value="0.025" units="cm"/>
      <inkml:brushProperty name="height" value="0.025" units="cm"/>
    </inkml:brush>
  </inkml:definitions>
  <inkml:trace contextRef="#ctx0" brushRef="#br0">0 130 6022,'0'0'5098,"8"-11"-1900,1-2-1866,0 1 0,1 0 0,0 1 0,22-19 1,-26 26-963,0-1 0,0 1 0,0 0 0,1 1 1,-1-1-1,1 1 0,0 0 0,0 1 1,0 0-1,0 0 0,1 0 0,-1 1 0,0 0 1,11 1-1,-16 0-367,0 0 1,-1 0 0,1 0-1,-1 0 1,1 1-1,-1-1 1,1 0 0,0 1-1,-1-1 1,1 1 0,-1 0-1,0 0 1,1 0-1,-1-1 1,0 1 0,1 0-1,-1 0 1,0 1-1,0-1 1,0 0 0,0 0-1,0 1 1,0-1 0,0 0-1,1 3 1,-1 0 3,0 0 0,0 0 1,0 0-1,-1 0 0,1 0 1,-1 0-1,0 0 0,0 0 1,-1 8-1,-2 3 34,0-1 1,-1 0-1,-1 0 0,-9 22 0,-30 40 76,28-50-111,-25 55 0,41-80-6,-1 0 1,0 0-1,1 0 1,-1 0 0,1 0-1,-1 0 1,1 0-1,-1 0 1,1 1 0,0-1-1,0 0 1,0 0-1,-1 1 1,1-1-1,0 0 1,1 0 0,-1 0-1,0 1 1,0-1-1,0 0 1,1 0 0,-1 0-1,1 1 1,-1-1-1,1 0 1,-1 0 0,1 0-1,-1 0 1,1 0-1,0 0 1,0 0 0,0 0-1,-1 0 1,1 0-1,0-1 1,0 1 0,0 0-1,0-1 1,1 1-1,-1 0 1,0-1 0,2 1-1,5 1 32,0-1 0,-1-1 0,1 1 0,0-1 0,14-2 0,-5 1-9,27-3-1342,78-17 1,-14-6-10090,-64 15-1757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6.319"/>
    </inkml:context>
    <inkml:brush xml:id="br0">
      <inkml:brushProperty name="width" value="0.025" units="cm"/>
      <inkml:brushProperty name="height" value="0.025" units="cm"/>
    </inkml:brush>
  </inkml:definitions>
  <inkml:trace contextRef="#ctx0" brushRef="#br0">43 3 15631,'0'0'5205,"11"3"-5013,-7-2-174,3 2 8,1-1 0,-1 0 0,1-1-1,-1 0 1,1 0 0,-1-1 0,1 0-1,0 0 1,-1-1 0,1 0 0,-1 0-1,1 0 1,12-6 0,-19 7-44,0-1-1,0 1 1,-1-1-1,1 0 1,0 1 0,0-1-1,0 1 1,0 0 0,0-1-1,-1 1 1,1 0 0,0 0-1,0-1 1,0 1-1,0 0 1,0 0 0,0 0-1,0 0 1,0 0 0,0 0-1,0 1 1,0-1 0,0 0-1,0 0 1,0 1-1,0-1 1,-1 0 0,1 1-1,0-1 1,1 2 0,2 28-755,-4-19 711,-20 314 1370,21-275-1002,1-27-165,-2 1 1,-1 0 0,0-1-1,-6 26 1,6-46-20,1 0 0,-1 0 0,0-1 0,0 1 0,0 0 0,0 0 0,0-1 0,-1 1 0,1 0 0,-1-1-1,0 0 1,0 1 0,0-1 0,0 0 0,0 0 0,0 0 0,-1 0 0,1 0 0,-1-1 0,1 1 0,-1-1 0,1 0 0,-1 1 0,0-1 0,0 0 0,0-1 0,0 1-1,1 0 1,-1-1 0,0 0 0,0 1 0,0-1 0,0-1 0,0 1 0,-5-1 0,3 0-68,0 0 1,0-1-1,0 1 0,0-1 1,1 0-1,-1-1 0,1 1 1,-1-1-1,1 0 0,0 0 1,0 0-1,0 0 0,1-1 0,-1 1 1,1-1-1,-1 0 0,1 0 1,1-1-1,-1 1 0,-2-5 1,3 3-126,-1 0 0,1 1 0,0-1 0,1 0 0,0 0 0,-1-1 0,2 1 0,-1 0 1,1 0-1,0 0 0,0-1 0,1 1 0,0 0 0,0 0 0,0 0 0,1 0 0,3-10 0,-1 9-427,1 0 0,0 0 0,0 0 0,0 1 0,1-1 0,-1 1 0,2 1 0,-1-1 0,1 1 0,-1 0 0,1 1-1,12-7 1,20-8-3543,3 1-1420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6.723"/>
    </inkml:context>
    <inkml:brush xml:id="br0">
      <inkml:brushProperty name="width" value="0.025" units="cm"/>
      <inkml:brushProperty name="height" value="0.025" units="cm"/>
    </inkml:brush>
  </inkml:definitions>
  <inkml:trace contextRef="#ctx0" brushRef="#br0">136 54 16303,'0'0'1501,"-9"-1"73,2 1-1306,0-1 1,0 1-1,1 1 0,-1-1 0,0 1 0,0 0 0,1 1 1,-1 0-1,-7 3 0,11-4-181,0 1 0,0-1 0,-1 1 0,1 0 0,1 0 0,-1 1 0,0-1 0,0 1 0,1-1 0,-1 1-1,1 0 1,0 0 0,0 0 0,0 0 0,0 0 0,1 0 0,-1 0 0,1 1 0,0-1 0,0 1 0,0-1 0,-1 5 0,2-7-84,0 0-1,0 0 1,0-1-1,0 1 0,0 0 1,0 0-1,0 0 1,0 0-1,0-1 1,0 1-1,0 0 1,0 0-1,0 0 1,1 0-1,-1-1 1,0 1-1,1 0 1,-1 0-1,1-1 0,-1 1 1,1 0-1,-1-1 1,1 1-1,-1 0 1,1-1-1,-1 1 1,1-1-1,0 1 1,-1-1-1,1 1 1,1 0-1,1-1-2,-1 1 1,1 0-1,0-1 0,-1 0 0,1 0 0,0 1 1,-1-2-1,1 1 0,-1 0 0,5-1 1,1-1-111,-1 0 1,1 0 0,-1 0 0,0-1-1,1 0 1,9-7 0,-6 1-310,-1-2 0,-1 1 0,0-1 1,0-1-1,-1 0 0,0 0 0,9-22 0,-6 15-501,-20 107 760,7-14 603,2-74-488,0 1 0,1 0 1,-1 0-1,0-1 0,0 1 0,0 0 0,0 0 0,1-1 1,-1 1-1,0 0 0,1-1 0,-1 1 0,1 0 0,-1-1 1,1 1-1,-1-1 0,1 1 0,-1-1 0,1 1 0,-1-1 1,1 1-1,0-1 0,-1 1 0,1-1 0,0 0 0,-1 0 1,1 1-1,0-1 0,0 0 0,-1 0 0,1 0 0,0 1 1,-1-1-1,1 0 0,0 0 0,0 0 0,0 0 1,1-1-1,0 1-252,1 0 1,-1-1-1,0 1 1,1-1-1,-1 0 1,0 0-1,1 0 1,-1 0-1,0 0 1,0-1-1,4-2 1,16-17-3922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7.472"/>
    </inkml:context>
    <inkml:brush xml:id="br0">
      <inkml:brushProperty name="width" value="0.025" units="cm"/>
      <inkml:brushProperty name="height" value="0.025" units="cm"/>
    </inkml:brush>
  </inkml:definitions>
  <inkml:trace contextRef="#ctx0" brushRef="#br0">90 1 13421,'-7'13'1639,"-11"26"603,-23 69 0,36-90-1933,0 0 1,0 1 0,2 0-1,0 0 1,2 0 0,0 0-1,2 25 1,-1-42-347,0 0 0,0-1 0,0 1 0,0 0 0,0-1-1,0 1 1,1 0 0,-1-1 0,1 1 0,-1 0 0,1-1 0,0 1 0,0-1 0,-1 1 0,1-1 0,0 1 0,0-1 0,0 0 0,1 0 0,-1 1 0,0-1-1,0 0 1,1 0 0,-1 0 0,1 0 0,-1 0 0,1-1 0,-1 1 0,1 0 0,-1-1 0,1 1 0,0-1 0,-1 1 0,1-1 0,0 0 0,2 0 0,0 0-114,-1-1 0,1 0 0,-1 0 0,1 0 1,-1-1-1,0 1 0,0-1 0,0 0 1,0 0-1,0 0 0,0 0 0,0-1 1,0 1-1,-1-1 0,1 1 0,1-4 0,5-6-149,-2 2 328,1 0 0,0 0 0,1 1 0,13-12 1,-20 19 62,1 0 0,-1 1 0,1-1 0,-1 0 0,1 1 1,0 0-1,-1 0 0,1 0 0,0 0 0,0 0 0,0 0 1,0 1-1,0-1 0,0 1 0,0 0 0,0 0 0,0 0 1,0 0-1,0 1 0,0-1 0,0 1 0,-1 0 0,1 0 1,4 2-1,-4-2-53,-1 1 0,0 0 0,0 0 0,0 0 0,0 1 0,0-1 0,-1 0 1,1 1-1,-1-1 0,1 1 0,-1 0 0,0-1 0,0 1 0,0 0 0,0 0 0,-1 0 1,1-1-1,-1 1 0,1 5 0,0 43 2233,-1-52-1282,1-7-372,2-13-544,-1-2-241,2 0-1,0 1 1,1 0 0,9-22-1,-14 43 162,0 0-1,1 1 0,-1-1 1,1 0-1,-1 1 1,1-1-1,-1 1 0,1-1 1,-1 0-1,1 1 1,-1 0-1,1-1 0,0 1 1,-1-1-1,1 1 1,0 0-1,-1-1 0,1 1 1,0 0-1,-1-1 1,1 1-1,0 0 0,0 0 1,-1 0-1,1 0 1,0 0-1,0 0 0,-1 0 1,1 0-1,0 0 1,0 0-1,-1 0 0,1 1 1,0-1-1,0 0 1,-1 0-1,1 1 0,0-1 1,-1 1-1,1-1 1,0 1-1,35 25 192,-20-14-33,-2-5-118,1 0-1,-1-2 1,1 0-1,1-1 1,-1 0-1,0-1 0,1-1 1,0 0-1,-1-1 1,1-1-1,20-2 1,-33 2-30,1-1 1,0 0 0,-1 0-1,1-1 1,-1 1-1,1-1 1,-1 1 0,0-1-1,1 0 1,-1-1-1,0 1 1,0 0-1,-1-1 1,1 1 0,0-1-1,2-4 1,-4 5-10,0 1 0,0 0 0,0 0 0,0-1 0,0 1 0,0-1 0,0 1 0,-1-1 0,1 1 0,-1-1 0,1 1 0,-1-1 1,0 0-1,0 1 0,1-1 0,-1 1 0,0-1 0,0 0 0,-1 1 0,1-1 0,0 0 0,0 1 0,-1-1 0,1 1 0,-1-1 0,0 1 0,1-1 0,-1 1 0,0-1 1,0 1-1,0 0 0,0-1 0,0 1 0,0 0 0,0 0 0,0 0 0,0 0 0,-2-1 0,1 0 6,0 1 0,-1 0 0,1 0 0,0 0-1,0 0 1,-1 0 0,1 0 0,0 1 0,-1-1 0,1 1 0,-1 0 0,1 0 0,0 0-1,-1 0 1,1 0 0,-1 0 0,1 1 0,-1-1 0,1 1 0,0-1 0,-1 1 0,1 0-1,0 0 1,0 0 0,-1 0 0,1 1 0,0-1 0,0 0 0,0 1 0,1 0 0,-1-1-1,0 1 1,1 0 0,-1 0 0,1 0 0,-3 3 0,1-1 71,1 0 1,-1 0 0,1 0-1,-1 1 1,1-1-1,1 0 1,-1 1 0,1-1-1,-1 1 1,1-1-1,1 1 1,-1 0-1,1 0 1,-1-1 0,1 1-1,1 0 1,-1 0-1,2 6 1,-1-9-60,1 0 0,-1 0 1,1 0-1,0 0 0,0 0 0,0 0 0,0-1 1,0 1-1,0-1 0,0 0 0,1 1 0,-1-1 1,0 0-1,1 0 0,-1-1 0,1 1 0,-1 0 1,1-1-1,-1 0 0,1 1 0,-1-1 0,6 0 1,59-3-75,-52-1-79,0 0 0,0-1-1,0-1 1,0 0 0,-1-1 0,0 0 0,-1-1 0,15-12 0,30-15-164,-53 36 548,-6 10 363,-11 24 963,6-15-779,5-19-769,1 0-1,0 0 1,0 0-1,0 0 0,0 0 1,0-1-1,0 1 0,0 0 1,0 0-1,1 0 1,-1 0-1,0 0 0,0-1 1,1 1-1,-1 0 0,0 0 1,1 0-1,-1-1 1,1 1-1,-1 0 0,1 0 1,0-1-1,-1 1 0,1-1 1,0 2-1,27 7 169,44-8-1098,-52-2-11,40-1-2233,-3 0-3976,-57 2 6987,1 0-98,-1 0 0,1 0 0,0 0 0,-1 0 1,1 0-1,0 0 0,-1 0 0,1 0 0,0 0 0,-1 0 0,1 0 0,0 0 0,-1 1 0,1-1 0,0 0 0,-1 0 0,1 1 0,-1-1 0,1 0 0,0 1 0,-1-1 1,1 0-1,-1 1 0,1-1 0,-1 1 0,0-1 0,1 1 0,-1-1 0,1 2 0,0 6-2782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7.851"/>
    </inkml:context>
    <inkml:brush xml:id="br0">
      <inkml:brushProperty name="width" value="0.025" units="cm"/>
      <inkml:brushProperty name="height" value="0.025" units="cm"/>
    </inkml:brush>
  </inkml:definitions>
  <inkml:trace contextRef="#ctx0" brushRef="#br0">1 1 14638,'0'9'2626,"0"12"-512,5 15 257,-1 11-546,1 7-543,2 5-610,9 0-512,0 0-64,2-6-416,-2-3-1538,-3-6-1761,-3-3-3428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37:38.210"/>
    </inkml:context>
    <inkml:brush xml:id="br0">
      <inkml:brushProperty name="width" value="0.025" units="cm"/>
      <inkml:brushProperty name="height" value="0.025" units="cm"/>
    </inkml:brush>
  </inkml:definitions>
  <inkml:trace contextRef="#ctx0" brushRef="#br0">1 1 13421,'0'0'5317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12.094"/>
    </inkml:context>
    <inkml:brush xml:id="br0">
      <inkml:brushProperty name="width" value="0.025" units="cm"/>
      <inkml:brushProperty name="height" value="0.025" units="cm"/>
    </inkml:brush>
  </inkml:definitions>
  <inkml:trace contextRef="#ctx0" brushRef="#br0">2792 37 7399,'-561'-36'5238,"379"36"-5064,-207 26 1,266-9-795,0 5 1,-184 59-1,220-51 343,2 4 0,1 4 0,2 3 0,-87 59 1,119-66 324,1 3 0,1 2 0,3 1 1,1 3-1,-48 60 0,62-64 63,2 2-1,1 1 0,3 1 1,1 1-1,2 1 0,-29 93 1,29-52 178,3 1 0,4 1 0,4 1 1,4 0-1,9 153 0,3-184-278,2 0 1,2-1-1,3 0 1,3-1-1,2 0 0,2-2 1,2 0-1,3-1 1,3-2-1,1-1 1,66 85-1,-49-79-11,3-1-1,2-3 1,3-2-1,2-3 1,1-2 0,3-2-1,1-3 1,2-3 0,69 29-1,2-11-72,2-6-1,2-6 0,233 42 1,441 2-289,262-83 371,0-63 89,-859 45-56,737-63 74,-1-63-35,-658 77-41,338-120 0,-426 108-2,-3-9-1,260-151 1,-364 178 15,117-91 1,-182 123-14,-2-2 0,-1-1 1,-1-2-1,-1-1 1,-2-1-1,43-70 1,-60 87-24,-2-1 0,0 0 0,0-1 0,-2 1 0,0-1 0,-1 0 0,0-1 1,-2 1-1,0-1 0,-1 1 0,0-1 0,-2 1 0,0-1 0,-1 0 1,-4-16-1,-1 9 6,-1 0 1,-1 1 0,-1 0 0,0 1 0,-2 0 0,-1 0 0,-1 1-1,-1 1 1,-28-30 0,-14-9 210,-3 4 0,-2 2 0,-3 3 0,-2 2 0,-2 4 0,-114-56 0,-13 9-236,-262-82 0,221 99-320,-2 11 0,-3 10 1,-412-37-1,365 72-713,-131-13-2094,270 13-1035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7.989"/>
    </inkml:context>
    <inkml:brush xml:id="br0">
      <inkml:brushProperty name="width" value="0.025" units="cm"/>
      <inkml:brushProperty name="height" value="0.025" units="cm"/>
    </inkml:brush>
  </inkml:definitions>
  <inkml:trace contextRef="#ctx0" brushRef="#br0">78 0 4324,'0'0'16106,"0"14"-15711,-6 36 120,-2 0 0,-17 56 0,-12 69-47,37-173-470,-1 1 0,1-1-1,0 0 1,0 0 0,0 1 0,0-1 0,0 0 0,0 0 0,1 1 0,-1-1 0,1 0 0,0 2 0,0-3 24,-1-1 0,0 1 0,1-1 1,-1 1-1,1-1 0,-1 0 0,1 1 0,-1-1 0,0 0 0,1 1 0,-1-1 1,1 0-1,0 1 0,-1-1 0,1 0 0,-1 0 0,1 0 0,-1 0 0,1 1 0,-1-1 1,1 0-1,0 0 0,-1 0 0,1 0 0,-1 0 0,1 0 0,0-1 0,0 1 1,5-2 236,1-1 0,-1 0 0,0 0 0,0-1 0,-1 0 0,9-6 1,134-113 1266,-131 107-2015,-1-1-1,0-1 0,-1 0 1,-1-1-1,-1 0 1,13-27-1,-26 46 360,0 0 0,0 0 0,0 0-1,0 0 1,0 0 0,0-1 0,0 1 0,0 0 0,0 0-1,0 0 1,0 0 0,0 0 0,0 0 0,0-1 0,0 1 0,0 0-1,0 0 1,0 0 0,0 0 0,0 0 0,0 0 0,0 0-1,0-1 1,0 1 0,0 0 0,0 0 0,0 0 0,0 0-1,0 0 1,0 0 0,-1 0 0,1 0 0,0-1 0,0 1-1,0 0 1,0 0 0,0 0 0,0 0 0,0 0 0,0 0-1,-1 0 1,1 0 0,0 0 0,0 0 0,0 0 0,0 0-1,0 0 1,0 0 0,0 0 0,-1 0 0,1 0 0,0 0 0,0 0-1,0 0 1,0 0 0,0 0 0,0 0 0,0 0 0,-1 0-1,1 0 1,0 0 0,0 0 0,0 0 0,0 0 0,-2 0-1745,-9 0-7473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8.336"/>
    </inkml:context>
    <inkml:brush xml:id="br0">
      <inkml:brushProperty name="width" value="0.025" units="cm"/>
      <inkml:brushProperty name="height" value="0.025" units="cm"/>
    </inkml:brush>
  </inkml:definitions>
  <inkml:trace contextRef="#ctx0" brushRef="#br0">16 0 5573,'0'0'11851,"-16"55"-9833,16-45-192,13-2-833,1 0-801,6 2-128,-2-1-832,1 0-2083,-5 0-2851,1-1-6277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9.008"/>
    </inkml:context>
    <inkml:brush xml:id="br0">
      <inkml:brushProperty name="width" value="0.025" units="cm"/>
      <inkml:brushProperty name="height" value="0.025" units="cm"/>
    </inkml:brush>
  </inkml:definitions>
  <inkml:trace contextRef="#ctx0" brushRef="#br0">1 33 7944,'0'0'9529,"9"-4"-7997,63-20 598,-69 23-2074,1 0 0,0 0 1,0 1-1,0-1 1,0 1-1,0-1 1,0 1-1,0 0 0,-1 1 1,1-1-1,0 1 1,0 0-1,0-1 1,0 2-1,-1-1 1,1 0-1,0 1 0,-1 0 1,1 0-1,3 2 1,-6-2-48,0-1 0,0 1 0,0-1 0,-1 1 1,1-1-1,0 1 0,0 0 0,-1-1 0,1 1 0,-1 0 0,0 0 1,1 0-1,-1-1 0,0 1 0,0 0 0,0 0 0,0 0 1,0-1-1,-1 1 0,1 0 0,-1 0 0,1-1 0,-1 1 0,1 0 1,-1 0-1,0-1 0,0 1 0,0-1 0,0 1 0,0-1 1,0 1-1,-2 0 0,-4 7 81,-1 0 0,0-1-1,-16 13 1,18-16-84,-23 16 77,22-17 37,0 1 0,0 0 0,1 0-1,0 0 1,0 1 0,0-1 0,0 2 0,1-1-1,-5 9 1,10-15-108,-1 0 0,1 1 0,0-1-1,0 1 1,-1-1 0,1 1 0,0-1 0,0 1-1,0-1 1,0 1 0,0-1 0,0 1 0,0-1-1,0 1 1,0-1 0,0 1 0,0-1 0,0 1-1,0-1 1,1 1 0,-1-1 0,0 0 0,0 1-1,0-1 1,1 1 0,-1-1 0,0 1 0,0-1-1,1 0 1,-1 1 0,0-1 0,1 0 0,-1 1 0,1-1-1,-1 0 1,0 1 0,1-1 0,-1 0 0,1 0-1,-1 0 1,1 1 0,-1-1 0,1 0 0,-1 0-1,1 0 1,-1 0 0,1 0 0,0 0-1,31 0 342,-21 0-211,9-1-78,-1 0 0,34-7 0,6-11-2807,-44 11 75,-10-2-2816,-4-2-2556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9.358"/>
    </inkml:context>
    <inkml:brush xml:id="br0">
      <inkml:brushProperty name="width" value="0.025" units="cm"/>
      <inkml:brushProperty name="height" value="0.025" units="cm"/>
    </inkml:brush>
  </inkml:definitions>
  <inkml:trace contextRef="#ctx0" brushRef="#br0">0 30 6022,'0'0'13837,"52"7"-12076,-15-10-1088,4-1-609,4-1-224,-4-2-1442,-2 0-2369,-5-3-3813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59.690"/>
    </inkml:context>
    <inkml:brush xml:id="br0">
      <inkml:brushProperty name="width" value="0.025" units="cm"/>
      <inkml:brushProperty name="height" value="0.025" units="cm"/>
    </inkml:brush>
  </inkml:definitions>
  <inkml:trace contextRef="#ctx0" brushRef="#br0">0 113 5733,'0'0'13426,"12"0"-12235,2 0-1043,-1 0-1,1-2 1,0 0 0,0 0 0,13-5-1,-21 5-133,-1 0 0,1 0 0,0-1 0,-1 0 0,1 0-1,-1 0 1,7-6 0,-10 8-24,0-1 0,-1 0 1,1 0-1,0 0 0,0 0 0,-1 0 1,0-1-1,1 1 0,-1 0 0,0-1 1,0 1-1,0-1 0,0 1 0,-1-1 0,1 1 1,-1-1-1,1 0 0,-1-2 0,0 3-6,-1 1 1,1 0-1,0 0 0,0-1 0,-1 1 0,1 0 0,-1 0 0,1 0 0,-1 0 0,0 0 0,1 0 0,-1 0 1,0 0-1,0 0 0,0 0 0,0 0 0,0 0 0,0 0 0,0 1 0,0-1 0,0 0 0,0 1 0,0-1 0,0 1 1,0-1-1,-1 1 0,1 0 0,0-1 0,0 1 0,0 0 0,-1 0 0,1 0 0,0 0 0,0 0 0,-1 0 1,1 0-1,-1 1 0,-3-1 5,1 0 1,0 0-1,0 1 0,0 0 1,0 0-1,0 0 1,0 0-1,0 1 1,0-1-1,-6 5 1,1 1 115,1 1 0,0 0 1,0 0-1,1 1 0,0 0 1,-11 19-1,15-23-62,0 0 0,0 0 0,1 0 0,0 0 0,0 0 0,0 1 0,1-1 0,0 1 0,0-1 0,0 1 0,1-1 0,-1 1 0,1-1 0,1 1 0,-1-1 0,2 7 0,-1-10-104,1 0 1,-1 0-1,0-1 1,1 1-1,-1-1 1,1 1-1,-1-1 1,1 1-1,0-1 1,0 0-1,-1 0 1,1 0-1,0 0 1,0 0-1,0 0 1,0-1-1,0 1 1,0-1-1,0 1 1,1-1-1,-1 0 1,0 0-1,0 0 1,0 0-1,0 0 1,0 0-1,0-1 1,4 0-1,2 0-846,-1 0-1,0 0 0,0-1 0,0 0 0,0-1 1,0 0-1,8-4 0,19-17-5962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0.036"/>
    </inkml:context>
    <inkml:brush xml:id="br0">
      <inkml:brushProperty name="width" value="0.025" units="cm"/>
      <inkml:brushProperty name="height" value="0.025" units="cm"/>
    </inkml:brush>
  </inkml:definitions>
  <inkml:trace contextRef="#ctx0" brushRef="#br0">116 1 32,'0'0'14462,"-6"9"-13117,-15 23 785,-30 63 0,44-78-1755,0 0-1,2 0 0,0 0 1,0 1-1,2-1 1,-3 35-1,8 206-1319,1-299 355,2 0-1,2 1 1,1 0-1,2 0 0,3 1 1,0 0-1,24-45 1,-35 80 667,0-1 1,0 1-1,0 0 0,1 0 1,-1 0-1,1 0 1,0 0-1,0 1 0,1-1 1,-1 1-1,1 0 1,0 0-1,-1 0 0,1 1 1,0-1-1,1 1 1,-1 0-1,0 0 1,1 1-1,-1-1 0,1 1 1,-1 0-1,1 0 1,0 0-1,0 1 0,-1-1 1,1 1-1,0 0 1,0 1-1,-1-1 0,10 3 1,-14-3-70,1 0 0,-1 0 0,1 0-1,-1 0 1,1 0 0,-1 0 0,1 1 0,-1-1 0,1 0 0,-1 0 0,1 0 0,-1 1 0,0-1 0,1 0 0,-1 0-1,1 1 1,-1-1 0,0 0 0,1 1 0,-1-1 0,1 1 0,-1-1 0,0 0 0,0 1 0,1-1 0,-1 1-1,0-1 1,0 1 0,0-1 0,1 1 0,-1 0 0,-8 15 588,-22 12 637,0-11-174,0-1-1,-63 23 1,97-43-6904,2-1 4104,16-11-4537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0.814"/>
    </inkml:context>
    <inkml:brush xml:id="br0">
      <inkml:brushProperty name="width" value="0.025" units="cm"/>
      <inkml:brushProperty name="height" value="0.025" units="cm"/>
    </inkml:brush>
  </inkml:definitions>
  <inkml:trace contextRef="#ctx0" brushRef="#br0">122 0 5093,'0'0'15631,"-8"11"-14596,-9 17-519,1 1-1,1 0 1,2 1-1,1 1 1,1 0-1,-11 56 1,18-56-435,1 58-1,3-85-75,0-4-4,0 0 1,-1 0 0,1 1-1,0-1 1,0 0 0,0 0-1,0 1 1,0-1 0,0 0 0,0 0-1,0 0 1,0 1 0,0-1-1,0 0 1,0 0 0,0 1 0,0-1-1,0 0 1,0 0 0,0 0-1,0 1 1,1-1 0,-1 0 0,0 0-1,0 0 1,0 1 0,0-1-1,0 0 1,0 0 0,1 0 0,-1 0-1,0 0 1,0 1 0,0-1-1,0 0 1,1 0 0,-1 0 0,0 0-1,0 0 1,0 0 0,1 0-1,-1 0 1,0 1 0,0-1-1,1 0 1,-1 0 0,0 0 0,11-10 131,6-17-55,-10 10-315,-1 0-1,0 0 0,-1-1 1,-1 1-1,2-25 1,-7 61 71,1-13 140,0 1 0,0 0-1,0-1 1,0 1 0,1-1-1,0 0 1,4 10 0,-4-14 37,0 0 0,0 0 1,0 0-1,1 0 0,-1-1 1,0 1-1,1-1 0,0 1 1,-1-1-1,1 1 0,0-1 1,0 0-1,0 0 0,0 0 1,0 0-1,0 0 0,0 0 1,0-1-1,0 1 0,0-1 1,0 1-1,1-1 0,-1 0 1,0 0-1,0 0 0,0 0 1,4-1-1,-2 1-4,1-1-1,-1 0 1,0-1 0,1 1 0,-1 0-1,0-1 1,0 0 0,0 0-1,0-1 1,-1 1 0,1-1 0,0 1-1,-1-1 1,0 0 0,4-5 0,0 0-3,0 1 0,-1-1 1,0-1-1,-1 1 0,8-18 0,-18 38-169,-1-1 289,1 0 0,0 0 0,1 1 0,-4 19 0,7-30-107,1 1 1,0-1-1,-1 1 0,1-1 1,0 1-1,0-1 1,0 1-1,0 0 0,0-1 1,0 1-1,1-1 1,-1 1-1,0-1 0,1 1 1,-1-1-1,1 1 1,0-1-1,-1 1 0,1-1 1,0 0-1,0 1 1,0-1-1,0 0 0,0 0 1,0 1-1,0-1 1,1 0-1,-1 0 0,0 0 1,0-1-1,1 1 1,-1 0-1,1 0 0,-1-1 1,1 1-1,-1-1 0,1 1 1,-1-1-1,1 0 1,-1 1-1,1-1 0,-1 0 1,1 0-1,0 0 1,2-1-1,1 1-59,1 0 0,-1 0 0,0-1-1,1 0 1,-1 0 0,0 0 0,0-1 0,0 0 0,0 0-1,0 0 1,0-1 0,0 1 0,-1-1 0,1 0 0,-1 0 0,0-1-1,0 1 1,0-1 0,0 0 0,-1 0 0,1-1 0,-1 1-1,0 0 1,-1-1 0,1 0 0,-1 0 0,0 0 0,3-9 0,-5 14 29,-1 0 1,1 1 0,0-1 0,0 0-1,-1 0 1,1 0 0,0 1 0,-1-1-1,1 0 1,0 0 0,-1 0 0,1 0 0,0 0-1,-1 0 1,1 1 0,0-1 0,-1 0-1,1 0 1,0 0 0,-1 0 0,1 0-1,0-1 1,-1 1 0,1 0 0,0 0-1,-1 0 1,1 0 0,0 0 0,-1 0 0,1 0-1,0-1 1,-1 1 0,1 0 0,0 0-1,-1-1 1,1 1 0,0 0 0,0 0-1,0-1 1,-1 1 0,1 0 0,0 0 0,0-1-1,0 1 1,-1 0 0,1-1 0,0 1-1,0 0 1,0-1 0,0 1 0,0 0-1,0-1 1,0 1 0,0-1 0,0 1 0,0 0-1,0-1 1,0 1 0,0 0 0,0-1-1,0 1 1,0 0 0,1-1 0,-3 2 59,0 1 0,0 0 0,0-1 0,0 1 0,1 0 0,-1 0 0,1 0 0,0 0 0,-1 0 0,1 1 0,-1 2 0,2-4-26,-1 1 0,1 0 1,0-1-1,0 1 0,0 0 0,0-1 1,0 1-1,0-1 0,0 1 1,1 0-1,-1-1 0,0 1 0,1-1 1,0 1-1,-1 0 0,1-1 1,0 0-1,0 1 0,0-1 0,0 1 1,0-1-1,1 2 0,1-1-49,0 1-1,1-1 1,-1 0-1,1 0 1,-1 0-1,1 0 1,0-1-1,-1 1 1,6 0-1,12 3-348,0-2 0,41 3 0,-42-5 300,28 2 648,-57-32 1805,5 21-2317,1 1-60,-1 0-1,1-1 1,0 1-1,1-1 1,-3-10-1,5 16-117,0 0-1,0 0 0,0 0 1,0 0-1,0 1 0,0-1 1,0 0-1,1 0 0,-1 0 1,1 0-1,-1 1 0,1-1 1,0 0-1,0 1 0,-1-1 1,1 0-1,0 1 0,0-1 1,1 1-1,-1 0 0,0-1 1,0 1-1,1 0 0,-1 0 1,1-1-1,-1 1 0,1 0 1,0 1-1,1-2 0,75-39-7759,-45 21 2994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1.319"/>
    </inkml:context>
    <inkml:brush xml:id="br0">
      <inkml:brushProperty name="width" value="0.025" units="cm"/>
      <inkml:brushProperty name="height" value="0.025" units="cm"/>
    </inkml:brush>
  </inkml:definitions>
  <inkml:trace contextRef="#ctx0" brushRef="#br0">116 0 3876,'0'0'8749,"-8"6"-5877,-1 0-2398,1 1-1,0 1 0,0-1 0,1 1 0,0 0 1,1 1-1,-1 0 0,2 0 0,-1 0 0,1 1 1,1 0-1,0-1 0,-5 19 0,4-8-56,2 1-1,0 0 0,0 34 1,2-50-426,1 0 1,0 1-1,1-1 1,-1 0-1,1 1 0,0-1 1,0 0-1,1 0 1,-1 0-1,1 0 1,0 0-1,1 0 1,-1 0-1,1 0 1,0-1-1,0 0 1,0 1-1,1-1 1,4 4-1,-7-7-15,0 0-1,0-1 1,0 1 0,-1 0-1,1-1 1,0 1 0,0-1-1,0 1 1,0-1 0,0 1-1,0-1 1,0 0 0,1 0-1,-1 1 1,0-1 0,0 0-1,0 0 1,0 0 0,0 0-1,0 0 1,0-1 0,0 1-1,0 0 1,0 0 0,0-1-1,1 1 1,-1 0 0,0-1-1,-1 1 1,1-1 0,0 0-1,0 1 1,0-1 0,0 0-1,0 1 1,0-1 0,-1 0-1,1 0 1,0 0 0,-1 1-1,1-1 1,-1 0 0,1 0-1,-1 0 1,1 0 0,-1 0-1,0 0 1,1-2 0,2-8-221,0 0 0,-1 0 0,0 0 1,0-12-1,0 2 512,-2 21-245,0 0-1,0 0 1,0 1 0,0-1 0,0 0 0,0 0-1,1 0 1,-1 0 0,0 0 0,0 0 0,0 0-1,0 0 1,0 0 0,0 0 0,0 0-1,0 0 1,0 0 0,1 0 0,-1 0 0,0 0-1,0 0 1,0 0 0,0 0 0,0 0 0,0 0-1,0 0 1,1 0 0,-1 0 0,0 0 0,0 0-1,0 0 1,0 0 0,0 0 0,0 0-1,0 0 1,0 0 0,0 0 0,1 0 0,-1-1-1,0 1 1,0 0 0,0 0 0,0 0 0,0 0-1,0 0 1,0 0 0,0 0 0,0 0 0,0 0-1,0-1 1,0 1 0,0 0 0,0 0-1,0 0 1,0 0 0,2 3 30,1 1 1,-1-1-1,1 1 1,0-1-1,0 0 0,0 0 1,0-1-1,0 1 1,1-1-1,-1 1 0,1-1 1,-1 0-1,1 0 0,0-1 1,0 1-1,0-1 1,7 2-1,1-1-101,0 0 1,-1-1-1,1 0 1,0-1-1,13-1 0,-22 1 48,-1-1-1,0 1 0,0-1 0,1 0 0,-1 1 0,0-1 1,0 0-1,0 0 0,0-1 0,0 1 0,0 0 1,0 0-1,-1-1 0,1 0 0,0 1 0,-1-1 0,1 0 1,-1 1-1,1-1 0,-1 0 0,0 0 0,0 0 0,0 0 1,0-1-1,0 1 0,-1 0 0,1 0 0,-1 0 0,1-1 1,-1-2-1,1 3 12,-1 0-1,0 0 1,0 0 0,0 0 0,0 0-1,0 0 1,-1 1 0,1-1 0,-1 0-1,1 0 1,-1 0 0,0 0 0,1 1-1,-1-1 1,0 0 0,0 1 0,0-1-1,0 1 1,-1-1 0,1 1 0,0-1-1,-1 1 1,1 0 0,-1 0 0,1 0-1,-1 0 1,0 0 0,1 0 0,-1 0-1,0 0 1,1 0 0,-1 1 0,0-1-1,0 1 1,0 0 0,-3-1 0,0 1 65,0 1-1,0 0 1,0 0 0,0 0 0,1 1 0,-1-1 0,0 1 0,1 0 0,-1 1-1,1-1 1,0 1 0,0 0 0,0 0 0,0 0 0,0 0 0,0 1 0,1-1 0,0 1-1,0 0 1,0 0 0,0 1 0,1-1 0,-1 0 0,1 1 0,0-1 0,0 1-1,1 0 1,0 0 0,0 0 0,0-1 0,0 1 0,0 0 0,1 0 0,0 0-1,0 0 1,1 0 0,1 8 0,-1-10-94,1-1-1,-1 1 1,1-1-1,0 1 1,0-1 0,0 0-1,0 0 1,0 0-1,0 0 1,0 0-1,1 0 1,-1 0 0,1-1-1,0 1 1,-1-1-1,1 0 1,0 0 0,0 0-1,0 0 1,-1 0-1,1-1 1,5 1-1,7 1-682,-1 0 0,1-2-1,17 0 1,-19-2-517,0 0 1,-1-1 0,1-1 0,-1 1 0,1-2-1,-1 0 1,-1 0 0,1-1 0,-1-1-1,0 0 1,0 0 0,-1-1 0,0 0 0,17-19-1,3-6-3260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1.648"/>
    </inkml:context>
    <inkml:brush xml:id="br0">
      <inkml:brushProperty name="width" value="0.025" units="cm"/>
      <inkml:brushProperty name="height" value="0.025" units="cm"/>
    </inkml:brush>
  </inkml:definitions>
  <inkml:trace contextRef="#ctx0" brushRef="#br0">262 1 9097,'0'0'10511,"-9"4"-9481,1-1-803,1 1-1,-1 0 0,1 0 1,0 0-1,1 1 0,-1 0 1,-8 10-1,13-13-208,0 0 1,0-1-1,1 1 1,-1 1-1,0-1 1,1 0-1,0 0 1,0 1-1,-1-1 1,2 0-1,-1 1 1,0-1-1,0 1 1,1-1-1,-1 1 1,1 0-1,0-1 1,0 1-1,0-1 1,0 1-1,0 0 1,0-1-1,1 1 1,-1-1-1,1 1 1,0-1-1,0 1 1,0-1-1,0 1 1,0-1-1,1 0 1,-1 0-1,3 4 1,3 1-66,0 0-1,1 0 1,-1 0 0,1-1 0,1 0-1,8 4 1,21 16-679,-38-26 749,1 0-1,-1 1 1,0-1 0,1 1 0,-1-1-1,1 1 1,-1-1 0,0 1-1,1-1 1,-1 1 0,0-1 0,0 1-1,1-1 1,-1 1 0,0-1 0,0 1-1,0 0 1,0-1 0,0 1 0,0-1-1,0 1 1,0 0 0,0-1 0,0 1-1,0-1 1,0 1 0,0 0-1,0-1 1,-1 1 0,1-1 0,0 1-1,0-1 1,-1 1 0,1-1 0,0 1-1,-1-1 1,1 1 0,-1-1 0,1 1-1,0-1 1,-1 0 0,1 1 0,-1-1-1,1 0 1,-1 1 0,1-1-1,-1 0 1,1 0 0,-1 1 0,0-1-1,1 0 1,-2 0 0,-33 14 857,32-13-894,-13 3-64,1 0 0,-1-1 0,-1-1-1,-30 0 1,-27-9-4528,21-7-1933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2.059"/>
    </inkml:context>
    <inkml:brush xml:id="br0">
      <inkml:brushProperty name="width" value="0.025" units="cm"/>
      <inkml:brushProperty name="height" value="0.025" units="cm"/>
    </inkml:brush>
  </inkml:definitions>
  <inkml:trace contextRef="#ctx0" brushRef="#br0">0 0 13293,'0'0'11338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5.501"/>
    </inkml:context>
    <inkml:brush xml:id="br0">
      <inkml:brushProperty name="width" value="0.025" units="cm"/>
      <inkml:brushProperty name="height" value="0.025" units="cm"/>
      <inkml:brushProperty name="color" value="#F6630D"/>
    </inkml:brush>
  </inkml:definitions>
  <inkml:trace contextRef="#ctx0" brushRef="#br0">1577 1 7751,'-138'14'-48,"1"6"-1,-139 40 0,222-45-11,1 3-1,1 2 1,0 2-1,2 3 1,1 2-1,1 2 1,-87 68-1,80-47 174,1 2 0,3 2 0,2 3 0,-70 107-1,88-113 39,1 1-1,4 1 1,1 1-1,3 1 1,3 1-1,-19 84 1,33-116-22,1 0 1,2 0-1,0 0 1,1 0-1,4 35 1,-1-46-77,0 0 0,1-1 0,1 1 0,0-1 1,0 0-1,1 0 0,1 0 0,0-1 0,1 0 0,0 0 0,15 18 1,0-6-45,1-1 0,1-2 0,1 0 0,1-2 0,0 0 0,1-2 0,39 17 0,212 72 36,-277-104-45,290 88-106,4-13 1,2-13-1,3-13 0,447 18 1,404-49 57,52 3 5,-917-10 44,1028 10 30,-1088-37 326,0-10 1,-1-10 0,-2-9 0,-2-10-1,-3-10 1,295-127 0,-370 125 72,175-108 0,-243 126-308,-3-3 1,-1-3 0,114-116-1,-157 140-69,-1-2-1,-2-1 0,-1 0 1,-2-2-1,-1-1 0,23-54 1,-36 69-245,0 0 0,-1 0 0,-2 0 0,0-1 0,-1 0-1,-1 0 1,-1 0 0,-1 0 0,-1 0 0,-1 0 0,-1 0 0,-1 0 0,-9-34 0,8 43-318,-1 1 0,0 0-1,-1 0 1,0 0 0,-1 1 0,-9-12 0,-4-1-3313,-35-33 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2.812"/>
    </inkml:context>
    <inkml:brush xml:id="br0">
      <inkml:brushProperty name="width" value="0.025" units="cm"/>
      <inkml:brushProperty name="height" value="0.025" units="cm"/>
    </inkml:brush>
  </inkml:definitions>
  <inkml:trace contextRef="#ctx0" brushRef="#br0">235 69 4388,'0'0'13666,"0"-9"-11589,1 5-1904,-1 1-1,1 0 1,-1 0-1,0-1 1,-1 1-1,1 0 1,0 0 0,-1-1-1,0 1 1,-1-5-1,0 6-124,1 1-1,0-1 1,0 1 0,-1 0-1,1-1 1,-1 1-1,1 0 1,-1 0-1,1 0 1,-1 0-1,0 0 1,1 1 0,-1-1-1,0 0 1,0 1-1,0-1 1,1 1-1,-1 0 1,0-1-1,0 1 1,0 0-1,0 0 1,0 0 0,0 1-1,1-1 1,-1 0-1,-3 2 1,-3 0-50,-1 0 0,1 1 0,-1 1 0,1-1 0,0 2 0,0-1 0,1 1 0,-1 0 0,1 0 0,0 1 0,1 0 0,-1 0 0,-9 13 0,8-10 83,1 0-1,0 1 1,0-1 0,1 1-1,1 1 1,0-1 0,0 1-1,1 0 1,0 0 0,-2 13-1,5-23-77,1-1 1,0 1-1,0 0 0,0 0 0,0-1 0,0 1 0,-1 0 0,2 0 1,-1-1-1,0 1 0,0 0 0,0 0 0,0-1 0,0 1 0,1 0 1,-1-1-1,0 1 0,0 0 0,1 0 0,-1-1 0,1 1 0,-1-1 1,1 1-1,-1 0 0,1-1 0,-1 1 0,1-1 0,-1 1 0,1-1 1,0 0-1,-1 1 0,1-1 0,0 1 0,-1-1 0,1 0 0,0 0 1,-1 1-1,1-1 0,0 0 0,0 0 0,-1 0 0,1 0 0,0 0 1,0 0-1,-1 0 0,1 0 0,0 0 0,0 0 0,-1 0 0,1-1 1,1 1-1,3-2 30,1 1 0,-1-1 0,0 0 0,0 0 0,0 0 0,5-4 0,15-12-43,-2-1 0,0-1 0,-1 0 0,-2-2 0,0 0 0,-1-2 0,23-36 0,-64 122-331,-3-1 313,-16 39-815,-36 134 0,76-231 255,-1 6-348,2-2-4891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3.175"/>
    </inkml:context>
    <inkml:brush xml:id="br0">
      <inkml:brushProperty name="width" value="0.025" units="cm"/>
      <inkml:brushProperty name="height" value="0.025" units="cm"/>
    </inkml:brush>
  </inkml:definitions>
  <inkml:trace contextRef="#ctx0" brushRef="#br0">39 48 6662,'0'0'14435,"-4"12"-13976,-2 5-290,1-6-88,0 0-1,1 0 0,1 0 0,0 0 1,0 0-1,1 1 0,0-1 0,1 1 1,1 17-1,0-28-75,1 0 0,-1 0-1,1 0 1,-1 0 0,1-1 0,0 1-1,-1 0 1,1 0 0,0-1 0,0 1-1,-1-1 1,1 1 0,0 0 0,0-1-1,0 0 1,0 1 0,0-1 0,-1 1-1,1-1 1,0 0 0,0 0 0,0 0 0,0 0-1,0 1 1,0-1 0,0 0 0,0 0-1,0-1 1,0 1 0,0 0 0,0 0-1,2-1 1,32-10 110,-24 4-180,0 0 1,-1-1-1,0 0 0,-1 0 0,0-1 1,0 0-1,-1-1 0,10-14 0,-5 6 95,-2-1 0,0-1-1,16-40 1,-35 88 318,0 0 0,2 0 0,2 0 0,-3 49 0,7-76-336,0-1-1,0 1 1,0 0-1,0 0 1,0 0 0,0 0-1,0 0 1,0-1-1,0 1 1,1 0-1,-1 0 1,0 0-1,0-1 1,1 1 0,-1 0-1,1 0 1,-1-1-1,1 1 1,-1 0-1,1-1 1,-1 1 0,1 0-1,-1-1 1,1 1-1,0-1 1,-1 1-1,1-1 1,0 1 0,1 0-1,-1-1-24,1 0 0,0 0 0,-1 0 0,1 0 0,0 0 0,-1 0 0,1-1 0,0 1 0,-1 0 0,1-1 0,0 0 0,-1 1 0,3-2 0,3-2-538,-1 1-1,0-1 1,0-1 0,0 1-1,0-1 1,5-6 0,20-32-8124,-18 17-341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4.028"/>
    </inkml:context>
    <inkml:brush xml:id="br0">
      <inkml:brushProperty name="width" value="0.025" units="cm"/>
      <inkml:brushProperty name="height" value="0.025" units="cm"/>
    </inkml:brush>
  </inkml:definitions>
  <inkml:trace contextRef="#ctx0" brushRef="#br0">79 232 4100,'0'0'19314,"-5"-2"-19469,4 2 151,0-1 0,0 1-1,0-1 1,0 1-1,-1 0 1,1 0-1,0-1 1,0 1 0,0 0-1,-1 0 1,1 0-1,0 0 1,0 1 0,0-1-1,-1 0 1,1 0-1,0 1 1,0-1 0,0 1-1,0-1 1,0 1-1,0-1 1,-1 1-1,1 0 1,-1 0 0,-1 2-1,1 0 0,-1 0 1,1 0-1,-1 0 0,1 0 1,0 1-1,0-1 0,-2 6 1,0 2-12,0-1 0,1 0 0,1 1 1,-1 0-1,2-1 0,-2 17 0,3-26 13,0 0 0,0 1 0,0-1 0,1 0 0,-1 0 0,0 0 0,0 0 0,1 0 0,-1 1 0,0-1 0,1 0 0,-1 0 0,1 0 0,0 0 0,-1 0 0,1 0 0,0 0 0,-1 0 0,1-1 0,0 1 0,0 0 0,0 0 0,0-1 0,0 1 0,2 1 0,-1-1-7,1-1 0,-1 1 0,1 0 0,0-1-1,0 1 1,-1-1 0,1 0 0,0 0 0,0 0 0,5-1 0,-2 0-117,0-1 0,1 1 1,-1-1-1,0 0 0,0-1 0,0 0 0,0 1 1,-1-2-1,8-4 0,-2-4-116,-1 0 1,0-1-1,-1 0 0,-1-1 0,0 0 1,0 0-1,-1-1 0,-1 0 0,7-25 1,6-15 411,-24 148 2826,5-92-2983,-1 1 1,1-1-1,0 1 1,0-1-1,0 0 1,0 1 0,1-1-1,-1 1 1,0-1-1,0 0 1,1 1-1,-1-1 1,1 0-1,-1 0 1,1 1-1,0-1 1,-1 0-1,1 0 1,0 0 0,0 0-1,0 0 1,0 0-1,0 0 1,0 0-1,0 0 1,0 0-1,0 0 1,1-1-1,-1 1 1,0 0-1,0-1 1,1 1 0,-1-1-1,0 0 1,1 1-1,-1-1 1,0 0-1,1 0 1,-1 0-1,1 0 1,-1 0-1,0 0 1,1 0 0,-1 0-1,0 0 1,1-1-1,-1 1 1,0-1-1,1 1 1,-1-1-1,0 1 1,2-2-1,6-2 58,0 0 0,0-1 0,0 1-1,-1-2 1,0 1 0,9-9 0,-4 1-149,0 0 0,-1-2 1,-1 1-1,0-1 0,-1-1 0,-1 0 1,0 0-1,-1-1 0,-1 0 0,0 0 1,7-34-1,-16 45-110,-7 13 167,-9 15 46,9-6 67,0 0 0,0 1-1,2 0 1,0 1 0,1-1 0,1 1-1,0 0 1,1 0 0,2 1 0,-1-1-1,2 1 1,2 36 0,-1-54-98,0 0 0,0 0-1,0 0 1,0 0 0,0 0 0,0 0 0,0 0 0,0 1-1,0-1 1,1 0 0,-1 0 0,0 0 0,1 0 0,-1 0-1,1 0 1,-1 0 0,1 0 0,-1-1 0,1 1 0,0 0-1,0 0 1,-1 0 0,1-1 0,0 1 0,0 0 0,0-1-1,0 1 1,0 0 0,0-1 0,0 1 0,0-1 0,0 0-1,0 1 1,0-1 0,0 0 0,0 0 0,0 1 0,0-1-1,0 0 1,0 0 0,0 0 0,0 0 0,0-1-1,0 1 1,0 0 0,1 0 0,-1-1 0,1 0 0,2 0-22,-1-1 0,1 0 0,-1 0 0,0-1 0,0 1 0,0-1 0,0 0 0,0 1 0,0-1 0,-1 0 0,5-7 0,5-14 112,19-52 1,-25 59 213,-1 101 1379,-5-81-1657,1-1 1,-1 1-1,0 0 0,1-1 0,0 1 0,-1-1 1,1 1-1,0-1 0,0 1 0,1-1 1,-1 0-1,0 0 0,1 1 0,0-1 0,-1 0 1,1 0-1,0 0 0,0-1 0,0 1 0,0 0 1,0-1-1,1 1 0,-1-1 0,0 0 0,1 0 1,-1 0-1,1 0 0,-1 0 0,1 0 0,-1-1 1,1 1-1,-1-1 0,5 0 0,0 1-61,-1-2-1,0 1 1,0 0 0,1-1-1,-1 0 1,0-1-1,0 0 1,0 0-1,0 0 1,0 0 0,0-1-1,10-6 1,38-32-183,-53 78 498,-6 21-1037,7-61-3321,4-11-430,-3-8-3370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4.956"/>
    </inkml:context>
    <inkml:brush xml:id="br0">
      <inkml:brushProperty name="width" value="0.025" units="cm"/>
      <inkml:brushProperty name="height" value="0.025" units="cm"/>
    </inkml:brush>
  </inkml:definitions>
  <inkml:trace contextRef="#ctx0" brushRef="#br0">47 49 3331,'12'-42'12470,"-12"36"-7667,-6 28-3957,-12 60-171,4 2 0,4 0 1,0 134-1,10-217-595,19-104 507,-18 85-612,0 2-118,0 1-1,-1 0 1,0 0-1,-1-1 1,-5-19-1,1 29-319,2 15 132,-2 14 100,5-19 212,-1 0 1,1-1-1,0 1 0,0 0 1,0 0-1,0 0 0,1 0 1,-1 0-1,1 0 0,0 0 0,1-1 1,-1 1-1,0 0 0,4 5 1,-3-7-140,-1-1 0,0 1 1,1-1-1,-1 1 1,1-1-1,0 0 0,-1 0 1,1 0-1,0 0 0,0 0 1,0 0-1,2 0 1,34 3-5703,-17-7 815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6.360"/>
    </inkml:context>
    <inkml:brush xml:id="br0">
      <inkml:brushProperty name="width" value="0.025" units="cm"/>
      <inkml:brushProperty name="height" value="0.025" units="cm"/>
    </inkml:brush>
  </inkml:definitions>
  <inkml:trace contextRef="#ctx0" brushRef="#br0">129 183 3619,'0'0'13341,"-11"9"-12134,-4 4-695,0 0 0,1 1-1,-12 17 1,20-24-304,1 0-1,0 0 0,0 0 0,1 1 0,0 0 0,0-1 0,1 2 0,0-1 0,0 0 0,1 0 0,-1 12 0,3-19-202,-1-1 1,1 1 0,0-1-1,0 1 1,1-1 0,-1 1-1,0-1 1,0 1 0,0-1-1,0 1 1,0-1 0,0 1-1,1-1 1,-1 0 0,0 1-1,0-1 1,1 1 0,-1-1-1,0 1 1,1-1 0,-1 0-1,0 1 1,1-1 0,-1 0-1,1 1 1,-1-1 0,0 0-1,1 0 1,-1 1-1,1-1 1,-1 0 0,1 0-1,-1 0 1,1 0 0,24-1 211,20-19 83,-33 9-432,0 0 0,-1-1 1,0 0-1,-1-1 0,-1 0 0,0 0 0,-1-1 0,0-1 0,9-26 1,-19 62 61,0 1 1,2 42-1,1-63 85,-1 0 0,1-1 0,-1 1 0,1 0-1,-1-1 1,1 1 0,0 0 0,-1-1 0,1 1-1,0-1 1,-1 1 0,1-1 0,0 1 0,0-1-1,-1 1 1,1-1 0,0 0 0,0 1 0,0-1-1,0 0 1,0 0 0,-1 0 0,1 0 0,0 0-1,0 0 1,0 0 0,0 0 0,0 0 0,0 0-1,0 0 1,-1 0 0,1-1 0,0 1 0,0 0-1,1-1 1,31-14 536,-19 2-506,-1 0 0,0 0 0,-1-2 0,-1 1 0,0-2 0,-1 1-1,-1-1 1,0-1 0,-1 0 0,-1 0 0,0 0 0,-2-1 0,0 0 0,-1 0 0,-1 0 0,2-31-1,-18 87-526,4-17 484,0 9 139,2 0 0,1 0 0,1 1 0,2 0 0,1 0 1,3 55-1,-1-85-137,0 0 0,0 0 1,0 0-1,0 0 0,0 0 1,0-1-1,0 1 0,1 0 1,-1 0-1,0 0 0,0 0 1,1 0-1,-1-1 0,1 1 1,-1 0-1,0 0 0,1 0 1,0-1-1,-1 1 0,1 0 0,-1-1 1,1 1-1,0-1 0,-1 1 1,1 0-1,0-1 0,0 0 1,-1 1-1,1-1 0,0 1 1,0-1-1,0 0 0,0 0 1,0 1-1,-1-1 0,1 0 1,0 0-1,0 0 0,2 0 1,-1 0 12,-1-1 0,1 0 1,0 1-1,0-1 1,-1 0-1,1 0 0,0 0 1,-1 0-1,1 0 0,-1 0 1,0 0-1,1 0 1,-1-1-1,0 1 0,1-1 1,-1 1-1,2-4 0,4-11-38,-1-1 0,0 0-1,-2-1 1,0 1 0,0-1-1,-2 0 1,0 0 0,-1 0-1,-2-23 1,-1 40-231,-4 11 194,-3 14 85,6-17 25,2 2 0,-1-1 0,1 0 0,0 0 0,1 0 0,0 1 0,0-1 0,1 0 0,2 11 0,-3-16-34,1-1-1,0 1 1,0-1-1,0 1 1,0-1-1,1 1 0,-1-1 1,1 0-1,-1 0 1,1 1-1,0-1 1,0 0-1,-1-1 0,2 1 1,-1 0-1,0 0 1,0-1-1,0 0 1,1 1-1,-1-1 0,1 0 1,-1 0-1,1 0 1,-1 0-1,1-1 1,0 1-1,-1-1 1,1 1-1,0-1 0,-1 0 1,4 0-1,2-1-2,0 0-1,0 0 1,0-1-1,0 0 1,-1 0 0,1-1-1,-1 0 1,1 0-1,-1-1 1,0 0-1,0 0 1,0 0-1,-1-1 1,10-9-1,-10 9-61,-1-1-1,0 1 0,0-1 1,-1 1-1,1-1 0,-1 0 1,-1-1-1,1 1 0,-1-1 1,0 0-1,-1 0 0,1 1 0,-1-2 1,-1 1-1,0 0 0,1-11 1,-22 42-33,13-12 10,-31 61 1018,36-68-856,0 0-1,0 0 1,0 0 0,1 0 0,0 1 0,0-1-1,0 0 1,1 1 0,-1-1 0,2 0-1,-1 1 1,2 8 0,-2-13-82,1-1 1,0 1-1,-1 0 1,1 0-1,0 0 1,0-1-1,0 1 1,0 0-1,0-1 1,0 1-1,0-1 1,0 1-1,0-1 1,0 1-1,0-1 1,0 0-1,0 0 1,1 1-1,-1-1 1,0 0-1,0 0 1,0 0-1,0 0 1,0 0-1,1-1 1,-1 1-1,0 0 1,0 0-1,0-1 1,0 1-1,0-1 1,0 1-1,0-1 1,1 0-1,37-19 23,46-77-1522,-84 97 1474,-1 0 1,0 0-1,0 0 0,0-1 1,0 1-1,1 0 0,-1 0 1,0 0-1,0 0 0,0 0 1,1 0-1,-1 0 1,0-1-1,0 1 0,1 0 1,-1 0-1,0 0 0,0 0 1,0 0-1,1 0 0,-1 0 1,0 0-1,0 0 0,1 0 1,-1 0-1,0 0 1,0 0-1,1 0 0,-1 1 1,0-1-1,0 0 0,0 0 1,1 0-1,-1 0 0,0 0 1,0 0-1,0 1 1,1-1-1,-1 0 0,0 0 1,0 0-1,0 0 0,0 1 1,0-1-1,1 0 0,-1 0 1,6 18-172,-1 27 303,-4-38-172,-1-4 70,0 0 0,0 0 0,1 0 0,-1-1 0,1 1 0,0 0 0,-1 0 0,1 0 0,1-1 0,-1 1 0,0 0-1,1-1 1,-1 1 0,1-1 0,0 0 0,0 1 0,0-1 0,0 0 0,0 0 0,5 3 0,-3-3 8,0-1 0,0 0-1,0 0 1,1 0 0,-1 0 0,0-1 0,1 1 0,-1-1 0,0 0 0,1-1 0,-1 1-1,0-1 1,0 0 0,6-1 0,-3 0-55,0 0 1,-1-1-1,0 0 0,1 0 1,-1 0-1,0-1 0,0 0 1,-1 0-1,1 0 0,-1-1 1,0 1-1,0-1 0,7-11 1,-10 14 44,-1 0 1,1 0-1,-1 0 1,0-1 0,0 1-1,0 0 1,0-1-1,0 1 1,0-1-1,0 1 1,-1-1-1,0 0 1,1 1 0,-1-1-1,0 0 1,0 1-1,0-1 1,-1 1-1,1-1 1,-1 0-1,1 1 1,-1-1 0,0 1-1,0-1 1,0 1-1,0 0 1,-1-1-1,1 1 1,0 0-1,-1 0 1,0 0 0,1 0-1,-1 0 1,0 0-1,0 0 1,0 1-1,0-1 1,-4-1 0,6 2-17,-1 1 1,1-1-1,-1 1 1,0 0-1,1-1 1,-1 1-1,1 0 1,-1-1-1,0 1 1,1 0-1,-1 0 1,0-1-1,1 1 1,-1 0-1,0 0 1,1 0-1,-1 0 1,0 0-1,0 0 1,1 0-1,-1 0 1,0 0-1,1 1 1,-1-1-1,0 0 1,1 0-1,-1 1 1,1-1-1,-1 0 1,0 1-1,1-1 1,-1 0-1,1 1 1,-1-1-1,1 1 1,-1-1-1,1 1 1,-1-1-1,1 1 1,-1 0-1,1 0 1,0 0 7,-1-1-1,1 1 1,0 0-1,0-1 1,0 1-1,0 0 1,1-1 0,-1 1-1,0 0 1,0 0-1,0-1 1,0 1 0,1-1-1,-1 1 1,0 0-1,1-1 1,-1 1 0,0 0-1,1-1 1,-1 1-1,1-1 1,-1 1 0,1-1-1,-1 1 1,1-1-1,-1 0 1,1 1 0,0-1-1,-1 0 1,1 1-1,-1-1 1,1 0 0,0 0-1,-1 1 1,1-1-1,0 0 1,-1 0-1,1 0 1,0 0 0,0 0-1,-1 0 1,1 0-1,0 0 1,-1 0 0,2-1-1,4 2 1,0-1 1,0 1-1,1-2 0,-1 1 0,0-1 0,0 0 0,0 0 0,0-1 1,0 1-1,0-2 0,0 1 0,-1 0 0,1-1 0,-1 0 1,1 0-1,-1-1 0,0 0 0,0 0 0,-1 0 0,1 0 1,-1-1-1,0 1 0,0-1 0,-1 0 0,1 0 0,-1-1 0,0 1 1,3-9-1,-4-2 2,-13 13-54,9 3 41,-1 1 1,1 0 0,0-1 0,0 1 0,0 0 0,0 0 0,0 1 0,0-1 0,0 0 0,0 1-1,-2 1 1,-3 6 119,1 0 0,0 0 0,0 0 0,1 1-1,1-1 1,-1 1 0,1 1 0,1-1 0,0 0 0,-2 18-1,4-25-93,0 0 0,1 0 1,0 0-1,0 1 0,0-1 0,0 0 0,0 0 0,1 0 0,-1 0 0,1 0 0,0 0 0,0 0 0,0 0 0,0 0 1,1 0-1,-1 0 0,1-1 0,0 1 0,-1 0 0,1-1 0,0 0 0,1 1 0,-1-1 0,0 0 0,1 0 0,-1 0 1,1 0-1,-1-1 0,1 1 0,0-1 0,0 1 0,0-1 0,0 0 0,0 0 0,0-1 0,0 1 0,0 0 0,0-1 1,6 0-1,-5 1-86,42-1-1516,-45 0 931,1 0-1,0-1 0,-1 1 0,1-1 0,0 1 1,-1-1-1,1 1 0,-1-1 0,1 0 0,-1 0 1,0 0-1,1 0 0,-1 0 0,2-2 0,7-6-7419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6.743"/>
    </inkml:context>
    <inkml:brush xml:id="br0">
      <inkml:brushProperty name="width" value="0.025" units="cm"/>
      <inkml:brushProperty name="height" value="0.025" units="cm"/>
    </inkml:brush>
  </inkml:definitions>
  <inkml:trace contextRef="#ctx0" brushRef="#br0">229 30 14478,'0'-1'319,"1"0"0,-1 0 1,-1-1-1,1 1 0,0 0 0,0 0 1,0-1-1,-1 1 0,1 0 0,0 0 1,-1-1-1,1 1 0,-1 0 1,0 0-1,1 0 0,-1 0 0,0 0 1,0 0-1,1 0 0,-3-1 1,2 1-236,0 1-1,0-1 1,-1 0 0,1 1 0,0 0 0,0-1 0,-1 1 0,1 0 0,0 0 0,-1 0 0,1 0 0,0 0 0,0 0 0,-1 0 0,1 0 0,-2 1 0,-1 0-121,0 0 0,1 0 0,-1 0 0,1 1 0,-1 0 0,1-1-1,0 1 1,0 1 0,0-1 0,0 0 0,0 1 0,-4 4 0,6-6 52,-1 0 1,1 0-1,0 1 1,0-1 0,0 0-1,0 0 1,0 0-1,1 1 1,-1-1-1,0 1 1,1-1 0,-1 0-1,1 1 1,-1-1-1,1 1 1,0-1 0,-1 1-1,1-1 1,0 1-1,0-1 1,0 1-1,0 0 1,0-1 0,1 1-1,-1-1 1,0 1-1,1-1 1,-1 0 0,1 1-1,0-1 1,-1 1-1,1-1 1,0 0-1,0 1 1,0-1 0,0 0-1,0 0 1,0 0-1,1 2 1,5 1-107,1 0-1,0 0 1,0-1-1,0 0 1,0-1-1,11 3 1,30 12-554,-48-17 657,1 1 0,-1-1 0,1 1 0,-1 0 0,0-1 0,1 1 0,-1 0 0,0 0 0,0 0 0,0 0 0,1 0 0,-1 0 0,0 0 0,0 0 0,0 0 0,-1 1 0,1-1 0,0 0 0,0 1 0,-1-1 0,1 0 0,-1 1 0,1-1 0,-1 1 0,0-1 0,1 1 0,-1-1 0,0 1 0,0-1 0,0 1 0,0-1 0,0 1 0,0-1 0,-1 1 0,1-1 0,0 1 0,-1-1 0,1 0 0,-1 1 0,0-1 0,1 1 0,-1-1 0,0 0 0,0 0 0,0 1 0,0-1 0,0 0 0,0 0 0,0 0 0,-2 1 0,-3 4 59,-2-1 0,1 0 0,0 0 0,-1-1 0,0 1 0,0-2 0,-9 4-1,4-3-344,-1 0-1,1-1 1,0-1-1,-27 1 0,-22-8-4469,13-10-1855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7.090"/>
    </inkml:context>
    <inkml:brush xml:id="br0">
      <inkml:brushProperty name="width" value="0.025" units="cm"/>
      <inkml:brushProperty name="height" value="0.025" units="cm"/>
    </inkml:brush>
  </inkml:definitions>
  <inkml:trace contextRef="#ctx0" brushRef="#br0">0 57 6887,'0'0'12876,"55"-47"-17136,-37 38-10474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7.510"/>
    </inkml:context>
    <inkml:brush xml:id="br0">
      <inkml:brushProperty name="width" value="0.025" units="cm"/>
      <inkml:brushProperty name="height" value="0.025" units="cm"/>
    </inkml:brush>
  </inkml:definitions>
  <inkml:trace contextRef="#ctx0" brushRef="#br0">0 38 10025,'0'0'10282,"10"-5"-9145,3-1-876,0 1 0,-1 0 0,2 1 0,-1 0-1,0 1 1,18-1 0,-26 3-190,0 1 0,1 0 1,-1 0-1,0 0 0,0 1 0,0 0 1,0 0-1,0 0 0,0 1 0,7 2 0,-10-2-73,1-1-1,-1 1 0,1 0 0,-1-1 0,0 1 0,0 1 0,0-1 0,0 0 1,0 0-1,0 1 0,0-1 0,-1 1 0,1-1 0,-1 1 0,0 0 1,0 0-1,0-1 0,0 1 0,1 6 0,-1-4 16,0 1 1,-1 0-1,0 0 1,1-1-1,-2 1 1,1 0-1,-1 0 1,0-1-1,0 1 1,-1 0-1,1-1 1,-1 1-1,0-1 0,-1 0 1,1 0-1,-1 0 1,-4 5-1,-5 5 43,-1 0 0,0-2-1,-28 24 1,26-25-23,1 1 0,0 0 1,-20 26-1,34-39-27,0 0 1,-1 0-1,1 1 1,0-1-1,0 0 1,0 0-1,0 1 1,0-1 0,0 0-1,-1 0 1,1 1-1,0-1 1,0 0-1,0 1 1,0-1-1,0 0 1,0 0-1,0 1 1,0-1-1,0 0 1,0 1-1,0-1 1,0 0-1,0 0 1,1 1-1,-1-1 1,0 0-1,0 0 1,0 1-1,0-1 1,0 0-1,1 0 1,-1 1-1,0-1 1,0 0-1,0 0 1,1 0-1,-1 0 1,0 1-1,0-1 1,0 0-1,1 0 1,-1 0-1,0 0 1,1 1-1,21 3 365,30-4 208,-46-1-542,16 0-64,1-1 0,24-6-1,-39 6-825,1 0-1,-1-1 0,0 0 0,14-7 1,-10-2-3957,-7-1-1949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7.909"/>
    </inkml:context>
    <inkml:brush xml:id="br0">
      <inkml:brushProperty name="width" value="0.025" units="cm"/>
      <inkml:brushProperty name="height" value="0.025" units="cm"/>
    </inkml:brush>
  </inkml:definitions>
  <inkml:trace contextRef="#ctx0" brushRef="#br0">0 68 4100,'0'0'15503,"63"26"-14831,-24-20-416,2 1-224,4-2-96,5-4-1313,-9-1-2883,2 0-1634</inkml:trace>
  <inkml:trace contextRef="#ctx0" brushRef="#br0" timeOffset="1">502 0 5221,'0'0'14606,"-39"52"-13517,22-23 32,1 0-256,4-1-513,5-3-288,7-3-96,0-6-897,2-7-929,10-6-576,2-3-1474,-1-7-1633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8.409"/>
    </inkml:context>
    <inkml:brush xml:id="br0">
      <inkml:brushProperty name="width" value="0.025" units="cm"/>
      <inkml:brushProperty name="height" value="0.025" units="cm"/>
    </inkml:brush>
  </inkml:definitions>
  <inkml:trace contextRef="#ctx0" brushRef="#br0">1 272 4036,'0'0'9315,"3"10"-7703,-1-2-1489,0 1 346,0 0 1,1 0 0,1-1-1,5 12 1,-8-18-333,1 1 0,-1-1 0,1 1 1,0-1-1,0 0 0,-1 0 0,2 0 0,-1 0 0,0 0 1,0 0-1,1-1 0,-1 1 0,1-1 0,-1 1 0,1-1 0,-1 0 1,1 0-1,0 0 0,0 0 0,-1-1 0,4 1 0,2-1 16,0 1-1,1-2 1,-1 1 0,0-1-1,0 0 1,0-1-1,0 0 1,-1 0-1,1-1 1,0 0-1,11-6 1,-15 7-102,-1 0 1,1-1 0,0 0-1,-1 1 1,0-1-1,0 0 1,0-1-1,0 1 1,0-1-1,0 1 1,-1-1-1,0 0 1,0 0 0,0 0-1,0 0 1,-1 0-1,1 0 1,-1 0-1,0-1 1,0 1-1,-1 0 1,1-9 0,-1 12-35,0 0 1,0 0 0,0 0 0,0-1 0,0 1 0,-1 0 0,1 0 0,0 0-1,-1 0 1,1 0 0,0 0 0,-1 0 0,0 0 0,1 0 0,-1 0 0,0 0 0,1 0-1,-1 0 1,0 0 0,0 0 0,0 1 0,1-1 0,-1 0 0,0 1 0,0-1-1,0 0 1,0 1 0,0 0 0,-1-1 0,1 1 0,0-1 0,0 1 0,0 0-1,0 0 1,0 0 0,0 0 0,-1 0 0,1 0 0,0 0 0,0 0 0,0 0 0,0 0-1,0 1 1,-1-1 0,0 1 0,-2 0-21,-1 0 0,1 0 0,0 1 0,0-1 0,0 1 0,0 0 0,0 0 0,0 1 1,0-1-1,-6 7 0,3-2 73,1 1 1,-1 0 0,1 0-1,1 1 1,-1 0 0,2 0-1,-1 0 1,1 0 0,0 1-1,1 0 1,1 0-1,-1 0 1,1 0 0,1 0-1,0 0 1,0 16 0,2-24-61,-1 0 0,1 0 1,0 0-1,0 1 0,0-1 1,0 0-1,0 0 0,0-1 1,0 1-1,0 0 0,1 0 1,-1 0-1,1-1 0,0 1 1,-1-1-1,1 1 0,0-1 1,0 0-1,0 0 1,0 0-1,0 0 0,0 0 1,0 0-1,0 0 0,0-1 1,1 1-1,-1-1 0,0 0 1,0 1-1,1-1 0,-1 0 1,0 0-1,0-1 0,4 1 1,2-1 22,0 1 1,0-1 0,0 0 0,-1-1 0,1 0 0,0 0 0,-1-1 0,13-5 0,-4-3-60,-1 0 0,0-1 0,-1-1 0,0 0-1,-1-1 1,0 0 0,-2-1 0,1-1 0,-2 0 0,0 0 0,10-24-1,-10 17 69,0-1-1,-2 0 0,0 0 0,-2-1 0,-1 0 1,-1-1-1,2-47 0,-6 72-37,0 0-1,0 0 1,0 0-1,0 0 1,0 0-1,0 0 1,0 0-1,0 0 1,-1 0-1,1 0 1,0 1-1,-1-1 1,1 0-1,-1 0 1,1 0-1,-1 0 1,1 1 0,-1-1-1,1 0 1,-1 0-1,0 1 1,1-1-1,-1 1 1,0-1-1,1 0 1,-1 1-1,0-1 1,0 1-1,0 0 1,0-1-1,0 1 1,1 0-1,-1-1 1,0 1-1,0 0 1,0 0-1,0 0 1,0 0 0,0 0-1,0 0 1,0 0-1,0 0 1,-1 1-1,-2-1-20,1 1-1,0 0 1,0 0 0,0 0-1,-1 0 1,1 1 0,0-1-1,1 1 1,-1 0-1,0 0 1,-3 3 0,-8 11 52,1 0 0,0 1 0,1 1 1,1 0-1,1 0 0,1 1 0,0 0 1,2 1-1,0 0 0,1 0 0,1 0 0,1 1 1,0 0-1,0 31 0,4-48-23,0 0 0,0-1 0,1 1 0,-1 0-1,1-1 1,0 1 0,-1-1 0,2 1 0,-1-1 0,0 1 0,1-1-1,0 0 1,-1 0 0,1 1 0,0-1 0,1-1 0,-1 1 0,1 0-1,-1 0 1,1-1 0,0 0 0,6 5 0,-4-5-67,0 1-1,1-1 1,-1 0 0,1-1 0,0 1 0,-1-1 0,1 0-1,0-1 1,0 1 0,0-1 0,-1 0 0,1-1-1,0 1 1,6-2 0,-11 1-122,0 1 0,1 0 0,-1 0 0,0-1-1,1 1 1,-1-1 0,0 1 0,0-1 0,0 0 0,1 1 0,-1-1 0,0 0 0,0 0-1,0 0 1,0 0 0,0 1 0,-1-2 0,1 1 0,0 0 0,0 0 0,-1 0-1,1 0 1,0 0 0,0-2 0,2-22-7171,-3-3-6490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6.807"/>
    </inkml:context>
    <inkml:brush xml:id="br0">
      <inkml:brushProperty name="width" value="0.025" units="cm"/>
      <inkml:brushProperty name="height" value="0.025" units="cm"/>
      <inkml:brushProperty name="color" value="#F6630D"/>
    </inkml:brush>
  </inkml:definitions>
  <inkml:trace contextRef="#ctx0" brushRef="#br0">239 32 13645,'-13'6'-134,"-1"0"110,-13 6 154,1 1 0,-35 23 1,54-31-143,0-1 0,0 2 1,1-1-1,-1 1 1,1 0-1,1 0 0,-1 0 1,1 1-1,0 0 1,1 0-1,-1 0 0,1 1 1,1-1-1,-5 14 1,2 20-419,2 0 1,2 0 0,1 0 0,7 52 0,-5-79 391,5 48-23,3 0 0,2-1 0,3 0 0,40 104 0,-8-53 94,89 158-1,-90-193-26,4-2 0,2-2 0,4-2 0,2-3 0,117 107 0,-116-127 0,2-1-1,2-4 1,1-2-1,3-2 1,1-4-1,1-3 1,83 27-1,-40-26 11,2-5 0,2-4-1,207 14 1,354-26 63,-608-13-77,1094-76 54,-12-108-80,-1040 164 51,942-208 55,-811 163 40,-4-10 0,296-138 0,-458 179-106,-1-4 1,-3-3-1,69-53 0,-117 78 7,-1-1 1,-1-1 0,-1-1 0,0-1 0,-2 0-1,0-2 1,-2 0 0,0-1 0,-2 0 0,-1-1-1,0-1 1,13-42 0,-22 55 56,-1-1 1,-1 0-1,0 0 0,0 0 0,-2 0 1,0 0-1,0 0 0,-1 0 0,-1 0 1,0 1-1,-1-1 0,-1 0 0,0 1 1,-1 0-1,0 0 0,-12-21 0,4 14 25,-1 0 0,-1 1 0,0 1 0,-1 0 0,-1 1 0,-1 1-1,-1 1 1,0 1 0,-23-14 0,-31-15-19,-1 4 0,-156-58 0,-174-22-40,190 72-89,-1 10 0,-302-14-1,-442 36-1310,667 16 602,-587 35-342,1 43-3173,529-45-115,208-21 3245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08.774"/>
    </inkml:context>
    <inkml:brush xml:id="br0">
      <inkml:brushProperty name="width" value="0.025" units="cm"/>
      <inkml:brushProperty name="height" value="0.025" units="cm"/>
    </inkml:brush>
  </inkml:definitions>
  <inkml:trace contextRef="#ctx0" brushRef="#br0">1 1 12300,'0'0'8263,"34"58"-8038,-9-44-1699,2-1-4708</inkml:trace>
  <inkml:trace contextRef="#ctx0" brushRef="#br0" timeOffset="1">729 428 21973,'0'0'4324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3.401"/>
    </inkml:context>
    <inkml:brush xml:id="br0">
      <inkml:brushProperty name="width" value="0.025" units="cm"/>
      <inkml:brushProperty name="height" value="0.025" units="cm"/>
    </inkml:brush>
  </inkml:definitions>
  <inkml:trace contextRef="#ctx0" brushRef="#br0">0 0 2146,'0'0'673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3.750"/>
    </inkml:context>
    <inkml:brush xml:id="br0">
      <inkml:brushProperty name="width" value="0.025" units="cm"/>
      <inkml:brushProperty name="height" value="0.025" units="cm"/>
    </inkml:brush>
  </inkml:definitions>
  <inkml:trace contextRef="#ctx0" brushRef="#br0">23 1 2402,'-1'8'13400,"-3"16"-6508,0 7-4673,-10 114-3061,16-81-1004,0-4-6948,-2-48 3595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4.127"/>
    </inkml:context>
    <inkml:brush xml:id="br0">
      <inkml:brushProperty name="width" value="0.025" units="cm"/>
      <inkml:brushProperty name="height" value="0.025" units="cm"/>
    </inkml:brush>
  </inkml:definitions>
  <inkml:trace contextRef="#ctx0" brushRef="#br0">47 292 6951,'0'0'13015,"12"6"-11681,-3-2-1084,-3 0-109,1 0-1,0-1 1,0 0-1,1-1 1,-1 0-1,0 0 1,1 0-1,0-1 1,14 1-1,148-10 816,-99-4-3407,-71 12 2207,1 0-1,-1 0 1,1 0-1,-1 0 0,0-1 1,1 1-1,-1 0 1,0 0-1,1 0 1,-1 0-1,0-1 1,1 1-1,-1 0 0,0 0 1,1-1-1,-1 1 1,0 0-1,0 0 1,1-1-1,-1 1 0,0 0 1,0-1-1,0 1 1,1 0-1,-1-1 1,0 1-1,0-1 0,0 1 1,0 0-1,0-1 1,0 1-1,0 0 1,0-1-1,0 1 1,0-1-1,0 1 0,0 0 1,0-1-1,0 1 1,0-1-1,0 1 1,0 0-1,0-1 0,-1 1 1,1 0-1,0-1 1,0 1-1,-6-9-9476</inkml:trace>
  <inkml:trace contextRef="#ctx0" brushRef="#br0" timeOffset="1">0 57 10346,'0'0'9641,"59"-42"-8456,-20 35-448,6 1-385,1 4-320,8 2-32,-4 1-384,-2 9-1410,-5 1-2402,-7-3-2626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4.619"/>
    </inkml:context>
    <inkml:brush xml:id="br0">
      <inkml:brushProperty name="width" value="0.025" units="cm"/>
      <inkml:brushProperty name="height" value="0.025" units="cm"/>
    </inkml:brush>
  </inkml:definitions>
  <inkml:trace contextRef="#ctx0" brushRef="#br0">146 85 14798,'0'0'5541,"4"-9"-3715,1 0-1141,-3 6-450,0 0 0,0 0 1,-1 0-1,1-1 0,-1 1 0,0-1 0,0 1 1,0-1-1,-1 1 0,1-1 0,0-6 0,-2 9-195,0 0-1,1-1 1,-1 1-1,0 0 1,0 0-1,0 0 1,0 0-1,0 0 1,0 0-1,0 0 1,0 0-1,0 0 1,0 1-1,-1-1 1,1 0-1,0 1 1,0-1-1,-1 1 1,1-1-1,0 1 1,-1-1-1,1 1 1,-1 0-1,1 0 1,0 0-1,-1 0 1,1 0-1,-1 0 1,1 0-1,0 0 1,-3 1-1,-50 7-219,13 14 133,39-21 28,0 1 1,0-1-1,0 1 0,1-1 1,-1 1-1,1 0 1,-1 0-1,1-1 1,-1 1-1,1 0 0,0 0 1,0 1-1,0-1 1,0 0-1,1 0 0,-1 0 1,1 0-1,-1 4 1,2-4-18,1-1 0,0 0 0,-1-1 0,1 1 1,0 0-1,0 0 0,0-1 0,0 1 0,0-1 1,0 0-1,0 1 0,0-1 0,0 0 1,0 0-1,0 0 0,2-1 0,4 1-81,4 1-67,0 1 1,-1 0-1,1 0 1,-1 1-1,20 8 1,-28-10 147,0 0 0,-1 1 1,1-1-1,0 1 1,-1-1-1,1 1 0,-1 0 1,0 0-1,0 0 0,0 1 1,0-1-1,0 0 1,0 1-1,0-1 0,-1 1 1,1 0-1,-1-1 1,0 1-1,0 0 0,0 0 1,0 0-1,0 0 1,-1 0-1,1 0 0,-1 0 1,0 0-1,0 5 1,-1-5 60,0-1 0,0 1 1,0-1-1,0 1 0,0-1 1,-1 1-1,0-1 1,1 0-1,-1 1 0,0-1 1,0 0-1,0 0 0,0 0 1,0-1-1,-1 1 0,1 0 1,0-1-1,-1 0 0,1 1 1,-4 0-1,-61 24 771,57-22-704,1-1-41,0-1 1,1 1-1,-1-1 1,0-1 0,-15 1-1,24-2-167,0-1 0,0 0-1,0 1 1,0-1 0,-1 1 0,1-1-1,0 0 1,0 1 0,0-1-1,0 0 1,0 1 0,1-1 0,-1 1-1,0-1 1,0 0 0,0 1-1,0-1 1,1 1 0,-1-1 0,0 0-1,1 1 1,-1-1 0,42-46-8607,-16 13 977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4.980"/>
    </inkml:context>
    <inkml:brush xml:id="br0">
      <inkml:brushProperty name="width" value="0.025" units="cm"/>
      <inkml:brushProperty name="height" value="0.025" units="cm"/>
    </inkml:brush>
  </inkml:definitions>
  <inkml:trace contextRef="#ctx0" brushRef="#br0">101 0 4068,'0'0'17675,"0"11"-17184,-1-6-444,-2 41 89,2 0 1,2 1-1,9 61 1,0-54-2598,-14-58-1145,-13-19 1761,-7-16 699,-22-36 1677,20 23 4884,26 51-5366,0 1 1,1 0 0,-1 0 0,0-1 0,0 1 0,0 0-1,0 0 1,0-1 0,0 1 0,1 0 0,-1 0-1,0 0 1,0-1 0,0 1 0,1 0 0,-1 0-1,0 0 1,0 0 0,0-1 0,1 1 0,-1 0-1,0 0 1,0 0 0,1 0 0,-1 0 0,0 0 0,0 0-1,1 0 1,-1 0 0,0 0 0,0 0 0,1 0-1,-1 0 1,0 0 0,1 0 0,-1 0 0,0 0-1,0 0 1,1 0 0,-1 0 0,0 0 0,0 0 0,1 1-1,-1-1 1,0 0 0,0 0 0,1 0 0,15 4-301,14 7-20,31 8-4631,-19-12-2235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5.686"/>
    </inkml:context>
    <inkml:brush xml:id="br0">
      <inkml:brushProperty name="width" value="0.025" units="cm"/>
      <inkml:brushProperty name="height" value="0.025" units="cm"/>
    </inkml:brush>
  </inkml:definitions>
  <inkml:trace contextRef="#ctx0" brushRef="#br0">147 41 4548,'0'0'7837,"-9"1"-5376,-1-1-1848,-2-1 138,0 2 1,1-1-1,-1 2 1,-20 4-1,30-6-651,-1 1-1,0 0 1,1 0 0,0 0 0,-1 0-1,1 0 1,0 0 0,-1 1 0,1-1-1,0 1 1,0-1 0,0 1-1,0 0 1,1 0 0,-1 0 0,0 0-1,1 0 1,-1 0 0,1 1-1,0-1 1,0 0 0,0 1 0,0-1-1,0 1 1,0-1 0,1 1 0,-1-1-1,1 1 1,0 4 0,0-6-87,0 0-1,1 0 1,0 0 0,-1 0 0,1 0 0,0 0 0,-1 0 0,1 0 0,0 0 0,0 0 0,0-1 0,0 1-1,0 0 1,0-1 0,0 1 0,0-1 0,0 1 0,0-1 0,0 1 0,0-1 0,0 0 0,0 1-1,1-1 1,-1 0 0,0 0 0,0 0 0,0 0 0,0 0 0,0 0 0,3-1 0,37-2 72,-33 0-245,0-1 0,0 0 0,0 0 0,-1-1 0,0 1 0,1-2-1,-2 1 1,1-1 0,-1 0 0,0 0 0,0-1 0,0 0-1,-1 0 1,0 0 0,-1-1 0,1 1 0,3-11 0,-11 15 795,-6 8-361,-10 10-137,15-11-71,-1 1-1,1 0 1,-1 0-1,2 0 1,-1 1 0,0-1-1,1 1 1,0 0-1,1 0 1,-1 0 0,1 1-1,0-1 1,1 0-1,-1 1 1,1-1-1,1 1 1,-1-1 0,1 1-1,0 0 1,1 6-1,0-11-51,0-1 0,0 1 0,0-1 0,1 1 0,-1-1 0,0 1-1,1-1 1,-1 0 0,1 0 0,-1 1 0,1-1 0,-1 0 0,1 0 0,0-1-1,-1 1 1,1 0 0,0 0 0,0-1 0,0 1 0,0-1 0,0 0-1,-1 0 1,1 1 0,0-1 0,0 0 0,0-1 0,0 1 0,0 0 0,0 0-1,2-2 1,1 2 0,1-1-1,-1 0 1,0 0 0,0 0-1,1-1 1,-1 1-1,0-1 1,0-1 0,8-4-1,-5-1-129,1-1 0,-2 0 0,1 0 0,-1-1 0,9-16 0,-13 21 103,-1 0 1,1 0-1,-1 0 0,0 0 1,0 0-1,-1 0 0,1-1 1,-1 1-1,-1 0 0,1-1 1,-1 1-1,1-1 0,-2 1 1,0-7-1,1 12 20,0 0 0,0-1 0,-1 1 0,1 0 0,0 0 0,0 0 0,-1 0 1,1 0-1,0 0 0,-1 0 0,1 0 0,0 0 0,-1 0 0,1 0 0,0 0 0,0 0 0,-1 0 0,1 0 0,0 0 0,-1 0 0,1 0 0,0 0 0,0 0 0,-1 0 1,1 0-1,0 1 0,0-1 0,-1 0 0,1 0 0,0 0 0,0 1 0,-1-1 0,1 0 0,0 0 0,0 0 0,0 1 0,0-1 0,-1 0 0,1 0 0,0 1 0,0-1 1,0 1-1,-10 10 73,7-4 114,0 0 0,0 0 0,1 0 0,0 1 0,0-1 0,1 1 0,0 0 0,-1 13 0,3-20-179,-1 0-1,1 0 1,-1 1 0,1-1 0,0 0-1,-1 0 1,1 0 0,0 0-1,0 0 1,0-1 0,-1 1-1,1 0 1,0 0 0,0-1-1,0 1 1,0 0 0,1-1 0,-1 1-1,0-1 1,0 1 0,0-1-1,0 0 1,0 1 0,1-1-1,-1 0 1,0 0 0,0 0-1,1 0 1,-1 0 0,0 0 0,2 0-1,41-4 381,-30-2-401,0-1 0,0 0 0,0-2 0,-1 1 0,-1-2 0,1 1 0,-1-2 0,14-16 1,-29 32 23,0 0 1,0 0 0,1 1-1,0-1 1,0 0 0,0 1 0,1-1-1,-1 1 1,1 7 0,-6 61 642,7-72-675,0-1-1,0 1 0,0 0 1,0-1-1,0 1 0,1-1 0,-1 1 1,1-1-1,-1 1 0,1-1 1,-1 0-1,1 1 0,0-1 0,0 1 1,0-1-1,0 0 0,0 0 1,0 0-1,0 1 0,0-1 1,0 0-1,0 0 0,1-1 0,-1 1 1,2 1-1,0-1-153,1 1 0,0-1 0,0 0-1,0 0 1,0-1 0,0 1 0,0-1 0,0 0 0,7 0 0,0-1-1137,-1-1 0,0 0 0,0 0 0,0-1 0,0 0 1,0-1-1,12-6 0,12-13-7028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6.017"/>
    </inkml:context>
    <inkml:brush xml:id="br0">
      <inkml:brushProperty name="width" value="0.025" units="cm"/>
      <inkml:brushProperty name="height" value="0.025" units="cm"/>
    </inkml:brush>
  </inkml:definitions>
  <inkml:trace contextRef="#ctx0" brushRef="#br0">95 0 2338,'0'0'13042,"-8"1"-11633,1 0-1027,1 0 0,0 0 0,-1 0 0,1 1 0,0 0 0,-10 4 0,14-5-322,0 1 0,0-1 0,0 0 0,0 1 0,0-1 0,0 1 0,0 0 0,0-1 0,1 1 0,-1 0 1,1 0-1,-1 0 0,1 0 0,0 1 0,0-1 0,0 0 0,0 0 0,0 1 0,0-1 0,1 1 0,-1-1 0,1 0 0,-1 1 0,1 3 0,1-4-156,0 0-1,0 0 1,-1-1 0,1 1-1,0-1 1,1 1 0,-1-1-1,0 0 1,0 1 0,1-1 0,-1 0-1,1 0 1,-1 0 0,1 0-1,-1 0 1,1 0 0,0 0 0,-1 0-1,4 0 1,42 17-1220,-38-15 896,-3-1 447,0 1 1,0-1-1,0 2 1,0-1-1,-1 0 1,1 1 0,-1 0-1,7 8 1,-11-11 88,0 0 0,0 0-1,1 0 1,-1 1 0,-1-1 0,1 0 0,0 0 0,0 1 0,0-1 0,-1 1 0,1-1 0,-1 1 0,1-1 0,-1 1-1,0-1 1,1 1 0,-1 0 0,0-1 0,0 1 0,0-1 0,0 1 0,-1-1 0,1 1 0,0 0 0,0-1-1,-1 1 1,1-1 0,-1 1 0,0-1 0,1 0 0,-1 1 0,0-1 0,0 1 0,0-1 0,0 0 0,0 0 0,0 0-1,0 0 1,-3 2 0,-1 2-8,0-1 0,-1 0 0,0-1-1,0 1 1,0-1 0,0 0-1,0-1 1,-12 4 0,-31 0-2983,26-6-2320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7.072"/>
    </inkml:context>
    <inkml:brush xml:id="br0">
      <inkml:brushProperty name="width" value="0.025" units="cm"/>
      <inkml:brushProperty name="height" value="0.025" units="cm"/>
    </inkml:brush>
  </inkml:definitions>
  <inkml:trace contextRef="#ctx0" brushRef="#br0">63 179 3427,'0'0'11670,"7"-10"-9711,-1 2-1302,-3 4-282,0 0 0,0-1 1,-1 1-1,1 0 0,-1-1 1,0 1-1,0-1 0,-1 0 1,1 1-1,-1-1 0,0 0 1,1-10-1,-2 15-353,-1-1 1,1 1-1,0-1 0,0 1 0,0-1 1,-1 1-1,1-1 0,0 1 0,-1 0 1,1-1-1,0 1 0,-1 0 0,1-1 1,0 1-1,-1 0 0,1-1 0,-1 1 1,1 0-1,-1 0 0,1-1 0,-1 1 1,1 0-1,-1 0 0,1 0 1,-1 0-1,1 0 0,-1 0 0,1-1 1,-1 1-1,1 0 0,-1 1 0,1-1 1,-1 0-1,1 0 0,-1 0 0,1 0 1,-1 0-1,1 0 0,-1 1 0,1-1 1,0 0-1,-1 0 0,1 1 0,-1-1 1,1 0-1,-1 1 0,-24 12-225,20-8 193,0 0-1,0 0 0,0 0 1,0 1-1,1-1 0,0 1 1,0 0-1,1 0 0,-1 1 1,1-1-1,1 1 0,-1 0 1,-2 13-1,5-20 12,1 1 0,-1 0 0,0-1 0,1 1 0,-1 0 0,1-1 0,-1 1 0,1-1 0,-1 1 0,1-1 0,-1 1 0,1-1 0,0 1 0,-1-1 0,1 0 0,-1 1 0,1-1 0,0 0 0,0 0 0,-1 1 0,1-1 0,0 0 0,-1 0 0,1 0 0,0 0 0,0 0 0,-1 0 0,1 0 0,0 0 0,0 0 0,-1 0 0,2-1 0,28-2 169,-16-1-137,-1-1 1,1 0-1,-1-1 0,0-1 1,0 0-1,-1 0 0,0-1 0,14-12 1,-8 4-11,0-1 0,-1 0 1,-1-1-1,16-23 0,-18 17 196,-21 26-70,-29 36-122,19-14-61,-27 48-1,39-62 50,1 0 1,0 0-1,0 0 1,1 0-1,0 1 0,1 0 1,0-1-1,-1 17 1,3-26-8,0 1 0,0 0 0,0-1 0,0 1 0,0 0 0,0-1 0,1 1 1,-1-1-1,0 1 0,1 0 0,-1-1 0,1 1 0,0-1 0,-1 1 0,1-1 0,0 0 0,0 1 0,0-1 1,0 0-1,0 1 0,0-1 0,0 0 0,1 0 0,-1 0 0,0 0 0,1 0 0,-1 0 0,1-1 1,-1 1-1,1 0 0,-1-1 0,1 1 0,-1-1 0,1 0 0,-1 1 0,1-1 0,0 0 0,-1 0 1,1 0-1,0 0 0,-1 0 0,1 0 0,-1 0 0,1-1 0,0 1 0,-1-1 0,1 1 0,2-2 1,4-1 34,0 1 0,1-2 0,-1 1 0,0-1 0,-1-1 0,1 1 1,11-11-1,-8 5-4,-1 0 0,-1-1 1,14-18-1,-20 24-29,0 0-1,0 0 1,0-1 0,0 1-1,-1-1 1,0 0-1,0 1 1,0-1-1,-1 0 1,0 0-1,0-7 1,-3 14-37,-1 0 1,1-1-1,0 1 0,-1 0 1,1 0-1,0 0 0,0 1 0,0-1 1,-4 3-1,3-1-2,-3 2 56,1 1-1,-1-1 1,1 1-1,0 0 1,-5 8 0,10-13-22,-1 0 1,0 0 0,1 0 0,-1 0 0,1 1 0,0-1 0,-1 0 0,1 0 0,0 0 0,0 0 0,-1 1 0,1-1-1,0 0 1,0 0 0,1 0 0,-1 0 0,0 1 0,0-1 0,0 0 0,1 0 0,-1 0 0,1 0 0,-1 0 0,1 0 0,-1 1-1,1-1 1,0 0 0,-1-1 0,1 1 0,0 0 0,0 0 0,-1 0 0,1 0 0,0-1 0,0 1 0,0 0 0,0-1-1,0 1 1,0-1 0,1 1 0,0 0 0,83 46-329,27 13-176,-112-60 548,1-1-1,0 1 1,-1 0 0,1 0-1,-1 0 1,1 0 0,-1 0-1,1-1 1,-1 1 0,1 0 0,-1 0-1,1-1 1,-1 1 0,1-1-1,-1 1 1,1 0 0,-1-1-1,1 1 1,-1-1 0,0 1-1,1-1 1,-1 1 0,0-1-1,0 1 1,1-1 0,-1 1-1,0-1 1,0 1 0,0-1-1,0 1 1,1-1 0,-1 0 0,0 1-1,0-1 1,0 1 0,0-1-1,0 0 1,-1 1 0,1-1-1,0 0 1,1-33 2643,-1 30-2506,-5-205 433,5 208-671,1 1 0,0-1 0,-1 1 0,1-1 0,0 0 1,-1 1-1,1-1 0,0 1 0,0-1 0,-1 1 0,1 0 0,0-1 0,0 1 0,0 0 0,-1 0 0,1-1 0,0 1 0,0 0 0,0 0 0,0 0 0,0 0 0,0 0 1,-1 0-1,1 0 0,0 1 0,0-1 0,1 0 0,28 4-1435,47 11-4748,-32-11-246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8.472"/>
    </inkml:context>
    <inkml:brush xml:id="br0">
      <inkml:brushProperty name="width" value="0.025" units="cm"/>
      <inkml:brushProperty name="height" value="0.025" units="cm"/>
    </inkml:brush>
  </inkml:definitions>
  <inkml:trace contextRef="#ctx0" brushRef="#br0">9 1 15246,'0'0'4805,"0"12"-4442,-4 47 128,-1 29-149,9 144-1,-3-227-352,8 41 72,-9-45-73,1 0 0,-1 0 1,0 0-1,1 0 0,-1 0 0,1 0 0,-1 0 0,1-1 1,0 1-1,-1 0 0,1 0 0,0 0 0,0-1 1,-1 1-1,1 0 0,0-1 0,0 1 0,0-1 1,0 1-1,0-1 0,0 1 0,0-1 0,0 0 1,0 1-1,0-1 0,0 0 0,0 0 0,0 0 0,0 0 1,0 0-1,0 0 0,0 0 0,0 0 0,0 0 1,0 0-1,0-1 0,0 1 0,2-1 0,3-2-110,-1 0 0,0-1 0,0 1 1,0-1-1,-1 0 0,1 0 0,-1-1 0,0 1 0,0-1 0,6-10 0,33-60-2209,-37 63 1957,10-20 218,-2-2 1,-1 0-1,-1-1 1,-2 0-1,-2 0 0,5-42 1,-12 77 208,-1 0 1,0-1-1,0 1 1,0-1-1,1 1 1,-1 0-1,0-1 1,0 1-1,0-1 1,0 1 0,0-1-1,0 1 1,0-1-1,0 1 1,0-1-1,0 1 1,0 0-1,0-1 1,0 1-1,0-1 1,-1 1-1,1-1 1,0 1-1,0 0 1,0-1-1,-1 1 1,1-1-1,0 1 1,0 0-1,-1-1 1,1 1-1,-1-1 1,-9 14 480,-14 31-410,23-41 4,-16 30 242,2 1 1,2 1 0,1 0-1,1 0 1,3 1 0,0 0 0,2 1-1,-1 68 1,7-103-372,0 0-1,0 0 1,0 0-1,0 0 1,1-1-1,-1 1 1,1 0-1,-1 0 1,1-1-1,0 1 1,-1 0-1,1-1 1,1 2-1,-1-2 12,-1 0-1,1-1 0,-1 1 1,1-1-1,0 0 0,-1 1 1,1-1-1,-1 1 0,1-1 1,0 0-1,-1 0 0,1 1 0,0-1 1,0 0-1,-1 0 0,1 0 1,0 0-1,-1 0 0,1 0 1,0 0-1,0 0 0,0 0 1,2-1 16,-1 0 0,0 1 0,1-1 0,-1-1 0,0 1 0,0 0 0,0-1 0,0 1 0,0-1 0,0 1 0,-1-1 0,1 0 0,0 0 0,-1 0 0,0 0 0,1 0 0,0-2 0,3-6-29,0-1 1,-1 0-1,-1 0 1,0 0-1,0 0 0,-1 0 1,1-19-1,-2-3 75,-3-45 0,-5 46-98,3 35-171,3 17 73,1-15 129,0 0 0,0 0 0,1 0-1,-1 0 1,1 0 0,0 0 0,1-1 0,-1 1 0,1 0 0,0-1 0,0 1 0,1-1 0,-1 0-1,1 0 1,0 0 0,0 0 0,5 5 0,-5-7 11,1 1-1,-1-1 1,1 0 0,-1 0-1,1 0 1,0-1 0,-1 1-1,1-1 1,0 0 0,0 0-1,0 0 1,0 0-1,0-1 1,1 0 0,-1 0-1,0 0 1,0 0 0,0-1-1,0 1 1,0-1 0,8-3-1,-5 1 5,0 0-1,0 0 0,-1-1 1,1 0-1,-1-1 1,0 1-1,0-1 1,0 0-1,-1-1 0,8-8 1,-2 1-82,-1-2 1,0 1 0,13-24-1,-24 42-5,0 0 0,0 0 0,1 0 0,0 0 1,0 1-1,0-1 0,0 0 0,2 4 0,-1 9 173,-3 39 273,0-34 28,2 0 0,0 1 0,5 32 0,-5-54-397,0 0-1,0-1 1,0 1-1,1 0 1,-1 0 0,0 0-1,1-1 1,-1 1-1,0 0 1,1-1 0,-1 1-1,1 0 1,-1-1-1,1 1 1,0 0 0,-1-1-1,1 1 1,0-1-1,-1 1 1,1-1 0,0 0-1,-1 1 1,1-1-1,0 1 1,0-1 0,-1 0-1,1 0 1,0 0-1,0 1 1,0-1 0,-1 0-1,1 0 1,0 0-1,0 0 1,0 0 0,0 0-1,-1-1 1,1 1-1,0 0 1,0 0 0,0-1-1,-1 1 1,1 0-1,0-1 1,0 1 0,0-1-1,2 0-202,0-1-1,-1 1 1,1-1 0,0 0-1,-1 1 1,0-1-1,1 0 1,-1-1 0,0 1-1,3-4 1,-3 2-710,0-1 0,-1 1 0,0 0 0,0-1 0,0 1 1,0-1-1,0-7 0,-1-18-5829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8.707"/>
    </inkml:context>
    <inkml:brush xml:id="br0">
      <inkml:brushProperty name="width" value="0.025" units="cm"/>
      <inkml:brushProperty name="height" value="0.025" units="cm"/>
      <inkml:brushProperty name="color" value="#F6630D"/>
    </inkml:brush>
  </inkml:definitions>
  <inkml:trace contextRef="#ctx0" brushRef="#br0">2807 314 9705,'-95'-2'-1286,"-669"-2"1206,676 11 97,-1 4 1,1 4-1,1 4 1,1 4-1,1 3 1,1 4-1,1 3 1,2 5-1,-83 51 1,62-26 4,2 5 0,3 4 0,4 5 1,3 3-1,3 5 0,-89 112 1,134-145 57,2 2 0,3 1 1,-49 97-1,75-130-50,1 1-1,1 0 1,2 1-1,0 0 1,1 0-1,1 0 1,2 1-1,0 0 0,2-1 1,0 1-1,2 0 1,7 48-1,-2-55-19,0 0-1,1 0 1,0-1 0,2 0-1,0-1 1,1 0-1,0 0 1,1-1-1,1 0 1,1-1 0,0 0-1,1-1 1,0-1-1,28 19 1,2-2-6,1-2 1,1-2-1,1-3 0,57 21 1,23-1 18,1-6 1,138 21-1,272 17 40,1687 86-437,62-129 353,-841-116 117,-1163 47-72,-3-12 0,-2-12 0,288-106 0,-104-15 323,-399 154-262,-2-4-1,-2-2 1,-1-2-1,-1-3 1,58-55-1,-100 81 114,0-1-1,-1 0 0,0-2 0,-1 1 0,-1-2 1,17-32-1,-24 38-62,0 0 1,-1 1 0,-1-2-1,0 1 1,-1 0 0,0-1 0,0 1-1,-2-1 1,1 1 0,-2-1-1,0 1 1,-3-21 0,-3 8-60,0 0 1,-1 0 0,-2 1 0,0 0-1,-18-27 1,-75-109 34,59 103-11,-2 1 0,-3 2 1,-1 3-1,-104-81 0,72 73-10,-2 4 0,-173-84 0,110 75-121,-173-51 0,-155-12-465,-28 21-2472,-610-49 0,786 128 993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8.806"/>
    </inkml:context>
    <inkml:brush xml:id="br0">
      <inkml:brushProperty name="width" value="0.025" units="cm"/>
      <inkml:brushProperty name="height" value="0.025" units="cm"/>
    </inkml:brush>
  </inkml:definitions>
  <inkml:trace contextRef="#ctx0" brushRef="#br0">0 0 13933,'0'0'4837,"23"54"-6311,-1-48-2241,-3-2-2307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9.137"/>
    </inkml:context>
    <inkml:brush xml:id="br0">
      <inkml:brushProperty name="width" value="0.025" units="cm"/>
      <inkml:brushProperty name="height" value="0.025" units="cm"/>
    </inkml:brush>
  </inkml:definitions>
  <inkml:trace contextRef="#ctx0" brushRef="#br0">152 0 4837,'0'0'7591,"-11"5"-4676,-9 5-2146,5-5 48,1 2 0,-1 0-1,2 1 1,-1 0-1,-19 16 1,32-24-854,1 1 0,-1-1 0,1 1 0,-1-1-1,1 1 1,-1-1 0,1 1 0,0-1 0,-1 1 0,1-1 0,0 1 0,0 0 0,-1-1 0,1 1 0,0-1 0,0 1-1,0 0 1,0-1 0,-1 1 0,1 0 0,0-1 0,0 1 0,0 0 0,1-1 0,-1 1 0,0-1 0,0 1 0,0 0-1,0-1 1,0 1 0,1-1 0,-1 1 0,0 0 0,1-1 0,-1 1 0,0-1 0,1 1 0,-1-1 0,1 1-1,-1-1 1,1 1 0,-1-1 0,1 0 0,-1 1 0,1-1 0,-1 0 0,1 1 0,-1-1 0,1 0 0,0 0 0,-1 1-1,1-1 1,0 0 0,-1 0 0,1 0 0,0 0 0,45 9-861,-39-8 904,39 4-430,-32-4 408,0 0 1,0 1-1,0 1 1,0 0-1,22 8 1,-35-10 38,0-1 1,0 1 0,0-1 0,0 1 0,0-1-1,0 1 1,0 0 0,0-1 0,0 1-1,0 0 1,0 0 0,-1 0 0,1 0 0,0 0-1,-1 0 1,1 0 0,0 0 0,-1 0 0,1 0-1,-1 0 1,1 0 0,-1 0 0,0 0 0,0 0-1,1 1 1,-1-1 0,0 0 0,0 0 0,0 0-1,0 1 1,0-1 0,0 0 0,-1 0-1,1 0 1,0 0 0,-1 1 0,1-1 0,-1 0-1,1 0 1,-1 0 0,1 0 0,-1 0 0,0 0-1,1 0 1,-1 0 0,0 0 0,0-1 0,0 1-1,0 0 1,1 0 0,-3 0 0,-6 7 506,0 0 0,0 0 0,-18 10 0,21-14-351,-74 41 1978,72-41-2046,1-1-1,-1 0 1,0 0 0,0-1-1,0 0 1,-1 0-1,1-1 1,-14 1 0,22-3-154,-1 1 0,1 0 0,-1 0 0,1-1 0,-1 1 0,1 0 0,-1-1 0,1 1 0,-1-1 0,1 1 0,-1-1 0,1 1 0,0-1 0,-1 1 0,1-1 0,0 1 0,-1-1 0,1 1 0,0-1 0,0 0 0,0 1 0,-1-1 0,1 1 0,0-1 0,0 0 0,0 1 0,0-1 0,0 0 0,0 1 0,0-1 0,0 1 0,1-2 0,2-22-1613,2 12 318,1-1 1,0 1 0,1 0-1,11-15 1,1-2-1553,10-17-981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19.483"/>
    </inkml:context>
    <inkml:brush xml:id="br0">
      <inkml:brushProperty name="width" value="0.025" units="cm"/>
      <inkml:brushProperty name="height" value="0.025" units="cm"/>
    </inkml:brush>
  </inkml:definitions>
  <inkml:trace contextRef="#ctx0" brushRef="#br0">92 0 1089,'0'0'17521,"3"15"-16336,5 44 363,-3 0 0,-5 103 0,-2-122-1145,0-23-317,1 0 0,0 1 0,1-1-1,1 1 1,1-1 0,0 0-1,6 18 1,-8-34 37,-2-13-136,0 1 0,-1 0 0,-1 0 0,1 0 0,-2 0 0,0 1 0,0-1 0,0 1-1,-10-11 1,-8-20-401,8 16 332,11 20 112,1-1 1,-1 1-1,1-1 0,0 0 1,1 0-1,-1 0 0,-2-12 1,7 18-54,1 0 1,0 0 0,0 0 0,0 0-1,-1 1 1,1 0 0,0-1 0,0 1-1,-1 0 1,1 0 0,2 2 0,19 7-635,2-1 1,25 6-1,19-1-6822,-41-12 1889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0.147"/>
    </inkml:context>
    <inkml:brush xml:id="br0">
      <inkml:brushProperty name="width" value="0.025" units="cm"/>
      <inkml:brushProperty name="height" value="0.025" units="cm"/>
    </inkml:brush>
  </inkml:definitions>
  <inkml:trace contextRef="#ctx0" brushRef="#br0">176 24 3011,'0'0'13618,"-9"2"-11168,-1 0-1947,0 0-1,-1 1 0,1 0 0,0 1 0,1 0 1,-1 1-1,1 0 0,0 0 0,0 1 0,0 0 0,1 0 1,0 1-1,-7 8 0,14-14-468,-2 1 34,1 1 1,-1-1-1,1 1 0,0 0 1,0-1-1,0 1 0,0 0 1,1 0-1,-1 0 0,1 0 1,-1 1-1,1-1 0,0 0 1,1 0-1,-1 1 0,0 4 1,2-7-66,0 0 0,0 0 0,0-1 0,1 1 0,-1 0 0,0-1 0,0 1 0,0-1 0,1 1 0,-1-1 0,0 0 0,1 0 0,-1 1 0,0-1 0,1 0 0,-1 0 0,0 0 0,1-1 0,-1 1 0,3-1 0,32-2-72,3-6-326,-26 5 254,0 1 1,0 0 0,0 1 0,0 0 0,0 1-1,25 2 1,-36-1 157,-1 0 0,0 1 0,0-1 1,0 0-1,1 1 0,-1-1 0,0 1 0,0 0 0,0-1 0,0 1 0,0 0 0,0-1 0,0 1 0,0 0 0,-1 0 1,1 0-1,0 0 0,0 0 0,-1 0 0,1 0 0,0 0 0,-1 0 0,1 0 0,-1 0 0,0 1 0,1-1 0,-1 0 0,0 0 1,1 3 330,2-34 933,-6-41-1313,3 71-102,40 19-517,-31-17 661,1 0-1,0-1 1,0 0 0,0-1-1,0 0 1,0 0 0,0-1 0,15-3-1,-21 3 9,0 0-1,0 0 0,0 0 1,-1-1-1,1 0 0,0 1 1,-1-1-1,1-1 0,-1 1 1,1 0-1,-1-1 0,0 0 1,0 0-1,0 0 0,-1 0 1,1 0-1,-1 0 0,1-1 1,-1 1-1,0-1 0,-1 0 1,4-7-1,-7 6-6,-7 9-103,-6 9-51,11-7 160,0 0 1,1 1 0,0-1-1,0 1 1,0 0 0,1 0-1,0 0 1,0 0 0,1 0-1,0 0 1,0 0 0,1 14-1,0-20-14,0-1 0,0 1 0,0-1 0,0 1 0,0 0 0,0-1 0,0 1 0,1-1 0,-1 1 0,0-1-1,0 1 1,0-1 0,1 1 0,-1-1 0,0 1 0,1-1 0,-1 1 0,0-1 0,1 1 0,-1-1 0,1 0 0,-1 1 0,0-1 0,1 0 0,-1 1 0,1-1-1,-1 0 1,1 1 0,-1-1 0,1 0 0,1 0 0,22-1 131,20-20 71,-9-9-398,50-56 1,-78 81 128,-12 9 66,1 0 0,0 0 0,0 1-1,0 0 1,0 0 0,1 0 0,0 0 0,0 1 0,1-1-1,-1 1 1,1 0 0,0-1 0,-1 11 0,2-13 17,0-1 0,1 0 0,-1 1 0,1-1 0,-1 0 0,1 1 0,0-1 0,0 0 0,0 1 0,0-1 0,1 0 0,-1 1 0,1-1 0,-1 0 0,1 1 0,0-1 0,0 0 0,0 0 0,0 0 0,0 0 0,0 0 0,1 0 0,-1 0 0,1 0 0,-1 0 0,1-1 0,0 1 0,0-1 0,0 1 0,-1-1 0,1 0 0,1 1 0,-1-1 0,0 0 0,0-1 0,0 1 0,3 1 0,4-1-48,0 1 1,0-1-1,-1-1 1,1 0-1,0 0 1,0 0-1,0-1 1,14-4-1,-20 4-281,0 0-1,0 0 1,1-1-1,-1 1 0,0-1 1,-1 0-1,1 0 0,0 0 1,0 0-1,3-4 1,-4 4-239,0-1 0,0 1 0,-1-1 1,1 1-1,-1-1 0,0 1 0,0-1 0,0 0 1,0 0-1,0 0 0,-1 1 0,1-1 1,-1 0-1,0-4 0,1-21-6967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0.525"/>
    </inkml:context>
    <inkml:brush xml:id="br0">
      <inkml:brushProperty name="width" value="0.025" units="cm"/>
      <inkml:brushProperty name="height" value="0.025" units="cm"/>
    </inkml:brush>
  </inkml:definitions>
  <inkml:trace contextRef="#ctx0" brushRef="#br0">1 0 10666,'0'0'12588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1.530"/>
    </inkml:context>
    <inkml:brush xml:id="br0">
      <inkml:brushProperty name="width" value="0.025" units="cm"/>
      <inkml:brushProperty name="height" value="0.025" units="cm"/>
    </inkml:brush>
  </inkml:definitions>
  <inkml:trace contextRef="#ctx0" brushRef="#br0">164 138 5573,'4'-11'6155,"-2"7"-5601,17-49 2314,-18 50-2468,0-1 0,0 0 1,0 1-1,0-1 1,-1 0-1,0 1 1,1-1-1,-1 0 0,-1 1 1,1-1-1,-1 0 1,1 1-1,-1-1 1,-2-5-1,3 8-352,-1 0-1,0 1 0,1-1 1,-1 0-1,1 1 1,-1-1-1,0 1 1,0-1-1,1 1 1,-1-1-1,0 1 1,0-1-1,0 1 1,1 0-1,-1 0 1,0-1-1,0 1 1,0 0-1,0 0 1,0 0-1,1 0 1,-1 0-1,0 0 1,0 0-1,0 0 1,0 0-1,0 1 1,1-1-1,-1 0 1,0 0-1,0 1 1,0-1-1,1 1 1,-1-1-1,0 0 0,0 1 1,1 0-1,-1-1 1,0 1-1,0 0 1,-27 28 114,13-5-100,2 1 1,0 0 0,2 1 0,0 1 0,2-1-1,-6 31 1,1 10 566,-8 92 0,19-128-551,1 1-1,2-1 0,3 31 1,-3-61-74,0-1 1,0 1-1,0-1 0,0 1 1,0-1-1,0 1 0,0-1 1,0 0-1,0 1 0,0-1 0,0 1 1,0-1-1,0 1 0,0-1 1,0 1-1,0-1 0,0 0 1,1 1-1,-1-1 0,0 1 1,0-1-1,1 0 0,-1 1 1,0-1-1,0 0 0,1 1 1,-1-1-1,0 0 0,1 1 1,-1-1-1,1 0 0,-1 0 1,0 1-1,1-1 0,-1 0 1,1 0-1,-1 0 0,1 0 1,-1 0-1,0 1 0,1-1 1,-1 0-1,1 0 0,-1 0 1,1 0-1,-1 0 0,1 0 1,-1-1-1,0 1 0,1 0 1,0 0-1,0-1 33,0 0 0,1 0 0,-1 0 0,0 0 0,0-1-1,0 1 1,0 0 0,0 0 0,0-1 0,-1 1 0,1-1 0,0 1 0,0-3 0,10-45 53,-2-1 0,-2 1 0,1-76 0,-3 46-397,-1 88-620,4 11 823,2 0 1,15 25-1,-22-41 112,1 0 0,0-1 0,0 1 0,0-1 0,0 0 0,1 0 0,-1 0 0,1 0 1,0-1-1,0 0 0,0 0 0,0 0 0,0-1 0,0 1 0,1-1 0,-1 0 0,0-1 0,1 0 0,-1 1 0,1-2 0,-1 1 0,0 0 1,1-1-1,-1 0 0,0-1 0,0 1 0,0-1 0,0 0 0,0 0 0,0 0 0,8-6 0,-6 4 87,0-1-1,-1 1 1,1-1-1,-1 0 1,0 0-1,0-1 0,-1 0 1,0 0-1,0 0 1,0-1-1,-1 0 1,0 1-1,0-2 1,-1 1-1,0 0 1,0-1-1,-1 1 1,0-1-1,0 0 0,1-15 1,-4 23-94,-1 1-1,1-1 1,-1 1 0,0-1-1,1 1 1,-1-1 0,1 1-1,0 0 1,-1 0 0,1 0-1,0 0 1,-1 0 0,1 0-1,0 0 1,-1 2 0,-5 7-17,0 0 1,1 0 0,0 1 0,0 0 0,2 0-1,-1 1 1,1-1 0,1 1 0,0 0 0,1 0-1,0 0 1,0 23 0,2-34-6,0 0 1,0 1-1,0-1 0,0 0 0,0 1 0,1-1 1,-1 0-1,0 0 0,1 1 0,-1-1 1,1 0-1,-1 0 0,1 0 0,-1 1 1,1-1-1,0 0 0,0 0 0,0 0 1,0 0-1,0 0 0,-1 0 0,2-1 0,-1 1 1,2 1-1,-1-1-111,1 0 1,0 0 0,-1 0-1,1-1 1,0 1-1,0-1 1,0 0-1,0 0 1,-1 0 0,1 0-1,3-1 1,3 0-564,-1-1 0,1 0 0,-1 0 0,1-1 0,-1 0 0,13-8 0,-10 4-872,-1-1 0,0 0 0,0 0 0,0-1 0,14-19 0,13-32-415,-16 6 4452,-14 0 4842,-7 54-7236,0 0 0,0 0 0,0-1 0,0 1 0,0 0 0,1 0 0,-1-1-1,0 1 1,0 0 0,-1 0 0,1 0 0,0-1 0,0 1 0,0 0 0,0 0 0,0-1-1,0 1 1,0 0 0,0 0 0,0 0 0,0-1 0,-1 1 0,1 0 0,0 0-1,0 0 1,0 0 0,0-1 0,-1 1 0,1 0 0,0 0 0,0 0 0,0 0 0,-1 0-1,1 0 1,0-1 0,0 1 0,0 0 0,-1 0 0,1 0 0,0 0 0,0 0 0,-1 0-1,1 0 1,-12 7 673,-8 12-731,17-15 27,0-1 0,1 1 0,-1 0 1,1 0-1,0 1 0,0-1 0,0 0 1,0 1-1,1-1 0,0 1 1,0-1-1,0 1 0,0 0 0,1-1 1,0 1-1,0 0 0,0-1 1,0 1-1,2 5 0,0-6-115,-1 0 0,2 0 0,-1 1 0,0-2-1,1 1 1,0 0 0,0 0 0,0-1 0,0 1 0,1-1 0,-1 0-1,1 0 1,0 0 0,0-1 0,0 0 0,0 1 0,0-1 0,8 2-1,16 5-398,-22-8 390,0 1-1,0-1 1,-1 1-1,1 1 1,0-1-1,-1 1 1,7 4-1,-12-7 120,0 0-1,0 1 0,1-1 1,-1 0-1,0 0 0,0 1 1,0-1-1,0 0 0,0 1 1,0-1-1,0 0 0,0 0 1,0 1-1,0-1 0,0 0 1,0 1-1,0-1 0,0 0 1,0 0-1,-1 1 0,1-1 1,0 0-1,0 0 0,0 1 1,0-1-1,0 0 0,-1 0 1,1 1-1,0-1 0,0 0 1,0 0-1,-1 0 0,1 1 1,0-1-1,0 0 0,-1 0 1,1 0-1,0 0 0,0 0 1,-1 0-1,1 1 0,0-1 1,-1 0-1,1 0 0,-1 0 1,-15 6 313,15-6-268,-44 18 318,-29 9 34,25-20-2975,48-7 2438,1 0 0,0 0 0,0 0 0,-1 0 0,1 0 0,0 0 0,-1 0 0,1 0-1,0 0 1,0 0 0,-1-1 0,1 1 0,0 0 0,-1 0 0,1 0 0,0 0 0,0-1 0,0 1-1,-1 0 1,1 0 0,0-1 0,0 1 0,0 0 0,-1 0 0,1-1 0,0 1 0,0 0 0,0 0-1,0-1 1,0 1 0,0 0 0,0-1 0,0 1 0,0 0 0,0 0 0,0-1 0,0 1 0,0 0-1,0-1 1,0 1 0,0 0 0,0-1 0,0 1 0,0 0 0,0-1 0,1-3-1040,-1-15-5015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2.823"/>
    </inkml:context>
    <inkml:brush xml:id="br0">
      <inkml:brushProperty name="width" value="0.025" units="cm"/>
      <inkml:brushProperty name="height" value="0.025" units="cm"/>
    </inkml:brush>
  </inkml:definitions>
  <inkml:trace contextRef="#ctx0" brushRef="#br0">53 0 15503,'0'0'4254,"-2"13"-3432,-19 144 2678,8-71-2388,-3 119-1,18-200-508,3-18-305,4-22-174,-4-74-1901,-4 108 1755,-1 1 1,0-1 0,0 1 0,0-1 0,0 1-1,1-1 1,-1 1 0,0-1 0,1 1 0,-1 0-1,0-1 1,1 1 0,-1-1 0,0 1 0,1 0-1,-1-1 1,1 1 0,-1 0 0,0 0 0,1-1-1,-1 1 1,1 0 0,-1 0 0,1 0 0,-1 0-1,1-1 1,-1 1 0,1 0 0,-1 0 0,1 0-1,-1 0 1,1 0 0,-1 0 0,1 0 0,-1 0-1,1 1 1,-1-1 0,1 0 0,-1 0 0,2 1-1,29 9-173,-13-4 288,-7-4-31,1 0 1,-1-1-1,1-1 1,0 1-1,0-2 1,12-2-1,-20 3-13,0 0 1,0-1-1,-1 0 0,1 0 0,0 0 1,0 0-1,-1-1 0,1 1 0,-1-1 0,1 0 1,-1 0-1,0 0 0,0 0 0,0-1 1,0 0-1,0 1 0,0-1 0,-1 0 1,1 0-1,-1 0 0,0 0 0,3-6 0,-8 16 18,-1 2-73,0 1-1,0 0 1,1 1-1,0-1 1,1 0-1,-1 16 1,3-26-4,0-1 1,0 1-1,0-1 0,1 1 1,-1-1-1,0 1 1,0-1-1,1 1 1,-1 0-1,0-1 0,1 1 1,-1-1-1,1 1 1,-1 0-1,0-1 1,1 1-1,-1 0 0,1 0 1,-1-1-1,1 1 1,-1 0-1,1 0 1,-1 0-1,1-1 0,-1 1 1,1 0-1,-1 0 1,1 0-1,-1 0 1,1 0-1,-1 0 0,1 0 1,-1 0-1,1 0 1,-1 0-1,1 0 1,-1 1-1,1-1 0,-1 0 1,1 0-1,-1 0 1,1 1-1,-1-1 1,0 0-1,1 1 0,-1-1 1,1 0-1,-1 1 1,0-1-1,1 0 1,-1 1-1,0-1 0,1 1 1,-1-1-1,0 1 1,0-1-1,1 1 1,1-21 77,-1 14-67,0-1-1,0 1 1,-1-1 0,1 0-1,-2 1 1,1-1-1,-1 1 1,0-1-1,0 1 1,-3-10-1,3 15-7,1 0-1,0 0 0,-1 0 0,1 1 0,-1-1 1,1 0-1,-1 0 0,0 0 0,1 0 1,-1 1-1,0-1 0,0 0 0,1 1 1,-1-1-1,0 0 0,0 1 0,0-1 1,0 1-1,0 0 0,0-1 0,0 1 1,0 0-1,0-1 0,0 1 0,0 0 0,0 0 1,0 0-1,0 0 0,0 0 0,0 0 1,0 0-1,0 0 0,0 0 0,0 1 1,0-1-1,0 0 0,0 1 0,0-1 1,1 0-1,-1 1 0,0 0 0,-2 0 1,0 2-9,0-1 0,0 1 0,0 0 1,0 0-1,0 0 0,0 0 1,1 0-1,-5 8 0,2-1 44,-19 42 268,23-49-274,0 1-1,0-1 1,0 1-1,0-1 1,1 1-1,0-1 1,-1 1-1,1 0 1,1-1-1,-1 1 0,0 0 1,1-1-1,1 6 1,0-8 2,0 1-1,0 0 1,0-1 0,0 0 0,0 1-1,0-1 1,0 0 0,0 0 0,1 0-1,-1 0 1,0-1 0,1 1 0,-1-1-1,1 1 1,-1-1 0,0 0-1,5 0 1,44-2 269,-44-2-223,-2 1 0,1-1 0,0 0 0,-1-1-1,1 1 1,-1-1 0,-1 0 0,9-11-1,13-12-109,-19 21-37,-3 3 32,0 0 0,-1 0 0,2 1 1,-1 0-1,0-1 0,1 1 0,-1 1 0,9-5 0,-13 7-104,1 5-110,0 0 229,0 0 1,-1 0-1,0 1 0,0-1 1,-2 9-1,1-3-3,0 51 433,16-73 1100,-11 6-1373,-1-1 0,1 0-1,-2 0 1,1 0 0,-1 0-1,1 0 1,-2-1 0,1 1-1,1-12 1,-1-62 1379,-2 58-1390,1 22-128,-1-1 1,0 1 0,1-1 0,-1 1-1,1-1 1,-1 1 0,1-1 0,0 1 0,-1-1-1,1 1 1,-1-1 0,1 1 0,0 0 0,-1-1-1,1 1 1,0 0 0,-1 0 0,1 0 0,0 0-1,-1-1 1,1 1 0,0 0 0,0 0 0,-1 0-1,1 0 1,0 0 0,-1 1 0,1-1 0,0 0-1,0 0 1,-1 0 0,1 1 0,0-1 0,0 1-1,46 10-1052,-7-2-480,-7-8-2529,-1-1-3096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3.737"/>
    </inkml:context>
    <inkml:brush xml:id="br0">
      <inkml:brushProperty name="width" value="0.025" units="cm"/>
      <inkml:brushProperty name="height" value="0.025" units="cm"/>
    </inkml:brush>
  </inkml:definitions>
  <inkml:trace contextRef="#ctx0" brushRef="#br0">11 155 6502,'4'-10'1317,"0"0"330,0-1 1,-1 1-1,0-1 1,0 1 0,-1-1-1,1-17 1,-4 38-1317,0-1 1,0 1-1,-2 0 1,-4 13-1,-5 25-387,10-28 70,-7 68 52,9-83-54,0 0 1,0 0-1,0 0 0,0 0 0,1 0 0,0 0 1,0 0-1,0 0 0,1 0 0,0-1 0,0 1 1,0 0-1,4 5 0,-4-7 27,1-1-1,-1 0 0,1 0 1,-1-1-1,1 1 1,0 0-1,0-1 1,0 0-1,0 0 1,0 0-1,0 0 1,0 0-1,0 0 1,0-1-1,0 1 1,0-1-1,0 0 1,0 0-1,1 0 1,-1-1-1,0 1 1,0-1-1,0 1 0,0-1 1,0 0-1,5-3 1,3 0 123,0-1 0,0-1 1,-1 0-1,0 0 0,16-14 1,-7 4-78,0-2 0,-1 0 0,-1-2 0,25-35 0,-35 44 41,-1 0 0,1-1 0,-2 1 0,1-1 0,-2 0 0,0-1 0,0 1 0,-1-1 0,0 0 0,-1 0 0,0-14 0,-2 27-128,0 0-1,0 0 0,0 0 1,0-1-1,0 1 0,0 0 1,0 0-1,1 0 0,-1 0 1,0 0-1,0 0 0,0 0 1,0-1-1,0 1 1,0 0-1,0 0 0,0 0 1,0 0-1,0 0 0,0-1 1,0 1-1,0 0 0,0 0 1,0 0-1,0 0 0,0 0 1,0 0-1,0-1 0,-1 1 1,1 0-1,0 0 0,0 0 1,0 0-1,0 0 0,0 0 1,0 0-1,0-1 0,0 1 1,0 0-1,0 0 0,-1 0 1,1 0-1,0 0 0,0 0 1,0 0-1,0 0 0,0 0 1,0 0-1,-1 0 0,1 0 1,0 0-1,0 0 0,0 0 1,0 0-1,0 0 0,0 0 1,-1 0-1,1 0 0,0 0 1,0 0-1,0 0 0,0 0 1,0 0-1,0 0 0,-1 0 1,1 0-1,0 0 0,0 0 1,0 0-1,-9 13-163,-6 20 1,7-8 157,1 1 0,1 1 1,1-1-1,2 1 1,1 0-1,1 27 0,1-52 28,-1 1 0,2-1-1,-1 1 1,0-1 0,0 1-1,1-1 1,-1 1 0,1-1 0,0 0-1,0 1 1,0-1 0,0 0-1,0 1 1,1-1 0,-1 0-1,1 0 1,-1 0 0,1 0-1,0 0 1,-1-1 0,1 1 0,0-1-1,0 1 1,0-1 0,1 1-1,-1-1 1,0 0 0,0 0-1,1 0 1,-1 0 0,0-1 0,1 1-1,-1-1 1,1 1 0,-1-1-1,5 0 1,-1 0 104,0-1 1,0 1-1,0-1 1,-1-1-1,1 1 0,0-1 1,0 0-1,-1 0 0,1-1 1,-1 0-1,0 0 1,0 0-1,0-1 0,7-5 1,-5 2-33,0-1-1,0 0 1,0 0 0,-1-1 0,-1 0 0,1 0 0,-2 0 0,1-1-1,-1 0 1,0 1 0,4-21 0,-4 9-76,-1 0-1,-1 0 0,-1-1 1,-3-38-1,2 59-107,0-1-1,0 1 1,1 0-1,-1-1 1,-1 1-1,1 0 1,0-1-1,0 1 1,0 0-1,-1-1 0,1 1 1,-1 0-1,1 0 1,-1-1-1,0 1 1,1 0-1,-1 0 1,0 0-1,0 0 0,1 0 1,-1 0-1,0 0 1,0 0-1,0 0 1,-1 0-1,1 0 1,0 1-1,-1-2 0,0 3-282,1-1 0,0 1 0,-1-1 0,1 1 0,0-1 0,0 1 0,-1 0 0,1-1-1,0 1 1,0 0 0,0 0 0,0 0 0,0 0 0,0 0 0,0 0 0,0 0 0,1 0-1,-1 1 1,0-1 0,1 0 0,-1 0 0,0 1 0,1-1 0,0 0 0,-1 1-1,1 1 1,-6 13-5326,1-2-4047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4.159"/>
    </inkml:context>
    <inkml:brush xml:id="br0">
      <inkml:brushProperty name="width" value="0.025" units="cm"/>
      <inkml:brushProperty name="height" value="0.025" units="cm"/>
    </inkml:brush>
  </inkml:definitions>
  <inkml:trace contextRef="#ctx0" brushRef="#br0">1 139 14798,'0'0'7436,"8"2"-6443,0-2-880,1 0 0,0 0 0,-1-1-1,1 0 1,-1-1 0,1 0-1,-1 0 1,0-1 0,0 0 0,0 0-1,0-1 1,-1 0 0,1-1 0,-1 1-1,0-1 1,12-11 0,17-21 434,-34 36-531,-1 0 0,0 0 0,0 0 0,0 0 1,0 0-1,0-1 0,0 1 0,0 0 0,-1-1 0,1 1 0,0 0 0,-1-1 0,1 1 0,-1-1 1,1 1-1,-1-1 0,0 1 0,1-1 0,-1 0 0,0 1 0,0-1 0,0 1 0,-1-1 1,1 1-1,0-1 0,0 1 0,-1-1 0,0-2 0,-1 3-22,1 0 0,0 1 0,0-1-1,-1 0 1,1 1 0,0-1 0,0 1 0,-1 0 0,1-1 0,-1 1-1,1 0 1,0 0 0,-1 0 0,1 0 0,-1 0 0,1 0 0,0 1-1,-1-1 1,1 0 0,0 1 0,-1-1 0,-1 2 0,-29 14-152,18-4 148,0 1 0,0 1 0,1 0 0,-12 18 0,21-26-13,-1 0-1,1 1 1,1-1-1,-1 1 1,1 0-1,0 0 1,1 0-1,-1 0 1,2 0-1,-1 0 1,1 1-1,0-1 1,0 11-1,1-16-66,1 0 1,0-1-1,-1 1 0,1 0 1,0 0-1,0-1 0,0 1 1,0 0-1,0-1 0,1 1 1,-1-1-1,0 0 1,1 1-1,-1-1 0,1 0 1,0 0-1,-1 0 0,1 0 1,0 0-1,-1 0 0,1 0 1,0-1-1,0 1 0,0 0 1,0-1-1,0 0 0,0 1 1,0-1-1,0 0 0,0 0 1,-1 0-1,1 0 0,4-1 1,5 0-828,0 0-1,-1 0 1,1-1 0,19-6 0,10-10-4037,1-5-1500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4.630"/>
    </inkml:context>
    <inkml:brush xml:id="br0">
      <inkml:brushProperty name="width" value="0.025" units="cm"/>
      <inkml:brushProperty name="height" value="0.025" units="cm"/>
    </inkml:brush>
  </inkml:definitions>
  <inkml:trace contextRef="#ctx0" brushRef="#br0">163 254 3812,'0'0'12924,"-9"0"-11542,1 1-1251,1 0 0,0 1 0,0 0 0,0 1-1,0-1 1,0 1 0,0 0 0,1 1 0,-1 0-1,1 0 1,0 0 0,0 1 0,1 0 0,-1 0-1,1 0 1,0 1 0,1 0 0,-1 0 0,-4 9-1,5-11-40,2 0 1,-1 0-1,0 1 0,1-1 0,0 1 0,0-1 0,0 1 0,0 0 1,1 0-1,0 0 0,0 0 0,0 0 0,0 9 0,1-13-81,1 0 0,-1 1 0,0-1 0,1 0 0,-1 1 0,1-1 0,-1 0 0,1 1 0,0-1 0,-1 0 0,1 0 0,0 0 0,0 0 0,0 0 0,0 0 0,0 0 0,0 0 0,0 0 0,0 0 0,1 0 0,1 0 17,0 1 1,0-1-1,0-1 1,1 1-1,-1 0 0,0-1 1,0 1-1,0-1 0,1 0 1,-1 0-1,6-1 0,0-1-83,1-1 0,-1 1-1,0-2 1,-1 1-1,1-1 1,-1 0 0,1-1-1,-1 0 1,-1 0 0,1-1-1,-1 0 1,0 0-1,0-1 1,0 1 0,10-17-1,-2 3 56,-2 0 0,0-1 0,-1-1 0,18-46-1,-23 47 90,-1 0-1,0-1 0,-2 0 1,-1 0-1,2-42 0,-5 63-54,0 0 0,0-1 0,0 1 0,0 0 0,0 0 0,0 0 0,0 0 0,0 0 0,0 0 0,0 0 0,-1 0 1,1-1-1,-1 1 0,1 0 0,0 0 0,-1 0 0,0 0 0,1 1 0,-1-1 0,0 0 0,1 0 0,-1 0 0,0 0 0,0 1 0,0-1 0,0 0 0,1 1 0,-3-2 0,1 2-17,0 0 1,0 0-1,0 0 1,0 0-1,-1 0 0,1 0 1,0 0-1,0 1 1,0-1-1,0 1 0,0 0 1,1 0-1,-1-1 1,-2 3-1,-7 3 17,0 0-1,1 2 1,0-1 0,-9 10 0,4-2 276,1-1 1,-20 30 0,30-39-304,1 0 0,0 0 0,0 0 0,0 1 0,1-1 1,0 1-1,0 0 0,0 0 0,1-1 0,0 1 1,0 0-1,1 0 0,-1 11 0,2-15-49,-1-1 0,1 1 1,0 0-1,-1-1 0,1 1 0,0 0 0,0-1 0,0 1 0,0-1 0,0 1 1,1-1-1,-1 1 0,0-1 0,1 0 0,-1 0 0,1 0 0,-1 0 1,1 0-1,0 0 0,-1 0 0,1 0 0,0-1 0,0 1 0,-1-1 1,5 1-1,56 8-1122,-38-6 306,-19-3 813,0 1-1,0 0 1,0 0-1,0 1 1,0-1-1,-1 1 0,1 0 1,0 1-1,-1-1 1,0 1-1,1 0 1,-1 0-1,0 0 0,0 0 1,6 8-1,-7-7 128,-1 0 0,0 0-1,0 0 1,-1 0 0,1 1-1,-1-1 1,0 0 0,0 1-1,0-1 1,0 1 0,-1-1-1,0 1 1,0-1 0,0 1-1,-1-1 1,1 1 0,-1-1-1,-1 5 1,1-2-622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14.381"/>
    </inkml:context>
    <inkml:brush xml:id="br0">
      <inkml:brushProperty name="width" value="0.025" units="cm"/>
      <inkml:brushProperty name="height" value="0.025" units="cm"/>
    </inkml:brush>
  </inkml:definitions>
  <inkml:trace contextRef="#ctx0" brushRef="#br0">47 1 20595,'0'0'-768,"-46"0"-930,66 12-896,12 5-481,3-3 897,3-11-2403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4.995"/>
    </inkml:context>
    <inkml:brush xml:id="br0">
      <inkml:brushProperty name="width" value="0.025" units="cm"/>
      <inkml:brushProperty name="height" value="0.025" units="cm"/>
    </inkml:brush>
  </inkml:definitions>
  <inkml:trace contextRef="#ctx0" brushRef="#br0">135 19 3716,'0'0'15016,"-7"-4"-13040,4 2-1883,0 0 0,0 0 1,-1 1-1,1-1 1,0 1-1,-1 0 1,1 0-1,-1 0 0,1 0 1,-1 1-1,1-1 1,-1 1-1,1 0 0,-1 0 1,0 0-1,1 1 1,-1-1-1,1 1 1,-1 0-1,1 0 0,-1 0 1,1 0-1,0 1 1,0-1-1,-1 1 1,1 0-1,0 0 0,0 0 1,1 0-1,-1 0 1,-3 5-1,4-6-93,1 1 0,-1-1 0,1 1 0,-1 0 0,1-1 0,0 1 0,-1 0 0,1 0 0,0 0 0,0 0 0,1 0 0,-1 0 0,0 0 0,1 0 0,-1 0 0,1 0 0,-1 3 0,2-3-27,-1 0 1,0-1 0,1 1 0,-1-1 0,1 1 0,0-1-1,-1 0 1,1 1 0,0-1 0,0 0 0,0 1-1,0-1 1,0 0 0,0 0 0,0 0 0,0 0-1,1 0 1,1 2 0,8 3-260,1-1 0,-1 0 0,1-1 1,0 0-1,14 3 0,10 4-576,-32-9 739,38 19-438,-42-21 587,1 0 0,0 1 0,-1-1 0,1 0 0,-1 1 0,1-1 0,-1 0 0,1 1 0,-1-1 0,1 1 1,-1-1-1,0 1 0,1-1 0,-1 1 0,1-1 0,-1 1 0,0-1 0,0 1 0,1-1 0,-1 1 0,0 0 0,0-1 0,0 1 0,0 0 0,0-1 0,1 1 0,-1-1 0,0 1 0,-1 0 0,1-1 0,0 1 0,0 0 0,0-1 0,0 1 0,0-1 0,-1 1 0,1 0 0,0-1 0,0 1 0,-1-1 0,1 1 0,0-1 0,-1 1 0,1-1 0,-1 1 0,1-1 0,-1 1 0,1-1 0,-1 0 0,1 1 1,-1-1-1,1 0 0,-1 1 0,1-1 0,-1 0 0,1 0 0,-1 0 0,0 1 0,1-1 0,-1 0 0,0 0 0,0 0 0,-12 5 79,1-1-1,0 0 1,-1-1 0,-16 2 0,23-5-557,0 1-1,0-1 1,-1 0-1,1 0 1,0-1 0,-10-2-1,4-5-4047,9-5-1927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5.375"/>
    </inkml:context>
    <inkml:brush xml:id="br0">
      <inkml:brushProperty name="width" value="0.025" units="cm"/>
      <inkml:brushProperty name="height" value="0.025" units="cm"/>
    </inkml:brush>
  </inkml:definitions>
  <inkml:trace contextRef="#ctx0" brushRef="#br0">1 91 3876,'8'0'6892,"21"-3"-4184,81-9 3976,-92 9-5998,1 0 1,-1-2 0,34-13 0,-50 18-630,-1 0 0,0-1 0,1 1 0,-1 0 0,0-1 0,0 0 0,0 1 0,1-1 0,-1 0 0,0 1 0,0-1 0,0 0 0,0 0 0,0 0 0,0 0 0,0 0 0,-1 0 0,1 0 1,0 0-1,0 0 0,-1 0 0,1-1 0,-1 1 0,1 0 0,-1 0 0,0-1 0,1 1 0,-1 0 0,0-1 0,0-1 0,-1 2-13,1-1-1,-1 1 1,0 0 0,0 0-1,-1 0 1,1 0 0,0 0-1,0 0 1,0 0 0,-1 0 0,1 1-1,0-1 1,-1 0 0,1 1-1,-1-1 1,1 1 0,0-1-1,-1 1 1,1 0 0,-1 0 0,0 0-1,1-1 1,-1 2 0,1-1-1,-2 0 1,-6 1 2,0 0 0,0 1 1,1 0-1,-1 1 0,1 0 0,-1 0 0,1 0 1,0 1-1,1 1 0,-1-1 0,1 1 0,0 0 0,0 1 1,0 0-1,1 0 0,-1 0 0,2 1 0,-1 0 0,-8 14 1,13-20-20,0 1 1,0 0 0,-1 0 0,2 0-1,-1-1 1,0 1 0,0 0 0,1 0 0,-1 0-1,1 0 1,-1 0 0,1 1 0,0-1-1,0 0 1,0 0 0,0 0 0,0 0 0,0 0-1,1 0 1,-1 0 0,1 0 0,-1 0-1,1 0 1,1 2 0,0-1 2,0-1 0,0 1 1,1-1-1,-1 0 0,1 0 0,-1 0 0,1 0 1,0 0-1,0 0 0,0-1 0,0 1 0,0-1 1,5 1-1,11 3-182,-1-1 0,1-1 0,38 1 1,-57-4 137,51 0-3097,-19-6-1818,7-12-6863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6.025"/>
    </inkml:context>
    <inkml:brush xml:id="br0">
      <inkml:brushProperty name="width" value="0.025" units="cm"/>
      <inkml:brushProperty name="height" value="0.025" units="cm"/>
    </inkml:brush>
  </inkml:definitions>
  <inkml:trace contextRef="#ctx0" brushRef="#br0">47 0 13837,'0'0'6241,"1"13"-5772,0 25-168,-2-1 0,-2 0 0,-1 1-1,-12 45 1,-8 87 245,24-169-537,-1-1-1,1 0 0,0 1 1,0-1-1,0 0 0,0 1 0,0-1 1,0 0-1,0 0 0,0 1 1,0-1-1,0 0 0,0 1 0,0-1 1,1 0-1,-1 1 0,0-1 1,0 0-1,0 1 0,0-1 0,0 0 1,1 0-1,-1 1 0,0-1 1,0 0-1,0 0 0,1 1 0,-1-1 1,0 0-1,0 0 0,1 0 1,-1 1-1,0-1 0,1 0 0,-1 0 1,0 0-1,0 0 0,1 0 1,-1 0-1,1 1 0,14-8 467,14-17 541,17-32-183,-3-2 0,66-116-1,-64 97-1007,-44 75-728,-3 17-3394,-27 32-4025,8-18 2172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6.968"/>
    </inkml:context>
    <inkml:brush xml:id="br0">
      <inkml:brushProperty name="width" value="0.025" units="cm"/>
      <inkml:brushProperty name="height" value="0.025" units="cm"/>
    </inkml:brush>
  </inkml:definitions>
  <inkml:trace contextRef="#ctx0" brushRef="#br0">0 105 4004,'0'0'8397,"1"8"-5840,-1-5-2477,0-1 109,-1 0 1,1 1-1,1-1 0,-1 1 1,0-1-1,0 0 0,1 1 0,0-1 1,-1 0-1,1 1 0,0-1 1,0 0-1,0 0 0,0 0 0,0 0 1,1 0-1,-1 0 0,1 0 1,-1 0-1,1 0 0,0-1 0,0 1 1,0-1-1,0 1 0,0-1 1,0 0-1,0 0 0,0 0 0,0 0 1,0 0-1,1 0 0,-1-1 1,0 1-1,3 0 0,5 0-98,0-1-1,0 0 0,0-1 1,0 1-1,0-2 1,-1 0-1,1 0 1,0 0-1,-1-2 0,0 1 1,1-1-1,-1 0 1,-1-1-1,1 0 0,-1 0 1,0-1-1,0 0 1,0 0-1,-1-1 1,0 0-1,0 0 0,-1-1 1,0 0-1,-1 0 1,1-1-1,-1 1 0,-1-1 1,0 0-1,0 0 1,-1-1-1,3-10 1,-6 20-93,0 0 1,0 0-1,0 1 1,0-1-1,0 0 1,-1 0 0,1 0-1,0 0 1,0 0-1,0 0 1,0 0-1,0 0 1,0 0-1,0 0 1,0 0 0,0 0-1,-1 0 1,1 0-1,0 0 1,0 0-1,0 0 1,0 0 0,0 0-1,0 0 1,0 0-1,-1 0 1,1 0-1,0 0 1,0 0 0,0 0-1,0 0 1,0 0-1,0 0 1,0 0-1,0 0 1,0 0-1,-1 0 1,1-1 0,0 1-1,0 0 1,0 0-1,0 0 1,0 0-1,0 0 1,0 0 0,0 0-1,0 0 1,0 0-1,0-1 1,0 1-1,0 0 1,0 0-1,-13 17-186,-13 24-92,20-31 361,0 1-1,1 1 1,0-1-1,1 1 1,0 0 0,1 0-1,1 0 1,-1 1 0,1 14-1,2-26-74,0 0 0,0 0 0,0 0 1,0 0-1,0-1 0,0 1 0,0 0 0,1 0 0,-1 0 0,0 0 0,0 0 0,1 0 1,-1-1-1,1 1 0,-1 0 0,1 0 0,-1-1 0,1 1 0,0 0 0,-1-1 0,1 1 1,0 0-1,-1-1 0,1 1 0,0-1 0,0 1 0,0-1 0,-1 0 0,1 1 0,1-1 1,2 1 22,-1-1 1,0 1-1,0-1 1,1 0 0,-1 0-1,0 0 1,0-1 0,1 1-1,2-2 1,5-1 45,-1 0-1,1 0 1,-1-2 0,14-7 0,-13 5-105,-1 0-1,0 0 1,0-2 0,-1 1 0,0-1 0,-1 0 0,0-1 0,0 0 0,-1 0-1,0-1 1,-1 0 0,0 0 0,8-22 0,-81 130-429,63-92 545,1 0-1,-1 1 1,1 0 0,1-1 0,-1 1 0,1 0 0,0 1-1,0-1 1,0 0 0,1 0 0,0 1 0,0 6 0,2-12-83,-1-1 1,0 1-1,1-1 1,-1 1-1,1-1 1,-1 1-1,1-1 1,-1 1-1,1-1 1,-1 1-1,1-1 1,0 0-1,-1 1 1,1-1 0,-1 0-1,1 0 1,0 1-1,-1-1 1,1 0-1,0 0 1,0 0-1,-1 0 1,1 0-1,0 0 1,-1 0-1,2 0 1,23-1 177,-22 0-143,5 0-8,0-1-1,0 0 1,0 0-1,-1-1 1,1 0-1,-1 0 1,0-1-1,1 0 0,7-6 1,60-51-199,-24 17-309,-50 44 451,0 1 0,-1-1 0,1 1 0,-1-1 1,1 1-1,-1-1 0,0 1 0,1-1 0,-1 1 0,1-1 0,-1 1 0,0-1 0,1 1 0,-1 0 0,0-1 0,0 1 0,0 0 1,1-1-1,-1 1 0,0 0 0,0-1 0,0 1 0,0 0 0,0-1 0,0 1 0,0 0 0,0-1 0,-1 1 0,1 0 0,0 0 1,-1 29 129,-14 8-8,12-32-35,0-1-1,1 1 1,0 0-1,0 0 1,0 0-1,1 0 1,-2 11-1,6-16 18,-1-1-1,1 1 1,-1-1 0,1 0 0,0 0-1,-1 0 1,1 0 0,0 0 0,-1-1-1,1 1 1,-1-1 0,1 0 0,-1 0-1,1 0 1,2-1 0,-1-3 89,-1 0 1,1 0 0,-1 0-1,0-1 1,0 1-1,-1 0 1,0-1-1,0 0 1,0 0 0,-1 0-1,0 1 1,0-1-1,0-9 1,1-5 27,-2 0 0,-3-34 1,1 45-257,2 9 48,1 1 0,-1-1 0,0 0 1,0 0-1,0 0 0,0 0 0,0 0 0,0 0 1,1 0-1,-1 0 0,0 1 0,0-1 0,0 0 1,0 0-1,0 0 0,1 0 0,-1 0 1,0 0-1,0 0 0,0 0 0,0 0 0,1 0 1,-1 0-1,0 0 0,0 0 0,0 0 0,0 0 1,1 0-1,-1-1 0,0 1 0,0 0 0,0 0 1,0 0-1,0 0 0,1 0 0,-1 0 1,0 0-1,0 0 0,0 0 0,0-1 0,0 1 1,0 0-1,0 0 0,0 0 0,1 0 0,-1 0 1,0-1-1,0 1 0,0 0 0,0 0 0,0 0 1,0 0-1,0-1 0,0 1 0,0 0 1,0 0-1,0 0 0,0 0 0,0 0 0,0-1 1,0 1-1,0 0 0,0 0 0,0 0 0,0 0 1,0-1-1,-1 1 0,1 0 0,0 0 0,17 1-507,76 4-8917,-71-5 4308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7.360"/>
    </inkml:context>
    <inkml:brush xml:id="br0">
      <inkml:brushProperty name="width" value="0.025" units="cm"/>
      <inkml:brushProperty name="height" value="0.025" units="cm"/>
    </inkml:brush>
  </inkml:definitions>
  <inkml:trace contextRef="#ctx0" brushRef="#br0">220 27 5605,'0'0'19608,"-8"-5"-19378,3 2-228,-1 0 1,1 0-1,-1 1 0,0-1 1,0 1-1,1 1 1,-1-1-1,0 1 1,-1 0-1,1 1 0,0-1 1,0 1-1,0 0 1,0 1-1,0-1 1,0 1-1,0 1 0,0-1 1,0 1-1,0 0 1,-8 4-1,12-5-8,-42 25 37,42-25-38,0 1-1,0-1 1,0 1-1,0-1 1,0 1-1,0 0 1,1-1-1,-1 1 1,1 0-1,-1 0 1,1 0-1,0 0 1,0 1-1,0-1 1,0 0-1,0 0 1,0 1-1,0 1 1,2-2 6,-1-1-1,1 0 1,0 0 0,-1 0 0,1 0 0,0 0 0,0 0 0,-1-1 0,1 1 0,0 0 0,0 0 0,0-1-1,0 1 1,0 0 0,0-1 0,0 1 0,1-1 0,-1 1 0,0-1 0,2 1 0,30 9 5,-30-9-17,39 9-194,-22-6 41,0 1 0,0 1 1,0 1-1,31 15 0,-50-22 176,-1 0 0,1 1 0,0-1 0,-1 0 1,1 1-1,0-1 0,-1 0 0,1 1 0,-1-1 0,1 1 0,-1-1 0,1 1 0,-1-1 0,1 1 1,-1-1-1,1 1 0,-1-1 0,0 1 0,1 0 0,-1-1 0,0 1 0,1 0 0,-1-1 0,0 1 1,0 0-1,0 0 0,0-1 0,0 1 0,0 0 0,0-1 0,0 1 0,0 1 0,-1-1 47,0 1-1,0-1 1,0 0-1,0 1 1,0-1-1,0 0 1,-1 0-1,1 0 1,0 0-1,-1 0 1,1 0-1,-1 0 1,-1 0-1,-53 17 603,10-11-994,17-6-3045,29-1 3197,-1 0 1,1 0 0,0 0 0,0 0-1,-1 0 1,1 0 0,0-1 0,0 1-1,-1 0 1,1 0 0,0 0 0,0 0 0,0-1-1,-1 1 1,1 0 0,0 0 0,0-1-1,0 1 1,0 0 0,-1 0 0,1-1 0,0 1-1,0 0 1,0 0 0,0-1 0,0 1-1,0 0 1,0 0 0,0-1 0,0 1 0,0 0-1,0-1 1,0 1 0,0 0 0,0 0-1,0-1 1,0 1 0,0 0 0,1-1-1,-1 0-1427,0-11-6776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7.725"/>
    </inkml:context>
    <inkml:brush xml:id="br0">
      <inkml:brushProperty name="width" value="0.025" units="cm"/>
      <inkml:brushProperty name="height" value="0.025" units="cm"/>
    </inkml:brush>
  </inkml:definitions>
  <inkml:trace contextRef="#ctx0" brushRef="#br0">1 147 4004,'10'-2'5717,"14"-2"-3044,-1 0 0,32-12 0,-48 14-2147,0 0 0,-1-1-1,1 0 1,-1 0-1,1 0 1,-1-1 0,-1 0-1,1 0 1,0 0-1,-1-1 1,0 0-1,0 0 1,0 0 0,7-11-1,-11 14-482,-1 1-1,1 0 1,0 0 0,-1-1-1,1 1 1,-1 0 0,1-1-1,-1 1 1,0 0-1,0-1 1,1 1 0,-1-1-1,0 1 1,0-1-1,0 1 1,-1 0 0,1-1-1,0 1 1,0-1-1,-1 1 1,1 0 0,-1-1-1,1 1 1,-1 0 0,0 0-1,1-1 1,-1 1-1,0 0 1,0 0 0,0 0-1,0 0 1,0 0-1,0 0 1,0 0 0,0 0-1,0 0 1,-1 1-1,1-1 1,0 0 0,0 1-1,-1-1 1,1 1 0,0-1-1,-1 1 1,1 0-1,-1 0 1,1-1 0,0 1-1,-1 0 1,-2 1-1,-2-2-64,-1 0 0,1 1-1,-1 0 1,1 1 0,0 0-1,-1 0 1,1 0 0,0 0-1,0 1 1,-9 4-1,8-2 30,-1 1 0,1 0 1,1 0-1,-1 0 0,1 1 0,0 0 0,-9 12 0,12-14 19,1-1-1,-1 1 1,1 0 0,0 0 0,0 0 0,1 0 0,-1 0 0,1 1 0,0-1 0,0 0 0,0 1-1,1-1 1,-1 0 0,1 1 0,0-1 0,1 8 0,1-9-10,-1 0 0,0 0-1,1-1 1,0 1 0,0-1 0,-1 1 0,1-1 0,1 0-1,-1 1 1,0-1 0,0 0 0,1 0 0,0-1 0,-1 1-1,1-1 1,0 1 0,-1-1 0,1 0 0,0 0 0,0 0-1,0 0 1,6 0 0,74 12-23,-77-12-46,-3-1-23,80 3-2611,-28-11-5195,-11-10-6077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8.930"/>
    </inkml:context>
    <inkml:brush xml:id="br0">
      <inkml:brushProperty name="width" value="0.025" units="cm"/>
      <inkml:brushProperty name="height" value="0.025" units="cm"/>
    </inkml:brush>
  </inkml:definitions>
  <inkml:trace contextRef="#ctx0" brushRef="#br0">13 137 3972,'0'0'14921,"-4"-8"-13699,3 6-1207,0 0-1,0 0 1,0 1-1,0-1 1,0 0-1,0 0 1,1 0-1,-1 0 1,1 0-1,0 0 1,-1 0-1,1 0 1,0 0-1,0 0 1,0 0-1,1 0 1,-1 0-1,0 0 1,1 0-1,0-3 1,2 0-7,0 1 0,0 1 0,0-1 1,1 0-1,-1 1 0,1 0 0,0 0 0,0 0 1,0 0-1,6-3 0,-2 0-17,1 1 0,-1 0 0,1 0 0,0 1 0,1 0 0,-1 1 0,1 0 0,0 0 0,-1 1 0,1 1 0,0-1 0,18 1 0,-27 2 2,1-1 1,0 1-1,-1 0 1,1 0-1,-1 0 1,0 0 0,1 0-1,-1 0 1,0 0-1,1 0 1,-1 0-1,0 1 1,0-1 0,0 0-1,0 1 1,0-1-1,-1 1 1,1-1-1,0 1 1,-1 0 0,1-1-1,-1 1 1,1 0-1,-1-1 1,0 1-1,0 0 1,0-1-1,0 1 1,0 0 0,0-1-1,-1 4 1,1 7 96,-1-1 0,-1 0 0,-5 19 0,-1-6 354,-23 46-1,23-55-247,0 1 0,1-1 0,1 1 1,1 0-1,0 1 0,1 0 0,-3 20 0,7-36-187,0 0 0,0 1 0,0-1 0,1 0 0,-1 1 0,0-1 0,0 0 1,1 0-1,-1 0 0,1 1 0,-1-1 0,1 0 0,0 0 0,-1 0 0,1 0 0,0 0 0,0 0 0,0 0 0,-1 0 0,1 0 0,0 0 0,0 0 0,0-1 0,1 1 0,-1 0 0,0-1 1,0 1-1,0-1 0,0 1 0,1-1 0,-1 0 0,0 1 0,0-1 0,1 0 0,-1 0 0,0 0 0,1 0 0,-1 0 0,0 0 0,0 0 0,1 0 0,-1-1 0,0 1 0,3-1 0,4-1 63,0 0 0,1 0 0,-1-1 0,0 0-1,13-7 1,-6 2-59,-1-1 0,0-1-1,-1 0 1,0-1 0,0 0 0,-1-1-1,17-22 1,-23 25 3,0 0 0,0 0 0,-1-1 0,-1 0 0,1 0 0,-1 0 0,-1-1 0,0 1 0,-1-1 0,0 0 0,0 0 0,0-19 0,-2 30-14,0 0 1,0-1-1,0 1 0,0 0 1,0 0-1,0-1 1,0 1-1,0 0 0,0-1 1,0 1-1,0 0 0,0-1 1,0 1-1,0 0 1,0-1-1,0 1 0,0 0 1,-1 0-1,1-1 1,0 1-1,0 0 0,0-1 1,0 1-1,-1 0 0,1 0 1,0 0-1,0-1 1,-1 1-1,1 0 0,0 0 1,0 0-1,-1-1 1,1 1-1,0 0 0,-1 0 1,1 0-1,0 0 0,-12 6 9,-8 18-48,15-12 74,1 0 0,0 0-1,1 0 1,0 0 0,1 1 0,0-1 0,1 1 0,0 0-1,3 22 1,-2-34-27,0 1 0,0 0 0,0-1 0,0 1-1,1 0 1,-1-1 0,1 1 0,-1-1 0,1 1 0,0-1 0,-1 1-1,1-1 1,0 1 0,0-1 0,0 1 0,0-1 0,0 0-1,1 0 1,-1 0 0,0 1 0,0-1 0,1 0 0,2 1 0,-1-1 33,0 0 1,0 0-1,0-1 1,0 1 0,0-1-1,0 0 1,0 0 0,0 0-1,0 0 1,0-1-1,0 1 1,4-2 0,3 0 73,-1-1 1,0-1 0,0 1 0,0-1 0,0-1-1,-1 0 1,12-8 0,-8 2-79,1-1 0,-2 0 0,0-1 0,17-24 1,-23 29-25,0 1 1,-1-1 0,0 0-1,-1 0 1,0 0 0,0 0-1,-1 0 1,1-1 0,-2 0 0,2-15-1,-5 24-33,1 1 0,-1 0 0,1-1 0,-1 1 0,1 0-1,-1 0 1,1 0 0,0 0 0,0 1 0,-1-1 0,1 0-1,0 0 1,0 1 0,-1 2 0,-3 5 36,1 0 0,1 0 0,0 1-1,0-1 1,1 1 0,0 0 0,0 0 0,1 13 0,1-19-104,0 0 1,0 0 0,1-1-1,-1 1 1,1 0 0,0-1-1,0 1 1,1 0 0,-1-1-1,1 0 1,1 4 0,-1-5-187,0 0 1,-1 0 0,1 0 0,0 0 0,0 0 0,0-1 0,0 1-1,0-1 1,0 1 0,1-1 0,-1 0 0,0 0 0,1 0 0,-1 0-1,1 0 1,-1-1 0,5 1 0,25 2-5420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29.688"/>
    </inkml:context>
    <inkml:brush xml:id="br0">
      <inkml:brushProperty name="width" value="0.025" units="cm"/>
      <inkml:brushProperty name="height" value="0.025" units="cm"/>
    </inkml:brush>
  </inkml:definitions>
  <inkml:trace contextRef="#ctx0" brushRef="#br0">0 1 7783,'0'0'14366,"3"11"-13960,-1 6-262,2 9 39,1 0 1,16 46-1,-20-70-177,0 0 0,0 0 0,0 0 0,0 0 0,0-1 0,0 1 0,1 0 0,-1-1 0,1 1 0,-1-1 0,1 1 0,0-1 0,-1 0 0,1 0 0,0 0 1,0 0-1,0 0 0,0 0 0,0 0 0,0-1 0,0 1 0,0-1 0,0 1 0,0-1 0,0 0 0,0 0 0,0 0 0,0 0 0,3 0 0,7-2-53,0 0-1,0-1 0,0-1 0,14-5 1,-18 5-108,0 1-1,1 0 1,0 1 0,17-3 0,-25 5 139,0 0 1,0 0-1,0 1 0,0-1 1,0 0-1,0 0 0,0 1 0,0-1 1,0 0-1,0 1 0,0-1 1,0 1-1,0-1 0,0 1 1,0 0-1,0-1 0,-1 1 1,1 0-1,0 0 0,0 0 1,-1-1-1,1 1 0,0 0 1,-1 0-1,1 1 0,0 1 62,0 0-1,0 0 1,0 0-1,0 0 1,-1 0-1,1 0 0,-1 0 1,0 1-1,0 3 1,0-3 109,-1 1 0,1-1 1,-1 1-1,0-1 0,0 0 0,0 1 1,-1-1-1,1 0 0,-1 0 1,0 0-1,0 0 0,-1 0 0,-4 5 1,-2-2 136,-1-2 1,0 1-1,0-1 1,0-1-1,-1 0 1,0 0-1,0-1 1,0-1 0,0 0-1,0 0 1,0-1-1,0 0 1,-1-1-1,-19-2 1,30 2-350,1 0 0,-1 0 1,0 0-1,1 0 0,-1 0 1,0 0-1,1 0 0,-1 0 0,0 0 1,1-1-1,-1 1 0,0 0 1,1 0-1,-1-1 0,0 1 1,1 0-1,-1-1 0,1 1 0,-1 0 1,0-1-1,1 1 0,-1-1 1,1 1-1,0-1 0,-1 1 1,1-1-1,-1 0 0,1 1 0,0-1 1,-1 0-1,1 1 0,0-1 1,0 0-1,0 1 0,-1-1 1,1 0-1,0 1 0,0-2 0,0 1-206,1 0 0,-1 0-1,0 0 1,1 0-1,-1 0 1,1 0-1,0 0 1,-1 0-1,1 0 1,0 0-1,-1 0 1,1 0 0,0 1-1,0-1 1,0 0-1,0 1 1,0-1-1,-1 0 1,1 1-1,0-1 1,0 1-1,1 0 1,-1-1 0,1 1-1,50-12-8133,-21 3 2621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0.227"/>
    </inkml:context>
    <inkml:brush xml:id="br0">
      <inkml:brushProperty name="width" value="0.025" units="cm"/>
      <inkml:brushProperty name="height" value="0.025" units="cm"/>
    </inkml:brush>
  </inkml:definitions>
  <inkml:trace contextRef="#ctx0" brushRef="#br0">6 48 6534,'0'0'17788,"1"9"-17441,0 25 358,-4 49 1,-1 4-94,4-87-606,0 1 0,0-1 1,0 0-1,0 0 0,1 0 0,-1 1 0,0-1 1,0 0-1,0 0 0,0 0 0,0 1 1,1-1-1,-1 0 0,0 0 0,0 0 1,0 0-1,1 0 0,-1 1 0,0-1 0,0 0 1,1 0-1,-1 0 0,0 0 0,0 0 1,0 0-1,1 0 0,-1 0 0,0 0 0,0 0 1,1 0-1,-1 0 0,0 0 0,0 0 1,1 0-1,-1 0 0,0 0 0,0 0 0,1 0 1,-1-1-1,0 1 0,0 0 0,0 0 1,1 0-1,-1 0 0,0 0 0,0-1 0,0 1 1,0 0-1,1 0 0,-1 0 0,0-1 1,0 1-1,0 0 0,0 0 0,0 0 0,0-1 1,0 1-1,1 0 0,-1 0 0,0-1 1,12-11 195,-7-1-285,-1 1-1,0-1 1,-1 0 0,0 0 0,-1 0 0,0-1-1,-1 1 1,-1 0 0,-1-17 0,1 23-115,1 7 171,-1 0 1,0 0 0,0-1-1,1 1 1,-1 0 0,0 0-1,1-1 1,-1 1 0,0 0-1,1 0 1,-1 0 0,1-1-1,-1 1 1,0 0 0,1 0-1,-1 0 1,0 0 0,1 0 0,-1 0-1,1 0 1,-1 0 0,0 0-1,1 0 1,-1 0 0,1 0-1,-1 0 1,0 0 0,1 1-1,-1-1 1,1 0 0,-1 0-1,0 0 1,1 0 0,-1 1 0,0-1-1,1 1 1,23 9 3,-17-7 16,1-1 27,1 0 1,-1-1-1,0 0 0,1 0 1,-1-1-1,0 0 1,1-1-1,-1 1 1,0-2-1,1 1 0,-1-1 1,9-4-1,-14 5 28,0 0 0,1 0 0,-1 0 1,0-1-1,0 1 0,-1-1 0,1 0 0,0 0 0,0 0 0,-1 0 0,0 0 0,1-1 0,-1 1 0,0-1 1,0 1-1,0-1 0,0 0 0,-1 0 0,1 0 0,-1 0 0,0 0 0,1 0 0,-2 0 0,1 0 0,0-1 1,0 1-1,-1 0 0,0-1 0,0 1 0,0 0 0,0 0 0,0-1 0,-1-2 0,0 5-39,1 0 0,0 1 0,0-1-1,-1 0 1,1 1 0,-1-1 0,1 0-1,0 1 1,-1-1 0,1 1 0,-1-1 0,1 1-1,-1-1 1,1 1 0,-1 0 0,0-1-1,1 1 1,-1 0 0,1-1 0,-1 1-1,0 0 1,1 0 0,-1-1 0,0 1-1,0 0 1,1 0 0,-1 0 0,0 0-1,1 0 1,-1 0 0,0 0 0,1 0 0,-1 0-1,0 0 1,-1 1 0,-24 11-197,18-4 168,0 0-1,1 1 0,1 0 0,-1 0 0,1 1 0,1 0 0,-5 10 0,7-13 18,0-1 0,1 1 0,0 0 0,0 0-1,0 0 1,1 0 0,0 0 0,1 0 0,-1 0 0,1 0 0,0 0-1,2 9 1,-1-14-3,1 0-1,-1 0 1,1 0-1,-1 0 1,1 0-1,-1-1 1,1 1-1,0-1 1,0 1-1,0-1 1,0 0-1,0 1 1,0-1-1,0 0 1,0 0-1,1-1 1,-1 1-1,0 0 1,1-1-1,-1 1 1,0-1-1,1 0 1,-1 0-1,0 0 1,1 0-1,-1 0 1,3-1-1,5 1-378,0-1 0,0 0 0,0 0 0,0-1-1,12-5 1,-9 2-800,0-2 0,-1 1 0,0-2 0,0 1 0,-1-2 0,0 1-1,15-17 1,7-11-3779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0.968"/>
    </inkml:context>
    <inkml:brush xml:id="br0">
      <inkml:brushProperty name="width" value="0.025" units="cm"/>
      <inkml:brushProperty name="height" value="0.025" units="cm"/>
    </inkml:brush>
  </inkml:definitions>
  <inkml:trace contextRef="#ctx0" brushRef="#br0">148 1 11851,'0'0'6588,"-8"5"-5355,-2 2-883,0 2-1,0-1 1,1 1 0,0 1-1,1-1 1,0 2 0,1-1-1,0 1 1,0 0 0,-7 19-1,6-13-27,1-1 0,1 1 0,1 1 0,1-1 0,0 1 0,1 0 0,-1 29 0,4-45-313,0 0 0,0 0 0,0 0 0,1 1 1,-1-1-1,0 0 0,1 0 0,0 0 0,-1 0 0,1 0 0,0-1 0,0 1 0,0 0 0,0 0 1,0 0-1,1-1 0,-1 1 0,0-1 0,1 1 0,-1-1 0,1 1 0,0-1 0,-1 0 0,1 0 1,0 0-1,0 0 0,0 0 0,0 0 0,0 0 0,0-1 0,0 1 0,0-1 0,0 1 0,0-1 1,0 0-1,3 0 0,10 0-77,1 0-1,0-1 1,0 0 0,17-5 0,19-1-339,-51 7 435,1 0 0,-1-1 0,1 1 0,-1 0 0,1 1 0,-1-1 0,0 0 0,1 0 0,-1 1 0,1-1 0,-1 0 0,0 1-1,0 0 1,1-1 0,-1 1 0,0 0 0,0-1 0,1 1 0,-1 0 0,0 0 0,0 0 0,0 0 0,0 0 0,0 0 0,-1 1 0,1-1 0,0 0 0,0 0 0,-1 1 0,1-1 0,-1 0 0,1 1 0,-1-1 0,1 0 0,-1 1 0,0-1 0,0 1 0,0-1-1,0 0 1,0 1 0,0 2 427,-1-31 1361,-11-26-1646,8 43-350,1 0-1,1 0 1,0 0 0,-1-16-1,27 30-1645,7 4 122,1-1-1,-1-2 0,1-1 0,0-1 0,0-2 0,0-1 0,44-6 0,-49-5 1709,-26 11 157,-1 0 0,1 0-1,-1-1 1,1 1 0,0 0-1,-1-1 1,1 1 0,-1 0-1,1-1 1,-1 1 0,0-1-1,1 1 1,-1 0 0,1-1-1,-1 1 1,0-1 0,1 0-1,-1 1 1,0-1 0,0 1-1,1-1 1,-1 1 0,0-1-1,0 0 1,0 1 0,0-1-1,0 1 1,0-1 0,0 0-1,0 1 1,0-1 0,0 0-1,0 1 1,0-1 0,0 1-1,0-1 1,-1 0 0,1 1-1,0-1 1,0 1 0,-1-1-1,0 0 1,1 1-97,-1-1 0,0 1 0,0-1 0,1 1 0,-1-1 0,0 1 0,0 0-1,0-1 1,0 1 0,1 0 0,-1 0 0,0 0 0,0 0 0,0 0 0,0 0 0,0 0 0,0 0 0,0 0 0,0 0 0,1 0-1,-1 0 1,0 1 0,0-1 0,0 0 0,0 1 0,0-1 0,-1 2 0,-20 14 9,-24 49 1403,44-62-1384,0 1 1,0-1-1,0 1 0,0 0 0,1 0 0,0-1 0,-1 1 0,2 0 0,-1 0 0,0 0 0,1 1 0,0-1 0,-1 0 0,2 0 1,-1 0-1,0 0 0,2 5 0,-1-8-74,-1-1-1,1 1 1,0-1 0,-1 1-1,1 0 1,0-1 0,-1 1-1,1-1 1,0 0 0,0 1 0,0-1-1,0 0 1,-1 1 0,1-1-1,0 0 1,0 0 0,0 0 0,0 0-1,0 0 1,0 0 0,-1 0-1,1 0 1,0 0 0,0 0 0,0 0-1,0 0 1,1-1 0,26-10 271,-18 1-393,-1-1 0,0-1 0,-1 1 0,0-1 0,-1 0 0,0-1 1,-1 0-1,5-15 0,-10 27-275,-1 4 254,0 0 1,0 0-1,0 0 0,0 0 0,1 0 0,-1 0 1,1-1-1,0 1 0,0 0 0,0 0 0,0-1 1,0 1-1,1-1 0,-1 1 0,1-1 0,0 1 1,0-1-1,0 0 0,0 0 0,3 2 0,-1-1-607,0-1-1,1 1 0,-1-1 1,1 0-1,-1-1 0,1 1 0,0-1 1,0 0-1,0 0 0,0-1 1,7 1-1,18-1-5380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31.034"/>
    </inkml:context>
    <inkml:brush xml:id="br0">
      <inkml:brushProperty name="width" value="0.025" units="cm"/>
      <inkml:brushProperty name="height" value="0.025" units="cm"/>
    </inkml:brush>
  </inkml:definitions>
  <inkml:trace contextRef="#ctx0" brushRef="#br0">1847 52 7143,'-304'-44'2450,"237"39"-2416,0 3 0,-106 9 0,110 3-143,0 2 0,1 3 0,0 2 1,-71 32-1,29-4 255,-147 88 1,205-105-130,2 2 0,1 1 1,1 2-1,2 3 1,2 0-1,-54 67 1,74-79-20,0 0 1,2 2 0,1 0 0,1 0 0,1 1 0,2 1 0,1 0 0,1 1 0,1 0 0,1 0 0,2 0 0,1 1-1,0 36 1,8-5 28,2 1 0,3-1-1,3 0 1,2-1 0,41 108 0,-42-135 2,2-1 0,1-1 0,1 0 0,1-1 0,2-1 1,1-1-1,1-1 0,2 0 0,0-2 0,2-1 1,0-1-1,2-1 0,1-1 0,37 20 0,6-2-18,1-4-1,1-3 1,88 26-1,243 50 42,-235-66-44,302 70 26,4-21-1,690 44 1,-308-98 177,-1-64-43,175-101 320,-177 19 76,-817 105-564,866-118 48,-747 91-26,-1-7 1,-2-7 0,247-106 0,-353 129 2,-1-1 0,0-3 1,71-52-1,-107 69 42,0 0 1,0-1-1,-1 0 1,0-1-1,-1 0 1,0-1-1,0 0 0,-2 0 1,1-1-1,-2 0 1,1 0-1,-2 0 1,0-1-1,-1 0 1,0 0-1,-1 0 0,0 0 1,0-20-1,-4 5 98,0 0 0,-3 1 0,0-1 0,-2 1 0,-1 0 0,-1 0 0,-1 1 0,-2 0 0,0 1 0,-2 0 0,-19-29 0,-4 1-14,-1 3-1,-3 1 1,-1 1 0,-51-43 0,28 36-208,-2 3 1,-3 4-1,-1 2 1,-3 3-1,-1 4 1,-2 3-1,-137-47 1,20 25-155,-2 8 0,-217-26 1,-731-46-1957,-10 90 1846,-1774 211-800,2895-174 1020,-350 39-3412,195-35-1911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1.456"/>
    </inkml:context>
    <inkml:brush xml:id="br0">
      <inkml:brushProperty name="width" value="0.025" units="cm"/>
      <inkml:brushProperty name="height" value="0.025" units="cm"/>
    </inkml:brush>
  </inkml:definitions>
  <inkml:trace contextRef="#ctx0" brushRef="#br0">112 211 7239,'0'0'8039,"-10"3"-6570,3 0-1152,-1 0 1,1 1 0,0 0-1,0 0 1,0 0 0,1 1-1,0 0 1,-7 6 0,10-8-91,0 0 1,0 1-1,0-1 0,0 1 1,1 0-1,-1 0 1,1 0-1,0 0 1,0 0-1,0 0 0,1 1 1,0-1-1,0 1 1,0-1-1,0 1 0,0-1 1,1 1-1,0 8 1,0-12-212,1 0 1,-1 1-1,0-1 1,1 0-1,-1 0 1,1 0-1,-1 1 1,1-1-1,-1 0 1,1 0-1,0 0 1,-1 0-1,1 0 1,0 0-1,0-1 1,0 1-1,0 0 0,0 0 1,0 0-1,0-1 1,0 1-1,2 0 1,34 6 262,-29-7-246,-1 0 0,0-1 0,0 0 0,0 0 0,0-1 0,0 1 0,0-2 0,9-3 0,-4-2-52,-1-1-1,0 0 1,0 0-1,-1-1 1,0-1-1,-1 0 1,0 0-1,-1-1 1,0 1-1,-1-2 1,0 1-1,-1-1 1,0 0-1,-1-1 1,-1 1-1,0-1 1,0 0-1,-2 0 1,0 0-1,0 0 1,-2-1-1,0-23 1,0 36 16,0-1 0,0 1-1,-1 0 1,1 0 0,0-1 0,-1 1 0,1 0 0,-1 0 0,0 0 0,1 0 0,-1 0 0,0 0-1,-1 0 1,1 0 0,0 0 0,0 0 0,-1 0 0,1 0 0,-1 1 0,0-1 0,1 1 0,-1-1-1,0 1 1,0 0 0,0 0 0,0 0 0,0 0 0,0 0 0,0 0 0,0 0 0,0 1-1,-1-1 1,1 1 0,0-1 0,0 1 0,-1 0 0,1 0 0,0 0 0,0 0 0,-1 1 0,-1-1-1,-5 2 20,2 0-1,-1 0 0,0 1 0,0 0 1,1 0-1,-1 1 0,1 0 0,0 0 1,0 1-1,-8 7 0,10-8 73,-1 0 0,1 1 0,0 0-1,0 0 1,0 0 0,1 1 0,0-1-1,0 1 1,0 0 0,0 0 0,1 1 0,0-1-1,1 1 1,0-1 0,0 1 0,0 0 0,-1 7-1,4-12-102,-1 0 0,0 0-1,1-1 1,-1 1 0,1 0-1,0-1 1,0 1 0,0-1-1,-1 1 1,1-1 0,1 1-1,-1-1 1,0 0 0,0 0 0,0 1-1,1-1 1,-1 0 0,1 0-1,-1 0 1,1 0 0,-1-1-1,1 1 1,-1 0 0,1-1-1,0 1 1,2 0 0,54 11-870,-46-10 646,24 3-1053,0 0-246,47 12 0,-75-15 1495,0 1 1,0-1-1,0 2 0,0-1 1,-1 1-1,1 0 1,-1 0-1,0 1 0,0 0 1,-1 1-1,9 8 1,-12-11 122,-1 1 1,0 0-1,0-1 1,0 1-1,-1 0 1,1 0 0,-1 0-1,0 0 1,0 1-1,-1-1 1,1 0-1,-1 0 1,0 1 0,0-1-1,-1 5 1,1-7-109,0 0 1,0-1-1,0 1 1,0 0 0,-1 0-1,1 0 1,-1 0-1,1 0 1,-1-1 0,0 1-1,0 0 1,0 0 0,0-1-1,0 1 1,0-1-1,0 1 1,-1-1 0,1 1-1,0-1 1,-1 0-1,1 0 1,-1 0 0,0 0-1,1 0 1,-1 0-1,0 0 1,1 0 0,-1-1-1,0 1 1,0 0-1,0-1 1,0 0 0,-3 1-1,0-3-2988,0-5-2942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2.198"/>
    </inkml:context>
    <inkml:brush xml:id="br0">
      <inkml:brushProperty name="width" value="0.025" units="cm"/>
      <inkml:brushProperty name="height" value="0.025" units="cm"/>
    </inkml:brush>
  </inkml:definitions>
  <inkml:trace contextRef="#ctx0" brushRef="#br0">50 1 8104,'0'0'12011,"-2"13"-11728,-11 45 460,2-15 588,3 1-1,-6 75 1,13-103-1007,1 27 130,0-42-442,0 0 1,0 0-1,0 0 0,0 0 0,0 1 0,0-1 0,0 0 1,1 0-1,-1 0 0,0 0 0,1 0 0,-1 0 0,1 0 1,0 0-1,-1 0 0,1 0 0,0 0 0,-1 0 0,1 0 1,0 0-1,0-1 0,0 1 0,0 0 0,0-1 0,1 2 0,0-2-10,-1 0-1,0-1 1,0 1-1,1 0 0,-1-1 1,0 1-1,0-1 0,0 1 1,0-1-1,0 0 0,0 1 1,0-1-1,0 0 0,0 0 1,0 0-1,0 0 1,0 0-1,0 0 0,-1 0 1,1 0-1,0 0 0,-1 0 1,1 0-1,-1-1 0,1 1 1,-1 0-1,0 0 0,1 0 1,-1-1-1,0 1 1,0 0-1,0-2 0,7-44-366,-7 3-53,0 5-244,1 29 510,1 13 263,-2 0-76,1-1 0,0 1 1,0-1-1,0 0 0,0 1 0,1-1 0,-1 0 0,0 0 1,1 0-1,0 0 0,-1 0 0,1 0 0,0 0 1,0-1-1,0 1 0,0-1 0,0 1 0,0-1 0,1 0 1,-1 0-1,0 0 0,1 0 0,-1 0 0,1 0 0,-1-1 1,1 1-1,-1-1 0,1 0 0,-1 0 0,1 0 0,-1 0 1,1 0-1,0 0 0,-1-1 0,1 1 0,3-2 0,-3 1-51,1 0-1,-1 0 0,1-1 0,-1 1 1,0-1-1,0 1 0,0-1 0,0 0 0,0 0 1,0-1-1,0 1 0,-1-1 0,1 1 0,-1-1 1,0 0-1,0 0 0,0 0 0,0 0 0,0 0 1,-1 0-1,1-1 0,-1 1 0,0 0 1,0-1-1,1-6 0,-2 9-27,0 0 1,1 0-1,-1 0 0,0 0 1,0 0-1,0 0 1,0 0-1,0 0 0,0 0 1,-1 0-1,1 0 0,0 0 1,0 0-1,-1 0 1,1 0-1,-1 0 0,1 0 1,-1 0-1,0-1 0,0 2 27,1 0 0,-1 0 0,1 0 0,-1 0 0,1 0 0,-1 0 0,1 0 0,-1 0 0,1 0 0,-1 0 0,1 1 0,-1-1 0,1 0 0,-1 0 0,1 1 0,-1-1 0,1 0 0,-1 1 0,1-1 0,0 0 0,-1 1 0,1-1 0,-1 1 0,1-1 0,-1 1 0,-22 35 216,20-29-6,0 0-1,1 0 1,0 0-1,0 0 1,0 0 0,1 1-1,0 9 1,1-15-166,0-1-1,0 1 1,0-1 0,1 1 0,-1 0 0,0-1 0,1 1 0,0-1 0,-1 1 0,1-1 0,0 1-1,-1-1 1,1 0 0,0 1 0,0-1 0,0 0 0,0 0 0,1 0 0,-1 1 0,0-1-1,0 0 1,1 0 0,-1-1 0,0 1 0,1 0 0,-1 0 0,1-1 0,-1 1 0,1-1 0,-1 1-1,1-1 1,0 0 0,-1 0 0,1 1 0,-1-1 0,1 0 0,2-1 0,9 1-69,0-1 1,-1-1-1,1 0 1,0-1 0,-1 0-1,1-1 1,-1 0 0,21-11-1,41-13-311,-74 28 364,1 0 0,-1 0 0,1 0 0,-1-1 0,1 1 0,-1 0 1,1 0-1,-1 0 0,1 0 0,-1 0 0,1 0 0,-1 0 0,1 0 1,-1 0-1,1 0 0,-1 0 0,1 0 0,-1 0 0,1 0 0,-1 1 1,1-1-1,-1 0 0,1 0 0,-1 1 0,0-1 0,1 0 0,-1 0 1,1 1-1,-1-1 0,0 0 0,1 1 0,-1-1 0,0 1 0,1-1 1,-1 0-1,0 1 0,0-1 0,1 1 0,-1-1 0,0 1 0,0-1 1,0 1-1,0-1 0,0 1 0,1-1 0,-1 1 0,0-1 0,0 1 1,0-1-1,0 1 0,-1-1 0,1 1 0,0-1 0,0 1 0,0-1 1,0 1-1,0-1 0,-1 1 0,1-1 0,0 1 0,-1 0 5,1 0-1,0-1 0,-1 1 1,1 0-1,0 0 0,0-1 1,0 1-1,0 0 1,0 0-1,0 0 0,0-1 1,0 1-1,0 0 0,0 0 1,0-1-1,1 1 0,-1 0 1,0 0-1,0-1 0,1 1 1,-1 0-1,1-1 0,-1 1 1,0 0-1,1-1 1,-1 1-1,1 0 0,0-1 1,-1 1-1,1-1 0,-1 1 1,1-1-1,0 0 0,-1 1 1,1-1-1,0 0 0,0 1 1,-1-1-1,1 0 0,0 0 1,0 1-1,0-1 1,8 0-6,1-1 1,-1 1-1,0-2 0,0 1 1,0-1-1,-1-1 1,1 1-1,11-6 1,-11 4-112,1 0 0,-1 1-1,1 1 1,0-1 0,-1 2 0,16-2 0,-25 3 93,1 1 0,0-1 1,-1 0-1,1 1 1,-1-1-1,1 1 0,-1-1 1,1 1-1,-1-1 1,1 1-1,-1-1 0,1 1 1,-1-1-1,0 1 0,1 0 1,-1-1-1,0 1 1,0 0-1,1-1 0,-1 1 1,0 0-1,0-1 1,0 1-1,0 0 0,0-1 1,0 1-1,0 0 1,0 0-1,1 32 8,-1-14-57,9-1-2238,3-15-6930,-3-7-2359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8:32.595"/>
    </inkml:context>
    <inkml:brush xml:id="br0">
      <inkml:brushProperty name="width" value="0.025" units="cm"/>
      <inkml:brushProperty name="height" value="0.025" units="cm"/>
    </inkml:brush>
  </inkml:definitions>
  <inkml:trace contextRef="#ctx0" brushRef="#br0">14 0 12396,'0'0'8872,"-5"56"-6886,1-28-192,1-1-769,1 3-673,2-1-288,0-2-96,0-2-1121,2-4-1281,1-5-2307,1-6-6598</inkml:trace>
  <inkml:trace contextRef="#ctx0" brushRef="#br0" timeOffset="1">25 447 12876,'0'0'10762,"-16"37"-20371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47.891"/>
    </inkml:context>
    <inkml:brush xml:id="br0">
      <inkml:brushProperty name="width" value="0.025" units="cm"/>
      <inkml:brushProperty name="height" value="0.025" units="cm"/>
    </inkml:brush>
  </inkml:definitions>
  <inkml:trace contextRef="#ctx0" brushRef="#br0">1 154 9641,'0'0'6935,"12"-2"-6903,65-13 120,0 5 1,90-2 0,168 13-36,-31 1 680,33-30 1224,-43 1-1309,20 20-484,-132 7-187,276-38 0,-449 37-20,-7 1-14,1 0 1,-1 0 0,1-1-1,-1 1 1,1-1 0,-1 1-1,1-1 1,-1 0 0,0 0-1,1 0 1,-1 0-1,0 0 1,3-2 0,-49-2 136,-105 13-281,-282 51 0,200-21 123,-211 11-128,-479-10 1,827-38 127,-137 19 1,206-12-18,25-7 25,-1-1 0,1 0 0,0 0 0,0 0-1,0 1 1,-1-1 0,1 0 0,0 1 0,0-1 0,0 0 0,0 0 0,0 1 0,0-1 0,0 0 0,0 1 0,-1-1 0,1 0 0,0 0 0,0 1 0,0-1 0,1 0 0,-1 1 0,0-1 0,0 0 0,0 1 0,0-1 0,0 0 0,0 0 0,0 1 0,0-1 0,1 0 0,-1 0 0,0 1-1,0-1 1,0 0 0,0 0 0,1 1 0,-1-1 0,0 0 0,4 2-18,-1 1-1,0-1 1,0-1-1,1 1 1,-1 0-1,1-1 1,-1 0-1,1 0 1,6 1-1,52 7 16,1-4 1,111-4-1,-85-2-2,84-4-132,197-31 0,166-55 103,-42 6 45,-684 92-496,-335 78 1064,8 38-2149,454-107-2372,-111 13 0,80-27-4978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56.984"/>
    </inkml:context>
    <inkml:brush xml:id="br0">
      <inkml:brushProperty name="width" value="0.025" units="cm"/>
      <inkml:brushProperty name="height" value="0.025" units="cm"/>
    </inkml:brush>
  </inkml:definitions>
  <inkml:trace contextRef="#ctx0" brushRef="#br0">46 2 8488,'0'0'7292,"-7"8"-6854,-23 26-187,29-33-235,0 1 0,0-1 0,0 0 1,1 0-1,-1 0 0,0 1 0,1-1 0,-1 1 0,1-1 1,-1 0-1,1 1 0,0-1 0,0 1 0,0-1 0,-1 1 1,1-1-1,0 1 0,1-1 0,-1 0 0,0 1 1,0-1-1,1 1 0,-1-1 0,1 2 0,0-2 10,-1-1 0,0 1 0,0-1 1,1 0-1,-1 1 0,0-1 0,1 1 0,-1-1 0,1 0 0,-1 1 0,0-1 0,1 0 0,-1 0 0,1 1 1,-1-1-1,1 0 0,-1 0 0,1 0 0,-1 1 0,1-1 0,-1 0 0,1 0 0,-1 0 0,1 0 0,-1 0 1,1 0-1,-1 0 0,1 0 0,-1 0 0,1 0 0,-1-1 0,1 1 0,-1 0 0,1 0 0,-1 0 0,1-1 1,-1 1-1,1 0 0,-1 0 0,1-1 0,-1 1 0,0 0 0,1-1 0,-1 1 0,1-1 0,-1 1 0,0 0 1,0-1-1,1 1 0,-1-1 0,42-79 689,-45 128 449,0-29-1084,1 0 0,0 39 0,2-57-151,0 0 0,0-1 0,0 1 0,0 0-1,0 0 1,0 0 0,1 0 0,-1 0 0,0 0-1,1 0 1,-1-1 0,0 1 0,1 0 0,-1 0 0,1 0-1,0-1 1,-1 1 0,1 0 0,-1-1 0,1 1 0,0 0-1,0-1 1,-1 1 0,1-1 0,0 1 0,0-1-1,0 0 1,-1 1 0,1-1 0,0 0 0,0 0 0,0 1-1,0-1 1,0 0 0,0 0 0,0 0 0,0 0-1,-1 0 1,1 0 0,0 0 0,0 0 0,0-1 0,0 1-1,0 0 1,0 0 0,0-1 0,1 0 0,18-8-5017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1:01.708"/>
    </inkml:context>
    <inkml:brush xml:id="br0">
      <inkml:brushProperty name="width" value="0.025" units="cm"/>
      <inkml:brushProperty name="height" value="0.025" units="cm"/>
    </inkml:brush>
  </inkml:definitions>
  <inkml:trace contextRef="#ctx0" brushRef="#br0">7636 136 4036,'-10'1'-507,"-42"4"2801,-59-3 0,-47 3 2059,89 6-4199,45-6-248,0-1 0,-25 0 0,-380-26 324,-791-8 779,614 72-933,1 34 45,269-31-94,-1772 84 1559,1853-131-1243,-281 5 205,455 1-519,1 4 1,0 3-1,-127 36 1,156-32-36,1 3 1,1 2-1,0 2 1,1 2 0,2 2-1,-64 48 1,66-42 44,23-18-58,1 1-1,1 0 0,-19 21 0,33-31 21,0 1 0,0 0 0,1 0-1,0 0 1,0 1 0,0-1 0,1 1 0,0 0 0,1 0 0,-1 0 0,1 0 0,1 1 0,-1-1 0,0 13-1,1 0-1,1 0 0,0 0 0,2 0 0,0 0 0,1 0 0,1 0 0,1-1-1,1 0 1,0 0 0,1 0 0,2-1 0,-1 0 0,2 0 0,1-1 0,0 0-1,1-1 1,0 0 0,17 14 0,-13-16 20,0-2 0,1 0 0,0 0 0,1-2-1,0 0 1,1-1 0,0-1 0,0-1 0,1-1 0,34 7 0,19 0 83,122 3 1,-135-12-110,238 9 71,560-47 0,269-10-69,-236 0 8,-1-54 0,-612 65-4,463-66 127,-20 3 98,1 32-104,-696 62-120,499-46 146,-463 37-124,-1-2 0,-1-3 0,0-2-1,-1-3 1,-1-3 0,76-43 0,-121 58 42,0 0 0,-1-1 0,0-1 0,0 0 0,-2 0 0,1-1 0,-1-1 0,-1 0 0,0 0 0,-1-1 0,-1 0 0,0 0 0,0-1 1,-2 0-1,0 0 0,0 0 0,-2-1 0,0 1 0,0-1 0,-2 0 0,0-18 0,-1 28-52,-1 0 1,0 1-1,0-1 1,-1 1-1,1 0 0,-1-1 1,0 1-1,-1 0 1,1 0-1,-1 0 0,0 1 1,0-1-1,-1 0 1,1 1-1,-1 0 1,0 0-1,0 0 0,-1 1 1,-6-6-1,-11-5 29,0 0-1,-46-20 1,49 25-27,-257-103-32,86 51-3252,132 41 718,5-3-1281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1:57.090"/>
    </inkml:context>
    <inkml:brush xml:id="br0">
      <inkml:brushProperty name="width" value="0.025" units="cm"/>
      <inkml:brushProperty name="height" value="0.025" units="cm"/>
    </inkml:brush>
  </inkml:definitions>
  <inkml:trace contextRef="#ctx0" brushRef="#br0">7973 25 4260,'0'0'4917,"3"-3"-4186,6-8 40,-24 12-298,-31 14-67,-129 61 440,148-66-1073,0-3 0,-1 0 0,1-1 0,-49 3 0,-359-12-695,160-2 595,-462 58 453,600-39-54,-684 31 466,-1-46-1044,796 0 479,-539-51 17,28 0 180,288 51-109,-1 11-1,-324 55 1,217-10-19,-562 115 17,797-140-78,1 6-1,-189 82 0,237-86-133,-41 21-124,101-45 378,0 0 0,0 0 0,1 1 0,0 0 0,-21 22 1,31-28-89,0-1 1,0 1 0,0-1 0,0 1 0,0 0 0,0 0 0,1 0 0,-1 0 0,1 0 0,0 0-1,0 1 1,0-1 0,0 0 0,1 0 0,-1 1 0,1-1 0,0 1 0,0-1 0,0 0-1,0 1 1,2 4 0,0-2-5,0-1-1,0 0 0,1 0 0,0 0 1,0-1-1,0 1 0,0-1 0,1 1 1,0-1-1,0 0 0,8 6 1,7 4 15,0-2 0,1 0 0,1-1 0,-1-1 0,29 9 0,113 29 398,298 48 0,-433-91-331,122 16 193,209 5 0,154-30 492,-276 0-647,699-34-110,-234 5-6,416-19-173,76-109 990,-438 45-411,-517 91-405,-89 11 14,233-52-1,-168 19 31,73-21 2,-206 47-46,50-17 53,-117 33-59,1-2-1,-1 1 1,0-2-1,-1 0 1,0 0-1,19-17 0,-23 16 16,0 0-1,-1 0 0,0-1 0,-1 0 1,0-1-1,-1 1 0,8-18 0,-11 21 2,0-1-1,0 0 0,0 0 0,-1 0 1,-1 0-1,1 0 0,-1 0 0,-1 0 1,1-1-1,-1 1 0,-1 0 1,-1-9-1,0 12 9,0 0 0,0 0 0,0 1 0,-1-1 0,0 1 0,0-1 0,0 1 0,0 0 0,-1 0 0,0 0 0,1 1 1,-1-1-1,-1 1 0,1 0 0,0 0 0,-1 0 0,-7-3 0,-12-4 58,0 0 1,-29-8-1,43 15-105,-96-25-238,-1 5 0,-149-12 0,118 18-3617,77 9 1068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2.835"/>
    </inkml:context>
    <inkml:brush xml:id="br0">
      <inkml:brushProperty name="width" value="0.025" units="cm"/>
      <inkml:brushProperty name="height" value="0.025" units="cm"/>
    </inkml:brush>
  </inkml:definitions>
  <inkml:trace contextRef="#ctx0" brushRef="#br0">0 37 8392,'0'0'12812,"68"6"-12139,-34-12-545,7-3-96,4 6-224,-1-4-1378,-3 0-2786,-7-3-3908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5.073"/>
    </inkml:context>
    <inkml:brush xml:id="br0">
      <inkml:brushProperty name="width" value="0.025" units="cm"/>
      <inkml:brushProperty name="height" value="0.025" units="cm"/>
    </inkml:brush>
  </inkml:definitions>
  <inkml:trace contextRef="#ctx0" brushRef="#br0">22 1 4516,'-1'3'10937,"-1"8"-5722,-10 85-4743,9-76-419,2-14-36,0 0 0,0 0 0,1 0 0,-1-1 0,1 1 1,1 0-1,-1 0 0,1 0 0,1 7 0,-1-13-9,-1 0-1,0 1 0,1-1 1,-1 0-1,0 0 0,0 0 1,1 0-1,-1 1 0,0-1 1,1 0-1,-1 0 0,1 0 1,-1 0-1,0 0 0,1 0 1,-1 0-1,0 0 0,1 0 1,-1 0-1,0 0 0,1 0 1,-1 0-1,0 0 0,1 0 1,-1-1-1,0 1 0,1 0 1,-1 0-1,0 0 0,1 0 1,-1-1-1,0 1 0,1 0 1,-1 0-1,0-1 0,0 1 1,1 0-1,-1 0 0,0-1 1,12-11 179,-12 11-177,81-104 268,-81 105-282,0 0 0,0-1 0,0 1 0,1 0 0,-1 0 0,0 0 0,0 0 1,0-1-1,0 1 0,0 0 0,1 0 0,-1 0 0,0 0 0,0 0 0,0 0 0,1 0 0,-1-1 0,0 1 0,0 0 0,0 0 1,1 0-1,-1 0 0,0 0 0,0 0 0,0 0 0,1 0 0,-1 0 0,0 0 0,0 0 0,1 0 0,-1 0 0,0 0 0,0 0 1,0 1-1,1-1 0,-1 0 0,0 0 0,0 0 0,0 0 0,0 0 0,1 0 0,-1 0 0,0 1 0,8 12 19,5 33 247,-7-23-179,-5-19-69,0 0 1,1-1-1,-1 1 0,1-1 1,0 0-1,0 1 0,0-1 1,1 0-1,-1 0 1,1 0-1,0-1 0,-1 1 1,1 0-1,0-1 0,1 0 1,-1 0-1,7 4 1,-7-6 26,0 1 1,0-1-1,0 1 1,0-1-1,0 0 1,-1 0-1,1 0 1,0-1-1,0 1 1,0-1-1,0 1 1,0-1 0,0 0-1,0 0 1,-1 0-1,1-1 1,0 1-1,-1-1 1,1 1-1,-1-1 1,0 0-1,0 0 1,1 0-1,1-2 1,6-7 183,-1 0 1,0 0-1,-1-1 0,-1 0 1,1 0-1,-2-1 0,0 0 1,8-22-1,-7 17 256,-7 17-289,0 36 75,-4 2-112,1-23-117,2-1 1,0 0-1,1 1 1,1 19-1,-1-31-34,1-1 1,-1 1-1,0-1 0,1 0 0,-1 1 0,1-1 1,-1 0-1,1 0 0,-1 1 0,1-1 0,0 0 0,0 0 1,0 0-1,0 0 0,0 0 0,0 0 0,0 0 1,0 0-1,0 0 0,0 0 0,0 0 0,1-1 1,-1 1-1,0-1 0,0 1 0,1-1 0,-1 1 1,0-1-1,1 0 0,-1 1 0,1-1 0,-1 0 1,0 0-1,1 0 0,-1 0 0,1 0 0,-1-1 1,0 1-1,1 0 0,1-1 0,0 0-291,0 0 0,-1 0 0,1 0 0,0 0 0,-1 0 0,0 0 0,1-1 0,-1 0 0,0 1 0,1-1 0,-1 0-1,0 0 1,0 0 0,-1 0 0,1 0 0,0 0 0,-1-1 0,1 1 0,-1-1 0,2-3 0,3-21-5089,-1-6-2765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5.421"/>
    </inkml:context>
    <inkml:brush xml:id="br0">
      <inkml:brushProperty name="width" value="0.025" units="cm"/>
      <inkml:brushProperty name="height" value="0.025" units="cm"/>
    </inkml:brush>
  </inkml:definitions>
  <inkml:trace contextRef="#ctx0" brushRef="#br0">40 0 4740,'0'0'13774,"-39"57"-13807,55-40-447,2-2-2243,5-4-1729,-1-2-2530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29.850"/>
    </inkml:context>
    <inkml:brush xml:id="br0">
      <inkml:brushProperty name="width" value="0.025" units="cm"/>
      <inkml:brushProperty name="height" value="0.025" units="cm"/>
    </inkml:brush>
  </inkml:definitions>
  <inkml:trace contextRef="#ctx0" brushRef="#br0">1140 71 1954,'-10'-7'366,"-2"1"1,1 1 0,-1 0-1,1 0 1,-1 1 0,0 1-1,-1 0 1,1 1 0,0 0-1,-15 0 1,-55-12 404,53 9-675,-1 1 1,1 2-1,-1 1 0,1 1 0,-1 1 0,-31 6 0,24 0 209,1 1 1,0 1-1,0 2 0,1 2 1,1 1-1,0 1 1,1 2-1,1 2 0,-52 38 1,46-27-281,1 1 1,1 2 0,2 2 0,2 1 0,-34 47-1,61-74-27,0 0-1,1 0 0,0 0 1,1 1-1,-1 0 0,2 0 0,0 0 1,-2 18-1,2 87-5,2-72 30,1-19-28,2 0 0,0 1 0,1-1 0,11 34 0,40 96 11,-34-98-7,22 57 29,79 155 0,-102-232-14,2-1 0,1-1 0,1-1 0,2-1 0,1-2 0,1 0 0,2-2 0,37 27 0,-3-12-16,1-3-1,2-3 1,97 39 0,225 55-27,-268-101 26,2-6 0,245 15 1,257-34-15,-335-8 15,8 3 5,1533-15 28,-267-42 2,-1121 3-27,-4-33 5,36-6 2,-403 82-21,284-62 20,-320 63-22,-1-2 0,-1-1 0,0-2 0,0-1 0,-2-2 0,0-1 0,48-39 0,-69 49 48,-1-1 0,-1 0 0,0 0 0,0-1-1,-1 0 1,-1-1 0,1 0 0,-2 0-1,0-1 1,0 1 0,-1-1 0,4-18-1,-4 4 6,0 0-1,-2-1 0,-1 1 1,-1 0-1,-4-36 0,1 46-23,-2 0-1,1 0 0,-2 0 0,0 0 0,-2 1 0,1 0 0,-2 0 0,0 1 0,-1 0 0,0 0 0,-1 1 0,-19-20 1,-12-10 7,-1 2 1,-62-46-1,40 41-10,-2 3 0,-1 3 0,-2 3-1,-2 4 1,-1 2 0,-2 3-1,-114-28 1,-48 4-26,-268-26 1,-402-3-24,-6 49 9,-136 59-114,665 9 357,-287 21 726,-2-52-307,507-14-539,-328-14 126,343 23-377,-190 25 0,300-19-57,15 0-162,0-1 1,-1-2-1,0 0 1,1-2 0,-1-1-1,1-1 1,-39-7-1,10-14-2553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30.915"/>
    </inkml:context>
    <inkml:brush xml:id="br0">
      <inkml:brushProperty name="width" value="0.025" units="cm"/>
      <inkml:brushProperty name="height" value="0.025" units="cm"/>
    </inkml:brush>
  </inkml:definitions>
  <inkml:trace contextRef="#ctx0" brushRef="#br0">5088 339 833,'-120'-31'8942,"63"12"-8751,0-1-1,-90-49 0,102 47-201,-1 2 0,-1 3 1,-1 1-1,0 2 0,-1 3 1,-79-9-1,-304 3-869,429 17 874,-160 8-178,-269 47-1,260-27 212,-214 8 0,19-43 121,-60 1-157,336 13-133,0 4 0,1 4 0,-170 52 0,-254 123 84,348-124 486,94-39-141,-17 6 1038,-161 86-1,237-111-1287,0 2 0,0 0 0,1 0 0,1 1 0,0 1 0,0 0 0,1 0 0,1 1 0,0 1 0,1-1-1,0 1 1,1 1 0,0-1 0,-5 21 0,-4 20-325,3 1-1,-11 94 1,16-89 98,-56 435-1400,53-361 1181,11 227 0,1-337 453,1-1 0,2 0 1,0 0-1,1-1 0,2 1 0,0-1 1,2-1-1,0 1 0,1-1 0,2-1 0,0 0 1,1-1-1,1 0 0,1-1 0,1 0 1,0-1-1,1-1 0,1-1 0,1-1 1,34 22-1,10 0 115,1-3 0,2-2 0,73 23 0,216 53-5,-107-49-790,2-11 0,391 25 0,517-65-227,43-95 1660,-692 43-184,-300 27-392,1021-95 458,-11-86-805,-98-106 243,-1035 272-11,-2-3 0,150-87-1,-200 101 17,-1-2-1,-1-1 1,-1-1-1,-2-2 1,0-1-1,-2-1 1,-1-2-1,-1 0 1,22-39-1,-39 56-43,0-1-1,-1 1 0,-1-2 1,0 1-1,-1-1 0,-1 0 1,0 0-1,-2 0 0,1 0 1,-2-1-1,0 1 1,-3-31-1,-2 26 34,0 0 0,-1 0-1,-1 0 1,-1 0 0,-1 1 0,-1 0 0,-1 1 0,0 0-1,-17-22 1,-11-11 116,-3 2 0,-2 1 1,-2 3-1,-67-54 0,-218-145 169,319 237-380,-584-388 75,442 306-443,-4 6-1,-169-64 1,230 114-95,-2 4-1,0 4 1,-2 4-1,-1 5 1,0 4-1,0 5 1,-1 4-1,0 4 1,0 5 0,-126 22-1,29 11-2323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5.930"/>
    </inkml:context>
    <inkml:brush xml:id="br0">
      <inkml:brushProperty name="width" value="0.025" units="cm"/>
      <inkml:brushProperty name="height" value="0.025" units="cm"/>
    </inkml:brush>
  </inkml:definitions>
  <inkml:trace contextRef="#ctx0" brushRef="#br0">114 230 4356,'0'0'14195,"-10"7"-13640,2-1-412,-1 1 0,1 0 0,0 1 1,1 0-1,-1 0 0,2 0 0,-1 1 0,1 0 0,1 0 0,-1 1 1,2 0-1,-1 0 0,1 0 0,1 0 0,-4 18 0,6-23-99,0 0 0,1 0 0,-1 0 0,1 0 1,0 1-1,1-1 0,-1 0 0,1 0 0,1 6 0,-1-9-37,0-1 1,0 1 0,0 0-1,1-1 1,-1 1-1,0-1 1,0 1 0,1-1-1,-1 0 1,1 1-1,-1-1 1,1 0 0,0 0-1,-1 0 1,1 0 0,0-1-1,0 1 1,0 0-1,0-1 1,-1 1 0,1-1-1,0 0 1,0 1-1,0-1 1,0 0 0,3-1-1,2 1-4,-1-1-1,1 0 0,-1-1 1,1 1-1,-1-1 0,0 0 1,1-1-1,-1 0 0,0 0 1,-1 0-1,1-1 0,-1 1 1,1-1-1,-1-1 0,0 1 1,-1-1-1,1 0 1,-1 0-1,0 0 0,4-6 1,2-4-2,0-1 0,-1 1 1,-1-2-1,0 1 0,-1-1 1,6-21-1,-12 29-12,-13 52-151,1-8 228,10-27-10,-1 1 0,1-1 0,0 1 0,1 0 0,0 0 0,1-1 0,-1 1 0,4 12 0,-3-19-45,0 1-1,0-1 0,0 1 0,1-1 1,-1 0-1,1 1 0,-1-1 0,1 0 1,0 0-1,0 0 0,0-1 0,0 1 1,0 0-1,0-1 0,1 1 0,-1-1 1,1 0-1,-1 0 0,0 0 1,1 0-1,0 0 0,-1 0 0,1-1 1,0 1-1,-1-1 0,1 0 0,0 0 1,-1 0-1,1 0 0,4-1 0,1 0 11,0-1 0,0 1 0,0-2 0,0 1 0,-1-1 0,1 0 0,-1-1 0,0 0 0,1 0 0,-2-1 0,1 0 0,-1 0 0,1 0 0,-1-1 0,-1 0 0,1 0 0,-1 0 0,7-12 0,6-8 20,-2-1-1,-1-1 0,18-44 1,-25 52-29,4-6 188,-1-1 0,-2 0 0,0-1 0,-2 1 0,5-39 0,-12 65-186,0 1 1,0 0 0,0 0 0,0 0 0,0 0-1,0 0 1,0 0 0,0 0 0,0 0 0,0-1-1,0 1 1,1 0 0,-1 0 0,0 0-1,0 0 1,0 0 0,0 0 0,0-1 0,0 1-1,0 0 1,0 0 0,0 0 0,0 0 0,0 0-1,0 0 1,0-1 0,0 1 0,-1 0 0,1 0-1,0 0 1,0 0 0,0 0 0,0 0 0,0 0-1,0-1 1,0 1 0,0 0 0,0 0-1,0 0 1,0 0 0,-1 0 0,1 0 0,0 0-1,0 0 1,0 0 0,0 0 0,0-1 0,0 1-1,0 0 1,-1 0 0,1 0 0,0 0 0,0 0-1,0 0 1,0 0 0,0 0 0,0 0 0,-1 0-1,1 0 1,0 0 0,0 0 0,0 0 0,0 0-1,0 1 1,-1-1 0,-7 10 225,-9 20-234,6-5 42,1 1 0,1 0 0,1 0 0,1 1 0,2 0 0,0 0 0,2 0 0,1 1 1,2 45-1,2-64-46,-1 0 1,1 0 0,1 0-1,0 0 1,4 9 0,-5-13 3,-1-1 1,1 0 0,1 0-1,-1 0 1,0-1-1,1 1 1,0-1-1,0 1 1,0-1-1,0 0 1,0 0-1,6 4 1,-8-9-108,0 0 1,-1 0-1,0 0 1,1 0-1,-1 0 0,0 1 1,0-1-1,0 0 1,0 0-1,0 0 0,-1 0 1,1-3-1,-6-9-126,0 0 0,0 1 0,-1-1 0,-1 1 1,0 0-1,-1 1 0,0 0 0,-12-12 0,-33-46 1789,54 69-1516,-1 1 0,1 0 0,0-1 0,0 1 0,-1 0 0,1-1 0,0 1 0,0-1 0,0 1 0,-1-1 0,1 1 0,0 0 0,0-1 0,0 1 0,0-1-1,0 1 1,0-1 0,0 1 0,0-1 0,0 1 0,0-1 0,0 1 0,0 0 0,0-1 0,1 1 0,-1-1 0,0 1 0,0-1 0,0 1 0,1 0 0,-1-1 0,0 1 0,0 0 0,1-1 0,-1 1 0,0 0 0,1-1 0,-1 1 0,1 0 0,-1 0 0,0-1 0,1 1 0,28-5 360,38 10-1223,-64-5 799,59 4-7024,-28-4-2236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6.845"/>
    </inkml:context>
    <inkml:brush xml:id="br0">
      <inkml:brushProperty name="width" value="0.025" units="cm"/>
      <inkml:brushProperty name="height" value="0.025" units="cm"/>
    </inkml:brush>
  </inkml:definitions>
  <inkml:trace contextRef="#ctx0" brushRef="#br0">59 1 3940,'-2'12'13945,"-4"32"-8443,-8 53-7794,8-62 3672,-6 31-998,3 0 1,-1 76-1,28-162 275,-3-7-529,-12 21-53,0 0 0,0 0 1,0 0-1,1 0 1,0 1-1,0 0 0,0 0 1,8-7-1,-11 12-80,-1 0 1,1 0-1,0 0 0,-1 1 0,1-1 1,-1 0-1,1 0 0,0 1 1,-1-1-1,1 0 0,-1 1 0,1-1 1,-1 1-1,1-1 0,-1 1 1,0-1-1,1 1 0,-1-1 0,1 1 1,-1-1-1,0 1 0,0-1 1,1 1-1,-1 0 0,0-1 0,0 1 1,0-1-1,1 1 0,-1 0 1,0-1-1,0 1 0,0 0 0,0-1 1,0 1-1,0 0 0,-1-1 1,1 2-1,3 30-8,-4-1-216,1 16 1033,0-37-2603,1-20-3031,2-14-3535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7.614"/>
    </inkml:context>
    <inkml:brush xml:id="br0">
      <inkml:brushProperty name="width" value="0.025" units="cm"/>
      <inkml:brushProperty name="height" value="0.025" units="cm"/>
    </inkml:brush>
  </inkml:definitions>
  <inkml:trace contextRef="#ctx0" brushRef="#br0">155 64 11531,'0'0'5893,"-3"-9"-3885,-12-27-289,15 34-1673,-1 1 1,0 0-1,0 0 1,0 0 0,0 0-1,0 0 1,0 0-1,0 0 1,0 0 0,0 0-1,0 0 1,0 0-1,0 1 1,-1-1-1,1 0 1,0 1 0,-1-1-1,1 1 1,0 0-1,-1-1 1,1 1-1,-1 0 1,1 0 0,0 0-1,-1 0 1,1 0-1,-1 0 1,1 0 0,-1 1-1,-1 0 1,-1 0 33,1 0 0,-1 0 1,0 0-1,1 1 1,0-1-1,-1 1 0,1 0 1,-4 4-1,1-1-84,0 0-1,0 0 1,1 0-1,0 1 0,0 0 1,1 0-1,-1 0 1,1 1-1,1-1 1,-1 1-1,1 0 1,-4 12-1,9-18-4,-1 0-1,0 0 1,1-1-1,-1 1 0,1 0 1,-1-1-1,1 0 1,-1 1-1,1-1 0,0 0 1,-1 0-1,1 1 1,-1-1-1,1 0 0,0-1 1,1 1-1,34-1-62,-7-3-44,-19 2 107,-1 0 0,1 1-1,-1 0 1,1 1 0,-1 0-1,1 0 1,0 1 0,-1 1-1,1 0 1,13 4 0,-22-5 12,-1 0 1,0 0 0,0 0 0,1 0 0,-1 0 0,0 0-1,0 1 1,0-1 0,0 0 0,0 1 0,0-1 0,-1 0 0,1 1-1,0-1 1,-1 1 0,1-1 0,-1 1 0,1-1 0,-1 1-1,0-1 1,0 1 0,0 0 0,0-1 0,0 1 0,0-1 0,0 1-1,0 0 1,-1-1 0,1 1 0,0-1 0,-1 1 0,1-1-1,-1 1 1,0-1 0,0 0 0,1 1 0,-1-1 0,0 0-1,-2 3 1,-2 4 168,-1-1 1,0 1-1,-1-1 0,-13 13 0,9-10-60,0 0 0,-1-1 0,0-1 0,-1 0 0,1-1 1,-1 0-1,-1 0 0,-22 6 0,36-13-152,0 0 0,-1-1 0,1 1-1,0 0 1,0 0 0,-1-1 0,1 1 0,0 0 0,0-1 0,0 1 0,0 0 0,0-1 0,-1 1-1,1 0 1,0-1 0,0 1 0,0 0 0,0-1 0,0 1 0,0 0 0,0-1 0,0 1 0,0 0-1,0-1 1,0 1 0,0 0 0,1-1 0,-1 1 0,0 0 0,0-1 0,0 1 0,0 0 0,0-1-1,1 1 1,-1 0 0,0 0 0,0-1 0,1 1 0,-1 0 0,0-1 0,9-16-1460,37-50-5702,-15 23 1303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7.977"/>
    </inkml:context>
    <inkml:brush xml:id="br0">
      <inkml:brushProperty name="width" value="0.025" units="cm"/>
      <inkml:brushProperty name="height" value="0.025" units="cm"/>
    </inkml:brush>
  </inkml:definitions>
  <inkml:trace contextRef="#ctx0" brushRef="#br0">38 0 5605,'0'0'15535,"-2"12"-14905,-9 44 140,4 2 1,-2 60-1,9-108-743,0 7-6,-1-1 1,2 0-1,0 0 0,1 1 1,1-1-1,0 0 1,1-1-1,6 17 0,-10-32-20,0 0-1,0 1 0,0-1 0,0 0 0,0 0 1,0 0-1,0 0 0,0 0 0,0 1 1,0-1-1,0 0 0,0 0 0,0 0 1,0 0-1,0 0 0,0 1 0,0-1 0,0 0 1,0 0-1,1 0 0,-1 0 0,0 0 1,0 0-1,0 0 0,0 1 0,0-1 1,0 0-1,0 0 0,0 0 0,0 0 0,1 0 1,-1 0-1,0 0 0,0 0 0,0 0 1,0 0-1,0 0 0,0 1 0,1-1 1,-1 0-1,0 0 0,0 0 0,0 0 0,0 0 1,0 0-1,1 0 0,-1 0 0,0 0 1,0 0-1,0 0 0,0-1 0,0 1 1,1 0-1,-1 0 0,0 0 0,0 0 0,0 0 1,0 0-1,0 0 0,0 0 0,0 0 1,1 0-1,-1 0 0,0-1 0,0 1 1,0 0-1,0 0 0,3-15 14,-3-22-1,-7 8-84,-19-54 1,18 59 3,14 31 22,1-1 0,-1 0 0,1-1 0,0 1 0,0-1 1,1-1-1,-1 1 0,1-1 0,0-1 0,0 1 0,1-2 0,12 4 0,-6-3-1365,0 0 0,0-1 0,24 0-1,-8-2-3751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8.671"/>
    </inkml:context>
    <inkml:brush xml:id="br0">
      <inkml:brushProperty name="width" value="0.025" units="cm"/>
      <inkml:brushProperty name="height" value="0.025" units="cm"/>
    </inkml:brush>
  </inkml:definitions>
  <inkml:trace contextRef="#ctx0" brushRef="#br0">150 281 4965,'0'0'8424,"-8"2"-5205,1 1-2842,0-1 0,0 2 1,0-1-1,1 1 1,-1 0-1,1 1 0,0-1 1,1 1-1,-1 0 0,1 1 1,0-1-1,0 1 0,1 0 1,-1 0-1,-5 12 0,9-16-301,-29 57 808,27-54-858,1-1 1,1 1 0,-1 0 0,1 0 0,-1 1 0,1-1 0,1 0-1,-1 0 1,1 0 0,0 7 0,1-11-22,0 0 1,-1-1-1,1 1 0,0 0 0,0 0 1,-1-1-1,1 1 0,0-1 1,0 1-1,0-1 0,0 1 0,0-1 1,0 1-1,0-1 0,0 0 1,0 1-1,0-1 0,0 0 1,0 0-1,0 0 0,0 0 0,0 0 1,0 0-1,2 0 0,32-2 151,-32 2-140,78-10 0,-43 4 51,50 0 0,-87 6 1134,-3-2-1055,0 1 0,0-1 0,0 1 1,0-1-1,1 0 0,-1 0 0,0 1 0,1-1 1,-1 0-1,1-1 0,0 1 0,-2-3 0,-4-11 0,-26-61 130,31 72-281,1-1 0,-1 1 1,1-1-1,0 0 0,0 0 0,1 0 0,-1 0 0,1 0 0,1 1 0,-1-1 0,2-8 0,1 12-115,-1 1 1,1-1-1,0 1 0,0 0 0,-1-1 0,1 1 0,0 1 0,0-1 0,0 0 0,0 1 0,0-1 1,0 1-1,0 0 0,0 0 0,6 1 0,6-2-930,-3-1 31,-1 0-1,1 0 1,-1-1-1,0 0 1,0-1-1,0 0 1,0-1-1,-1 0 1,1-1 0,-1 0-1,14-11 1,-18 11 511,-1 1 0,1-1 0,-1 0 1,0 0-1,0-1 0,-1 1 0,5-12 1,-5 10 669,-1 0 1,0 0-1,-1-1 1,0 1-1,0-1 1,-1 0-1,1-12 1,-2 16 282,0-36 3002,-5 23-950,5 18-2418,0-1 0,0 1 0,0 0-1,-1-1 1,1 1 0,0 0-1,0 0 1,0-1 0,-1 1-1,1 0 1,0 0 0,-1 0-1,1 0 1,0-1 0,0 1-1,-1 0 1,1 0 0,0 0-1,-1 0 1,1 0 0,0 0-1,-1 0 1,1 0 0,0 0-1,-1 0 1,1 0 0,0 0-1,0 0 1,-1 0 0,1 0-1,0 0 1,-1 0 0,1 0-1,0 0 1,-1 0 0,1 0 0,-1 1-1,-1 2 47,-1 0 0,0 0 0,1 0 0,0 0 0,-1 1 0,2-1-1,-1 1 1,0 0 0,1-1 0,-1 1 0,0 5 0,-3 5 111,2-7-191,-52 141 1764,51-134-1619,0 1 1,1-1-1,1 1 0,0 0 0,1 0 1,1 0-1,0 0 0,4 21 0,-4-34-174,1 0 0,-1-1 0,1 1 0,-1 0 0,1 0 0,0-1 0,-1 1 0,1 0 0,0-1 0,0 1 0,1-1 0,-1 1 0,0-1 0,0 0 0,1 0 0,-1 1 0,0-1 0,1 0 0,0 0 0,-1 0 0,1 0 0,-1-1 0,1 1 0,0 0 0,0-1 0,-1 1 0,1-1 0,0 1 0,0-1 0,0 0 0,0 0 1,-1 0-1,1 0 0,0 0 0,0 0 0,0-1 0,0 1 0,-1 0 0,3-2 0,3 0 75,0 0 1,0 0 0,-1 0 0,1-1 0,-1 0 0,0-1-1,0 0 1,0 1 0,6-7 0,12-15 200,-2-2 0,-1 0 0,-1-2 0,-1 0 0,-1-1 1,18-44-1,-35 73 271,2-6-282,-2 2-4104,-11 8-7148,-8 10 1875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9.018"/>
    </inkml:context>
    <inkml:brush xml:id="br0">
      <inkml:brushProperty name="width" value="0.025" units="cm"/>
      <inkml:brushProperty name="height" value="0.025" units="cm"/>
    </inkml:brush>
  </inkml:definitions>
  <inkml:trace contextRef="#ctx0" brushRef="#br0">8 1 5637,'0'0'13229,"-8"55"-10923,23-45-352,4-2-289,1-1-576,3-1-736,2-2-289,0-1-801,-3-3-2530,-5 0-5253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9.518"/>
    </inkml:context>
    <inkml:brush xml:id="br0">
      <inkml:brushProperty name="width" value="0.025" units="cm"/>
      <inkml:brushProperty name="height" value="0.025" units="cm"/>
    </inkml:brush>
  </inkml:definitions>
  <inkml:trace contextRef="#ctx0" brushRef="#br0">173 111 4036,'0'0'9769,"2"-10"-7158,-2 8-2330,10-41 1880,-9 41-1895,0-1-1,-1 1 0,0-1 0,1 1 1,-1-1-1,0 1 0,0-1 0,-1 1 1,1-1-1,0 1 0,-1-1 0,0 1 1,1 0-1,-1-1 0,0 1 0,0 0 1,-2-4-1,1 5-220,0 0-1,0 0 1,0 0 0,0 0-1,0 0 1,0 0 0,0 1-1,-1-1 1,1 1 0,0 0-1,0-1 1,-1 1 0,1 0-1,0 0 1,0 0 0,-1 1-1,1-1 1,0 1 0,0-1-1,0 1 1,0 0 0,-1-1-1,1 1 1,0 0-1,0 0 1,1 1 0,-1-1-1,-2 2 1,-8 5-74,1 1 1,0 0-1,-11 11 0,19-17 77,1-1-48,-35 39 55,35-39-59,0 0 0,1 0 0,-1 0 0,1 0 0,-1 0 0,1 0 0,0 1 0,0-1 0,0 1 0,0-1 0,0 1 0,1-1 1,-1 1-1,1-1 0,-1 1 0,1-1 0,0 6 0,1-7-14,0 0 0,0 0-1,0 0 1,0-1 0,0 1 0,0 0 0,0 0 0,0-1 0,0 1 0,0-1-1,0 1 1,0-1 0,1 1 0,-1-1 0,0 0 0,0 1 0,0-1 0,1 0-1,-1 0 1,0 0 0,3 0 0,35-1-391,-28 1 197,26-1-291,-21 0 434,0 0 0,0 2 0,-1 0-1,1 0 1,0 1 0,27 8 0,-42-9 65,0-1 0,0 0 0,0 0 0,-1 1 0,1-1 0,0 0 0,0 1 0,0-1 0,-1 1 0,1-1 0,0 1 0,0 0 0,-1-1 0,1 1 0,0-1 1,-1 1-1,1 0 0,-1 0 0,1-1 0,-1 1 0,0 0 0,1 0 0,-1 0 0,0 0 0,1 0 0,-1-1 0,0 3 0,0-2 24,0 1 1,-1-1-1,1 1 0,-1 0 0,1-1 0,-1 1 0,0-1 1,0 0-1,1 1 0,-1-1 0,0 0 0,0 1 1,0-1-1,-2 1 0,-43 34 1096,33-28-966,0 0 1,-1-1-1,0 0 1,0-1-1,0-1 1,-1 0-1,0 0 1,0-2-1,-20 3 1,35-6-203,0 0 0,-1 0 0,1 0 1,0 0-1,-1 0 0,1 0 0,0 0 0,-1 0 1,1 0-1,0 0 0,-1 0 0,1 0 0,0 0 1,-1 0-1,1 0 0,0 0 0,0 0 0,-1 0 0,1 0 1,0-1-1,-1 1 0,1 0 0,0 0 0,0 0 1,-1 0-1,1-1 0,0 1 0,0 0 0,-1 0 0,1-1 1,0 1-1,0 0 0,0 0 0,0-1 0,0 1 1,-1 0-1,1-1 0,0 1 0,0 0 0,0-1 1,0 1-1,0 0 0,0-1 0,0 1 0,0-1 0,11-16-2764,22-13-4775,-4 9-785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19.993"/>
    </inkml:context>
    <inkml:brush xml:id="br0">
      <inkml:brushProperty name="width" value="0.025" units="cm"/>
      <inkml:brushProperty name="height" value="0.025" units="cm"/>
    </inkml:brush>
  </inkml:definitions>
  <inkml:trace contextRef="#ctx0" brushRef="#br0">103 293 3844,'0'0'13650,"-11"6"-11947,4-2-1509,1 0-1,0 0 1,0 1 0,0-1 0,0 1 0,1 1-1,0-1 1,0 1 0,0 0 0,1 0-1,0 0 1,0 1 0,0 0 0,1-1 0,0 1-1,0 0 1,1 1 0,0-1 0,-2 13-1,4-16-161,-1-1-1,1 0 0,0 1 0,0-1 0,0 1 0,0-1 0,1 0 0,0 1 0,-1-1 1,1 0-1,0 1 0,0-1 0,1 0 0,-1 0 0,1 0 0,0 0 0,0 0 0,0 0 0,3 4 1,-2-5-20,0-1 0,0 1 0,0-1 0,0 1 0,0-1 0,0 0 0,1 0 0,-1-1 0,0 1 0,1 0 0,-1-1 0,0 0 0,1 0 0,-1 0 0,0 0 0,1-1 0,-1 1 0,0-1 0,0 0 0,1 0 0,3-2 0,1 0 8,0-1 1,0 0 0,-1-1 0,0 1 0,0-1-1,0-1 1,0 1 0,-1-1 0,0-1-1,0 1 1,-1-1 0,1 0 0,-2 0 0,1 0-1,-1-1 1,4-8 0,2-7 11,0 0 0,-1-1-1,-2 0 1,7-34 0,-9 30 49,-1 0 0,-1 0 0,-2 0 0,-1 0 0,-3-35 0,2 61-65,1 0 0,0 0 0,0 0 0,-1 0 1,1 0-1,-1 0 0,1 0 0,-1 0 0,0 0 0,0 0 0,0 0 0,0 1 1,0-1-1,0 0 0,0 1 0,-1-1 0,1 1 0,-1-1 0,1 1 1,-1 0-1,-1-2 0,1 3 2,0-1 1,1 1 0,-1 0-1,0 0 1,0 0 0,0 0-1,1 0 1,-1 0 0,0 0-1,0 0 1,1 1-1,-1-1 1,0 1 0,1-1-1,-1 1 1,0 0 0,1 0-1,-4 1 1,-4 5 10,0 0-1,1 0 1,-1 0-1,1 1 1,-13 17 0,6-5 241,-24 40-1,36-53-212,-1 0-1,1 0 0,0 0 0,1 0 1,-1 0-1,2 1 0,-1-1 0,1 1 1,0-1-1,0 14 0,2-19-59,-1 0-1,1 1 1,0-1-1,0 0 1,0 0-1,0 0 1,0 0-1,0 0 1,1 0-1,-1 0 1,1-1-1,-1 1 1,1 0-1,0-1 1,0 1-1,0-1 1,-1 0-1,1 1 1,0-1-1,1 0 1,-1 0-1,0 0 1,0-1-1,0 1 1,1 0 0,-1-1-1,0 0 1,0 1-1,5-1 1,12 2-289,0-1 0,33-3 0,-28 2-207,-7-1 271,-10 1 175,0 0 0,0 0 1,-1 0-1,1 1 0,0 0 0,9 2 0,-14-2 60,-1 0 1,1 0-1,0 0 0,0 0 0,-1 0 0,1 0 1,0 1-1,-1-1 0,1 1 0,-1-1 0,0 1 1,1-1-1,-1 1 0,0 0 0,0-1 0,0 1 1,0 0-1,0 0 0,-1 0 0,1 0 0,-1 0 1,1 0-1,-1 0 0,1 0 0,-1 3 0,1 13 81,0 0-1,-1-1 0,-1 1 1,-3 19-1,-6 6-6497,9-37-4043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0.847"/>
    </inkml:context>
    <inkml:brush xml:id="br0">
      <inkml:brushProperty name="width" value="0.025" units="cm"/>
      <inkml:brushProperty name="height" value="0.025" units="cm"/>
    </inkml:brush>
  </inkml:definitions>
  <inkml:trace contextRef="#ctx0" brushRef="#br0">92 112 2146,'0'0'1868,"0"-9"3284,0 8-5075,-6-42 4384,6 42-4297,0 0 1,0 0-1,0 0 1,-1 0-1,1 0 0,0 0 1,-1 0-1,1 0 0,0 1 1,-1-1-1,1 0 0,-1 0 1,0 0-1,1 0 1,-1 1-1,0-1 0,1 0 1,-1 1-1,0-1 0,0 0 1,1 1-1,-1-1 1,0 1-1,0-1 0,0 1 1,0-1-1,0 1 0,0 0 1,0 0-1,0-1 0,0 1 1,0 0-1,0 0 1,0 0-1,0 0 0,0 0 1,0 0-1,0 0 0,0 0 1,0 1-1,0-1 1,0 0-1,0 1 0,0-1 1,1 1-1,-1-1 0,-1 1 1,-2 2-68,1 0-1,0 0 1,0 1 0,0-1 0,0 1-1,1-1 1,0 1 0,-1 0 0,1 0-1,1 0 1,-1 0 0,0 0 0,1 0-1,-1 9 1,-10 62 213,11-67-263,0-1-1,1 1 1,0-1-1,1 1 1,-1 0 0,2-1-1,-1 1 1,4 11-1,-4-17-14,0 0 0,1 0 0,-1 0 1,0 0-1,1 0 0,0 0 0,-1 0 0,1-1 0,0 1 0,0-1 1,0 1-1,0-1 0,0 0 0,0 0 0,0 0 0,0 0 0,1 0 0,-1 0 1,0 0-1,1-1 0,-1 1 0,0-1 0,1 0 0,-1 1 0,1-1 0,-1-1 1,0 1-1,1 0 0,-1 0 0,3-2 0,3 1 53,0-2 0,0 1-1,-1-1 1,1 0 0,-1-1-1,0 1 1,0-1 0,0-1 0,-1 0-1,1 0 1,-1 0 0,0 0-1,-1-1 1,1 0 0,-1 0 0,7-12-1,1-1 40,-1-1 0,-1 0 1,-1-1-1,13-34 0,-17 34-75,-6 21-53,0 0-1,0 0 1,0 0-1,0 0 1,0 0-1,0 0 1,0 0-1,0 0 1,0 0-1,0 0 1,-1 0-1,1 0 1,0 0-1,0 0 1,-10 37-90,10-35 95,-4 17-7,2-1 1,0 1 0,0 26 0,2-42 5,0 0 0,0 0 0,0 0 1,1 0-1,-1 0 0,1 0 0,-1 0 0,1 0 0,0 0 0,0 0 0,0 0 0,0-1 1,1 1-1,-1 0 0,1-1 0,0 1 0,0-1 0,0 0 0,0 0 0,0 1 1,0-1-1,0-1 0,1 1 0,-1 0 0,1 0 0,-1-1 0,1 0 0,0 1 0,5 0 1,-2 0 57,-1-2 0,1 1 1,0-1-1,0 0 1,0 0-1,0 0 1,0-1-1,0 0 0,0 0 1,0-1-1,-1 0 1,1 0-1,-1 0 1,1 0-1,-1-1 0,0 0 1,0 0-1,0-1 1,0 1-1,0-1 1,-1 0-1,0 0 0,0 0 1,5-7-1,-3 3 59,-1-1-1,1 1 1,-2-1-1,1 0 0,-1 0 1,-1 0-1,1 0 1,-2-1-1,1 0 1,-1 1-1,-1-1 1,0 0-1,0-19 1,-2 27-117,1-1 0,-1 1 1,1-1-1,-1 1 1,0-1-1,0 1 1,0 0-1,0-1 1,-1 1-1,1 0 1,-1 0-1,1 0 0,-1 0 1,0 0-1,1 0 1,-1 1-1,0-1 1,0 0-1,-1 1 1,-3-3-1,2 2-483,0 0-1,0 0 1,-1 0-1,1 1 1,0 0-1,-1-1 1,1 1-1,-1 1 1,0-1-1,1 1 1,-6 0-1,10 0 261,-1 0-1,1 0 0,0 0 1,-1 1-1,1-1 0,-1 0 0,1 0 1,0 1-1,-1-1 0,1 0 0,0 1 1,-1-1-1,1 0 0,0 1 1,0-1-1,-1 1 0,1-1 0,0 0 1,0 1-1,-1-1 0,1 1 1,0-1-1,0 1 0,0-1 0,0 1 1,0-1-1,0 0 0,0 1 1,0-1-1,0 1 0,0-1 0,0 1 1,0-1-1,0 1 0,0-1 1,0 1-1,1-1 0,-1 0 0,0 1 1,0-1-1,0 1 0,1 0 1,11 20-5361,4-7 1078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1.224"/>
    </inkml:context>
    <inkml:brush xml:id="br0">
      <inkml:brushProperty name="width" value="0.025" units="cm"/>
      <inkml:brushProperty name="height" value="0.025" units="cm"/>
    </inkml:brush>
  </inkml:definitions>
  <inkml:trace contextRef="#ctx0" brushRef="#br0">49 87 641,'0'0'6208,"9"-7"-2145,29-23-396,-36 29-3357,-1-1 0,1 1 0,-1-1 0,0 1-1,0-1 1,0 0 0,0 0 0,0 0 0,0 1 0,0-1 0,0 0-1,-1 0 1,1 0 0,-1 0 0,1 0 0,-1 0 0,0 0-1,0-3 1,0 5-265,0-1 1,0 1-1,0-1 0,0 1 0,0-1 0,0 1 0,0-1 0,0 1 0,0-1 1,-1 1-1,1-1 0,0 1 0,0 0 0,-1-1 0,1 1 0,0-1 0,-1 1 0,1 0 1,0-1-1,-1 1 0,1 0 0,0-1 0,-1 1 0,1 0 0,-1-1 0,1 1 1,-1 0-1,1 0 0,-1 0 0,1-1 0,-1 1 0,1 0 0,-1 0 0,1 0 0,-1 0 1,1 0-1,-1 0 0,1 0 0,-1 0 0,1 0 0,-1 0 0,1 0 0,-1 0 1,1 1-1,-1-1 0,1 0 0,0 0 0,-1 0 0,1 1 0,-1-1 0,1 0 0,-1 1 1,1-1-1,0 0 0,-1 1 0,1-1 0,-1 1 0,-8 8 92,0 0 0,1 1-1,0 0 1,1 0 0,0 1 0,0 0-1,1 0 1,0 0 0,1 1 0,1 0-1,0 0 1,-4 20 0,7-30-120,1-1 0,-1 1 0,1 0 0,0-1 0,0 1 0,-1 0 0,1-1-1,0 1 1,0-1 0,0 1 0,1 0 0,-1-1 0,0 1 0,1 0 0,-1-1 0,1 1 0,-1-1 0,1 1 0,0-1 0,-1 1 0,1-1 0,0 0 0,0 1 0,2 1 0,-1-2-3,0 0 1,0 0 0,0-1 0,1 1-1,-1 0 1,0-1 0,1 0-1,-1 1 1,0-1 0,1 0 0,-1 0-1,0 0 1,1-1 0,-1 1-1,1 0 1,-1-1 0,3-1 0,6-2 4,0 0 0,0-1 0,0-1 0,-1 0 1,1 0-1,-1-1 0,16-14 0,-20 14-20,1 1 0,1 0 0,-1 1 0,1 0 0,0 0 0,0 0 0,0 1 0,1 0 0,0 1 0,0 0 0,-1 0-1,2 1 1,9-2 0,-18 4 4,-1 1 0,1-1 0,0 0 0,0 1 0,0-1 0,-1 1 0,1-1 0,0 1 0,-1 0 0,1-1 0,0 1 0,-1-1 0,1 1 0,-1 0 0,1 0 0,-1-1 0,1 1 0,-1 0 0,1 0 0,-1 0 1,0-1-1,0 1 0,1 0 0,-1 0 0,0 2 0,6 30 215,-4-19-130,-1-11-66,-1-1 1,1 1-1,0 0 1,0-1 0,0 1-1,0-1 1,0 0-1,0 1 1,1-1 0,-1 0-1,1 0 1,0 0-1,-1 0 1,1 0-1,0 0 1,0 0 0,0-1-1,4 3 1,-1-2-5,-1-1 1,1 0 0,0 0 0,-1 0-1,1-1 1,0 0 0,0 0 0,-1 0-1,1 0 1,5-1 0,3-2-332,0 1 1,0-2-1,-1 0 1,1 0-1,-1-1 1,0 0-1,18-12 1,-23 13-851,0-1 1,0 0 0,0-1 0,-1 1 0,1-1-1,-1 0 1,8-12 0,1-8-5164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34.653"/>
    </inkml:context>
    <inkml:brush xml:id="br0">
      <inkml:brushProperty name="width" value="0.025" units="cm"/>
      <inkml:brushProperty name="height" value="0.025" units="cm"/>
    </inkml:brush>
  </inkml:definitions>
  <inkml:trace contextRef="#ctx0" brushRef="#br0">1184 363 4324,'-166'13'4267,"-225"2"-3607,364-14-697,0 0-1,1 2 0,-1 1 1,1 1-1,0 1 0,1 1 1,-1 1-1,1 2 0,1 0 1,0 2-1,0 0 0,1 2 1,1 1-1,0 0 0,2 2 1,-22 20-1,24-18 50,0 1 0,2 1 1,0 0-1,1 1 0,1 1 1,1 0-1,2 1 0,0 0 1,1 1-1,2 0 0,-11 51 1,9-10 7,2 1 1,4 0-1,6 103 0,1-117-18,2 1 0,3-1 0,1-1 0,4 0 0,1 0 0,3-1 1,2-1-1,42 81 0,-39-93 14,1-1 1,3-1 0,0-1-1,2-1 1,2-2 0,1-1 0,1-1-1,2-2 1,1-1 0,1-2 0,40 22-1,-9-14-4,1-2 1,124 36-1,152 21 20,-311-81-31,1351 251 31,-562-198 102,2-60-60,-587-8 93,0-11 0,-2-10 1,0-10-1,-3-10 0,256-90 0,242-132-49,-31-72-11,-593 280-112,189-147 0,-252 173 3,0-2-1,-3-2 1,-1-1-1,-2-2 1,-2-2-1,39-68 1,-67 101-3,-1 1 0,0-1 0,0 0 0,-2 0 0,0 0 0,0-1 0,-1 1 0,-1-1 1,0 0-1,-1 0 0,0 0 0,-1 0 0,-1 0 0,0 1 0,-1-1 0,-1 0 0,0 0 0,-1 1 0,0 0 0,-1-1 0,0 2 0,-1-1 0,-1 1 0,0 0 0,0 0 0,-17-19 1,-5-1 5,-2 0 0,-2 2 1,0 2-1,-2 1 1,-1 1-1,-1 3 0,-1 0 1,-58-23-1,-7 4 43,-2 4 0,-126-28 0,-602-98 170,-12 52-231,412 58 60,-549-41-91,780 89-591,1 8 0,-380 56 0,361-14-1403,-216 73 1,213-44-1098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1.589"/>
    </inkml:context>
    <inkml:brush xml:id="br0">
      <inkml:brushProperty name="width" value="0.025" units="cm"/>
      <inkml:brushProperty name="height" value="0.025" units="cm"/>
    </inkml:brush>
  </inkml:definitions>
  <inkml:trace contextRef="#ctx0" brushRef="#br0">62 0 6150,'0'0'9171,"-4"8"-6075,-6 13-2008,1-1 0,2 1 1,0 1-1,1-1 0,-6 43 0,9-35-634,0 1 0,3 35 0,0-64-450,0 0 1,0 1 0,0-1 0,0 0 0,0 0 0,0 0 0,0 1 0,0-1-1,0 0 1,0 0 0,1 0 0,-1 0 0,0 1 0,1-1 0,-1 0-1,1 0 1,-1 0 0,1 0 0,0 0 0,-1 0 0,1 0 0,0 0 0,0 0-1,0-1 1,0 1 0,-1 0 0,1 0 0,0-1 0,0 1 0,1 0-1,-1-1 1,0 1 0,0-1 0,0 0 0,0 1 0,0-1 0,1 0 0,-1 0-1,0 1 1,0-1 0,0 0 0,1 0 0,-1 0 0,0-1 0,0 1-1,0 0 1,0 0 0,1-1 0,-1 1 0,0-1 0,0 1 0,0-1 0,2 0-1,5-3 26,-1 0-1,0-1 1,0 1 0,-1-1-1,1-1 1,8-8-1,9-13-1,0-2 0,-2 0 0,-1-2 0,-1 0 0,-2-1 0,-1-1 1,13-37-1,-79 152-3888,9 0-7452,25-56 6657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1.921"/>
    </inkml:context>
    <inkml:brush xml:id="br0">
      <inkml:brushProperty name="width" value="0.025" units="cm"/>
      <inkml:brushProperty name="height" value="0.025" units="cm"/>
    </inkml:brush>
  </inkml:definitions>
  <inkml:trace contextRef="#ctx0" brushRef="#br0">4 1 3395,'0'0'7880,"-4"54"-5734,4-40-993,5-2-449,3-2-383,2-3-161,1-5-993,0-2-2018,1 0-2305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2.301"/>
    </inkml:context>
    <inkml:brush xml:id="br0">
      <inkml:brushProperty name="width" value="0.025" units="cm"/>
      <inkml:brushProperty name="height" value="0.025" units="cm"/>
    </inkml:brush>
  </inkml:definitions>
  <inkml:trace contextRef="#ctx0" brushRef="#br0">105 24 4644,'0'0'12433,"-4"9"-10591,-12 29-262,15-37-1530,1 0 0,-1 0-1,1 0 1,-1 0-1,1 0 1,0 0-1,-1 0 1,1 0-1,0 1 1,0-1 0,0 0-1,0 0 1,0 0-1,0 0 1,0 0-1,0 0 1,1 1-1,-1-1 1,0 0 0,1 0-1,-1 0 1,1 0-1,-1 0 1,1 0-1,0 0 1,-1 0-1,1 0 1,0 0 0,-1-1-1,1 1 1,0 0-1,0 0 1,0-1-1,0 1 1,0 0-1,0-1 1,0 1 0,0-1-1,0 1 1,0-1-1,0 0 1,0 1-1,0-1 1,2 0 0,-1 1-25,0-1 1,-1 0 0,1 0-1,0 0 1,-1 0 0,1 0-1,0-1 1,-1 1 0,1 0-1,0-1 1,-1 1 0,1-1-1,-1 1 1,1-1 0,-1 0-1,1 0 1,-1 0 0,0 0-1,1 0 1,-1 0 0,0 0-1,0 0 1,1 0 0,-1 0-1,0-1 1,0 1 0,0-1-1,-1 1 1,2-2 0,-1 0-35,-1 0 0,1 0 0,-1 0 0,0 0 0,1 0 1,-1 0-1,-1 0 0,1 0 0,0 0 0,-1 0 1,1 0-1,-1 1 0,0-1 0,0 0 0,0 0 0,-1 1 1,1-1-1,0 0 0,-1 1 0,0-1 0,0 1 0,0 0 1,0 0-1,0 0 0,0 0 0,0 0 0,-1 0 0,1 0 1,0 1-1,-1-1 0,0 1 0,1 0 0,-1-1 1,0 1-1,0 1 0,0-1 0,0 0 0,1 1 0,-1-1 1,0 1-1,0 0 0,0 0 0,0 0 0,0 0 0,0 1 1,0-1-1,0 1 0,-5 1 0,5 0 9,0-1 0,0 1 1,0 0-1,0-1 0,1 1 0,-1 0 0,1 1 0,-1-1 0,1 0 0,0 1 0,0 0 1,0-1-1,0 1 0,0 0 0,0 0 0,1 0 0,0 0 0,-1 0 0,-1 7 0,0 0 159,1 0 0,-1 0 0,2 0 0,-1 1 0,1 11 0,1-20-143,0 1 1,1-1 0,-1 1-1,1-1 1,-1 0 0,1 1-1,0-1 1,0 1-1,0-1 1,0 0 0,0 0-1,1 0 1,-1 0 0,1 0-1,-1 0 1,1 0 0,0 0-1,-1 0 1,1-1 0,0 1-1,0-1 1,1 1-1,-1-1 1,0 0 0,0 0-1,0 0 1,1 0 0,-1 0-1,1-1 1,-1 1 0,1-1-1,-1 1 1,0-1-1,1 0 1,-1 0 0,4 0-1,3 0-132,0 0 0,0-1 0,0 0 0,-1 0 0,1-1 0,0 0 0,-1-1 0,1 0 0,11-5 0,24-22-481,-37 24 746,1 0 1,-1 1-1,1-1 0,0 2 1,0-1-1,1 1 1,0 0-1,-1 1 1,1 0-1,13-3 1,-21 10 73,0 1 0,0-1 0,0 0 1,0 0-1,-1 1 0,1-1 1,-1 1-1,0-1 0,0 0 0,-2 5 1,2-3 47,0-5-244,0 1-1,0-1 0,0 0 0,0 0 0,0 0 0,0 0 0,0 0 0,0 0 0,1 0 0,-1 0 0,0 0 0,1 0 0,-1 0 0,1 0 1,-1 0-1,1 0 0,-1 0 0,1 0 0,0 0 0,-1 0 0,1-1 0,0 1 0,0 0 0,1 0 0,25 2 116,-18-3-103,3-1-126,0-1 0,-1 0 0,1-1 0,-1 0 0,1-1-1,-1 0 1,0-1 0,14-8 0,-15 7-12,1 1 0,-1 0 0,1 0 0,0 2-1,0-1 1,1 1 0,-1 1 0,17-2 0,-27 5 83,0 0 1,0 0-1,0 1 0,-1-1 0,1 0 1,0 1-1,-1-1 0,1 0 0,-1 1 1,1-1-1,-1 1 0,0-1 1,1 1-1,-1-1 0,0 1 0,0-1 1,0 1-1,0-1 0,-1 1 0,1-1 1,-1 3-1,1-1-362,0-1 0,0 1 1,0 0-1,0-1 0,0 1 0,1 0 1,-1 0-1,1-1 0,-1 1 0,1-1 0,2 5 1,-2-6-58,0-1 0,0 1 1,0-1-1,1 1 0,-1-1 1,0 1-1,0-1 0,1 0 1,-1 1-1,0-1 0,1 0 1,-1 0-1,0 0 0,3-1 1,-1 1-808,12 0-4518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2.854"/>
    </inkml:context>
    <inkml:brush xml:id="br0">
      <inkml:brushProperty name="width" value="0.025" units="cm"/>
      <inkml:brushProperty name="height" value="0.025" units="cm"/>
    </inkml:brush>
  </inkml:definitions>
  <inkml:trace contextRef="#ctx0" brushRef="#br0">81 135 3491,'0'0'10960,"-9"0"-8515,6 0-2247,0 1 0,0-1 0,0 0 0,0 1 0,0-1 0,0 1 0,0 0 0,0 0 0,0 0 0,1 0-1,-1 1 1,0-1 0,1 1 0,-1 0 0,1 0 0,-1 0 0,1 0 0,0 0 0,0 0 0,0 0 0,0 1 0,0-1 0,0 1 0,1-1 0,0 1 0,-1 0 0,1 0 0,0 0 0,0-1 0,0 1 0,1 0-1,-1 0 1,1 0 0,-1 1 0,1-1 0,0 3 0,0-5-184,0 0-1,0 0 1,0 0-1,0 0 0,1 0 1,-1 0-1,0-1 1,0 1-1,1 0 0,-1 0 1,0 0-1,1-1 1,-1 1-1,1 0 1,-1 0-1,1-1 0,-1 1 1,1 0-1,-1-1 1,1 1-1,0 0 0,0-1 1,-1 1-1,1-1 1,0 0-1,0 1 1,1 0-1,28 1-53,-22-3-124,-1 0 1,0-1-1,0 0 0,0 0 0,-1-1 0,12-5 0,-3-4 45,0 0 0,-1-2 0,-1 1 1,0-2-1,-1 1 0,0-2 0,-2 0 1,1 0-1,-2-1 0,0 0 0,12-35 0,-41 81 2311,9-14-1442,0 0 0,-13 25 0,20-32-566,1 0-1,0-1 1,1 1-1,0 0 1,0 0 0,1 0-1,0 1 1,0-1-1,0 0 1,3 16 0,-2-20-171,1-1 0,0 1 0,1 0 0,-1-1 0,1 0 0,-1 1 0,1-1 0,0 0-1,0 0 1,1 0 0,-1 0 0,0 0 0,1-1 0,0 1 0,0-1 0,0 0 0,0 1 0,0-1 0,0-1 0,0 1 0,1 0 0,-1-1 0,1 0 0,-1 1 0,1-1 0,4 0 0,7 2-66,1 0 0,0-1 0,0-1-1,0-1 1,0 0 0,0-1 0,0-1-1,-1 0 1,1-1 0,16-6 0,-22 6 52,-1 0-1,0 0 1,0-1 0,0 0-1,0 0 1,-1-1 0,0-1 0,0 1-1,0-1 1,-1 0 0,0-1-1,0 0 1,0 0 0,-1-1 0,0 1-1,0-1 1,7-16 0,-12 23 10,-1 1-1,0-1 1,1 0 0,-1 0 0,0 0 0,1 1 0,-1-1 0,0 0 0,0 0 0,0 0 0,0 0 0,0 1 0,0-1-1,0 0 1,0 0 0,0 0 0,0 0 0,0 0 0,0 1 0,-1-1 0,1 0 0,0 0 0,0 0 0,-1 1-1,1-1 1,-1 0 0,1 0 0,-2 0 0,1 0-3,-1 0-1,1 0 1,-1 0-1,0 1 1,1-1 0,-1 0-1,0 1 1,1 0-1,-1-1 1,0 1-1,1 0 1,-1 0 0,-3 0-1,-2 1 12,-1-1 0,0 2-1,1-1 1,-1 1 0,1 0 0,-8 3-1,8-1 91,0 0-1,1 0 0,0 0 0,-1 0 0,2 1 0,-1 0 1,0 0-1,1 1 0,-8 11 0,12-16-88,-1 1 0,1 0 0,0 0 0,0 0 0,0 0 0,0 0 0,0 0 0,1 0 0,-1 0 0,0 0 0,1 0 0,0 1 0,-1-1 0,1 0 0,0 0 0,0 0 0,0 1 0,1-1 0,-1 0 0,0 0 0,1 0 0,0 1 0,-1-1 0,1 0 0,0 0 0,0 0 0,0 0 0,0-1 0,1 1 0,-1 0 0,0 0 0,1-1 0,-1 1 0,1 0 0,0-1 0,-1 0 0,3 2 0,6 4 2,1-1 0,0-1 0,0 0 0,0 0 0,1-1 0,-1 0 0,1-1 0,0-1 1,17 2-1,44 1-1544,-6-8-3463,-19-3-2433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4.113"/>
    </inkml:context>
    <inkml:brush xml:id="br0">
      <inkml:brushProperty name="width" value="0.025" units="cm"/>
      <inkml:brushProperty name="height" value="0.025" units="cm"/>
    </inkml:brush>
  </inkml:definitions>
  <inkml:trace contextRef="#ctx0" brushRef="#br0">63 90 5349,'0'0'8216,"-8"9"-7020,1 0-941,0 0 1,1 0-1,0 1 1,1 0-1,-8 18 1,11-23-147,0-1 1,1 1-1,-1 0 1,1 0 0,0 0-1,0 0 1,1 0-1,0 0 1,-1 0-1,2 0 1,-1 0-1,0 0 1,1 0-1,0 0 1,0 0-1,1 0 1,0-1-1,3 9 1,-3-11-61,-1 0 0,1 0 1,0 0-1,0 0 0,0 0 0,0 0 1,0-1-1,0 1 0,1-1 0,-1 0 1,0 1-1,1-1 0,-1 0 0,1 0 1,0-1-1,-1 1 0,1 0 0,0-1 1,-1 0-1,1 1 0,0-1 1,-1 0-1,1 0 0,0-1 0,0 1 1,-1-1-1,1 1 0,-1-1 0,1 0 1,0 0-1,-1 0 0,3-2 0,6-1 163,0-2-1,0 1 0,-1-2 1,0 1-1,17-16 0,-13 11-38,-2-1 1,0-1-1,0 0 0,-2-1 0,1 0 1,-2 0-1,0-1 0,0 0 0,-2-1 1,11-30-1,-17 45-82,-11 24-316,4-6 211,2 1 0,0 0 0,1 0 0,1 0 0,0 25 1,1-37 9,1 1 0,0-1 0,1 1 1,0-1-1,0 1 0,0-1 0,1 1 1,0-1-1,0 0 0,0 0 0,1 0 1,0 0-1,0 0 0,1-1 1,-1 1-1,1-1 0,1 0 0,4 5 1,-5-7 59,-1-1 1,1 0-1,0 0 0,0 0 1,0-1-1,0 1 1,1-1-1,-1 0 1,0 0-1,0 0 0,1-1 1,-1 1-1,1-1 1,-1 0-1,0 0 1,1-1-1,-1 1 1,1-1-1,-1 0 0,0 0 1,0-1-1,0 1 1,0-1-1,6-3 1,0 0 137,1-1 0,-1-1 0,0 0 0,-1 0 0,0-1-1,0 0 1,14-17 0,-15 16-133,-1-1 0,0 0 0,-1-1 0,0 0 0,-1 0-1,0 0 1,-1 0 0,5-20 0,-4 8 14,-2-1 1,-1 0-1,0-32 0,-7 36-206,-6 18-662,9 3 624,1 0 0,-1 0 0,0 0 0,0 0 0,1 0 0,-1 1 0,1-1 0,-1 0 0,1 1 0,0 0 0,0-1 0,-1 1 0,1 0 0,-1 3 0,-21 47-6725,18-38 3239,-1 4-3717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4.492"/>
    </inkml:context>
    <inkml:brush xml:id="br0">
      <inkml:brushProperty name="width" value="0.025" units="cm"/>
      <inkml:brushProperty name="height" value="0.025" units="cm"/>
    </inkml:brush>
  </inkml:definitions>
  <inkml:trace contextRef="#ctx0" brushRef="#br0">1 124 4484,'0'0'6673,"9"1"-2893,-1-1-3086,0-1-1,0 0 1,0 0 0,0-1 0,0 0 0,0 0 0,0-1 0,11-6-1,-15 7-566,0 1-1,-1-1 1,1-1-1,0 1 1,-1 0-1,0-1 1,1 0-1,-1 0 1,0 0-1,-1 0 1,1 0-1,-1-1 1,1 1-1,-1-1 1,0 0-1,0 1 1,0-1-1,-1 0 1,1 0-1,-1 0 1,1-9-1,-2 12-93,0 0 0,0 0 0,0 0 0,0 0 0,0 0 0,0 0 1,0 0-1,-1 0 0,1 0 0,0 0 0,-1 0 0,1 0 0,-1 0 0,1 0 0,-1 0 0,0 0 0,1 1 0,-1-1 0,0 0 1,0 0-1,1 1 0,-1-1 0,0 0 0,0 1 0,0-1 0,0 1 0,0-1 0,0 1 0,0-1 0,0 1 0,0 0 0,0-1 0,0 1 1,0 0-1,0 0 0,0 0 0,0 0 0,0 0 0,0 0 0,0 0 0,0 0 0,0 1 0,-2-1 0,-1 1-29,0-1-1,0 1 0,0 0 0,1 0 1,-1 0-1,0 1 0,1-1 1,-1 1-1,1 0 0,-1 0 0,-4 4 1,3-1-1,1 1 0,-1 0 0,1 0 0,0 0 0,0 1 0,1 0 0,0-1 0,0 1 1,0 0-1,1 0 0,0 1 0,1-1 0,-2 10 0,3-14-65,-1 1 1,1-1-1,0 0 1,0 0-1,0 0 1,0 0-1,1 0 1,-1 0-1,1 0 0,-1 0 1,1 0-1,0-1 1,1 1-1,-1 0 1,0 0-1,1-1 0,-1 1 1,1-1-1,0 1 1,0-1-1,0 0 1,0 1-1,0-1 0,1 0 1,-1-1-1,1 1 1,-1 0-1,1-1 1,0 1-1,-1-1 1,1 0-1,0 0 0,5 2 1,0-2-934,-1 0 1,1 0-1,-1-1 1,1 1-1,-1-2 1,11 0 0,14-8-5749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4.889"/>
    </inkml:context>
    <inkml:brush xml:id="br0">
      <inkml:brushProperty name="width" value="0.025" units="cm"/>
      <inkml:brushProperty name="height" value="0.025" units="cm"/>
    </inkml:brush>
  </inkml:definitions>
  <inkml:trace contextRef="#ctx0" brushRef="#br0">127 219 4132,'-8'8'8477,"-11"8"-6489,1 2-1,-19 23 1,32-34-1658,0-1 0,1 1 0,-1-1 0,1 2 1,1-1-1,-1 0 0,1 1 0,0-1 0,1 1 1,0 0-1,0 0 0,-1 14 0,3-21-322,0 0 0,0 0 0,0 1 0,0-1 0,1 0 0,-1 0 0,0 0 0,1 0 0,-1 1-1,0-1 1,1 0 0,-1 0 0,1 0 0,0 0 0,-1 0 0,1 0 0,0 0 0,-1 0 0,1 0 0,0-1-1,0 1 1,0 0 0,0 0 0,0-1 0,0 1 0,0-1 0,1 2 0,2-1 6,-1-1 0,0 1 0,1 0 1,-1-1-1,0 0 0,1 1 0,-1-1 0,0-1 1,7 0-1,-1-1-34,-1 1 0,1-2 0,-1 1-1,1-1 1,-1-1 0,0 1 0,9-7 0,-7 2-21,0-1 0,-1 0 0,0 0 0,-1-1-1,0 0 1,-1 0 0,0-1 0,0 0 0,-1 0 0,-1-1-1,1 0 1,-2 0 0,4-13 0,-3 1 67,0 0-1,-1 0 1,-2 0 0,0 0 0,-4-46-1,2 67-15,0-1 0,-1 1 0,1 0 0,-1 0 0,1 0 0,-1 0 0,0 0 1,-1 0-1,1 0 0,0 0 0,-1 0 0,1 0 0,-1 1 0,0-1 0,0 1 0,0-1 0,0 1 0,-1 0 0,-2-3 0,3 4-4,0 0-1,0 1 1,0-1 0,0 1 0,0-1 0,0 1 0,0 0 0,0 0 0,0-1 0,0 1 0,0 1 0,0-1 0,0 0 0,0 0 0,0 1 0,0-1 0,0 1 0,0 0-1,0 0 1,0 0 0,1-1 0,-1 2 0,0-1 0,1 0 0,-1 0 0,0 0 0,1 1 0,0-1 0,-1 1 0,-1 3 0,-6 4 8,1 1 0,0 1 0,0-1 1,2 1-1,-9 16 0,13-21-10,-1 0 0,1-1 0,0 1-1,0 0 1,1 1 0,0-1 0,0 0 0,0 0 0,1 0-1,0 1 1,0-1 0,0 0 0,2 8 0,-1-11-75,1-1 1,-1 1 0,0 0-1,1-1 1,0 1-1,0 0 1,0-1 0,0 0-1,0 0 1,0 1 0,0-1-1,1 0 1,-1-1 0,1 1-1,-1 0 1,1-1 0,5 2-1,58 21-2911,-34-14 1193,-25-7 1667,-1 0 1,0 0-1,1 1 1,-1-1-1,-1 1 1,1 1-1,0-1 0,-1 1 1,0 0-1,0 0 1,6 10-1,-8-12 325,-1 1 0,0 0 0,0 0 0,0 0 0,-1 0 0,1 0 0,-1 0 0,0 0-1,0 0 1,0 1 0,-1-1 0,1 0 0,-1 1 0,0-1 0,-1 0 0,1 1 0,-1-1 0,1 0 0,-1 0 0,-3 7 0,3-9-174,0 1 1,0-1 0,-1 0 0,1 0 0,-1 0-1,1 0 1,-1 0 0,0 0 0,0 0 0,0 0-1,0-1 1,-2 2 0,-10 2-6178,8-5-1331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5.268"/>
    </inkml:context>
    <inkml:brush xml:id="br0">
      <inkml:brushProperty name="width" value="0.025" units="cm"/>
      <inkml:brushProperty name="height" value="0.025" units="cm"/>
    </inkml:brush>
  </inkml:definitions>
  <inkml:trace contextRef="#ctx0" brushRef="#br0">184 4 4452,'0'0'13175,"-9"-2"-11765,1 1-1312,1 1 1,-1-1 0,0 1 0,1 1-1,-1 0 1,0 0 0,1 0 0,-1 1 0,1 0-1,0 0 1,0 1 0,0 0 0,0 0-1,0 1 1,0 0 0,1 0 0,-10 8-1,14-11-95,-1 1 0,1 0 1,0-1-1,0 1 0,-1 0 0,1 0 0,0 0 0,0 0 0,1 1 0,-1-1 0,0 0 0,1 1 0,-1-1 0,1 1 0,0 0 0,0-1 0,0 1 0,0 0 0,1 0 0,-2 5 0,6-7 17,-1 0 0,1 1 0,0-1-1,-1-1 1,1 1 0,0 0-1,0-1 1,0 0 0,-1 0-1,1 0 1,6-1 0,-5 1-6,34-2 16,-25 1-33,-1 0 0,0 1 1,0 0-1,24 5 0,-36-5 10,0 0 0,0 1-1,0-1 1,0 1 0,-1-1 0,1 1-1,0 0 1,0-1 0,0 1-1,-1 0 1,1-1 0,-1 1-1,1 0 1,0 0 0,-1 0-1,1-1 1,-1 1 0,0 0 0,1 0-1,-1 0 1,0 0 0,1 0-1,-1 0 1,0 0 0,0 0-1,0 0 1,0 0 0,0 0-1,0 0 1,0 0 0,0 0 0,0 0-1,0 0 1,-1 0 0,1 0-1,0 0 1,-1-1 0,1 1-1,-1 0 1,0 2 0,-21 33 1480,16-30-1468,1 0 1,-1 0-1,1 0 1,-2-1-1,1 0 1,0 0-1,-1-1 1,0 0-1,0 0 0,0-1 1,-1 0-1,1 0 1,-9 2-1,16-5-204,-1 0 0,1 0-1,-1 0 1,1 0 0,0-1-1,-1 1 1,1 0-1,-1 0 1,1 0 0,0-1-1,-1 1 1,1 0 0,0 0-1,-1-1 1,1 1 0,0 0-1,-1-1 1,1 1 0,0 0-1,0-1 1,-1 1 0,1 0-1,0-1 1,0 1 0,0-1-1,-1 1 1,1 0 0,0-1-1,0 1 1,0-1 0,0 1-1,0-1 1,0 1 0,0 0-1,0-1 1,0 1-1,0-1 1,0 1 0,0-1-1,0 1 1,1 0 0,-1-1-1,0 1 1,0-1 0,1 0-1,-1-1-454,3-15-4981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5.740"/>
    </inkml:context>
    <inkml:brush xml:id="br0">
      <inkml:brushProperty name="width" value="0.025" units="cm"/>
      <inkml:brushProperty name="height" value="0.025" units="cm"/>
    </inkml:brush>
  </inkml:definitions>
  <inkml:trace contextRef="#ctx0" brushRef="#br0">30 278 3299,'8'-2'1580,"1"0"-8,8-2 2650,0-1 1,29-13-1,-41 16-3544,-1 0 1,1-1-1,-1 1 1,0-1-1,0-1 1,7-5-1,-10 8-662,0-1 1,0 0-1,1 1 0,-1-1 0,0 0 0,0 1 0,-1-1 0,1 0 0,0 0 0,0 0 0,-1 0 0,1 0 0,-1 0 0,0 0 0,0 0 0,0 0 0,0-3 0,-1 4-10,0-1-1,0 1 0,0 0 1,0 0-1,0 0 1,0 0-1,-1 0 0,1 0 1,0 0-1,-1 0 0,1 0 1,-1 0-1,1 1 1,-1-1-1,1 1 0,-1-1 1,1 1-1,-1-1 1,1 1-1,-1 0 0,0 0 1,1 0-1,-1 0 1,0 0-1,-2 1 0,-45 4 95,43-2-70,0 0 0,0 1 0,1 0 0,-1 0-1,1 0 1,0 1 0,0 0 0,1 0-1,-1 0 1,1 0 0,0 1 0,0 0 0,1 0-1,0 0 1,0 0 0,0 0 0,1 1-1,-2 8 1,3-12-16,0 0-1,0-1 1,0 1 0,1 0-1,-1 0 1,1 0-1,0 0 1,0 0 0,0 0-1,0 0 1,1 0-1,-1 0 1,1 0 0,0-1-1,0 1 1,0 0-1,0 0 1,0-1-1,0 1 1,1-1 0,-1 1-1,1-1 1,0 1-1,0-1 1,0 0 0,0 0-1,0 0 1,0 0-1,1 0 1,-1 0 0,1-1-1,-1 1 1,1-1-1,-1 0 1,1 0 0,0 0-1,0 0 1,0 0-1,-1 0 1,1-1-1,0 0 1,0 1 0,5-1-1,7 0 4,0-1-1,-1 0 1,1-1 0,0 0-1,-1-1 1,1-1-1,-1 0 1,0-1 0,0-1-1,-1 0 1,0-1-1,0 0 1,0-1-1,-1-1 1,12-10 0,-9 7-21,0-2 1,-1 1 0,0-2 0,-1 0-1,-1-1 1,0 0 0,-1-1 0,-1 0-1,0 0 1,12-35 0,-20 46 4,0 0 1,-1 1 0,0-1 0,0 0-1,0 0 1,-1 0 0,0 0 0,0-8-1,0 12-4,-1 1-1,1 0 0,0 0 1,-1 0-1,1 0 0,0 0 1,-1 0-1,0 0 0,1 0 1,-1 0-1,1 0 0,-1 0 1,0 0-1,0 0 1,1 0-1,-1 1 0,0-1 1,0 0-1,-2 0 0,2 0-2,-1 1 0,0-1 0,0 1 0,0 0 0,1-1 0,-1 1 0,0 0 0,0 0 0,0 0 0,0 1 0,0-1 0,1 0 0,-1 1 0,0-1 0,0 1 0,-2 0 0,-4 3 1,0 1 1,0-1-1,0 1 1,0 1-1,1 0 1,0 0-1,0 0 1,0 1-1,-8 10 1,0 2 77,0 1 1,-16 30 0,29-46-52,-1 0 1,1 1-1,0-1 1,0 0-1,1 1 1,-1-1 0,1 1-1,0 0 1,0-1-1,0 1 1,1 0-1,0 0 1,0 0-1,0-1 1,0 1-1,1 0 1,0 0 0,0-1-1,2 7 1,-1-7-129,0-1 0,0 0 0,1 1 0,-1-1 0,1 0 0,0 0 0,0-1 0,0 1 0,0-1 0,1 1 0,-1-1 0,1 0 0,-1 0 0,1-1 0,0 1 0,0-1 1,-1 0-1,1 1 0,0-2 0,0 1 0,0 0 0,7-1 0,23 1-3684,0-1-3684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6.388"/>
    </inkml:context>
    <inkml:brush xml:id="br0">
      <inkml:brushProperty name="width" value="0.025" units="cm"/>
      <inkml:brushProperty name="height" value="0.025" units="cm"/>
    </inkml:brush>
  </inkml:definitions>
  <inkml:trace contextRef="#ctx0" brushRef="#br0">35 0 7847,'0'0'12028,"1"13"-10699,1 32-356,-2-1 1,-9 70-1,-1-63-800,4-25-113,1 1 0,-2 41-1,7-68-56,0 0-1,0 1 1,0-1-1,0 0 1,0 1-1,0-1 0,0 1 1,0-1-1,0 0 1,0 1-1,0-1 0,0 0 1,0 1-1,0-1 1,0 0-1,1 1 1,-1-1-1,0 0 0,0 1 1,0-1-1,1 0 1,-1 1-1,0-1 0,0 0 1,1 0-1,-1 0 1,0 1-1,1-1 0,-1 0 1,0 0-1,1 0 1,-1 1-1,0-1 1,1 0-1,-1 0 0,0 0 1,1 0-1,-1 0 1,1 0-1,17-6 230,13-18 219,20-29-88,-2-2 0,-3-1 0,71-117 0,-115 166-3277,-11 14-1928,7-5 4542,-13 10-6725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38.302"/>
    </inkml:context>
    <inkml:brush xml:id="br0">
      <inkml:brushProperty name="width" value="0.025" units="cm"/>
      <inkml:brushProperty name="height" value="0.025" units="cm"/>
    </inkml:brush>
  </inkml:definitions>
  <inkml:trace contextRef="#ctx0" brushRef="#br0">4187 163 2723,'-110'-39'2181,"-206"-44"0,226 67-2097,-1 4 0,-1 4 1,0 3-1,0 5 1,-111 14-1,-1089 228-1974,625-55 2382,472-118 111,-250 126 0,401-173-427,1 3 0,1 1 1,2 2-1,-43 38 0,62-46-96,0 1 0,0 2 0,2 0 0,1 1 0,1 0 0,2 2 0,0 0 0,-12 30 1,12-19-79,1 0 0,3 1 0,1 0 0,1 1 0,3 0 0,1 0 0,0 46 0,5-59-1,1 1 0,2-1 1,1 0-1,0 0 0,2 0 1,1 0-1,2-1 0,0 0 1,1-1-1,1 0 0,25 37 1,-4-18 2,2-2 0,2-1 0,1-2 0,3-1 0,0-2 1,3-2-1,69 42 0,345 161 53,-243-143 4,4-10 0,3-10 0,3-9 0,388 58 0,1052 31 1305,-1029-131-997,1157-112-1,-1441 43-480,-2-15 0,-3-15 0,416-150-1,-382 71-103,-310 122 109,-3-3-1,-1-3 1,78-62 0,-123 84 97,0 0 1,-2-1 0,0-1 0,-1-1 0,15-24 0,-24 32 42,-1 0 1,-1-1 0,0 0-1,-1 0 1,0-1-1,-2 0 1,1 0 0,-2 0-1,0 0 1,1-20 0,-3 5 116,-2 1 0,-1-1 0,-1 1 0,-1 0 0,-2 0 0,-1 0 1,-11-29-1,2 18-2,-2 1 0,-1 1 0,-1 0 0,-35-46 0,9 24-96,-3 2 0,-3 2 0,-2 3 0,-2 2-1,-73-51 1,-69-32-420,-7 8 0,-4 9-1,-445-176 1,545 250-1805,-2-3-2124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7.244"/>
    </inkml:context>
    <inkml:brush xml:id="br0">
      <inkml:brushProperty name="width" value="0.025" units="cm"/>
      <inkml:brushProperty name="height" value="0.025" units="cm"/>
    </inkml:brush>
  </inkml:definitions>
  <inkml:trace contextRef="#ctx0" brushRef="#br0">0 115 4420,'0'0'7522,"2"8"-3961,-1-6-3359,-1 1 1,1-1-1,0 1 1,0 0-1,0-1 1,0 0-1,0 1 1,0-1-1,1 1 1,-1-1 0,1 0-1,-1 0 1,1 0-1,0 0 1,0 0-1,0 0 1,0-1-1,0 1 1,1-1-1,-1 1 1,0-1-1,1 0 1,-1 0 0,1 0-1,-1 0 1,1 0-1,-1-1 1,1 1-1,0-1 1,-1 1-1,1-1 1,3 0-1,4 0-123,1-1 0,-1 1-1,0-2 1,0 1 0,1-2-1,-1 1 1,0-1 0,-1-1 0,1 0-1,0 0 1,14-10 0,-17 10-44,-1 0 0,1-1 0,-1 0 0,0 0 1,-1 0-1,1-1 0,-1 0 0,0 0 0,0 0 1,-1 0-1,0-1 0,0 0 0,0 0 1,-1 0-1,0-1 0,2-8 0,-5 16-23,0 0 0,1-1-1,-1 1 1,0 0 0,0-1 0,1 1-1,-1 0 1,0-1 0,0 1 0,0-1 0,0 1-1,1 0 1,-1-1 0,0 1 0,0-1-1,0 1 1,0 0 0,0-1 0,0 1-1,0-1 1,0 1 0,0 0 0,0-1-1,-1 1 1,1 0 0,0-1 0,0 1 0,0-1-1,0 1 1,0 0 0,-1-1 0,1 1-1,0 0 1,0-1 0,-1 1 0,1 0-1,0 0 1,-1-1 0,1 1 0,0 0 0,0 0-1,-1-1 1,0 1 0,-15 14 201,-16 27 156,27-31-223,1-1 1,-1 1-1,1 0 0,-3 17 1,6-26-131,0 1-1,0 0 1,1-1 0,-1 1-1,1 0 1,0 0 0,-1-1-1,1 1 1,0 0 0,0 0-1,0 0 1,0-1 0,1 1-1,-1 0 1,0 0 0,1 0-1,-1-1 1,1 1 0,-1 0 0,1-1-1,0 1 1,0-1 0,0 1-1,0-1 1,0 1 0,0-1-1,0 1 1,1-1 0,-1 0-1,0 0 1,1 0 0,-1 0-1,3 2 1,4-1-4,-1-1-1,1 0 1,-1-1-1,1 1 1,-1-1 0,1-1-1,-1 1 1,1-1-1,-1-1 1,0 1 0,1-1-1,-1-1 1,0 1-1,0-1 1,0 0 0,-1-1-1,1 0 1,-1 0 0,9-7-1,-7 5-14,0-1-1,0 0 0,-1-1 1,0 1-1,0-2 0,-1 1 1,0 0-1,-1-1 1,0 0-1,0-1 0,-1 1 1,0-1-1,5-18 1,-7 10-140,-10 36 78,-7 36 43,14-52 24,0 0-1,1 0 1,0 1 0,-1-1-1,1 0 1,0 0 0,0 1-1,0-1 1,1 0 0,-1 0 0,0 1-1,1-1 1,-1 0 0,1 0-1,0 0 1,0 0 0,0 0-1,0 0 1,0 0 0,0 0-1,1 0 1,-1 0 0,1-1-1,-1 1 1,1 0 0,-1-1 0,5 3-1,-2-3 6,0 0 0,0 0 0,0 0-1,1 0 1,-1-1 0,0 0 0,0 0 0,1 0 0,-1 0-1,0-1 1,0 1 0,1-1 0,-1 0 0,5-3-1,19-6-1,-24 7-5,1 0 0,0 1-1,0 0 1,0 0 0,0 1-1,0-1 1,0 1 0,0 0-1,1 1 1,-1-1 0,0 1-1,1 0 1,7 1-1,-11 2-2,-1 0-1,0-1 1,0 1-1,0 0 0,0 0 1,0 1-1,-1-1 1,0 0-1,1 0 0,-1 0 1,0 0-1,0 0 0,-1 1 1,0 4-1,0 2 21,1-4 145,-1 0 0,1 0 0,-1 0 0,-1 0 0,1 0 0,-1 0 0,0-1 1,0 1-1,-1 0 0,0-1 0,0 0 0,0 0 0,-7 9 0,9-13 121,12-25 336,-5 10-580,-2 0 1,0-1-1,0 1 0,-1 0 1,-1-1-1,-1 0 0,0 0 1,0 1-1,-3-20 0,1 5-21,1 29-157,1 1 1,-1 0-1,0-1 0,1 1 0,-1-1 1,0 1-1,1-1 0,-1 1 1,1-1-1,-1 1 0,1-1 0,-1 0 1,1 1-1,-1-1 0,1 0 0,-1 1 1,1-1-1,0 0 0,-1 1 0,1-1 1,-1 0-1,1 0 0,0 0 1,-1 0-1,1 0 0,0 0 0,-1 0 1,1 0-1,0 0 0,25 1-7965,-22-1 5204,13 0-3923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7.650"/>
    </inkml:context>
    <inkml:brush xml:id="br0">
      <inkml:brushProperty name="width" value="0.025" units="cm"/>
      <inkml:brushProperty name="height" value="0.025" units="cm"/>
    </inkml:brush>
  </inkml:definitions>
  <inkml:trace contextRef="#ctx0" brushRef="#br0">116 127 3235,'0'0'10127,"8"-10"-6732,-1 0-2749,1 2 274,-1-1 0,-1 0 0,1 0 0,-1-1 0,-1 0 0,0 0 0,0 0 0,4-16 0,-9 25-885,0 1 0,0-1 0,-1 1 0,1 0 0,0-1-1,0 1 1,-1 0 0,1 0 0,0-1 0,-1 1 0,1 0 0,0 0 0,-1-1 0,1 1 0,0 0 0,-1 0 0,1 0 0,-1-1-1,1 1 1,0 0 0,-1 0 0,1 0 0,-1 0 0,1 0 0,0 0 0,-1 0 0,1 0 0,-1 0 0,1 0 0,0 0 0,-1 0-1,1 0 1,-1 1 0,0-1 0,-17 3 168,5 3-154,0 1 0,0 0 0,1 1 0,0 1 0,0 0 0,1 0 0,0 1 0,0 0 0,1 1 0,1 0 0,-12 18 0,20-27-47,0-1 1,0 1 0,0-1 0,0 1-1,0 0 1,0-1 0,1 1 0,-1 0 0,1 0-1,-1 0 1,1-1 0,-1 1 0,1 0-1,0 0 1,0 0 0,0 3 0,1-4-5,-1 0 1,1 0-1,-1 0 1,1 0-1,-1 0 1,1 0-1,0-1 1,-1 1-1,1 0 1,0 0-1,0-1 1,0 1-1,-1 0 1,1-1-1,0 1 1,0-1-1,0 1 0,0-1 1,0 1-1,0-1 1,2 1-1,7 0-81,0 1-1,1-2 1,-1 1-1,0-1 0,11-2 1,3 1-326,8 1 48,-18-2 331,1 2-1,-1 0 0,0 0 1,0 2-1,0-1 0,0 2 0,0 0 1,0 1-1,18 7 0,-31-11 43,1 1-1,-1 0 0,1 0 1,-1 0-1,0 0 0,1 0 0,-1 0 1,0 0-1,0 1 0,0-1 1,0 0-1,0 1 0,0-1 1,0 1-1,0-1 0,0 1 0,-1-1 1,1 1-1,-1 0 0,1-1 1,-1 1-1,1 0 0,-1-1 1,0 1-1,0 0 0,0-1 0,0 1 1,0 0-1,0-1 0,-1 1 1,1 0-1,0-1 0,-1 1 1,0 0-1,1-1 0,-1 1 0,0-1 1,0 1-1,1-1 0,-1 1 1,0-1-1,-1 0 0,0 2 1,-4 5 225,-1 0 0,0-1 1,0 1-1,-1-1 1,-13 9-1,15-12-217,0 1 0,0-1 0,-1 0 0,1-1 0,-1 1 0,0-1 0,0-1 0,0 1 0,0-1 0,0-1-1,0 1 1,-1-1 0,1 0 0,-8-1 0,14 0-275,-1-1-1,1 0 0,0 0 1,0 0-1,0 1 0,0-1 1,0 0-1,0-1 0,0 1 1,0 0-1,0 0 0,0 0 1,1 0-1,-1-1 1,0 1-1,1 0 0,-1-1 1,1 1-1,0 0 0,-1-1 1,1 1-1,0-1 0,0 1 1,0 0-1,0-1 0,0 1 1,0-1-1,0 1 1,0-1-1,1 0 0,-1-3-889,0-21-5805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28.045"/>
    </inkml:context>
    <inkml:brush xml:id="br0">
      <inkml:brushProperty name="width" value="0.025" units="cm"/>
      <inkml:brushProperty name="height" value="0.025" units="cm"/>
    </inkml:brush>
  </inkml:definitions>
  <inkml:trace contextRef="#ctx0" brushRef="#br0">0 149 4773,'9'0'8888,"13"1"-6532,1-2 0,0-1 1,-1 0-1,25-7 0,-39 7-2132,1-1-1,-2 0 0,1 0 0,0-1 1,-1 1-1,1-2 0,-1 1 0,0-1 0,-1 0 1,1-1-1,-1 1 0,0-1 0,0 0 1,-1-1-1,7-9 0,-11 14-197,0 1 0,0 0 0,0 0 0,0 0 0,0-1 0,-1 1 0,1 0 0,0-1 0,-1 1 0,1 0 0,-1-1 0,1 1 0,-1-1 0,0 1 0,0-1 0,0 1 0,0-1 0,0 1 0,0-1 0,0 1 0,0-1 0,0 1 0,-1-1 0,1 1 0,-1-1 0,0-1 0,-1 1-13,1 1 0,-1 0-1,0 0 1,1-1 0,-1 2-1,0-1 1,0 0 0,0 0 0,0 0-1,0 1 1,0-1 0,0 1-1,0 0 1,0-1 0,0 1-1,-4 0 1,-3 1-10,-1-1-1,0 1 1,0 0 0,0 1 0,1 1-1,-1-1 1,-9 5 0,6 0 12,1 0 0,-1 1 0,2 0 1,-1 1-1,1 1 0,-15 16 0,21-21 22,1 0 0,0 0 0,0 0 1,1 1-1,-1-1 0,1 1 0,1 0 0,-1 0 0,1 0 0,0 0 0,0 1 0,1-1 0,-1 0 0,1 1 0,1 0 0,0 10 0,0-13-30,1 0 0,1 0 0,-1-1 0,0 1-1,1-1 1,0 1 0,0-1 0,0 1 0,0-1-1,0 0 1,1 0 0,-1 0 0,1 0 0,0-1-1,0 1 1,0-1 0,0 0 0,0 0 0,1 0 0,-1 0-1,1 0 1,-1-1 0,1 1 0,-1-1 0,1 0-1,7 1 1,11 2-427,-1 0 1,1-1-1,29-1 0,-50-2 357,55 0-4068,-19-5-1839,6-10-6527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0.264"/>
    </inkml:context>
    <inkml:brush xml:id="br0">
      <inkml:brushProperty name="width" value="0.025" units="cm"/>
      <inkml:brushProperty name="height" value="0.025" units="cm"/>
    </inkml:brush>
  </inkml:definitions>
  <inkml:trace contextRef="#ctx0" brushRef="#br0">9 0 6470,'0'0'14093,"-9"47"-12747,22-39-353,12-4 32,5-1-289,13-3-255,0 0-161,12 0-192,-3-6-128,-2 1-512,-5 1-2211,-13-4-2946,-14-2-10378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1.318"/>
    </inkml:context>
    <inkml:brush xml:id="br0">
      <inkml:brushProperty name="width" value="0.025" units="cm"/>
      <inkml:brushProperty name="height" value="0.025" units="cm"/>
    </inkml:brush>
  </inkml:definitions>
  <inkml:trace contextRef="#ctx0" brushRef="#br0">166 129 4164,'0'0'8605,"4"-11"-4942,-3 7-3421,15-43 2117,-15 44-2128,0 0 0,0 1-1,-1-1 1,1 0 0,-1 1 0,0-1 0,0 0 0,0 1 0,0-1 0,0 0-1,-1 1 1,1-1 0,-1 0 0,0 1 0,1-1 0,-1 0 0,0 1 0,-3-4-1,3 5-174,0-1-1,-1 1 1,0 0-1,1 0 0,-1 0 1,0 0-1,1 1 0,-1-1 1,0 0-1,0 1 0,0-1 1,0 1-1,0-1 0,1 1 1,-1 0-1,0 0 0,0 0 1,0 0-1,0 0 0,0 1 1,0-1-1,0 0 0,0 1 1,1-1-1,-1 1 0,0 0 1,0 0-1,1 0 0,-4 1 1,0 1-67,1 0 0,-1 0 1,0 1-1,1-1 0,0 1 1,0 0-1,0 0 0,-6 8 1,6-6-4,0 0 0,1-1 1,0 1-1,1 1 1,-1-1-1,1 0 1,0 1-1,1-1 0,-1 1 1,0 8-1,3-15 2,-1 1-1,0 0 1,0 0-1,1-1 0,-1 1 1,1 0-1,-1-1 1,0 1-1,1-1 1,0 1-1,-1-1 1,1 1-1,-1 0 0,1-1 1,-1 0-1,1 1 1,0-1-1,-1 1 1,1-1-1,0 0 1,0 0-1,-1 1 0,1-1 1,0 0-1,0 0 1,-1 0-1,1 0 1,0 0-1,0 0 1,-1 0-1,1 0 0,0 0 1,0 0-1,0 0 1,0-1-1,33-5-336,-26 1 276,-1 1 0,1-1 0,0-1 0,9-8 0,-10 7-81,0 2 1,0-1 0,0 1 0,14-7 0,-20 12 141,0 0 0,-1-1 1,1 1-1,-1 0 1,1 0-1,-1 0 0,1 0 1,-1 0-1,1 0 0,0 0 1,-1 0-1,1 0 1,-1 0-1,1 0 0,0 0 1,-1 1-1,1-1 0,-1 0 1,1 0-1,-1 1 1,1-1-1,-1 0 0,1 0 1,-1 1-1,1-1 1,-1 1-1,0-1 0,1 0 1,-1 1-1,1-1 0,-1 1 1,0-1-1,0 1 1,1-1-1,-1 1 0,0-1 1,0 1-1,1-1 0,-1 2 1,7 27-140,-5-18 163,15 57 502,-2 1 0,-4 0 0,5 119 0,-16-181-469,-1 1 0,0 0 0,-1-1 0,1 1 0,-2-1 0,1 0 0,-1 1 0,0-1-1,0 0 1,-1-1 0,0 1 0,0-1 0,-1 1 0,0-1 0,0-1 0,0 1 0,-1-1 0,1 1 0,-1-2 0,-1 1 0,1-1 0,-1 0 0,1 0 0,-1-1 0,0 1 0,0-2 0,-1 1 0,1-1 0,-1 0 0,1-1 0,-1 1 0,0-1 0,1-1 0,-1 0 0,0 0 0,1 0 0,-1-1 0,0 0 0,-12-4 0,16 4-18,1-1 0,-1 1 0,0-1 0,1 0 1,-1 0-1,1 0 0,0 0 0,-1 0 0,1-1 0,0 0 1,0 1-1,1-1 0,-1 0 0,1-1 0,-1 1 0,1 0 0,0-1 1,0 1-1,1-1 0,-1 1 0,1-1 0,-1 0 0,1 0 1,0 0-1,1 0 0,-1 0 0,1 0 0,0 0 0,0 0 1,0 0-1,0 0 0,0 0 0,1 0 0,1-3 0,1-7-99,0 0 0,1 1-1,0-1 1,1 1-1,0 1 1,1-1 0,1 1-1,13-20 1,-6 16-602,1-1 0,0 2 0,1 0 0,36-26 0,34-16-4930,-67 45 3671,22-15-4355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2.169"/>
    </inkml:context>
    <inkml:brush xml:id="br0">
      <inkml:brushProperty name="width" value="0.025" units="cm"/>
      <inkml:brushProperty name="height" value="0.025" units="cm"/>
    </inkml:brush>
  </inkml:definitions>
  <inkml:trace contextRef="#ctx0" brushRef="#br0">57 155 6406,'0'0'4426,"-8"3"-1480,-25 13-340,18-3 81,18-4-1108,22-1-400,-9-8-1013,0-1 0,0 0 0,-1-2 0,1 0 0,0 0 0,-1-1 1,18-8-1,-25 8-146,1 1 0,-1-2 0,0 1 1,0-1-1,0 0 0,-1-1 0,0 1 0,0-2 1,0 1-1,-1-1 0,0 0 0,0 0 1,9-16-1,-13 21-9,-1 0 1,0 0-1,0 0 1,0-1-1,0 1 0,0 0 1,0-1-1,-1 1 1,1 0-1,-1-1 1,1 1-1,-1-1 0,0 1 1,0-1-1,0 1 1,-1-1-1,1 1 1,-1 0-1,1-1 0,-1 1 1,0-1-1,1 1 1,-1 0-1,0 0 1,-1 0-1,1-1 0,0 1 1,-1 0-1,-1-2 1,1 3-11,-1-1 1,1 1 0,0 0 0,-1 0-1,1 0 1,-1 0 0,0 0 0,1 0-1,-1 1 1,0-1 0,1 1 0,-1 0-1,0 0 1,1 0 0,-1 0-1,0 0 1,0 1 0,1-1 0,-1 1-1,0-1 1,1 1 0,-1 0 0,1 0-1,-1 0 1,1 1 0,-3 1 0,-5 3-19,1 1 1,0 0 0,0 0 0,1 1 0,0 0 0,0 1 0,1 0-1,-12 17 1,9-9 25,0 0 0,1 1 0,1-1-1,-9 27 1,8-1 30,9-42-38,0 1 0,-1-1 0,1 0 0,0 0 0,0 1 0,0-1 0,0 0 0,0 1 0,0-1 0,0 0 0,0 0 0,0 1 0,1-1 0,-1 0 0,0 1 0,1-1 0,-1 0 0,1 0 0,0 0 0,-1 0 0,1 0 0,0 0 0,0 1 0,0-2 0,-1 1 0,1 0 0,0 0 0,0 0 1,2 1-1,3-1-1,-1 0 0,1-1 0,0 0 0,-1 0 0,1 0 0,0 0 0,0-1 1,-1 0-1,1 0 0,-1-1 0,1 1 0,8-5 0,6-4-2,0-1-1,19-13 1,-28 16-7,0 1 0,0 0 0,0 1 0,1 0 0,0 0 1,1 2-1,-1-1 0,23-4 0,-33 9 0,-1 0 0,1 1 0,0-1 0,-1 0-1,1 0 1,-1 1 0,1-1 0,-1 1 0,1-1 0,-1 1 0,0 0 0,1-1-1,-1 1 1,0 0 0,1 0 0,-1 0 0,0 0 0,0 0 0,0 0 0,0 1-1,0-1 1,0 0 0,0 0 0,0 1 0,-1-1 0,1 1 0,0-1 0,-1 1-1,1-1 1,-1 1 0,1-1 0,-1 1 0,0-1 0,0 1 0,0-1-1,0 3 1,1 12 29,0-1 0,-1 1-1,-2 16 1,0-2 47,2-5 404,0-40 107,0-41-298,0-16-253,0 72-54,5-11-6544,-1 5 1200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3.893"/>
    </inkml:context>
    <inkml:brush xml:id="br0">
      <inkml:brushProperty name="width" value="0.025" units="cm"/>
      <inkml:brushProperty name="height" value="0.025" units="cm"/>
    </inkml:brush>
  </inkml:definitions>
  <inkml:trace contextRef="#ctx0" brushRef="#br0">10 113 4004,'0'0'13154,"-3"8"-11996,2-5-1058,0 0-1,0 0 1,0 0 0,0 0 0,1 0-1,-1 0 1,1 0 0,0 1 0,0 3-1,0-6-62,1-1 0,-1 1-1,0 0 1,0-1-1,1 1 1,-1 0-1,0-1 1,1 1 0,-1 0-1,0-1 1,1 1-1,-1-1 1,1 1 0,-1 0-1,1-1 1,0 0-1,-1 1 1,1-1-1,-1 1 1,1-1 0,1 1-1,0-1 45,0 1 0,0-1-1,0 1 1,0-1 0,0 0-1,0 0 1,1 0 0,-1 0-1,0 0 1,0-1 0,3 0 0,2-1 80,0-1 0,0 1 0,-1-2 1,1 1-1,-1-1 0,0 0 0,0 0 0,0-1 1,-1 1-1,1-1 0,7-11 0,3-2-58,-1-1-1,15-25 1,-18 19 168,-9 18 0,-6 24-141,-1 1-71,1 1 0,0-1 0,1 1-1,1-1 1,1 1 0,1 0-1,3 21 1,-4-38-51,0-1 0,1 1 0,-1 0 0,1 0 0,-1-1 0,1 1 0,0 0 0,0-1 0,0 1 0,0-1-1,0 1 1,0-1 0,0 0 0,0 1 0,1-1 0,-1 0 0,1 0 0,-1 0 0,0 0 0,1 0 0,0 0 0,-1 0 0,1 0 0,1 0 0,1 0 23,-1-1 0,0 0 1,1 0-1,-1 0 1,0 0-1,1 0 1,-1-1-1,0 0 0,1 1 1,-1-1-1,0 0 1,4-2-1,9-5 79,-1 0 1,1-2-1,24-18 1,-37 25-140,-2 3 29,38-24 22,-38 23-24,0 1 1,0-1-1,0 1 0,0 0 0,0-1 0,-1 1 0,1 0 0,0 0 1,0-1-1,0 1 0,0 0 0,0 0 0,0 0 0,0 0 0,0 1 1,0-1-1,0 0 0,0 0 0,0 0 0,0 1 0,0-1 1,0 1-1,0-1 0,0 1 0,0-1 0,-1 1 0,1-1 0,0 1 1,0 0-1,-1-1 0,1 1 0,0 0 0,-1 0 0,1-1 0,-1 1 1,1 0-1,-1 0 0,1 0 0,-1 0 0,1 1 0,6 21 75,-6-17-68,1 0 1,0 0-1,0 0 0,0 0 1,1 0-1,0 0 0,5 7 1,-7-12 4,-1-1 0,1 1 1,0 0-1,0-1 0,0 1 1,0 0-1,-1-1 0,1 1 0,0-1 1,0 1-1,0-1 0,0 1 1,0-1-1,1 0 0,-1 0 1,0 1-1,0-1 0,0 0 1,1 0-1,1-1 33,-1 1 0,1-1 0,-1 0 0,1 1 0,-1-1 0,0 0 0,0-1 0,1 1 0,-1 0 0,0 0 0,3-4 1,-3 3-29,54-35 166,-52 35-182,0 0 0,0 0 0,0 1 0,0-1 0,0 1 0,0 0 0,1 0 0,-1 1-1,0-1 1,1 1 0,-1 0 0,0 0 0,8 2 0,1 11 514,-8-6-3042,-3-24-17492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4.254"/>
    </inkml:context>
    <inkml:brush xml:id="br0">
      <inkml:brushProperty name="width" value="0.025" units="cm"/>
      <inkml:brushProperty name="height" value="0.025" units="cm"/>
    </inkml:brush>
  </inkml:definitions>
  <inkml:trace contextRef="#ctx0" brushRef="#br0">0 1 3587,'0'0'15055,"68"12"-19732,-45-5 289,2-1-3748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4.582"/>
    </inkml:context>
    <inkml:brush xml:id="br0">
      <inkml:brushProperty name="width" value="0.025" units="cm"/>
      <inkml:brushProperty name="height" value="0.025" units="cm"/>
    </inkml:brush>
  </inkml:definitions>
  <inkml:trace contextRef="#ctx0" brushRef="#br0">140 0 4933,'0'0'12363,"-1"10"-10489,-2 19-485,-7 102 1636,7-86-2913,3 0 1,8 72-1,-4-96-215,-2 0 0,0 0-1,-2 0 1,-3 35 0,2-51 90,0 0 0,0 0 1,0 1-1,-1-1 1,0 0-1,0-1 0,0 1 1,-1 0-1,1 0 0,-6 6 1,6-9 20,-1 0 0,1 0 0,-1 1 0,1-1 0,-1-1 0,0 1 0,0 0 0,1-1 1,-1 1-1,-1-1 0,1 0 0,0 0 0,0 0 0,0-1 0,0 1 0,-1-1 0,1 1 0,-5-1 0,6 0 5,0 0-1,0 0 0,0-1 0,0 1 0,1 0 0,-1-1 0,0 1 0,0-1 0,1 1 0,-1-1 0,0 0 0,0 0 0,1 0 0,-1 0 0,1 0 0,-1 0 0,1 0 0,0-1 0,-1 1 0,1 0 0,0-1 0,-2-2 0,1 0-20,0 0 1,0 0-1,1 0 1,0 0-1,0-1 1,0 1-1,0 0 1,1 0 0,-1-9-1,1 3-33,1-1 1,0 1-1,1 0 0,0 0 0,0 0 0,1 0 1,0 0-1,6-11 0,11-10 34,2 0 1,0 1-1,3 2 1,41-40-1,-37 41 74,-2-2 0,-1 0 0,39-59 0,-62 83-15,-1 1 1,0-1-1,1 0 1,-2 1-1,1-1 0,-1 0 1,1 0-1,-1 0 1,-1 0-1,1-6 0,-1 11-49,0-1 0,0 1 0,0 0 0,0 0-1,0-1 1,0 1 0,0 0 0,0-1 0,0 1 0,0 0-1,0 0 1,0-1 0,0 1 0,0 0 0,-1 0-1,1-1 1,0 1 0,0 0 0,0 0 0,0 0-1,-1-1 1,1 1 0,0 0 0,0 0 0,0 0 0,-1 0-1,1-1 1,0 1 0,0 0 0,-1 0 0,1 0-1,0 0 1,0 0 0,-1 0 0,1 0 0,0 0-1,-1 0 1,1 0 0,0 0 0,0 0 0,-1 0 0,-16 5 111,-11 14 6,21-12-123,0 1 0,0-1 0,1 1 0,0 1 0,1-1 0,-1 1 0,2 0 0,-1 0 0,1 0 0,1 1 0,0-1 0,0 1 0,1 0 0,0 0 0,-1 13 0,4-21-22,-1-1 0,0 1 0,1 0 0,-1-1 0,1 1 0,-1-1 1,1 1-1,0-1 0,0 1 0,0-1 0,0 1 0,0-1 0,0 0 0,0 1 0,0-1 1,0 0-1,1 0 0,-1 0 0,0 0 0,1 0 0,-1 0 0,1 0 0,-1-1 1,1 1-1,-1-1 0,1 1 0,0-1 0,-1 1 0,1-1 0,0 0 0,-1 0 0,1 1 1,2-2-1,5 2-911,-1-1-1,0 0 1,0 0 0,0-1 0,0 0 0,9-3 0,18-11-8636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5.258"/>
    </inkml:context>
    <inkml:brush xml:id="br0">
      <inkml:brushProperty name="width" value="0.025" units="cm"/>
      <inkml:brushProperty name="height" value="0.025" units="cm"/>
    </inkml:brush>
  </inkml:definitions>
  <inkml:trace contextRef="#ctx0" brushRef="#br0">159 60 5958,'0'0'4810,"1"-9"-1906,6-26-102,-7 34-2690,0 1 0,0-1-1,0 1 1,0-1 0,0 0-1,0 1 1,-1-1 0,1 0-1,0 1 1,0-1-1,-1 1 1,1-1 0,0 0-1,-1 1 1,1-1 0,0 1-1,-1-1 1,1 1 0,-1-1-1,1 1 1,-1 0 0,1-1-1,-1 1 1,0 0 0,1-1-1,-1 1 1,1 0 0,-1 0-1,0-1 1,1 1 0,-1 0-1,1 0 1,-1 0 0,0 0-1,1 0 1,-1 0 0,0 0-1,1 0 1,-1 0 0,0 0-1,1 0 1,-1 0-1,0 0 1,1 1 0,-1-1-1,0 1 1,-30 8 1100,22-4-1088,1 0 0,0 1 1,0 0-1,1 0 0,0 1 1,0 0-1,1 0 0,-10 13 1,13-15-119,-1 0 0,1 0 0,0 1 0,0-1 1,0 0-1,1 1 0,0 0 0,0 0 0,0 0 1,1 0-1,0 0 0,0 0 0,0 0 0,1 11 1,1-16-21,-1 1 1,1-1 0,0 0 0,-1 0 0,1 0-1,0 1 1,0-1 0,0 0 0,0 0 0,0 0-1,0 0 1,0-1 0,0 1 0,0 0 0,0 0 0,1-1-1,-1 1 1,0 0 0,0-1 0,1 0 0,0 1-1,36 9-257,-22-6 224,-7-2 8,87 32-101,-90-32 127,-1 1-1,1 0 0,0 0 1,-1 0-1,0 0 1,0 1-1,0 0 1,0 0-1,-1 1 1,1-1-1,-1 1 1,0 0-1,4 7 1,-7-11 12,-1 1-1,1 0 1,0 0 0,-1 0 0,1 0 0,-1 0 0,0-1 0,1 1 0,-1 0 0,0 0 0,0 0 0,0 0 0,0 0 0,-1 0 0,1 0 0,-1 0 0,1 0 0,-1 0-1,0 0 1,1-1 0,-3 4 0,0-1 16,0 0-1,1-1 1,-2 0-1,1 0 0,0 0 1,-1 0-1,1 0 1,-1-1-1,-5 4 0,-7 1 178,1 0-1,-1-1 1,0-1-1,-18 4 1,22-6-70,1 0 0,-1-1 0,0 0 0,0-1 1,0-1-1,0 0 0,-16-1 0,27 0-176,0 1 1,0-1 0,0 1-1,1-1 1,-1 0-1,0 1 1,0-1 0,1 0-1,-1 1 1,0-1-1,1 0 1,-1 0 0,1 0-1,-1 0 1,1 1-1,-1-1 1,1 0-1,-1 0 1,1 0 0,0 0-1,0 0 1,0 0-1,-1 0 1,1 0 0,0 0-1,0 0 1,0 0-1,0 0 1,1 0-1,-1 0 1,0 0 0,0 0-1,1 0 1,-1 0-1,0 0 1,1 0 0,-1 0-1,1-1 1,20-37-3624,38-39-4817,-24 32 2841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9:21:40.227"/>
    </inkml:context>
    <inkml:brush xml:id="br0">
      <inkml:brushProperty name="width" value="0.025" units="cm"/>
      <inkml:brushProperty name="height" value="0.025" units="cm"/>
    </inkml:brush>
  </inkml:definitions>
  <inkml:trace contextRef="#ctx0" brushRef="#br0">4395 320 2755,'-335'-70'4956,"-163"-56"-3837,255 63-564,156 43-730,-1 4 0,0 4 0,-1 4 0,0 4 0,0 4 0,0 3 0,0 4 0,-157 35 0,50 3 109,2 9 0,-281 117 0,360-119 189,2 5 0,3 5-1,3 4 1,2 6 0,-110 97 0,116-80-84,4 5 1,-156 197-1,213-238-47,1 2 0,3 0 0,3 3 0,2 1 0,2 1 0,3 1 0,-29 121 0,47-157 7,2 1 1,0 1-1,2-1 1,1 0-1,1 0 1,2 1-1,0-1 1,2 0-1,1 0 1,0 0-1,2-1 1,2 0-1,0 0 0,1-1 1,1 0-1,2-1 1,0 0-1,1-1 1,1 0-1,30 31 1,25 17-13,3-2 1,2-4-1,4-3 0,1-4 1,4-4-1,1-3 0,148 63 1,-98-61 31,1-5 0,261 51 0,295 4 89,447-22-54,6-74-17,-277-30-19,1462-232 1,-1569 81 173,-569 115-96,341-158 0,-479 192-19,-2-1-1,-1-3 1,-2-2-1,49-41 0,-84 61-41,0-1-1,-1 0 1,0-1-1,-1 0 1,-1-1-1,-1 0 1,0 0 0,-1-1-1,0-1 1,-1 0-1,-1 0 1,-1 0-1,0-1 1,-2 0-1,0 0 1,-1 0 0,1-19-1,-4 13 30,-1 0 0,-2 0 1,0 0-1,-2 1 0,-1 0 0,0 0 0,-2 0 0,0 1 0,-2 0 1,0 0-1,-2 1 0,0 0 0,-28-34 0,3 10-78,-1 3 0,-2 1 0,-2 2 0,-80-58 0,29 34-72,-3 5 0,-2 4 0,-3 4 0,-182-62 1,61 43-1532,-288-50 0,297 79-1068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5.607"/>
    </inkml:context>
    <inkml:brush xml:id="br0">
      <inkml:brushProperty name="width" value="0.025" units="cm"/>
      <inkml:brushProperty name="height" value="0.025" units="cm"/>
    </inkml:brush>
  </inkml:definitions>
  <inkml:trace contextRef="#ctx0" brushRef="#br0">65 1 7399,'0'0'10324,"2"11"-9138,12 144 2082,-11-99-2505,2 1 0,15 65 0,-23-132-2999,-10-23 1194,-70-93 247,74 104 1761,9 22-938,0-1-1,0 1 0,1-1 1,-1 1-1,0-1 0,0 1 1,1-1-1,-1 1 0,0 0 1,1-1-1,-1 1 0,0-1 1,1 1-1,-1 0 0,1-1 1,-1 1-1,0 0 0,1-1 1,-1 1-1,1 0 0,-1 0 1,1-1-1,-1 1 0,1 0 1,0 0-1,46 0 602,-25 1-720,60 2-1622,-1-1-6776,-50-2 2905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5.988"/>
    </inkml:context>
    <inkml:brush xml:id="br0">
      <inkml:brushProperty name="width" value="0.025" units="cm"/>
      <inkml:brushProperty name="height" value="0.025" units="cm"/>
    </inkml:brush>
  </inkml:definitions>
  <inkml:trace contextRef="#ctx0" brushRef="#br0">129 30 9961,'0'0'7907,"-8"0"-6263,2 1-1451,-1 1 0,1-1 1,0 1-1,0 0 0,1 1 0,-1-1 1,0 1-1,1 0 0,0 1 0,-1-1 1,1 1-1,1 0 0,-1 0 0,0 1 1,1-1-1,0 1 0,0 0 0,1 0 1,-1 1-1,1-1 0,0 1 0,0-1 1,1 1-1,-2 8 0,3-14-176,1 1 0,-1 0 1,1 0-1,0-1 0,-1 1 0,1 0 1,0 0-1,0 0 0,0-1 0,0 1 1,0 0-1,0 0 0,0 0 0,0 0 0,0 0 1,0-1-1,0 1 0,0 0 0,1 0 1,-1 0-1,0-1 0,0 1 0,1 0 1,-1 0-1,1-1 0,-1 1 0,1 0 0,-1-1 1,1 1-1,-1 0 0,1-1 0,0 1 1,-1-1-1,1 1 0,0-1 0,0 1 1,34-1 235,-28 0-226,63-13 50,-50 9-67,-1 0 0,40-2 0,-33 5-39,30 3-102,-56-2 133,0 0 0,0 0 1,0 0-1,0 0 0,0 0 0,0 1 0,0-1 1,0 0-1,0 0 0,0 0 0,0 0 1,0 0-1,0 0 0,0 0 0,0 1 1,0-1-1,0 0 0,0 0 0,0 0 0,0 0 1,0 0-1,0 0 0,0 1 0,0-1 1,0 0-1,0 0 0,0 0 0,0 0 0,0 0 1,0 0-1,1 0 0,-1 0 0,0 0 1,0 1-1,-19-7 272,6-4-51,1-1 0,0 0 0,1-1 0,0 0 0,1 0 0,1-1 0,0-1 0,-8-14 0,17 27-219,0 1-1,0 0 1,0 0-1,0-1 1,0 1-1,0 0 1,0 0-1,0-1 0,0 1 1,0 0-1,0 0 1,0-1-1,0 1 1,0 0-1,0 0 1,0-1-1,1 1 0,-1 0 1,0 0-1,0-1 1,0 1-1,0 0 1,0 0-1,1-1 0,-1 1 1,0 0-1,0 0 1,0 0-1,1 0 1,-1-1-1,0 1 1,0 0-1,0 0 0,1 0 1,-1 0-1,0 0 1,0 0-1,1 0 1,-1 0-1,0-1 1,0 1-1,1 0 0,-1 0 1,1 0-1,22-1-29,25 6-662,-46-5 575,61 8-3175,-21-7-2120,-11-1-3054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6.774"/>
    </inkml:context>
    <inkml:brush xml:id="br0">
      <inkml:brushProperty name="width" value="0.025" units="cm"/>
      <inkml:brushProperty name="height" value="0.025" units="cm"/>
    </inkml:brush>
  </inkml:definitions>
  <inkml:trace contextRef="#ctx0" brushRef="#br0">158 90 4548,'0'0'1591,"2"-7"4335,0 0-5274,-1 2 275,1-1 1,-1 0-1,1 1 0,-2-1 1,2-10-1,-2 14-782,-1 1-1,1 0 1,0-1-1,0 1 1,0 0-1,-1-1 1,1 1-1,-1 0 1,1 0-1,-1-1 1,1 1 0,-1 0-1,0 0 1,1 0-1,-1 0 1,0 0-1,0 0 1,0 0-1,0 0 1,0 0-1,0 0 1,0 1-1,0-1 1,0 0-1,-1 1 1,1-1-1,0 1 1,0-1-1,-1 1 1,1-1-1,0 1 1,0 0-1,-1 0 1,-1 0-1,-2-1-81,0 1 0,0 1-1,0-1 1,0 1 0,1 0-1,-1 0 1,0 0 0,1 0-1,-1 1 1,1 0 0,-1 0-1,1 0 1,0 1 0,0-1-1,0 1 1,0 0 0,0 0-1,1 0 1,-1 1 0,1-1-1,0 1 1,-4 6 0,2-3-55,0 1 0,1 0 0,0-1 0,1 2 0,-1-1 0,1 0 0,1 1 0,0-1 0,0 1 0,0 0 0,0 15 0,3-23 1,-1 1 0,0-1 0,0 0 0,1 0 0,-1 0 0,0 0 0,1 0 0,-1 0 0,1-1 0,-1 1 0,1 0 0,0 0 0,-1 0 0,1 0 0,0-1 0,0 1 0,-1 0 0,1-1 0,0 1 0,0 0 0,0-1 0,0 1 0,0-1 0,0 1 0,0-1 0,0 0 0,0 1 0,0-1 0,0 0 0,0 0 0,0 0 0,0 0 0,0 0 0,0 0 0,0 0 0,0 0 0,0 0 0,0 0 0,0-1 0,0 1 0,0 0 0,0-1 0,2 0 0,4-1 48,1 0 0,-1 0-1,0-1 1,0 0 0,6-4 0,24-17 19,-2-2 1,34-32-1,-68 57-77,0 0 1,0 0-1,0 0 1,0 0-1,0 0 0,1 0 1,-1 1-1,0-1 0,0 0 1,1 1-1,-1-1 1,0 1-1,1-1 0,-1 1 1,1 0-1,2-1 0,-4 1 2,1 1 0,0-1-1,-1 0 1,1 1 0,0-1-1,-1 0 1,1 1 0,-1-1-1,1 1 1,-1-1-1,1 1 1,-1-1 0,1 1-1,-1-1 1,0 1 0,1-1-1,-1 1 1,0-1 0,1 1-1,-1 0 1,0-1-1,0 1 1,0 0 0,0-1-1,1 2 1,0 7 10,0 1 1,-1-1-1,0 1 1,-2 11-1,1-1 1,1-18-10,0 0 0,0 0 0,0 0 0,0 0 0,0-1-1,0 1 1,1 0 0,-1 0 0,0 0 0,1 0 0,0-1 0,-1 1 0,1 0 0,0-1 0,0 1 0,0-1 0,0 1 0,0-1 0,0 1 0,1-1 0,-1 1 0,0-1 0,1 0-1,1 1 1,0-1 3,0 0-1,-1 0 0,1-1 1,0 1-1,0-1 1,-1 0-1,1 0 0,0 0 1,0 0-1,0 0 0,-1-1 1,1 1-1,0-1 1,-1 0-1,1 0 0,3-1 1,48-27-34,-47 24-233,0 0 0,0 1-1,0 0 1,0 1-1,1-1 1,-1 1-1,1 1 1,0-1 0,0 1-1,14-1 1,-21 3 148,0 0 1,-1 0-1,1 0 1,0 0-1,0 0 0,-1 1 1,1-1-1,0 0 1,0 0-1,-1 1 1,1-1-1,0 0 1,-1 1-1,1-1 0,-1 1 1,1-1-1,0 1 1,-1-1-1,1 1 1,-1 0-1,1-1 0,-1 1 1,0-1-1,1 1 1,-1 0-1,1 1 1,6 8-5726,-4-7 170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8.044"/>
    </inkml:context>
    <inkml:brush xml:id="br0">
      <inkml:brushProperty name="width" value="0.025" units="cm"/>
      <inkml:brushProperty name="height" value="0.025" units="cm"/>
    </inkml:brush>
  </inkml:definitions>
  <inkml:trace contextRef="#ctx0" brushRef="#br0">97 113 3555,'0'0'14804,"-9"12"-14009,-1 1-675,1 2-1,0-1 0,1 1 1,1 0-1,0 1 1,1-1-1,-5 21 1,5-10 207,2 1 1,0 1-1,2-1 0,1 0 1,5 50-1,-4-74-315,1 0 1,-1 1-1,1-1 0,0 0 0,0 0 0,1 0 0,-1 0 0,1 0 1,0 0-1,-1 0 0,1 0 0,0-1 0,1 1 0,-1-1 0,0 0 1,1 1-1,-1-1 0,1 0 0,0 0 0,-1-1 0,1 1 1,0 0-1,0-1 0,0 0 0,1 0 0,-1 0 0,0 0 0,7 1 1,-9-3 13,0 1 1,0-1-1,0 1 1,0-1-1,0 1 1,0-1-1,0 0 1,-1 0-1,1 1 1,0-1-1,0 0 0,0 0 1,-1 0-1,1 0 1,0 0-1,-1 0 1,1 0-1,-1 0 1,1 0-1,-1 0 1,0 0-1,1 0 1,-1 0-1,0 0 1,0 0-1,0-1 1,0 1-1,0 0 1,0-2-1,1-44 706,-1 37-609,-1 2-77,1 0-1,-1 1 1,-1-1-1,0 0 0,0 1 1,0-1-1,-1 1 1,-6-12-1,8 16-50,0 0-1,-1 0 0,0 0 0,0 0 1,0 1-1,0-1 0,0 1 1,0-1-1,-1 1 0,1 0 0,-1 0 1,1 0-1,-1 0 0,0 0 1,0 1-1,0-1 0,0 1 0,0 0 1,0 0-1,0 0 0,0 0 0,-7 0 1,10 1 2,0 0 1,-1 0-1,1 0 0,0 0 1,-1 0-1,1 0 1,0 0-1,-1 0 1,1 0-1,0 0 1,-1 0-1,1 1 0,0-1 1,-1 0-1,1 0 1,0 0-1,0 0 1,-1 1-1,1-1 1,0 0-1,0 0 0,-1 1 1,1-1-1,0 0 1,0 1-1,0-1 1,0 0-1,-1 0 1,1 1-1,0-1 0,0 0 1,0 1-1,0-1 1,0 0-1,0 1 1,0-1-1,0 0 0,0 1 1,0-1-1,0 0 1,0 1-1,0-1 1,0 0-1,0 1 1,0-1-1,0 0 0,1 1 1,-1-1-1,0 0 1,0 1-1,0-1 1,0 0-1,1 0 1,-1 1-1,0-1 0,0 0 1,1 1-1,15 16-89,-7-14 27,0 0-1,1 0 0,-1-1 0,0 0 0,12 1 0,-10-2-801,1-1-1,0 0 0,-1-1 0,1 0 1,0-1-1,-1 0 0,14-5 1,-16 4 171,1 0 0,-1-1 0,0-1 0,0 0 0,-1 0 0,1 0 0,-1-1 0,11-11 0,-13 12 811,-1-1 1,0 0 0,0 0 0,-1 0-1,0-1 1,7-13 0,-7 0 3184,-16 24-672,-18 26-901,24-21-1509,0-1 0,0 1 0,1 1 0,0-1-1,1 1 1,0 0 0,0 0 0,1 0 0,0 1 0,-1 14 0,5-24-202,0-1 1,0 1-1,1-1 1,-1 0-1,0 0 1,0 1-1,0-1 1,1 0-1,-1 0 0,0 0 1,0 0-1,1 0 1,-1-1-1,0 1 1,0 0-1,0 0 1,1-1-1,-1 1 1,0-1-1,0 1 1,0-1-1,0 0 0,1 0 1,10-8-63,-1-1 0,0 0 0,0 0 0,-1-1 0,-1 0 0,13-20 0,30-33-64,-50 95-88,-3-14 229,0-8 41,0 0 0,1 0 1,0 0-1,1 0 0,0-1 1,2 13-1,-2-20-60,-1 1 0,1-1 0,0 1 0,-1-1 0,1 0 0,0 1 0,0-1 1,-1 0-1,1 0 0,0 0 0,0 0 0,1 0 0,-1 0 0,0 0 0,0 0 0,0 0 0,1 0 0,0 0 0,1 0-11,-1-1 0,1 1 1,-1-1-1,1 0 0,-1 0 0,1 0 1,-1 0-1,0 0 0,1 0 0,-1-1 1,1 1-1,-1-1 0,1 1 0,2-3 1,4-1-36,0 0 1,-1-1-1,0 0 0,0-1 1,0 0-1,-1 0 1,0 0-1,7-8 1,49-62-61,-63 76 95,17-23 34,0 0 0,-2-1 1,0-1-1,-2 0 1,-1-1-1,-1 0 0,12-44 1,-45 89 193,4 5-167,-57 80 744,68-91-634,0-1 1,1 1 0,0 0 0,1 1-1,0-1 1,-5 28 0,10-39-169,-1 0 1,1 0-1,-1 0 1,1 0-1,0 0 1,0 0-1,0 0 1,0-1-1,0 1 1,0 0-1,0 0 1,1 0-1,-1 0 1,1 0-1,-1 0 0,1 0 1,0 0-1,0 0 1,0-1-1,0 1 1,0 0-1,0-1 1,0 1-1,0-1 1,1 1-1,-1-1 1,1 0-1,-1 1 1,1-1-1,-1 0 1,1 0-1,0 0 1,0 0-1,-1 0 1,1-1-1,0 1 1,0 0-1,0-1 1,0 1-1,0-1 1,0 0-1,0 0 0,0 0 1,0 0-1,0 0 1,0 0-1,3-1 1,3 0-26,1 0 1,0-1 0,-1 0-1,1-1 1,-1 0-1,0 0 1,0-1-1,0 0 1,12-8-1,-1-3 65,-1 0-1,0-2 0,0 0 0,-2-2 0,-1 1 1,0-2-1,-1 0 0,-1-1 0,-1 0 0,15-37 1,-26 57-37,-1 0 1,1-1 0,-1 1 0,1 0 0,-1 0 0,1-1-1,-1 1 1,0 0 0,0-1 0,0 1 0,0 0-1,0-1 1,0 1 0,0 0 0,0-1 0,-1 1 0,1 0-1,-1-3 1,0 4-7,1-1 0,-1 1-1,0 0 1,1 0 0,-1-1 0,1 1-1,-1 0 1,0 0 0,1 0 0,-1 0-1,0-1 1,1 1 0,-1 0-1,0 0 1,1 1 0,-1-1 0,0 0-1,1 0 1,-1 0 0,0 0 0,1 0-1,-1 1 1,1-1 0,-1 0 0,0 1-1,-6 2-6,1 1-1,0 0 0,0 0 1,0 0-1,-7 8 1,0 2 73,0 1 1,1 0 0,1 1-1,0 0 1,-13 27 0,19-34 36,2-1 1,-1 1-1,1 0 1,0 1-1,1-1 1,0 0-1,0 1 0,1-1 1,0 1-1,1-1 1,0 1-1,1 0 1,2 12-1,-2-19-94,0-1 0,0 1 0,0-1 0,1 1 0,-1-1 0,1 0 0,-1 0 0,1 0 0,0 1 0,0-2 1,0 1-1,0 0 0,0 0 0,1-1 0,-1 1 0,0-1 0,1 1 0,-1-1 0,1 0 0,0 0 0,-1 0 0,1-1 0,0 1 0,-1-1 0,1 1 0,0-1 0,0 0 0,-1 0 0,1 0 0,0 0 0,3-1 0,4 0 13,-1 0-1,1 0 1,-1-1 0,1-1-1,-1 1 1,0-2-1,16-6 1,7-11-58,-1 0 0,-1-2-1,0-2 1,41-45 0,-74 74-222,-11 13 534,1 0-1,0 1 0,-20 39 1,31-53-168,0 1 1,0 0 0,1 0-1,-1 0 1,1 0 0,1 0 0,-1 0-1,1 0 1,0 1 0,0 8-1,1-12-90,0-1-1,0 1 1,-1 0-1,1-1 1,1 1-1,-1 0 1,0-1-1,0 0 1,0 1 0,1-1-1,-1 0 1,1 1-1,-1-1 1,1 0-1,-1 0 1,1 0-1,0 0 1,-1-1-1,1 1 1,0 0-1,0-1 1,0 1-1,0-1 1,-1 0-1,1 1 1,0-1-1,0 0 1,0 0-1,0 0 1,0-1-1,2 1 1,5 0-150,0 0 1,0 0 0,0-1 0,0 0-1,-1 0 1,1-1 0,0 0 0,-1-1-1,1 0 1,-1 0 0,0-1 0,0 0-1,0 0 1,9-8 0,-16 11-176,1 0 1,-1 0 0,0 0-1,0-1 1,0 1 0,0 0-1,0-1 1,0 1 0,0-1-1,0 1 1,-1-1 0,1 1-1,-1-1 1,1 0-1,-1 1 1,1-1 0,-1 0-1,0 0 1,0-2 0,0-15-6059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8.406"/>
    </inkml:context>
    <inkml:brush xml:id="br0">
      <inkml:brushProperty name="width" value="0.025" units="cm"/>
      <inkml:brushProperty name="height" value="0.025" units="cm"/>
    </inkml:brush>
  </inkml:definitions>
  <inkml:trace contextRef="#ctx0" brushRef="#br0">0 18 18065,'0'-4'3235,"0"0"-769,0 2-1409,11 2-928,1 0-129,1 0-1186,-2-7-4034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8.883"/>
    </inkml:context>
    <inkml:brush xml:id="br0">
      <inkml:brushProperty name="width" value="0.025" units="cm"/>
      <inkml:brushProperty name="height" value="0.025" units="cm"/>
    </inkml:brush>
  </inkml:definitions>
  <inkml:trace contextRef="#ctx0" brushRef="#br0">203 120 3523,'2'-8'7565,"-1"-1"-6825,1 0 617,-1 0 1,0 0 0,0-1-1,-1 1 1,-1-15 0,0 22-1238,1 1-1,0-1 1,0 0 0,-1 1 0,1-1-1,-1 1 1,0 0 0,1-1 0,-1 1-1,0 0 1,0-1 0,0 1 0,0 0-1,0 0 1,0-1 0,0 1 0,0 0-1,0 0 1,-1 1 0,1-1 0,0 0-1,-1 0 1,1 0 0,-1 1 0,1-1-1,-1 1 1,1-1 0,-1 1 0,1 0-1,-1 0 1,1-1 0,-1 1 0,1 0-1,-1 0 1,1 0 0,-1 1 0,0-1-1,1 0 1,-1 1 0,1-1 0,-1 1-1,1-1 1,0 1 0,-3 1 0,-1 0-107,0 0 0,1 1 0,-1-1 0,1 1 0,-1 1 0,1-1 0,0 0 0,0 1 0,1 0 0,-1 0 0,1 0 0,-1 0 0,1 1 0,1-1 0,-1 1 0,1 0 0,0 0 0,0-1 0,0 2 0,0-1 0,1 0 0,0 0 0,0 0 0,0 10 0,1-14-16,1 0-1,-1 1 1,0-1-1,1 0 0,-1 0 1,1 0-1,-1 0 1,1 0-1,0 0 0,-1 0 1,1 0-1,0 0 1,0-1-1,0 1 0,0 0 1,-1 0-1,1-1 1,0 1-1,0-1 0,0 1 1,0 0-1,1-1 1,-1 0-1,1 1 0,37 7-108,-5-1-166,-29-4 263,0 0-1,-1 1 1,1-1 0,-1 1 0,0 0-1,0 0 1,0 1 0,-1-1 0,1 1 0,-1 0-1,0-1 1,0 2 0,-1-1 0,0 0-1,0 0 1,0 1 0,0-1 0,-1 1-1,0 0 1,1 7 0,1 15-5,-1 1 1,-2 47-1,-1-57 14,-1 0 0,-1 0 0,-1-1 0,0 1 0,-1-1 0,-14 32 0,14-39 71,-1 0 0,0-1 0,0 1-1,-1-1 1,0-1 0,0 1 0,-1-1 0,-1 0 0,0-1 0,0 0 0,-18 12 0,25-18-27,0-1 0,-1 1 0,1-1 0,0 0 0,-1 0 0,1 0 0,-1 0 0,0 0 0,1 0 0,-1 0 0,0-1 0,1 0 0,-1 1 0,0-1 0,0 0 0,1 0 0,-1-1 0,0 1 0,0-1 0,1 1 0,-4-2 0,3 0-14,1 1 1,0-1 0,0 0 0,-1 0-1,1 0 1,1 0 0,-1 0-1,0-1 1,0 1 0,1-1 0,0 1-1,-1-1 1,1 1 0,0-1-1,0 0 1,-1-4 0,-1-8-16,1 0 1,1-1 0,0 1-1,0 0 1,2 0 0,2-21-1,0 20-77,1-1-1,0 0 1,1 1-1,1 0 1,0 0-1,1 1 1,1 0-1,0 0 1,15-19-1,-10 17-657,2 0 0,20-20 0,40-23-5294,-55 44 121,-6-1-4767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9.230"/>
    </inkml:context>
    <inkml:brush xml:id="br0">
      <inkml:brushProperty name="width" value="0.025" units="cm"/>
      <inkml:brushProperty name="height" value="0.025" units="cm"/>
    </inkml:brush>
  </inkml:definitions>
  <inkml:trace contextRef="#ctx0" brushRef="#br0">0 46 6022,'0'0'13132,"72"-9"-13036,-37 0-320,5-2-3524,-1-6-4195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39.749"/>
    </inkml:context>
    <inkml:brush xml:id="br0">
      <inkml:brushProperty name="width" value="0.025" units="cm"/>
      <inkml:brushProperty name="height" value="0.025" units="cm"/>
    </inkml:brush>
  </inkml:definitions>
  <inkml:trace contextRef="#ctx0" brushRef="#br0">11 0 4388,'0'0'16565,"5"8"-16164,-1-1-332,0-1 0,-1 1 1,0 0-1,0 0 1,-1 1-1,0-1 1,0 1-1,-1-1 1,0 1-1,0-1 0,0 1 1,-2 15-1,-3 11 57,-13 60-1,10-65 23,2-1-1,-4 52 1,9-79-116,0-1 0,1 0 0,-1 1 1,0-1-1,1 1 0,-1-1 0,0 0 0,1 1 1,-1-1-1,0 0 0,1 1 0,-1-1 0,0 0 1,1 0-1,-1 1 0,1-1 0,-1 0 1,1 0-1,-1 0 0,1 0 0,-1 1 0,1-1 1,-1 0-1,1 0 0,-1 0 0,1 0 0,-1 0 1,0 0-1,1 0 0,-1 0 0,1 0 0,-1-1 1,1 1-1,-1 0 0,1 0 0,-1 0 1,1-1-1,-1 1 0,0 0 0,1 0 0,-1-1 1,1 1-1,-1 0 0,0-1 0,1 1 0,-1 0 1,1-1-1,23-15 755,11-14-617,-2-2 1,-2-1 0,0-1 0,-3-2 0,0 0 0,28-53-1,-55 87-529,5-15 433,-7 11-2288,-8 4-4858,-10 6-482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0.113"/>
    </inkml:context>
    <inkml:brush xml:id="br0">
      <inkml:brushProperty name="width" value="0.025" units="cm"/>
      <inkml:brushProperty name="height" value="0.025" units="cm"/>
    </inkml:brush>
  </inkml:definitions>
  <inkml:trace contextRef="#ctx0" brushRef="#br0">1 1 5733,'0'0'10314,"2"60"-7751,8-43-866,6-4-1280,0 0-353,4-6-673,1-5-2146,-3-2-3715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0.779"/>
    </inkml:context>
    <inkml:brush xml:id="br0">
      <inkml:brushProperty name="width" value="0.025" units="cm"/>
      <inkml:brushProperty name="height" value="0.025" units="cm"/>
    </inkml:brush>
  </inkml:definitions>
  <inkml:trace contextRef="#ctx0" brushRef="#br0">25 313 6182,'0'0'4420,"-4"10"-2306,2-5-1969,-2 3 309,1-1 1,0 1 0,1 0 0,0 0-1,0 0 1,0 8 0,2-14-391,0 0 1,0-1 0,0 1-1,0 0 1,0-1-1,1 1 1,-1 0-1,0-1 1,1 1-1,0-1 1,-1 1-1,1 0 1,0-1-1,0 1 1,-1-1-1,1 0 1,0 1-1,1-1 1,-1 0 0,0 0-1,0 1 1,1-1-1,-1 0 1,0 0-1,1 0 1,-1-1-1,1 1 1,-1 0-1,1-1 1,-1 1-1,1 0 1,0-1-1,-1 0 1,1 1 0,0-1-1,-1 0 1,1 0-1,0 0 1,-1 0-1,4-1 1,1 1 67,0-1 0,0 0 0,0 0 0,0-1 0,0 0 0,0 0 0,0 0 0,0-1 0,-1 1 1,1-1-1,-1-1 0,0 1 0,0-1 0,0 0 0,0 0 0,-1-1 0,0 1 0,0-1 0,0 0 0,0 0 0,-1 0 1,0 0-1,0-1 0,0 0 0,0 1 0,-1-1 0,0 0 0,-1 0 0,1 0 0,-1 0 0,0-1 0,-1 1 1,1 0-1,-2-10 0,1 15-129,1 0 0,-1 0 0,0 0 0,0 0 1,0 0-1,-1 0 0,1 0 0,0 0 0,0 0 1,0 0-1,-1 0 0,1 0 0,-1 0 0,1 0 1,0 0-1,-1 0 0,0 1 0,1-1 0,-1 0 1,1 0-1,-1 1 0,0-1 0,0 0 0,1 1 1,-1-1-1,0 0 0,0 1 0,0-1 0,0 1 1,0 0-1,0-1 0,0 1 0,0 0 0,0-1 0,0 1 1,0 0-1,0 0 0,0 0 0,0 0 0,0 0 1,0 0-1,0 0 0,0 0 0,0 0 0,0 1 1,1-1-1,-1 0 0,0 1 0,0-1 0,0 0 1,-2 2-1,-1 0-10,0 0 1,0 1-1,0 0 1,0 0-1,0 0 1,1 0 0,-1 0-1,1 1 1,-5 6-1,2-1 4,0 1 0,1-1 0,0 2 1,0-1-1,1 0 0,1 1 0,-1 0 0,2 0 0,0 0 0,-2 22 0,4-32 5,0 0 0,0 0 0,0 0 0,0 0 0,0 0 0,0 1 0,0-1 1,1 0-1,-1 0 0,0 0 0,1 0 0,-1 0 0,1 0 0,-1 0 0,1 0 0,0 0 0,-1 0 0,1 0 0,0 0 0,-1 0 0,1 0 0,0-1 0,0 1 0,0 0 0,0-1 0,0 1 0,1 0 1,1 0 7,-1-1 1,1 1 0,0-1 0,-1 1-1,1-1 1,-1 0 0,1 0 0,0 0 0,-1-1-1,1 1 1,4-2 0,2-1 25,0 0 1,1 0-1,-1-1 1,-1 0-1,16-10 1,-4-2 9,0-2-1,-1 0 1,-1-1 0,-1 0 0,0-2-1,19-33 1,-44 110-163,6-49 117,1 0 0,-1 0 0,1 0 0,1 0 0,-1 0 0,1 0 0,0 0 0,2 9 0,-2-15 4,1 1 1,-1-1 0,0 0 0,1-1-1,-1 1 1,1 0 0,-1 0 0,1 0 0,-1 0-1,1 0 1,0 0 0,0-1 0,-1 1-1,1 0 1,0 0 0,0-1 0,0 1-1,0-1 1,-1 1 0,1-1 0,0 1-1,0-1 1,2 1 0,0-1 28,0 0-1,0 0 1,0 0-1,-1 0 1,1 0 0,0-1-1,0 0 1,0 1 0,-1-1-1,1 0 1,0 0 0,-1-1-1,4-1 1,10-6 131,0-1 0,0-1-1,-2-1 1,1 0 0,-1-1 0,-1 0 0,0-1 0,-1 0 0,18-29 0,-11 12 44,-1 0 0,-2-1 0,-1-1 1,13-41-1,-19 33-175,-9 41-34,0 0-1,-1 0 1,1 0 0,0 0 0,0 0 0,0 0 0,0 0-1,0 0 1,0 0 0,0 0 0,0 0 0,0 0 0,0 0 0,0 0-1,-1 0 1,1 0 0,0 0 0,0 0 0,0 0 0,0 0-1,0 0 1,0 0 0,0 0 0,0 0 0,0 0 0,0 0-1,0 0 1,0 0 0,0 0 0,-1 0 0,1-1 0,0 1-1,0 0 1,0 0 0,0 0 0,0 0 0,0 0 0,0 0 0,0 0-1,0 0 1,0 0 0,0 0 0,0 0 0,0-1 0,0 1-1,0 0 1,0 0 0,0 0 0,0 0 0,0 0 0,0 0-1,0 0 1,-9 20-45,-55 166 65,56-158-23,2 0 0,1 0 1,1 0-1,0 54 0,4-80 4,0 1 0,0-1 0,0 0 0,0 1 0,0-1 0,1 0 0,-1 1 0,1-1 0,-1 0 0,1 0 0,0 0 0,0 0 0,0 1 0,0-1 0,0 0 0,0-1 0,1 1 0,-1 0 0,1 0 0,-1 0 0,1-1 0,0 1 0,0-1 0,0 0 0,0 1 0,0-1 0,0 0 0,0 0 0,0 0 0,0 0 0,0 0 0,5 0 0,-7-1-38,1 0 0,-1 0 0,1-1 0,-1 1 0,1 0 0,-1-1 0,1 1 0,-1 0 0,1-1 0,-1 1 0,1 0-1,-1-1 1,0 1 0,1-1 0,-1 1 0,0-1 0,1 1 0,-1-1 0,0 1 0,0-1 0,0 1 0,1-1 0,-1 1 0,0-1 0,0 1 0,0-1 0,0 0 0,0 1 0,0-1 0,0 1 0,0-1 0,0 1 0,0-1-1,0 0 1,0 1 0,-1-1 0,1 1 0,0-1 0,-8-25-1489,-1 11 521,0 0 1,-1 1-1,0 0 0,-2 1 1,-23-23-1,-73-55 449,99 84 876,8 7-144,0-1 0,0 0 1,0 1-1,0-1 1,0 0-1,0 0 0,0 0 1,0 0-1,1 0 1,-1 0-1,0 0 0,0 0 1,1 0-1,-1 0 1,1 0-1,-1 0 0,1 0 1,-1-2-1,2 3-88,-1-1-1,0 1 0,0-1 1,1 1-1,-1-1 1,0 1-1,1-1 0,-1 1 1,1-1-1,-1 1 1,0 0-1,1-1 0,-1 1 1,1 0-1,-1-1 1,1 1-1,-1 0 1,1 0-1,-1 0 0,1-1 1,0 1-1,-1 0 1,1 0-1,-1 0 0,1 0 1,0 0-1,55 0 2132,-41 0-2051,72 5 910,-44-2-1890,-2-2-3636,-35-3-1162,-5-7-3448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16:34.117"/>
    </inkml:context>
    <inkml:brush xml:id="br0">
      <inkml:brushProperty name="width" value="0.025" units="cm"/>
      <inkml:brushProperty name="height" value="0.025" units="cm"/>
    </inkml:brush>
  </inkml:definitions>
  <inkml:trace contextRef="#ctx0" brushRef="#br0">7492 621 6342,'-74'-53'203,"-1"3"0,-3 4 0,-1 3-1,-112-43 1,137 65 235,-470-169 1474,409 155-2017,0 6 0,-200-25-1,116 40-68,-255 15-1,-203 49-992,191-12 169,-438 61 1778,629-50-420,-335 105 0,365-73 8,4 10 0,-265 141 0,343-143-321,4 7 0,4 6 0,-249 216 0,353-271-3,3 1-1,2 2 1,2 3 0,-42 64 0,64-81-13,1 1 1,2 1-1,2 0 0,1 2 1,2 0-1,2 0 0,-14 79 1,21-80-57,1-1 0,2 1 1,2 0-1,1 0 1,2 0-1,2-1 0,2 0 1,1 0-1,2 0 0,1-1 1,2 0-1,2-1 1,1-1-1,1-1 0,2 0 1,2-1-1,31 38 1,-6-18-48,2-2 0,3-2 1,1-3-1,3-2 1,1-2-1,72 39 1,-14-18-15,4-5 0,171 60 0,-103-59-198,3-7-1,372 50 0,403-22 191,-675-62 108,863 12-9,-769-46 217,383-65 0,-195-23 320,-5-25 1,864-316 0,-1159 341-483,330-177 0,-479 214-42,-3-6-1,-3-5 1,-3-5 0,179-173-1,-261 225 10,-1-3 0,-1 0-1,-2-2 1,-1-1 0,-2-1 0,34-76 0,-49 92 44,-1-1 1,-1 0-1,-1 0 1,-1-1-1,-1 0 1,-1 0-1,-1 0 0,-1 0 1,-1 0-1,-2 0 1,0 0-1,-1 0 1,-2 0-1,-9-29 1,-2 9 61,-2 1-1,-2 1 1,-1 0 0,-3 2 0,-1 1-1,-1 0 1,-3 2 0,-1 2-1,-50-48 1,17 27 14,-2 3 0,-2 2-1,-3 4 1,-103-54 0,34 34-220,-2 7 1,-3 5 0,-237-56 0,-464-42-339,278 87 171,-597 7-1,11 101-5155,915-22 1888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1.140"/>
    </inkml:context>
    <inkml:brush xml:id="br0">
      <inkml:brushProperty name="width" value="0.025" units="cm"/>
      <inkml:brushProperty name="height" value="0.025" units="cm"/>
    </inkml:brush>
  </inkml:definitions>
  <inkml:trace contextRef="#ctx0" brushRef="#br0">1 1 6790,'0'0'12748,"52"56"-25688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1.761"/>
    </inkml:context>
    <inkml:brush xml:id="br0">
      <inkml:brushProperty name="width" value="0.025" units="cm"/>
      <inkml:brushProperty name="height" value="0.025" units="cm"/>
    </inkml:brush>
  </inkml:definitions>
  <inkml:trace contextRef="#ctx0" brushRef="#br0">131 211 9545,'0'0'7383,"-4"-7"-5322,-16-25-844,20 32-1186,-1-1 1,1 1-1,-1-1 0,1 1 1,-1-1-1,1 1 0,-1-1 1,1 1-1,-1-1 1,1 1-1,-1 0 0,0-1 1,1 1-1,-1 0 0,0 0 1,1 0-1,-1-1 1,0 1-1,1 0 0,-1 0 1,0 0-1,1 0 1,-1 0-1,0 0 0,1 0 1,-1 0-1,0 1 0,0-1 1,1 0-1,-1 0 1,1 0-1,-1 1 0,0-1 1,1 0-1,-1 1 0,1-1 1,-1 1-1,0-1 1,1 1-1,-1 0 0,-16 20 454,16-19-436,-8 9 164,2 1 0,-1 1 0,2-1 0,0 1 0,0 0 0,1 1 0,1-1 0,0 1 0,-4 28 0,8-41-204,0 0-1,0 0 1,1-1-1,-1 1 1,0 0-1,0-1 1,1 1-1,-1 0 1,0 0-1,1-1 1,-1 1-1,1-1 1,-1 1 0,1 0-1,-1-1 1,1 1-1,-1-1 1,1 1-1,0-1 1,-1 1-1,1-1 1,0 0-1,-1 1 1,1-1-1,0 0 1,0 0-1,-1 1 1,1-1-1,0 0 1,0 0-1,-1 0 1,1 0-1,0 0 1,0 0-1,0 0 1,-1 0 0,1 0-1,0 0 1,0-1-1,-1 1 1,1 0-1,0 0 1,1-1-1,36-13 226,-23 4-233,1-1 0,-1-1 1,-1 0-1,0-1 0,-1 0 1,0-1-1,-1-1 0,20-31 1,-18 24-11,-2 0 1,0 0-1,-2-2 0,0 1 1,-2-1-1,7-28 1,-15 51 7,0 1 0,0-1 0,1 1 1,-1-1-1,0 1 0,0-1 0,0 1 1,1-1-1,-1 1 0,0-1 0,0 1 1,0-1-1,0 1 0,0-1 0,0 1 1,0-1-1,0 1 0,0-1 0,0 1 0,0-1 1,-1 1-1,1-1 0,0 1 0,0-1 1,0 1-1,-1 0 0,1-1 0,0 1 1,0-1-1,-1 1 0,0-1 0,-10 12-49,-14 28 7,14-22 242,2 1-1,0 1 1,0 0 0,2 0-1,1 1 1,0-1-1,1 1 1,1 1 0,-2 29-1,6-48-188,0 0 0,1 0-1,-1 1 1,0-1 0,1 0 0,-1 0-1,1 0 1,0 0 0,-1 0 0,1 0-1,0 0 1,0 0 0,1 0 0,-1 0-1,0-1 1,1 1 0,-1 0-1,1-1 1,-1 1 0,1-1 0,0 0-1,-1 1 1,1-1 0,0 0 0,0 0-1,0 0 1,0 0 0,0 0 0,0-1-1,0 1 1,0-1 0,0 1 0,1-1-1,-1 0 1,0 0 0,4 0 0,0 0 7,0 0 1,-1 0 0,1-1-1,-1 0 1,1 0 0,-1 0 0,0-1-1,1 0 1,-1 0 0,0 0 0,0-1-1,0 1 1,8-7 0,-7 3-1,1 0 1,-1 0-1,-1-1 1,1 1-1,-1-1 1,0-1-1,-1 1 1,1-1-1,-2 0 1,1 1-1,-1-2 1,0 1-1,-1 0 1,0-1-1,0 1 1,-1-1-1,1-15 1,-2 23-18,0 1 0,0 0 0,0 0-1,0-1 1,0 1 0,-1 0 0,1 0 0,0 0 0,0-1 0,0 1 0,0 0 0,-1 0 0,1 0 0,0-1 0,0 1 0,0 0 0,-1 0 0,1 0 0,0 0-1,0 0 1,-1 0 0,1 0 0,0-1 0,0 1 0,-1 0 0,1 0 0,0 0 0,0 0 0,-1 0 0,1 0 0,0 0 0,0 0 0,-1 0 0,1 0 0,0 0-1,0 1 1,-1-1 0,1 0 0,0 0 0,0 0 0,-1 0 0,1 0 0,0 0 0,0 0 0,0 1 0,-1-1 0,1 0 0,0 0 0,0 0 0,0 1 0,0-1-1,-1 0 1,1 0 0,0 0 0,0 1 0,0-1 0,-13 12-18,6-4 61,0 0-1,1 1 0,1 0 1,-1 0-1,2 0 0,-1 1 1,1-1-1,1 1 0,-1 0 1,2 0-1,-1 1 0,2-1 1,-2 11-1,3-20-36,0 0-1,0 0 1,1 0 0,-1 0 0,0 0 0,0 0-1,1 0 1,-1 0 0,0 0 0,1 0-1,-1 0 1,1 0 0,-1-1 0,1 1 0,0 0-1,-1 0 1,1-1 0,0 1 0,-1 0-1,1-1 1,0 1 0,0 0 0,0-1 0,0 1-1,1 0 1,33 5 128,-23-6-106,1-1-1,0 0 1,18-5 0,36-14-217,-48 13 124,0 1 1,0 1-1,0 0 1,1 2-1,23-2 0,-42 5 51,-1 1-1,1-1 0,0 1 1,-1-1-1,1 1 1,-1 0-1,1-1 0,-1 1 1,1-1-1,-1 1 0,1 0 1,-1-1-1,1 1 0,-1 0 1,0 0-1,1-1 1,-1 1-1,0 0 0,0 0 1,0 0-1,0-1 0,0 1 1,0 2-1,3 29 692,-3-15 339,-1-45-350,0-50-492,0-1-3706,1 78 3348,0 1 1,1-1-1,-1 0 1,0 1-1,0-1 1,1 0-1,-1 1 1,0-1-1,1 1 1,-1-1-1,1 1 1,-1-1-1,1 1 1,-1-1-1,1 1 1,-1-1-1,1 1 1,-1-1-1,1 1 1,-1 0-1,1-1 1,0 1-1,-1 0 1,1 0-1,0-1 1,-1 1-1,1 0 0,0 0 1,-1 0-1,1 0 1,0 0-1,-1 0 1,1 0-1,0 0 1,0 0-1,0 1 1,30 3-6298,-1 4-1287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2.191"/>
    </inkml:context>
    <inkml:brush xml:id="br0">
      <inkml:brushProperty name="width" value="0.025" units="cm"/>
      <inkml:brushProperty name="height" value="0.025" units="cm"/>
    </inkml:brush>
  </inkml:definitions>
  <inkml:trace contextRef="#ctx0" brushRef="#br0">63 299 7783,'0'0'14894,"-8"0"-13842,6 0-998,0 0 0,0-1 0,0 1 0,0 1 0,0-1 0,0 0 0,-1 0 0,1 1 0,0-1 0,0 1 0,0 0 0,0-1 0,0 1 0,1 0 0,-1 0 0,0 1 0,0-1 0,1 0 0,-3 2 0,2 1 44,0-1 1,0 0-1,1 0 0,0 1 0,-1-1 1,1 0-1,0 1 0,1-1 0,-1 1 1,1 0-1,-1-1 0,1 1 1,1 5-1,-1-8-90,0 0-1,0-1 1,1 1 0,-1 0 0,0-1-1,1 1 1,-1-1 0,0 1 0,1 0-1,-1-1 1,1 1 0,-1-1 0,1 1 0,-1-1-1,1 1 1,-1-1 0,1 0 0,0 1-1,-1-1 1,1 0 0,0 1 0,-1-1-1,1 0 1,0 0 0,-1 0 0,1 1 0,0-1-1,-1 0 1,1 0 0,0 0 0,-1 0-1,1 0 1,0 0 0,0-1 0,-1 1-1,2 0 1,30-8 132,-21 1-61,1-1-1,-1 0 1,-1-1 0,1 0 0,-1 0-1,-1-1 1,0 0 0,0-1 0,-1 0-1,-1-1 1,0 1 0,0-1-1,-1-1 1,-1 1 0,0-1 0,0 0-1,-2 0 1,1 0 0,-2-1 0,0 1-1,0-1 1,-1 0 0,-2-26 0,1 36-81,-1 1 0,1-1 0,0 1 0,-1-1 0,0 1 0,0 0 0,0-1 0,0 1 0,-1 0 0,1 0 0,-1 0 0,1 0 0,-1 0-1,0 0 1,-1 0 0,-1-2 0,2 4-12,-1-1 0,1 1 0,0-1 0,0 1-1,-1 0 1,1 0 0,-1 0 0,1 0-1,-1 0 1,1 1 0,-1-1 0,0 1 0,1 0-1,-1 0 1,1 0 0,-6 0 0,2 1-1,-1 1 0,0-1-1,1 2 1,-1-1 0,1 0 0,0 1 0,0 0 0,0 1 0,0-1 0,0 1 0,1 0 0,-1 1 0,1-1 0,-8 10 0,10-11 16,1 0 0,-1 0 0,1 0 0,0 0 0,0 0 0,0 1 0,0-1 0,0 0 0,1 1 0,-1 0 0,1-1 0,0 1 0,0 0 0,1 0 0,-1-1 0,1 1 0,0 0 0,0 0 0,0 0 0,0 0 0,1 0 0,-1-1 0,1 1 0,0 0 0,0 0 0,0-1 0,1 1 0,-1-1 0,1 1 0,3 3 1,5 6-143,2 0 1,0-1-1,0 0 1,1-1 0,26 18-1,-26-20 17,0 0 0,0 1 0,-1 1 0,19 22 0,-27-27 58,0 1-1,0 0 1,-1 0-1,0 0 1,0 0-1,-1 1 1,0-1-1,0 1 1,-1 0-1,1 7 1,-7 32-2168,4-43 1472,0 0 0,-1 0 0,0 0 0,0 0 0,0 0 0,0-1 0,0 1 0,-5 4 1,-9 6-11085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3.541"/>
    </inkml:context>
    <inkml:brush xml:id="br0">
      <inkml:brushProperty name="width" value="0.025" units="cm"/>
      <inkml:brushProperty name="height" value="0.025" units="cm"/>
    </inkml:brush>
  </inkml:definitions>
  <inkml:trace contextRef="#ctx0" brushRef="#br0">97 268 2787,'0'0'15961,"-5"-4"-15122,4 3-815,-1 0 0,1 1 0,0-1 0,0 0 0,0 1 0,-1-1 0,1 1 0,0-1 0,-1 1 0,1 0 0,0-1 0,-1 1 0,1 0 0,0 0 0,-1 0 0,1 0 0,0 0 0,-1 0 0,1 0 0,-1 1 0,1-1 0,0 0 0,-1 1 0,1-1 0,0 1 0,0-1 0,-3 2 0,1 2 29,-1-1 1,0 1-1,1 0 1,0 0-1,0 0 0,0 0 1,0 0-1,-3 7 1,3-6 8,1 1 1,-1-1-1,1 1 1,-1-1 0,2 1-1,-1 0 1,1 0-1,0 0 1,0 0 0,0 11-1,1-17-59,0 0 1,0 1-1,1-1 0,-1 1 0,0-1 0,0 1 0,1-1 0,-1 0 0,0 1 0,1-1 1,-1 1-1,0-1 0,1 0 0,-1 1 0,1-1 0,-1 0 0,0 0 0,1 1 0,-1-1 1,1 0-1,-1 0 0,1 0 0,-1 0 0,1 1 0,-1-1 0,1 0 0,-1 0 0,1 0 1,-1 0-1,1 0 0,-1 0 0,1 0 0,-1 0 0,1-1 0,-1 1 0,1 0 1,-1 0-1,1 0 0,-1 0 0,0-1 0,1 1 0,-1 0 0,1-1 0,23-10 111,-13 1-93,1 1-1,-1-1 1,-1-1 0,0 0-1,0-1 1,-1 0-1,-1 0 1,0-1 0,-1 0-1,9-19 1,-9 13-3,0 0-1,-1 0 1,0-1 0,-2 1-1,-1-1 1,0 0 0,-1-26 0,-2 44-10,0-1 1,0 0-1,0 0 1,-1 1 0,0-1-1,1 0 1,-1 1-1,0-1 1,0 1 0,0-1-1,-1 1 1,1 0 0,-1-1-1,-1-2 1,2 5-8,1 0 1,0-1-1,-1 1 1,1 0-1,0-1 1,-1 1 0,1 0-1,-1 0 1,1-1-1,0 1 1,-1 0-1,1 0 1,-1 0-1,1 0 1,-1-1-1,1 1 1,-1 0-1,1 0 1,-1 0-1,1 0 1,-1 0 0,1 0-1,-1 0 1,1 0-1,0 1 1,-1-1-1,1 0 1,-2 0-1,1 1 2,0 0-1,0 0 0,0 1 0,0-1 1,0 0-1,0 0 0,0 1 1,0-1-1,1 0 0,-1 1 1,0-1-1,1 0 0,-1 1 0,0 1 1,-3 15 38,0 0 0,2 1 0,0-1 1,1 0-1,0 1 0,2-1 0,0 1 1,1-1-1,1 0 0,9 31 0,-11-45 11,0-1-1,1 1 0,-1-1 0,1 0 0,0 0 0,0 0 0,0 0 0,0 0 0,0 0 0,1-1 1,-1 1-1,1-1 0,0 0 0,0 1 0,0-1 0,0 0 0,0-1 0,0 1 0,0 0 0,1-1 1,-1 0-1,1 0 0,-1 0 0,1 0 0,-1-1 0,5 1 0,-2-1 2,-1 0 0,1-1 0,0 0 0,-1 0 0,1-1 0,-1 1-1,0-1 1,1-1 0,-1 1 0,0-1 0,0 1 0,0-1 0,0-1 0,-1 1 0,8-8 0,-3 2-74,0-1 0,-1 0 0,0-1 0,-1 0 0,0 0 0,-1 0 1,0-1-1,-1 0 0,0 0 0,5-23 0,-13 50-6,-1 1-1,2 0 1,0 0 0,1 0-1,0-1 1,1 1 0,3 20-1,-3-34 41,1 0-1,-1 1 1,1-1-1,0 0 1,0 0-1,0 0 0,0 0 1,0 0-1,0 0 1,1 0-1,-1 0 1,0 0-1,1 0 1,0-1-1,-1 1 1,1 0-1,0-1 1,0 0-1,0 1 1,0-1-1,0 0 1,0 0-1,0 0 1,0 0-1,0-1 0,1 1 1,-1 0-1,0-1 1,1 0-1,-1 1 1,0-1-1,1 0 1,-1 0-1,0-1 1,0 1-1,1 0 1,-1-1-1,4-1 1,2 1 46,0-2 1,0 1 0,0-1 0,0 0-1,-1-1 1,0 0 0,0 0-1,0-1 1,11-8 0,-5 0-26,0 0 0,-2 0-1,0-1 1,12-19 0,-18 26-12,-1-1-1,0 0 1,-1 0-1,0-1 1,0 1-1,0 0 1,-1-1-1,-1 0 1,1 1-1,-1-13 1,-1 20-21,0 1 0,0-1 0,0 1 0,0-1 0,0 1 0,-1-1 1,1 1-1,0-1 0,0 1 0,0 0 0,-1-1 0,1 1 0,0-1 1,-1 1-1,1 0 0,0-1 0,-1 1 0,1 0 0,0-1 0,-1 1 0,1 0 1,-1 0-1,1-1 0,0 1 0,-1 0 0,1 0 0,-1 0 0,1 0 1,-1 0-1,1-1 0,-1 1 0,1 0 0,-1 0 0,1 0 0,-1 0 1,1 0-1,-1 1 0,1-1 0,-1 0 0,1 0 0,0 0 0,-1 0 1,1 0-1,-1 1 0,1-1 0,-1 0 0,1 0 0,0 1 0,-1-1 1,1 0-1,-1 1 0,1-1 0,-1 1 0,-23 17-62,18-9 86,1 1 0,0 0 0,0 0 0,1 0 0,-5 20 1,7-23 47,1-1 1,0 0 0,0 1-1,1-1 1,-1 0 0,1 1 0,1-1-1,-1 0 1,1 1 0,0-1 0,4 11-1,-3-15-52,0 1 0,0-1-1,0 1 1,0-1 0,0 0-1,1 0 1,-1 0 0,1 0-1,0 0 1,-1-1 0,1 1-1,0-1 1,0 0 0,0 0-1,0 0 1,0 0 0,0 0-1,0-1 1,1 1 0,-1-1 0,0 0-1,0 0 1,0 0 0,0 0-1,4-1 1,0 0-188,0 1 0,0-1 0,0 0 1,0-1-1,0 1 0,0-2 0,0 1 0,-1-1 1,1 1-1,8-7 0,-13 8-272,0-1 1,0 0-1,0 0 0,0 0 0,0-1 1,-1 1-1,1 0 0,-1-1 0,1 1 1,-1-1-1,0 1 0,0-1 0,0 0 1,0 1-1,0-5 0,3-21-7109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3.871"/>
    </inkml:context>
    <inkml:brush xml:id="br0">
      <inkml:brushProperty name="width" value="0.025" units="cm"/>
      <inkml:brushProperty name="height" value="0.025" units="cm"/>
    </inkml:brush>
  </inkml:definitions>
  <inkml:trace contextRef="#ctx0" brushRef="#br0">1 1 15951,'0'0'5445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5.404"/>
    </inkml:context>
    <inkml:brush xml:id="br0">
      <inkml:brushProperty name="width" value="0.025" units="cm"/>
      <inkml:brushProperty name="height" value="0.025" units="cm"/>
    </inkml:brush>
  </inkml:definitions>
  <inkml:trace contextRef="#ctx0" brushRef="#br0">35 239 4805,'0'0'16073,"-5"10"-15186,-1 2-611,1 1 0,1 0 1,0 1-1,-4 25 0,7-34-206,0 0 0,1 1 0,-1-1 0,1 0 0,0 0 0,0 0 0,1 1 0,0-1 0,0 0 0,0 0 0,0 0 0,1 0 0,-1 0 0,1 0 0,1-1 0,-1 1 0,1 0 0,0-1 0,3 5 0,-4-8-52,1 1 0,-1 0 1,1-1-1,-1 0 0,1 1 0,0-1 0,-1 0 1,1 0-1,0-1 0,0 1 0,0-1 0,0 1 1,0-1-1,-1 0 0,1 0 0,0 0 0,0 0 1,0-1-1,0 1 0,0-1 0,0 0 0,-1 0 1,1 0-1,0 0 0,-1 0 0,1 0 1,0-1-1,-1 1 0,4-4 0,7-4 26,-1 0-1,0-1 1,22-23 0,36-55 84,-65 89-246,-2 12 72,1 30 85,0-11 43,-4-29-79,1 1-1,0-1 1,0 1 0,0-1 0,0 0-1,1 1 1,-1-1 0,1 0-1,0 0 1,-1 0 0,2 0-1,-1 0 1,0-1 0,0 1 0,1 0-1,5 3 1,-6-5 12,1 0-1,-1 0 1,0-1 0,1 1-1,-1-1 1,0 0 0,1 0-1,-1 0 1,1 0 0,-1 0-1,0 0 1,1 0 0,-1-1-1,1 1 1,-1-1-1,0 0 1,0 0 0,1 0-1,-1 0 1,0 0 0,0 0-1,0 0 1,0-1 0,0 1-1,3-4 1,29-24 173,32-25-100,-62 51-101,0 0 1,0 1-1,0-1 0,1 1 0,-1 0 0,1 1 0,-1-1 0,1 1 0,0-1 1,0 1-1,0 1 0,-1-1 0,8 1 0,-11 0-31,0 1 1,1 0-1,-1 0 1,0-1-1,0 1 0,0 0 1,0 0-1,1 0 0,-1 0 1,-1 0-1,1 0 0,0 1 1,0-1-1,0 0 0,-1 0 1,1 1-1,0-1 1,-1 0-1,1 1 0,-1-1 1,0 0-1,1 1 0,-1-1 1,0 1-1,0-1 0,0 1 1,0 1-1,0-2-263,0 0 0,0 0 0,0 0 0,0 0 0,0 0 0,0 0 0,0 0 0,0 0-1,1 0 1,-1 0 0,0 0 0,1 0 0,-1 0 0,1 0 0,-1 0 0,1 0 0,-1 0 0,1 0 0,0-1 0,-1 1 0,1 0 0,0 0-1,0-1 1,0 1 0,-1-1 0,3 2 0,-2-2-23,0-1 0,0 1 0,0 0-1,-1-1 1,1 1 0,0-1 0,0 1 0,0-1 0,-1 1-1,1-1 1,0 0 0,-1 1 0,1-1 0,0 0 0,-1 1-1,1-1 1,-1 0 0,1 0 0,-1 0 0,0 1-1,1-1 1,-1 0 0,0 0 0,1-2 0,6-27-2373,-5 23 1558,15-107 934,-15 86 2143,2 1 0,0 0 0,2 0 0,1 1 0,19-48 0,-26 118 1801,2-19-3061,-17 111 1710,8-92-1144,-1 63 0,7-105-1228,1 0 0,0-1 1,0 1-1,0 0 0,1 0 0,-1-1 1,0 1-1,1 0 0,-1-1 1,1 1-1,0 0 0,-1-1 1,1 1-1,2 2 0,-3-4-2,1 1-1,-1-1 1,1 1-1,-1-1 1,1 0 0,-1 0-1,1 1 1,-1-1-1,1 0 1,-1 0-1,1 0 1,0 0-1,-1 1 1,1-1-1,-1 0 1,1 0 0,0 0-1,-1 0 1,1 0-1,-1-1 1,1 1-1,0 0 1,-1 0-1,1 0 1,-1 0-1,1-1 1,0 1 0,2-2 7,0 0 1,0 0 0,-1 0 0,1 0 0,-1-1-1,1 1 1,-1-1 0,0 1 0,0-1 0,0 0-1,0 0 1,0 0 0,1-4 0,0-2-79,1 0 1,-2-1-1,1 0 0,-1 1 1,-1-1-1,0 0 1,0 0-1,-1 0 0,0 0 1,-2-13-1,-3 12-263,0 15 14,1 21 85,4-22 246,1 1 0,-1-1 0,1 0-1,0 1 1,0-1 0,1 0 0,-1 0-1,0 0 1,1 0 0,0 0 0,0 0-1,0 0 1,0-1 0,0 1 0,1-1 0,-1 1-1,1-1 1,0 0 0,-1 0 0,1 0-1,0 0 1,0-1 0,0 1 0,0-1-1,1 0 1,-1 0 0,0 0 0,1 0 0,-1 0-1,0-1 1,1 0 0,-1 1 0,1-1-1,-1 0 1,6-1 0,0 0 55,0 0 1,0-1-1,0 0 1,0 0-1,-1-1 1,1 0-1,-1 0 1,0-1-1,1 0 1,-2-1 0,1 0-1,9-7 1,18-26 55,-33 36-130,-1 0-1,0 0 0,0 1 1,0-1-1,0 0 1,0 0-1,-1 0 0,1-1 1,0 1-1,-1 0 1,0 0-1,1 0 0,-1 0 1,0 0-1,0-1 1,0 1-1,0 0 0,-1 0 1,1 0-1,-1 0 1,0-3-1,0 4-1,1 0-1,-1 0 1,0 1 0,0-1-1,1 0 1,-1 1 0,0-1-1,0 0 1,0 1 0,0-1-1,0 1 1,0-1 0,0 1-1,0 0 1,1-1 0,-2 1 0,1 0-1,0 0 1,0 0 0,0 0-1,0 0 1,0 0 0,0 0-1,0 0 1,0 0 0,0 0-1,0 0 1,0 1 0,0-1-1,0 0 1,-1 2 0,-2-1-7,1 0 0,0 0 0,-1 1 0,1-1 0,0 1 0,0 0 0,0 0 0,-3 3 0,-2 3 25,1 1 0,1 0 0,-1 0 0,-8 18-1,13-24 3,0 1 0,1-1 0,-1 1-1,1-1 1,0 1 0,0-1 0,0 1-1,1 0 1,-1 0 0,1-1 0,0 1-1,0 0 1,0 0 0,1-1 0,-1 1-1,1 0 1,0 0 0,1 4 0,0-6-14,0 0 0,0-1 1,0 1-1,0 0 1,0-1-1,0 1 1,0-1-1,0 1 1,1-1-1,-1 0 1,0 0-1,1 0 1,-1 0-1,1-1 1,0 1-1,-1-1 1,1 1-1,-1-1 0,4 0 1,60 2 37,-51-3-35,36 3-15,-33-1 10,0 0 1,1-1-1,-1 0 1,1-2-1,-1 0 0,0-1 1,25-8-1,-42 11 22,-1-1 0,1 0 0,0 1-1,0-1 1,-1 1 0,1-1 0,0 0 0,-1 0-1,1 1 1,0-1 0,-1 0 0,1 0 0,-1 0 0,0 0-1,1 1 1,-1-1 0,0 0 0,1 0 0,-1 0 0,0 0-1,0 0 1,0 0 0,0 0 0,0 0 0,0 0-1,0 0 1,0 0 0,0 0 0,0 0 0,-1 0 0,1 0-1,0 0 1,-1 0 0,1 1 0,0-1 0,-1 0 0,-1-1-1,-22-37 707,19 32-715,-48-68 230,53 74-246,0 1 0,0-1-1,0 1 1,0-1 0,0 1-1,0-1 1,0 1 0,1 0-1,-1-1 1,0 1 0,0-1-1,0 1 1,0-1 0,1 1-1,-1 0 1,0-1 0,0 1 0,1 0-1,-1-1 1,0 1 0,1 0-1,-1-1 1,0 1 0,1 0-1,-1 0 1,1-1 0,-1 1-1,0 0 1,1 0 0,-1 0-1,1-1 1,-1 1 0,1 0-1,-1 0 1,0 0 0,1 0 0,-1 0-1,1 0 1,-1 0 0,1 0-1,-1 0 1,1 0 0,-1 0-1,1 1 1,-1-1 0,1 0-1,33 0-89,-27 0 79,26-1-1,47-1 35,-76 2-25,-1 1 0,1-1 1,-1 0-1,0 1 1,1 0-1,-1 0 1,0 0-1,0 0 0,0 0 1,0 1-1,0-1 1,0 1-1,0 0 1,0 0-1,0 0 0,-1 0 1,5 5-1,-5-3-1,0 1-1,0-1 0,-1 1 1,0 0-1,0-1 0,0 1 1,-1 0-1,1 0 0,-1-1 1,0 1-1,0 0 0,-1 0 1,0-1-1,-1 7 0,-20 67 266,21-73-206,1-4-51,-1-1 1,1 0-1,0 0 0,0 0 1,0 0-1,0 0 0,0 0 1,0 1-1,0-1 1,0 0-1,0 0 0,0 0 1,0 0-1,0 1 0,0-1 1,0 0-1,0 0 0,0 0 1,0 0-1,0 0 1,0 1-1,0-1 0,0 0 1,0 0-1,0 0 0,0 0 1,0 1-1,0-1 0,0 0 1,0 0-1,0 0 1,0 0-1,0 0 0,1 0 1,-1 1-1,0-1 0,0 0 1,0 0-1,0 0 0,0 0 1,0 0-1,1 0 1,-1 0-1,0 0 0,0 0 1,0 0-1,0 1 0,0-1 1,1 0-1,-1 0 0,0 0 1,0 0-1,0 0 1,0 0-1,0 0 0,1 0 1,-1 0-1,0 0 0,0 0 1,0-1-1,0 1 1,1 0-1,-1 0 0,0 0 1,0 0-1,0 0 0,0 0 1,0 0-1,20-11 103,30-26-278,-38 28 46,4-3-30,-9 5 124,0 2 0,0-1 1,0 1-1,1 0 0,-1 0 1,1 1-1,0 0 0,1 1 1,-1 0-1,0 0 0,17-3 1,-24 6 34,0 1 0,0-1-1,-1 0 1,1 1 0,0-1 0,-1 1 0,1-1 0,0 1 0,-1 0 0,1-1-1,0 1 1,-1 0 0,1-1 0,-1 1 0,1 0 0,-1-1 0,0 1 0,1 0-1,-1 0 1,0 0 0,1-1 0,-1 1 0,0 0 0,0 0 0,0 0 0,0 0-1,0 0 1,0-1 0,0 1 0,0 1 0,0 36 157,-1-28-154,5 17-729,5-21-2908,7-12-3730,-6-4-45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6.308"/>
    </inkml:context>
    <inkml:brush xml:id="br0">
      <inkml:brushProperty name="width" value="0.025" units="cm"/>
      <inkml:brushProperty name="height" value="0.025" units="cm"/>
    </inkml:brush>
  </inkml:definitions>
  <inkml:trace contextRef="#ctx0" brushRef="#br0">94 322 4356,'-2'-4'11065,"-2"3"-5188,-10 10-2654,-6 9-4979,16-13 3510,-2 1-1574,1 0 0,1 0 0,-1 1 0,1 0 0,0 0-1,0 0 1,1 0 0,0 0 0,0 1 0,1-1 0,0 1 0,-2 15-1,4-22-175,1 0-1,-1-1 1,0 1 0,1 0-1,-1 0 1,1 0-1,-1 0 1,1 0-1,-1-1 1,1 1-1,0 0 1,-1-1-1,1 1 1,0 0-1,0-1 1,0 1-1,-1-1 1,1 1-1,0-1 1,0 1 0,0-1-1,0 0 1,0 1-1,0-1 1,0 0-1,0 0 1,0 0-1,0 0 1,0 0-1,0 0 1,-1 0-1,1 0 1,0 0-1,0 0 1,0 0-1,0-1 1,0 1 0,0 0-1,0-1 1,1 0-1,4 0-30,-1 0-1,0-1 0,1 0 1,-1 0-1,0 0 1,7-4-1,-2-3 0,0 0-1,0-1 0,-1 0 0,0-1 0,-1 0 0,0 0 0,0-1 1,-1 0-1,-1 0 0,9-25 0,11-19 31,-34 122 153,8-61-128,-1 0-1,1 1 1,-1-1-1,1 0 1,1 1 0,-1-1-1,1 0 1,0 1-1,0-1 1,1 0-1,2 7 1,-3-10-19,1 0-1,-1 0 1,1-1-1,0 1 1,-1 0-1,1-1 1,0 1 0,0-1-1,0 1 1,0-1-1,1 0 1,-1 0-1,0 0 1,0 0 0,1 0-1,-1-1 1,0 1-1,1-1 1,-1 1-1,1-1 1,-1 0 0,1 0-1,-1 0 1,1 0-1,-1 0 1,4-2-1,0 1 2,-1 0 0,0-1-1,0 1 1,1-1 0,-1-1 0,-1 1-1,1-1 1,0 0 0,-1 0-1,1 0 1,-1 0 0,7-8-1,45-53-210,-46 50 142,12-14 48,-3 0 0,29-53 1,-40 65 17,-1 0 1,0-1-1,-1 0 1,-1-1-1,0 1 1,3-35 0,-8 52-5,0-1 0,0 1 0,0 0 0,1 0 0,-1 0 0,0 0 0,0 0 0,0 0 0,0-1 0,0 1 0,0 0 0,0 0 0,0 0 0,0 0 1,0 0-1,0 0 0,0-1 0,0 1 0,0 0 0,-1 0 0,1 0 0,0 0 0,0 0 0,0 0 0,0 0 0,0-1 0,0 1 0,0 0 0,0 0 1,0 0-1,0 0 0,0 0 0,-1 0 0,1 0 0,0 0 0,0 0 0,0 0 0,0-1 0,0 1 0,0 0 0,0 0 0,-1 0 0,1 0 0,0 0 1,0 0-1,0 0 0,0 0 0,0 0 0,-1 0 0,1 0 0,0 0 0,0 0 0,0 0 0,0 0 0,0 0 0,0 0 0,-1 0 0,1 1 0,0-1 1,0 0-1,0 0 0,0 0 0,0 0 0,0 0 0,0 0 0,-1 0 0,-11 11 99,-9 17 60,11-10-30,1 1 1,1-1-1,1 1 1,1 1-1,1-1 0,0 1 1,1 0-1,2 0 1,0 1-1,1-1 0,0 0 1,4 21-1,-3-40-126,0 0-1,0 0 0,0-1 1,0 1-1,0 0 1,0 0-1,0 0 0,0 0 1,0 0-1,1-1 1,-1 1-1,0 0 0,1 0 1,-1 0-1,0-1 1,1 1-1,-1 0 0,1-1 1,-1 1-1,1 0 1,0-1-1,-1 1 0,1 0 1,0-1-1,-1 1 1,1-1-1,1 1 0,-1-1 4,0 0-1,1 0 0,-1-1 1,0 1-1,0 0 0,0-1 0,0 1 1,0-1-1,0 1 0,0-1 1,0 1-1,0-1 0,0 0 0,0 1 1,0-1-1,0 0 0,1-1 1,29-41 68,-26 34-169,-1-1-1,0 0 0,-1 0 0,1 0 1,-2-1-1,0 1 0,0-1 0,0-16 1,-2 27 88,0 0 0,0 0 0,0 0 0,0 1 0,0-1 0,0 0 0,-1 0 1,1 0-1,0 0 0,0 1 0,0-1 0,0 0 0,0 0 0,-1 0 0,1 0 0,0 0 0,0 0 1,0 1-1,-1-1 0,1 0 0,0 0 0,0 0 0,0 0 0,-1 0 0,1 0 0,0 0 1,0 0-1,0 0 0,-1 0 0,1 0 0,0 0 0,0 0 0,0 0 0,-1 0 0,1 0 0,0 0 1,0-1-1,0 1 0,-1 0 0,1 0 0,0 0 0,0 0 0,0 0 0,0 0 0,-1 0 0,1-1 1,0 1-1,0 0 0,0 0 0,0 0 0,0 0 0,0-1 0,-1 1 0,1 0 0,0 0 0,0 0 1,0-1-1,0 1 0,0 0 0,0 0 0,0 0 0,0-1 0,0 1 0,0 0 0,-10 18 41,10-15-14,-1 1 0,1-1 0,0 1 0,0-1-1,0 1 1,0 0 0,1-1 0,0 1 0,-1-1 0,1 1 0,1-1 0,-1 0 0,0 1 0,1-1 0,-1 0 0,1 0-1,0 0 1,0 0 0,3 3 0,-1-3-4,0 0 0,0 0-1,0-1 1,0 0 0,1 0 0,-1 0-1,0 0 1,1 0 0,-1-1 0,1 0-1,0 0 1,-1 0 0,1-1 0,7 0-1,-4 1-6,1-1-1,-1-1 1,1 1-1,-1-2 1,0 1-1,1-1 1,-1 0-1,0-1 1,0 0-1,0 0 1,-1-1-1,1 0 1,6-5-1,-2 1 9,-1-1 0,-1-1-1,1 0 1,-1 0 0,-1-1-1,15-23 1,-23 33-51,-4 4 12,1 0-1,-1 1 1,1-1 0,-1 1-1,1-1 1,0 1 0,-2 6-1,2-6 13,-3 5 58,1 1-1,0 0 1,0 0-1,1 0 1,0 0-1,1 0 1,0 1-1,0 13 1,2-21-38,-1-1-1,2 1 1,-1-1-1,0 1 1,0-1-1,1 1 1,-1-1-1,1 1 1,0-1-1,0 0 1,0 1 0,0-1-1,0 0 1,0 0-1,0 0 1,1 1-1,-1-2 1,1 1-1,0 0 1,0 0-1,-1 0 1,1-1 0,0 1-1,1-1 1,-1 0-1,0 1 1,0-1-1,0 0 1,1 0-1,-1 0 1,0-1-1,1 1 1,-1 0-1,1-1 1,-1 0 0,1 0-1,-1 1 1,1-1-1,3-1 1,-3 1-125,1 0 0,-1 0 0,1-1 0,-1 1 0,0-1 1,1 0-1,-1 0 0,0 0 0,0 0 0,0 0 0,0-1 1,0 0-1,0 1 0,0-1 0,0 0 0,-1-1 0,1 1 0,-1 0 1,4-4-1,10-25-4429,-8-7-3537,-7 3-3874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6.639"/>
    </inkml:context>
    <inkml:brush xml:id="br0">
      <inkml:brushProperty name="width" value="0.025" units="cm"/>
      <inkml:brushProperty name="height" value="0.025" units="cm"/>
    </inkml:brush>
  </inkml:definitions>
  <inkml:trace contextRef="#ctx0" brushRef="#br0">1 0 12684,'0'0'12492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7.301"/>
    </inkml:context>
    <inkml:brush xml:id="br0">
      <inkml:brushProperty name="width" value="0.025" units="cm"/>
      <inkml:brushProperty name="height" value="0.025" units="cm"/>
    </inkml:brush>
  </inkml:definitions>
  <inkml:trace contextRef="#ctx0" brushRef="#br0">116 144 2915,'0'0'1724,"8"-9"3924,-2 3-4753,0 0-77,0 0-1,-1-1 1,1 1-1,-2-1 0,1 0 1,-1 0-1,0 0 1,0-1-1,0 1 0,1-10 1,-4 17-770,-1-1 0,0 1-1,0 0 1,0-1 0,0 1 0,0-1 0,-1 1 0,1 0 0,0-1 0,0 1 0,0-1 0,0 1-1,0 0 1,-1-1 0,1 1 0,0 0 0,0-1 0,0 1 0,-1 0 0,1-1 0,0 1-1,-1 0 1,1 0 0,0-1 0,-1 1 0,1 0 0,0 0 0,-1-1 0,1 1 0,0 0 0,-1 0-1,1 0 1,0 0 0,-1 0 0,1 0 0,-1 0 0,-23-1 456,-22 11-442,36-5-51,1-1-1,-1 1 1,1 1-1,0-1 1,-10 10 0,15-12-9,1 0 1,0 1-1,0-1 1,0 0-1,0 1 1,0 0-1,1 0 1,-1 0-1,1 0 1,0 0-1,1 0 1,-1 0-1,1 1 1,-2 7-1,3-11 0,0 0-1,-1-1 0,1 1 0,0 0 0,0-1 0,0 1 0,1 0 1,-1-1-1,0 1 0,0 0 0,0-1 0,0 1 0,1-1 0,-1 1 0,0 0 1,0-1-1,1 1 0,-1-1 0,0 1 0,1-1 0,-1 1 0,1-1 1,-1 1-1,1-1 0,-1 1 0,1-1 0,-1 0 0,1 1 0,-1-1 1,2 1-1,23 1 63,-19-3-39,1 0-1,-1-1 0,0 0 0,1 0 1,10-5-1,-1-4 5,-1 0 0,0-1 0,-1-1 0,19-22-1,-18 19 15,0 1 0,29-22-1,-44 36-39,1 1 0,-1 0-1,0 0 1,1-1 0,-1 1-1,1 0 1,-1 0 0,1 0-1,-1 0 1,0 0 0,1 0 0,-1-1-1,1 1 1,-1 0 0,1 0-1,-1 0 1,1 1 0,-1-1-1,1 0 1,-1 0 0,1 0-1,-1 0 1,1 0 0,-1 0-1,0 1 1,1-1 0,-1 0 0,1 0-1,-1 1 1,0-1 0,1 0-1,-1 1 1,0-1 0,1 0-1,-1 1 1,0-1 0,1 0-1,-1 1 1,0-1 0,0 1-1,0-1 1,1 1 0,-1-1 0,0 0-1,0 1 1,0-1 0,0 1-1,0-1 1,0 1 0,0-1-1,0 1 1,0-1 0,0 1-1,0-1 1,0 1 0,0-1 0,0 1-1,0 38 295,0-31-205,-1 23 60,-1-23-125,2 1 0,-1 0 0,1-1 0,0 1 0,1 0 0,0-1-1,0 1 1,1-1 0,0 1 0,5 10 0,-6-17 1,0-1-1,0 0 1,1 1-1,-1-1 1,1 0-1,-1 0 1,1 0-1,-1 0 1,1 0-1,0-1 1,-1 1-1,1 0 1,0-1-1,0 1 1,-1-1-1,1 0 1,0 0-1,0 1 1,0-1 0,0 0-1,-1-1 1,1 1-1,0 0 1,0 0-1,0-1 1,-1 1-1,1-1 1,0 0-1,0 1 1,-1-1-1,1 0 1,2-1-1,8-5 52,0 1-1,-1-2 1,12-9-1,-16 12-109,18-16 23,-20 16-148,1 0 0,-1 0 0,1 0 0,0 1 0,0 0 1,0 0-1,1 0 0,-1 1 0,1 0 0,0 0 0,0 1 1,12-3-1,-18 6-116,0 0 1,0 0 0,0 0 0,0 0 0,0 0-1,0 0 1,0 0 0,0 1 0,-1-1-1,1 0 1,0 1 0,-1-1 0,1 0 0,-1 1-1,1-1 1,-1 1 0,0-1 0,0 1-1,1-1 1,-1 0 0,-1 4 0,4 9-4546,2-3 328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8.025"/>
    </inkml:context>
    <inkml:brush xml:id="br0">
      <inkml:brushProperty name="width" value="0.025" units="cm"/>
      <inkml:brushProperty name="height" value="0.025" units="cm"/>
    </inkml:brush>
  </inkml:definitions>
  <inkml:trace contextRef="#ctx0" brushRef="#br0">57 305 4420,'0'0'7687,"4"-7"-3480,0 1-3377,-2 4-587,0 0 1,-1-1-1,1 1 0,-1 0 1,0 0-1,0-1 0,0 1 1,0-1-1,0 1 0,0-1 1,-1 0-1,1-4 0,-2 6-128,-1 1-1,1 0 0,-1-1 1,1 1-1,-1 0 1,0 0-1,1 0 0,-1 1 1,0-1-1,1 0 1,-1 0-1,1 1 0,-4 1 1,1 2-42,-1 0 0,0 0 0,1 1 0,0-1 0,0 1 0,0 0 0,1 1 0,0-1 0,0 1 0,0-1 0,1 1 0,-1 0 0,1 0 0,1 0 1,-1 0-1,1 0 0,0 0 0,0 9 0,1-14-70,0-1 1,0 1 0,0-1-1,0 1 1,0-1 0,0 1-1,1-1 1,-1 1 0,0-1-1,0 1 1,0-1 0,1 1-1,-1-1 1,0 1 0,0-1-1,1 1 1,-1-1 0,0 0-1,1 1 1,-1-1 0,1 0-1,-1 1 1,0-1 0,1 0-1,-1 1 1,1-1 0,-1 0-1,1 0 1,-1 0 0,1 1-1,-1-1 1,1 0 0,-1 0-1,1 0 1,25-3 145,21-18 38,-33 9-190,-2 0 0,1-1 0,-2-1-1,0 0 1,0-1 0,-1 1 0,-1-2 0,-1 0-1,10-23 1,-19 42-103,-14 58 275,14-54 19,-1-1-1,1 1 1,1-1-1,-1 1 1,1 0-1,0-1 1,1 1-1,-1-1 0,3 8 1,-2-13-160,0 0 0,0 0 0,0 0 1,0 0-1,0 0 0,0 0 0,0 0 0,0-1 0,0 1 0,0 0 1,0-1-1,1 1 0,-1-1 0,0 1 0,1-1 0,-1 0 0,0 0 1,1 1-1,-1-1 0,0 0 0,1 0 0,-1 0 0,0 0 0,1 0 1,-1-1-1,0 1 0,3-1 0,1 0 110,0 0-1,0-1 1,0 1-1,-1-1 1,1 0-1,7-4 1,13-13-59,-2 0 0,0-1 0,-2-2 0,0 0 0,-1-1 0,-2-1 0,0 0 0,-2-2 0,24-48 0,-40 74-80,11-27-14,-10 26 6,-1 0 1,1 0-1,-1 0 0,0 0 1,1 0-1,-1-1 0,0 1 1,0 0-1,0 0 1,0 0-1,0 0 0,0-1 1,0 1-1,0 0 0,0 0 1,-1 0-1,1 0 0,0 0 1,-1-1-1,0 0 1,0 3-7,0-1 1,0 1 0,0-1 0,0 1-1,0 0 1,0 0 0,0-1 0,0 1 0,0 0-1,0 0 1,0 0 0,1 0 0,-1 0-1,0 0 1,1 0 0,-1 1 0,0 0 0,-1 1-13,-23 32 1,-1 1 43,-21 39-1,41-65 22,1 1-1,0-1 1,1 1 0,0-1 0,1 1-1,0 0 1,1 1 0,0-1-1,0 14 1,2-23-34,0-1-1,0 1 1,0 0 0,0 0 0,0-1-1,1 1 1,-1 0 0,1-1 0,-1 1-1,1 0 1,0-1 0,-1 1 0,1-1-1,0 1 1,0-1 0,0 1 0,0-1-1,1 0 1,-1 0 0,0 1 0,1-1-1,-1 0 1,0 0 0,3 1 0,0 0 3,0-1 1,0 0 0,0 1 0,0-1 0,0-1-1,0 1 1,0-1 0,0 1 0,0-1 0,6-1-1,1 0 5,1 0 0,-1-2 0,1 1-1,-1-1 1,0-1 0,21-9 0,-15 3-11,-1 0 1,0-1 0,16-15 0,-27 22 2,-1 0 1,1 0-1,-1-1 1,0 0-1,0 1 1,-1-1-1,1 0 0,-1-1 1,0 1-1,-1-1 1,1 1-1,-1-1 0,3-12 1,-5 17-4,0 0 1,0 0-1,0 0 0,0 0 0,0-1 1,0 1-1,-1 0 0,1 0 1,0 0-1,-1 0 0,1 0 0,0 0 1,-1-1-1,0 1 0,1 0 1,-1 0-1,1 0 0,-1 1 1,0-1-1,0 0 0,0 0 0,1 0 1,-1 0-1,0 1 0,0-1 1,0 0-1,0 1 0,0-1 1,0 1-1,0-1 0,-1 1 0,1 0 1,0-1-1,0 1 0,0 0 1,0 0-1,-1 0 0,1 0 0,0 0 1,0 0-1,0 0 0,0 0 1,-1 0-1,1 0 0,0 1 1,-1 0-1,-4 0-17,0 0-1,0 0 1,0 1 0,1 0 0,-1 0-1,1 0 1,-1 1 0,-6 4 0,6-3 11,1 1 0,0-1 0,0 1 1,0 1-1,1-1 0,0 0 0,0 1 1,0 0-1,1 0 0,-1 0 0,-3 14 1,6-17 0,0 0-1,0 0 1,0 0 0,1 0 0,0 0 0,-1 0 0,1 0-1,0 0 1,1 0 0,-1 0 0,1 1 0,-1-1 0,1 0 0,0 0-1,0 0 1,0-1 0,0 1 0,1 0 0,-1 0 0,1-1-1,-1 1 1,1-1 0,0 1 0,0-1 0,0 0 0,1 1-1,-1-1 1,0 0 0,4 1 0,2 3-279,1-1 0,0-1 0,0 1-1,0-2 1,12 4 0,-8-3-1310,0-1 0,1-1 0,17 1-1,3-2-6787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23.088"/>
    </inkml:context>
    <inkml:brush xml:id="br0">
      <inkml:brushProperty name="width" value="0.025" units="cm"/>
      <inkml:brushProperty name="height" value="0.025" units="cm"/>
      <inkml:brushProperty name="color" value="#E71224"/>
    </inkml:brush>
  </inkml:definitions>
  <inkml:trace contextRef="#ctx0" brushRef="#br0">4280 170 3555,'-147'-6'4242,"-132"-5"-3604,-171-42-212,126 8 787,199 33-942,-415-28 416,421 38-612,1 5 1,-185 27 0,-612 164 1151,512-70-558,327-94-626,2 4 1,2 2 0,-81 56 0,140-84 16,0 1 0,0 0 0,1 1 0,0 0 1,0 1-1,2 1 0,-1 0 0,1 0 0,1 1 0,0 0 0,1 0 0,1 1 1,0 0-1,0 1 0,2 0 0,0 0 0,0 0 0,-2 19 0,4-9-63,0 0 0,2 0 0,1 0 0,1 0 0,2 0 1,0 0-1,1 0 0,12 36 0,-4-25 10,2-2 0,2 0 0,0 0 0,3-2 0,23 33 1,23 18 13,3-4 0,4-2 0,89 73 1,-57-59 18,145 98 0,-173-140-13,2-2-1,165 69 1,539 119 88,-356-121-70,-202-48-42,429 68-1,-318-104 46,572-22 1,-484-39 13,779-158 1,386-235 4,-1558 415-33,313-109-168,-304 101 111,-2-1 1,0-2 0,0-2-1,-2-1 1,-1-1 0,47-45-1,-68 56 92,-1 1-1,0-2 0,-1 1 0,-1-2 1,0 1-1,-1-1 0,-1-1 0,0 0 1,-1 0-1,0 0 0,-2-1 1,0 0-1,-1 0 0,0 0 0,-2-1 1,0 1-1,-1-1 0,-1 0 0,0 1 1,-1-1-1,-1 1 0,-1-1 0,0 1 1,-2 0-1,0 0 0,0 0 0,-13-23 1,0 8-852,-2 0 0,-2 2 0,0 0 0,-2 2 0,-39-37 0,-23-16-3771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49.551"/>
    </inkml:context>
    <inkml:brush xml:id="br0">
      <inkml:brushProperty name="width" value="0.025" units="cm"/>
      <inkml:brushProperty name="height" value="0.025" units="cm"/>
    </inkml:brush>
  </inkml:definitions>
  <inkml:trace contextRef="#ctx0" brushRef="#br0">16 191 5894,'12'-79'7036,"-7"42"266,-17 95-7076,3 2-1,2-1 0,3 1 1,4 79-1,0-137-218,0-1 0,0 0-1,0 0 1,0 0 0,0 0 0,1 0 0,-1 1-1,0-1 1,1 0 0,-1 0 0,1 0 0,-1 0 0,1 0-1,-1 0 1,1 0 0,0 0 0,-1 0 0,1 0 0,0-1-1,0 1 1,0 0 0,-1 0 0,1-1 0,0 1 0,0 0-1,0-1 1,0 1 0,2 0 0,-1-1 48,0 0 0,1 0-1,-1 0 1,0 0 0,0-1 0,1 1 0,-1-1 0,0 1 0,0-1 0,0 0 0,0 0 0,0 0-1,3-1 1,6-5 159,-1 0-1,0 0 1,0-1-1,9-11 1,6-8-49,-2-1 0,-1-1 1,35-60-1,-45 67-28,-1 0 1,-1 0-1,-2-1 0,0-1 1,-1 1-1,6-42 1,-13 51-131,-4 13-28,-3 10-38,7-9 57,-15 33-11,1 1-1,2 0 1,1 0 0,2 2-1,-6 36 1,10-42 32,2 0 1,-1 49 0,4-77-14,0-1 0,0 1 0,0 0 0,0-1 0,0 1 0,0-1 0,0 1 0,0-1 0,1 1 0,-1 0 0,1-1 0,-1 1-1,1-1 1,0 0 0,-1 1 0,1-1 0,0 1 0,0-1 0,0 0 0,0 0 0,0 0 0,0 1 0,1-1 0,-1 0 0,0 0 0,0-1 0,1 1 0,-1 0 0,1 0 0,-1-1 0,1 1 0,-1-1 0,1 1 0,-1-1 0,1 1 0,-1-1 0,1 0 0,0 0 0,-1 0 0,1 0 0,-1 0 0,1 0 0,-1 0 0,4-2 0,2 1 95,0-1 0,-1 0-1,1 0 1,0-1-1,-1 0 1,0 0 0,0 0-1,0-1 1,7-6-1,5-6 154,-1-1 0,0-1 0,-2-1 0,0 0 0,-1-1 0,-1 0 0,20-44 0,-24 45-164,-2 0 0,0-1 0,-1 1 0,-1-1 0,-1-1-1,0 1 1,-2-1 0,-1 1 0,-1-35 0,0 54-103,0 1 0,0 0 0,0 0 0,0-1 0,0 1 0,0 0 0,0 0 0,-1-1 0,1 1 0,0 0 0,0 0 0,0 0 0,0-1 0,0 1 0,-1 0 0,1 0 0,0 0 0,0 0 0,0-1 0,-1 1 0,1 0 0,0 0 1,0 0-1,0 0 0,-1 0 0,1 0 0,0-1 0,0 1 0,-1 0 0,1 0 0,0 0 0,0 0 0,-1 0 0,1 0 0,0 0 0,0 0 0,-1 0 0,1 0 0,0 0 0,0 0 0,-1 1 0,1-1 0,0 0 0,0 0 0,-1 0 0,1 0 0,0 0 0,0 0 0,0 1 0,-1-1 0,1 0 0,0 0 0,0 0 0,0 0 0,0 1 0,-1-1 0,1 0 0,0 0 0,0 0 0,0 1 0,0-1 0,0 0 0,0 0 0,0 1 0,0-1 0,0 0 0,-1 0 0,1 1 0,-11 15-794,-20 56-4374,16-33-347,4-13-456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0.389"/>
    </inkml:context>
    <inkml:brush xml:id="br0">
      <inkml:brushProperty name="width" value="0.025" units="cm"/>
      <inkml:brushProperty name="height" value="0.025" units="cm"/>
    </inkml:brush>
  </inkml:definitions>
  <inkml:trace contextRef="#ctx0" brushRef="#br0">70 66 5926,'0'0'7463,"1"-11"-4164,3-44 833,-25 90-2766,12-18-1036,0 1 0,2 1-1,0-1 1,1 1 0,1 0-1,1 1 1,-3 26-1,7-45-314,1-1 0,-1 1 0,0 0 0,0 0 0,0 0 0,1-1-1,-1 1 1,0 0 0,1 0 0,-1-1 0,0 1 0,1 0 0,-1 0 0,1-1-1,-1 1 1,1-1 0,0 1 0,-1 0 0,1-1 0,-1 1 0,1-1-1,0 0 1,0 1 0,-1-1 0,1 1 0,0-1 0,0 0 0,-1 0-1,1 1 1,0-1 0,0 0 0,1 0 0,33 1 6,-24-1-100,-22-32 191,11 28-113,1-1-1,0 1 1,0 0 0,0 0 0,0 0-1,1-1 1,-1 1 0,1 1 0,0-1-1,5-7 1,-4 7 1,0-1 1,-1 1-1,0-1 0,1 0 1,-2 1-1,1-1 1,0 0-1,0-6 0,-2 10-4,1-1 0,-1 1-1,1 0 1,-1 0 0,1 0 0,0 0-1,-1-1 1,1 1 0,0 0-1,0 1 1,0-1 0,0 0-1,0 0 1,0 0 0,0 0 0,0 1-1,0-1 1,0 0 0,0 1-1,0-1 1,0 1 0,1-1-1,-1 1 1,0 0 0,0-1 0,1 1-1,-1 0 1,2 0 0,2-1 37,-1 1 1,1 0-1,-1 0 1,1 0 0,0 1-1,-1 0 1,8 1-1,-11-1-32,0 0 0,0-1 0,0 1 0,-1 0 0,1 0 0,0-1 0,-1 1 0,1 0 0,-1 0 0,1 0 0,-1 0 0,1 0 0,-1 0 0,0 0 0,1 0 0,-1 0 0,0 0 0,0 0 0,0 0-1,1 0 1,-1 0 0,-1 1 0,1 31 26,-1-22-11,1-5-16,-1 1 1,0-1 0,-1 0 0,1 1 0,-1-1 0,-5 10 0,4-10 114,1 0 0,0 0 0,0 0 0,0 1 0,1-1 0,-1 12 0,20-33 739,-4-1-767,0 0 0,-1-1 0,15-27 0,-23 35-78,-1 0 1,0 0-1,-1 0 1,0-1 0,0 1-1,-1-1 1,0 0-1,-1 0 1,1-15-1,-3 8 326,2 5-2006,10 23-836,7 4-1164,-2-10-2348,-4-5-2421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0.719"/>
    </inkml:context>
    <inkml:brush xml:id="br0">
      <inkml:brushProperty name="width" value="0.025" units="cm"/>
      <inkml:brushProperty name="height" value="0.025" units="cm"/>
    </inkml:brush>
  </inkml:definitions>
  <inkml:trace contextRef="#ctx0" brushRef="#br0">0 1 1698,'0'0'8231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1.289"/>
    </inkml:context>
    <inkml:brush xml:id="br0">
      <inkml:brushProperty name="width" value="0.025" units="cm"/>
      <inkml:brushProperty name="height" value="0.025" units="cm"/>
    </inkml:brush>
  </inkml:definitions>
  <inkml:trace contextRef="#ctx0" brushRef="#br0">112 1 11627,'0'0'9267,"0"13"-7996,-5 64 311,-29 152-1,-4 20-991,38-229-751,4-34-534,4-32-291,-7 18 910,-1-1 0,-1 1 0,-1 0 0,-2 0 0,-1 0 0,-1 0 0,-15-41 0,14 57 1274,6 23-904,10 24-244,-4-30-267,-1 0 0,1-1 0,0 1-1,0-1 1,1 0 0,-1 0-1,1-1 1,0 0 0,0 0 0,0 0-1,0-1 1,1 1 0,-1-2 0,0 1-1,1-1 1,0 0 0,-1 0 0,1 0-1,0-1 1,-1 0 0,1-1-1,7-1 1,-2 1-592,0 0 1,0-2-1,-1 1 0,1-1 1,-1-1-1,0 0 0,0-1 0,0 0 1,-1 0-1,1-1 0,15-13 0,-19 8 1999,-18 9 1663,-20 10-143,-19 37 337,47-42-2850,0 0-1,0 0 0,0 0 0,0 1 0,1-1 0,0 1 0,0 0 0,0 0 0,0 0 0,0 0 0,1 0 0,-1 0 1,0 5-1,42 1-1024,-30-8 462,0 0 0,-1 1-1,1 0 1,-1 1 0,1 0-1,-1 0 1,-1 1 0,1 0 0,0 0-1,-1 1 1,0 1 0,12 11-1,-19-16 522,1 1 0,-1-1 0,0 1 0,0 0 0,0-1 0,0 1 0,-1 0 0,1 0 0,0-1 0,-1 1 0,0 0 0,0 0 0,0 0 0,0 0 0,0 0 0,-1-1 0,1 1 0,-1 0 0,0 0 0,0-1 0,0 1 0,0 0 0,0-1 0,0 1 0,-1-1 0,1 1 0,-1-1 0,0 0 0,0 0 0,0 0 0,0 0 0,0 0 0,0 0 0,-4 2-1,3-1-73,-1 0 0,1-1 0,-1 1 0,0-1 0,0 0-1,0 0 1,-1 0 0,1 0 0,0-1 0,-1 1 0,1-1-1,-1 0 1,1-1 0,-1 1 0,1-1 0,-1 0-1,0 0 1,1 0 0,-1-1 0,-7-1 0,10 1-290,1 0 1,0 1 0,-1-1 0,1 0-1,0 0 1,0 0 0,0 0 0,0 0-1,0 0 1,0 0 0,0 0-1,0 0 1,1-1 0,-1 1 0,0 0-1,1-1 1,-2-1 0,0-27-7606,6 14 2999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1.778"/>
    </inkml:context>
    <inkml:brush xml:id="br0">
      <inkml:brushProperty name="width" value="0.025" units="cm"/>
      <inkml:brushProperty name="height" value="0.025" units="cm"/>
    </inkml:brush>
  </inkml:definitions>
  <inkml:trace contextRef="#ctx0" brushRef="#br0">146 343 5285,'0'0'12572,"-10"6"-11302,-1 2-970,-1 1 0,1 0-1,0 1 1,1 0 0,0 0-1,0 1 1,-9 14-1,9-9 27,7-11-165,-1 0 0,1-1 0,0 1 1,0 1-1,0-1 0,1 0 0,0 1 1,0-1-1,0 1 0,1-1 0,0 1 1,0 0-1,0 0 0,0 9 0,2-14-150,-1 0 1,1-1-1,0 1 0,-1 0 0,1 0 0,0 0 0,-1 0 0,1-1 1,0 1-1,0 0 0,0-1 0,-1 1 0,1-1 0,0 1 0,0-1 1,0 1-1,0-1 0,0 1 0,0-1 0,0 0 0,0 0 0,0 1 1,0-1-1,0 0 0,1 0 0,-1 0 0,0 0 0,1-1 0,35-2 205,-25-1-200,0-1-1,1 0 0,-2-1 0,1 0 0,-1-1 0,0 0 0,0 0 1,0-1-1,-1-1 0,-1 0 0,0 0 0,12-15 0,-4 2-42,-1 0-1,-1-1 0,-1-1 1,21-48-1,-26 49 60,-2 0-1,0-1 1,5-32-1,-11 47-21,1 0-1,-1 0 1,-1 0-1,0-1 1,0 1-1,-1 0 1,0 0-1,0-1 1,-1 1-1,0 0 1,-7-15-1,8 22-13,0-1 0,0 1 0,-1 0-1,1 0 1,-1-1 0,0 1 0,1 0-1,-1 0 1,0 1 0,0-1 0,0 0-1,-1 1 1,1-1 0,0 1 0,-1 0-1,1-1 1,-1 1 0,1 0 0,-1 1-1,1-1 1,-1 0 0,-4 0 0,2 1-3,0 1-1,0-1 1,0 1 0,0 0 0,0 0 0,0 1 0,0-1 0,1 1-1,-1 0 1,0 1 0,-5 3 0,-5 4 46,1 1-1,-1 0 1,2 1-1,0 0 1,-20 25-1,28-30 12,0 0 0,1 0 0,0 0 0,1 1 0,-4 8 0,6-15-46,1 1 1,-1-1-1,0 0 0,1 1 0,-1-1 1,1 1-1,0-1 0,-1 1 0,1 0 0,0-1 1,0 1-1,0-1 0,0 1 0,0-1 0,0 1 1,1-1-1,-1 1 0,1-1 0,-1 1 1,1-1-1,-1 1 0,1-1 0,0 1 0,-1-1 1,1 0-1,0 1 0,0-1 0,0 0 0,0 0 1,0 0-1,0 0 0,1 0 0,1 2 1,57 14 39,-49-15-146,0 1 0,-1 0 0,1 0 0,11 6 0,-18-7 79,-1 1 0,1-1 0,0 1 0,-1 0 0,1 0 0,-1 0 0,0 0 0,0 0 0,0 1 0,0-1-1,-1 1 1,0 0 0,1 0 0,1 5 0,0 2 6,-1 1 0,0 0 0,-1-1 0,0 1 0,-1 0 0,0 0 0,-1 0 0,0 0 1,-3 16-1,1 20-4319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9:52.741"/>
    </inkml:context>
    <inkml:brush xml:id="br0">
      <inkml:brushProperty name="width" value="0.025" units="cm"/>
      <inkml:brushProperty name="height" value="0.025" units="cm"/>
    </inkml:brush>
  </inkml:definitions>
  <inkml:trace contextRef="#ctx0" brushRef="#br0">65 268 18578,'0'0'1612,"-8"6"80,2-1-1221,0 1-1,0-1 1,1 1-1,-1 0 1,-7 13-1,11-15-369,0-1-1,0 0 0,1 1 0,-1-1 0,1 1 0,0-1 0,0 1 0,0 0 0,0-1 0,1 1 0,0 0 0,-1 0 0,1-1 0,1 1 0,-1 0 0,0 0 0,1-1 0,1 6 0,-1-8-92,0 1-1,-1 0 0,1-1 0,0 1 0,0-1 0,0 1 0,1-1 0,-1 1 0,0-1 0,0 0 0,1 0 1,-1 1-1,1-1 0,-1 0 0,1 0 0,-1-1 0,1 1 0,0 0 0,-1 0 0,1-1 0,0 1 0,0-1 1,-1 0-1,1 1 0,0-1 0,0 0 0,0 0 0,0 0 0,-1 0 0,1 0 0,0-1 0,0 1 0,0-1 1,1 0-1,3 0-2,0-1 0,0 0 0,-1 0 0,1 0 0,-1-1 0,1 0 0,-1 0 0,0 0 0,5-5 0,-3 1-9,0-1 0,-1-1 0,1 1 0,-1-1 0,-1 0 0,0 0 0,0-1 0,-1 1 0,0-1 0,-1 0 0,0 0-1,0-1 1,-1 1 0,-1 0 0,0-1 0,0-12 0,-1 23 2,0 0-1,0-1 1,0 1-1,0 0 1,1 0-1,-1 0 1,0-1-1,0 1 1,0 0-1,0 0 0,0-1 1,0 1-1,0 0 1,-1 0-1,1 0 1,0-1-1,0 1 1,0 0-1,0 0 1,0 0-1,0-1 1,0 1-1,0 0 1,0 0-1,-1 0 1,1-1-1,0 1 1,0 0-1,0 0 1,0 0-1,-1 0 1,1 0-1,0-1 1,0 1-1,0 0 1,-1 0-1,1 0 1,0 0-1,0 0 1,0 0-1,-1 0 1,1 0-1,0 0 1,-1 0-1,-9 7-59,-8 15 18,12-10 96,0 0 0,1 0 0,0 0 0,1 1 0,0-1 0,1 1 1,1 0-1,0 0 0,0 1 0,2-1 0,0 16 0,0-27-42,1-1 1,-1 1-1,1-1 1,0 1 0,-1-1-1,1 1 1,0-1-1,0 0 1,0 1-1,0-1 1,0 0-1,0 0 1,0 0-1,1 0 1,-1 0 0,0 0-1,0 0 1,1 0-1,-1 0 1,1 0-1,-1-1 1,1 1-1,-1-1 1,1 1-1,-1-1 1,1 0 0,0 1-1,-1-1 1,1 0-1,-1 0 1,1 0-1,0 0 1,-1-1-1,1 1 1,1-1-1,4 1 16,-1-1 0,1-1 0,-1 1 0,1-1 0,-1 0 0,0 0 0,10-6 0,-4 0-11,1-1 0,-1-1 0,-1 0-1,1 0 1,-2-1 0,0-1 0,0 0 0,-1 0 0,0-1 0,-1 0-1,10-22 1,-10 16 3,0-1 0,-1 0 0,-1 0-1,-1-1 1,-1 0 0,-1 1 0,1-41-1,-4 61-18,0 0-1,0 1 1,0-1-1,-1 0 1,1 1-1,0-1 1,0 0-1,-1 1 1,1-1-1,0 0 1,-1 0 0,1 1-1,0-1 1,-1 0-1,1 0 1,0 0-1,-1 1 1,1-1-1,-1 0 1,1 0-1,0 0 1,-1 0-1,1 0 1,-1 0-1,1 0 1,0 0-1,-1 0 1,1 0-1,-1 0 1,1 0-1,0 0 1,-1 0-1,1 0 1,-1 0-1,1 0 1,0-1-1,-1 1 1,1 0-1,0 0 1,-1 0 0,1-1-1,0 1 1,-1 0-1,1-1 1,0 1-1,-1 0 1,1-1-1,0 1 1,0 0-1,0-1 1,-1 1-1,1 0 1,0-1-1,0 1 1,0 0-1,0-1 1,0 1-1,-1-1 1,1 1-1,0 0 1,0-1-1,0 1 1,0-1-1,0 1 1,0 0-1,1-1 1,-1 1-1,0-1 1,-23 27-14,7-2 37,2 0 0,1 1 0,1 1 1,1 0-1,1 0 0,1 1 0,2 0 0,0 1 0,2 0 1,2 0-1,0 0 0,2 42 0,0-47-5,2 38-6,-1-57-8,1 0 0,0 1 0,-1-1 0,1 0 0,1 0 0,-1 0 0,1-1 0,-1 1 0,1 0 0,0-1 0,4 7 0,-5-10 3,0 1-1,-1 0 1,1 0-1,0-1 1,0 1-1,0 0 0,0-1 1,0 1-1,0-1 1,0 1-1,0-1 1,0 0-1,0 1 1,0-1-1,0 0 1,0 0-1,0 1 1,0-1-1,0 0 0,0 0 1,0 0-1,0 0 1,0-1-1,1 1 1,-1 0-1,0 0 1,0-1-1,0 1 1,0 0-1,0-1 1,0 1-1,0-1 0,-1 0 1,1 1-1,0-1 1,0 0-1,0 1 1,0-1-1,-1 0 1,1 0-1,1-1 1,29-43 117,-25 35-107,48-89-160,-4-2 0,56-165 0,-104 262 132,7-28-80,4-9-49,-13 41 140,0 0 0,0 0-1,0 0 1,0 0 0,0 0 0,0 1 0,0-1 0,0 0 0,0 0 0,0 0 0,0 0 0,1 0 0,-1 0 0,0 0 0,0 0-1,0 0 1,0 0 0,0 0 0,0 0 0,0 0 0,0 0 0,0 0 0,0 0 0,0 0 0,1 0 0,-1 0 0,0 0-1,0 0 1,0 0 0,0-1 0,0 1 0,0 0 0,0 0 0,0 0 0,0 0 0,0 0 0,0 0 0,0 0 0,0 0 0,0 0-1,0 0 1,1 0 0,-1 0 0,0 0 0,0 0 0,0-1 0,-1 25-19,-12 87 245,5-44 157,2 1 1,4 104-1,11-119-214,-8-50-164,0 1-1,0-1 1,0 0 0,0 1 0,1-1 0,-1 0 0,1 0 0,0 0 0,0 0 0,0 0 0,0-1 0,6 6 0,-5-10-922,-5-8 335,-7-13-244,-63-76-816,44 63 1906,1-1 0,-38-71 0,65 106-147,-1 0 1,0 0-1,0 0 0,0 0 0,1 1 0,-1-1 0,1 0 0,0 0 0,-1 0 1,1 0-1,0 0 0,0-3 0,1 4-65,-1 0-1,0 1 1,0-1-1,1 0 1,-1 0-1,0 1 1,1-1 0,-1 0-1,1 1 1,-1-1-1,1 1 1,-1-1-1,1 0 1,-1 1-1,1-1 1,0 1 0,-1-1-1,1 1 1,0 0-1,-1-1 1,2 1-1,4-2 93,0 1-1,0 0 0,0 1 0,0-1 0,0 1 0,11 1 1,4 0-211,49 0 99,102-4-5032,-103-7-1095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09.102"/>
    </inkml:context>
    <inkml:brush xml:id="br0">
      <inkml:brushProperty name="width" value="0.025" units="cm"/>
      <inkml:brushProperty name="height" value="0.025" units="cm"/>
    </inkml:brush>
  </inkml:definitions>
  <inkml:trace contextRef="#ctx0" brushRef="#br0">144 256 7847,'0'0'5301,"-8"-3"-4131,4 0-867,-1 1 1,1 0 0,-1 1 0,0-1-1,1 1 1,-1 0 0,0 0 0,0 0-1,-8 0 1,10 2-217,1-1-1,-1 1 1,0 0 0,1-1-1,-1 1 1,0 1-1,1-1 1,-1 0 0,1 1-1,0-1 1,-1 1 0,1-1-1,0 1 1,0 0 0,0 0-1,0 0 1,0 1-1,1-1 1,-1 0 0,1 1-1,-3 4 1,-1 5 8,0 0 0,0 1 0,1 0 0,1 0 0,0 0 1,1 0-1,1 0 0,0 1 0,0-1 0,2 15 0,-1-27-83,0 0 0,0 0 0,0 0 1,0 1-1,0-1 0,0 0 0,0 0 0,0 0 0,0 0 0,1 0 0,-1 0 0,0 0 0,1 0 0,-1 0 1,0 0-1,1 0 0,-1-1 0,1 1 0,0 0 0,-1 0 0,1 0 0,0 0 0,0-1 0,-1 1 0,1 0 1,0-1-1,0 1 0,0-1 0,0 1 0,0-1 0,0 1 0,0-1 0,0 0 0,0 1 0,0-1 0,0 0 1,0 0-1,0 1 0,0-1 0,0 0 0,0 0 0,0 0 0,0-1 0,0 1 0,0 0 0,0 0 0,0-1 1,0 1-1,0 0 0,0-1 0,0 1 0,0-1 0,0 1 0,1-2 0,4-1 147,1 0 0,-1-1 0,0 0 0,0-1 0,-1 1 0,10-10 0,-2-1 171,-1-1 0,-1 0 0,0 0 0,-2-1 0,1-1 0,-2 0 1,0 0-1,-2 0 0,0-1 0,0 0 0,2-23 0,-10 68-405,-1 74 76,3-93-12,0 0 0,1-1 1,0 1-1,0-1 0,1 1 0,0-1 1,0 0-1,0 0 0,1 0 1,0 0-1,0 0 0,4 6 0,-5-10-76,-1-1 0,1 1-1,-1-1 1,1 1 0,0-1-1,0 1 1,-1-1-1,1 0 1,0 0 0,0 0-1,0 0 1,1 0 0,-1-1-1,0 1 1,0-1-1,0 1 1,0-1 0,1 0-1,-1 0 1,0 1 0,0-2-1,1 1 1,-1 0-1,0 0 1,0-1 0,0 1-1,1-1 1,-1 0-1,0 0 1,0 0 0,0 0-1,0 0 1,0 0 0,0 0-1,-1 0 1,1-1-1,0 1 1,-1-1 0,4-3-1,4-4-488,-1 0-1,1-1 0,-2 0 0,1-1 0,9-18 1,-10 14 48,-1 0 1,0 0 0,-1-1 0,-1 0-1,0 0 1,2-24 0,-3-4 336,-3-51-1,0 92 284,-2-26 403,2 28-381,0 0 0,0 0 1,-1 1-1,1-1 0,0 0 1,0 0-1,-1 0 1,1 0-1,-1 0 0,1 0 1,0 0-1,-1 0 0,0 1 1,1-1-1,-1 0 1,0 0-1,1 1 0,-1-1 1,0 0-1,0 1 0,1-1 1,-1 1-1,-2-2 0,2 3-34,1-1 0,-1 1-1,0-1 1,0 1-1,0 0 1,0-1-1,1 1 1,-1 0 0,0-1-1,1 1 1,-1 0-1,0 0 1,1 0-1,-1-1 1,1 1-1,0 0 1,-1 0 0,1 0-1,-1 0 1,1 0-1,0 0 1,0 0-1,0 2 1,-8 29 475,7-29-425,-5 33 548,2 0 0,1 61 0,3-96-674,0 0 0,0 0 0,-1 0 0,1 0 0,1 0 0,-1 1 0,0-1 1,0 0-1,0 0 0,1 0 0,-1 0 0,0 0 0,1 0 0,-1 0 0,1 0 0,-1 0 0,1 0 0,0 0 0,-1 0 0,1 0 1,0-1-1,0 1 0,-1 0 0,1 0 0,0-1 0,0 1 0,0 0 0,1 0 0,0-1 10,0 0 0,0 1 0,1-1 0,-1 0 0,0 0 0,0 0 0,0-1-1,0 1 1,1 0 0,-1-1 0,0 0 0,0 1 0,3-2 0,6-4 30,-1 1 1,1-1-1,19-15 1,-28 18-48,1 1 0,-1 0-1,1 0 1,0 0 0,0 1 0,0-1-1,0 0 1,0 1 0,0 0 0,0 0-1,0 0 1,1 0 0,-1 0 0,0 1 0,1-1-1,5 1 1,-8 1 3,1 0 0,0 0 0,0-1 0,0 1-1,-1 1 1,1-1 0,-1 0 0,1 0 0,-1 0 0,1 1 0,-1-1 0,0 1-1,0-1 1,1 1 0,-1 0 0,0-1 0,-1 1 0,1 0 0,0 0 0,0 0-1,-1 0 1,1 0 0,-1-1 0,1 1 0,-1 0 0,0 0 0,0 0 0,0 0-1,0 2 1,0 2 95,0-1 0,0 0 0,-1 0 0,0 0 0,1 0 0,-2 0 0,1 0-1,-1 0 1,1 0 0,-1 0 0,-1-1 0,1 1 0,-1-1 0,1 1 0,-1-1-1,-1 0 1,1 0 0,0 0 0,-1-1 0,-4 4 0,3-2-31,0-1 1,-1-1-1,1 1 0,-1-1 0,0 0 1,0 0-1,0 0 0,0-1 1,-1 0-1,1 0 0,-1-1 1,1 0-1,-1 0 0,1 0 1,-9-1-1,14 0-136,0 0 1,0 0-1,1 0 0,-1 0 1,0 0-1,1 0 1,-1-1-1,0 1 0,0 0 1,1 0-1,-1-1 1,0 1-1,1 0 0,-1-1 1,1 1-1,-1-1 1,0 1-1,1-1 0,-1 1 1,1-1-1,-1 1 1,1-1-1,-1 0 0,1 1 1,0-1-1,-1 0 1,1 1-1,0-1 0,-1 0 1,1 1-1,0-1 1,0 0-1,0 0 0,0 1 1,0-1-1,0 0 0,0 0 1,0 1-1,0-1 1,0 0-1,0 1 0,0-1 1,1-1-1,-1 0-254,0 0 0,1 1 1,0-1-1,-1 0 0,1 0 0,0 0 0,0 1 0,0-1 0,0 1 0,0-1 0,1 1 0,-1-1 1,0 1-1,1-1 0,-1 1 0,3-1 0,40-17-7164,-22 12 3444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09.578"/>
    </inkml:context>
    <inkml:brush xml:id="br0">
      <inkml:brushProperty name="width" value="0.025" units="cm"/>
      <inkml:brushProperty name="height" value="0.025" units="cm"/>
    </inkml:brush>
  </inkml:definitions>
  <inkml:trace contextRef="#ctx0" brushRef="#br0">0 121 7751,'0'0'4848,"10"1"-2035,-3 0-2248,0-1 0,0 0 0,0 0 1,0-1-1,0 0 0,0 0 0,10-3 0,-15 3-412,0 0 0,1-1-1,-1 1 1,0 0-1,0-1 1,0 1 0,0-1-1,0 1 1,0-1 0,0 0-1,0 0 1,-1 0-1,1 0 1,-1 0 0,1 0-1,-1-1 1,0 1-1,0 0 1,0-1 0,0 1-1,0-1 1,-1 1-1,1-1 1,-1 1 0,0-1-1,1 0 1,-1 1-1,-1-4 1,1 5-141,0 1 0,0 0 0,0-1 0,0 1 0,0-1-1,-1 1 1,1 0 0,0-1 0,0 1 0,0 0 0,-1-1 0,1 1 0,0 0 0,-1 0 0,1-1-1,0 1 1,-1 0 0,1 0 0,0-1 0,-1 1 0,1 0 0,0 0 0,-1 0 0,1-1 0,-1 1 0,1 0-1,0 0 1,-1 0 0,1 0 0,-1 0 0,1 0 0,0 0 0,-1 0 0,1 0 0,-1 0 0,1 0-1,0 0 1,-1 0 0,1 1 0,-1-1 0,1 0 0,0 0 0,-1 0 0,1 1 0,0-1 0,-1 0-1,1 0 1,0 1 0,-1-1 0,1 0 0,0 0 0,0 1 0,-1-1 0,1 0 0,0 1 0,0 0-1,-21 18-59,19-18 44,1 1 0,0 0 0,0 0 0,0 1 0,1-1 0,-1 0 0,0 0 0,1 0 0,-1 1 1,1-1-1,0 0 0,0 0 0,0 1 0,0-1 0,0 0 0,0 0 0,1 1 0,-1-1 0,1 0 0,0 0 0,-1 0 0,1 1 0,0-1 0,2 3 0,0-2 4,0-1-1,0 1 0,0-1 1,1 1-1,-1-1 1,1 0-1,-1 0 0,1 0 1,0-1-1,0 1 0,0-1 1,7 1-1,7 4 16,1 1 0,-2 0-1,1 1 1,23 16 0,-11-8 232,-30-16-219,0 1 1,1-1 0,-1 0 0,0 0 0,1 1-1,-1-1 1,0 0 0,1 0 0,-1 0 0,0 0-1,1 1 1,-1-1 0,0 0 0,1 0 0,-1 0 0,1 0-1,-1 0 1,0 0 0,1 0 0,-1 0 0,1 0-1,-1 0 1,0 0 0,1 0 0,-1-1 0,0 1-1,1 0 1,-1 0 0,0 0 0,1 0 0,-1-1 0,0 1-1,1 0 1,-1 0 0,0 0 0,1-1 0,-1 1-1,0 0 1,0-1 0,0 1 0,1 0 0,-1-1 0,0 1-1,0 0 1,0-1 0,1 1 0,-1 0 0,0-1-1,0 0 1,-1-29 814,-17-32-126,-28-6-408,8 11-389,68 56-1137,8 6-865,64 16 0,-14-1-5312,-59-16 2051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09.987"/>
    </inkml:context>
    <inkml:brush xml:id="br0">
      <inkml:brushProperty name="width" value="0.025" units="cm"/>
      <inkml:brushProperty name="height" value="0.025" units="cm"/>
    </inkml:brush>
  </inkml:definitions>
  <inkml:trace contextRef="#ctx0" brushRef="#br0">113 87 6822,'-11'3'5056,"-6"3"-3563,-57 20 5694,74-26-7136,-1 0 0,1 0-1,-1 0 1,1 0 0,-1 0-1,1 0 1,-1 1 0,1-1 0,0 0-1,-1 0 1,1 1 0,-1-1-1,1 0 1,0 0 0,-1 1 0,1-1-1,0 0 1,-1 1 0,1-1 0,0 1-1,-1-1 1,1 0 0,0 1-1,0-1 1,0 1 0,-1-1 0,1 1-1,0-1 1,0 0 0,0 1-1,0-1 1,0 1 0,0-1 0,0 1-1,0-1 1,0 1 0,0-1 0,0 1-1,0-1 1,0 1 0,0-1-1,1 1 1,-1-1 0,0 0 0,0 1-1,0-1 1,1 1 0,-1-1-1,0 0 1,0 1 0,1-1 0,-1 0-1,0 1 1,1-1 0,-1 0-1,1 1 1,-1-1 0,0 0 0,1 0-1,-1 1 1,1-1 0,-1 0 0,1 0-1,-1 0 1,0 0 0,1 0-1,-1 1 1,2-1 0,33 9 549,-5-6-112,1-1 0,0-2-1,0-1 1,0-1 0,37-9 0,150-44 330,-67 14-677,-89 26-715,0 3-1,1 2 0,1 3 0,0 3 1,90 6-1,-146-1 521,0 0 1,-1 1 0,1 0-1,0 0 1,0 0 0,-1 1-1,9 5 1,-14-7 12,1 0 1,-1 1-1,0-1 1,0 1-1,1 0 1,-1-1-1,0 1 1,0 0-1,-1 0 1,1 1-1,0-1 1,-1 0-1,1 1 1,-1-1-1,0 0 1,0 1-1,0 0 1,0-1 0,0 1-1,-1-1 1,1 1-1,-1 0 1,1 3-1,-10-15-6381,-4-10-860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0.317"/>
    </inkml:context>
    <inkml:brush xml:id="br0">
      <inkml:brushProperty name="width" value="0.025" units="cm"/>
      <inkml:brushProperty name="height" value="0.025" units="cm"/>
    </inkml:brush>
  </inkml:definitions>
  <inkml:trace contextRef="#ctx0" brushRef="#br0">0 1 2146,'0'0'20724,"9"54"-20724,-2-42-1442,2-4-1633,-3-3-2818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27.927"/>
    </inkml:context>
    <inkml:brush xml:id="br0">
      <inkml:brushProperty name="width" value="0.025" units="cm"/>
      <inkml:brushProperty name="height" value="0.025" units="cm"/>
    </inkml:brush>
  </inkml:definitions>
  <inkml:trace contextRef="#ctx0" brushRef="#br0">1 0 15855,'0'0'1634,"48"59"-12749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0.681"/>
    </inkml:context>
    <inkml:brush xml:id="br0">
      <inkml:brushProperty name="width" value="0.025" units="cm"/>
      <inkml:brushProperty name="height" value="0.025" units="cm"/>
    </inkml:brush>
  </inkml:definitions>
  <inkml:trace contextRef="#ctx0" brushRef="#br0">34 0 5381,'0'0'17361,"-34"47"-17137,34-43-224,4-4-1121,3 0-2403,-2-10-5508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1.075"/>
    </inkml:context>
    <inkml:brush xml:id="br0">
      <inkml:brushProperty name="width" value="0.025" units="cm"/>
      <inkml:brushProperty name="height" value="0.025" units="cm"/>
    </inkml:brush>
  </inkml:definitions>
  <inkml:trace contextRef="#ctx0" brushRef="#br0">38 1 6470,'0'0'13415,"-6"8"-12950,2-4-423,1 0-1,0 0 1,0 1-1,0-1 1,1 1 0,0 0-1,-1-1 1,2 1 0,-1 0-1,0 0 1,1 0 0,0 1-1,1-1 1,-1 0 0,1 0-1,0 1 1,0-1-1,0 0 1,1 0 0,0 0-1,0 1 1,0-1 0,0 0-1,4 8 1,-2-7-121,21 41 348,-23-45-335,0 0-1,0 0 1,1 0-1,-1 0 1,0 0-1,1-1 1,-1 1-1,1 0 1,0-1-1,-1 1 1,1-1-1,0 0 1,0 1-1,0-1 1,0 0-1,0 0 1,0 0-1,3 1 1,-4-3-152,-1 1 0,1-1 0,-1 1 1,1 0-1,-1-1 0,1 1 0,-1-1 0,0 1 0,1-1 1,-1 1-1,0-1 0,1 0 0,-1 1 0,0-1 0,0 1 0,0-1 1,1 1-1,-1-1 0,0 0 0,0 1 0,0-1 0,0 0 1,0 1-1,0-1 0,0 1 0,0-1 0,0 0 0,-1 1 1,1-1-1,0 1 0,0-1 0,-1 0 0,1-2-462,-3-16-4114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1.423"/>
    </inkml:context>
    <inkml:brush xml:id="br0">
      <inkml:brushProperty name="width" value="0.025" units="cm"/>
      <inkml:brushProperty name="height" value="0.025" units="cm"/>
    </inkml:brush>
  </inkml:definitions>
  <inkml:trace contextRef="#ctx0" brushRef="#br0">0 66 9353,'0'0'12689,"4"-8"-11797,-2 5-831,-1 1 0,1-1 0,0 0 0,0 1 0,0-1 1,0 1-1,0 0 0,0-1 0,1 1 0,-1 0 0,1 1 0,3-3 0,1 1 8,0 0 0,0 1 0,-1 0-1,2 0 1,-1 1 0,8-1 0,95-7-512,-37 8-4901,-72 1 5151,-1 0 0,0 0 0,1 0 0,-1 0 0,1 0 1,-1 0-1,0 0 0,1 0 0,-1 0 0,1 0 0,-1 0 0,1 0 0,-1 0 1,0 0-1,1 1 0,-1-1 0,0 0 0,1 0 0,-1 0 0,1 1 0,-1-1 1,0 0-1,1 0 0,-1 1 0,0-1 0,0 0 0,1 1 0,-1-1 0,0 0 1,0 1-1,1-1 0,-1 0 0,0 1 0,0-1 0,0 1 0,0-1 0,0 0 1,0 1-1,1-1 0,-1 1 0,0-1 0,0 0 0,0 1 0,0-1 0,0 1 1,-1-1-1,1 1 0,0-1 0,0 0 0,0 1 0,0-1 0,0 1 0,-1-1 1,-6 8-6727</inkml:trace>
  <inkml:trace contextRef="#ctx0" brushRef="#br0" timeOffset="1">104 125 3459,'0'0'19699,"62"36"-19603,-30-42-96,-1 1-1121,-6 3-1313,-11 0-1987,-5 2-2049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1.752"/>
    </inkml:context>
    <inkml:brush xml:id="br0">
      <inkml:brushProperty name="width" value="0.025" units="cm"/>
      <inkml:brushProperty name="height" value="0.025" units="cm"/>
    </inkml:brush>
  </inkml:definitions>
  <inkml:trace contextRef="#ctx0" brushRef="#br0">50 1 8392,'0'0'9129,"-44"47"-7047,38-36-673,6-3-865,15-6-480,8-2 33,4 0-65,6-4-1089,3-7-673,-2-3-1313,2 1-1249,-4-3-577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2.114"/>
    </inkml:context>
    <inkml:brush xml:id="br0">
      <inkml:brushProperty name="width" value="0.025" units="cm"/>
      <inkml:brushProperty name="height" value="0.025" units="cm"/>
    </inkml:brush>
  </inkml:definitions>
  <inkml:trace contextRef="#ctx0" brushRef="#br0">52 0 4901,'0'0'5018,"-6"9"-2178,5-7-2713,-32 46 2990,32-46-2977,-1 0 0,1 0 0,0 0 0,0 0 0,0 0 0,0 0 0,0 0 0,1 0 0,-1 0 0,1 0 0,-1 1 0,1-1 1,0 0-1,0 0 0,0 1 0,0-1 0,0 0 0,0 0 0,1 1 0,-1-1 0,1 0 0,-1 0 0,1 0 0,0 0 0,0 1 0,2 2 0,-1-4-117,0 1 0,1-1 1,-1 0-1,0 0 0,1 0 0,-1 0 0,1-1 0,-1 1 0,1-1 1,-1 1-1,1-1 0,-1 0 0,1 0 0,-1 0 0,1 0 1,-1-1-1,1 1 0,-1-1 0,1 1 0,-1-1 0,1 0 0,-1 0 1,0 0-1,4-2 0,5-2 55,-1-1 0,1 0 0,17-14 1,-9 3-63,-15 12-15,1 0 1,0 0 0,0 1-1,0 0 1,1 0-1,-1 1 1,1-1-1,0 1 1,11-4 0,-16 7-4,0 0 1,-1 0-1,1 1 1,0-1-1,0 0 1,-1 0-1,1 1 0,0-1 1,-1 0-1,1 1 1,0-1-1,-1 1 1,1-1-1,0 0 1,-1 1-1,1 0 1,-1-1-1,1 1 1,-1-1-1,1 1 1,-1 0-1,0-1 1,1 1-1,-1 0 1,0-1-1,1 1 1,-1 0-1,0 0 1,0-1-1,0 1 1,1 0-1,-1 0 1,0 0-1,0-1 1,-1 2-1,4 41 297,-3-27-92,0-14-146,1 1 1,-1-1 0,0 0-1,1 1 1,0-1 0,-1 0-1,1 0 1,0 1 0,0-1-1,0 0 1,0 0 0,1 0-1,-1 0 1,1 0 0,1 1-1,-2-2-29,0-1 0,0 1 0,0-1 0,0 1 0,0-1-1,0 1 1,0-1 0,0 0 0,0 0 0,0 1 0,0-1 0,0 0-1,1 0 1,-1 0 0,0 0 0,0-1 0,0 1 0,0 0 0,0 0-1,0-1 1,0 1 0,2-1 0,6-4 56,-1 0-1,1-1 1,-1 0-1,0 0 1,11-13-1,5-2-188,-20 18 62,-1 1-1,1-1 1,-1 1 0,1 0-1,0 0 1,0 0 0,0 1-1,0 0 1,9-3 0,-12 4 38,0 1 0,0-1 0,0 0-1,0 0 1,0 1 0,0-1 0,1 1 0,-1-1 0,0 1 0,0-1 0,0 1 0,0 0 0,-1-1 0,1 1 0,0 0 0,0 0 0,0 0 0,0-1 0,-1 1 0,1 0 0,0 0 0,-1 0 0,1 0 0,-1 0 0,1 0 0,-1 1-1,0-1 1,1 0 0,-1 0 0,0 0 0,0 0 0,0 0 0,0 1 0,0-1 0,0 0 0,0 0 0,0 0 0,-1 2 0,2 17-106,4 37-2266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2.492"/>
    </inkml:context>
    <inkml:brush xml:id="br0">
      <inkml:brushProperty name="width" value="0.025" units="cm"/>
      <inkml:brushProperty name="height" value="0.025" units="cm"/>
    </inkml:brush>
  </inkml:definitions>
  <inkml:trace contextRef="#ctx0" brushRef="#br0">1 1 13645,'0'0'6470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2.900"/>
    </inkml:context>
    <inkml:brush xml:id="br0">
      <inkml:brushProperty name="width" value="0.025" units="cm"/>
      <inkml:brushProperty name="height" value="0.025" units="cm"/>
    </inkml:brush>
  </inkml:definitions>
  <inkml:trace contextRef="#ctx0" brushRef="#br0">138 77 3748,'0'0'12475,"-2"-10"-10270,1 6-1975,0-1 0,0 1 1,-1 0-1,1-1 0,-1 1 0,0 0 0,0 0 1,-1 0-1,-3-6 0,4 8-180,0 1-1,0-1 1,0 0-1,0 1 1,-1-1 0,1 1-1,0 0 1,-1 0 0,1 0-1,0 0 1,-1 0-1,1 1 1,-1-1 0,0 1-1,1-1 1,-1 1 0,1 0-1,-1 0 1,0 0-1,1 0 1,-1 1 0,-4 0-1,4 0-43,-1 0-1,1 1 0,0-1 1,0 0-1,0 1 0,1 0 1,-1 0-1,0 0 0,0 0 1,1 0-1,0 0 0,-1 1 1,1-1-1,0 1 0,0-1 1,0 1-1,0 0 0,1 0 1,-1 0-1,1 0 0,0 0 1,-2 5-1,4-8-11,-1 1 0,0 0-1,1 0 1,-1-1 0,1 1 0,-1 0-1,1-1 1,-1 1 0,1-1-1,-1 1 1,1 0 0,-1-1 0,1 1-1,0-1 1,-1 1 0,1-1 0,0 0-1,0 1 1,-1-1 0,1 0-1,0 0 1,0 1 0,-1-1 0,1 0-1,2 0 1,26 5-203,-22-4 95,22 2-295,35 5-144,-61-7 540,0 0 0,0-1 0,1 1 0,-1 1 0,0-1 0,0 0 0,0 1-1,0-1 1,0 1 0,-1 0 0,1 0 0,-1 0 0,1 0 0,3 4 0,-6-4 27,1 0 1,0 0-1,0 0 1,-1 0 0,1 0-1,-1 0 1,1 0-1,-1 0 1,0 0-1,0 0 1,0 0-1,0 0 1,0 0-1,-1 0 1,1 0-1,0 0 1,-1 0-1,0-1 1,1 1-1,-1 0 1,0 0-1,0 0 1,0 0-1,0-1 1,0 1 0,-1 0-1,1-1 1,0 1-1,-1-1 1,-2 3-1,-5 4 142,0 0 0,-1 0-1,-17 9 1,21-12-103,0-2 1,0 1-1,-1-1 0,1 1 1,-1-2-1,0 1 1,0-1-1,0 0 0,0-1 1,0 1-1,0-1 1,-10 0-1,16-2-129,1 1 1,0-1-1,-1 1 1,1 0-1,0-1 0,0 1 1,-1-1-1,1 1 1,0-1-1,0 1 0,0-1 1,-1 1-1,1-1 1,0 1-1,0-1 1,0 1-1,0-1 0,0 1 1,0-1-1,0 1 1,0-1-1,0 1 0,1-1 1,-1 1-1,0-1 1,0 1-1,0-1 1,0 1-1,1-1 0,-1 0 1,7-16-2840,12-4-1746,4-2-1291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3.418"/>
    </inkml:context>
    <inkml:brush xml:id="br0">
      <inkml:brushProperty name="width" value="0.025" units="cm"/>
      <inkml:brushProperty name="height" value="0.025" units="cm"/>
    </inkml:brush>
  </inkml:definitions>
  <inkml:trace contextRef="#ctx0" brushRef="#br0">17 271 4068,'0'0'11381,"-1"8"-9315,-4 20-723,1-12-894,1 1 0,1-1 0,1 1 0,0 21 0,1-36-436,0 1 1,0-1-1,0 1 0,1-1 1,-1 1-1,1-1 0,-1 0 0,1 1 1,0-1-1,0 0 0,0 0 0,0 0 1,0 1-1,1-1 0,-1 0 0,1 0 1,-1-1-1,1 1 0,-1 0 0,1 0 1,0-1-1,0 1 0,0-1 0,0 0 1,0 0-1,0 1 0,1-1 0,-1 0 1,0-1-1,1 1 0,-1 0 0,0-1 1,1 1-1,-1-1 0,1 0 1,3 0-1,-3 0 0,0-1 0,0 1 0,0-1 0,-1 0 0,1 0 0,0 0 0,0 0 0,0-1 0,-1 1 0,1-1 0,0 1 0,-1-1 0,0 0 0,1 0 0,-1 0 0,0-1 0,0 1 0,0 0 0,0-1 0,-1 1 0,1-1 0,-1 0 0,1 1 0,-1-1 0,0 0 0,0 0 0,0 0 0,-1 0 0,1 0 0,0-5 0,2-10 35,-1-1 1,0 1 0,-2-30 0,-8 5-16,8 42-13,0 0-1,0 0 1,0 0 0,0 0 0,-1 0 0,1 0 0,0 0 0,-1 0 0,1 0 0,-1 0-1,1 0 1,-1 0 0,1 0 0,-1 0 0,1 0 0,-1 0 0,0 1 0,0-1-1,1 0 1,-1 0 0,0 1 0,0-1 0,0 1 0,0-1 0,0 1 0,0-1 0,0 1-1,0-1 1,0 1 0,0 0 0,0 0 0,0-1 0,0 1 0,0 0 0,0 0-1,-2 0 1,2 4 7,0-1-1,0 0 0,0 1 1,0-1-1,1 1 0,0-1 0,-1 1 1,1 0-1,1-1 0,-1 1 0,0-1 1,3 7-1,-2-8-12,0 1 0,1-1 0,0 0 0,-1 0 0,1 0 0,0 0 1,0 0-1,0-1 0,0 1 0,0 0 0,1-1 0,-1 0 0,0 1 0,1-1 0,-1 0 0,1 0 0,-1 0 0,1-1 0,0 1 0,-1-1 1,1 1-1,0-1 0,-1 0 0,1 0 0,0 0 0,-1 0 0,4-1 0,3 1 42,-1-1-1,1 0 1,-1-1-1,1 0 1,-1 0-1,0 0 1,11-6-1,-3-1 33,-1-1-1,0-1 0,-1 0 0,0-1 1,0-1-1,-2 0 0,19-23 1,-24 26-71,0 0 1,0 0 0,-1 0 0,0-1-1,-1 0 1,0 0 0,-1 0-1,0 0 1,-1-1 0,0 0 0,-1 0-1,1-15 1,-3 26-17,0 0-1,1 0 1,-1 0-1,0 0 1,0 0-1,0 0 1,0 0-1,0 0 1,0 0 0,-1 0-1,1 1 1,0-1-1,0 0 1,-1 0-1,1 0 1,-1 0-1,1 0 1,0 0 0,-1 0-1,0 1 1,1-1-1,-1 0 1,1 0-1,-1 1 1,0-1-1,-1-1 1,1 2-3,0 1 0,-1-1 1,1 0-1,0 0 0,0 0 0,0 1 0,0-1 1,0 1-1,0-1 0,-1 1 0,1-1 0,0 1 0,0-1 1,1 1-1,-1 0 0,0 0 0,0-1 0,-1 2 1,-36 46 47,19-17 264,2 1-1,-17 42 1,29-62-204,1 0 1,0 0-1,1 0 0,1 0 0,-1 1 0,2-1 1,0 1-1,0 0 0,2-1 0,1 17 1,-1-27-129,0 1 1,0-1-1,0 0 1,0 1-1,1-1 1,-1 0-1,1 0 1,0 0 0,0 0-1,-1 0 1,1 0-1,1 0 1,-1-1-1,0 1 1,0-1-1,0 1 1,1-1-1,-1 0 1,1 0-1,-1 0 1,1 0-1,-1 0 1,1-1-1,0 1 1,-1-1 0,1 0-1,0 0 1,-1 0-1,6 0 1,1 0-632,0 0 0,0-1 0,0 0 0,0 0 0,0-1 1,0-1-1,15-5 0,10-11-4050,-1-4-2088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3.829"/>
    </inkml:context>
    <inkml:brush xml:id="br0">
      <inkml:brushProperty name="width" value="0.025" units="cm"/>
      <inkml:brushProperty name="height" value="0.025" units="cm"/>
    </inkml:brush>
  </inkml:definitions>
  <inkml:trace contextRef="#ctx0" brushRef="#br0">159 282 4068,'-10'8'6822,"-8"7"-5226,-7 5 1577,-31 30 0,51-45-2829,0 0-1,1 0 1,-1 0 0,1 0-1,1 1 1,-1-1 0,1 1 0,0 0-1,0 1 1,0-1 0,1 0-1,0 1 1,-2 9 0,5-15-339,-1 0 1,0 0-1,0 0 1,1 1 0,-1-1-1,1 0 1,-1 0-1,1 0 1,-1 0-1,1 0 1,0 0 0,0 0-1,-1 0 1,1 0-1,0 0 1,0-1-1,0 1 1,0 0 0,0-1-1,0 1 1,0 0-1,0-1 1,0 1-1,0-1 1,1 1 0,-1-1-1,0 0 1,0 0-1,0 1 1,0-1 0,1 0-1,-1 0 1,0 0-1,0 0 1,2-1-1,49-2 72,-41-1-98,1 1-1,-1-1 1,0-1-1,-1 0 1,1-1-1,-1 0 1,0 0-1,0-1 1,-1 0-1,0-1 1,0 0-1,-1-1 0,0 0 1,-1 0-1,9-13 1,-3 3 12,-2 0 0,0-1 0,-1 0 0,-1 0 0,0-1 0,-2 0 0,5-27 0,-8 31 23,-2 0-1,0 1 1,-1-1 0,-1 0 0,0 0-1,-4-23 1,3 38-12,1 1 0,0-1-1,0 0 1,-1 0 0,1 1 0,-1-1-1,1 0 1,-1 1 0,0-1 0,0 1-1,0-1 1,0 1 0,0 0 0,0-1-1,0 1 1,0 0 0,0-1 0,-1 1-1,1 0 1,-1 0 0,1 0 0,-1 0-1,1 1 1,-1-1 0,1 0 0,-1 0-1,0 1 1,1-1 0,-1 1 0,0 0-1,1-1 1,-1 1 0,0 0 0,0 0-1,1 0 1,-1 0 0,0 1 0,1-1-1,-1 0 1,0 1 0,1-1 0,-4 2-1,-2 0 15,0 1 0,0 1 0,0-1 0,0 1 0,1 0 0,0 0 0,0 1 0,-8 7 0,-4 6 194,1 1 1,1 1 0,-18 28-1,30-42-165,0 0 0,0 1 0,1-1 0,0 1 0,0-1 0,0 1 0,1 0 0,0 0 0,1 0 0,-1 0 0,1 0 0,1 1 0,-1-1 0,1 0 0,1 0 0,1 12 0,-2-18-45,1 1 0,0 0 0,0 0 0,0-1 1,1 1-1,-1 0 0,0-1 0,1 1 0,-1-1 0,1 0 0,-1 0 1,1 1-1,-1-1 0,1 0 0,0 0 0,0 0 0,-1 0 1,1-1-1,3 2 0,45 9-489,-23-5-242,-23-5 581,0 0 1,0 0 0,0 1-1,0-1 1,0 1 0,0 0-1,-1 0 1,1 0 0,-1 1-1,0 0 1,1-1 0,-1 1 0,0 0-1,-1 0 1,6 7 0,-6-4-462,1 0 0,-1-1 0,0 1 1,0 0-1,-1 0 0,0 0 0,0 0 1,-1 1-1,1-1 0,-1 7 0,0 3-3889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4.191"/>
    </inkml:context>
    <inkml:brush xml:id="br0">
      <inkml:brushProperty name="width" value="0.025" units="cm"/>
      <inkml:brushProperty name="height" value="0.025" units="cm"/>
    </inkml:brush>
  </inkml:definitions>
  <inkml:trace contextRef="#ctx0" brushRef="#br0">36 92 4292,'0'0'13912,"8"-3"-12407,10-1-1070,0 0-1,-1 1 1,1 1-1,25 0 1,-39 1-426,0 1 0,0-1 0,0 0 1,0-1-1,0 1 0,0-1 0,0 1 0,-1-1 0,7-5 0,-9 7 3,0-1 1,0 1-1,0-1 0,0 0 0,0 1 0,0-1 1,-1 0-1,1 1 0,0-1 0,0 0 1,-1 0-1,1 0 0,-1 1 0,1-1 0,-1 0 1,1 0-1,-1 0 0,1 0 0,-1 0 0,0 0 1,0 0-1,1 0 0,-1 0 0,0 0 0,0 0 1,0 0-1,0-1 0,0 1 0,0 0 1,-1 0-1,1 0 0,0 0 0,0 0 0,-1 0 1,1 0-1,-1 0 0,1 0 0,-1 1 0,1-1 1,-1 0-1,1 0 0,-1 0 0,0 0 0,-1-1 1,-1 0 83,0 0 0,0 1 0,0-1 0,-1 1 0,1 0 0,0-1 0,-1 1 0,1 1 0,-1-1 1,1 0-1,-1 1 0,1 0 0,-1 0 0,1 0 0,-1 0 0,1 1 0,-7 0 0,4 0-38,-1 1 1,1-1-1,-1 1 0,1 1 0,-1-1 0,1 1 0,0 0 0,-8 5 0,5 0 2,1-1-1,0 1 1,0 1-1,1 0 1,-11 17-1,15-23-51,1 1-1,0-1 0,0 1 1,1-1-1,-1 1 1,1 0-1,-1-1 0,1 1 1,0 0-1,1 0 1,-1 0-1,1 0 1,0 0-1,-1 0 0,2-1 1,-1 1-1,0 0 1,1 0-1,0 0 1,1 4-1,0-6-125,0 1-1,0-1 1,0 0-1,0 0 1,0 0 0,1 0-1,-1 0 1,1-1-1,-1 1 1,1-1 0,0 0-1,0 1 1,-1-1-1,1 0 1,0-1 0,0 1-1,0-1 1,0 1-1,0-1 1,0 0 0,0 0-1,4 0 1,2 0-1188,1 0 0,-1-1 0,1 0 0,-1-1 0,19-5 0,9-11-5351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1.022"/>
    </inkml:context>
    <inkml:brush xml:id="br0">
      <inkml:brushProperty name="width" value="0.025" units="cm"/>
      <inkml:brushProperty name="height" value="0.025" units="cm"/>
    </inkml:brush>
  </inkml:definitions>
  <inkml:trace contextRef="#ctx0" brushRef="#br0">0 1 9225,'0'0'13314,"4"9"-12519,1 10-525,0-1 0,-1 1 1,-1 0-1,1 36 0,-5 93-85,-1-59-130,3-50-112,-1-26 454,0-23 1308,2-67-1063,0 28-684,-3 0 1,-10-82-1,13 145-388,-3-12 427,1-1-1,0 1 1,0 0-1,0-1 1,0 1-1,0-1 1,1 1-1,-1 0 1,0-1-1,1 1 1,-1-1-1,1 1 1,0-1-1,-1 1 1,1-1-1,0 0 1,0 1-1,0-1 1,0 0-1,0 0 1,0 1-1,0-1 1,0 0-1,1 0 1,-1 0-1,0 0 1,1-1 0,-1 1-1,0 0 1,1-1-1,-1 1 1,1 0-1,-1-1 1,1 0-1,0 1 1,-1-1-1,1 0 1,-1 0-1,1 0 1,0 0-1,1 0 1,11 0 1,-1-1 0,1 0 0,0-1 1,-1-1-1,0 0 0,1-1 0,-1 0 0,20-10 0,-25 10-12,0-1-1,0 0 0,0 0 0,-1 0 0,0-1 0,0-1 1,0 1-1,-1-1 0,0 0 0,0 0 0,-1-1 0,0 0 0,8-15 1,-13 22 13,1-1 1,0 1-1,-1 0 1,1-1-1,-1 1 1,1 0-1,-1-1 1,0 1-1,1-1 1,-1 1-1,0 0 1,0-1-1,0 1 1,0-1-1,0 1 1,0-1-1,-1 1 1,0-2-1,1 2-4,0 1 0,-1-1 1,1 1-1,-1-1 0,0 1 0,1 0 0,-1-1 0,1 1 0,-1-1 0,0 1 0,1 0 1,-1 0-1,0-1 0,1 1 0,-1 0 0,0 0 0,1 0 0,-1 0 0,0 0 0,0 0 1,1 0-1,-1 0 0,0 0 0,-1 0 0,-2 1-13,0 0 1,0 0-1,0 1 0,0-1 1,0 1-1,0 0 1,0 0-1,0 0 0,1 1 1,-5 2-1,-2 7 26,0 0 0,1 0 0,0 1 0,1 1 0,1-1 0,0 1 0,0 0 0,2 1 0,0 0 0,0-1 0,2 2 0,-1-1 0,2 0 0,0 1 0,1 23 0,1-37-4,0 0-1,0 0 1,0 0-1,0 1 1,0-1 0,1 0-1,-1 0 1,1 0-1,0 0 1,-1 0-1,1 0 1,0-1 0,0 1-1,0 0 1,0 0-1,1-1 1,-1 1-1,0 0 1,1-1 0,-1 1-1,1-1 1,0 0-1,2 2 1,0-1 13,0 0 0,0-1 0,0 0 0,0 0 0,0 0 0,1 0 0,-1 0 0,0-1 0,0 0 0,1 0 0,3 0 0,8-2-580,0-1-1,-1 0 1,1-1-1,-1 0 1,21-10-1,-29 11-467,1-1 0,-1 0 0,0 0 0,0-1 0,-1 0 0,8-7 0,7-9-5157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4.537"/>
    </inkml:context>
    <inkml:brush xml:id="br0">
      <inkml:brushProperty name="width" value="0.025" units="cm"/>
      <inkml:brushProperty name="height" value="0.025" units="cm"/>
    </inkml:brush>
  </inkml:definitions>
  <inkml:trace contextRef="#ctx0" brushRef="#br0">93 0 3619,'0'0'8739,"-10"7"-6395,0 0-1690,0 0 0,1 0 0,-16 18 0,22-22-483,0 0 1,1 1-1,-1-1 0,1 1 0,-1 0 0,1 0 0,0 0 0,1 0 0,-1 0 0,1 1 0,0-1 0,0 0 1,0 1-1,0-1 0,1 0 0,0 1 0,0 5 0,0-8-173,1 0 0,0 0 0,0 0 1,0 0-1,0 0 0,0 0 0,0-1 0,0 1 0,1 0 0,-1-1 0,1 1 1,-1-1-1,1 1 0,-1-1 0,1 0 0,0 0 0,0 0 0,0 0 1,-1 0-1,1 0 0,0 0 0,0-1 0,0 1 0,4 0 0,56 9-1118,-54-9 872,-5-1 167,9 1-90,-1 0-1,0 1 0,1 1 0,16 5 1,-27-8 230,1 1 1,-1-1 0,0 1-1,1-1 1,-1 1-1,0 0 1,1-1 0,-1 1-1,0 0 1,0 0 0,1 0-1,-1 0 1,0 0 0,0 0-1,0 0 1,0 1 0,-1-1-1,1 0 1,0 0 0,0 1-1,-1-1 1,1 1 0,-1-1-1,1 0 1,-1 1 0,0-1-1,1 1 1,-1-1 0,0 1-1,0-1 1,0 1 0,0-1-1,0 1 1,-1-1-1,1 1 1,0-1 0,-1 1-1,1-1 1,-1 1 0,1-1-1,-1 0 1,0 1 0,1-1-1,-1 0 1,-1 2 0,-4 4 228,1 0 0,-1-1 1,-1 1-1,1-1 0,-1 0 1,0-1-1,-1 0 0,1 0 1,-1-1-1,-12 6 0,14-7-612,0 0 1,-1-1-1,1 0 0,-1 0 0,0-1 0,0 1 0,0-1 0,-9-1 0,-1-1-5762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5.038"/>
    </inkml:context>
    <inkml:brush xml:id="br0">
      <inkml:brushProperty name="width" value="0.025" units="cm"/>
      <inkml:brushProperty name="height" value="0.025" units="cm"/>
    </inkml:brush>
  </inkml:definitions>
  <inkml:trace contextRef="#ctx0" brushRef="#br0">46 45 4356,'0'0'7089,"10"-6"-4136,-8 4-2869,50-26 3090,-48 27-2965,0-1-1,-1 1 0,1 0 1,0 0-1,0 0 1,0 0-1,0 1 0,0-1 1,0 1-1,0 0 1,0 0-1,0 1 0,0-1 1,0 1-1,7 2 1,-9-2-187,-1 0 1,1 1-1,-1-1 1,1 0-1,-1 1 1,0-1-1,0 0 0,1 1 1,-1 0-1,0-1 1,0 1-1,-1 0 1,1-1-1,0 1 1,0 0-1,-1 0 1,1 0-1,-1-1 1,0 1-1,1 0 1,-1 0-1,0 0 1,0 0-1,0 0 1,-1 0-1,1 0 1,0 0-1,-2 3 1,1 2 1,-1 0 0,0 0 1,0 0-1,-1-1 0,0 1 0,-6 10 1,-56 69 135,44-61-78,1 1 1,2 0 0,-26 48 0,43-71-8,0-1 1,0 0 0,0 1-1,0-1 1,0 1 0,1 0-1,-1-1 1,1 1-1,0-1 1,0 1 0,0 4-1,0-6-25,0 0 1,1 0-1,-1 0 0,1 0 0,-1 0 1,0 0-1,1 0 0,0 0 0,-1 0 0,1 0 1,-1-1-1,1 1 0,0 0 0,0 0 0,0-1 1,-1 1-1,1 0 0,0-1 0,2 2 1,3 0 94,0 0 0,0-1 1,0 0-1,0 0 0,0 0 1,1 0-1,11-2 1,4 1-141,-1-1-1,1-1 1,-1-1 0,0 0 0,0-2 0,0-1 0,0 0 0,-1-2 0,0 0 0,0-1-1,18-12 1,-36 19-263,0 1-1,0-1 0,0 0 1,0 1-1,0-1 0,0 0 1,0 0-1,0 0 0,-1-1 1,1 1-1,-1 0 0,0-1 1,2-2-1,-3 3-67,0 1 0,0 0 0,0-1 0,0 1 0,0 0 0,0-1 0,0 1 0,0 0 0,0 0 0,-1-1 0,1 1 1,0 0-1,-1 0 0,1-1 0,-1 1 0,1 0 0,-1 0 0,0 0 0,0 0 0,1 0 0,-1 0 0,0 0 0,0 0 0,0 0 0,0 0 0,0 0 0,-2-1 0,-24-14-7334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5.384"/>
    </inkml:context>
    <inkml:brush xml:id="br0">
      <inkml:brushProperty name="width" value="0.025" units="cm"/>
      <inkml:brushProperty name="height" value="0.025" units="cm"/>
    </inkml:brush>
  </inkml:definitions>
  <inkml:trace contextRef="#ctx0" brushRef="#br0">0 22 3748,'0'0'18737,"82"-3"-17968,-37-2-481,10 4-288,-5 0-736,0-1-1603,-12-2-2561,-3-2-5574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5.745"/>
    </inkml:context>
    <inkml:brush xml:id="br0">
      <inkml:brushProperty name="width" value="0.025" units="cm"/>
      <inkml:brushProperty name="height" value="0.025" units="cm"/>
    </inkml:brush>
  </inkml:definitions>
  <inkml:trace contextRef="#ctx0" brushRef="#br0">69 1 6086,'0'0'9032,"-47"60"-6886,35-35-288,6-2-641,3 2-608,3-6-417,0-3-128,11-3-64,3-5-192,0-4-545,-3-4-448,5 0-833,-5-8-1601,-4-9-417,2-2-4484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6.089"/>
    </inkml:context>
    <inkml:brush xml:id="br0">
      <inkml:brushProperty name="width" value="0.025" units="cm"/>
      <inkml:brushProperty name="height" value="0.025" units="cm"/>
    </inkml:brush>
  </inkml:definitions>
  <inkml:trace contextRef="#ctx0" brushRef="#br0">0 353 3043,'0'0'9502,"0"8"-7756,0 25-209,0-32-1482,0 0 0,1 0 0,-1 0-1,0 0 1,0 0 0,1 0 0,-1 0 0,1-1-1,-1 1 1,1 0 0,-1 0 0,1-1-1,-1 1 1,1 0 0,0-1 0,-1 1 0,1 0-1,0-1 1,0 1 0,-1-1 0,1 1-1,0-1 1,0 1 0,0-1 0,0 0 0,0 0-1,0 1 1,0-1 0,-1 0 0,1 0-1,0 0 1,0 0 0,1 0 0,38 0-137,-30-1 191,-3 1 10,1 0 0,-1 0-1,0 0 1,0-1 0,0-1-1,0 1 1,0-1 0,0 0 0,0 0-1,-1-1 1,1 0 0,-1 0 0,0-1-1,0 0 1,0 0 0,0 0 0,-1-1-1,1 1 1,-1-1 0,0-1-1,-1 1 1,1-1 0,-1 0 0,0 0-1,-1 0 1,1 0 0,-1-1 0,4-11-1,-7 17-103,0 1-1,1 0 1,-1-1-1,0 1 1,0-1-1,0 1 1,0-1-1,0 1 1,0-1-1,0 1 1,0 0-1,0-1 1,0 1-1,0-1 1,0 1-1,0-1 1,0 1-1,0-1 1,0 1-1,0 0 0,-1-1 1,1 1-1,0-1 1,0 1-1,-1 0 1,1-1-1,0 1 1,0 0-1,-1-1 1,1 1-1,0 0 1,-1-1-1,1 1 1,-1 0-1,1 0 1,0-1-1,-1 1 1,1 0-1,-1 0 1,0-1-1,-24 6 155,-23 20-35,30-10 134,1 1 0,0 1 0,-21 27 0,32-38-115,2 1 0,-1 0 0,1 0 0,0 0 0,0 0 0,1 1 0,0-1 0,0 1 0,1 0 0,0 0 0,0 0 0,1 0 0,-1 13 0,3-19-136,-1-1 0,1 0 1,-1 1-1,1-1 0,0 0 1,-1 0-1,1 0 0,0 1 0,0-1 1,0 0-1,0 0 0,0 0 1,0 0-1,0-1 0,0 1 0,1 0 1,-1 0-1,0-1 0,0 1 1,1-1-1,-1 1 0,0-1 0,1 1 1,-1-1-1,1 0 0,-1 0 0,0 1 1,1-1-1,-1 0 0,1 0 1,-1-1-1,3 1 0,52-7 587,-36 1-458,0 0-1,-1-2 0,1-1 1,-2 0-1,28-18 0,-7 0-44,49-42-1,-57 41-54,48-55 0,-70 72-34,-1 0 0,0 0-1,0-1 1,-1 0-1,-1 0 1,0 0 0,0-1-1,-2 0 1,5-15 0,-9 26-14,1 0 0,-1 0 0,1 1 0,-1-1 0,0 0 0,0 0 0,0 0 0,0 0 0,0 0 1,-1 0-1,1 0 0,0 1 0,-1-1 0,0 0 0,1 0 0,-1 0 0,-2-3 0,2 5-2,1-1 1,-1 0-1,0 0 0,0 1 0,-1-1 0,1 0 0,0 1 0,0-1 0,0 1 0,0-1 0,0 1 0,-1 0 0,1-1 0,0 1 0,0 0 0,-1 0 1,1 0-1,0 0 0,0 0 0,-2 1 0,-4 0-9,0 1 0,0 0-1,0 0 1,0 0 0,0 1 0,1 1 0,-1-1 0,-5 5 0,-8 5 13,1 1 0,1 1 0,0 1 0,1 1 0,-20 24 0,29-32 18,2 1 0,-1-1 0,1 1 0,1 0 0,0 0-1,0 1 1,1-1 0,1 1 0,-1 0 0,2 0 0,-1 1 0,2-1 0,-1 14 0,2-22-7,0 1 1,1-1-1,-1 0 1,1 1 0,0-1-1,0 0 1,0 0 0,0 0-1,1 0 1,-1 0-1,1 0 1,0 0 0,-1-1-1,1 1 1,1 0 0,-1-1-1,0 0 1,1 1-1,-1-1 1,1 0 0,0 0-1,-1-1 1,1 1-1,0 0 1,0-1 0,0 0-1,0 0 1,0 0 0,4 1-1,5 1-478,-1-1 0,1 0-1,-1 0 1,1-1 0,0-1-1,0 0 1,13-2 0,-24 2 184,0 0 0,0 0 1,0-1-1,0 1 1,0 0-1,0 0 0,0-1 1,1 1-1,-1-1 1,0 1-1,-1-1 0,1 1 1,0-1-1,0 0 0,0 1 1,0-1-1,0 0 1,-1 0-1,1 1 0,0-1 1,0 0-1,-1 0 0,1 0 1,-1 0-1,1 0 1,-1 0-1,1 0 0,-1 0 1,0 0-1,1 0 0,-1 0 1,0 0-1,0-2 1,1-22-10491</inkml:trace>
  <inkml:trace contextRef="#ctx0" brushRef="#br0" timeOffset="1">209 22 8712,'0'0'5830,"-52"-20"-4677,40 18-416,8 2-673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7.602"/>
    </inkml:context>
    <inkml:brush xml:id="br0">
      <inkml:brushProperty name="width" value="0.025" units="cm"/>
      <inkml:brushProperty name="height" value="0.025" units="cm"/>
    </inkml:brush>
  </inkml:definitions>
  <inkml:trace contextRef="#ctx0" brushRef="#br0">2 209 4068,'0'0'13047,"-1"-11"-10976,1 8-1919,0-1-1,0 0 0,0 0 1,0 1-1,0-1 1,1 0-1,-1 1 1,1-1-1,0 0 1,0 1-1,4-7 0,-3 5-44,2 1 0,-1 0 1,0 0-1,1 1 0,-1-1 0,1 1 0,0 0 0,0 0 0,1 0 0,-1 0 0,6-2 0,-9 5-93,72-34 906,-68 32-893,0 0 0,0 0-1,0 1 1,0 0 0,1 0-1,-1 0 1,0 0 0,1 1-1,-1 0 1,0 0 0,1 1-1,9 1 1,-14-1-28,0 0 1,0 0-1,0 0 0,0 0 0,0 0 1,-1 0-1,1 0 0,0 0 1,-1 0-1,1 0 0,0 0 1,-1 1-1,1-1 0,-1 0 0,0 0 1,1 1-1,-1-1 0,0 0 1,0 1-1,0-1 0,0 0 1,0 0-1,0 1 0,0-1 0,0 0 1,-1 1-1,1-1 0,0 0 1,-1 0-1,1 1 0,-1-1 0,1 0 1,-1 0-1,-1 2 0,-22 45 96,23-46-90,-24 37 32,-17 27 2,39-60-37,0 0-1,0 0 1,1 0-1,0 0 1,0 0 0,0 1-1,1-1 1,-1 11-1,2-16 2,0-1 0,1 1-1,-1-1 1,0 1 0,1-1-1,-1 1 1,0-1 0,1 1-1,-1-1 1,1 0 0,-1 1 0,1-1-1,-1 0 1,1 1 0,-1-1-1,1 0 1,-1 0 0,1 1-1,-1-1 1,1 0 0,-1 0-1,1 0 1,0 0 0,-1 0-1,1 0 1,-1 0 0,1 0-1,-1 0 1,1 0 0,0 0-1,-1 0 1,1 0 0,-1 0-1,1 0 1,-1-1 0,1 1-1,0-1 1,26-7 258,-10-1-175,0-1-1,-1 0 1,-1-1-1,0-1 1,0 0-1,-1-2 0,24-27 1,-22 20-17,0 0 1,-2 0-1,0-2 0,-1 1 1,12-33-1,-17 18 50,-8 37-119,0 0 0,0 0 0,0 0 0,0 0 0,0 0 0,0-1 0,0 1 0,0 0 0,0 0 0,0 0 0,0 0 0,0 0 0,0 0 0,0 0 0,0-1 0,0 1 0,0 0 0,0 0 0,-1 0 0,1 0 0,0 0 0,0 0 0,0 0 0,0 0 0,0 0 0,0 0 0,0 0 0,0 0 0,-1-1 0,1 1 0,0 0 0,0 0 0,0 0 0,0 0 0,0 0 0,0 0 0,0 0 0,-1 0 0,1 0 0,0 0 0,0 0 0,0 0 0,0 0 0,0 0 0,0 0 0,0 1 0,-1-1 0,1 0 0,0 0 0,0 0 0,0 0 0,0 0 0,0 0 0,0 0 0,0 0 0,0 0 0,0 0 0,-1 0 0,1 0 0,0 1 0,0-1 0,0 0 0,-12 18-39,1 3 71,0 0-1,2 0 0,1 1 1,0 0-1,2 0 0,0 1 1,-2 29-1,8-50-9,-1-1 1,1 0-1,0 0 0,0 1 0,0-1 0,0 0 1,0 0-1,1 1 0,-1-1 0,0 0 1,1 0-1,-1 1 0,0-1 0,1 0 0,0 0 1,-1 0-1,1 0 0,0 0 0,-1 0 1,1 0-1,0 0 0,0 0 0,0 0 0,0 0 1,0-1-1,0 1 0,0 0 0,0 0 0,0-1 1,0 1-1,0-1 0,0 1 0,1-1 1,-1 0-1,0 1 0,0-1 0,0 0 0,1 0 1,-1 0-1,0 0 0,1 0 0,-1 0 1,0 0-1,0 0 0,0 0 0,1-1 0,-1 1 1,0-1-1,0 1 0,2-1 0,5-2 162,1 1 0,-1-1 0,1-1 0,-1 0 0,15-9 0,-2-2-130,0-1 1,0-1 0,20-23-1,-35 34-57,0 0-1,-1 0 1,0 0-1,0-1 1,-1 0-1,0 0 1,0 0-1,-1 0 1,1-1-1,-2 0 0,1 1 1,-1-1-1,0 0 1,1-13-1,-3 21 3,0 0 0,0 0 0,0-1 0,0 1-1,0 0 1,0 0 0,0-1 0,0 1 0,0 0-1,0 0 1,0-1 0,0 1 0,0 0-1,0 0 1,0-1 0,0 1 0,0 0 0,0 0-1,0-1 1,0 1 0,0 0 0,0 0 0,-1-1-1,1 1 1,0 0 0,0 0 0,0 0-1,0-1 1,-1 1 0,1 0 0,0 0 0,0 0-1,0 0 1,-1 0 0,1-1 0,0 1 0,0 0-1,-1 0 1,1 0 0,0 0 0,0 0-1,-1 0 1,1 0 0,0 0 0,0 0 0,-1 0-1,1 0 1,0 0 0,0 0 0,-1 0 0,1 0-1,-16 12-95,-11 21-31,22-27 129,0 1-1,1-1 0,0 1 1,0 0-1,1 0 0,0 0 1,0 0-1,1 1 1,0-1-1,0 1 0,0 0 1,1-1-1,0 10 0,1-16 1,1 0 0,-1 0 0,1-1 0,-1 1 0,1-1 0,-1 1 0,1-1-1,0 1 1,-1-1 0,1 1 0,0-1 0,-1 1 0,1-1 0,0 1 0,0-1-1,-1 0 1,1 0 0,0 1 0,0-1 0,-1 0 0,1 0 0,0 0 0,0 0-1,0 0 1,0 0 0,-1 0 0,1 0 0,0 0 0,0 0 0,-1-1-1,1 1 1,0 0 0,0-1 0,-1 1 0,1 0 0,1-1 0,30-12 52,-14 2-155,-1-1 0,22-20 1,16-12-785,-54 43 880,-1 1-1,0 0 0,1-1 1,-1 1-1,0 0 0,1-1 0,-1 1 1,1 0-1,-1-1 0,0 1 0,1 0 1,-1 0-1,1 0 0,-1-1 1,1 1-1,-1 0 0,1 0 0,-1 0 1,1 0-1,-1 0 0,1 0 0,-1 0 1,1 0-1,-1 0 0,1 0 1,-1 0-1,1 0 0,-1 0 0,1 1 1,-1-1-1,1 0 0,-1 0 0,0 0 1,1 1-1,-1-1 0,1 0 1,-1 1-1,0-1 0,1 0 0,0 1 1,1 24-69,-16 32 84,7-43 16,-1 0 1,0 0-1,-13 15 0,21-29-14,0 0 0,0 0 1,0 0-1,0 1 0,0-1 0,-1 0 0,1 0 0,0 0 0,0 0 0,0 1 0,0-1 0,0 0 1,0 0-1,0 0 0,-1 1 0,1-1 0,0 0 0,0 0 0,0 0 0,0 1 0,0-1 0,0 0 1,0 0-1,0 0 0,0 1 0,0-1 0,0 0 0,0 0 0,0 0 0,1 1 0,-1-1 1,0 0-1,0 0 0,0 0 0,0 1 0,0-1 0,0 0 0,0 0 0,0 0 0,1 0 0,-1 1 1,0-1-1,0 0 0,0 0 0,0 0 0,1 0 0,-1 0 0,0 0 0,15 2 106,18-10-137,-17-3 65,-1-2 1,-1 1-1,0-2 1,0 0-1,20-29 1,32-32-10,-65 75-38,-1 0-1,0-1 0,0 1 1,1 0-1,-1 0 1,0-1-1,1 1 0,-1 0 1,0 0-1,0 0 0,1-1 1,-1 1-1,0 0 0,1 0 1,-1 0-1,0 0 0,1 0 1,-1 0-1,1 0 0,-1 0 1,0 0-1,1 0 0,-1 0 1,0 0-1,1 0 0,-1 0 1,0 0-1,1 0 0,-1 0 1,0 0-1,1 0 0,-1 0 1,0 1-1,1-1 0,-1 0 1,0 0-1,1 0 0,-1 1 1,0-1-1,0 0 0,1 0 1,-1 1-1,0-1 0,0 0 1,1 1-1,-1-1 1,0 0-1,0 1 0,0-1 1,0 0-1,0 1 0,1 0 1,4 33-23,-4-26 27,-1 1 1,-1 0-1,1-1 0,-1 1 0,-1 0 1,-5 15-1,-30 43 17,-18 36 95,50-81 230,19-33-200,18-30-71,-23 24-54,-1 0 0,0-1 0,-1 0 0,-1 0 1,-1-1-1,-1 0 0,0 1 0,-1-2 0,-1 1 0,-1 0 0,-3-33 1,-1 33-67,0 4-66,17 23 43,22 20-84,-14-16-2679,-22-12 2402,1 1 1,0-1-1,-1 0 1,1 0-1,0 1 0,-1-1 1,1 0-1,0 0 1,-1 0-1,1 0 1,0 0-1,0 0 0,-1 0 1,1 0-1,0-1 1,-1 1-1,1 0 1,0 0-1,-1 0 0,1-1 1,1 0-1,-1-4-7731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7.979"/>
    </inkml:context>
    <inkml:brush xml:id="br0">
      <inkml:brushProperty name="width" value="0.025" units="cm"/>
      <inkml:brushProperty name="height" value="0.025" units="cm"/>
    </inkml:brush>
  </inkml:definitions>
  <inkml:trace contextRef="#ctx0" brushRef="#br0">4 0 13869,'-3'0'2178,"3"10"-1825,0 3 543,10 7-703,10-2-386,3-1-2657,2 1-3044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8.358"/>
    </inkml:context>
    <inkml:brush xml:id="br0">
      <inkml:brushProperty name="width" value="0.025" units="cm"/>
      <inkml:brushProperty name="height" value="0.025" units="cm"/>
    </inkml:brush>
  </inkml:definitions>
  <inkml:trace contextRef="#ctx0" brushRef="#br0">160 200 4708,'-8'4'9065,"-10"4"-7486,0 1 0,0 1-1,-25 19 1,39-26-1347,-1 0-1,2 0 1,-1 0 0,0 1-1,1-1 1,-1 1 0,1 0-1,0 0 1,0 0 0,1 0-1,-1 0 1,1 1-1,0-1 1,0 1 0,0 0-1,1-1 1,0 1 0,-1 0-1,2 0 1,-1 0 0,1 0-1,0 7 1,0-10-222,1-1 0,0 1 0,0-1-1,-1 0 1,1 0 0,0 1 0,0-1 0,1 0 0,-1 0 0,0 0-1,0 0 1,0 0 0,1 0 0,-1-1 0,0 1 0,1 0 0,-1-1-1,1 1 1,-1-1 0,1 1 0,-1-1 0,1 1 0,-1-1 0,1 0-1,-1 0 1,1 0 0,-1 0 0,1 0 0,0 0 0,2-1 0,49-8 138,-38 2-132,0 1-1,0-2 1,0 0 0,-1-1-1,0 0 1,-1-1 0,0 0-1,18-20 1,-14 12-10,-1 0 0,-1-2-1,-1 1 1,0-2 0,12-25 0,-21 37 3,-1 0-1,-1-1 1,1 1-1,-2-1 1,1 0-1,-1 0 1,-1 0-1,0 0 1,0-11-1,-1 20-9,1 0 1,-1 0-1,0 0 0,0 0 0,0 0 0,-1 0 0,1 0 0,0 0 0,0 0 0,0 0 1,-1 0-1,1 0 0,0 0 0,-1 0 0,1 0 0,-1 1 0,1-1 0,-1 0 0,0 0 0,1 0 1,-1 1-1,0-1 0,1 0 0,-1 1 0,0-1 0,0 0 0,0 1 0,0-1 0,0 1 0,1-1 1,-1 1-1,0 0 0,0-1 0,0 1 0,0 0 0,0 0 0,0 0 0,0 0 0,0 0 0,0 0 1,0 0-1,0 0 0,0 0 0,0 0 0,0 0 0,0 1 0,0-1 0,0 0 0,0 1 0,0-1 1,0 1-1,0-1 0,-1 2 0,-4 0 4,1 1-1,-1 0 1,1 0 0,-1 1 0,1-1-1,0 1 1,-7 7 0,7-4 41,0 0 0,1-1-1,-1 1 1,1 1 0,1-1 0,-1 1 0,1-1 0,1 1 0,-1 0 0,1 0 0,1 0-1,0 0 1,0 1 0,0-1 0,1 0 0,0 0 0,1 1 0,-1-1 0,2 0 0,-1 0 0,1 0-1,4 9 1,-2-6-192,0-1-1,1 0 1,0 0-1,1 0 0,0 0 1,13 15-1,-11-17-677,0 0 0,0 0-1,0-1 1,1 0 0,0-1-1,0 1 1,11 3 0,9 3-8548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9.109"/>
    </inkml:context>
    <inkml:brush xml:id="br0">
      <inkml:brushProperty name="width" value="0.025" units="cm"/>
      <inkml:brushProperty name="height" value="0.025" units="cm"/>
    </inkml:brush>
  </inkml:definitions>
  <inkml:trace contextRef="#ctx0" brushRef="#br0">1 201 2851,'0'0'85,"6"-10"406,41-81 4460,-39 75-2098,-1-1 0,-1 1 0,9-34-1,-19 79-2484,-1-1-127,2 1-1,2 55 0,0-83-239,1 0 0,0 0 1,1 0-1,-1 1 0,0-1 0,0 0 0,0 0 0,1 0 0,-1 0 0,0 0 0,1 0 0,-1 0 0,1 0 0,-1 0 0,1 0 0,0 0 0,-1 0 0,1 0 0,0-1 0,0 1 0,0 0 0,0 0 0,-1-1 0,1 1 0,0-1 0,0 1 0,0-1 0,2 2 0,0-2 10,0 0 0,-1 0 0,1 0 0,-1 0 0,1 0 0,-1-1 0,1 1 0,-1-1 0,1 0 0,-1 1 0,1-1 0,2-2-1,6-3 65,0 0-1,0-1 1,19-16-1,65-71 38,-95 94-120,0-1 1,1 1-1,-1-1 0,1 0 0,-1 1 0,1 0 0,-1-1 1,1 1-1,-1-1 0,1 1 0,-1 0 0,1-1 0,0 1 0,-1 0 1,1-1-1,0 1 0,-1 0 0,1 0 0,0 0 0,-1 0 0,1 0 1,0 0-1,-1 0 0,1 0 0,0 0 0,-1 0 0,1 0 1,0 0-1,-1 0 0,2 1 0,11 18-53,2 46 150,-12-49-93,-3-14 23,0 0-1,1-1 1,-1 1-1,0-1 0,1 1 1,-1-1-1,1 1 1,-1-1-1,1 1 0,0-1 1,0 1-1,-1-1 0,1 0 1,0 0-1,0 1 1,1-1-1,-1 0 0,0 0 1,0 0-1,0 0 1,1 0-1,-1 0 0,0 0 1,1-1-1,-1 1 1,1 0-1,-1-1 0,1 1 1,-1-1-1,1 0 1,0 0-1,-1 1 0,1-1 1,-1 0-1,1 0 0,2-1 1,5-1 84,0 0 0,0-1-1,0-1 1,-1 1 0,14-9 0,-15 8-683,0 0 0,0 0 0,1 1-1,-1 0 1,15-3 0,-13 0-4294,-7-3 812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9.438"/>
    </inkml:context>
    <inkml:brush xml:id="br0">
      <inkml:brushProperty name="width" value="0.025" units="cm"/>
      <inkml:brushProperty name="height" value="0.025" units="cm"/>
    </inkml:brush>
  </inkml:definitions>
  <inkml:trace contextRef="#ctx0" brushRef="#br0">0 1 5958,'0'0'9160,"49"31"-14765</inkml:trace>
  <inkml:trace contextRef="#ctx0" brushRef="#br0" timeOffset="1">486 90 6342,'0'0'2755,"28"55"-2339,-28-40-288,0 2-128,0-1-1153,-1-3-5029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1.385"/>
    </inkml:context>
    <inkml:brush xml:id="br0">
      <inkml:brushProperty name="width" value="0.025" units="cm"/>
      <inkml:brushProperty name="height" value="0.025" units="cm"/>
    </inkml:brush>
  </inkml:definitions>
  <inkml:trace contextRef="#ctx0" brushRef="#br0">84 47 3171,'0'0'16875,"-8"2"-16416,5-2-431,0 0 1,0 1 0,0 0-1,1 0 1,-1 0 0,0 0 0,1 0-1,-1 1 1,0-1 0,1 1-1,0-1 1,-1 1 0,1 0-1,-3 3 1,2 0 44,-1 0-1,1 0 1,1 0-1,-1 0 1,1 0 0,0 1-1,0 0 1,-1 7-1,1-7 28,0 0 9,1 0 0,-1 1 1,1-1-1,0 0 0,1 12 1,0-17-92,0 0 1,0 0-1,0 0 0,1 0 1,-1 0-1,0 0 1,1 0-1,-1 0 0,0-1 1,1 1-1,0 0 1,-1 0-1,1 0 0,-1 0 1,1-1-1,0 1 0,-1 0 1,1-1-1,0 1 1,0-1-1,0 1 0,0-1 1,-1 1-1,1-1 1,0 1-1,0-1 0,0 0 1,0 1-1,0-1 1,0 0-1,0 0 0,0 0 1,0 0-1,0 0 1,0 0-1,0 0 0,0 0 1,0 0-1,0 0 1,0-1-1,0 1 0,0 0 1,0-1-1,0 1 1,0-1-1,6-2 89,0 0 0,0 0-1,-1-1 1,1 0 0,-1 0 0,0 0 0,0-1-1,-1 0 1,1 0 0,-1 0 0,7-10 0,-1 1-67,-1 0-1,0-1 1,14-29 0,-21 39-13,-1-1 0,0 1-1,0-1 1,0 0 0,-1 1-1,1-11 1,-2 14-5,-19 46-167,14-30 161,0-1 0,1 1 0,0 0 0,1 1 0,0-1 0,2 1 0,-1-1 0,2 20 1,0-32-49,0-1 0,0 1 0,1-1 0,-1 1 0,0-1 0,1 1 0,-1-1 0,1 0 0,-1 1 0,1-1 0,0 0 0,0 1 0,-1-1 1,1 0-1,0 0 0,0 1 0,0-1 0,0 0 0,0 0 0,1 0 0,-1 0 0,0-1 0,0 1 0,1 0 0,-1 0 0,1-1 1,-1 1-1,2 0 0,2 0-648,-1 0-1,1-1 1,-1 1 0,1-1 0,-1 0 0,1 0 0,-1 0 0,8-2 0,5-3-5742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19.773"/>
    </inkml:context>
    <inkml:brush xml:id="br0">
      <inkml:brushProperty name="width" value="0.025" units="cm"/>
      <inkml:brushProperty name="height" value="0.025" units="cm"/>
    </inkml:brush>
  </inkml:definitions>
  <inkml:trace contextRef="#ctx0" brushRef="#br0">5 114 8616,'0'0'3112,"-1"-8"-229,1 5-2694,-1 0-29,0 0-1,0 0 1,1 0-1,0 0 0,0 0 1,0 0-1,0 0 1,0 0-1,0 0 1,1 1-1,-1-1 1,1 0-1,0 0 1,0 0-1,0 1 1,0-1-1,0 0 1,1 1-1,-1-1 1,1 1-1,0-1 1,0 1-1,0 0 1,0 0-1,0 0 1,4-3-1,1 1-95,0 0 1,0 1-1,0-1 0,0 2 1,0-1-1,1 1 0,-1 0 1,1 1-1,0 0 0,0 0 1,-1 0-1,1 1 0,0 0 1,0 1-1,0 0 0,-1 0 1,1 1-1,-1 0 0,1 0 1,-1 0-1,1 1 1,-1 0-1,11 7 0,-11-5-64,0-1 0,0 1 0,-1 0 0,1 1 0,-1 0 0,0 0 0,-1 0 0,0 1 0,0-1 0,0 1 0,0 1-1,-1-1 1,-1 0 0,1 1 0,-1 0 0,0 0 0,-1 0 0,0 0 0,0 0 0,-1 1 0,1 14 0,-3-14 177,0-1 0,-1 1 0,0 0-1,0-1 1,-1 0 0,0 1 0,0-1 0,-1 0 0,0 0 0,0-1 0,-1 1-1,0-1 1,-1 0 0,1 0 0,-1-1 0,0 0 0,-1 0 0,-10 8 0,7-7-56,0 1 1,-1-2 0,0 1 0,0-1-1,0-1 1,-1 0 0,1-1 0,-1 0-1,0-1 1,-1 0 0,1 0-1,-21 0 1,32-3-193,0 0 0,0 1 0,0-1 0,-1 0 0,1 0 0,0 0-1,0 0 1,0 0 0,-1-1 0,1 1 0,0 0 0,0 0 0,0-1 0,0 1 0,0-1 0,-1 1-1,1-1 1,0 0 0,0 1 0,0-1 0,0 0 0,0 1 0,1-1 0,-1 0 0,0 0 0,0 0-1,0 0 1,1 0 0,-1 0 0,1 0 0,-1 0 0,1 0 0,-1 0 0,1-1 0,-1 1 0,1 0-1,0 0 1,0 0 0,0 0 0,-1-1 0,1 1 0,0 0 0,1 0 0,-1-1 0,0 0 0,1-3-548,0 1 0,1 0 1,-1 0-1,1 1 1,0-1-1,0 0 1,0 0-1,1 1 0,-1 0 1,1-1-1,0 1 1,4-4-1,19-14-4148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0.736"/>
    </inkml:context>
    <inkml:brush xml:id="br0">
      <inkml:brushProperty name="width" value="0.025" units="cm"/>
      <inkml:brushProperty name="height" value="0.025" units="cm"/>
    </inkml:brush>
  </inkml:definitions>
  <inkml:trace contextRef="#ctx0" brushRef="#br0">33 319 5445,'0'0'9081,"4"8"-7528,14 23-368,-18-30-1149,1-1-1,-1 1 1,0-1-1,1 1 0,-1-1 1,1 1-1,-1-1 1,0 0-1,1 1 1,-1-1-1,1 1 0,-1-1 1,1 0-1,0 1 1,-1-1-1,1 0 1,-1 0-1,1 1 0,0-1 1,-1 0-1,1 0 1,-1 0-1,1 0 1,0 0-1,-1 0 0,1 0 1,0 0-1,-1 0 1,1 0-1,-1 0 1,1 0-1,0-1 0,-1 1 1,1 0-1,-1 0 1,1-1-1,-1 1 1,1 0-1,-1-1 0,1 1 1,-1 0-1,1-1 1,-1 1-1,1-1 1,0 0-1,13-19 220,-12 15-239,0 1 1,0 0-1,0-1 1,-1 0-1,0 1 1,0-1-1,0 0 1,-1 1-1,1-1 1,-1 0-1,0 0 1,-1 0-1,1 1 1,-3-9-1,3 11-11,-1 0 0,0 0 0,1 0 1,-1 0-1,0 0 0,0 1 0,-1-1 0,1 0 0,0 0 0,-1 1 0,1-1 1,-1 1-1,1-1 0,-1 1 0,0-1 0,1 1 0,-1 0 0,0 0 1,0 0-1,0 0 0,0 0 0,0 1 0,0-1 0,0 0 0,0 1 0,0 0 1,0-1-1,-1 1 0,1 0 0,0 0 0,0 0 0,0 0 0,-4 1 1,4 0 5,0-1 0,1 1 0,-1-1 0,0 1 0,1 0 0,-1-1 0,0 1 0,1 0 0,-1 0 0,1 0 0,-1 0 1,1 0-1,0 1 0,-1-1 0,1 0 0,0 1 0,0-1 0,0 1 0,0-1 0,-1 3 0,-1 1 18,2-1 0,-1 1 0,1 0-1,-1-1 1,1 1 0,1 0 0,-1 0-1,0 5 1,1-5 4,0 0 1,0 0-1,0 0 0,1 0 0,-1 0 1,1 0-1,0 0 0,1 0 0,-1-1 1,1 1-1,0 0 0,0-1 0,0 1 1,1-1-1,-1 0 0,7 7 1,-5-8-8,0-1 0,0 0 0,0 1 0,1-2 0,-1 1 0,1 0 1,-1-1-1,1 0 0,-1 0 0,1 0 0,0-1 0,-1 0 0,1 0 1,0 0-1,0 0 0,-1-1 0,9-1 0,-4 0 17,0-1-1,-1 1 1,0-2 0,1 1-1,-1-1 1,0 0-1,0-1 1,9-7 0,-5 2-50,-2 0 0,1 0 1,-1 0-1,15-24 0,-20 28-43,-1 0-1,-1 0 1,1-1-1,-1 0 0,0 0 1,-1 0-1,0 0 1,0 0-1,0 0 0,-1 0 1,1-11-1,-24 73-216,22-55 267,-15 76 420,14-69-256,0 0 0,1 0 0,-1 0 0,1 0 0,1 0 0,0 0 0,0 0 1,0-1-1,2 9 0,-1-14-131,-1 1 1,0-1 0,0 1-1,1-1 1,-1 1 0,0-1 0,1 0-1,0 1 1,-1-1 0,1 0-1,0 0 1,-1 0 0,1 0-1,0-1 1,0 1 0,0 0-1,0-1 1,0 1 0,0-1-1,0 0 1,0 0 0,0 0-1,0 0 1,0 0 0,0 0 0,0 0-1,-1-1 1,1 1 0,0 0-1,2-2 1,3 1 33,-1-1-1,0 0 1,0 0 0,0 0-1,-1-1 1,1 1 0,-1-2-1,8-4 1,-4 1-87,-1-1 1,1 0-1,-2-1 0,1 1 1,-1-1-1,-1-1 0,0 1 1,0-1-1,-1 0 0,0-1 1,0 1-1,-1-1 0,-1 0 1,0 0-1,0 0 0,-1-1 1,-1 1-1,1-12 0,-8 80-621,4-47 691,1 1 0,0-1 0,0 1-1,1 0 1,0-1 0,1 1 0,0-1 0,4 16 0,-5-24-37,0 0 0,1-1-1,0 1 1,-1 0 0,1-1 0,0 1-1,0-1 1,0 1 0,0-1 0,0 1-1,0-1 1,1 0 0,-1 1-1,0-1 1,1 0 0,-1 0 0,1 0-1,-1 0 1,1 0 0,-1 0 0,1-1-1,0 1 1,-1 0 0,1-1 0,0 1-1,0-1 1,0 0 0,-1 0 0,1 1-1,0-1 1,0 0 0,0-1 0,-1 1-1,1 0 1,0 0 0,0-1 0,-1 1-1,3-2 1,2 0 6,0 0 0,-1-1 1,1 0-1,-1 0 0,1 0 0,-1-1 0,0 0 0,0 0 1,7-8-1,3-6 1,0-1 1,-1-1 0,-1-1-1,-1 0 1,18-43-1,-23 48-84,-2-1 0,0 0 0,0-1 0,-2 1 0,0-1-1,-1 0 1,-1 1 0,-2-31 0,1 47 59,0 1 0,0 0 0,-1 0-1,1 0 1,0-1 0,0 1 0,0 0 0,-1 0 0,1 0 0,0 0 0,0-1-1,-1 1 1,1 0 0,0 0 0,0 0 0,-1 0 0,1 0 0,0 0-1,-1 0 1,1 0 0,0 0 0,-1 0 0,1 0 0,0 0 0,0 0 0,-1 0-1,1 0 1,0 0 0,-1 0 0,1 0 0,0 0 0,0 0 0,-1 1-1,1-1 1,0 0 0,0 0 0,-1 0 0,1 0 0,0 1 0,0-1 0,0 0-1,-1 0 1,1 0 0,0 1 0,0-1 0,0 0 0,0 0 0,-1 1-1,1-1 1,0 0 0,0 1 0,-5 7 41,0 0-1,1 1 1,0-1-1,1 1 1,-1 0 0,2 0-1,-1 0 1,-2 19-1,-4 82 617,9-100-546,-1 7 43,1 56 206,0-68-345,1 1-1,0-1 0,0 0 0,0 0 0,1 0 0,0 0 1,0 0-1,0 0 0,0-1 0,1 1 0,4 5 0,2-2-36,-6-11-284,-11-17-87,-20-12 151,16 19 197,0 0 0,1-1 0,1 0 1,0-1-1,1 0 0,0 0 0,-6-17 0,15 31 68,0 0-1,-1 0 1,1 0 0,0 0 0,-1 0 0,1 0 0,0 0-1,0-1 1,0 1 0,0 0 0,0 0 0,0 0 0,0 0 0,1 0-1,-1 0 1,0 0 0,0 0 0,1 0 0,-1 0 0,1 0 0,-1 0-1,1 1 1,-1-1 0,1 0 0,-1 0 0,2-1 0,0 1-4,-1 0 0,1 0 1,0 0-1,0 0 0,0 0 1,0 1-1,0-1 0,0 1 1,0-1-1,0 1 0,0 0 1,4 0-1,9 0-71,0 1-1,0 1 1,16 3-1,-18-2-65,64 4-3708,-25-6-3448,-12-1-4123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1.123"/>
    </inkml:context>
    <inkml:brush xml:id="br0">
      <inkml:brushProperty name="width" value="0.025" units="cm"/>
      <inkml:brushProperty name="height" value="0.025" units="cm"/>
    </inkml:brush>
  </inkml:definitions>
  <inkml:trace contextRef="#ctx0" brushRef="#br0">146 1 4805,'-8'4'6747,"-8"3"-5241,-16 9 2172,-51 32 0,82-48-3663,1 1 0,0-1-1,-1 0 1,1 0 0,0 0 0,-1 0-1,1 0 1,0 1 0,0-1 0,-1 0-1,1 0 1,0 1 0,-1-1 0,1 0 0,0 0-1,0 1 1,0-1 0,-1 0 0,1 1-1,0-1 1,0 0 0,0 1 0,0-1 0,0 0-1,-1 1 1,1-1 0,0 0 0,0 1-1,0-1 1,0 0 0,0 1 0,0-1-1,0 0 1,0 1 0,0-1 0,0 0 0,1 1-1,-1-1 1,0 0 0,0 1 0,17 4 112,35-4-562,-45-1 318,43-4-716,-35 3 657,-1-1 0,1 2 0,0 0 0,0 0 0,-1 2 0,22 4 0,-35-6 201,1 0 1,-1 0-1,1 1 1,-1-1 0,1 1-1,-1 0 1,0-1-1,1 1 1,-1 0 0,0 0-1,1-1 1,-1 1 0,0 0-1,0 0 1,0 1-1,0-1 1,0 0 0,0 0-1,0 0 1,0 1 0,0-1-1,-1 0 1,1 1-1,-1-1 1,2 3 0,-2-1 69,-1-1-1,1 0 1,0 0 0,-1 0 0,1 1 0,-1-1 0,0 0 0,0 0 0,0 0 0,0 0 0,0 0 0,0 0 0,-1 0-1,1 0 1,-2 1 0,-6 6 177,1 0 0,-1-1 0,0-1 0,-1 0 0,-13 8 0,13-9-229,2-1-94,-1 0 1,0 0-1,1-1 0,-2 0 1,1 0-1,0-1 0,-1 0 0,0-1 1,-16 2-1,25-4-204,1 0 0,-1-1 0,1 1 0,-1 0 0,1-1 0,-1 1 0,1 0 0,0-1 0,-1 1-1,1-1 1,-1 1 0,1-1 0,0 1 0,-1 0 0,1-1 0,0 1 0,0-1 0,-1 0 0,1 1 0,0-1 0,0 1 0,0-1 0,0 1 0,0-1 0,0 1 0,0-1 0,0 0-1,0 1 1,0-1 0,0 1 0,0-1 0,0 1 0,0-1 0,0 1 0,1-1 0,-1 1 0,0-1 0,0 1 0,1-1 0,-1 1 0,0-1 0,1 1 0,-1-1 0,1 0 0,16-17-8100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1.502"/>
    </inkml:context>
    <inkml:brush xml:id="br0">
      <inkml:brushProperty name="width" value="0.025" units="cm"/>
      <inkml:brushProperty name="height" value="0.025" units="cm"/>
    </inkml:brush>
  </inkml:definitions>
  <inkml:trace contextRef="#ctx0" brushRef="#br0">3 246 4324,'0'0'8766,"0"11"-7079,-1 9-956,0-6-1,1-1-1,0 1 1,0 0 0,5 20 0,-5-31-677,1 0-1,-1-1 1,1 1 0,0 0 0,0-1-1,0 1 1,0 0 0,1-1 0,-1 1-1,0-1 1,1 0 0,0 0 0,0 1 0,0-1-1,0 0 1,0 0 0,0-1 0,0 1-1,1 0 1,-1-1 0,1 1 0,-1-1-1,1 0 1,-1 0 0,1 0 0,0 0-1,-1-1 1,1 1 0,4 0 0,-1-1-45,1-1 1,0 1-1,0-1 1,0-1-1,0 1 1,-1-1-1,1 0 1,-1-1-1,1 0 1,-1 0-1,0 0 1,0-1-1,0 1 1,-1-2-1,1 1 1,-1 0-1,0-1 1,0 0-1,0 0 1,-1-1-1,4-5 1,2-4-88,0 1-1,-1-1 1,0-1-1,-1 0 1,-1 0-1,-1-1 1,6-21-1,-9 23 76,0 0-1,-1 0 1,-1 0 0,0-1-1,-1 1 1,-1-1 0,-3-19-1,3 32 23,1-1-1,-1 1 0,0-1 1,0 1-1,-1 0 1,1 0-1,-1 0 0,1 0 1,-1 0-1,0 0 1,0 0-1,-1 0 1,1 1-1,0-1 0,-6-4 1,5 6 15,0 0 0,-1 0-1,1 0 1,0 0 0,0 0 0,-1 0 0,1 1 0,0-1 0,-1 1 0,1 0 0,0 0-1,-1 1 1,1-1 0,0 1 0,-1-1 0,1 1 0,0 0 0,0 0 0,0 1 0,-4 1-1,-7 4 181,1 1-1,0 1 0,0 0 0,1 1 0,0 1 1,1-1-1,0 2 0,0 0 0,1 0 0,1 0 1,-14 26-1,22-38-201,1 1 1,-1 0-1,1 0 1,-1 0 0,0 0-1,1 0 1,0 0-1,-1 0 1,1 0-1,-1 0 1,1 0-1,0 0 1,0 0 0,0 0-1,0 1 1,0-1-1,0 0 1,0 0-1,0 0 1,0 0-1,0 0 1,1 0-1,-1 0 1,0 0 0,1 0-1,-1 0 1,1 0-1,-1 0 1,1 0-1,-1 0 1,1 0-1,0 0 1,-1 0 0,1-1-1,0 1 1,0 0-1,0 0 1,-1-1-1,1 1 1,0-1-1,0 1 1,0-1-1,0 1 1,0-1 0,0 1-1,2-1 1,7 2-36,-1 0 1,1-1 0,0-1 0,16 0-1,0-1-178,-21 2 163,13 0-215,-1 0-1,0 1 1,0 1 0,25 8 0,-39-10 200,1 0-1,-1 1 1,0-1 0,1 1 0,-1-1 0,0 1-1,0 0 1,0 0 0,-1 1 0,1-1-1,0 1 1,-1-1 0,0 1 0,1 0-1,-1 0 1,0 0 0,0 0 0,-1 0 0,1 0-1,-1 0 1,1 1 0,-1-1 0,0 1-1,0-1 1,-1 1 0,1-1 0,-1 1 0,0 4-1,-1 21 147,1-15-2264,0-1-6617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2.321"/>
    </inkml:context>
    <inkml:brush xml:id="br0">
      <inkml:brushProperty name="width" value="0.025" units="cm"/>
      <inkml:brushProperty name="height" value="0.025" units="cm"/>
    </inkml:brush>
  </inkml:definitions>
  <inkml:trace contextRef="#ctx0" brushRef="#br0">32 0 6822,'0'0'13453,"-2"11"-12561,-2 9-539,-16 87 1301,17-92-1583,2 0 0,0-1 0,1 1 1,0 0-1,5 24 0,-5-36-145,1-1-1,-1 1 1,1-1 0,0 0-1,0 1 1,0-1 0,0 0-1,1 0 1,-1 0 0,1 0-1,-1 0 1,1 0 0,3 3-1,-3-4-277,0 1-1,0-1 1,1 0 0,-1 0-1,0 0 1,1 0-1,-1-1 1,0 1-1,1 0 1,-1-1-1,1 0 1,-1 0-1,1 0 1,-1 0 0,1 0-1,0 0 1,-1-1-1,4 0 1,0 0-479,-1-1 1,1 0 0,0 0-1,-1-1 1,0 0-1,1 0 1,6-5-1,13-17-114,-13 0 3313,-10 7 3308,-3 18-5429,-1 1-1,0 0 1,0-1-1,1 1 1,-1 0-1,0 0 1,1 0-1,-1 1 1,1-1-1,-1 0 0,-1 3 1,0 1 158,0 0 0,0 0-1,0 1 1,1 0 0,-1-1 0,1 1 0,-1 10 0,2-15-372,1 1 0,-1-1 0,1 0 0,0 1 0,0-1 0,0 0 0,-1 1 0,1-1 0,1 1 0,-1-1 0,0 0 0,0 1 0,0-1 0,1 0 0,-1 1 0,1-1 0,-1 0 0,1 0 0,-1 1 0,1-1 0,0 0 0,0 0 0,-1 0 0,1 0 0,0 0 0,0 0 0,0 0 0,0 0 0,0 0 0,0-1 0,1 1 0,-1 0 0,0-1 0,0 1 0,0 0 0,1-1 0,-1 0 0,0 1 0,3-1 0,11 1-184,0-1-1,0-1 1,-1-1 0,1 0 0,0-1-1,-1 0 1,0-1 0,1-1-1,-2 0 1,28-14 0,-19 8-465,1 2-1,40-11 1,-62 19 614,0 1 0,0 0-1,1 0 1,-1-1 0,0 1-1,0 0 1,0 0 0,1 0-1,-1 1 1,0-1 0,0 0-1,0 0 1,0 1 0,1-1-1,-1 1 1,0-1 0,0 1-1,0-1 1,0 1 0,0-1-1,0 1 1,0 0 0,0 0-1,-1-1 1,1 1 0,0 0-1,0 0 1,0 0 0,-1 0-1,1 0 1,-1 0 0,1 0-1,-1 0 1,1 0 0,-1 1-1,1-1 1,-1 0 0,0 0-1,0 0 1,0 2 0,1-1 16,-1-1 0,1 1 1,-1 0-1,1-1 0,-1 1 0,1 0 1,0-1-1,0 1 0,0-1 1,0 1-1,0-1 0,0 1 0,0-1 1,1 0-1,-1 1 0,0-1 0,1 0 1,-1 0-1,1 0 0,-1 0 1,1 0-1,-1-1 0,1 1 0,0 0 1,0-1-1,-1 1 0,4 0 1,41-5-1631,-34 1 82,-1 0 1,-1-1 0,1-1-1,-1 0 1,1 0 0,-1-1-1,-1 0 1,13-11 0,4-8 367,-7 0 3991,-14 8 1995,-17 17-1601,-19 17-1046,25-12-1781,0 0 1,0 0-1,1 1 0,0 0 1,0 0-1,1 0 0,0 0 1,0 1-1,0-1 1,1 1-1,0 0 0,0 0 1,0 1-1,1-1 0,0 0 1,1 1-1,-1 8 1,2-14-359,1-1 1,-1 1 0,1-1 0,-1 1 0,1-1-1,-1 1 1,1-1 0,0 1 0,0-1 0,0 0-1,0 1 1,0-1 0,0 0 0,0 0 0,1 0-1,-1 0 1,0 0 0,0 0 0,1 0 0,-1 0 0,1-1-1,-1 1 1,1 0 0,-1-1 0,1 1 0,-1-1-1,1 0 1,-1 1 0,1-1 0,0 0 0,-1 0-1,1 0 1,0 0 0,-1 0 0,4-1 0,3 0-9,1 1 0,-1-1 0,1 0 0,-1-1 0,16-5 0,-9 0-64,-1-1 0,1 0 0,-2-1-1,1-1 1,-1 0 0,-1-1 0,0 0 0,17-21 0,-20 22-14,-1 0 0,0-1 0,0-1 1,-1 1-1,-1-1 0,0 0 0,-1-1 0,0 1 1,-1-1-1,5-24 0,-9 37 47,0 0 1,0 0-1,-1 1 0,1-1 1,0 0-1,0 0 0,-1 0 1,1 0-1,0 1 0,-1-1 1,1 0-1,0 0 0,0 0 1,-1 0-1,1 0 0,0 0 1,-1 0-1,1 0 0,0 0 1,-1 0-1,1 0 0,0 0 1,-1 0-1,1 0 0,0 0 1,0 0-1,-1 0 0,1 0 1,0 0-1,-1 0 0,1 0 1,0-1-1,0 1 0,-1 0 1,1 0-1,0 0 0,0-1 1,-1 1-1,1 0 0,0 0 1,0 0-1,0-1 0,-1 1 1,1 0-1,0-1 0,0 1 0,0 0 1,0 0-1,0-1 0,0 1 1,-1 0-1,1-1 0,0 1 1,0 0-1,0-1 0,0 1 1,0 0-1,0-1 0,0 1 1,1-1-1,-20 22 44,14-11 107,0-1 0,1 1-1,0 0 1,0 0 0,1 0 0,1 0-1,-1 0 1,2 1 0,-1-1-1,1 1 1,1 0 0,0-1-1,2 13 1,-1-19-175,0 1 0,0-1 0,0 0 0,0 1 0,1-1-1,0 0 1,0 0 0,0 0 0,1 0 0,-1-1 0,1 1 0,0-1 0,0 1 0,3 2 0,-2-3-324,0 0 0,0-1 0,1 1 1,-1-1-1,1 0 0,-1 0 0,1-1 0,0 1 1,-1-1-1,1 0 0,0 0 0,0-1 1,0 1-1,0-1 0,5-1 0,22 0-7414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3.979"/>
    </inkml:context>
    <inkml:brush xml:id="br0">
      <inkml:brushProperty name="width" value="0.025" units="cm"/>
      <inkml:brushProperty name="height" value="0.025" units="cm"/>
    </inkml:brush>
  </inkml:definitions>
  <inkml:trace contextRef="#ctx0" brushRef="#br0">142 210 3940,'76'-27'9975,"-63"22"-1885,-32 4-7853,0 2-1,1 0 1,-1 2 0,0 0 0,1 1 0,-22 7 0,36-10-197,-1 1-1,1 0 1,0 0 0,-1 0 0,1 0 0,0 1 0,0-1 0,1 1-1,-1 0 1,0 1 0,1-1 0,0 0 0,0 1 0,0 0 0,0 0-1,1 0 1,-1 0 0,1 0 0,0 0 0,0 1 0,0-1 0,1 0-1,0 1 1,0 0 0,0-1 0,0 1 0,1 0 0,0 0 0,0-1-1,0 6 1,0-8-28,0-1-1,1 1 1,-1 0-1,0-1 1,1 1-1,0-1 1,-1 1 0,1-1-1,0 1 1,-1-1-1,1 1 1,0-1-1,0 0 1,0 1-1,0-1 1,0 0-1,1 0 1,-1 0-1,0 0 1,0 0-1,1 0 1,1 1 0,1 0 2,0-1 1,0 0 0,0 1 0,1-1 0,-1 0 0,0-1 0,0 1 0,7-1 0,2 0 12,0-1 0,0-1-1,0 0 1,-1-1 0,15-4 0,-5-1-18,-1-2 0,0 0 0,-1-1 0,0-1 0,-1-1 0,0-1 0,-1-1 0,17-17 0,-23 21 2,-1-1 0,-1 0 0,0 0 0,-1-1 0,0-1 0,-1 1 0,0-2 0,-1 1 0,-1-1 0,0 0 0,-1 0 0,4-24 0,-9 39-10,1-1-1,-1 1 1,0 0 0,0-1 0,0 1-1,0-1 1,1 1 0,-1-1-1,0 1 1,0-1 0,0 1-1,0-1 1,0 1 0,0-1 0,0 1-1,0-1 1,0 1 0,-1 0-1,1-1 1,0 1 0,0-1 0,0 1-1,-1-1 1,1 1 0,0 0-1,0-1 1,-1 1 0,1-1 0,0 1-1,0 0 1,-1-1 0,1 1-1,-1 0 1,1-1 0,0 1-1,-1 0 1,1 0 0,-1-1 0,1 1-1,-1 0 1,1 0 0,0 0-1,-1 0 1,1 0 0,-1 0 0,1 0-1,-1-1 1,1 1 0,-1 0-1,1 1 1,-1-1 0,1 0 0,-1 0-1,1 0 1,-1 0 0,1 0-1,-1 0 1,1 1 0,0-1 0,-1 0-1,1 0 1,-1 1 0,1-1-1,0 0 1,-1 0 0,1 1-1,-1 0 1,-27 21-38,4 11 32,-40 68 0,56-85 92,0 0 0,1 1 0,0 0-1,2 0 1,0 1 0,-5 32 0,10-48-75,0 0 1,-1 0 0,1 0 0,0 0 0,0 0-1,0 0 1,1 0 0,-1 0 0,0 0 0,1 0 0,-1-1-1,1 1 1,0 0 0,-1 0 0,1 0 0,0 0 0,0-1-1,0 1 1,1 0 0,-1-1 0,0 1 0,1-1 0,-1 0-1,0 1 1,1-1 0,0 0 0,-1 0 0,1 0-1,0 0 1,0 0 0,-1 0 0,1 0 0,0-1 0,0 1-1,0-1 1,0 1 0,0-1 0,0 0 0,0 0 0,0 0-1,0 0 1,2 0 0,5-1 12,-1 1-1,1-1 1,-1-1 0,1 0 0,-1 0-1,0-1 1,0 0 0,14-7 0,-7 1-14,0 0 0,-1-2 0,0 1 0,0-2 0,-1 0 0,-1 0 0,15-20 0,-20 23-13,0 0 0,-1-1 0,-1 1 1,0-1-1,0 0 0,-1 0 0,0-1 0,-1 1 0,0-1 0,0 0 0,-1 0 1,1-19-1,-3 29 2,0 0 0,0 1-1,0-1 1,0 0 0,0 1 0,0-1 0,0 0 0,0 0 0,0 1 0,-1-1 0,1 0 0,0 1 0,0-1 0,-1 0 0,1 1 0,0-1 0,-1 0 0,1 1 0,-1-1-1,1 1 1,-1-1 0,1 1 0,-1-1 0,1 1 0,-1-1 0,1 1 0,-1 0 0,0-1 0,1 1 0,-1 0 0,0-1 0,1 1 0,-1 0 0,0 0 0,1 0-1,-1-1 1,0 1 0,1 0 0,-1 0 0,0 0 0,0 0 0,1 0 0,-1 0 0,0 1 0,1-1 0,-1 0 0,0 0 0,0 0 0,1 1 0,-1-1 0,1 0 0,-1 1-1,0-1 1,1 0 0,-1 1 0,1-1 0,-1 1 0,1-1 0,-2 2 0,-36 28-18,30-22 43,1 0 0,0 1 0,1 0 0,-1 0 0,2 0 0,-1 1 0,2 0 0,-1 0 0,1 1-1,0-1 1,1 1 0,1 0 0,0 0 0,-1 12 0,3-22-24,0 0-1,0 0 1,0-1-1,0 1 1,1 0-1,-1 0 1,0 0 0,1 0-1,-1 0 1,0 0-1,1 0 1,-1 0-1,1-1 1,0 1-1,-1 0 1,1 0 0,-1-1-1,1 1 1,0-1-1,0 1 1,0 0-1,-1-1 1,1 1 0,0-1-1,1 1 1,32 6 31,34-9 17,-67 1-49,22-2-20,-1-2 0,0-1 0,23-9 0,26-7-7,-70 21 28,0 1-1,0-1 1,0 1-1,0 0 0,0-1 1,0 1-1,0 0 1,0 0-1,0 0 0,1 0 1,-1 0-1,0 0 1,0 0-1,0 0 1,0 0-1,0 0 0,0 0 1,0 1-1,1-1 1,-1 1-1,0-1 0,0 1 1,0-1-1,0 1 1,0-1-1,-1 1 1,1 0-1,0 0 0,0-1 1,0 1-1,0 0 1,-1 0-1,1 0 0,0 0 1,-1 0-1,1 0 1,-1 0-1,1 0 1,-1 0-1,0 0 0,1 0 1,-1 0-1,0 0 1,0 0-1,1 2 0,-2 2 4,1 0-1,0 0 0,-1 0 0,0 0 0,0-1 0,0 1 0,-1 0 0,0-1 0,0 1 1,-3 5-1,3 0 1133,17-27-922,20-34-262,-30 35 71,0 1 0,-2-2-1,1 1 1,-2 0 0,0-1-1,-1 1 1,-2-26 0,1 41-71,-7 27-657,13-24 156,-1-1 0,1 1 0,0-1 0,0 0 0,-1 0 0,1-1 0,0 0 0,0 0 0,0-1 0,8-1 0,4 1-304,1 0-111,0-2 0,0 0 0,0-1 0,20-7 1,-25 6 1223,-1 1 1,2 0 0,-1 1 0,0 1 0,1 0 0,-1 1 0,1 0 0,25 3 0,-39-2-202,0 0 1,0 1 0,0-1 0,0 1 0,0-1 0,0 1 0,1-1 0,-1 1-1,0-1 1,0 1 0,0 0 0,-1 0 0,1-1 0,0 1 0,0 0 0,0 0-1,-1 0 1,1 0 0,0 0 0,-1 0 0,1 0 0,-1 0 0,1 0-1,-1 1 1,1-1 0,-1 0 0,0 0 0,0 0 0,0 0 0,0 1 0,1-1-1,-1 0 1,-1 0 0,1 0 0,0 1 0,0-1 0,0 0 0,-1 0 0,1 0-1,0 0 1,-1 1 0,1-1 0,-1 0 0,0 0 0,-1 2 0,-1 3 194,0 1 1,-1-1 0,0 0 0,0 0 0,0 0-1,-6 5 1,-112 94 2777,121-104-3008,0 0-1,0 0 1,0 0-1,0 0 1,0 0 0,0 0-1,0 1 1,0-1-1,0 0 1,1 0-1,-1 1 1,1-1-1,-1 1 1,1-1-1,-1 0 1,1 1-1,0-1 1,-1 3-1,2-3-14,-1-1 0,0 1 0,1 0 0,-1-1 0,1 1 0,-1 0 0,1-1 0,-1 1 0,1 0 0,-1-1 0,1 1 0,-1-1 0,1 1 0,0-1 0,-1 1 1,1-1-1,0 1 0,0-1 0,-1 0 0,1 0 0,0 1 0,0-1 0,1 0 0,8 2 11,0-1 0,0 0 1,0-1-1,12 0 1,-10-1 3,18 1-151,0-2-1,38-8 0,-55 8-715,1-1 0,-1-1 0,-1 0 1,1 0-1,0-2 0,-1 1 0,16-11 0,-14 3-3455,-5 0-2017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4.308"/>
    </inkml:context>
    <inkml:brush xml:id="br0">
      <inkml:brushProperty name="width" value="0.025" units="cm"/>
      <inkml:brushProperty name="height" value="0.025" units="cm"/>
    </inkml:brush>
  </inkml:definitions>
  <inkml:trace contextRef="#ctx0" brushRef="#br0">4 10 8776,'-4'3'7079,"11"-3"-5894,17 0-961,4 0-160,10-3-1185,-3-6-3907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5.031"/>
    </inkml:context>
    <inkml:brush xml:id="br0">
      <inkml:brushProperty name="width" value="0.025" units="cm"/>
      <inkml:brushProperty name="height" value="0.025" units="cm"/>
    </inkml:brush>
  </inkml:definitions>
  <inkml:trace contextRef="#ctx0" brushRef="#br0">0 361 4676,'0'0'13747,"8"-2"-12391,-1 0-1291,0 0 0,-1-1 0,1 0 0,-1 0 0,0-1 0,0 0 0,0 0 0,0 0 0,0 0 0,-1-1 0,0 0 0,0 0 0,-1-1 0,1 0 0,-1 1 0,0-1 0,-1 0 0,1-1 0,-1 1 0,0-1 0,2-9 0,-4 12-52,-1 1-1,1-1 0,-1 1 0,0-1 1,0 1-1,0-1 0,-1 1 0,1-1 1,-1 1-1,0 0 0,0-1 0,-2-4 0,3 8-9,0-1 0,-1 0-1,1 0 1,-1 1-1,1-1 1,-1 0 0,1 1-1,-1-1 1,0 1-1,1-1 1,-1 1 0,0-1-1,1 1 1,-1-1-1,0 1 1,0 0 0,1-1-1,-1 1 1,0 0-1,0 0 1,-1-1 0,0 1 3,1 0 1,-1 1 0,0-1 0,1 0 0,-1 1 0,0-1 0,1 1-1,-1 0 1,1 0 0,-1-1 0,1 1 0,-1 0 0,1 0-1,0 0 1,-2 2 0,-2 2 102,0-1 0,1 2-1,0-1 1,0 0 0,0 1 0,0 0-1,1 0 1,0 0 0,0 0 0,1 0-1,-4 14 1,3-6 157,0 1-1,1 0 0,1 0 1,0 22-1,1-34-248,0-1-1,1 1 1,-1 0 0,1-1 0,-1 1 0,1 0 0,0-1-1,0 1 1,0-1 0,0 1 0,0-1 0,1 1-1,-1-1 1,1 0 0,0 0 0,-1 0 0,1 0-1,0 0 1,0 0 0,0 0 0,1 0 0,-1-1 0,0 1-1,0-1 1,1 0 0,-1 0 0,1 0 0,0 0-1,-1 0 1,1 0 0,5 0 0,-3 0-5,1-1-1,0 1 1,-1-1 0,1-1 0,0 1 0,-1-1 0,1 0-1,-1 0 1,1 0 0,-1-1 0,1 0 0,-1 0 0,0-1-1,9-5 1,0-2 10,-1 0-1,0-2 1,0 1-1,20-27 0,-28 32-14,0 0-1,-1-1 1,0 0 0,0 0-1,0 0 1,-1 0-1,0 0 1,-1-1-1,1 1 1,-1-1-1,-1 0 1,2-13-1,-12 27-21,-1 8 148,6-6-14,0 0 1,1 0-1,0 0 0,1 0 1,0 0-1,0 1 1,0-1-1,1 1 0,1 17 1,0-24-94,0 0 1,0 0 0,1 0-1,-1 0 1,1 0-1,0 0 1,-1 0 0,1 0-1,0 0 1,0 0 0,0 0-1,1 0 1,-1 0-1,0-1 1,1 1 0,-1 0-1,4 2 1,-3-3-17,1 0 0,0 1 0,0-1 0,0 0 0,0 0-1,0-1 1,0 1 0,0-1 0,0 1 0,0-1 0,0 0 0,0 0 0,0 0 0,0-1 0,0 1 0,4-2 0,1 0 3,0-1 0,0 0 0,0 0 1,0-1-1,0 0 0,-1-1 1,1 0-1,-1 0 0,0 0 0,6-7 1,60-66-32,-61 63-49,-1 1 1,0-2 0,0 0-1,-2 0 1,0 0 0,-1-1-1,-1-1 1,0 1 0,-2-1-1,0 0 1,-1-1 0,0 1-1,0-25 1,-7 41 68,-4 8 24,-5 9 42,5 1 75,0 1 0,2-1 0,0 1 1,1 1-1,0-1 0,2 1 0,0-1 0,1 1 1,0 0-1,2-1 0,2 20 0,-1-27-94,0 0 0,0 0 0,1 0 0,0 0 1,1 0-1,0 0 0,0-1 0,12 18 0,-12-22-91,0 0 1,1 0-1,0 0 1,0 0-1,0-1 1,0 0-1,0 0 1,1 0-1,0-1 1,0 0-1,0 0 1,0 0-1,0-1 1,12 3-1,-17-5 2,-1 1-1,0-1 0,0 0 0,0 0 0,0 0 0,0 0 0,1 0 0,-1 0 1,0 1-1,0-1 0,0 0 0,1 0 0,-1 0 0,0 0 0,0 0 0,0 0 1,1 0-1,-1 0 0,0 0 0,0 0 0,0 0 0,1 0 0,-1 0 0,0 0 1,0 0-1,0 0 0,0 0 0,1 0 0,-1 0 0,0-1 0,0 1 0,0 0 1,1 0-1,-1 0 0,0 0 0,0 0 0,0 0 0,0-1 0,0 1 1,1 0-1,-1 0 0,0 0 0,0 0 0,0-1 0,0 1 0,0 0 0,0 0 1,0 0-1,0 0 0,0-1 0,0 1 0,1 0 0,-10-13-1227,-17-11-556,3 6 811,-16-11 583,2-2 0,1-2 0,-41-47 0,77 80 506,-1 0 0,1 0 0,0-1 0,0 1 0,0 0 0,0 0 0,0 0 0,0-1 1,-1 1-1,1 0 0,0 0 0,0 0 0,0-1 0,0 1 0,0 0 0,0 0 0,0-1 0,0 1 0,0 0 1,0 0-1,0-1 0,0 1 0,0 0 0,0 0 0,0 0 0,1-1 0,-1 1 0,0 0 0,0 0 0,0 0 0,0-1 1,0 1-1,0 0 0,1 0 0,-1 0 0,0-1 0,0 1 0,0 0 0,0 0 0,1 0 0,-1 0 0,0 0 0,0 0 1,0-1-1,1 1 0,-1 0 0,0 0 0,0 0 0,1 0 0,-1 0 0,0 0 0,0 0 0,0 0 0,1 0 1,24-2 1329,29 6-634,13 10-442,11 2-574,-27-12-3248,-45-5-410,-5-7-2344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5.409"/>
    </inkml:context>
    <inkml:brush xml:id="br0">
      <inkml:brushProperty name="width" value="0.025" units="cm"/>
      <inkml:brushProperty name="height" value="0.025" units="cm"/>
    </inkml:brush>
  </inkml:definitions>
  <inkml:trace contextRef="#ctx0" brushRef="#br0">1 0 18257,'0'0'6438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6.130"/>
    </inkml:context>
    <inkml:brush xml:id="br0">
      <inkml:brushProperty name="width" value="0.025" units="cm"/>
      <inkml:brushProperty name="height" value="0.025" units="cm"/>
    </inkml:brush>
  </inkml:definitions>
  <inkml:trace contextRef="#ctx0" brushRef="#br0">24 4 15727,'0'0'1553,"-3"10"-405,-5 41 576,1 1 1,2 67-1,4-118-1714,1 1-1,0 0 1,0 0 0,0 0-1,1-1 1,-1 1 0,0 0-1,1 0 1,-1-1 0,1 1 0,-1 0-1,1 0 1,0-1 0,0 1-1,0-1 1,0 1 0,2 1-1,-2-2 20,0 0 1,0-1-1,0 1 0,0-1 0,0 1 0,0-1 0,0 0 1,0 1-1,0-1 0,0 0 0,0 0 0,0 0 0,0 0 0,1 0 1,-1 0-1,0 0 0,0 0 0,0 0 0,0 0 0,2-1 1,2-1 112,0-1 1,0 1 0,0-1 0,0 0 0,-1 0 0,1 0 0,-1-1 0,0 1 0,7-8-1,2-7 41,0 0 0,19-36-1,-27 46-171,-1-1 0,0-1 0,0 1 0,0-1 0,-1 0 0,2-17 0,-7 82-69,1 38 36,1-92 29,0 0 0,0 0 0,1 0 0,-1 0 0,0 1 0,0-1 0,0 0 0,1 0 0,-1 0 0,1 0 0,-1 0 0,1 0 0,-1 0 0,1 0-1,-1 0 1,1-1 0,0 1 0,-1 0 0,1 0 0,0 0 0,0-1 0,0 1 0,0 0 0,0-1 0,0 1 0,0-1 0,1 1 0,0 0 27,0-1-1,1 0 1,-1 0 0,0 0-1,0 0 1,1 0 0,-1-1-1,0 1 1,0-1 0,0 1-1,0-1 1,4-2 0,3-1 108,0-1 1,0 0-1,-1-1 1,15-11-1,-10 5-113,-1-1 0,-1 0 0,1-1 0,-2 0 0,0 0 0,-1-1 0,0 0 0,-1-1-1,-1 0 1,-1 0 0,6-19 0,-28 77-99,9-25 28,0-1-1,2 1 1,-8 32-1,12-41-123,-2 44-3287,3-51 3364,0 0 1,0-1 0,0 1 0,0 0-1,0 0 1,0 0 0,0-1-1,0 1 1,0 0 0,0 0-1,0 0 1,1-1 0,-1 1 0,0 0-1,1 0 1,-1-1 0,0 1-1,1 0 1,-1-1 0,1 1 0,-1 0-1,1-1 1,-1 1 0,1-1-1,0 1 1,-1-1 0,1 1 0,0-1-1,-1 1 1,1-1 0,0 0-1,-1 1 1,1-1 0,0 0 0,0 0-1,0 0 1,-1 1 0,1-1-1,0 0 1,0 0 0,0 0-1,-1 0 1,1 0 0,0 0 0,0-1-1,0 1 1,-1 0 0,1 0-1,0 0 1,0-1 0,0 1 0,10-12-5518,-2-9-3106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1.729"/>
    </inkml:context>
    <inkml:brush xml:id="br0">
      <inkml:brushProperty name="width" value="0.025" units="cm"/>
      <inkml:brushProperty name="height" value="0.025" units="cm"/>
    </inkml:brush>
  </inkml:definitions>
  <inkml:trace contextRef="#ctx0" brushRef="#br0">51 1 15471,'0'0'1729,"-4"8"-885,-5 12-45,2 0-1,0 0 1,2 0 0,0 1 0,1 0-1,-2 35 1,3 7 262,5 70 1,-1-117-1476,0 0 0,1 0 1,1 0-1,0-1 0,8 24 0,-11-38 255,0-1-1,1 1 0,-1-1 1,0 0-1,0 1 0,0-1 1,0 0-1,1 1 0,-1-1 1,0 0-1,0 1 0,1-1 1,-1 0-1,0 1 0,1-1 0,-1 0 1,0 0-1,1 0 0,-1 1 1,0-1-1,1 0 0,-1 0 1,1 0-1,-1 0 0,0 1 1,1-1-1,-1 0 0,1 0 1,-1 0-1,0 0 0,1 0 1,-1 0-1,1 0 0,6-3-5162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6.525"/>
    </inkml:context>
    <inkml:brush xml:id="br0">
      <inkml:brushProperty name="width" value="0.025" units="cm"/>
      <inkml:brushProperty name="height" value="0.025" units="cm"/>
    </inkml:brush>
  </inkml:definitions>
  <inkml:trace contextRef="#ctx0" brushRef="#br0">4 1 4260,'0'0'13004,"-3"53"-12876,3-34-256,9 0-1826,3-3-1729,4 0-961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7.012"/>
    </inkml:context>
    <inkml:brush xml:id="br0">
      <inkml:brushProperty name="width" value="0.025" units="cm"/>
      <inkml:brushProperty name="height" value="0.025" units="cm"/>
    </inkml:brush>
  </inkml:definitions>
  <inkml:trace contextRef="#ctx0" brushRef="#br0">137 305 3587,'0'0'13784,"-10"-4"-12748,7 3-971,0 0 1,0 0 0,0 0-1,0 1 1,0-1 0,0 1-1,-1 0 1,1-1-1,0 1 1,0 1 0,0-1-1,-7 2 1,7-1 24,-1 1 0,1 0 0,0 0 0,0 0 0,-1 0 1,1 1-1,1-1 0,-1 1 0,0 0 0,1-1 0,-1 1 0,1 1 0,0-1 0,-2 4 1,-1-1 86,1 1 0,0-1 0,0 1 1,1 0-1,0 0 0,0 0 1,1 1-1,0-1 0,0 1 1,1-1-1,0 1 0,0-1 1,1 15-1,0-21-168,0 0-1,0 0 1,1 0-1,-1 1 1,1-1 0,-1 0-1,1 0 1,0 0 0,-1 0-1,1 0 1,0 0 0,0 0-1,0 0 1,-1-1 0,1 1-1,0 0 1,0 0 0,0-1-1,1 1 1,-1 0 0,0-1-1,0 1 1,2 0-1,1 0 10,0 0-1,0-1 0,0 1 1,0-1-1,0 0 0,1 0 0,5-1 1,-1 0 8,1 0 1,-1-1 0,0-1 0,0 0 0,17-7 0,-9 0-8,0-1 0,-1-1 0,0-1 0,0 0 1,-2-1-1,1 0 0,-2-1 0,0-1 0,-1 0 0,-1-1 0,0 0 0,-1-1 0,-1 0 0,-1 0 1,0-1-1,-2 0 0,0-1 0,5-26 0,-11 31 5,-4 12-17,-3 9 10,0 2 60,1 1-1,-1 1 1,2-1 0,-1 1 0,1 0-1,1 0 1,-6 20 0,4-11 151,1 0 0,1 1 1,-3 31-1,7-47-208,0 0 0,0 0 0,0-1 0,0 1 0,0 0 0,1 0 0,-1 0 0,1 0 1,0-1-1,0 1 0,1 0 0,-1-1 0,1 1 0,0-1 0,0 1 0,0-1 0,4 6 0,-3-8 17,-1 1 0,1-1 0,0 1-1,0-1 1,-1 0 0,1 0 0,0 0 0,0 0-1,0 0 1,0-1 0,0 0 0,0 1 0,0-1-1,0 0 1,0 0 0,0-1 0,0 1 0,0-1-1,0 1 1,0-1 0,0 0 0,0 0-1,-1 0 1,5-3 0,5-1 33,-1-1 1,0-1-1,0 0 0,-1 0 1,0-1-1,0-1 1,0 1-1,-1-2 0,13-16 1,-7 5-55,0-1 0,-1 0 0,19-42 1,-33 63-16,9-17-17,-1 1 1,-1-2-1,-1 1 1,0-1 0,-2 0-1,5-36 1,-9 55 10,0-1 0,0 1 0,1 0 0,-1 0 0,0-1 0,0 1 0,0 0 0,0-1 0,0 1 0,0 0 0,0-1 0,0 1 0,0 0 0,0-1 0,0 1 1,0 0-1,0-1 0,0 1 0,-1 0 0,1 0 0,0-1 0,0 1 0,0 0 0,0-1 0,0 1 0,-1 0 0,1 0 0,0-1 0,0 1 0,-1 0 0,1 0 0,0 0 0,0-1 0,-1 1 0,1 0 0,0 0 0,0 0 0,-1 0 0,1 0 0,0 0 0,-1-1 0,1 1 0,0 0 0,-1 0 0,-13 12-99,-10 23 53,12-13 64,1 0 0,1 0 0,2 1 0,0 0 1,-9 48-1,10-24 67,2-1 1,2 56-1,3-98-74,0-1 0,1 1 1,-1 0-1,1 0 0,-1 0 0,1 0 0,1-1 0,-1 1 0,2 3 0,-2-5-1,0-1 1,0 0-1,-1 1 0,1-1 0,0 0 1,0 0-1,1 0 0,-1 1 0,0-1 1,0 0-1,0-1 0,1 1 0,-1 0 1,1 0-1,-1-1 0,0 1 0,1 0 1,-1-1-1,1 0 0,-1 1 0,1-1 1,0 0-1,-1 0 0,2 1 0,-2-2 1,-1 1-1,1 0 1,0 0-1,-1 0 1,1 0-1,-1 0 1,1 0-1,-1-1 0,1 1 1,-1 0-1,1 0 1,-1-1-1,1 1 1,-1 0-1,1-1 0,-1 1 1,0 0-1,1-1 1,-1 1-1,0-1 1,1 1-1,-1-1 1,0 1-1,1-1 0,-1 1 1,0-1-1,0 1 1,0-1-1,1 1 1,-1-2-1,1-23 13,-10-22-322,-24-41-660,25 73 896,2-1 0,-1 0 1,2 0-1,0 0 1,1-1-1,1 1 0,-1-23 1,4 38 85,0 0 0,1 0 0,-1 0 0,0-1 0,1 1 0,0 0 0,-1 0 0,1 1 0,-1-1 0,1 0 0,0 0 0,0 0 0,0 0 0,-1 1 0,1-1 0,0 0 0,0 1 0,0-1 0,0 0 0,0 1 0,0 0 0,0-1 0,0 1 0,0-1 0,1 1 0,-1 0 0,0 0 0,0 0 0,0 0 0,0 0 0,0 0 0,1 0 0,-1 0 0,0 0 0,0 0 0,0 1 0,1-1 0,48 10 344,95 43-403,-54-9-2982,-85-41 2354,17 10-2633,-12-3-1920,-9-1-3570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7.373"/>
    </inkml:context>
    <inkml:brush xml:id="br0">
      <inkml:brushProperty name="width" value="0.025" units="cm"/>
      <inkml:brushProperty name="height" value="0.025" units="cm"/>
    </inkml:brush>
  </inkml:definitions>
  <inkml:trace contextRef="#ctx0" brushRef="#br0">41 143 11018,'-8'3'4474,"-25"11"-1965,45-11 2474,69 1-2914,327-51 1501,-132 10-2971,252-1-1195,-287 24-2011,-216 13 2245,-18 1 235,-1 1 0,1-2 0,0 1 0,0-1 0,0 0 0,-1-1 0,1 1 0,7-4 0,-44-4-2195,1 5-1031,-1-2-2802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29.121"/>
    </inkml:context>
    <inkml:brush xml:id="br0">
      <inkml:brushProperty name="width" value="0.025" units="cm"/>
      <inkml:brushProperty name="height" value="0.025" units="cm"/>
    </inkml:brush>
  </inkml:definitions>
  <inkml:trace contextRef="#ctx0" brushRef="#br0">45 313 8456,'0'0'6652,"-7"12"-5227,2-4-1132,1-2-102,0 0-1,0 1 1,1-1-1,0 1 1,0 0-1,1 0 0,-1 0 1,1 0-1,1 0 1,0 0-1,-1 10 0,1 1 175,2-1 0,0 1-1,0 0 1,6 23 0,-6-38-325,-1 0 1,1 0 0,-1 0-1,1 0 1,0 0 0,0 0 0,1-1-1,-1 1 1,0 0 0,1-1-1,0 1 1,-1-1 0,1 0-1,0 0 1,0 1 0,0-1 0,1 0-1,-1-1 1,0 1 0,1 0-1,-1-1 1,1 1 0,0-1-1,-1 0 1,1 0 0,0 0 0,0 0-1,0 0 1,0-1 0,0 1-1,0-1 1,0 0 0,0 0-1,0 0 1,4-1 0,-1 0 104,0-2-1,-1 1 1,1-1 0,-1 0-1,1 0 1,-1-1 0,0 1-1,0-1 1,0 0 0,-1-1 0,0 1-1,1-1 1,-1 0 0,-1 0-1,1 0 1,4-9 0,1-2 20,0-1 1,-1 0 0,0-1 0,5-22-1,-4-7 232,-8 44-372,-1 0 0,0 0 0,1 0 0,-1 0 0,0 0 0,-1 0 0,1 0 0,0 0-1,-1 0 1,0 0 0,0 0 0,-2-5 0,3 8-27,0 0-1,0-1 1,0 1 0,-1 0-1,1-1 1,0 1 0,0 0-1,-1-1 1,1 1 0,0 0-1,-1 0 1,1-1 0,0 1-1,-1 0 1,1 0-1,0 0 1,-1-1 0,1 1-1,0 0 1,-1 0 0,1 0-1,0 0 1,-1 0 0,1 0-1,-1 0 1,1 0 0,0 0-1,-1 0 1,1 0 0,-1 0-1,1 0 1,0 0 0,-1 0-1,1 0 1,0 0 0,-1 1-1,1-1 1,0 0 0,-1 0-1,1 0 1,0 1 0,-1-1-1,1 0 1,0 0 0,0 1-1,-1-1 1,1 0-1,0 1 1,0-1 0,-1 0-1,1 1 1,0-1 0,0 0-1,0 1 1,0-1 0,0 0-1,-1 1 1,1-1 0,0 1-1,0-1 1,0 0 0,0 1-1,0 0 1,-4 26-120,3-20 112,1 0 0,0 0 0,1 0 0,0 0 0,0 0 0,0-1 0,1 1 0,0 0 0,0 0 0,1-1 1,0 0-1,0 1 0,1-1 0,7 10 0,-8-12 9,1-1 1,-1 1-1,1-1 1,0 0-1,0-1 1,0 1-1,0-1 1,1 1-1,-1-1 1,1 0-1,-1-1 1,1 1-1,0-1 1,-1 0 0,1 0-1,0-1 1,0 1-1,0-1 1,0 0-1,0 0 1,0-1-1,6-1 1,-4 1 6,-1-1 1,1 0 0,-1-1 0,1 1-1,-1-1 1,0-1 0,0 1 0,-1-1-1,1 0 1,-1 0 0,1-1 0,-1 1-1,-1-1 1,1 0 0,-1-1 0,5-6-1,-5 6-23,1-1 0,-1 1-1,-1-1 1,0 0 0,0 0-1,0-1 1,-1 1 0,0-1-1,0 1 1,-1-1-1,1 0 1,-2 1 0,0-15-1,0 21 11,0 0-1,0 0 1,0 1-1,0-1 1,0 0-1,0 0 1,0 0-1,0 1 0,0-1 1,-1 0-1,1 0 1,0 0-1,-1 1 1,1-1-1,-1 0 1,1 0-1,-1 1 1,1-1-1,-1 1 0,1-1 1,-1 0-1,1 1 1,-1-1-1,0 1 1,0-1-1,1 1 1,-1 0-1,0-1 0,1 1 1,-1 0-1,0-1 1,0 1-1,0 0 1,1 0-1,-1 0 1,0 0-1,0-1 0,0 1 1,0 0-1,1 1 1,-1-1-1,0 0 1,0 0-1,0 0 1,0 0-1,1 1 0,-1-1 1,0 0-1,0 1 1,-1 0-1,-1 1-17,-1 0-1,1 0 1,0 0-1,0 0 1,-1 0-1,1 1 0,1 0 1,-1-1-1,-4 7 1,-1 4 17,1 1 1,0 0-1,1 0 0,-5 18 0,9-26 21,1-1 0,-1 1-1,1-1 1,0 1-1,0 0 1,1 0-1,0-1 1,0 1-1,0 0 1,1 0-1,-1 0 1,1-1-1,1 1 1,2 8-1,-2-12-7,0 0 0,1 0 0,-1 0 0,1 0 0,-1 0 0,1 0 0,0 0 0,0-1 0,0 0 0,0 1 0,0-1 0,0 0 0,0 0-1,0-1 1,0 1 0,0-1 0,0 1 0,1-1 0,-1 0 0,0 0 0,7-2 0,69-9 79,-78 11-84,26-6 20,10-2 48,-1 2 0,74-5 0,-113 11 21,0 0-1,0-1 1,1 0 0,-1 0 0,0 0 0,0 0 0,1 0 0,-1-1-1,1 1 1,-1-1 0,1 0 0,0 1 0,-1-1 0,-1-3 0,-29-32 57,29 32-77,-1 0-61,1-1-1,-1 0 1,1 0 0,0 0 0,1 0-1,-1-1 1,1 0 0,1 1 0,-1-1-1,-1-11 1,5 17-26,0 0 0,0 0 0,0 0 0,1 1 0,-1-1 0,0 1 0,1-1 0,-1 1 0,0 0 0,1-1 0,-1 1-1,0 0 1,1 0 0,-1 0 0,1 0 0,-1 0 0,0 0 0,1 0 0,2 1 0,2-1-16,23 1 63,2 0-109,0-2 0,0 0 0,-1-2 0,48-11 0,-70 12 62,-1 0-1,1-1 0,0 0 1,-1-1-1,0 0 0,1 0 1,-2 0-1,1-1 0,0 0 1,-1 0-1,0-1 0,0 0 0,-1 0 1,1 0-1,-1 0 0,-1-1 1,1 0-1,-1 0 0,0 0 1,-1-1-1,0 1 0,3-11 0,-2 2 38,0 0 0,-1 0 0,1-24 0,-3 33 5,-1 1 0,0 0 0,0-1 0,-1 1 0,1 0 0,-1-1 0,-1 1 0,1 0 0,-1 0 0,-1 0 0,-4-10-1,7 15-21,0 0-1,-1 0 0,1 0 0,-1 0 0,0 0 1,1 0-1,-1 0 0,0 0 0,1 0 0,-1 0 1,0 0-1,0 0 0,0 1 0,0-1 0,0 0 0,0 1 1,0-1-1,0 0 0,0 1 0,0-1 0,-1 1 1,1 0-1,0-1 0,0 1 0,0 0 0,-1 0 1,1 0-1,0 0 0,0 0 0,0 0 0,-1 0 0,1 0 1,0 0-1,0 1 0,0-1 0,-1 0 0,1 1 1,0-1-1,0 1 0,0-1 0,0 1 0,0 0 1,0-1-1,0 1 0,0 0 0,0 0 0,0 0 0,1-1 1,-1 1-1,0 0 0,0 0 0,1 0 0,-1 1 1,1-1-1,-1 0 0,0 2 0,-5 8 0,0 1-1,1 0 0,-7 24 1,-2 14 157,2 1 0,2 1-1,-3 56 1,11-80-80,2 0 0,0 0 0,2 0 0,2 0 0,0 0 0,2-1-1,13 39 1,29 81-3718,-55-168 2966,-1-1 0,0 1 1,-2 0-1,-1 1 0,-25-36 1,-22-42-618,58 98 1274,0-1 0,0 1 1,0-1-1,0 1 1,0 0-1,0-1 0,0 1 1,1-1-1,-1 1 1,0 0-1,0-1 0,0 1 1,0-1-1,1 1 1,-1 0-1,0-1 1,0 1-1,1 0 0,-1 0 1,0-1-1,1 1 1,-1 0-1,0-1 0,1 1 1,-1 0-1,0 0 1,1 0-1,-1-1 0,1 1 1,-1 0-1,0 0 1,1 0-1,-1 0 1,1 0-1,-1 0 0,0 0 1,1 0-1,-1 0 1,1 0-1,-1 0 0,1 0 1,-1 0-1,0 0 1,1 0-1,28 0-1820,-22 0 390,16 0-3037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30.384"/>
    </inkml:context>
    <inkml:brush xml:id="br0">
      <inkml:brushProperty name="width" value="0.025" units="cm"/>
      <inkml:brushProperty name="height" value="0.025" units="cm"/>
    </inkml:brush>
  </inkml:definitions>
  <inkml:trace contextRef="#ctx0" brushRef="#br0">159 276 4901,'-4'0'10936,"-24"0"-9573,23 0-1296,0 0 0,-1 0 0,1 1 0,0-1 0,0 1 1,0 1-1,0-1 0,0 1 0,0 0 0,0 0 0,0 0 0,1 0 0,-1 1 0,1 0 0,-1 0 0,1 0 0,0 1 0,0-1 0,1 1 0,-1 0 0,1 0 0,0 0 0,0 1 0,0-1 0,0 1 0,1-1 0,0 1 1,0 0-1,0 0 0,0 0 0,1 0 0,0 0 0,-1 7 0,2-12-43,0 1-1,0-1 1,0 0 0,0 1 0,0-1 0,0 1-1,0-1 1,0 0 0,0 1 0,0-1 0,1 0-1,-1 1 1,0-1 0,0 1 0,0-1 0,0 0-1,1 1 1,-1-1 0,0 0 0,0 0 0,0 1-1,1-1 1,-1 0 0,0 1 0,0-1 0,1 0-1,-1 0 1,0 0 0,1 1 0,-1-1 0,0 0-1,1 0 1,-1 0 0,0 0 0,1 0 0,-1 1-1,1-1 1,-1 0 0,1 0 0,18-7 630,16-19-7,-16 5-569,-1 0 0,-2-2 1,0 0-1,-1-1 1,17-37-1,-27 51-57,3 28-439,-6-9 539,1-1 0,0 0 0,1 0 0,7 12 0,-9-17-63,0-1 0,0 1 0,1-1 0,-1 0 0,1 0 1,-1 0-1,1 0 0,0-1 0,0 1 0,0-1 1,0 0-1,0 0 0,0 0 0,0 0 0,0 0 1,1 0-1,-1-1 0,0 0 0,4 0 0,-2 0 56,0-1 0,0 0 0,0 0 0,0-1 0,0 1 0,-1-1 0,1 0 0,0-1 0,-1 1 0,0-1 0,6-4 0,-1 0 15,0-1 0,-1 0 0,0 0 0,0-1 0,-1 0 0,0 0 0,-1-1 0,0 0 0,0 0 0,5-14 0,-9 15-96,1 0 1,-1 0-1,-1 0 1,1 0-1,-1 0 1,-1 0-1,0 0 1,-2-17-1,2 24-42,0 0 0,-1 0 0,1 0 0,-1 0 0,1 0 0,-1 0 0,0 0-1,0 0 1,0 0 0,0 0 0,0 1 0,0-1 0,-1 0 0,1 1 0,0-1 0,-1 1 0,1-1 0,-1 1 0,0 0 0,1 0 0,-1 0 0,0 0 0,0 0-1,0 0 1,0 0 0,1 0 0,-1 1 0,0-1 0,0 1 0,-1 0 0,1-1 0,0 1 0,0 0 0,0 0 0,0 0 0,0 0 0,0 1 0,0-1 0,0 1-1,0-1 1,0 1 0,0 0 0,0-1 0,-2 2 0,-2 1-11,1 0 0,-1 1 0,1-1 0,-1 1 0,1 0 1,0 0-1,1 1 0,-1-1 0,1 1 0,0 0 0,0 0 0,0 1 0,-4 8 0,-4 8 21,-19 47 0,27-59 52,1-1 0,0 1 1,1-1-1,-1 1 0,2 0 1,0 0-1,-1 16 0,3-23-71,-1 0 0,0 1 0,1-1-1,-1 0 1,1-1 0,0 1 0,0 0 0,0 0-1,1 0 1,-1 0 0,1-1 0,-1 1-1,1-1 1,0 1 0,0-1 0,0 0 0,0 0-1,0 1 1,1-2 0,-1 1 0,1 0 0,-1 0-1,1-1 1,-1 1 0,1-1 0,0 0 0,0 0-1,4 1 1,7 1-788,0 0-1,0-2 1,0 0 0,0 0-1,1-1 1,-1-1 0,0 0-1,0-1 1,0-1 0,0 0-1,0-1 1,-1 0-1,0-1 1,1-1 0,-2 0-1,1 0 1,-1-2 0,0 1-1,18-16 1,-28 21 882,-1 1 1,1 0-1,-1-1 1,1 1-1,-1-1 1,0 0-1,1 1 0,-1-1 1,0 0-1,0 0 1,0 0-1,-1 0 1,1 0-1,0 0 1,-1 0-1,1 0 0,-1 0 1,0 0-1,1 0 1,-1 0-1,0 0 1,0 0-1,-1-1 1,1 1-1,-1-2 0,1 3 60,0 1-1,-1-1 0,1 0 0,0 0 0,-1 1 0,1-1 0,-1 0 0,0 1 0,1-1 1,-1 1-1,1-1 0,-1 0 0,0 1 0,1-1 0,-1 1 0,0 0 0,0-1 0,1 1 1,-1 0-1,0-1 0,0 1 0,-1 0 0,0 0 20,0 0 0,0 0 0,0 0 0,0 0 0,0 0 0,0 1 0,0-1 0,1 1 0,-1 0 0,0-1 0,0 1 0,0 0 0,1 0 0,-3 1 0,0 2 201,-1 0-1,1 1 1,0-1 0,0 1-1,0-1 1,0 1 0,1 0-1,-5 10 1,7-13-294,-1 1 1,1-1 0,0 1-1,-1 0 1,1-1 0,1 1-1,-1 0 1,0 0 0,1 0-1,-1 0 1,1 0 0,0 0-1,0 0 1,0 0 0,0 0-1,1 0 1,-1-1 0,1 1-1,0 0 1,1 4 0,3-2-78,-1-1 0,2 1 1,-1-1-1,0 0 1,1 0-1,0-1 1,8 4-1,18 12-87,-20-9 92,-1 0 1,0 1 0,0 0-1,-1 1 1,-1 0-1,10 14 1,-16-21 46,0 0-1,0 0 1,0 1-1,0-1 1,-1 1 0,0-1-1,0 1 1,-1 0-1,0 0 1,0 0 0,0 0-1,0 0 1,-1 0 0,0 0-1,0 0 1,-1 0-1,0 0 1,-2 9 0,1-11 117,0-1 1,0 0 0,0 0-1,0 0 1,0 0 0,-1 0-1,0 0 1,1 0 0,-1-1-1,0 1 1,0-1 0,-1 0-1,1 0 1,0 0 0,-1 0-1,1-1 1,-1 0 0,1 1-1,-1-1 1,0 0 0,0-1-1,1 1 1,-1-1 0,-7 1-1,5-1-74,1 0-1,0 0 1,-1 0-1,1-1 0,0 1 1,0-1-1,0-1 0,0 1 1,0-1-1,0 0 1,0 0-1,0 0 0,0 0 1,1-1-1,-1 0 0,1 0 1,-5-5-1,7 6-93,0 0 0,0 0 0,1 0 0,-1-1-1,1 1 1,-1-1 0,1 1 0,0-1 0,0 0 0,0 1 0,0-1-1,1 0 1,-1 0 0,1 0 0,-1 0 0,1 1 0,0-1 0,0 0-1,0 0 1,1 0 0,-1 0 0,1 0 0,-1 1 0,1-1 0,0 0-1,0 1 1,0-1 0,1 0 0,-1 1 0,1-1 0,1-2-1,7-7-121,0 0 0,1 1 0,0 0 0,23-16 0,0-2 15,15-18 95,57-71 0,-93 102 29,-2 0 1,0 0-1,0-1 1,-2-1 0,0 1-1,-1-2 1,-1 1 0,0-1-1,5-27 1,-12 44 9,1 1 0,-1-1 1,1 0-1,-1 0 0,0 0 1,0 1-1,0-1 0,0 0 1,0 0-1,0 0 0,0 1 1,-1-1-1,1 0 0,0 0 1,-1 1-1,0-1 0,1 0 1,-1 1-1,0-1 0,0 0 1,0 1-1,0-1 1,0 1-1,-2-2 0,2 3-14,-1 0 0,0 0-1,1 0 1,-1 0 0,0 0 0,1 0 0,-1 1-1,1-1 1,-1 0 0,1 1 0,-1 0-1,0-1 1,1 1 0,0 0 0,-1 0-1,1 0 1,0 0 0,-1 0 0,1 0 0,0 0-1,0 0 1,0 0 0,0 0 0,0 1-1,0-1 1,0 1 0,-1 1 0,-9 12-9,1 1 1,0 0-1,1 0 1,1 0-1,-9 26 1,13-33 69,1 1 0,1 0 0,-1 0 0,2 0-1,-1 0 1,1 0 0,1 0 0,0 0 0,0 0 0,1 0 0,4 17 0,-3-21-47,1-1 1,1 1 0,-1-1 0,1 0 0,0 0 0,0 0 0,0-1-1,1 1 1,-1-1 0,1 0 0,0 0 0,0-1 0,1 0-1,-1 1 1,1-2 0,0 1 0,0-1 0,-1 0 0,1 0-1,1 0 1,-1-1 0,0 0 0,0-1 0,0 1 0,1-1-1,10-1 1,-16 1-52,0-1 1,-1 1-1,1-1 0,-1 1 0,1-1 0,0 1 1,-1-1-1,1 1 0,-1-1 0,0 0 0,1 1 0,-1-1 1,0 1-1,1-1 0,-1 0 0,0 0 0,1 1 0,-1-1 1,0 0-1,0 1 0,0-1 0,0 0 0,0 0 0,0 1 1,0-1-1,0 0 0,0 0 0,0 1 0,0-1 0,-1 0 1,1 0-1,0 1 0,0-1 0,-1-1 0,-10-25-1232,3 17 1057,1 0 0,-1 0-1,-1 1 1,0 0 0,0 0 0,-1 1 0,-11-8 0,-80-46 981,70 43 99,28 13 1537,15 4-1800,25 1-974,-32 1 578,117 5-172,21-1-2292,-48-7-3905,-36-6-2781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30.789"/>
    </inkml:context>
    <inkml:brush xml:id="br0">
      <inkml:brushProperty name="width" value="0.025" units="cm"/>
      <inkml:brushProperty name="height" value="0.025" units="cm"/>
    </inkml:brush>
  </inkml:definitions>
  <inkml:trace contextRef="#ctx0" brushRef="#br0">12 0 19218,'0'14'2370,"-6"6"-2177,1 7 223,5 6 193,0 5-353,5 1-192,10 2-32,-3-1-288,1-1-1250,-4-2-1280,-9-6-3204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0:31.134"/>
    </inkml:context>
    <inkml:brush xml:id="br0">
      <inkml:brushProperty name="width" value="0.025" units="cm"/>
      <inkml:brushProperty name="height" value="0.025" units="cm"/>
    </inkml:brush>
  </inkml:definitions>
  <inkml:trace contextRef="#ctx0" brushRef="#br0">28 0 9161,'0'0'14093,"-27"9"-25560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12.657"/>
    </inkml:context>
    <inkml:brush xml:id="br0">
      <inkml:brushProperty name="width" value="0.025" units="cm"/>
      <inkml:brushProperty name="height" value="0.025" units="cm"/>
    </inkml:brush>
  </inkml:definitions>
  <inkml:trace contextRef="#ctx0" brushRef="#br0">1 517 3427,'4'-1'371,"0"-1"1,1 1-1,-1-1 0,0 0 0,1 0 0,-1 0 1,0 0-1,-1-1 0,6-4 0,18-9 76,28-6-279,0 2 1,85-18-1,121-9 363,-135 26-441,676-70 1,108 77-640,-580 16 431,689-50 166,-5-57 0,-1009 105-48,1356-72 464,-1360 71-501,0 1-1,0 0 0,0 0 1,0 0-1,0 0 1,0 0-1,0 0 0,0 0 1,0 1-1,0-1 1,-1 0-1,1 0 0,0 1 1,0-1-1,0 1 1,0-1-1,0 1 1,-1-1-1,1 1 0,0-1 1,0 1-1,-1 0 1,2 1-1,-2-2-24,-1 1 0,1 0 0,-1-1 0,1 1 0,-1-1 0,1 1 0,-1 0 0,0-1 0,1 1 0,-1-1 0,0 0 0,1 1 0,-1-1 0,0 1 0,1-1 0,-1 0 0,0 0 0,0 1 0,1-1 0,-1 0 0,0 0 0,0 0 0,0 0 0,1 0 0,-1 0 0,0 0 0,0 0 0,0 0 0,1 0 0,-2-1 0,-34 1-2287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13.662"/>
    </inkml:context>
    <inkml:brush xml:id="br0">
      <inkml:brushProperty name="width" value="0.025" units="cm"/>
      <inkml:brushProperty name="height" value="0.025" units="cm"/>
    </inkml:brush>
  </inkml:definitions>
  <inkml:trace contextRef="#ctx0" brushRef="#br0">1 359 5349,'32'-2'112,"1"-1"0,-1-2 0,39-11 1,-29 6 41,45-4 1,293-3 12,-129 9-99,228-13-67,630-52 30,-698 21-141,734-70 220,-744 111-1551,-348 6-1122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40.673"/>
    </inkml:context>
    <inkml:brush xml:id="br0">
      <inkml:brushProperty name="width" value="0.025" units="cm"/>
      <inkml:brushProperty name="height" value="0.025" units="cm"/>
    </inkml:brush>
  </inkml:definitions>
  <inkml:trace contextRef="#ctx0" brushRef="#br0">7607 167 5958,'-8'0'1494,"-102"6"-549,-118 21 0,123-13-1068,-430 28 422,337-30-245,-1048-13 21,767-13-60,-1427 59 599,1453-19-590,-160 11 196,2 36-138,203 4 167,289-49-24,-159 60 0,237-72-149,1 1 0,-48 30 0,76-41-67,1 1 0,0 1-1,1 0 1,0 0-1,0 1 1,1 1-1,0-1 1,1 1 0,0 1-1,0 0 1,-11 22-1,15-23-21,1 0 0,1 0 0,-1-1 0,2 1-1,-1 0 1,2 1 0,-1-1 0,1 0-1,1 0 1,0 0 0,0 0 0,1 0 0,0 0-1,1 0 1,0-1 0,1 1 0,0-1 0,0 0-1,1 0 1,0 0 0,0 0 0,12 12-1,1 2 21,1-2-1,2-1 0,0 0 0,0-2 0,2 0 0,47 27 0,-39-28 39,1-3 0,0 0-1,1-2 1,1-2 0,-1-1 0,70 9 0,216 0 190,-235-16-181,22 0-35,798 14 57,1-53-70,-281-31-77,-158 15 25,52 15-28,33-4-23,-230 12-32,412-60-286,-414 30 419,350-73 18,-496 95-21,244-66 15,-357 84-4,0-2-1,-2-2 1,0-4 0,91-58-1,-128 72 88,0-2 1,35-34-1,-51 45-91,0 0-1,0-1 1,-1 1-1,0-1 1,0 0-1,0-1 1,0 1-1,-1-1 1,0 1-1,-1-1 1,1 0 0,-1 0-1,-1 0 1,3-14-1,-5 17-2,0 0 0,0 0 0,0 1 0,0-1 0,-1 0 0,0 1 0,1-1 0,-1 1 0,0 0 0,-1-1 0,1 1 0,0 0 0,-1 0 0,0 0 0,0 1 0,0-1 0,0 1 0,-6-4-1,-7-4 43,0 0 0,-27-12 0,-28-7 134,-1 3 0,-1 3 0,-147-26 0,-235-2-1192,417 47 753,-41-4-953,5-3-887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51.267"/>
    </inkml:context>
    <inkml:brush xml:id="br0">
      <inkml:brushProperty name="width" value="0.025" units="cm"/>
      <inkml:brushProperty name="height" value="0.025" units="cm"/>
    </inkml:brush>
  </inkml:definitions>
  <inkml:trace contextRef="#ctx0" brushRef="#br0">0 144 2947,'3'0'291,"-1"0"0,0-1 0,1 1 1,-1-1-1,0 0 0,1 0 0,-1 0 0,0 0 1,0 0-1,0 0 0,0-1 0,2-1 0,-1 1-158,-1 0 0,0 0-1,1 1 1,-1-1-1,1 1 1,0 0-1,-1 0 1,1 0 0,0 0-1,0 0 1,-1 0-1,7 0 1,68-3 1165,129-22-1,-9-1-1004,-135 24-103,-1 2-1,0 3 1,76 12-1,4-2 64,222-8 0,-182-7-252,43-8 45,0 0-17,-151 11-189,-72 0 181,-48-5-677,-101-8 451,0 6 0,-154 13 1,156 8 144,-133 5-233,-55-31 840,-1-1-314,282 14 194,-91 13 0,204-4-411,485-29 475,-266 4-480,28-2 121,232-4 24,-458 19-131,80 4 35,-414 1-246,161-3 84,-324 7 256,312 0-877,-206 41 0,118 1-4193,141-38 752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2.046"/>
    </inkml:context>
    <inkml:brush xml:id="br0">
      <inkml:brushProperty name="width" value="0.025" units="cm"/>
      <inkml:brushProperty name="height" value="0.025" units="cm"/>
    </inkml:brush>
  </inkml:definitions>
  <inkml:trace contextRef="#ctx0" brushRef="#br0">0 59 12332,'0'0'8386,"9"5"-7419,-1-2-829,1 0 0,0-1 0,-1 1 0,1-2 0,0 1 1,0-1-1,0-1 0,10 0 0,-16 1-120,0-1-1,0-1 1,0 1 0,0 0 0,-1-1-1,1 1 1,0-1 0,0 0-1,0 0 1,-1 0 0,1 0-1,-1 0 1,1-1 0,-1 1 0,1-1-1,-1 1 1,0-1 0,1 0-1,-1 0 1,0 0 0,-1-1-1,1 1 1,0 0 0,0-1 0,-1 1-1,0-1 1,1 1 0,-1-1-1,0 0 1,0 1 0,-1-1-1,1 0 1,0 0 0,-1-3 0,1 5-8,-1 0 1,0 1-1,0-1 1,0 0-1,0 1 1,0-1 0,0 0-1,0 1 1,0-1-1,-1 0 1,1 1 0,0-1-1,0 0 1,0 1-1,-1-1 1,1 1-1,0-1 1,-1 1 0,1-1-1,0 1 1,-1-1-1,1 1 1,-1-1-1,1 1 1,-1-1 0,1 1-1,-1-1 1,1 1-1,-1 0 1,-1-1-1,-21 2 71,17 1-73,1-1 0,-1 1 0,1 1 0,0-1 0,0 1 0,-8 6 0,4 0 118,1 0-1,0 1 0,0 0 1,1 0-1,0 1 1,1 0-1,0 0 1,1 0-1,0 1 1,1 0-1,0 0 0,1 0 1,0 1-1,1-1 1,-1 24-1,3-34-118,0 0 0,0-1-1,0 1 1,0 0 0,1-1 0,-1 1-1,1 0 1,-1-1 0,1 1 0,0-1-1,-1 1 1,1-1 0,0 1 0,0-1-1,0 0 1,0 1 0,0-1 0,0 0-1,1 0 1,-1 0 0,2 1 0,0 1-17,1-1 1,0-1 0,0 1-1,-1 0 1,1-1 0,0 0 0,0 0-1,7 1 1,6-1-886,0 0-1,0-1 0,20-3 0,-37 3 854,39-7-4117,-1-9-1425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49.696"/>
    </inkml:context>
    <inkml:brush xml:id="br0">
      <inkml:brushProperty name="width" value="0.025" units="cm"/>
      <inkml:brushProperty name="height" value="0.025" units="cm"/>
    </inkml:brush>
  </inkml:definitions>
  <inkml:trace contextRef="#ctx0" brushRef="#br0">188 143 11371,'321'6'1505,"-94"0"-768,230-23 0,159-45 37,-878 73 26,205-9-746,-307 0 7,-320 19 769,621-15-713,-290 39 1021,329-37-1044,24-8-94,0 0 0,0 0 0,0 1 0,0-1 1,-1 0-1,1 0 0,0 0 0,0 0 0,0 0 0,0 0 0,0 1 0,0-1 0,0 0 1,0 0-1,0 0 0,0 0 0,0 0 0,0 1 0,0-1 0,0 0 0,0 0 0,0 0 0,0 0 1,0 1-1,0-1 0,0 0 0,0 0 0,0 0 0,0 0 0,0 0 0,0 1 0,0-1 1,0 0-1,0 0 0,0 0 0,0 0 0,0 0 0,0 1 0,1-1 0,-1 0 0,0 0 1,0 0-1,0 0 0,0 0 0,0 0 0,0 0 0,1 0 0,-1 0 0,0 0 0,0 1 1,0-1-1,0 0 0,1 0 0,-1 0 0,0 0 0,0 0 0,0 0 0,44 9-31,119 2 69,260-16-1,742-122 115,-682 61-69,-845 95-7728,237-25 4186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50.936"/>
    </inkml:context>
    <inkml:brush xml:id="br0">
      <inkml:brushProperty name="width" value="0.025" units="cm"/>
      <inkml:brushProperty name="height" value="0.025" units="cm"/>
    </inkml:brush>
  </inkml:definitions>
  <inkml:trace contextRef="#ctx0" brushRef="#br0">50 199 3748,'7'-1'6269,"17"2"-5340,-1 0-803,35-4 383,-1-3 1,103-25 0,-15 2-336,208-13-14,23-4-91,-85 4-26,-318 45 613,0-1-1,-29-2 1,-10 0-552,-45 4 129,-47 2 414,-276 44 0,388-40-527,-134 31 159,152-33-280,0 1 0,0 2 1,1 0-1,-28 18 0,54-29-35,1 0 0,-1 0-1,0 1 1,1-1 0,-1 0 0,0 1 0,1-1-1,-1 0 1,0 1 0,1-1 0,-1 1-1,1-1 1,-1 0 0,1 1 0,-1-1-1,1 1 1,0 0 0,-1-1 0,1 1 0,-1-1-1,1 1 1,0 0 0,0-1 0,-1 1-1,1 0 1,0-1 0,0 1 0,0 0 0,0-1-1,0 2 1,20 6-522,49-7 373,-59-1 193,51-4 0,0-3 0,-1-3 0,0-2 0,77-27-1,-17 5 18,-27 12-26,83-24 131,-259 45 2309,-226 41-2271,40-5-560,133-18-606,-43 3-2079,61-11-2537,85-8 1461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54.986"/>
    </inkml:context>
    <inkml:brush xml:id="br0">
      <inkml:brushProperty name="width" value="0.025" units="cm"/>
      <inkml:brushProperty name="height" value="0.025" units="cm"/>
    </inkml:brush>
  </inkml:definitions>
  <inkml:trace contextRef="#ctx0" brushRef="#br0">225 0 3555,'-73'18'2374,"-68"20"110,141-38-2450,-1 0 0,1 0 0,-1 0 0,1 0 0,-1 0-1,1 0 1,-1 0 0,1 0 0,-1 1 0,1-1 0,0 0 0,-1 0-1,1 1 1,0-1 0,-1 0 0,1 1 0,-1-1 0,1 0 0,0 1 0,0-1-1,-1 0 1,1 1 0,0-1 0,0 1 0,-1-1 0,1 0 0,0 1-1,0-1 1,0 1 0,0-1 0,0 1 0,0 0 0,11 9 339,25 4-236,258 30 1000,-194-32-635,69 10 626,77 11-7,260 0-1,633-87-608,-1089 50-476,-36 4-136,-1-1 0,1 0 0,-1-1 0,25-7 0,-36 9-33,-1 0-1,0-1 1,0 1 0,0 0 0,0-1 0,0 0-1,-1 1 1,1-1 0,0 1 0,0-1-1,0 0 1,0 0 0,-1 1 0,1-1-1,0 0 1,-1 0 0,1 0 0,-1 0-1,1 0 1,-1 0 0,1 0 0,-1 0-1,1-2 1,0-12-2798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2:56.763"/>
    </inkml:context>
    <inkml:brush xml:id="br0">
      <inkml:brushProperty name="width" value="0.025" units="cm"/>
      <inkml:brushProperty name="height" value="0.025" units="cm"/>
    </inkml:brush>
  </inkml:definitions>
  <inkml:trace contextRef="#ctx0" brushRef="#br0">243 297 11275,'-8'5'-507,"0"-1"525,4-3 7,1 0 0,0 1 0,0-1 0,0 1 0,0 0 0,0-1 0,1 1 0,-1 1 0,1-1 0,-1 0 0,1 1 0,0-1 0,-3 4 0,5-6-26,0 1 0,0-1 0,0 0 0,0 0 0,0 1 0,0-1 0,0 0 0,0 1 0,0-1 0,0 0 0,0 1 0,0-1 0,0 0 0,0 1 0,0-1 0,0 0 0,0 1 0,1-1 0,-1 0 0,0 1 0,0-1 0,0 0 0,1 0 0,-1 1 0,0-1 0,0 0 0,1 0 0,-1 0 0,0 1 0,0-1 0,1 0 0,-1 0 0,0 0 0,0 0 0,1 1 0,-1-1 0,0 0 0,1 0 0,-1 0 0,0 0 0,1 0 0,-1 0 0,0 0 0,1 0 0,-1 0 0,0 0 0,1 0 0,-1 0 0,0 0 0,1 0 0,23 0-46,-21 0 54,47-3 24,0-3 0,-1-2 0,91-27-1,-15 4-14,1023-182-53,-985 191-244,298-4 1,-763 24 756,-256 3 429,1 36-396,273 4-464,101-12-1381,-199 6 0,306-38-1680,9-10-2504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4.190"/>
    </inkml:context>
    <inkml:brush xml:id="br0">
      <inkml:brushProperty name="width" value="0.025" units="cm"/>
      <inkml:brushProperty name="height" value="0.025" units="cm"/>
    </inkml:brush>
  </inkml:definitions>
  <inkml:trace contextRef="#ctx0" brushRef="#br0">154 1 15663,'0'0'2455,"-1"10"-2102,-26 918 2646,26-653-2261,-44 304-75,4-122-29,28-311-917,13-146 250,0 1-1,0-1 1,0 0 0,0 0 0,1 0-1,-1 0 1,0 0 0,0 0-1,0 1 1,0-1 0,0 0 0,0 0-1,0 0 1,0 0 0,0 0 0,0 1-1,0-1 1,0 0 0,0 0-1,0 0 1,0 0 0,0 1 0,0-1-1,0 0 1,0 0 0,0 0-1,0 0 1,-1 0 0,1 1 0,0-1-1,0 0 1,0 0 0,0 0 0,0 0-1,0 0 1,0 0 0,0 0-1,-1 0 1,1 1 0,0-1 0,0 0-1,0 0 1,0 0 0,0 0-1,-1 0 1,1 0 0,0 0 0,0 0-1,0 0 1,0 0 0,0 0 0,-1 0-1,1 0 1,0 0 0,0 0-1,0 0 1,0 0 0,0 0 0,-1 0-1,1 0 1,0 0 0,0 0-1,0 0 1,0 0 0,0 0 0,-1-1-1,1 1 1,-6-15-1892,-4-26-2690,5-18-3430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4.839"/>
    </inkml:context>
    <inkml:brush xml:id="br0">
      <inkml:brushProperty name="width" value="0.025" units="cm"/>
      <inkml:brushProperty name="height" value="0.025" units="cm"/>
    </inkml:brush>
  </inkml:definitions>
  <inkml:trace contextRef="#ctx0" brushRef="#br0">91 362 3299,'-7'-12'5990,"-10"-14"-4668,-2-1 1855,-24-48 0,42 74-3107,1 1 1,-1-1-1,1 0 0,0 0 0,-1 0 0,1 0 0,0 1 0,-1-1 0,1 0 0,0 0 0,0 0 0,0 0 0,0 0 0,0 0 0,0 0 0,0 0 0,0 0 0,0 1 1,0-1-1,0 0 0,1 0 0,-1 0 0,0 0 0,1 0 0,-1 1 0,1-1 0,-1 0 0,1 0 0,-1 0 0,1 1 0,-1-1 0,1 0 0,0 1 0,-1-1 1,1 1-1,0-1 0,0 1 0,-1-1 0,1 1 0,0-1 0,0 1 0,0 0 0,0-1 0,0 1 0,1 0 0,50-4-342,-35 5 530,212-7-129,344-17-55,-19-27-48,303-21-52,-702 60 13,626-13-33,-751 25 84,-1 1 0,1 2 0,-1 1 0,1 1-1,-1 2 1,36 14 0,-51-16 7,-1 1-1,0 0 1,0 0 0,-1 1-1,0 1 1,-1 0-1,1 1 1,-2 0 0,1 0-1,-2 1 1,1 1-1,-1-1 1,-1 2 0,11 20-1,-8-8 17,-1 0 0,-2 1 0,0 0 1,-2 0-1,-1 1 0,3 39 0,-6 167 450,-3-143-190,-6 74 35,-48 292 0,-79 153 224,86-402-502,-21 80-258,67-277-106,-1-1 0,0 1 0,-1-1 0,0 0 0,0 0 0,-1 0-1,0-1 1,-11 15 0,12-19-160,0 0 1,-1-1-1,1 1 0,-1-1 0,0 0 0,0 0 1,0 0-1,0-1 0,0 0 0,0 0 1,-1 0-1,1-1 0,-1 1 0,1-1 0,-1-1 1,-10 1-1,-32-1-2971,-4-1-469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5.246"/>
    </inkml:context>
    <inkml:brush xml:id="br0">
      <inkml:brushProperty name="width" value="0.025" units="cm"/>
      <inkml:brushProperty name="height" value="0.025" units="cm"/>
    </inkml:brush>
  </inkml:definitions>
  <inkml:trace contextRef="#ctx0" brushRef="#br0">110 521 9033,'-24'2'1773,"17"-1"-1275,-1 0-1,1 0 1,0-1-1,-1 1 0,1-2 1,0 1-1,0-1 0,-1 0 1,-9-4-1,16 5-457,1-1 0,0 1 1,0-1-1,-1 0 0,1 1 0,0-1 0,0 0 0,0 1 0,0-1 0,0 0 0,0 1 0,0-1 1,0 0-1,0 1 0,0-1 0,0 0 0,0 1 0,1-1 0,-1 1 0,0-1 0,0 0 0,1 1 1,-1-1-1,0 1 0,1-1 0,-1 1 0,1-1 0,-1 1 0,0-1 0,1 1 0,-1-1 0,1 1 1,0-1-1,-1 1 0,1 0 0,-1 0 0,1-1 0,-1 1 0,1 0 0,0 0 0,-1-1 0,2 1 1,23-9 201,1 2 1,0 0 0,1 1-1,-1 2 1,54-2 0,-40 3 68,497-29 962,65-5-219,1112-203 434,-1089 140-4081,-490 77-1048,-15 0-3090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3.207"/>
    </inkml:context>
    <inkml:brush xml:id="br0">
      <inkml:brushProperty name="width" value="0.025" units="cm"/>
      <inkml:brushProperty name="height" value="0.025" units="cm"/>
    </inkml:brush>
  </inkml:definitions>
  <inkml:trace contextRef="#ctx0" brushRef="#br0">3807 105 3107,'-121'-31'1753,"0"6"-1,-2 5 1,-175-7 0,181 26-1740,1 4 1,-1 6-1,1 5 1,1 4-1,1 6 1,-178 61-1,162-35-18,3 6 1,1 5-1,4 6 0,3 5 0,3 5 0,4 5 0,-178 168 0,176-135 81,5 5 0,5 5 0,6 3-1,6 5 1,5 4 0,-94 204-1,138-245-23,3 2 0,5 2-1,5 1 1,-34 204-1,55-229-170,3 0-1,3 1 0,4-1 1,3 1-1,4-1 0,2 0 1,33 116-1,-15-103 4,5-2-1,3-1 0,4-1 1,4-3-1,3-1 1,3-3-1,4-1 0,4-4 1,2-1-1,3-4 1,4-2-1,2-4 0,3-2 1,2-3-1,3-4 1,2-4-1,2-2 0,100 40 1,-3-16 666,3-8 0,358 75 1,-235-86 57,325 11-1,121-62 244,-566-17-563,-1-8-1,189-51 1,-181 24-33,-3-8 1,-3-9-1,329-170 0,-397 172-158,-2-5-1,-4-5 1,-3-5 0,-4-4-1,-4-5 1,140-162 0,-181 176-73,-3-2 1,-4-3 0,-4-1-1,-3-3 1,-4-2 0,-4-1-1,-4-2 1,-3-2 0,-5 0 0,-4-2-1,-4 0 1,-4-1 0,-4-1-1,-4 1 1,-14-174 0,1 196-23,-4 0 0,-3 0 0,-2 2 1,-4 0-1,-31-69 0,13 53 10,-3 2 0,-4 2 0,-80-108 0,41 80-24,-170-170-1,-132-61-189,297 272-27,-3 4 0,-3 5-1,-3 3 1,-158-66 0,165 87 51,-3 5 1,0 4 0,-2 4 0,-1 4-1,-145-11 1,116 24-955,0 6 1,0 5-1,-185 29 0,82 11-3128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4.281"/>
    </inkml:context>
    <inkml:brush xml:id="br0">
      <inkml:brushProperty name="width" value="0.025" units="cm"/>
      <inkml:brushProperty name="height" value="0.025" units="cm"/>
    </inkml:brush>
  </inkml:definitions>
  <inkml:trace contextRef="#ctx0" brushRef="#br0">450 100 5733,'0'0'3929,"4"-9"-709,9-30-1149,-13 38-1938,1-1 0,-1 1 0,0-1 0,0 1 0,0-1 0,0 1 0,0-1 0,0 1 0,0-1 0,-1 1 0,1-1 0,-1 1 0,1-1 0,-1 1 0,1 0 0,-1-1 0,0 1 0,1-1 0,-1 1 0,0 0 0,0 0 0,0 0 0,0 0 0,0-1 0,0 1 0,-1 1 0,1-1 0,0 0 0,0 0 0,-1 0 0,1 1 1,-1-1-1,1 0 0,0 1 0,-1-1 0,1 1 0,-4-1 0,-4-1 110,-2 0 1,1 0-1,-20 0 1,28 2-198,-11 1 46,-1 0 0,1 0 1,-1 2-1,1-1 0,0 2 0,0 0 0,0 0 1,0 2-1,1-1 0,0 1 0,0 1 0,1 0 1,-19 16-1,15-11-80,1 0 1,0 1-1,1 1 0,1 0 1,0 1-1,1 0 0,0 1 1,1 0-1,-10 24 1,19-38-31,0 0 0,0-1 0,0 1 0,0 0 0,0 0 0,0 0 0,1 0 0,-1 0 0,1 0 1,-1 0-1,1 0 0,0 0 0,0 0 0,0 0 0,0 0 0,0 1 0,1-1 0,-1 0 1,1 0-1,-1 0 0,1 0 0,-1 0 0,1-1 0,0 1 0,0 0 0,0 0 0,0 0 0,1-1 1,-1 1-1,0-1 0,1 1 0,-1-1 0,1 1 0,-1-1 0,1 0 0,0 1 0,-1-1 0,1 0 1,3 1-1,6 1-77,0 0 0,1 0 1,0-1-1,-1-1 1,23 1-1,-7 0 167,-17-2-100,28 3-117,69 15-1,-98-16 130,0 0 0,-1 1 0,1 0 0,-1 1 0,0-1-1,0 1 1,0 1 0,0 0 0,-1 0 0,0 0 0,0 1 0,0 0-1,10 13 1,-15-17 3,0 1 0,0 0 0,0 0 0,-1 0 0,1 0 0,-1 0 0,0 0 0,0 1-1,0-1 1,0 0 0,-1 1 0,1-1 0,-1 0 0,0 1 0,0-1 0,0 1 0,-1-1 0,0 5-1,-1-3 61,0 0 0,0 0 0,0 0-1,0 0 1,-1 0 0,0-1-1,0 1 1,-1-1 0,1 0-1,-7 6 1,-4 2 292,0 0-1,-1-1 0,0-1 1,-1-1-1,-29 14 1,25-14-77,-1-1 0,-1 0 0,1-2 0,-1-1 0,0 0 0,0-2 1,-1 0-1,1-1 0,-37-3 0,56 1-304,1 0 0,-1 0 0,0 0 1,0-1-1,1 1 0,-1-1 0,0 0 0,1 0 0,-1 0 1,0 0-1,1 0 0,0 0 0,-1-1 0,1 1 0,0-1 1,0 0-1,-1 1 0,1-1 0,1 0 0,-1 0 0,0 0 1,0-1-1,1 1 0,-1 0 0,1-1 0,0 1 0,0-1 1,0 1-1,0-1 0,0 0 0,-1-5 0,2 4-146,0 0 0,1 0 0,-1 0-1,1 0 1,-1-1 0,1 1 0,1 0 0,-1 0 0,0 1-1,1-1 1,0 0 0,0 0 0,0 1 0,0-1 0,1 1-1,-1 0 1,1-1 0,0 1 0,0 1 0,6-6 0,12-7-1905,0 2 0,34-17 1,7 3-2814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4.626"/>
    </inkml:context>
    <inkml:brush xml:id="br0">
      <inkml:brushProperty name="width" value="0.025" units="cm"/>
      <inkml:brushProperty name="height" value="0.025" units="cm"/>
    </inkml:brush>
  </inkml:definitions>
  <inkml:trace contextRef="#ctx0" brushRef="#br0">111 10 15054,'0'0'742,"-10"-2"497,-34-5-470,42 7-726,0 0 0,1 0 0,-1 0 1,0 1-1,1-1 0,-1 1 0,1-1 1,-1 1-1,0 0 0,1 0 0,0 0 1,-1 0-1,1 0 0,-1 0 0,1 0 1,0 0-1,0 0 0,0 0 0,0 1 1,0-1-1,0 1 0,0-1 1,0 1-1,0-1 0,0 1 0,1-1 1,-1 1-1,1-1 0,-1 1 0,1 0 1,0 1-1,-7 51 441,6-7-215,2 1 0,2-1 0,3 1 0,1-1 0,2-1-1,2 1 1,27 66 0,-50-135-6518,-33-39-1889,15 26 2688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2.376"/>
    </inkml:context>
    <inkml:brush xml:id="br0">
      <inkml:brushProperty name="width" value="0.025" units="cm"/>
      <inkml:brushProperty name="height" value="0.025" units="cm"/>
    </inkml:brush>
  </inkml:definitions>
  <inkml:trace contextRef="#ctx0" brushRef="#br0">29 0 14830,'0'0'5413,"-27"51"-3459,25-32-865,2 3-256,0-1-257,0 1-319,7-1-161,2 1-64,2 0 0,-7-1-961,1-2-448,-5 0-898,0-7-1024,0-4-3171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4.970"/>
    </inkml:context>
    <inkml:brush xml:id="br0">
      <inkml:brushProperty name="width" value="0.025" units="cm"/>
      <inkml:brushProperty name="height" value="0.025" units="cm"/>
    </inkml:brush>
  </inkml:definitions>
  <inkml:trace contextRef="#ctx0" brushRef="#br0">0 66 4773,'0'0'13228,"50"3"-12427,6-3-481,6 0-160,8-6-160,1-8-1537,-1-3-1826,-8 1-545,-12 1-416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5.345"/>
    </inkml:context>
    <inkml:brush xml:id="br0">
      <inkml:brushProperty name="width" value="0.025" units="cm"/>
      <inkml:brushProperty name="height" value="0.025" units="cm"/>
    </inkml:brush>
  </inkml:definitions>
  <inkml:trace contextRef="#ctx0" brushRef="#br0">206 285 7271,'-9'0'3144,"1"0"-2787,0 0-1,1 0 1,-1 1 0,1 0-1,-1 0 1,1 1-1,-1 0 1,1 1 0,0-1-1,0 1 1,0 1-1,0-1 1,1 1 0,-1 0-1,1 1 1,0-1-1,0 1 1,1 0 0,-7 8-1,6-6-112,1 0-1,-1 1 1,1 0-1,1 0 0,0 0 1,0 0-1,0 1 1,1-1-1,0 1 1,1 0-1,0 0 0,0 0 1,1 0-1,-1 10 1,2-18-243,0 1 1,1-1 0,-1 0-1,0 1 1,0-1 0,1 0-1,-1 0 1,0 1 0,1-1-1,-1 0 1,1 0-1,0 0 1,-1 0 0,1 0-1,0 0 1,0 0 0,0 0-1,0 0 1,-1 0 0,1 0-1,1 0 1,-1 0 0,0-1-1,0 1 1,0 0-1,0-1 1,0 1 0,1-1-1,-1 1 1,0-1 0,0 0-1,1 0 1,-1 1 0,0-1-1,0 0 1,1 0-1,-1 0 1,0 0 0,1-1-1,1 1 1,4-1-24,0 0 0,-1 0 1,1-1-1,0 0 0,-1 0 0,13-6 0,-4-1-175,1 0-1,-1-1 1,-1-1-1,0-1 1,0 0-1,-1 0 1,-1-2-1,0 1 1,-1-2-1,0 1 1,15-30-1,-25 40 223,1 0 1,-1 0-1,1-1 0,-1 1 1,-1 0-1,1-1 0,-1 1 1,1-7-1,-1 10-7,0 1-1,0-1 1,0 1-1,0-1 1,0 1-1,-1-1 1,1 1 0,0-1-1,0 1 1,0-1-1,0 1 1,0-1-1,-1 1 1,1 0 0,0-1-1,0 1 1,-1-1-1,1 1 1,0 0-1,-1-1 1,1 1 0,0 0-1,-1-1 1,1 1-1,-1 0 1,1 0-1,-1-1 1,-1 1 11,1 0 0,0 1-1,0-1 1,0 0 0,0 1 0,0-1 0,0 1-1,0-1 1,0 1 0,0 0 0,0-1 0,0 1 0,0 0-1,0 0 1,0-1 0,0 1 0,-1 2 0,-4 4 118,1 1 1,-1 0 0,2 0 0,-1 0 0,1 1-1,0-1 1,0 1 0,-3 14 0,2-4 2,1 1 1,1-1-1,-2 23 1,5-40-183,0 0 0,-1 0 0,1 0 0,0 0 0,0 0 0,0 0 1,0 0-1,1 0 0,-1-1 0,1 1 0,-1 0 0,1 0 0,-1 0 0,1 0 0,0 0 0,0 0 0,0-1 0,0 1 0,0 0 0,1-1 0,-1 1 0,0-1 1,1 0-1,-1 1 0,1-1 0,-1 0 0,1 0 0,0 0 0,-1 0 0,1 0 0,0 0 0,0 0 0,0 0 0,0-1 0,0 1 0,0-1 0,0 0 0,0 1 1,0-1-1,0 0 0,0 0 0,0 0 0,0-1 0,3 0 0,2 0-382,0 0 1,0-1-1,-1 0 0,1 0 1,0 0-1,-1-1 0,0 0 1,0-1-1,0 1 1,0-1-1,10-9 0,-8 5-666,0-1-1,-1 0 1,0 0-1,-1-1 0,0 0 1,8-17-1,-8 11 371,0 0-1,-1 0 0,5-32 1,-5 0 1663,-2-2 1,-4-56-1,0 38 1143,1 67-1863,0-1 0,1 1-1,-1 0 1,0-1 0,0 1 0,0 0 0,0-1-1,-1 1 1,1-1 0,0 1 0,-1 0 0,1-1 0,0 1-1,-1 0 1,0 0 0,1-1 0,-1 1 0,-1-2 0,1 4-80,1-1 0,-1 0-1,0 1 1,1-1 0,-1 0 0,0 1 0,0-1 0,1 1 0,-1-1 0,1 1 0,-1-1 0,0 1 0,1 0 0,-1-1 0,1 1 0,0 0 0,-1-1 0,1 1 0,-1 0 0,1 0 0,0 0 0,-23 53 1902,18-42-1887,2 0 1,-1 0 0,2 0-1,0 0 1,0 0 0,1 1-1,0-1 1,1 1-1,3 17 1,-3-26-176,2 0 0,-1 0 1,0 0-1,1 0 0,-1 0 0,1-1 0,0 1 0,0 0 1,1-1-1,-1 0 0,1 1 0,0-1 0,0 0 1,0 0-1,0-1 0,0 1 0,0-1 0,1 1 0,-1-1 1,1 0-1,0-1 0,0 1 0,0 0 0,0-1 1,0 0-1,0 0 0,0 0 0,0-1 0,0 1 0,0-1 1,7 0-1,60-1-516,-50-1 439,1 2 0,-1 0 0,25 4-1,-44-3 118,0-1 0,1 1 0,-1 0 0,0 0 0,1-1 0,-1 2 0,0-1 0,0 0 0,0 0 0,0 1 0,0-1 0,0 1 0,0-1 0,0 1 0,-1 0 0,1 0-1,0 0 1,-1 0 0,0 0 0,1 0 0,-1 0 0,0 0 0,0 1 0,0-1 0,-1 0 0,1 1 0,-1-1 0,1 5 0,0-3 41,-1-1 1,0 1-1,0 0 1,-1-1-1,1 1 1,-1 0-1,1-1 1,-1 1-1,-1-1 0,1 1 1,0-1-1,-1 0 1,1 0-1,-1 1 1,0-1-1,0 0 1,0 0-1,-5 3 1,-3 4 117,-1-1 1,-1 0-1,0-1 1,0-1-1,0 0 1,-1-1 0,0 0-1,0 0 1,-1-2-1,1 0 1,-1 0-1,0-1 1,-19 1 0,32-4-288,0 0 1,0 1 0,0-1 0,0 0 0,0-1 0,0 1 0,0 0-1,0 0 1,0 0 0,0-1 0,0 1 0,0 0 0,0-1 0,1 1-1,-1-1 1,0 1 0,0-1 0,0 1 0,0-1 0,1 0 0,-1 1 0,0-1-1,0 0 1,1 0 0,-1 1 0,1-1 0,-1 0 0,1 0 0,-1 0-1,1 0 1,-1 0 0,1 0 0,0 0 0,0 0 0,-1 0 0,1 0-1,0 0 1,0-2 0,8-43-8070,4 10-1738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6.035"/>
    </inkml:context>
    <inkml:brush xml:id="br0">
      <inkml:brushProperty name="width" value="0.025" units="cm"/>
      <inkml:brushProperty name="height" value="0.025" units="cm"/>
    </inkml:brush>
  </inkml:definitions>
  <inkml:trace contextRef="#ctx0" brushRef="#br0">353 73 5157,'0'-8'6331,"0"6"-6147,1-1 1,-1 1-1,0 0 0,0-1 0,0 1 0,0 0 0,-1-1 1,1 1-1,-1 0 0,1 0 0,-1-1 0,0 1 0,1 0 1,-1 0-1,0 0 0,-1 0 0,1 0 0,0 0 1,-1 0-1,1 0 0,-1 0 0,1 1 0,-1-1 0,0 1 1,0-1-1,0 1 0,1 0 0,-2-1 0,1 1 0,0 0 1,0 0-1,0 1 0,0-1 0,-1 0 0,1 1 0,0-1 1,0 1-1,-1 0 0,1 0 0,0 0 0,-1 0 1,1 0-1,0 0 0,-1 1 0,-1 0 0,-4 0-105,0 1 1,0 0-1,0 1 0,0 0 0,1 0 0,-1 0 1,1 1-1,0 0 0,0 1 0,1-1 0,-1 1 0,1 1 1,0-1-1,0 1 0,-5 7 0,-8 10 218,1 0-1,-27 47 1,30-42 84,1 1 0,1 0 0,-14 44 0,23-59-278,0 0-1,1 1 0,1-1 0,0 1 0,1-1 1,1 1-1,0 0 0,0-1 0,6 26 0,-5-36-102,1 0 0,-1 1 0,1-1 0,1 0 0,-1 0 0,0 0 0,1-1 0,0 1 0,0-1-1,0 1 1,0-1 0,1 0 0,-1 0 0,1 0 0,0-1 0,-1 1 0,1-1 0,1 0 0,-1 0 0,0 0 0,0-1-1,1 1 1,-1-1 0,1 0 0,-1 0 0,1-1 0,4 1 0,5 0 17,-1-1 0,0 0 0,1 0-1,-1-2 1,1 1 0,-1-2 0,0 0 0,13-5 0,-7 1-18,-1 0 0,0-2 0,0 0 0,-1-1 0,0-1 0,-1-1 1,0 0-1,-1-1 0,-1 0 0,0-1 0,13-17 0,-25 28 3,-1 1-1,1-1 1,0 1-1,-1-1 1,1 0-1,-1 1 1,0-1-1,0 0 1,0 0-1,0 0 1,-1 0-1,1 0 1,-1 0-1,0 0 1,0 0 0,0 0-1,0 0 1,-1-6-1,0 7 3,0-1-1,-1 1 1,1 0 0,0 0-1,-1 0 1,1 0-1,-1 1 1,0-1 0,1 0-1,-1 1 1,0-1-1,0 1 1,0-1 0,-1 1-1,1 0 1,0 0 0,0 0-1,0 0 1,-1 0-1,1 1 1,-1-1 0,-3 0-1,-12-2 3,0 0-1,-1 2 1,1 0 0,-34 2-1,45 0 40,-1 0 1,1 0-1,-1 0 0,1 1 0,0 0 0,0 1 0,0-1 0,0 1 0,0 1 0,1-1 0,-1 1 1,1 0-1,0 1 0,-8 7 0,6 4 107,16-9-100,30-10-27,5-11-225,-1-2-1,0-2 0,75-45 0,-54 29-474,-31 17 274,-17 7 139,2 1-1,0 1 0,0 1 1,23-7-1,-40 14 258,1-1-1,-1 1 0,1 0 1,-1 0-1,1 0 0,-1 0 1,1-1-1,0 1 1,-1 0-1,1 0 0,-1 0 1,1 0-1,0 0 1,-1 1-1,1-1 0,-1 0 1,1 0-1,-1 0 1,1 0-1,-1 1 0,1-1 1,-1 0-1,1 0 0,-1 1 1,1-1-1,-1 0 1,1 1-1,-1-1 0,1 1 1,-1-1-1,0 1 1,1-1-1,-1 1 0,0-1 1,1 1-1,-1-1 1,0 1-1,0-1 0,1 1 1,-1-1-1,0 1 1,0-1-1,0 1 0,0 0 1,0 0-1,-4 28 235,4-28-216,-6 21 571,-2 0-1,-13 27 1,-4 11 350,6-12-421,-15 46 285,32-85-760,0 1 0,0 0 1,0 0-1,1-1 1,1 1-1,0 0 0,2 17 1,-2-25-109,0-1 1,1 1 0,-1-1-1,1 1 1,0-1-1,-1 1 1,1-1 0,0 0-1,0 1 1,-1-1-1,1 0 1,0 0 0,0 0-1,1 0 1,-1 0-1,0 0 1,0 0 0,0 0-1,1 0 1,-1 0-1,0-1 1,1 1 0,-1 0-1,1-1 1,-1 1-1,1-1 1,2 1 0,28-2-4923,-6-9-3517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8.615"/>
    </inkml:context>
    <inkml:brush xml:id="br0">
      <inkml:brushProperty name="width" value="0.025" units="cm"/>
      <inkml:brushProperty name="height" value="0.025" units="cm"/>
    </inkml:brush>
  </inkml:definitions>
  <inkml:trace contextRef="#ctx0" brushRef="#br0">1 63 5125,'0'0'15599,"57"45"-14126,-12-45-544,10 0-513,7-6-256,3-7-96,3 0-64,-2 0-1024,-9-2-962,-11 0-1249,-12 0-1890,-12-2-1441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8.980"/>
    </inkml:context>
    <inkml:brush xml:id="br0">
      <inkml:brushProperty name="width" value="0.025" units="cm"/>
      <inkml:brushProperty name="height" value="0.025" units="cm"/>
    </inkml:brush>
  </inkml:definitions>
  <inkml:trace contextRef="#ctx0" brushRef="#br0">1 5 6342,'0'0'9412,"12"-2"-8030,10 0-896,0 1 0,0 1 0,1 1-1,-1 1 1,0 1 0,41 11 0,-51-11-457,0 0-1,-1 1 1,0 1 0,0 0 0,0 1 0,0-1 0,-1 2 0,16 12-1,-23-16-10,1 1-1,-1 0 0,0 0 0,0 0 0,0 0 1,-1 0-1,1 1 0,-1-1 0,0 1 0,0 0 1,-1-1-1,1 1 0,-1 0 0,0 0 1,0 0-1,-1 0 0,0 0 0,1 0 0,-2 0 1,1 0-1,-1 0 0,1 0 0,-3 8 0,-2 2 79,-1 0 1,0 0-1,-1 0 0,0-1 0,-1 0 0,0 0 0,-2-1 0,-12 14 0,-11 11 14,-49 43-1,55-56-271,-29 26 335,19-27-3996,31-23-2615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9.420"/>
    </inkml:context>
    <inkml:brush xml:id="br0">
      <inkml:brushProperty name="width" value="0.025" units="cm"/>
      <inkml:brushProperty name="height" value="0.025" units="cm"/>
    </inkml:brush>
  </inkml:definitions>
  <inkml:trace contextRef="#ctx0" brushRef="#br0">46 1 16816,'0'0'1367,"-2"11"-113,-16 95 431,5 0 0,2 180 1,11-282-1692,-1-1-16,1-1 0,-1 1 1,1-1-1,0 1 0,0-1 0,0 0 1,1 1-1,-1-1 0,0 1 0,1-1 0,0 1 1,-1-1-1,1 0 0,0 1 0,0-1 1,0 0-1,1 0 0,-1 0 0,0 0 0,1 0 1,0 0-1,-1 0 0,1 0 0,2 1 1,-3-3-31,0 0 1,-1 1 0,1-1-1,-1 0 1,1 0 0,-1 0-1,1-1 1,-1 1 0,1 0-1,-1 0 1,1 0 0,0 0-1,-1 0 1,1-1-1,-1 1 1,1 0 0,-1 0-1,0-1 1,1 1 0,-1 0-1,1-1 1,-1 1 0,1-1-1,-1 1 1,0 0 0,1-1-1,-1 1 1,0-1 0,0 1-1,1-1 1,-1 1 0,0-1-1,0 1 1,0-1 0,1 1-1,-1-1 1,0 0 0,0 1-1,0-1 1,0 1-1,0-2 1,3-25-1796,-3 26 1772,-1-95-7868,-3 32 2460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39.796"/>
    </inkml:context>
    <inkml:brush xml:id="br0">
      <inkml:brushProperty name="width" value="0.025" units="cm"/>
      <inkml:brushProperty name="height" value="0.025" units="cm"/>
    </inkml:brush>
  </inkml:definitions>
  <inkml:trace contextRef="#ctx0" brushRef="#br0">1 88 4612,'0'0'13848,"10"-4"-12289,43-9 215,1 2 0,98-7 1,-32 4-1648,43-10-1060,-144 21-4458,-16 3 875,-36 6-6718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0.143"/>
    </inkml:context>
    <inkml:brush xml:id="br0">
      <inkml:brushProperty name="width" value="0.025" units="cm"/>
      <inkml:brushProperty name="height" value="0.025" units="cm"/>
    </inkml:brush>
  </inkml:definitions>
  <inkml:trace contextRef="#ctx0" brushRef="#br0">218 1 2883,'-12'9'1142,"0"-1"-214,-50 40 3273,56-43-3391,0 0 0,1 0 0,0 1 0,0-1 0,0 1 0,1 0 0,0 1 0,0-1 0,-4 10 0,8-15-699,0 0 1,0 0-1,0 0 1,0 0-1,0 0 1,0 0 0,0 1-1,0-1 1,1 0-1,-1 0 1,0 0-1,0 0 1,1 0-1,-1 0 1,1 0 0,-1 0-1,1 0 1,0 0-1,-1 0 1,1-1-1,0 1 1,0 0 0,-1 0-1,1-1 1,0 1-1,0 0 1,0-1-1,0 1 1,0-1-1,0 1 1,0-1 0,0 1-1,0-1 1,0 0-1,0 1 1,0-1-1,0 0 1,0 0-1,0 0 1,1 0 0,-1 0-1,1 0 1,60 2 1439,-50-2-1098,174-12 1136,-46 1-2735,-138 11 888,0 0 0,0 0 1,1 0-1,-1 0 0,0 0 1,0 1-1,1-1 0,-1 1 1,0-1-1,0 1 0,0 0 1,4 2-1,-4 6-3344,-18 5-721,-14 3-3263</inkml:trace>
  <inkml:trace contextRef="#ctx0" brushRef="#br0" timeOffset="1">11 479 9225,'0'0'4772,"-11"53"-2017,11-38-481,15-2-256,15-9-224,15-4 63,10-2-543,9-16-642,8-3-480,1-4-160,-4 1-128,-6 1-1249,-8 3-865,-14 1-929,-5 4-2723,-11 0-3554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1.009"/>
    </inkml:context>
    <inkml:brush xml:id="br0">
      <inkml:brushProperty name="width" value="0.025" units="cm"/>
      <inkml:brushProperty name="height" value="0.025" units="cm"/>
    </inkml:brush>
  </inkml:definitions>
  <inkml:trace contextRef="#ctx0" brushRef="#br0">1 114 5637,'0'0'13394,"8"-5"-12128,5-1-939,0 1 0,1 1 1,-1 0-1,1 1 1,0 0-1,0 1 0,0 1 1,0 0-1,0 1 1,0 0-1,27 5 1,-38-4-324,-1 0 0,1 0 1,-1 0-1,0 0 1,1 0-1,-1 0 1,0 1-1,0-1 0,0 1 1,0-1-1,0 1 1,0 0-1,0 0 0,0 0 1,-1 0-1,1 0 1,-1 0-1,3 5 1,-2-1 3,0-1 1,0 1-1,0 0 1,-1 0-1,1 0 1,-2 1-1,1 10 1,-1 0 51,-1-1 0,-1 0 0,0 1 0,-1-1 0,-8 21 0,9-29 59,-1 1 183,1-1 0,-1 0 0,-1 0-1,1-1 1,-1 1 0,-7 8 0,11-58 1379,1-249-1355,24 291-465,8-2 153,-1-1-1,44-11 1,-53 9-9,1 1 1,-1 0 0,1 2-1,0 0 1,0 2-1,28 3 1,-50-3-15,1 1 1,-1-1-1,0 1 1,1 0-1,-1 0 1,0 0-1,1 0 1,-1 0-1,0 0 1,0 1-1,0-1 1,0 0-1,0 1 1,0 0-1,0 0 1,-1-1-1,1 1 1,-1 0-1,1 0 0,1 3 1,-2 0 1,1-1 1,0 1-1,-1 0 1,0-1-1,0 1 1,0 0-1,-1 0 0,0 0 1,0 9-1,-2 3 20,-1 1 0,-1-1-1,0 0 1,-11 28 0,13-41-33,-4 10-66,0 1-1,2-1 0,-1 1 1,2 0-1,-4 31 0,7-45-51,0-1 0,0 1 0,0-1-1,0 1 1,0-1 0,0 1-1,0-1 1,1 1 0,-1-1 0,0 1-1,0-1 1,0 1 0,1-1-1,-1 0 1,0 1 0,1-1 0,-1 1-1,0-1 1,1 0 0,-1 1 0,0-1-1,1 0 1,-1 1 0,1-1-1,-1 0 1,1 1 0,-1-1 0,1 0-1,-1 0 1,0 0 0,1 0-1,-1 1 1,1-1 0,0 0 0,0 0-1,13-7-6953,-3-10-2181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2.353"/>
    </inkml:context>
    <inkml:brush xml:id="br0">
      <inkml:brushProperty name="width" value="0.025" units="cm"/>
      <inkml:brushProperty name="height" value="0.025" units="cm"/>
    </inkml:brush>
  </inkml:definitions>
  <inkml:trace contextRef="#ctx0" brushRef="#br0">55 301 3587,'0'0'7309,"-8"6"-5014,-23 22-330,30-28-1870,-1 1-1,1 0 1,0 0 0,0 0 0,0-1 0,0 1 0,1 0 0,-1 0 0,0 0 0,0 0 0,0 0-1,1 1 1,-1-1 0,1 0 0,-1 0 0,1 0 0,-1 1 0,1-1 0,0 0 0,0 0 0,-1 1-1,1-1 1,0 0 0,0 1 0,0-1 0,0 0 0,1 0 0,-1 1 0,0-1 0,0 0 0,1 0-1,-1 1 1,1-1 0,-1 0 0,1 0 0,-1 0 0,1 0 0,0 1 0,0-1 0,0 0 0,-1 0-1,1-1 1,0 1 0,0 0 0,0 0 0,0 0 0,0-1 0,1 1 0,-1 0 0,0-1 0,2 1-1,4 2 231,0 0 0,0-1 0,0 0-1,0-1 1,0 1 0,0-1-1,8 0 1,-3-3-79,1 0 0,-1 0 0,1-1 0,-1 0 0,0-1-1,0-1 1,0 0 0,-1-1 0,0 0 0,0 0 0,0-1 0,-1-1 0,14-12-1,3-4 43,-1-2-1,-1 0 0,32-45 0,-50 63-249,-1 0 0,-1 0-1,1-1 1,-1 0 0,-1 0 0,0-1 0,0 1-1,0-1 1,-2 0 0,1 0 0,-1 0 0,1-20-1,-2 29-34,-1 0-1,0 0 0,0 0 0,0 0 1,0 0-1,0 0 0,0 0 1,0 0-1,0 0 0,0 0 0,0 0 1,-1 1-1,1-1 0,0 0 1,0 0-1,-1 0 0,1 0 0,-1 0 1,1 0-1,-1 1 0,1-1 1,-1 0-1,0 0 0,1 1 0,-1-1 1,0 1-1,1-1 0,-1 0 1,0 1-1,0-1 0,0 1 0,0 0 1,1-1-1,-1 1 0,0-1 1,0 1-1,0 0 0,0 0 0,0 0 1,0 0-1,0 0 0,0 0 1,0 0-1,0 0 0,0 0 0,1 0 1,-1 0-1,0 0 0,0 1 1,0-1-1,-1 1 0,-1 0-8,-1 1 0,1-1-1,-1 1 1,1 0 0,0 0 0,0 0-1,0 1 1,0-1 0,0 1-1,1-1 1,-1 1 0,-2 3 0,-1 6-1,0-1-1,0 0 1,2 1 0,-1 0 0,1 1 0,1-1 0,0 0 0,1 1 0,0 0 0,1-1 0,1 1 0,0 17 0,1-25 6,-1 0 1,1 0 0,0 0-1,0 0 1,0 0 0,1 0 0,-1 0-1,1 0 1,0-1 0,1 1 0,-1-1-1,1 1 1,0-1 0,0 0-1,0 0 1,1-1 0,0 1 0,-1 0-1,1-1 1,0 0 0,0 0 0,1 0-1,-1-1 1,1 0 0,-1 1-1,1-1 1,0-1 0,0 1 0,0-1-1,0 0 1,0 0 0,0 0-1,5-1 1,-1 1 8,0-1-1,1 0 1,-1-1-1,0 0 1,0-1-1,0 0 0,-1 0 1,1-1-1,0 0 1,-1 0-1,0-1 1,1 0-1,11-9 1,-15 10 1,0-1-1,0-1 1,0 1 0,-1-1 0,1 1-1,-1-1 1,0-1 0,-1 1 0,1 0-1,-1-1 1,0 0 0,-1 0 0,1 0-1,-1 0 1,0 0 0,-1 0-1,1-1 1,-1 1 0,0 0 0,-1-9-1,1 14-8,-1 0-1,0 0 1,0 0-1,0 0 0,0 1 1,1-1-1,-1 0 0,0 0 1,-1 0-1,1 0 0,0 0 1,0 0-1,0 1 0,0-1 1,-1 0-1,1 0 0,0 0 1,-1 0-1,1 1 1,0-1-1,-1 0 0,1 0 1,-1 1-1,0-1 0,1 0 1,-1 1-1,1-1 0,-1 1 1,0-1-1,0 1 0,1-1 1,-1 1-1,0-1 0,0 1 1,0 0-1,0-1 0,-1 2 0,1-1-1,0 1 0,0 0 1,0-1-1,-1 1 0,1 0 0,0 0 1,0 0-1,0 0 0,0 0 0,0 0 1,0 0-1,1 0 0,-1 0 0,0 1 1,0-1-1,1 0 0,-1 0 0,1 1 1,-1-1-1,1 0 0,-1 3 0,1-2 2,-1-1-1,0 1 0,1 0 0,-1 0 0,1 0 0,-1-1 0,1 1 0,0 0 0,0 0 0,0 0 1,0 0-1,0 0 0,0 0 0,1 0 0,-1-1 0,1 1 0,-1 0 0,1 0 0,0 0 0,-1-1 0,1 1 1,0 0-1,0-1 0,0 1 0,1-1 0,-1 1 0,0-1 0,0 1 0,1-1 0,-1 0 0,1 0 1,-1 0-1,1 0 0,0 0 0,-1 0 0,4 1 0,1 0-1,0-1-1,0 1 1,0-1 0,0-1 0,0 1-1,0-1 1,1 0 0,-1-1-1,0 1 1,8-3 0,-13 3 5,0-1 0,0 1 1,0-1-1,0 1 0,0-1 1,0 0-1,0 0 0,0 1 1,-1-1-1,1 0 0,0 0 1,0 0-1,-1 0 0,1 0 0,-1 0 1,1 0-1,-1 0 0,1 0 1,-1 0-1,0 0 0,1 0 1,-1-2-1,5-30 61,-4 24-55,0 5-10,7-82 41,-8 82-39,0 0 1,0-1-1,0 1 0,0 0 1,-1 0-1,1 0 1,-1 0-1,0-1 0,-1 1 1,1 1-1,-1-1 1,1 0-1,-1 0 1,-1 0-1,1 1 0,0-1 1,-6-5-1,8 9-4,-1-1 0,1 1 1,0 0-1,-1-1 0,1 1 0,0-1 0,-1 1 0,1 0 0,0 0 0,-1-1 0,1 1 0,-1 0 0,1 0 0,-1-1 0,1 1 1,-1 0-1,1 0 0,-1 0 0,1 0 0,-1 0 0,1 0 0,-1 0 0,1 0 0,-1 0 0,1 0 0,-1 0 0,1 0 1,-1 0-1,1 0 0,-1 0 0,1 0 0,-1 1 0,1-1 0,-1 0 0,1 0 0,-1 1 0,1-1 0,0 0 0,-1 0 1,1 1-1,-1-1 0,1 1 0,0-1 0,-1 0 0,1 1 0,0-1 0,0 1 0,-1-1 0,1 1 0,0-1 0,0 1 1,0-1-1,-1 1 0,-1 30-66,2-27 82,0-4 35,-2 7-378,1-1 154,0 1 1,1-1-1,-1 1 1,1-1 0,2 14-1,-1-15 47,0 0-1,1 0 1,0 0 0,0-1-1,0 1 1,0 0 0,1-1-1,0 0 1,0 1 0,4 3 0,-6-6 11,0-1 0,0 1 0,1-1 0,-1 0 0,0 1 0,1-1 0,-1 0 0,1 0 1,0 0-1,-1 0 0,1 0 0,0-1 0,0 1 0,-1 0 0,1-1 0,0 0 1,0 1-1,0-1 0,0 0 0,0 0 0,0 0 0,-1 0 0,1 0 0,0 0 1,0 0-1,0-1 0,0 1 0,0-1 0,-1 1 0,4-3 0,-3 2-121,-1 0 0,0 0 0,1 0 0,-1-1 0,0 1 0,0-1 0,0 1 1,0-1-1,0 1 0,0-1 0,-1 0 0,1 1 0,0-1 0,-1 0 0,1 1 0,-1-1 0,0 0 0,1 0 0,-1-1 0,1-23-8066,-1 19 345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2.757"/>
    </inkml:context>
    <inkml:brush xml:id="br0">
      <inkml:brushProperty name="width" value="0.025" units="cm"/>
      <inkml:brushProperty name="height" value="0.025" units="cm"/>
    </inkml:brush>
  </inkml:definitions>
  <inkml:trace contextRef="#ctx0" brushRef="#br0">1 87 5285,'0'0'15284,"9"-9"-13923,-5 4-1203,1 0-15,0-1 0,0 2 0,0-1 0,0 1 0,1 0 0,0 0 0,-1 0 0,2 1 0,-1 0 0,0 0 0,14-4 0,5 1 70,2 1-1,-1 1 1,0 1 0,1 1 0,-1 2-1,28 2 1,-52-2-203,0 0 0,0 0 0,-1 0 1,1 0-1,0 0 0,0 1 0,-1-1 0,1 1 0,0-1 0,-1 1 0,1-1 0,0 1 0,-1 0 0,1 0 0,-1 0 1,1 0-1,-1 0 0,0 0 0,1 0 0,-1 1 0,0-1 0,0 0 0,0 1 0,0-1 0,0 1 0,0-1 0,0 1 0,0 0 1,-1-1-1,1 1 0,-1 0 0,1-1 0,-1 1 0,0 0 0,1 0 0,-1-1 0,0 1 0,0 0 0,0 0 0,-1-1 0,1 1 1,0 0-1,-1 0 0,1-1 0,-1 1 0,1 0 0,-1-1 0,-1 3 0,-2 5 90,-1 0 0,0-1-1,0 0 1,0 0 0,-1 0 0,-1-1-1,-9 10 1,-54 43 1085,70-60-1191,0 0-1,-1 0 0,1 0 0,0 0 1,0 0-1,0 1 0,0-1 0,0 0 1,0 0-1,0 0 0,0 0 0,0 0 1,0 0-1,0 1 0,0-1 0,0 0 1,0 0-1,0 0 0,0 0 0,0 0 1,0 1-1,0-1 0,0 0 0,0 0 1,0 0-1,0 0 0,0 0 0,0 0 1,0 1-1,0-1 0,0 0 0,0 0 1,0 0-1,0 0 0,0 0 0,1 0 1,-1 1-1,0-1 0,0 0 0,0 0 1,0 0-1,0 0 0,0 0 0,0 0 1,1 0-1,-1 0 0,0 0 0,0 0 1,0 0-1,0 0 0,0 0 0,0 0 1,1 0-1,-1 0 0,0 0 1,0 0-1,0 0 0,0 0 0,0 0 1,1 0-1,-1 0 0,0 0 0,0 0 1,0 0-1,0 0 0,0 0 0,0 0 1,1 0-1,21 2-500,27-1-365,-49-1 864,10 1-197,0 0 1,0 0-1,-1 0 1,1 1-1,0 1 1,14 5-1,-23-8 219,1 1-1,-1-1 1,1 1-1,-1-1 0,1 1 1,-1 0-1,0 0 1,1-1-1,-1 1 0,0 0 1,0 0-1,0 0 1,1 1-1,-1-1 0,0 0 1,0 0-1,-1 1 1,1-1-1,0 0 1,0 1-1,-1-1 0,1 1 1,0-1-1,-1 1 1,0-1-1,1 1 0,-1-1 1,0 1-1,0-1 1,0 1-1,0 0 1,0-1-1,0 1 0,0-1 1,-1 1-1,1-1 1,0 1-1,-1-1 0,1 1 1,-1-1-1,0 1 1,1-1-1,-1 1 1,0-1-1,0 0 0,0 0 1,0 1-1,0-1 1,0 0-1,-3 1 0,-5 8 449,0 0 0,-2-2 0,1 1 0,-1-1 0,0-1-1,0 0 1,-1 0 0,0-1 0,-1-1 0,-21 7-1,21-8-430,1-1-1,-1 0 0,-1-1 0,1-1 0,0 0 0,-21-2 0,32 1-198,0 0 0,1 0 0,-1-1 0,0 1 0,1-1-1,-1 1 1,0-1 0,1 0 0,-1 0 0,1 1 0,-1-1 0,1 0 0,0-1 0,-1 1 0,1 0 0,0 0 0,0 0 0,0-1 0,0 1 0,0-1 0,0 1 0,0-1 0,0 1-1,-1-3 1,1 1-452,1 0-1,-1 0 1,0 0-1,1 1 1,0-1-1,-1 0 0,1 0 1,0 0-1,1 0 1,-1 0-1,0 0 0,1 0 1,0 1-1,0-1 1,1-3-1,12-15-5587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3.805"/>
    </inkml:context>
    <inkml:brush xml:id="br0">
      <inkml:brushProperty name="width" value="0.025" units="cm"/>
      <inkml:brushProperty name="height" value="0.025" units="cm"/>
    </inkml:brush>
  </inkml:definitions>
  <inkml:trace contextRef="#ctx0" brushRef="#br0">77 196 1954,'-34'19'3177,"3"-2"3062,30-17-5944,0 1-1,1 0 0,-1 0 1,0 0-1,0-1 0,0 1 1,0 0-1,1 0 0,-1 0 1,1 0-1,-1 0 0,0 0 1,1 0-1,0 1 0,-1-1 1,1 0-1,0 0 0,-1 0 1,1 0-1,0 1 0,0-1 1,0 2-1,1-2-176,-1 1 0,1-1 1,-1 1-1,1-1 0,0 1 0,0-1 1,0 0-1,0 1 0,0-1 1,0 0-1,0 0 0,0 0 0,0 0 1,1 0-1,-1 0 0,0 0 1,1 0-1,-1 0 0,1-1 0,-1 1 1,1-1-1,-1 1 0,1-1 0,-1 1 1,1-1-1,-1 0 0,3 0 1,47 4 1252,-48-4-1266,12-2-22,0 0 0,1-1-1,-2 0 1,1-1-1,0-1 1,-1 0 0,0-2-1,0 1 1,0-1-1,-1-1 1,0-1 0,-1 0-1,1 0 1,-2-1-1,0-1 1,0 0 0,-1 0-1,12-18 1,-19 25-69,0 0 1,0 0 0,-1-1-1,0 1 1,0-1 0,0 0-1,-1 0 1,1 0 0,-1 0-1,0 0 1,-1 0-1,1 0 1,-1 0 0,-1-10-1,1 13-5,0-1 0,-1 1 0,0-1 0,0 1 0,0-1 0,0 1 0,0-1 0,0 1 0,-1 0 0,1 0 0,-1-1 0,1 1 0,-1 0 0,0 0 0,0 1 0,0-1 0,0 0 0,0 1 0,0-1 0,0 1 0,-1-1 0,1 1 0,-1 0 0,1 0 0,-1 0 0,1 1 0,-1-1 0,-3 0 0,1 0-8,1 0 0,0 1 0,-1 0 1,1 0-1,-1 0 0,1 0 0,0 1 0,-1-1 0,1 1 0,0 0 0,-1 1 0,1-1 0,0 1 0,0 0 0,0 0 0,0 0 0,-4 3 0,2 0 12,1 0-1,0 0 1,0 0-1,0 1 1,0-1-1,1 1 1,0 1-1,1-1 1,-6 12-1,2 0 65,0 0 0,2 1-1,0 0 1,1 0 0,1 1 0,1-1 0,0 21-1,2-37-72,0 0 0,0 0 0,1-1 0,-1 1 0,0 0-1,1 0 1,0-1 0,-1 1 0,1 0 0,0-1-1,1 1 1,-1-1 0,0 1 0,1-1 0,-1 0 0,1 1-1,0-1 1,-1 0 0,1 0 0,0 0 0,1 0 0,-1-1-1,0 1 1,0-1 0,1 1 0,-1-1 0,1 0 0,-1 0-1,1 0 1,0 0 0,-1 0 0,1 0 0,0-1 0,-1 1-1,1-1 1,0 0 0,5 0 0,2 0 12,0-1 0,1 0 0,-1-1-1,0 0 1,0 0 0,0-1 0,-1 0 0,1-1 0,13-6 0,-7 0-12,0 0 1,0-1 0,0-1 0,-2 0-1,1-1 1,21-25 0,-29 29 1,-1 0 1,1 0-1,-1-1 1,-1 0-1,0 0 1,0 0-1,-1-1 1,0 1-1,-1-1 1,0 0-1,-1 0 1,2-20-1,-3 29-5,-1 1 1,0 0-1,0-1 0,0 1 1,0-1-1,0 1 0,0 0 1,0-1-1,-1 1 0,1 0 0,0-1 1,-1 1-1,1 0 0,-1 0 1,1-1-1,-1 1 0,0 0 1,-1-2-1,2 3-2,-1 0 0,0-1 1,1 1-1,-1 0 0,0 0 0,1 0 1,-1 0-1,0 0 0,1 0 0,-1 0 0,0 0 1,1 0-1,-1 1 0,1-1 0,-1 0 1,0 0-1,1 0 0,-1 1 0,1-1 0,-1 0 1,1 1-1,-1-1 0,0 0 0,1 1 1,0-1-1,-1 1 0,-4 4-7,0-1 0,1 1-1,0 0 1,0 0 0,0 0 0,-3 8 0,0-1 14,0 1 1,1 0-1,1 0 1,0 1 0,1-1-1,1 1 1,0 0-1,0 0 1,2 1-1,0-1 1,0 0 0,3 18-1,-2-29-6,1-1 0,0 0 0,1 1 0,-1-1 0,0 0 0,1 0 0,-1 0 0,1 0 0,-1 0 0,1 0 0,0 0 0,0-1 0,0 1 0,0-1-1,0 1 1,0-1 0,1 0 0,-1 0 0,0 0 0,1 0 0,-1 0 0,1 0 0,-1 0 0,1-1 0,-1 0 0,1 1 0,-1-1 0,1 0 0,-1 0 0,5-1 0,3 1 1,0-1 0,0 0 0,0-1 0,0 1 0,-1-2-1,18-6 1,-15 4-35,-1-1 0,0 0-1,-1-1 1,1-1-1,-1 1 1,-1-2 0,14-13-1,-17 16 37,-1 0 0,0 0 1,-1-1-1,0 0 0,0 1 0,0-1 0,-1-1 0,0 1 0,0 0 0,-1-1 1,0 0-1,0 1 0,0-10 0,-3 16 12,-4 6 5,-4 9 7,5-3-25,-2 1-56,0 0 0,1 1 0,1 0 0,0 0 0,1 0 0,0 0 0,1 1 0,1-1 0,0 1 0,1 22 0,1-35-229,-1 0-1,1 1 1,0-1 0,-1 0-1,1 0 1,0 1-1,0-1 1,0 0-1,0 0 1,0 0-1,0 0 1,0 0-1,0 0 1,1 0-1,-1-1 1,0 1 0,0 0-1,1-1 1,-1 1-1,0-1 1,1 1-1,-1-1 1,1 1-1,-1-1 1,0 0-1,1 0 1,1 0 0,12 1-6042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4.653"/>
    </inkml:context>
    <inkml:brush xml:id="br0">
      <inkml:brushProperty name="width" value="0.025" units="cm"/>
      <inkml:brushProperty name="height" value="0.025" units="cm"/>
    </inkml:brush>
  </inkml:definitions>
  <inkml:trace contextRef="#ctx0" brushRef="#br0">125 49 4036,'0'0'7148,"-3"-8"-4527,-14-24-528,17 32-2041,0 0 0,0-1 0,0 1 0,0 0 1,0-1-1,0 1 0,0-1 0,0 1 0,0 0 1,0-1-1,0 1 0,-1 0 0,1-1 0,0 1 0,0 0 1,0 0-1,-1-1 0,1 1 0,0 0 0,0-1 1,-1 1-1,1 0 0,0 0 0,-1-1 0,1 1 1,0 0-1,-1 0 0,1 0 0,0 0 0,-1 0 0,1-1 1,0 1-1,-1 0 0,1 0 0,0 0 0,-1 0 1,1 0-1,-1 0 0,1 0 0,0 0 0,-1 0 1,1 0-1,0 0 0,-1 0 0,1 1 0,0-1 0,-1 0 1,1 0-1,0 0 0,-1 0 0,1 1 0,0-1 1,-1 0-1,-5 17 370,5-14-262,-25 110 1460,4 2 1,6 0-1,-4 186 0,21-295-1611,-1-1 1,1 1-1,0 0 0,0 0 0,0 0 1,4 8-1,-5-13-4,0-1 0,1 1 0,-1 0 0,1 0 0,-1 0 0,1-1 0,-1 1 0,1 0 0,-1-1 0,1 1 1,0 0-1,-1-1 0,1 1 0,0-1 0,-1 1 0,1-1 0,0 1 0,0-1 0,0 1 0,0-1 0,0 0 6,1 0-1,-1 0 1,0 0 0,0-1-1,0 1 1,0 0 0,0-1-1,0 1 1,0-1 0,0 1-1,0-1 1,0 1 0,0-1-1,0 0 1,0 0 0,-1 1-1,1-1 1,0 0 0,0 0-1,-1 0 1,2-1 0,5-10-16,1 0 0,-2-1 0,1 0 0,-2 0 0,0 0 0,0-1 0,3-21 0,9-22-1002,-17 56 977,0 0 0,1 0 0,-1 0 0,1 0-1,-1 0 1,0 0 0,1 0 0,0 1-1,-1-1 1,1 0 0,-1 0 0,1 0-1,0 1 1,0-1 0,0 0 0,-1 1-1,1-1 1,0 0 0,0 1 0,0-1-1,0 1 1,0 0 0,0-1 0,0 1-1,0 0 1,0-1 0,0 1 0,0 0 0,0 0-1,0 0 1,0 0 0,0 0 0,0 0-1,0 0 1,2 1 0,39 19 23,-14-6 19,-17-11 7,0 0 0,1-2 0,-1 1 0,0-1 0,0-1 0,1 0 0,-1-1 0,0 0 0,1-1 0,-1 0 0,0 0 0,15-7 0,3-2-126,-1-3 0,0 0-1,30-21 1,-56 34 69,-1-1 1,1 1-1,0 0 0,0 0 0,-1 0 0,1 1 0,0-1 1,0 0-1,0 1 0,0-1 0,0 1 0,0 0 0,-1-1 1,1 1-1,0 0 0,0 0 0,0 0 0,0 1 0,0-1 1,0 0-1,0 1 0,0-1 0,0 1 0,2 1 0,1 1 43,-1 0-1,0 1 0,-1-1 1,1 1-1,-1 0 0,1 0 1,3 7-1,-4-6 57,1 0 0,0 0 0,0 0 0,0-1 0,0 1 0,0-1-1,1 0 1,9 6 0,-2-5-47,0-1-1,1 0 1,-1-1 0,1-1-1,0 0 1,0 0-1,0-1 1,-1-1 0,26-2-1,-23 1-589,-1 0 0,1 1 0,0 1 0,0 0-1,0 1 1,25 8 0,-37-9 505,-1 0 1,1 0-1,-1 0 0,0 0 0,0 1 1,0-1-1,0 1 0,0-1 0,0 1 1,0 0-1,0 0 0,0 0 0,-1 0 1,1 0-1,-1 0 0,0 1 0,0-1 0,2 4 1,-1-1 75,-1 1-1,0-1 1,0 1 0,0-1 0,-1 1 0,1 0 0,-1 0 0,-1 5-1,-2 12 265,-2-1 0,0 0 0,-10 27-1,13-42-271,-9 28 33,-3 12 904,-2-1-1,-2-1 0,-43 78 0,60-122-905,1 0 1,0 0-1,-1 0 0,1 0 0,0 0 0,-1-1 0,0 1 0,1 0 1,-1 0-1,1-1 0,-1 1 0,0 0 0,1-1 0,-1 1 0,0-1 1,0 1-1,1-1 0,-1 1 0,0-1 0,0 0 0,0 1 0,0-1 1,0 0-1,-1 1 0,1-2-11,1 0 0,-1 1 0,0-1 1,1 0-1,-1 1 0,1-1 0,-1 0 1,1 0-1,-1 1 0,1-1 0,-1 0 1,1 0-1,0 0 0,0 0 0,-1 0 0,1 0 1,0 1-1,0-1 0,0-2 0,-2-60 120,2 53-121,0-42 56,-2 20-73,2 0-1,1 1 1,2-1 0,0 1 0,17-61-1,-17 86-58,-1 0-1,2 1 1,-1-1-1,1 1 1,0 0-1,0 0 1,0 0-1,1 1 1,-1 0-1,1-1 1,9-4-1,-9 5-330,1 0 0,-1 0-1,-1 0 1,1-1 0,-1 1 0,1-1-1,-1 0 1,-1 0 0,5-8-1,-7 11-133,0 0 0,0-1 0,0 1 0,-1 0 0,1-1 0,-1 1 0,0-1 0,1 1 0,-1-1 0,0 1 0,0 0 0,-1-1-1,1-2 1,-8-18-6772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5.011"/>
    </inkml:context>
    <inkml:brush xml:id="br0">
      <inkml:brushProperty name="width" value="0.025" units="cm"/>
      <inkml:brushProperty name="height" value="0.025" units="cm"/>
    </inkml:brush>
  </inkml:definitions>
  <inkml:trace contextRef="#ctx0" brushRef="#br0">1 40 15503,'0'0'2466,"46"-17"-1793,-10 9-641,3 0-3235,-7 1-2947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5.644"/>
    </inkml:context>
    <inkml:brush xml:id="br0">
      <inkml:brushProperty name="width" value="0.025" units="cm"/>
      <inkml:brushProperty name="height" value="0.025" units="cm"/>
    </inkml:brush>
  </inkml:definitions>
  <inkml:trace contextRef="#ctx0" brushRef="#br0">145 294 4708,'0'-8'7752,"0"8"-7751,0-8 912,-1 0-1,0 1 1,0-1 0,-5-13 0,6 20-841,0-1 1,0 1 0,-1 0-1,1 0 1,-1-1 0,1 1 0,-1 0-1,0 0 1,1 0 0,-1 0-1,0-1 1,0 1 0,0 0 0,0 1-1,0-1 1,0 0 0,0 0-1,0 0 1,0 0 0,0 1 0,0-1-1,-1 1 1,1-1 0,0 1-1,0-1 1,-1 1 0,1-1-1,0 1 1,-1 0 0,1 0 0,0 0-1,-1 0 1,1 0 0,0 0-1,-1 0 1,1 0 0,0 1 0,-1-1-1,1 0 1,0 1 0,-1-1-1,1 1 1,0 0 0,-2 0 0,-2 3-9,-1 0 1,1 1-1,-1-1 1,1 1-1,1 0 1,-1 0-1,1 1 1,0 0-1,0-1 1,0 1-1,1 0 1,0 1-1,0-1 1,-2 8-1,0 0-6,1-1 0,0 1-1,1 0 1,1 1-1,-1 25 1,3-38-53,-1-1 1,1 0-1,1 1 1,-1-1 0,0 1-1,0-1 1,0 1-1,1-1 1,-1 0-1,1 1 1,-1-1-1,1 0 1,-1 1 0,1-1-1,0 0 1,0 0-1,0 0 1,-1 1-1,1-1 1,0 0 0,0 0-1,1 0 1,-1-1-1,0 1 1,0 0-1,0 0 1,2 0-1,0 0 10,1 0-1,-1 0 0,1-1 0,-1 1 0,1-1 1,-1 0-1,0 0 0,1 0 0,-1-1 0,1 1 0,3-2 1,7-2 36,1 0 0,-2-1 0,1-1 0,20-11 1,-2-2-45,0-2 1,-2-1 0,-1-2-1,49-51 1,-64 61-8,-1-2 1,-1 0-1,0-1 0,-1 0 1,-1 0-1,0-1 1,-2-1-1,0 1 1,-1-1-1,8-33 0,-16 30 7,1 21-6,0 1-1,0 0 1,0 0-1,-1 0 0,1-1 1,0 1-1,0 0 1,-1 0-1,1 0 1,0 0-1,0-1 0,-1 1 1,1 0-1,0 0 1,0 0-1,-1 0 1,1 0-1,0 0 1,-1 0-1,1 0 0,0 0 1,0 0-1,-1 0 1,1 0-1,0 0 1,-1 0-1,1 0 0,0 0 1,0 0-1,-1 0 1,1 0-1,0 0 1,-1 0-1,1 1 0,0-1 1,-1 0-1,-2 2 27,1 0-1,-1 0 1,0 1-1,1-1 1,-1 1 0,1-1-1,0 1 1,-1 0-1,-1 3 1,-15 27 520,-28 63 1,42-83-405,0-1 0,1 1 0,1 0-1,0 0 1,0 0 0,2 0 0,0 1 0,0 23 0,2-34-128,-1-1 0,1 1 1,-1-1-1,1 0 1,0 1-1,0-1 1,0 0-1,0 0 0,0 0 1,0 1-1,1-1 1,-1 0-1,1 0 1,-1-1-1,1 1 0,0 0 1,-1-1-1,4 3 1,0-1 8,0 0-1,0-1 1,-1 0 0,1 0 0,1 0 0,-1-1 0,0 0 0,7 1 0,4 0 18,0-1 1,1-1-1,-1-1 1,29-4-1,-32 3-32,0-2 0,-1 0 0,1 0 0,-1-1 0,0-1 0,0 0-1,0 0 1,-1-2 0,21-15 0,-26 17-15,0 1-1,0-1 1,0 0-1,0 0 1,-1-1-1,0 0 1,0 0-1,-1 0 1,0 0-1,0-1 1,-1 0-1,0 0 1,0 0-1,-1 0 1,0 0-1,1-13 1,-2 20 3,-1 0 1,0 0-1,0 0 1,0 0 0,0 1-1,-1-1 1,1 0 0,0 0-1,0 0 1,0 0 0,-1 1-1,1-1 1,0 0-1,-1 0 1,1 1 0,-1-1-1,1 0 1,-1 1 0,1-1-1,-1 0 1,1 1-1,-1-1 1,0 1 0,1-1-1,-1 1 1,0-1 0,1 1-1,-1-1 1,0 1-1,0 0 1,0 0 0,1-1-1,-1 1 1,0 0 0,0 0-1,0 0 1,0 0-1,1 0 1,-1 0 0,0 0-1,0 0 1,0 0 0,0 0-1,1 0 1,-1 0 0,0 1-1,0-1 1,0 1-1,-3 0 1,0 0 0,0 0-1,0 1 1,0-1-1,0 1 1,0 0-1,1 0 1,-7 6 0,0 1 73,1 1 0,0 0 1,0 0-1,1 1 1,0 0-1,1 0 0,1 1 1,0 0-1,0 0 1,1 1-1,0 0 0,2 0 1,-1 0-1,1 0 1,-1 25-1,4-36-67,0-1 0,0 1 0,1 0 1,-1 0-1,0 0 0,1 0 0,0 0 0,-1-1 1,1 1-1,0 0 0,0-1 0,0 1 0,0 0 0,0-1 1,0 1-1,1-1 0,-1 0 0,1 1 0,-1-1 1,1 0-1,2 2 0,0-1 20,1 0 1,-1 0-1,1 0 1,0 0-1,0-1 1,0 0-1,0 0 0,6 1 1,4-1-266,1-1 1,-1 0 0,0-1-1,28-5 1,-37 4-373,1 1 0,-1-1 0,0 0 1,0-1-1,-1 1 0,1-1 0,0 0 1,-1-1-1,0 1 0,0-1 0,0 0 0,0-1 1,-1 1-1,8-10 0,5-18-6136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5.976"/>
    </inkml:context>
    <inkml:brush xml:id="br0">
      <inkml:brushProperty name="width" value="0.025" units="cm"/>
      <inkml:brushProperty name="height" value="0.025" units="cm"/>
    </inkml:brush>
  </inkml:definitions>
  <inkml:trace contextRef="#ctx0" brushRef="#br0">203 1 9545,'0'0'4223,"-13"7"-1063,-17 7-1667,-52 28 1635,72-36-2696,1-1 0,1 1 0,-1 1 0,1 0 0,0 0 0,-11 13 0,18-19-421,1-1 0,-1 1 0,0 0 0,1-1 1,-1 1-1,1 0 0,-1 0 0,1-1 0,0 1 1,-1 0-1,1 0 0,0 0 0,0 0 1,-1 0-1,1-1 0,0 1 0,0 0 0,0 0 1,0 0-1,0 0 0,0 0 0,0 0 0,0-1 1,1 1-1,-1 0 0,0 0 0,0 0 0,1 1 1,1-1-28,-1 0 1,0 0 0,1 0 0,-1 0-1,1 0 1,-1 0 0,1 0 0,-1 0-1,1 0 1,-1-1 0,1 1-1,0-1 1,3 1 0,66 3-1234,-60-4 876,11 0-309,60 5-1332,-78-5 1967,0 1-1,1 0 1,-1 0-1,0 0 1,-1 0-1,1 1 1,0-1 0,0 1-1,-1 0 1,1 0-1,-1 1 1,1-1 0,-1 1-1,0-1 1,0 1-1,3 4 1,-5-6 56,0 0 0,-1 0 0,1 0 0,-1 0 0,1 0 0,-1 1 0,1-1 0,-1 0 0,1 0 0,-1 1 0,0-1 0,0 0 0,0 0 0,0 1 0,0-1 0,0 0 0,0 0 0,0 1 0,0-1 0,-1 0 0,1 0 0,0 1 0,-1-1 0,0 2 0,-1 0 85,0-1-1,0 1 1,0 0 0,-1-1-1,1 0 1,-1 1 0,1-1-1,-1 0 1,-4 2-1,-6 4 334,-1-2 0,0 1 0,-17 4 0,30-11-413,-11 4-2,-57 16 1048,63-19-1398,1 0 0,-1-1 1,0 1-1,1-1 0,-1-1 0,-6 0 1,7-3-5076,4-7-5681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6.686"/>
    </inkml:context>
    <inkml:brush xml:id="br0">
      <inkml:brushProperty name="width" value="0.025" units="cm"/>
      <inkml:brushProperty name="height" value="0.025" units="cm"/>
    </inkml:brush>
  </inkml:definitions>
  <inkml:trace contextRef="#ctx0" brushRef="#br0">1 111 5381,'2'-7'-1265,"8"-17"2206,8-24 1930,-9 17 7186,-9 34-8114,-17 84 1101,11-65-2607,2 1 1,-4 42-1,7-61-388,1 0 0,0 1 0,0-1-1,0 0 1,1 1 0,-1-1 0,1 0 0,0 1-1,1-1 1,2 7 0,-3-9-31,1-1-1,0 1 1,-1 0 0,1-1-1,0 1 1,0-1 0,0 1-1,0-1 1,0 0 0,0 0-1,1 0 1,-1 0 0,0-1-1,0 1 1,1 0 0,-1-1-1,0 0 1,1 1 0,-1-1-1,5 0 1,8 0 27,0-1 1,0-1-1,0 0 1,0 0-1,0-2 1,0 0-1,-1 0 1,0-2-1,0 1 1,23-15-1,-2 0 82,-2-2 0,56-49 0,-34 12-151,-32 33 10,-34 70-55,9-40 89,0 0-1,1 0 1,0 0-1,0 0 1,0 0-1,0 1 1,1-1 0,0 1-1,-1-1 1,2 0-1,0 8 1,0-10-10,0-1 0,0 1 0,0 0 0,0-1 1,0 1-1,0-1 0,1 1 0,-1-1 0,0 0 0,1 0 0,-1 0 0,1 0 0,0 0 0,-1 0 0,1 0 1,0 0-1,0 0 0,-1-1 0,1 1 0,0-1 0,0 1 0,0-1 0,0 0 0,0 0 0,-1 0 1,1 0-1,4 0 0,10 0-23,0-1 0,0 0 0,-1-1 0,1 0 0,-1-2 0,1 1 0,-1-2 1,0 0-1,0-1 0,-1-1 0,15-8 0,-3 5-226,-13 15 125,-12-2 107,0-1 1,0 1-1,0 0 1,0-1-1,-1 1 1,1 0-1,-1 0 1,0 0-1,0-1 1,0 1-1,-1 3 1,5 35-202,-3-40 182,-1 1 1,1-1-1,-1 0 1,1 1 0,0-1-1,-1 0 1,1 0 0,0 0-1,0 0 1,0 0 0,0 0-1,0 0 1,0 0 0,0 0-1,0 0 1,0 0 0,1-1-1,-1 1 1,0 0-1,0-1 1,1 1 0,-1-1-1,0 1 1,1-1 0,-1 0-1,2 0 1,5 1-627,0 0 0,-1-1 0,1 0 0,0-1-1,-1 0 1,1 0 0,-1-1 0,1 0 0,-1 0 0,0 0 0,0-1 0,12-6 0,14-11-5178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7.598"/>
    </inkml:context>
    <inkml:brush xml:id="br0">
      <inkml:brushProperty name="width" value="0.025" units="cm"/>
      <inkml:brushProperty name="height" value="0.025" units="cm"/>
    </inkml:brush>
  </inkml:definitions>
  <inkml:trace contextRef="#ctx0" brushRef="#br0">210 26 5637,'-11'9'7944,"-25"17"-5560,6-6-550,1 2 1,1 0-1,-38 41 0,66-62-1797,-1 0-1,0 0 0,0 0 1,0 0-1,0 0 1,1 0-1,-1 0 1,0 0-1,1 0 1,-1 0-1,1 1 1,-1-1-1,1 0 1,0 0-1,0 1 0,-1-1 1,1 0-1,0 0 1,0 1-1,0-1 1,1 3-1,-1-3-23,1-1-1,0 1 1,-1 0-1,1 0 1,0 0-1,0-1 0,-1 1 1,1 0-1,0-1 1,0 1-1,0-1 1,0 1-1,0-1 1,0 1-1,0-1 1,0 0-1,0 1 1,0-1-1,0 0 0,1 0 1,5 1-62,0-1 0,-1 0 0,1 0 0,0 0 0,-1-1 0,1 0 1,7-2-1,-6-1-123,0 0 0,0 0 0,-1-1 0,0 0 0,0 0 0,0-1 0,0 0 0,-1 0 0,0 0 0,0-1 0,-1 0 0,0 0 0,0 0 1,-1-1-1,1 1 0,-2-1 0,1 0 0,-1-1 0,0 1 0,-1 0 0,0-1 0,0 0 0,0-13 0,-6 18 104,-4 13 208,-5 12 178,9-14-193,1 0 0,0 1 1,0-1-1,1 1 0,0-1 1,0 1-1,1 0 0,0 0 1,0 12-1,1-17-111,0-1 1,1 0-1,-1 1 1,1-1-1,-1 0 0,1 0 1,0 0-1,0 1 1,0-1-1,0 0 1,0 0-1,1 0 0,-1 0 1,0-1-1,1 1 1,0 0-1,-1-1 1,1 1-1,0-1 0,0 1 1,0-1-1,0 0 1,0 0-1,0 0 0,0 0 1,0 0-1,0 0 1,1 0-1,-1-1 1,0 1-1,1-1 0,-1 0 1,0 0-1,1 0 1,3 0-1,-2 0-244,0 0 0,1 0 0,-1 0 0,0 0 0,0-1 1,0 0-1,0 0 0,0 0 0,1 0 0,-2-1 0,1 1 0,0-1 0,0 0 0,0 0 0,-1-1 0,1 1 0,-1-1 0,5-4 0,-3 1-523,0-1 0,-1 0 0,1 0 0,-1 0 0,-1-1 0,1 1 0,-1-1 0,3-14 0,-3 8 708,0 1 0,-1-1 0,-1 0 0,0-17 0,-5 23 5184,-6 14-3637,-6 15-925,8 2-117,1 0 0,1 1 0,1 0 1,1 0-1,1 0 0,1 1 0,2 28 0,-7 56-36,-1-44 319,-33 123 1,35-168-465,-1 1 1,0-1-1,-2-1 1,0 0-1,-1 0 1,-1 0-1,-1-2 1,-1 1-1,-28 29 1,19-30-28,21-17-246,1 0-1,-1 0 1,1 0-1,0 1 1,-1-1-1,1 0 1,0 0 0,-1 0-1,1 0 1,-1 0-1,1 0 1,-1 0 0,1 0-1,0 0 1,-1 0-1,1 0 1,-1 0 0,1 0-1,0 0 1,-1 0-1,1-1 1,-1 1-1,1 0 1,0 0 0,-1 0-1,1-1 1,0 1-1,-1 0 1,1 0 0,0-1-1,-1 1 1,1 0-1,0-1 1,0 1 0,-1 0-1,1-1 1,0 1-1,0 0 1,0-1-1,0 1 1,-1 0 0,1-1-1,0 1 1,0-1-1,0 1 1,0-1 0,0 1-1,0 0 1,0-1-1,0 1 1,0-1 0,0 1-1,0 0 1,0-1-1,0 1 1,1-1-1,-1 0 1,0-22-181,2-1-1,0 1 1,2-1 0,1 1 0,0 0-1,2 1 1,0-1 0,2 1 0,0 1-1,2-1 1,16-24 0,23-25-235,2 4 1,65-65 0,7-8 398,-108 119 10,-1 0 0,0-1 0,-2-1 0,12-27 0,-64 98-186,31-36 400,1 1 0,0-1 0,1 1 1,0 0-1,1 1 0,1-1 0,0 1 0,0 0 0,2 0 0,0 1 0,0-1 1,1 27-1,1-40-207,1 0 1,-1 1 0,0-1-1,0 0 1,1 0-1,-1 0 1,1 1 0,-1-1-1,1 0 1,0 0-1,-1 0 1,1 0 0,0 0-1,0 0 1,0 0 0,-1 0-1,1 0 1,0 0-1,0 0 1,0-1 0,1 1-1,-1 0 1,2 0-1,0 0 18,0 0 0,1 0 0,-1 0 0,0-1 0,0 1-1,1-1 1,-1 0 0,0 0 0,6-1 0,-4 1-217,0-1 1,0 0 0,0 0-1,-1 0 1,1-1 0,0 1-1,-1-1 1,1 0 0,-1-1-1,0 1 1,1-1 0,-1 0-1,5-4 1,-6 1-483,1 0 0,-2 1-1,1-1 1,-1 0 0,1-1-1,-2 1 1,1 0 0,-1 0-1,0-1 1,0 1 0,0-1-1,-1 1 1,-1-7 0,2-33-4792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7.944"/>
    </inkml:context>
    <inkml:brush xml:id="br0">
      <inkml:brushProperty name="width" value="0.025" units="cm"/>
      <inkml:brushProperty name="height" value="0.025" units="cm"/>
    </inkml:brush>
  </inkml:definitions>
  <inkml:trace contextRef="#ctx0" brushRef="#br0">0 1 3683,'0'0'18194,"40"51"-19700,-12-30-1056,1-5-1890,3-1-449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8.274"/>
    </inkml:context>
    <inkml:brush xml:id="br0">
      <inkml:brushProperty name="width" value="0.025" units="cm"/>
      <inkml:brushProperty name="height" value="0.025" units="cm"/>
    </inkml:brush>
  </inkml:definitions>
  <inkml:trace contextRef="#ctx0" brushRef="#br0">215 0 5317,'0'0'11718,"-11"0"-10111,-11 1-817,0 0 0,-28 5 0,42-5-633,0 1 0,1 0 0,-1 0 0,1 1 0,0-1 0,-1 2 0,1-1 0,1 1 0,-1 0 0,0 0 0,-10 11 0,16-15-190,0 1-1,0 0 0,0-1 0,0 1 0,0 0 0,1 0 1,-1 0-1,0 0 0,0 0 0,1 0 0,-1 0 1,1 0-1,-1 0 0,1 0 0,-1 0 0,1 0 0,0 0 1,0 0-1,-1 0 0,1 1 0,0-1 0,0 0 1,0 0-1,0 0 0,0 0 0,0 1 0,1-1 0,-1 0 1,0 0-1,1 0 0,-1 0 0,0 0 0,1 0 1,-1 0-1,1 0 0,0 0 0,-1 0 0,1 0 0,0 0 1,0 0-1,-1 0 0,1-1 0,0 1 0,0 0 1,0 0-1,0-1 0,0 1 0,0-1 0,0 1 0,0-1 1,0 1-1,1-1 0,-1 0 0,1 1 0,12 3-1187,0 0-1,0 0 0,24 1 1,-17-1-649,-9-1 1121,1 0 0,-1 1-1,0 0 1,0 1 0,14 7 0,-25-11 825,1 0 1,-1 0-1,1 0 1,-1 0 0,1 0-1,-1 1 1,0-1-1,0 0 1,0 1-1,0-1 1,1 0-1,-2 1 1,1 0 0,0-1-1,0 1 1,0-1-1,-1 1 1,1 3-1,-1-3 124,0 0 0,-1 0 0,1 1-1,-1-1 1,1 0 0,-1 0-1,0 0 1,0-1 0,0 1-1,0 0 1,0 0 0,0 0 0,-1-1-1,1 1 1,-1-1 0,1 1-1,-1-1 1,1 1 0,-1-1 0,-3 2-1,-2 3 175,-1 0-1,0-1 0,0 0 0,0 0 0,-1-1 1,0 0-1,1 0 0,-2-1 0,1 0 1,0-1-1,-14 2 0,21-3-620,2-1 173,0 0 0,-1 0 0,1 0 0,0 0 0,0 0 0,0 0 0,0 0-1,-1 0 1,1 0 0,0 0 0,0 0 0,0 0 0,0 0 0,0 0-1,-1 0 1,1-1 0,0 1 0,0 0 0,0 0 0,0 0 0,0 0-1,-1 0 1,1 0 0,0 0 0,0 0 0,0 0 0,0-1 0,0 1 0,0 0-1,0 0 1,0 0 0,0 0 0,-1 0 0,1 0 0,0-1 0,0 1-1,0 0 1,0 0 0,0 0 0,0 0 0,0 0 0,0-1 0,0 1 0,0 0-1,0 0 1,0 0 0,0 0 0,0-1 0,0 1 0,0 0 0,0 0-1,0 0 1,1 0 0,-1-1 0,0-13-5040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8.713"/>
    </inkml:context>
    <inkml:brush xml:id="br0">
      <inkml:brushProperty name="width" value="0.025" units="cm"/>
      <inkml:brushProperty name="height" value="0.025" units="cm"/>
    </inkml:brush>
  </inkml:definitions>
  <inkml:trace contextRef="#ctx0" brushRef="#br0">176 270 13293,'-9'0'1505,"-2"1"-1103,1 0 0,-1 0-1,1 1 1,0 0 0,-1 1 0,1 0 0,-17 9-1,22-10-263,1 0 0,0 0 0,0 0 0,0 1 0,1-1 0,-1 1-1,1 0 1,-1 0 0,1 1 0,0-1 0,0 1 0,0-1 0,1 1 0,-1 0 0,1 0-1,0 0 1,0 0 0,0 1 0,1-1 0,-1 0 0,1 1 0,0-1 0,0 5 0,1-7-130,0 0 0,0-1 0,0 1 0,0-1 1,0 1-1,1-1 0,-1 1 0,0-1 1,1 1-1,-1-1 0,1 1 0,0-1 0,0 0 1,-1 1-1,1-1 0,0 0 0,0 0 1,0 1-1,0-1 0,0 0 0,0 0 1,1 0-1,1 1 0,1 0 11,0 0-1,0 0 1,0-1-1,0 0 1,0 0-1,0 0 1,0 0 0,9 0-1,0-1 9,1 0-1,-1-1 0,0-1 1,0 0-1,15-4 1,-8-1-81,0-2 1,-1 0-1,1-1 1,-2-1-1,1 0 0,-2-2 1,1 0-1,29-30 1,-25 21-50,-2 0 0,-1-2 0,-1 0 0,-1-1 0,26-51 0,-39 66 87,1 0 0,-2 0 0,1 0 0,2-14 0,-6 23 23,0 0 0,1 0 1,-1 0-1,0 0 0,0 0 1,1 0-1,-1 0 0,0 0 1,0 0-1,0 0 0,-1 0 0,1 0 1,0 0-1,0 0 0,0 0 1,-1 0-1,1 0 0,-1 0 1,1 0-1,-1 0 0,1 0 1,-1 0-1,1 0 0,-1 0 0,0 1 1,1-1-1,-1 0 0,0 0 1,0 1-1,0-1 0,0 0 1,0 1-1,1-1 0,-1 1 1,0-1-1,0 1 0,0 0 0,0-1 1,0 1-1,-1 0 0,1 0 1,0 0-1,0 0 0,0 0 1,0 0-1,0 0 0,0 0 1,0 0-1,0 0 0,0 0 0,0 1 1,0-1-1,0 0 0,0 1 1,0-1-1,-1 1 0,-5 2 39,0 0 0,0 0 0,0 0 0,0 1 0,1 0 0,0 0-1,0 0 1,0 1 0,0 0 0,1 0 0,-1 1 0,1 0 0,1 0 0,-1 0-1,-6 13 1,5-9 50,1 1-1,0 0 0,0-1 0,2 2 1,-1-1-1,1 0 0,1 1 1,0-1-1,0 20 0,2-25-97,0 0-1,1 0 1,0 0 0,0 0-1,1-1 1,0 1-1,0 0 1,0-1 0,1 1-1,-1-1 1,1 0-1,1 0 1,-1 0 0,1 0-1,0 0 1,0-1-1,0 1 1,0-1 0,1-1-1,0 1 1,-1 0-1,2-1 1,-1 0 0,0 0-1,1-1 1,-1 1-1,1-1 1,-1-1-1,11 3 1,-7-2-25,0 0 0,0 0 0,0-1 0,1 0 0,-1-1-1,0 0 1,1 0 0,-1-1 0,0-1 0,0 1 0,1-1 0,-1-1 0,-1 0 0,1 0-1,0-1 1,-1 0 0,0 0 0,13-9 0,-20 12 23,50-46-77,-49 44 84,0 1-1,0-1 0,0 1 0,0-1 0,0 1 1,-1-1-1,1 0 0,-1 0 0,1 0 0,-1 0 1,0 0-1,0 0 0,-1 0 0,1 0 0,0-1 1,-1 1-1,0 0 0,0-6 0,-1 8 10,1 0 0,-1 1-1,0-1 1,0 0 0,0 0-1,1 0 1,-1 0 0,0 1-1,0-1 1,0 0 0,0 1-1,0-1 1,0 1 0,-1-1-1,1 1 1,0-1 0,0 1-1,0 0 1,0 0 0,0-1 0,-1 1-1,1 0 1,0 0 0,0 0-1,0 0 1,-1 1 0,1-1-1,0 0 1,-2 1 0,-36 10 417,36-9-351,0 0 1,0 1 0,0-1 0,0 1 0,1-1-1,-1 1 1,1 0 0,0 0 0,-1 0-1,1 0 1,1 0 0,-1 1 0,0-1-1,1 1 1,0-1 0,-1 1 0,1 3 0,0-5-54,1 0 0,0 0 1,0 0-1,0 0 1,0 0-1,0 1 1,1-1-1,-1 0 0,0 0 1,1 0-1,0 0 1,-1-1-1,1 1 1,0 0-1,0 0 0,0 0 1,0 0-1,1-1 1,-1 1-1,0-1 0,1 1 1,-1-1-1,1 1 1,-1-1-1,1 0 1,0 0-1,-1 0 0,1 0 1,0 0-1,0 0 1,3 1-1,9 3-15,2-1-1,-1 0 1,0-1-1,1-1 1,-1 0-1,1-2 1,0 1-1,-1-2 1,1 0-1,17-4 1,18-5-89,81-27 0,-127 35 138,-1 0 0,1 0 0,0 1 0,0 0 0,0 0 1,0 0-1,0 1 0,0-1 0,0 1 0,0 1 0,0-1 1,0 0-1,0 1 0,0 0 0,-1 1 0,1-1 0,0 1 0,0 0 1,-1 0-1,1 0 0,-1 0 0,0 1 0,0 0 0,6 5 0,16 6-6481,-12-12-2103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3.099"/>
    </inkml:context>
    <inkml:brush xml:id="br0">
      <inkml:brushProperty name="width" value="0.025" units="cm"/>
      <inkml:brushProperty name="height" value="0.025" units="cm"/>
    </inkml:brush>
  </inkml:definitions>
  <inkml:trace contextRef="#ctx0" brushRef="#br0">35 1 17969,'0'0'7751,"-29"49"-6854,27-26-384,-1 1-385,3 1-96,0 1 32,5-1-64,4-3-417,2-1-864,-2-4-1089,-1-7-1506,0-7-3266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9.455"/>
    </inkml:context>
    <inkml:brush xml:id="br0">
      <inkml:brushProperty name="width" value="0.025" units="cm"/>
      <inkml:brushProperty name="height" value="0.025" units="cm"/>
    </inkml:brush>
  </inkml:definitions>
  <inkml:trace contextRef="#ctx0" brushRef="#br0">34 160 4773,'7'-17'10502,"-8"39"-6586,0-4-4348,-17 143 2791,-2 81 535,19-234-2829,2-1 0,-1 1 0,1-1 0,0 1 0,0-1 1,1 0-1,0 1 0,1-1 0,0 0 0,6 12 0,-7-16-52,0 0 1,0 0-1,1-1 1,-1 1-1,1-1 0,-1 0 1,1 0-1,0 0 1,0 0-1,0 0 1,0-1-1,0 1 0,0-1 1,0 0-1,0 1 1,1-2-1,-1 1 1,0 0-1,1-1 0,-1 1 1,1-1-1,-1 0 1,0 0-1,1-1 1,-1 1-1,5-2 0,4-1 22,0 0-1,-1-2 1,0 1-1,0-1 0,0-1 1,0 0-1,-1-1 1,0 0-1,0 0 1,-1-1-1,0 0 0,9-11 1,12-14 59,48-70 0,-43 47 44,-3-3 0,-3 0 0,-2-2 0,-3-1 0,-3 0 0,14-67 0,-68 247-15603,22-86 10388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49.832"/>
    </inkml:context>
    <inkml:brush xml:id="br0">
      <inkml:brushProperty name="width" value="0.025" units="cm"/>
      <inkml:brushProperty name="height" value="0.025" units="cm"/>
    </inkml:brush>
  </inkml:definitions>
  <inkml:trace contextRef="#ctx0" brushRef="#br0">36 0 4676,'0'0'18188,"-3"12"-17686,2-10-485,-22 101 684,20-87-679,0 1-1,2 0 1,0-1 0,0 1 0,3 18 0,-2-34-83,0-1-1,1 1 1,-1-1 0,0 0 0,0 1-1,0-1 1,0 1 0,1-1 0,-1 1-1,0-1 1,1 1 0,-1-1-1,0 0 1,1 1 0,-1-1 0,0 0-1,1 1 1,-1-1 0,1 0 0,-1 0-1,0 1 1,1-1 0,-1 0 0,1 0-1,-1 0 1,1 1 0,-1-1-1,1 0 1,-1 0 0,1 0 0,-1 0-1,1 0 1,-1 0 0,1 0 0,-1 0-1,1 0 1,-1 0 0,1 0 0,-1-1-1,1 1 1,-1 0 0,1-1 0,1 1-278,-1-1 1,1 1-1,-1-1 1,1 0-1,-1 1 1,0-1 0,0 0-1,1 0 1,-1 0-1,0 0 1,0 0-1,0 0 1,2-3 0,6-19-5294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0.468"/>
    </inkml:context>
    <inkml:brush xml:id="br0">
      <inkml:brushProperty name="width" value="0.025" units="cm"/>
      <inkml:brushProperty name="height" value="0.025" units="cm"/>
    </inkml:brush>
  </inkml:definitions>
  <inkml:trace contextRef="#ctx0" brushRef="#br0">31 155 5029,'0'0'9732,"9"8"-7965,32 27-652,-39-33-1023,1 0-1,-1 0 1,1-1-1,-1 1 1,1-1-1,0 0 0,-1 0 1,1 0-1,0 0 1,0 0-1,0-1 1,0 1-1,0-1 1,0 0-1,0 0 1,-1 0-1,1 0 0,0 0 1,0-1-1,0 1 1,0-1-1,0 0 1,0 0-1,-1 0 1,1 0-1,0 0 0,-1-1 1,1 1-1,-1-1 1,1 0-1,-1 0 1,0 0-1,0 0 1,1 0-1,-2 0 1,1 0-1,0-1 0,0 1 1,-1-1-1,1 1 1,-1-1-1,0 0 1,0 0-1,0 1 1,1-5-1,-1 2 20,0 0 0,-1 1 0,0-1-1,0 0 1,0 1 0,0-1 0,-1 0 0,1 1 0,-1-1 0,0 1 0,-1-1-1,1 1 1,-1 0 0,0-1 0,0 1 0,-3-5 0,3 7-114,1 0 0,-1 0 0,1 1 0,-1-1 0,0 0 0,0 1 0,0-1 1,0 1-1,0 0 0,0 0 0,0 0 0,0 0 0,0 0 0,0 0 0,-1 0 0,1 1 0,0-1 0,-1 1 1,1-1-1,0 1 0,-1 0 0,1 0 0,-1 0 0,1 1 0,0-1 0,-1 0 0,1 1 0,0 0 0,-1-1 1,1 1-1,0 0 0,0 0 0,0 0 0,-4 3 0,-2 2 21,0 0 1,1 1-1,0 0 0,0 0 0,0 1 0,1 0 1,0 0-1,0 0 0,1 1 0,0 0 1,1 0-1,-1 0 0,2 1 0,0-1 1,0 1-1,0 0 0,2 0 0,-1 0 1,1 0-1,0 0 0,1 0 0,0 0 1,2 11-1,0-18-6,-1 1 0,1-1 0,0 0 0,0 0 0,0 0 0,0 0 1,0 0-1,1 0 0,-1-1 0,1 1 0,0-1 0,0 0 0,0 0 0,0 0 1,0 0-1,0 0 0,1 0 0,-1-1 0,0 0 0,1 0 0,-1 0 0,1 0 1,4 0-1,7 2 31,1-1 0,0 0 1,31-2-1,-43 0-30,0-1-1,0 0 1,0 0 0,0-1-1,0 1 1,0-1-1,-1 0 1,1 1-1,0-2 1,-1 1 0,0 0-1,4-4 1,41-40 234,-21 19-55,-11 12-86,47-37 73,-59 49-182,0 0-1,0 1 1,0-1 0,1 1 0,-1 0 0,1 1 0,-1-1 0,1 1-1,-1-1 1,1 2 0,0-1 0,0 0 0,7 1 0,-10 1-7,-1 0 0,1 0 0,-1 0 1,1 0-1,-1 0 0,0 0 0,0 1 1,0-1-1,1 0 0,-1 1 0,-1-1 0,1 1 1,0-1-1,0 1 0,0-1 0,-1 1 1,1 0-1,-1-1 0,1 1 0,-1 0 1,0 0-1,0-1 0,0 1 0,0 0 0,0 0 1,0 2-1,-1 54 121,1-55-108,-14 85 1092,35-136 212,-16 23-1288,-3-1-1,0 0 1,-1 0-1,-1 1 1,-2-1-1,-8-44 1,3 13-271,6 56 229,1 0 0,0 1 0,0-1 0,0 0 0,0 1 0,0-1 0,0 0 0,1 0 0,-1 1 0,0-1 0,0 0 0,0 1 0,1-1 0,-1 0 0,0 0 0,1 1 0,-1-1 0,0 1 1,1-1-1,-1 0 0,1 1 0,-1-1 0,1 1 0,-1-1 0,1 1 0,-1-1 0,1 1 0,0 0 0,-1-1 0,1 1 0,0 0 0,-1-1 0,1 1 0,0 0 0,0 0 0,-1 0 0,1 0 0,0-1 0,-1 1 0,1 0 0,0 0 1,0 0-1,-1 1 0,1-1 0,0 0 0,0 0 0,-1 0 0,1 0 0,1 1 0,48 16-3003,-29-9-2014,-16-8 256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0.848"/>
    </inkml:context>
    <inkml:brush xml:id="br0">
      <inkml:brushProperty name="width" value="0.025" units="cm"/>
      <inkml:brushProperty name="height" value="0.025" units="cm"/>
    </inkml:brush>
  </inkml:definitions>
  <inkml:trace contextRef="#ctx0" brushRef="#br0">0 1 8072,'0'0'9320,"74"32"-16142,-42-15-1922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1.178"/>
    </inkml:context>
    <inkml:brush xml:id="br0">
      <inkml:brushProperty name="width" value="0.025" units="cm"/>
      <inkml:brushProperty name="height" value="0.025" units="cm"/>
    </inkml:brush>
  </inkml:definitions>
  <inkml:trace contextRef="#ctx0" brushRef="#br0">1 199 5445,'0'0'15300,"9"1"-14291,-3 0-949,-1 0-1,0-1 1,1 0 0,-1 0-1,1 0 1,-1-1-1,0 0 1,1 0 0,-1 0-1,0-1 1,0 0 0,0 0-1,0 0 1,0 0 0,0-1-1,-1 0 1,1 0 0,-1 0-1,0 0 1,0-1 0,0 0-1,5-6 1,-1 2-31,-1-1 0,0 0 0,0 0 0,9-19 0,-14 24-6,0 0 0,0 0-1,0 0 1,-1-1-1,0 1 1,0 0 0,0-1-1,0 1 1,-1-1-1,0 1 1,0-1 0,0 1-1,0-1 1,-1 1-1,-1-7 1,1 10-22,1 0 1,-1 0-1,1 0 0,-1 0 0,0 0 0,0 0 1,1 0-1,-1 0 0,0 0 0,0 1 1,0-1-1,0 0 0,0 1 0,0-1 1,0 1-1,0-1 0,0 1 0,0-1 1,0 1-1,-1 0 0,1 0 0,0-1 1,0 1-1,0 0 0,0 0 0,0 0 1,-1 0-1,1 0 0,0 1 0,0-1 0,0 0 1,0 0-1,-3 2 0,0-1-13,-1 0 0,0 1 0,1 0 0,-1 0 0,1 0 1,-1 1-1,-3 2 0,-2 4 39,1-1 1,0 2-1,0-1 1,1 1 0,1 0-1,-1 1 1,2 0-1,0 0 1,0 1-1,1-1 1,0 1 0,1 0-1,0 1 1,1-1-1,0 1 1,1-1 0,0 24-1,2-34-45,0 0 0,1 0 0,-1 0 0,1 1 0,-1-1 0,1 0 0,0 0 0,0 0 0,0 0 0,0 0 0,0-1 0,1 1 0,-1 0 0,1 0 0,-1-1 0,1 1 0,-1-1 0,1 1 0,0-1 0,0 0 0,0 0 0,0 0 0,0 0 0,0 0-1,0 0 1,0 0 0,0-1 0,0 1 0,0-1 0,0 1 0,1-1 0,-1 0 0,0 0 0,4 0 0,4 0-897,-1 0 1,1 0-1,-1-1 0,1 0 1,-1 0-1,0-1 0,12-5 0,18-11-5891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1.509"/>
    </inkml:context>
    <inkml:brush xml:id="br0">
      <inkml:brushProperty name="width" value="0.025" units="cm"/>
      <inkml:brushProperty name="height" value="0.025" units="cm"/>
    </inkml:brush>
  </inkml:definitions>
  <inkml:trace contextRef="#ctx0" brushRef="#br0">284 1 7399,'0'0'2541,"-8"0"523,-4 1-2432,-1 0 0,1 0 0,0 2 0,0-1 0,1 2 1,-1-1-1,1 2 0,-1-1 0,-15 11 0,11-6-244,0 1 0,1 0 0,1 1 1,0 1-1,0 0 0,-14 18 0,25-27-338,1-1 0,0 1 0,0 0-1,0-1 1,0 1 0,0 0 0,0 0-1,1 0 1,0 1 0,-1-1 0,1 0 0,1 0-1,-1 1 1,0-1 0,1 0 0,-1 1-1,1-1 1,0 1 0,0-1 0,1 7 0,1-8-69,-1 0 1,0 1 0,1-1 0,0 0-1,-1 0 1,1 1 0,0-1 0,0-1-1,0 1 1,0 0 0,1 0 0,-1-1-1,0 1 1,1-1 0,-1 0 0,1 0 0,-1 0-1,1 0 1,0 0 0,-1 0 0,1-1-1,0 1 1,-1-1 0,1 0 0,5 0-1,9 1-1184,0 0 1,-1-1-1,21-3 0,-29 2 32,0-1 1,-1 0-1,1 0 0,-1-1 1,12-5-1,19-13-5539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1.837"/>
    </inkml:context>
    <inkml:brush xml:id="br0">
      <inkml:brushProperty name="width" value="0.025" units="cm"/>
      <inkml:brushProperty name="height" value="0.025" units="cm"/>
    </inkml:brush>
  </inkml:definitions>
  <inkml:trace contextRef="#ctx0" brushRef="#br0">76 1 9033,'0'0'8813,"-4"13"-7580,-51 211 3527,48-184-4302,2 0 1,2 0-1,1 0 1,4 45-1,-2-82-440,0 0-1,0 0 1,1-1-1,-1 1 1,0 0-1,1 0 1,0 0-1,0 0 1,0 0-1,0 0 1,0-1-1,1 1 1,-1 0-1,1-1 1,-1 1-1,1-1 1,0 0-1,0 0 1,0 1-1,1-1 1,-1 0-1,0-1 1,1 1-1,-1 0 1,1-1-1,0 1 1,-1-1-1,5 1 1,-3-1 19,0-1-1,0 0 1,0-1-1,0 1 1,0 0-1,0-1 1,0 0 0,0 0-1,0 0 1,0-1-1,0 1 1,-1-1 0,1 0-1,-1 0 1,1 0-1,-1-1 1,0 1 0,0-1-1,0 0 1,4-4-1,51-56 59,68-98-1,-59 72-53,9-5-2022,-80 97-2924,-4 0 2033,-2 2-695,-9 7-6197</inkml:trace>
  <inkml:trace contextRef="#ctx0" brushRef="#br0" timeOffset="1">208 383 8040,'0'0'6342,"-21"53"-3524,17-36-63,4-4-641,6-4-417,13-3 1,1-3-897,3-2-641,9-1-128,-3 0-737,3 0-1569,-7-4-1281,3-5-2755,-4-3-4420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2.228"/>
    </inkml:context>
    <inkml:brush xml:id="br0">
      <inkml:brushProperty name="width" value="0.025" units="cm"/>
      <inkml:brushProperty name="height" value="0.025" units="cm"/>
    </inkml:brush>
  </inkml:definitions>
  <inkml:trace contextRef="#ctx0" brushRef="#br0">322 6 7944,'0'0'9843,"-14"-2"-7606,-3 0-1868,0 1 0,0 1 0,0 0 0,0 2 0,0 0 0,0 0 0,-28 10 0,31-8-68,1 0 0,0 2 0,0-1-1,0 2 1,1 0 0,0 0 0,0 1-1,-17 16 1,28-23-298,0-1 1,0 1-1,0 0 0,1-1 0,-1 1 1,0 0-1,0 0 0,1 0 1,-1 0-1,1-1 0,-1 1 0,1 0 1,-1 0-1,1 0 0,-1 0 0,1 0 1,0 0-1,-1 0 0,1 1 1,0-1-1,0 0 0,0 0 0,0 0 1,0 0-1,0 0 0,0 0 1,0 0-1,1 0 0,-1 0 0,0 0 1,1 0-1,-1 0 0,0 0 1,1 0-1,-1 0 0,1 0 0,0 0 1,-1 0-1,1 0 0,0 0 1,0-1-1,-1 1 0,1 0 0,0-1 1,0 1-1,0 0 0,0-1 1,0 1-1,0-1 0,0 1 0,0-1 1,0 0-1,0 1 0,0-1 1,0 0-1,0 0 0,2 0 0,10 3-223,1 0 0,0-1-1,21 0 1,-26-2-82,76 3-1194,-34-2 1262,0 2-1,91 18 1,-136-20 262,-1 1 0,0-1 1,0 1-1,1 1 0,-1-1 1,-1 1-1,1 0 0,6 4 1,-10-6-9,-1 0 1,1-1 0,0 1 0,-1 0 0,1 0-1,0-1 1,-1 1 0,1 0 0,-1 0-1,1 0 1,-1 0 0,0 0 0,1 0-1,-1-1 1,0 1 0,0 0 0,0 0-1,1 0 1,-1 0 0,0 0 0,0 1-1,-1 0 27,0 0-1,1-1 1,-1 1-1,0-1 1,0 0-1,0 1 1,0-1-1,0 0 1,0 1-1,0-1 0,0 0 1,-1 0-1,1 0 1,0 0-1,-1 0 1,1 0-1,-2 0 1,-30 16 282,-1-2 0,0-2 0,-1-1 1,-1-2-1,0-1 0,0-2 0,0-1 0,-57 1 1,92-7-435,1 0 1,-1 1-1,1-1 1,-1 0-1,0 0 0,1 0 1,-1 0-1,0 0 1,1 0-1,-1 0 1,1 0-1,-1 0 1,0 0-1,1 0 1,-1-1-1,0 1 1,1 0-1,-1 0 1,1-1-1,-1 1 1,1 0-1,-1 0 1,1-1-1,-1 1 1,1-1-1,-1 1 1,1-1-1,-1 1 1,1-1-1,-1 1 1,1-1-1,0 1 1,-1-1-1,1 1 1,0-1-1,0 1 1,-1-2-1,13-23-6638,9 1-672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7:52.558"/>
    </inkml:context>
    <inkml:brush xml:id="br0">
      <inkml:brushProperty name="width" value="0.025" units="cm"/>
      <inkml:brushProperty name="height" value="0.025" units="cm"/>
    </inkml:brush>
  </inkml:definitions>
  <inkml:trace contextRef="#ctx0" brushRef="#br0">109 0 4740,'0'0'12300,"-50"0"-10826,36 21-353,-6 6-257,4 7 610,13 6-257,-3 4-416,6 4-225,0 3-223,9 0-257,7 2-64,-2-3-833,-5-6-1569,2-8-2563,-2-7-7783</inkml:trace>
  <inkml:trace contextRef="#ctx0" brushRef="#br0" timeOffset="1">70 837 6854,'0'0'14991,"-11"50"-14447,11-42-480,5-2-480,4-1-2275,-1-1-5829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19.784"/>
    </inkml:context>
    <inkml:brush xml:id="br0">
      <inkml:brushProperty name="width" value="0.025" units="cm"/>
      <inkml:brushProperty name="height" value="0.025" units="cm"/>
    </inkml:brush>
  </inkml:definitions>
  <inkml:trace contextRef="#ctx0" brushRef="#br0">6 0 3908,'0'0'4084,"-1"10"-3444,-1 12-465,0 1 0,1-1 0,2 1-1,0-1 1,1 0 0,1 0 0,2 0 0,0 0 0,1 0-1,1-1 1,11 23 0,0-12-104,1 0-1,1-1 0,2-2 1,0 0-1,3-1 1,0-2-1,1 0 0,45 32 1,-47-40 41,1-2-1,0-1 1,1-2 0,0 0 0,1-1 0,1-2-1,-1-1 1,2-1 0,-1-1 0,1-2 0,35 3-1,-14-7 170,0-3-1,0-1 0,-1-3 1,0-2-1,75-22 1,237-98-420,-155 49 320,5 8 576,307-63 1,-403 113-590,0 5 1,1 5 0,0 5 0,175 14 0,-253-4-155,0 2 1,1 2-1,-2 1 0,1 2 0,-2 2 0,0 1 1,0 2-1,62 37 0,-71-35 20,-1 1 1,0 1-1,-2 2 1,0 0-1,-1 2 1,-2 0-1,0 1 1,-2 2-1,0 0 1,26 54-1,-26-34 3,-16-36-32,1 0 1,0-1-1,1 1 0,0-1 1,1 0-1,-1 0 1,2-1-1,0 0 1,0 0-1,8 8 0,13-6-1700,1-12-3411,-14-8 985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3.429"/>
    </inkml:context>
    <inkml:brush xml:id="br0">
      <inkml:brushProperty name="width" value="0.025" units="cm"/>
      <inkml:brushProperty name="height" value="0.025" units="cm"/>
    </inkml:brush>
  </inkml:definitions>
  <inkml:trace contextRef="#ctx0" brushRef="#br0">6 0 8680,'0'0'10506,"0"54"-9161,-2-35-352,2 2-384,0 1-321,0 0-192,2-1-32,3 1 0,-1-1-448,1-3-128,-5-1-417,0-3 32,0-3-673,0-7-1408,-5-3-1763,-9-1-1761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0.241"/>
    </inkml:context>
    <inkml:brush xml:id="br0">
      <inkml:brushProperty name="width" value="0.025" units="cm"/>
      <inkml:brushProperty name="height" value="0.025" units="cm"/>
    </inkml:brush>
  </inkml:definitions>
  <inkml:trace contextRef="#ctx0" brushRef="#br0">1 1113 6438,'0'0'1036,"0"-8"-43,0 4-785,0-1 0,0 1 0,1 0-1,-1-1 1,1 1 0,0-1 0,0 1 0,1 0 0,-1 0 0,1 0 0,0 0 0,0 0 0,0 0 0,0 0 0,1 1 0,0-1 0,0 1 0,0-1 0,0 1 0,6-4-1,64-44-53,3 3-1,1 3 0,85-34 0,-110 54-210,-42 20 18,303-134 392,-270 124 34,0 2 0,1 1 0,1 3 0,-1 1 1,72-2-1,-48 11-216,0 3 1,0 3-1,0 3 1,-1 3-1,-1 3 1,0 3-1,69 29 1,-42-11 275,148 52 567,-198-76-785,0-2-1,1-3 1,80 7-1,-77-14-118,0-2-1,0-2 0,0-2 0,88-21 0,-74 8 71,0-3 0,-1-2 0,62-35 0,224-145 42,-279 156-166,-2-3 0,109-109-1,-148 131-998,28-38 0,-46 54 286,0 1 0,-1-1 0,-1 0 0,0-1 0,0 1-1,6-27 1,-9 8-6021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2.928"/>
    </inkml:context>
    <inkml:brush xml:id="br0">
      <inkml:brushProperty name="width" value="0.025" units="cm"/>
      <inkml:brushProperty name="height" value="0.025" units="cm"/>
    </inkml:brush>
  </inkml:definitions>
  <inkml:trace contextRef="#ctx0" brushRef="#br0">68 1 4516,'0'0'10698,"2"10"-9326,0 26-349,-5 62-1,3-96-1014,-1 0 1,1 1-1,0-1 1,0 0-1,1 0 0,-1 0 1,0 0-1,1 0 1,-1 0-1,1 0 1,0 0-1,0 0 0,-1 0 1,1 0-1,1 0 1,-1 0-1,0-1 0,0 1 1,1 0-1,2 2 1,-1-2-4,0 0 0,0-1 0,0 1 0,0 0 0,1-1 0,-1 0 0,1 0 0,-1 0 0,1 0 0,-1 0 0,6 0 0,9-1-275,1 0-1,0-1 0,34-7 0,-41 6-122,-8 1 336,0 0 0,-1 1-1,1-1 1,-1 1-1,1 0 1,0 0-1,-1 0 1,1 0 0,-1 0-1,1 1 1,0 0-1,-1 0 1,4 1-1,-5 0 76,-1-1-1,1 1 1,-1 0-1,1-1 0,-1 1 1,0 0-1,0 0 0,0 0 1,0 0-1,0 0 1,0 0-1,-1 0 0,1 0 1,0 1-1,-1-1 0,0 0 1,0 0-1,1 0 1,-1 1-1,-1-1 0,1 4 1,-1 5 204,-1-1 0,0 0 1,-1 0-1,0 0 0,0 0 1,-1 0-1,0-1 1,-1 1-1,0-1 0,0 0 1,-1 0-1,0-1 0,-1 0 1,0 0-1,-13 12 0,11-12 0,0 0 0,0 0 0,0-1-1,-1 0 1,0-1 0,-1 0 0,1-1-1,-1 0 1,0 0 0,0-1 0,-1-1 0,1 0-1,-21 3 1,30-6-319,0 0 0,0 0 1,0 0-1,-1 0 0,1-1 0,0 1 0,0-1 0,0 1 1,0-1-1,0 0 0,0 0 0,0 0 0,0 0 0,0 0 1,0 0-1,0 0 0,1-1 0,-1 1 0,0-1 0,1 1 1,-1-1-1,1 1 0,0-1 0,0 0 0,-1 0 0,0-3 1,-2-3-1420,1-1 1,0 0 0,1 0 0,-3-19 0,5 23 900,-7-50-6928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3.261"/>
    </inkml:context>
    <inkml:brush xml:id="br0">
      <inkml:brushProperty name="width" value="0.025" units="cm"/>
      <inkml:brushProperty name="height" value="0.025" units="cm"/>
    </inkml:brush>
  </inkml:definitions>
  <inkml:trace contextRef="#ctx0" brushRef="#br0">0 0 12396,'0'0'1377,"54"0"481,-17 0-481,4 0-672,4 0-449,5 0-256,-4 0-2018,3 2-2210,-8 0-1922</inkml:trace>
  <inkml:trace contextRef="#ctx0" brushRef="#br0" timeOffset="1">495 138 10186,'0'0'4228,"55"36"-4228,-34-36-1538,3-10-2722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3.604"/>
    </inkml:context>
    <inkml:brush xml:id="br0">
      <inkml:brushProperty name="width" value="0.025" units="cm"/>
      <inkml:brushProperty name="height" value="0.025" units="cm"/>
    </inkml:brush>
  </inkml:definitions>
  <inkml:trace contextRef="#ctx0" brushRef="#br0">287 0 8872,'0'0'3972,"-11"1"-2248,2 1-1469,-1 0-1,0 1 0,0 0 0,1 0 0,0 1 1,0 0-1,0 1 0,0 0 0,1 0 0,-1 1 1,1 0-1,-14 14 0,6-4 63,0 2 1,1 0-1,1 1 0,1 0 1,-19 36-1,25-41-255,1 1-1,0-1 1,1 1-1,1 0 1,1 0-1,0 0 1,1 0-1,0 0 1,1 28 0,1-39-64,1-1 0,-1 1 0,1 0 1,-1 0-1,1 0 0,0 0 0,1-1 1,-1 1-1,1 0 0,-1-1 1,1 0-1,0 1 0,0-1 0,1 0 1,-1 0-1,1 0 0,0 0 0,-1 0 1,6 3-1,-3-3-5,0 0-1,0-1 1,0 0 0,1 0 0,-1 0-1,0 0 1,1-1 0,0 0 0,-1 0 0,1 0-1,-1-1 1,9 0 0,-4-1 3,0 1 1,-1-2-1,1 1 0,0-1 1,-1-1-1,0 0 0,0 0 1,1-1-1,-2 0 1,1-1-1,0 1 0,-1-2 1,0 1-1,0-1 0,11-11 1,-16 13 7,0 1 0,-1-1 0,1 0 0,-1 0 1,0 0-1,0 0 0,0 0 0,0 0 0,-1-1 0,1 1 1,-1-1-1,0 1 0,-1-1 0,1 1 0,-1-1 0,0 0 0,0 1 1,0-1-1,-1-5 0,0 7 3,0 0 1,-1 0-1,1 0 1,-1 0-1,1 0 0,-1 0 1,0 1-1,0-1 1,0 0-1,0 1 0,0-1 1,-1 1-1,1 0 1,-1 0-1,0 0 0,1 0 1,-1 0-1,0 1 1,0-1-1,0 1 0,0 0 1,-1 0-1,1 0 1,0 0-1,0 1 0,-6-1 1,4 0-6,0 0 0,0 0 0,0 1 1,0 0-1,0 0 0,0 0 0,0 0 0,0 1 1,0 0-1,1 0 0,-1 0 0,0 1 0,0 0 1,1-1-1,-1 2 0,1-1 0,-1 0 0,1 1 1,0 0-1,0 0 0,0 0 0,1 1 1,-1-1-1,1 1 0,-1 0 0,1 0 0,1 0 1,-4 5-1,6-8-47,-1 0-1,1-1 1,-1 1 0,1 0 0,0 0-1,0 0 1,-1 0 0,1 0 0,0 0 0,0 0-1,0-1 1,0 1 0,0 0 0,0 0-1,0 0 1,0 0 0,0 0 0,1 0 0,-1 0-1,0 0 1,1 0 0,-1-1 0,0 1-1,1 0 1,-1 0 0,1 0 0,-1-1 0,1 1-1,-1 0 1,1-1 0,0 1 0,0 0-1,-1-1 1,1 1 0,0-1 0,0 1 0,-1-1-1,1 1 1,0-1 0,0 0 0,0 1-1,1-1 1,41 4-4485,-41-4 4300,33-2-4842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3.952"/>
    </inkml:context>
    <inkml:brush xml:id="br0">
      <inkml:brushProperty name="width" value="0.025" units="cm"/>
      <inkml:brushProperty name="height" value="0.025" units="cm"/>
    </inkml:brush>
  </inkml:definitions>
  <inkml:trace contextRef="#ctx0" brushRef="#br0">0 35 14894,'0'0'4324,"57"7"-3875,-24-9-193,6-7-192,2 2-577,2-1-1665,-6-1-1954,-3 2-1185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4.364"/>
    </inkml:context>
    <inkml:brush xml:id="br0">
      <inkml:brushProperty name="width" value="0.025" units="cm"/>
      <inkml:brushProperty name="height" value="0.025" units="cm"/>
    </inkml:brush>
  </inkml:definitions>
  <inkml:trace contextRef="#ctx0" brushRef="#br0">0 42 11082,'0'0'5542,"8"0"-4645,31 0-132,-3 0-666,42-5-1,-67 4-295,0-1 0,0 0 0,0-1 0,0 0 0,-1-1 0,1 0-1,-1-1 1,13-8 0,-42 52 1444,10-19-641,-4 7 104,0 0 0,2 1 0,1 1 1,-7 32-1,14-48-657,0 0 0,2-1 0,-1 1 0,2 0-1,0 0 1,0 0 0,1 0 0,1 0 0,0 0 0,0-1 0,2 1-1,5 14 1,-4-10-537,3 4-1168,-2-12-5613,-10-12 1681</inkml:trace>
  <inkml:trace contextRef="#ctx0" brushRef="#br0" timeOffset="1">38 267 10218,'0'0'6598,"52"0"-5765,-11 0-129,14-7-511,6-7-225,-2-6-2339,1-9-3586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4.776"/>
    </inkml:context>
    <inkml:brush xml:id="br0">
      <inkml:brushProperty name="width" value="0.025" units="cm"/>
      <inkml:brushProperty name="height" value="0.025" units="cm"/>
    </inkml:brush>
  </inkml:definitions>
  <inkml:trace contextRef="#ctx0" brushRef="#br0">1 116 7687,'0'0'6983,"53"29"-5286,-6-29-704,12-15-448,7-4-417,5-3-384,-3-4-2211,-6-4-1953,-4-3-6118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5.120"/>
    </inkml:context>
    <inkml:brush xml:id="br0">
      <inkml:brushProperty name="width" value="0.025" units="cm"/>
      <inkml:brushProperty name="height" value="0.025" units="cm"/>
    </inkml:brush>
  </inkml:definitions>
  <inkml:trace contextRef="#ctx0" brushRef="#br0">26 1 13741,'0'0'1505,"-15"51"161,10-11-257,3 6-576,-1 3-128,3 1-289,0-2-352,10-5 0,8-7-96,-2-5-544,2-8-609,-2-9-33,-5-10-1312,-7-4-1314,-4-11-3426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5.498"/>
    </inkml:context>
    <inkml:brush xml:id="br0">
      <inkml:brushProperty name="width" value="0.025" units="cm"/>
      <inkml:brushProperty name="height" value="0.025" units="cm"/>
    </inkml:brush>
  </inkml:definitions>
  <inkml:trace contextRef="#ctx0" brushRef="#br0">0 53 10442,'0'0'865,"45"-9"-33,-13 3 354,8 0-193,2 0-65,8 3-543,2 0-257,-2 0-96,2 1 32,-7-1-64,-8-1-545,-12 1-928,-9-2-1121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5.839"/>
    </inkml:context>
    <inkml:brush xml:id="br0">
      <inkml:brushProperty name="width" value="0.025" units="cm"/>
      <inkml:brushProperty name="height" value="0.025" units="cm"/>
    </inkml:brush>
  </inkml:definitions>
  <inkml:trace contextRef="#ctx0" brushRef="#br0">20 63 12043,'0'0'5830,"77"8"-4933,-22-24-641,6 0-192,3 2-96,-1 2-641,-15 4-1569,-12 4-1537,-17 4-2691</inkml:trace>
  <inkml:trace contextRef="#ctx0" brushRef="#br0" timeOffset="1">1 281 13004,'0'0'4453,"48"17"-3653,5-35-608,12-3-127,6-2-194,2 1-1312,0-3-2499,-6 2-1729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3.775"/>
    </inkml:context>
    <inkml:brush xml:id="br0">
      <inkml:brushProperty name="width" value="0.025" units="cm"/>
      <inkml:brushProperty name="height" value="0.025" units="cm"/>
    </inkml:brush>
  </inkml:definitions>
  <inkml:trace contextRef="#ctx0" brushRef="#br0">20 111 7399,'0'0'6134,"-4"-9"-3326,-11-27-801,15 35-1927,0 0-1,0 0 1,0 0-1,0 0 1,0 1 0,0-1-1,0 0 1,0 0-1,0 0 1,0 0 0,0 1-1,1-1 1,-1 0-1,0 0 1,1 0 0,-1 1-1,0-1 1,1 0-1,-1 0 1,1 1 0,-1-1-1,1 0 1,-1 1-1,1-1 1,0 1 0,-1-1-1,1 1 1,0-1-1,-1 1 1,1-1 0,0 1-1,0 0 1,0-1-1,30-9 543,-24 9-405,31-9 60,1 3 1,0 1-1,0 1 1,1 3 0,39 2-1,-77 0-283,0 0-1,-1-1 1,1 2-1,0-1 0,0 0 1,-1 0-1,1 0 1,0 1-1,-1-1 0,1 1 1,0 0-1,-1-1 1,1 1-1,0 0 0,-1 0 1,0 0-1,1 0 1,-1 0-1,1 0 0,0 2 1,-1-2 59,-1 0 0,1 1 1,-1-1-1,1 0 0,-1 1 0,0-1 1,1 0-1,-1 1 0,0-1 0,0 0 1,0 1-1,0-1 0,-1 1 0,1-1 1,0 0-1,0 1 0,-1-1 0,1 0 1,-2 3-1,0 1 198,-1 1 0,0-1 0,-1 1 0,0-1 0,1 0 1,-1 0-1,-1-1 0,1 1 0,-9 5 0,5-4-216,0 0 0,-1-1-1,1-1 1,-1 0 0,0 0-1,0 0 1,0-1 0,-1 0 0,1-1-1,-1 0 1,-13 0 0,9-4-2962,9-8-3013,4-8-7641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6.170"/>
    </inkml:context>
    <inkml:brush xml:id="br0">
      <inkml:brushProperty name="width" value="0.025" units="cm"/>
      <inkml:brushProperty name="height" value="0.025" units="cm"/>
    </inkml:brush>
  </inkml:definitions>
  <inkml:trace contextRef="#ctx0" brushRef="#br0">216 85 9961,'0'0'721,"-11"0"-64,-7 0-282,1 1-1,0 0 1,0 1 0,-23 6 0,35-7-195,0 1 0,0-1 0,0 1 0,0 0 0,1 0 1,-1 1-1,1-1 0,-1 1 0,1 0 0,0 0 0,0 1 0,0-1 0,1 1 0,-1 0 0,1 0 0,0 0 1,0 0-1,0 1 0,1-1 0,-1 1 0,1-1 0,-2 7 0,3-9-125,0 1-1,0-1 1,0 1 0,1 0 0,-1-1-1,0 1 1,1 0 0,0-1-1,0 1 1,0 0 0,0 0-1,0-1 1,0 1 0,1 0-1,-1-1 1,1 1 0,0 0-1,-1-1 1,2 1 0,-1-1 0,0 1-1,0-1 1,1 0 0,-1 1-1,1-1 1,0 0 0,-1 0-1,1 0 1,0 0 0,3 2-1,2-1-56,-1-1-1,0 1 1,1-1 0,0-1-1,0 1 1,-1-1-1,1 0 1,0-1-1,0 0 1,0 0-1,8-1 1,-4 0-242,-1-1 0,1 0 0,0-1 0,-1 0 1,1 0-1,-1-1 0,0-1 0,0 0 0,-1 0 0,0-1 1,1 0-1,-2 0 0,1-1 0,7-8 0,-2 1-801,-1 0 0,-1 0 1,0-1-1,-1-1 0,-1 0 0,0-1 0,9-22 0,1-13-5254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6.547"/>
    </inkml:context>
    <inkml:brush xml:id="br0">
      <inkml:brushProperty name="width" value="0.025" units="cm"/>
      <inkml:brushProperty name="height" value="0.025" units="cm"/>
    </inkml:brush>
  </inkml:definitions>
  <inkml:trace contextRef="#ctx0" brushRef="#br0">99 0 6758,'0'0'3310,"-9"7"-1287,2-2-1756,1 1 0,-1 0 0,1 1 0,0-1 0,1 1 0,0 0 0,0 1 0,0-1 0,1 1 0,0 0 0,1 0-1,-1 0 1,2 0 0,-4 12 0,1 7 486,1 0-1,1 0 1,1 45-1,2-59-629,1 1 0,1-1 0,0 0 0,1 0 0,0 0 0,1 0-1,1-1 1,0 0 0,9 17 0,-13-27-95,0 1 1,1-1-1,0 0 1,-1 0-1,1 0 1,0 0-1,0 0 0,0 0 1,0 0-1,0-1 1,0 1-1,1-1 1,-1 1-1,1-1 1,-1 0-1,1 0 0,-1 0 1,1 0-1,0 0 1,2 0-1,0-1 47,-1 0-1,1-1 1,-1 1 0,1-1-1,-1 0 1,1 0-1,-1 0 1,0 0 0,0-1-1,0 0 1,6-3-1,6-5 108,1-1 0,-2-1 0,1 0 0,18-21 0,0 0-127,-2-2-1,-1 0 1,-2-2-1,34-56 0,-62 92-167,-1 1 0,1-1 0,-1 0 0,1 1-1,-1-1 1,1 0 0,-1 0 0,0 1-1,1-1 1,-1 0 0,0 0 0,0 0 0,0 0-1,1 1 1,-1-1 0,0 0 0,0 0 0,0 0-1,0 0 1,0 0 0,-1 1 0,1-1-1,0 0 1,-1-1 0,0 1-397,0 1 0,-1-1 0,1 1 0,0 0 0,-1 0 0,1 0-1,-1-1 1,1 2 0,0-1 0,-1 0 0,1 0 0,-1 0 0,1 0 0,0 1 0,-3 0 0,-23 9-8048</inkml:trace>
  <inkml:trace contextRef="#ctx0" brushRef="#br0" timeOffset="1">185 359 13164,'0'0'4196,"19"49"-2626,1-36-33,7-4 1,5-3-737,2-1-673,0 0-96,1 4-641,-2-1-1024,-8-1-2243,-2-2-3683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7.712"/>
    </inkml:context>
    <inkml:brush xml:id="br0">
      <inkml:brushProperty name="width" value="0.025" units="cm"/>
      <inkml:brushProperty name="height" value="0.025" units="cm"/>
    </inkml:brush>
  </inkml:definitions>
  <inkml:trace contextRef="#ctx0" brushRef="#br0">15 289 5862,'-9'7'5909,"5"9"-4404,3 21-2212,1-31 1463,0 4-445,0 0 1,1 1 0,1-1 0,-1 0 0,2 0 0,-1 0-1,1 0 1,1 0 0,0-1 0,8 15 0,-10-20-244,0-1 0,1 0 0,-1 1 0,1-1 0,0 0 0,0-1 0,0 1 0,1 0 0,-1-1 0,0 0 0,1 0 0,-1 0 0,1 0 1,0 0-1,0-1 0,0 0 0,0 0 0,0 0 0,0 0 0,0 0 0,0-1 0,0 0 0,0 0 0,0 0 0,0 0 0,0-1 0,1 1 0,-1-1 0,6-2 0,-1-1 16,0 0-1,0 0 0,0-1 0,0 0 1,-1-1-1,0 0 0,0 0 0,0 0 1,-1-1-1,0-1 0,7-8 0,1-3-51,-1 0 0,-1 0 0,18-37 0,-19 29 0,-2 0 1,0-1 0,-2 0-1,-2-1 1,0 0 0,-2 0-1,-1 0 1,-1-42-1,-2 70-15,0-1-1,0 1 1,0 0-1,0 0 1,0-1-1,0 1 0,0 0 1,0-1-1,0 1 1,-1 0-1,1 0 0,0-1 1,-1 1-1,1 0 1,-1 0-1,1 0 1,-1 0-1,0 0 0,0 0 1,1 0-1,-1 0 1,0 0-1,0 0 0,0 0 1,0 0-1,0 0 1,-2 0-1,2 1-5,0 0-1,0 0 1,0 0 0,0 1-1,0-1 1,0 1 0,0-1-1,0 0 1,0 1 0,0 0-1,0-1 1,0 1 0,0-1-1,0 1 1,1 0 0,-1 0-1,0 0 1,0-1 0,1 1-1,-1 0 1,1 0 0,-1 0-1,1 0 1,-1 0 0,1 0-1,-1 0 1,1 0 0,0 0-1,0 0 1,-1 2 0,-1 4-28,1 1 1,0-1 0,0 0 0,0 0 0,1 0-1,0 0 1,0 1 0,0-1 0,1 0 0,1 0 0,-1 0-1,1 0 1,0 0 0,1 0 0,-1 0 0,1-1 0,1 1-1,-1-1 1,1 0 0,0 0 0,9 9 0,-8-10-881,0 0 1,0-1-1,0 1 1,1-1-1,-1-1 1,1 1-1,0-1 1,12 5 0,-2-3-5665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8.220"/>
    </inkml:context>
    <inkml:brush xml:id="br0">
      <inkml:brushProperty name="width" value="0.025" units="cm"/>
      <inkml:brushProperty name="height" value="0.025" units="cm"/>
    </inkml:brush>
  </inkml:definitions>
  <inkml:trace contextRef="#ctx0" brushRef="#br0">1 1 7783,'0'0'5953,"3"13"-4448,12 102 1812,-13-81-2570,1-1 0,2 0 0,2-1 0,19 60 0,-25-88-742,1 0 1,0 0-1,0-1 0,0 1 1,1-1-1,-1 0 0,1 1 1,0-1-1,0 0 0,0-1 1,0 1-1,0-1 0,1 1 1,-1-1-1,1 0 0,0 0 0,-1 0 1,1-1-1,0 1 0,0-1 1,0 0-1,0 0 0,0 0 1,0-1-1,1 0 0,7 0 1,-3 0-205,0-2 0,-1 1 0,1-1 0,0 0 1,-1-1-1,0 0 0,1 0 0,-1-1 0,0 0 1,-1 0-1,12-9 0,-10 6-48,-7 4 181,1 1-1,0 0 1,0 0-1,0 0 1,0 0 0,0 0-1,0 0 1,0 1-1,1-1 1,-1 1-1,0 0 1,6-1 0,-9 5 121,1 1 0,0-1 0,-1 0 0,0 0 0,0 0-1,0 0 1,0 0 0,0 1 0,-2 5 0,0-5 81,-1 1 0,0-1-1,1 0 1,-2 0-1,1 0 1,0 0-1,-1-1 1,0 1-1,0-1 1,-7 5 0,-49 26 1034,52-29-1104,-8 4-88,-1 0-1,0-2 1,0 0-1,-1 0 1,0-2-1,0 0 1,-1-1-1,-35 3 0,54-7-9,0 0-1,0 0 1,0 0-1,-1 0 0,1 0 1,0 0-1,0 0 0,0 0 1,-1 0-1,1 0 0,0 0 1,0 0-1,0 0 0,0 0 1,-1 0-1,1 0 0,0 0 1,0 0-1,0 0 0,0 0 1,-1 0-1,1 0 0,0 0 1,0-1-1,0 1 0,0 0 1,0 0-1,-1 0 0,1 0 1,0 0-1,0 0 1,0-1-1,0 1 0,0 0 1,0 0-1,0 0 0,0 0 1,-1-1-1,1 1 0,0 0 1,0 0-1,0 0 0,0-1 1,0 1-1,0 0 0,0 0 1,0-1-1,7-9-737,14-7 65,88-29-3521,-36 17-453,-16 4-360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8.756"/>
    </inkml:context>
    <inkml:brush xml:id="br0">
      <inkml:brushProperty name="width" value="0.025" units="cm"/>
      <inkml:brushProperty name="height" value="0.025" units="cm"/>
    </inkml:brush>
  </inkml:definitions>
  <inkml:trace contextRef="#ctx0" brushRef="#br0">149 326 12043,'0'0'4383,"0"-8"-3587,6-75 3464,-11 82-4216,1 0 1,-1 1 0,1 0-1,-1 0 1,1 0 0,-1 0 0,-4 1-1,1 2-37,-1 0 1,1 0-1,0 1 0,0 0 0,0 0 0,1 1 0,-8 6 0,11-9 19,1 1-1,0-1 0,0 1 0,0 0 1,0 0-1,1 0 0,-1 0 1,1 0-1,-1 0 0,1 1 1,0-1-1,1 1 0,-1 0 1,1-1-1,-1 1 0,1 0 0,-1 7 1,2-10-22,0 1 0,1-1 0,-1 0-1,0 0 1,1 1 0,-1-1 0,1 0 0,0 0 0,-1 0 0,1 0 0,0 0 0,-1 0-1,1 0 1,0 0 0,0 0 0,0 0 0,0 0 0,0 0 0,0-1 0,0 1 0,0 0 0,0-1-1,1 1 1,-1-1 0,0 1 0,0-1 0,0 0 0,1 1 0,-1-1 0,2 0 0,46 4 56,-43-3-44,173-7 145,-22-1-156,-152 9 1390,-12-9-585,-5-13-799,0-1 0,2-1 1,0 0-1,1 0 1,1-1-1,-6-30 1,13 50-21,0 0 1,1 0-1,-1 0 1,1 0-1,-1 0 1,1 0 0,0-1-1,0 1 1,0 0-1,1 0 1,-1 0-1,1 0 1,0 0-1,0 0 1,0 0 0,0 0-1,0 0 1,0 1-1,1-1 1,0 0-1,-1 1 1,1-1-1,0 1 1,0-1 0,0 1-1,1 0 1,-1 0-1,4-3 1,5 0-71,0 0 0,0 0 1,0 1-1,0 1 0,1 0 1,14-2-1,-24 5 58,60-11-1032,-36 8-831,0-2 0,31-9 0,-40 6-1992,-13-2-790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9.163"/>
    </inkml:context>
    <inkml:brush xml:id="br0">
      <inkml:brushProperty name="width" value="0.025" units="cm"/>
      <inkml:brushProperty name="height" value="0.025" units="cm"/>
    </inkml:brush>
  </inkml:definitions>
  <inkml:trace contextRef="#ctx0" brushRef="#br0">1 124 12204,'0'0'5765,"94"-55"-5541,-33 39-160,3-1-512,8-1-2435,1 0-2530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29.699"/>
    </inkml:context>
    <inkml:brush xml:id="br0">
      <inkml:brushProperty name="width" value="0.025" units="cm"/>
      <inkml:brushProperty name="height" value="0.025" units="cm"/>
    </inkml:brush>
  </inkml:definitions>
  <inkml:trace contextRef="#ctx0" brushRef="#br0">562 85 9545,'-3'-9'7095,"3"5"-6953,-1 1 0,0-1 0,1 0-1,-2 1 1,1-1 0,0 1 0,-1 0 0,1 0 0,-1-1 0,0 1 0,0 0 0,0 0 0,-1 1 0,1-1 0,-1 0 0,1 1 0,-1-1-1,0 1 1,0 0 0,0 0 0,0 0 0,0 1 0,-1-1 0,1 1 0,0-1 0,-1 1 0,1 0 0,-8-1 0,-4 2-134,-1 0 0,1 1 0,-1 0 0,1 1 0,0 1 0,0 0 0,0 1 0,0 1 0,1 1 0,0 0 0,-18 10 0,-3 3 122,2 2-1,1 2 0,-38 33 1,56-44 190,2-1 1,-1 2-1,2 0 1,0 0-1,0 1 1,1 1-1,-15 30 1,23-41-288,0 0 0,0 0 0,1 1-1,0-1 1,0 1 0,0-1 0,0 1 0,1 0 0,-1-1 0,1 1 0,0-1 0,1 1-1,-1 0 1,1-1 0,0 1 0,0-1 0,0 1 0,1-1 0,-1 0 0,1 1 0,0-1-1,1 0 1,-1 0 0,1 0 0,-1-1 0,1 1 0,1 0 0,-1-1 0,0 0 0,1 0 0,-1 0-1,1 0 1,0-1 0,5 3 0,7 4-55,1-1 1,0 0-1,0-2 0,0 0 0,1 0 1,0-2-1,34 4 0,-16-5-400,1-1-1,72-7 1,-93 3 273,0 0 1,0-2 0,19-6-1,-30 9 136,0-1-1,-1 1 1,1-1-1,-1 0 1,0-1 0,0 1-1,0-1 1,0 0-1,0 0 1,0 0-1,-1 0 1,1-1-1,-1 1 1,5-8-1,-8 10 15,1 1 1,-1-1-1,1 0 0,-1 0 0,0 0 0,0 0 0,1 0 1,-1 0-1,0 0 0,0 0 0,0 0 0,0 0 0,0 0 0,0 0 1,0 1-1,0-1 0,0 0 0,-1 0 0,1 0 0,0 0 1,-1 0-1,1 0 0,0 0 0,-1 0 0,1 1 0,-2-2 0,1 0 4,-1 0 0,0 1 0,0-1-1,0 1 1,0-1 0,0 1-1,0 0 1,-1 0 0,1 0-1,-3-1 1,-63-12 80,59 13-82,-83-9 8,-95 2-1,258 8-36,0-2-1,-1-4 0,84-17 1,-120 17-33,-2-2 0,1-2 1,-1-1-1,-1-1 0,59-32 0,-102 54 410,1 0-1,0 0 1,0 1 0,1 1-1,-16 22 1,-6 31 516,30-61-853,1 0-1,-1 1 1,1-1-1,0 1 1,0-1-1,1 1 1,-1-1-1,1 1 1,0-1 0,0 1-1,1 0 1,-1-1-1,3 8 1,-2-10-102,0-1 0,0 1 0,1-1 0,-1 1 0,0-1 0,1 0 0,-1 0 0,1 1 0,-1-1 0,1 0 0,-1 0 0,1-1 0,0 1 0,0 0 0,-1 0 0,1-1 0,0 1 0,0-1 1,0 0-1,0 0 0,0 1 0,-1-1 0,5-1 0,-1 2-618,1-1 0,-1-1 1,1 1-1,0-1 0,-1 0 0,1 0 1,6-3-1,18-15-5652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30.409"/>
    </inkml:context>
    <inkml:brush xml:id="br0">
      <inkml:brushProperty name="width" value="0.025" units="cm"/>
      <inkml:brushProperty name="height" value="0.025" units="cm"/>
    </inkml:brush>
  </inkml:definitions>
  <inkml:trace contextRef="#ctx0" brushRef="#br0">131 0 16592,'0'0'1115,"-8"13"-575,-13 23 262,1 0 0,2 2 0,-23 64 0,35-80-470,1 1-1,1-1 1,0 1 0,2 0 0,1 0-1,2 36 1,-1-54-299,0 1 1,1-1-1,0 1 1,0-1-1,1 0 1,-1 1-1,1-1 1,0 0-1,0 0 1,1 0-1,0-1 1,-1 1-1,2 0 1,-1-1-1,0 0 1,1 0-1,0 0 1,0 0-1,0-1 1,0 1-1,1-1 1,-1 0-1,1 0 1,0-1-1,0 1 1,0-1-1,0 0 1,0-1-1,1 1 1,-1-1-1,0 0 1,10 1-1,-6-2-22,1 0-1,-1 0 0,1-1 1,-1 0-1,1-1 0,-1 0 1,0 0-1,0-1 1,0 0-1,12-6 0,-16 7-7,-1-1-1,0 1 0,0-1 0,0 1 0,0-1 1,-1 0-1,1-1 0,-1 1 0,0 0 1,0-1-1,0 0 0,0 0 0,0 0 1,-1 0-1,0 0 0,0 0 0,0-1 1,-1 1-1,1-1 0,-1 1 0,0-1 0,1-8 1,-2 10-8,0 1-1,0 0 1,0 0 0,-1 0 0,1 0 0,0 0 0,-1 0 0,0 0 0,1 0 0,-1 0-1,0 0 1,0 1 0,0-1 0,0 0 0,0 0 0,-1 1 0,1-1 0,0 1 0,-1-1-1,-1-1 1,-1 0-19,0 1-1,0-1 0,0 1 1,-1 0-1,1 0 0,-1 0 1,1 1-1,-8-2 0,-9-1-40,0 2 0,0 0-1,-24 2 1,34 0 95,9 0-19,1 0 1,0-1-1,-1 1 0,1 0 1,-1 0-1,1 0 0,-1 0 1,1 1-1,0-1 0,-1 0 0,1 1 1,-1-1-1,1 1 0,0-1 1,-1 1-1,1-1 0,0 1 0,0 0 1,0 0-1,-1 0 0,1 0 1,0-1-1,0 2 0,0-1 0,-1 1 1,6-1-4,-1 0 0,1 0 0,0-1 1,-1 1-1,1-1 0,0 0 0,0 0 1,3-1-1,-1 1-2,9-1-72,1 0 1,0-1 0,-1 0-1,1-2 1,-1 0 0,15-6-1,-20 7-14,-1-1 0,0 0 0,0-1-1,0 0 1,-1 0 0,0-1 0,0 0 0,0-1-1,-1 1 1,12-14 0,-18 19 82,0 0 1,0-1-1,0 1 0,1 0 1,-1-1-1,0 1 1,-1-1-1,1 1 0,0-1 1,0 0-1,-1 1 1,1-1-1,-1 0 0,1 1 1,-1-1-1,0 0 0,0 0 1,0 0-1,0 1 1,0-1-1,0 0 0,0 0 1,0 1-1,-1-3 1,0 3 4,0 0 0,0 0 1,0 0-1,0 0 0,-1 0 0,1 1 1,0-1-1,0 0 0,0 1 1,-1-1-1,1 0 0,0 1 1,-1 0-1,1-1 0,-1 1 1,1 0-1,0 0 0,-1 0 1,1-1-1,-1 2 0,1-1 1,-2 0-1,-1 0 30,0 1 0,0-1-1,0 1 1,0 0 0,0 1 0,0-1 0,0 0 0,-6 5 0,8-6-12,1 1 0,0 0 0,-1 0 0,1 0 0,0 0 0,-1 0 0,1 0 0,0 0 0,0 0 0,0 1 0,0-1 0,0 0 0,0 1 0,1-1 0,-1 1 0,0-1 0,1 1 0,-1-1 0,1 1 0,-1-1 0,1 3 0,0-3-21,1 0-1,-1 0 0,0 0 1,1-1-1,-1 1 0,1 0 1,0 0-1,-1-1 0,1 1 1,0 0-1,-1-1 0,1 1 1,0 0-1,0-1 0,0 1 1,-1-1-1,1 0 0,0 1 1,0-1-1,0 0 0,0 1 1,0-1-1,0 0 0,0 0 1,0 0-1,0 0 0,0 0 1,0 0-1,1 0 0,38 0 21,-32 0-41,76 0-1243,-84 0 1282,1 1-1,-1-1 0,1 1 1,0 0-1,-1-1 1,0 1-1,1 0 1,-1-1-1,1 1 0,-1 0 1,0 0-1,1-1 1,-1 1-1,0 0 0,0 0 1,0-1-1,0 1 1,1 0-1,-1 0 1,0 0-1,0 0 0,-1-1 1,1 1-1,0 0 1,0 0-1,0 0 0,0-1 1,-1 1-1,0 1 1,-6 27 718,0-12-569,1 1 1,1 0-1,1 1 1,0-1-1,2 1 1,0 0-1,1 0 1,2 33-1,-1-33-182,4 15-1214,-3-33 984,-1 0 0,1 0 0,-1 0 0,1 0 0,-1-1 0,1 1 0,0 0 0,0 0 1,-1 0-1,1-1 0,0 1 0,0 0 0,0-1 0,0 1 0,0 0 0,0-1 0,-1 1 0,3 0 0,11 0-5679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58.223"/>
    </inkml:context>
    <inkml:brush xml:id="br0">
      <inkml:brushProperty name="width" value="0.025" units="cm"/>
      <inkml:brushProperty name="height" value="0.025" units="cm"/>
    </inkml:brush>
  </inkml:definitions>
  <inkml:trace contextRef="#ctx0" brushRef="#br0">1 82 5605,'0'0'1762,"9"5"-1687,4 1 3,-1-1 1,1 0 0,0-1 0,0-1-1,0 0 1,1 0 0,17 0 0,30 0 218,0 3 0,110 24 0,-92-14-261,161 11 0,87-20 222,-125-5-203,-59 2-30,1674 11 1503,-1053-37-1497,694-10 61,-171-25 36,2 0-37,-217 56 0,930 1-124,-1110 14 592,-189-2-530,1107 1 435,-1086-4-667,-333 4 136,-154-1 210,247-21 0,780-23 480,-785 33-621,-110-19-158,-161 5 98,227-15 72,132-5-1,-504 33-1081,-1 2 0,1 3 1,66 15-1,-79-11-832,5 1-828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08.934"/>
    </inkml:context>
    <inkml:brush xml:id="br0">
      <inkml:brushProperty name="width" value="0.025" units="cm"/>
      <inkml:brushProperty name="height" value="0.025" units="cm"/>
    </inkml:brush>
  </inkml:definitions>
  <inkml:trace contextRef="#ctx0" brushRef="#br0">767 208 3107,'0'0'630,"-7"-11"1420,6 10-2044,-12-17 505,1-1 0,1-1-1,1 0 1,0 0 0,2-1 0,-9-30 0,17 50-504,0-1 1,-1 1-1,1 0 0,0 0 1,0 0-1,-1 0 0,1-1 1,-1 1-1,1 0 1,-1 0-1,0 0 0,1 0 1,-1 0-1,0 0 0,1 0 1,-1 0-1,0 1 1,0-1-1,0 0 0,0 0 1,0 1-1,0-1 0,0 0 1,0 1-1,0-1 1,-2 0-1,0 1-28,0 0-1,0-1 1,0 1 0,0 0-1,0 1 1,0-1 0,0 0-1,0 1 1,0 0 0,-4 1-1,-8 4-79,1 1 0,0 0 0,-14 10-1,26-16 121,-85 52-63,-118 79-200,172-108 289,1 2 1,1 1-1,-51 59 0,73-75 5,0 1-1,1 0 0,1 1 0,0 0 0,0 0 1,1 0-1,1 1 0,1 0 0,0 0 0,0 0 0,2 1 1,-1-1-1,2 1 0,0 0 0,1-1 0,0 1 1,1 0-1,1-1 0,0 1 0,1-1 0,1 0 1,0 0-1,1 0 0,0 0 0,1-1 0,1 0 0,12 18 1,4 5-54,2-2 1,1 0-1,1-2 0,37 32 1,-47-48 1,2-1 1,0 0-1,1-2 1,0 0-1,1-1 0,0-1 1,1-1-1,42 13 1,-59-21 3,1 0 1,-1-1-1,1 0 1,-1 0-1,1 0 1,-1-1-1,1 0 0,-1 0 1,1 0-1,-1 0 1,1-1-1,-1 0 1,1 0-1,-1-1 1,0 0-1,1 1 1,-1-2-1,0 1 1,0-1-1,0 1 1,-1-1-1,1-1 1,-1 1-1,0-1 1,1 1-1,-2-1 1,7-8-1,18-23 133,-1-2-1,-2 0 1,22-45 0,52-129-36,-5 11-96,-80 173-7,-1-1 0,14-43 0,-24 61 10,0-1 0,-1 1 1,0 0-1,-1-1 0,0 1 1,-1-1-1,0 1 0,0-1 1,-1 1-1,-1 0 0,-2-12 1,2 17-5,0 0 0,0 0 1,-1 0-1,1 0 0,-1 1 1,0-1-1,-1 1 0,1 0 0,-1 0 1,0 0-1,0 0 0,0 1 1,0-1-1,-1 1 0,1 0 1,-1 1-1,0-1 0,0 1 0,0 0 1,0 0-1,0 0 0,-9-1 1,-10-2-402,-1 2 1,1 1 0,-41 0 0,59 2 224,-51 0-1865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4.565"/>
    </inkml:context>
    <inkml:brush xml:id="br0">
      <inkml:brushProperty name="width" value="0.025" units="cm"/>
      <inkml:brushProperty name="height" value="0.025" units="cm"/>
    </inkml:brush>
  </inkml:definitions>
  <inkml:trace contextRef="#ctx0" brushRef="#br0">1 91 5317,'0'0'12492,"3"9"-11985,72 234 1885,-74-240-2320,-1 0 0,1-1 0,0 1 1,0-1-1,0 1 0,0-1 1,1 1-1,-1-1 0,1 0 0,-1 0 1,1 0-1,0 0 0,0 0 1,0 0-1,0 0 0,0 0 0,0-1 1,3 3-1,-3-4 10,0 0 0,1 0 1,-1 0-1,0 0 0,0 0 0,0-1 0,0 1 0,0-1 0,0 1 1,0-1-1,0 0 0,0 1 0,-1-1 0,1 0 0,0 0 0,0-1 1,-1 1-1,1 0 0,0-1 0,-1 1 0,0 0 0,1-1 1,-1 0-1,2-2 0,26-30 220,-2 0 0,-2-2 1,-1-2-1,-1 0 0,-3-1 1,-1-1-1,21-65 0,-73 172-13872,19-46 7089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2.416"/>
    </inkml:context>
    <inkml:brush xml:id="br0">
      <inkml:brushProperty name="width" value="0.025" units="cm"/>
      <inkml:brushProperty name="height" value="0.025" units="cm"/>
    </inkml:brush>
  </inkml:definitions>
  <inkml:trace contextRef="#ctx0" brushRef="#br0">0 23 2915,'0'0'2178,"10"1"-1564,111 6-201,128 12 28,1691 118 680,-1145-103-1034,460 12-137,2383-20 1561,-5-147-1196,-2661 45-302,-285 19-5,-22 29-1187,-643 26-893,-17-7-3442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36.749"/>
    </inkml:context>
    <inkml:brush xml:id="br0">
      <inkml:brushProperty name="width" value="0.025" units="cm"/>
      <inkml:brushProperty name="height" value="0.025" units="cm"/>
    </inkml:brush>
  </inkml:definitions>
  <inkml:trace contextRef="#ctx0" brushRef="#br0">0 197 8840,'0'0'4671,"10"0"-4623,584 17 1292,937-60-647,-2-61 280,-231 38 1028,-1 107-1509,-1264-39-585,-8-1-223,0 1-1,-1 1 1,1 1 0,-1 2-1,34 11 1,-58-17 174,1 0 0,-1 0 0,1 0 0,-1 0 0,1 0 0,-1 0 0,1 0 0,-1 0 0,1 1 0,-1-1 0,1 0 0,-1 0 0,0 1 0,1-1 0,-1 0 0,1 0 0,-1 1 0,0-1 0,1 0 0,-1 1 0,0-1 0,1 1 0,-1-1 0,0 1 0,0-1 0,1 0 0,-1 1 0,0-1 0,0 1 0,0-1 0,0 1 0,1-1 0,-1 1 0,0-1 0,0 1 0,0-1 0,0 1 0,0-1 0,0 1 0,0-1 0,-1 1 0,1-1 0,0 1 0,0 0 0,-15 3-4834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8:38.070"/>
    </inkml:context>
    <inkml:brush xml:id="br0">
      <inkml:brushProperty name="width" value="0.025" units="cm"/>
      <inkml:brushProperty name="height" value="0.025" units="cm"/>
    </inkml:brush>
  </inkml:definitions>
  <inkml:trace contextRef="#ctx0" brushRef="#br0">0 425 9769,'7'-1'343,"0"0"1,0 0-1,0 0 0,0-1 0,8-4 0,26-5-379,828-39-179,-550 43 164,3260-65 2111,639-28 1191,-2897 34-2727,-738 33-626,-417 25-109,371-28-2845,-448 23-927,-6-4-4296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5.205"/>
    </inkml:context>
    <inkml:brush xml:id="br0">
      <inkml:brushProperty name="width" value="0.025" units="cm"/>
      <inkml:brushProperty name="height" value="0.025" units="cm"/>
    </inkml:brush>
  </inkml:definitions>
  <inkml:trace contextRef="#ctx0" brushRef="#br0">66 270 3619,'0'0'4639,"-9"1"-2557,-11 4-2253,-13 4 4685,29-8-1989,16-5-778,7-1-1377,204-68 2713,102-67-3075,-317 136-124,-1 1-187,0 0 0,1-1 0,-2 1-1,1-2 1,0 1 0,-1-1 0,11-10 0,-17 15 169,0-1 0,0 1 0,0 0 0,1-1 0,-1 1 1,0 0-1,0-1 0,0 1 0,0-1 0,0 1 0,0 0 0,0-1 0,0 1 1,0 0-1,0-1 0,0 1 0,0 0 0,0-1 0,0 1 0,0-1 0,0 1 0,0 0 1,-1-1-1,1 1 0,0 0 0,0-1 0,0 1 0,-1 0 0,1 0 0,0-1 1,0 1-1,-1 0 0,1-1 0,0 1 0,-1 0 0,1 0 0,0 0 0,0-1 1,-1 1-1,1 0 0,-1 0 0,1 0 0,0 0 0,-1 0 0,1 0 0,0 0 1,-1 0-1,1 0 0,0 0 0,-2 0 0,-21-5-6507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5.568"/>
    </inkml:context>
    <inkml:brush xml:id="br0">
      <inkml:brushProperty name="width" value="0.025" units="cm"/>
      <inkml:brushProperty name="height" value="0.025" units="cm"/>
    </inkml:brush>
  </inkml:definitions>
  <inkml:trace contextRef="#ctx0" brushRef="#br0">484 0 7591,'0'0'4089,"-9"4"-1633,0 1-2036,-1 0 0,1 1-1,1 0 1,-1 0 0,1 1-1,0 0 1,-12 14 0,-237 261 350,184-207-270,67-70-424,-3 5 108,-1 0-1,1 1 1,-12 17-1,20-27-171,1 0 1,-1 0-1,0 0 0,0 0 1,0 0-1,1 0 0,-1 0 1,1 1-1,-1-1 0,1 0 1,-1 0-1,1 0 0,0 1 1,-1-1-1,1 0 1,0 1-1,0-1 0,0 0 1,0 0-1,0 1 0,0-1 1,1 0-1,-1 1 0,0-1 1,0 0-1,1 0 0,-1 0 1,1 1-1,0-1 0,-1 0 1,1 0-1,0 0 1,-1 0-1,1 0 0,0 0 1,0 0-1,0 0 0,0 0 1,0 0-1,0-1 0,0 1 1,0 0-1,0-1 0,1 1 1,-1-1-1,0 1 0,0-1 1,2 1-1,27 4 118,0-2 0,1-1 0,-1-1 0,1-1 0,59-10-1,321-65-232,-340 59-658,12-2-2741,-13-2-3225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6.543"/>
    </inkml:context>
    <inkml:brush xml:id="br0">
      <inkml:brushProperty name="width" value="0.025" units="cm"/>
      <inkml:brushProperty name="height" value="0.025" units="cm"/>
    </inkml:brush>
  </inkml:definitions>
  <inkml:trace contextRef="#ctx0" brushRef="#br0">102 11 4164,'0'0'15599,"-1"8"-15001,-8 43 253,-29 95 1,24-102-675,2 1 1,1 0-1,-6 74 1,17-118-146,0 0 1,0 0 0,0-1-1,0 1 1,0 0 0,0 0 0,0 0-1,0-1 1,1 1 0,-1 0 0,0 0-1,0 0 1,1-1 0,-1 1-1,0 0 1,1 0 0,-1-1 0,1 1-1,-1 0 1,1-1 0,-1 1 0,1-1-1,0 1 1,-1-1 0,1 1 0,0-1-1,-1 1 1,1-1 0,0 1-1,0-1 1,-1 0 0,1 0 0,0 1-1,0-1 1,-1 0 0,1 0 0,0 0-1,0 0 1,0 0 0,0 0-1,-1 0 1,1 0 0,0 0 0,0 0-1,0 0 1,-1 0 0,1-1 0,0 1-1,0 0 1,-1-1 0,1 1-1,0 0 1,0-1 0,0 0 0,44-25 1300,-10-5-837,-1-1 0,-2-1 0,35-49 0,75-120-571,-103 142 56,-38 59-555,9-14 1357,-10 10-3120,-5 8-6431,-8 5 2053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6.890"/>
    </inkml:context>
    <inkml:brush xml:id="br0">
      <inkml:brushProperty name="width" value="0.025" units="cm"/>
      <inkml:brushProperty name="height" value="0.025" units="cm"/>
    </inkml:brush>
  </inkml:definitions>
  <inkml:trace contextRef="#ctx0" brushRef="#br0">29 1 4933,'0'0'10922,"-20"50"-7911,15-24-321,1 0-512,4-1-736,0 2-513,4-3-481,12-3-320,5-6-96,6-6 32,-2-5-768,9-4-738,0 0-351,-8-16-1026,-1-3-2114,-8-6-2914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7.252"/>
    </inkml:context>
    <inkml:brush xml:id="br0">
      <inkml:brushProperty name="width" value="0.025" units="cm"/>
      <inkml:brushProperty name="height" value="0.025" units="cm"/>
    </inkml:brush>
  </inkml:definitions>
  <inkml:trace contextRef="#ctx0" brushRef="#br0">49 0 16816,'0'0'3219,"1"8"-2269,-1 40-46,-2-1-1,-1 0 1,-16 69-1,9-57-809,-5 108-1,15-165-161,0 0-1,0 0 1,0 0-1,1 1 1,-1-1-1,1 0 1,-1 0-1,1 0 1,0 0-1,0 0 1,0 0-1,2 3 1,-3-4-105,1-1 0,0 1 0,0 0 1,-1-1-1,1 1 0,0 0 0,0-1 1,0 1-1,-1-1 0,1 0 0,0 1 1,0-1-1,0 0 0,0 1 0,0-1 1,0 0-1,0 0 0,0 0 0,0 0 0,0 0 1,0 0-1,0 0 0,0 0 0,0 0 1,0 0-1,-1-1 0,1 1 0,0 0 1,0-1-1,1 0 0,9-7-5491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7.661"/>
    </inkml:context>
    <inkml:brush xml:id="br0">
      <inkml:brushProperty name="width" value="0.025" units="cm"/>
      <inkml:brushProperty name="height" value="0.025" units="cm"/>
    </inkml:brush>
  </inkml:definitions>
  <inkml:trace contextRef="#ctx0" brushRef="#br0">18 0 5093,'0'0'20291,"-3"9"-19859,0 2-379,-1 1-1,2 0 0,0 0 1,0 0-1,1 0 0,1 0 1,0 0-1,0 0 0,3 14 1,-2-23-48,-1 0 1,1 0 0,0 0 0,0-1 0,0 1-1,0 0 1,0-1 0,0 1 0,1-1-1,-1 1 1,1-1 0,0 1 0,0-1-1,0 0 1,0 0 0,0 0 0,0 0-1,5 2 1,-4-3 8,1 0 1,-1 0-1,1-1 0,-1 1 0,1-1 1,0 0-1,-1 0 0,1 0 1,-1 0-1,1-1 0,-1 0 0,1 1 1,-1-1-1,1-1 0,-1 1 1,0 0-1,0-1 0,1 0 0,4-3 1,13-9 30,-1 0 1,0-1-1,26-27 1,32-24-4,-78 65-50,1 0 0,0 1 0,-1-1 0,1 1 0,0-1 1,0 1-1,-1-1 0,1 1 0,0 0 0,0-1 0,0 1 0,-1 0 0,1 0 1,0-1-1,0 1 0,0 0 0,0 0 0,0 0 0,0 0 0,-1 0 0,1 0 1,0 0-1,0 1 0,0-1 0,0 0 0,1 1 0,-1 0 3,0 0-1,0 0 1,0 0 0,0 0-1,-1 0 1,1 1-1,0-1 1,-1 0-1,1 0 1,-1 1 0,1-1-1,-1 0 1,1 1-1,-1-1 1,0 3-1,0 67 90,-1-51 4,1-19-82,0 0 0,0-1 0,1 1 0,-1 0 0,0-1 0,0 1 1,0-1-1,1 1 0,-1 0 0,0-1 0,1 1 0,-1-1 0,0 1 0,1-1 0,-1 1 1,1-1-1,-1 1 0,1-1 0,-1 1 0,1-1 0,-1 1 0,1-1 0,-1 0 0,1 1 1,-1-1-1,1 0 0,0 0 0,-1 0 0,2 1 0,27 1 111,26-12 4,11-15-186,-53 18 5,1 1 0,0 1 0,0 0 0,1 1 1,-1 1-1,1 0 0,17-1 0,-30 4 57,-1 1 0,1-1 0,-1 1 0,1-1 0,-1 1 0,1-1 0,-1 1 0,0 0 0,1 0-1,-1 0 1,0-1 0,1 1 0,-1 1 0,0-1 0,0 0 0,0 0 0,0 0 0,0 1 0,0-1 0,0 0 0,-1 1 0,2 1 0,-1-1 28,0 0 0,0 0 0,0 0 0,1 0 0,-1-1 0,0 1 0,1 0 0,0-1 0,-1 1 1,1-1-1,0 0 0,0 1 0,-1-1 0,1 0 0,4 1 0,0 0-38,0-1 1,0 0-1,0 0 0,0-1 1,1 0-1,-1 0 1,0 0-1,9-3 0,14-9-3657,-27 10 2919,-1 1 0,1-1 0,-1 1-1,1-1 1,-1 0 0,0 1 0,1-1 0,-1 0 0,0 0 0,0 0-1,0 0 1,1-3 0,0-16-9888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8.009"/>
    </inkml:context>
    <inkml:brush xml:id="br0">
      <inkml:brushProperty name="width" value="0.025" units="cm"/>
      <inkml:brushProperty name="height" value="0.025" units="cm"/>
    </inkml:brush>
  </inkml:definitions>
  <inkml:trace contextRef="#ctx0" brushRef="#br0">1 0 3908,'0'0'18769,"75"14"-26007,-43-5-65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5.341"/>
    </inkml:context>
    <inkml:brush xml:id="br0">
      <inkml:brushProperty name="width" value="0.025" units="cm"/>
      <inkml:brushProperty name="height" value="0.025" units="cm"/>
    </inkml:brush>
  </inkml:definitions>
  <inkml:trace contextRef="#ctx0" brushRef="#br0">1 120 2787,'0'0'15892,"4"2"-14904,-3-1-930,0-1 1,0 1 0,0-1 0,0 0 0,0 1 0,1-1 0,-1 0-1,0 0 1,0 1 0,0-1 0,0 0 0,1 0 0,-1 0-1,0-1 1,0 1 0,0 0 0,0 0 0,0-1 0,1 1 0,-1 0-1,0-1 1,0 1 0,0-1 0,0 0 0,0 1 0,0-1 0,0 0-1,-1 1 1,1-1 0,0 0 0,1-1 0,0-1 38,-1 1 0,1-1 1,-1 1-1,1-1 0,-1 0 1,0 0-1,0 0 0,0 0 1,0 0-1,-1 0 0,1 0 1,-1 0-1,0-6 0,0 3-53,-3 8-7,-3 22 16,-4 36-16,10-59-37,1 0-1,0-1 1,-1 1 0,1 0-1,0-1 1,0 1-1,-1-1 1,1 1 0,0-1-1,0 1 1,0-1 0,0 0-1,-1 1 1,1-1-1,0 0 1,0 0 0,0 0-1,0 1 1,0-1-1,0 0 1,0 0 0,0 0-1,0-1 1,1 1 0,31-1-12,-30 1 12,8-1 29,-1 1 1,1-2 0,0 1-1,0-2 1,0 1 0,-1-1-1,0-1 1,16-7 0,-24 9 81,0 0 0,-1 0 0,1-1 1,-1 1-1,0 0 0,0 0 0,0-1 1,0 1-1,0 0 0,0-1 0,-1 1 1,1-1-1,-1 1 0,1-1 0,-1 1 0,0-1 1,0 1-1,0-1 0,-1 1 0,1-1 1,-1 1-1,1-1 0,-1 1 0,0-1 1,-1-1-1,0-3-4,0 1 1,0-1-1,-1 1 1,0 0-1,-1 0 1,1 0-1,-1 0 1,-5-6-1,8 10-2496,7 4 341,16 9-2102,-11-6 587,2 2-1770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8.339"/>
    </inkml:context>
    <inkml:brush xml:id="br0">
      <inkml:brushProperty name="width" value="0.025" units="cm"/>
      <inkml:brushProperty name="height" value="0.025" units="cm"/>
    </inkml:brush>
  </inkml:definitions>
  <inkml:trace contextRef="#ctx0" brushRef="#br0">178 8 4004,'0'0'10399,"-10"1"-6844,-3 0-2862,-1 1-1,1 1 1,0 0 0,0 0-1,-16 8 1,24-10-486,1 1 0,-1 0 1,1 0-1,0 1 0,0-1 1,0 1-1,0 0 1,1 0-1,-1 0 0,1 0 1,0 1-1,0-1 1,0 1-1,0 0 0,0 0 1,1 0-1,0 0 0,0 0 1,0 1-1,0-1 1,-1 8-1,3-10-194,-1-1 1,1 0-1,0 0 1,0 0-1,0 0 1,0 1-1,1-1 1,-1 0-1,0 0 1,0 0-1,1 0 1,-1 0-1,1 0 1,-1 1-1,1-1 1,-1 0-1,1 0 1,0-1-1,-1 1 1,1 0-1,0 0 1,0 0-1,-1 0 1,1 0-1,0-1 1,2 2-1,0 0 27,1-1-1,0 1 0,-1-1 1,1 0-1,0 0 1,0 0-1,-1 0 1,7 0-1,3-1 67,0 0 0,0-1 0,26-4-1,-29 3-91,0-2-1,0 1 0,0-1 0,0-1 0,-1 0 1,0 0-1,0-1 0,13-10 0,-18 13-9,1-1 1,-1 0-1,0 1 1,0-2-1,-1 1 0,1 0 1,-1-1-1,0 1 0,0-1 1,-1 0-1,0 0 1,1 0-1,-1-1 0,-1 1 1,1 0-1,-1-1 0,1-9 1,-2 15-7,-1 0 0,1-1 0,0 1 0,0 0 0,-1 0 0,1 0 0,0 0 0,-1 0 0,1 0 0,0-1 0,-1 1 0,1 0 0,0 0 0,-1 0 0,1 0 0,0 0 0,-1 0 0,1 0 0,0 0 0,-1 0 0,1 0 1,0 1-1,-1-1 0,1 0 0,0 0 0,0 0 0,-1 0 0,1 0 0,0 1 0,-1-1 0,1 0 0,0 0 0,0 0 0,-1 1 0,1-1 0,0 0 0,0 0 0,0 1 0,-1-1 0,-12 10-85,11-7 90,0-1 0,1 1 0,-1 0 0,1-1 0,-1 1 0,1 0 0,0 0 0,0 0 0,0 0 0,0 0 0,0 0 0,1 0 0,0 0 0,-1 1 0,1-1 0,0 0 1,1 0-1,-1 0 0,0 0 0,2 6 0,0-6-92,0-1 1,0 1 0,-1-1 0,1 1 0,1-1 0,-1 0 0,0 0 0,1 0 0,-1 0 0,1 0 0,-1 0 0,1-1 0,0 1 0,0-1 0,0 0 0,-1 0 0,1 0 0,1 0 0,-1 0 0,0-1 0,4 1 0,26 2-2977,0-3-1878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9.048"/>
    </inkml:context>
    <inkml:brush xml:id="br0">
      <inkml:brushProperty name="width" value="0.025" units="cm"/>
      <inkml:brushProperty name="height" value="0.025" units="cm"/>
    </inkml:brush>
  </inkml:definitions>
  <inkml:trace contextRef="#ctx0" brushRef="#br0">166 64 10250,'0'0'4089,"-2"-8"-1062,1 4-2821,1 1-52,0 1-1,0 0 1,-1-1 0,0 1-1,1 0 1,-1 0-1,0-1 1,0 1 0,0 0-1,0 0 1,0 0-1,-1 0 1,1 0 0,-1 0-1,1 0 1,-1 1 0,0-1-1,0 0 1,1 1-1,-1 0 1,0-1 0,-1 1-1,1 0 1,0 0-1,0 0 1,0 0 0,0 0-1,-1 1 1,1-1-1,0 1 1,-1-1 0,1 1-1,-5 0 1,2 0-75,0 1-1,-1-1 1,1 1 0,0 0 0,-1 1 0,1-1-1,0 1 1,0 0 0,0 1 0,0-1-1,-8 6 1,10-6-61,0 1 0,1-1-1,-1 0 1,1 1 0,-1-1 0,1 1 0,0 0-1,0-1 1,0 1 0,0 0 0,1 1-1,-1-1 1,1 0 0,0 0 0,0 1 0,0-1-1,0 0 1,0 1 0,1-1 0,-1 4-1,2-6-12,-1 0 0,0-1 0,1 1 0,-1-1-1,1 1 1,-1-1 0,1 1 0,-1-1-1,1 1 1,-1-1 0,1 1 0,-1-1 0,1 0-1,-1 1 1,1-1 0,0 0 0,-1 1-1,1-1 1,0 0 0,-1 0 0,1 0-1,0 0 1,-1 0 0,1 1 0,0-1 0,-1 0-1,1-1 1,1 1 0,28 0 86,-23 0-86,122-6 103,36 1-120,-163 5 9,1 0 0,-1 0-1,1 0 1,-1 0-1,1 1 1,-1-1-1,1 1 1,-1 0-1,1-1 1,-1 1-1,0 1 1,1-1-1,-1 0 1,0 0 0,4 4-1,-5-4 2,-1 0 0,1 0 0,0 0 0,-1 0 1,1 1-1,-1-1 0,1 0 0,-1 0 0,0 1 0,1-1 0,-1 0 0,0 0 0,0 1 0,0-1 1,0 0-1,0 1 0,0-1 0,0 0 0,0 1 0,0-1 0,-2 2 0,0 3 41,0-1 0,-1 0-1,0 0 1,0 0 0,0-1-1,0 1 1,-1-1 0,0 1-1,0-1 1,0 0 0,0-1-1,-6 4 1,-67 37 855,59-35-627,1 0-1,0 1 1,1 0-1,0 2 1,0 0 0,-20 20-1,35-32-276,1 1 0,-1-1 0,1 1 0,-1-1-1,1 1 1,-1-1 0,1 1 0,-1-1 0,1 1 0,0-1 0,-1 1-1,1 0 1,0-1 0,-1 1 0,1-1 0,0 1 0,0 0-1,0-1 1,-1 1 0,1 0 0,0 0 0,0-1 0,0 1 0,0 0-1,0-1 1,0 1 0,1 0 0,-1-1 0,0 1 0,0 0 0,0-1-1,1 1 1,-1 0 0,2 0-49,-1 0 0,0 0-1,0-1 1,1 1 0,-1-1-1,1 1 1,-1-1 0,1 0-1,-1 0 1,1 1 0,-1-1 0,0 0-1,1 0 1,2-1 0,3 1-304,0-1 0,0 0 0,0 0 0,0 0 1,0-1-1,6-3 0,4-6-3310,0-3-2493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9.630"/>
    </inkml:context>
    <inkml:brush xml:id="br0">
      <inkml:brushProperty name="width" value="0.025" units="cm"/>
      <inkml:brushProperty name="height" value="0.025" units="cm"/>
    </inkml:brush>
  </inkml:definitions>
  <inkml:trace contextRef="#ctx0" brushRef="#br0">0 34 2050,'0'0'19469,"13"3"-18423,-4-1-868,0 0-11,-1 0-1,1 0 1,0-1-1,0-1 1,1 1-1,-1-1 1,0-1-1,14-2 1,143-24 518,-94 18-4742,-71 9 3953,10-3-4284,-5 0-2413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19.961"/>
    </inkml:context>
    <inkml:brush xml:id="br0">
      <inkml:brushProperty name="width" value="0.025" units="cm"/>
      <inkml:brushProperty name="height" value="0.025" units="cm"/>
    </inkml:brush>
  </inkml:definitions>
  <inkml:trace contextRef="#ctx0" brushRef="#br0">35 1 14894,'0'0'7047,"-18"50"-6631,12-29-256,1 2-32,3-1-96,-1 3 0,3-4-32,0 0 33,0 1-162,5-6-607,2-3-802,8-6-832,-1-7-1442,-3 0-1505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0.490"/>
    </inkml:context>
    <inkml:brush xml:id="br0">
      <inkml:brushProperty name="width" value="0.025" units="cm"/>
      <inkml:brushProperty name="height" value="0.025" units="cm"/>
    </inkml:brush>
  </inkml:definitions>
  <inkml:trace contextRef="#ctx0" brushRef="#br0">1 252 6566,'0'0'11152,"10"8"-10746,-4-3-381,0 0 0,0 0 0,1-1 0,0 0 0,0 0 0,0-1 0,0 0 0,1 0 0,-1-1 0,1 0 0,0 0 0,12 1 0,-12-3 50,-1 1-1,1-2 1,0 1-1,0-1 0,-1 0 1,1-1-1,10-3 1,-15 4 37,-1 0 0,0 0 0,0 0 0,1-1 1,-1 1-1,0 0 0,0-1 0,-1 1 0,1-1 1,0 0-1,0 1 0,-1-1 0,1 0 0,-1 0 1,1 0-1,-1 0 0,0-1 0,0 1 0,0 0 1,0 0-1,0-1 0,-1 1 0,1 0 0,-1-1 1,1 1-1,-1-1 0,0-2 0,0 4-108,0 0 1,0 1-1,0-1 0,0 1 0,0-1 0,0 0 0,0 1 0,0-1 0,-1 1 0,1-1 0,0 0 0,0 1 1,-1-1-1,1 1 0,0-1 0,-1 1 0,1-1 0,0 1 0,-1-1 0,1 1 0,-1 0 0,1-1 0,0 1 1,-1-1-1,1 1 0,-1 0 0,0-1 0,1 1 0,-1 0 0,0-1 0,-22 3-22,18 0 13,0-1 0,0 1 1,0 1-1,0-1 0,0 1 0,-6 4 0,6-1 95,-1 1 1,1-1-1,0 1 0,1 0 1,-1 0-1,1 0 0,1 1 1,-1 0-1,1-1 1,-2 11-1,4-16-66,1 0 1,-1 1-1,0-1 0,1 0 0,0 0 1,0 0-1,-1 0 0,1 1 1,0-1-1,1 0 0,-1 0 1,0 0-1,1 0 0,-1 1 1,1-1-1,0 0 0,-1 0 1,1 0-1,0 0 0,0 0 0,1-1 1,-1 1-1,0 0 0,1 0 1,-1-1-1,1 1 0,-1-1 1,1 1-1,0-1 0,-1 1 1,1-1-1,0 0 0,0 0 0,0 0 1,0 0-1,0-1 0,0 1 1,0 0-1,0-1 0,1 1 1,-1-1-1,3 0 0,11 1 41,-1 0 0,1-2 0,0 0-1,0 0 1,-1-2 0,1 0 0,-1-1-1,0 0 1,0-1 0,0-1 0,-1 0-1,0-1 1,0-1 0,23-16 0,-17 9-22,0-1 0,-1-1 1,-1 0-1,0-1 0,-2-1 1,0-1-1,-1-1 0,19-33 1,-10-7 197,-23 57-228,0 0 0,0-1 0,0 1 0,0 0 0,-1-1 0,0 1 0,0 0 0,0-1 0,0 1 0,-1-1 1,0 1-1,-1-6 0,1 9-14,1 0 1,-1 0 0,0 0 0,0 1 0,0-1-1,0 0 1,0 0 0,0 0 0,0 1-1,0-1 1,0 0 0,-1 1 0,1-1-1,0 1 1,0-1 0,0 1 0,-1 0 0,1-1-1,0 1 1,-1 0 0,1 0 0,0 0-1,0 0 1,-1 0 0,1 0 0,0 1 0,-1-1-1,1 0 1,0 1 0,0-1 0,0 0-1,-1 1 1,1 0 0,-1 0 0,-4 2-4,0-1 0,0 1 0,1 0 0,0 0 0,-10 8 0,6-2 35,0 0 1,1 1 0,0 0 0,0 1 0,1-1-1,1 2 1,0-1 0,0 1 0,1-1-1,1 1 1,0 1 0,1-1 0,0 1 0,0-1-1,0 20 1,3-25-11,0 0 0,0 0 0,0 0 0,1 0 0,1 0 0,-1-1 0,1 1 0,0 0 0,0-1 0,1 0 0,0 1 0,0-1-1,0 0 1,1 0 0,0-1 0,0 1 0,1-1 0,-1 0 0,1 0 0,0 0 0,0-1 0,1 1 0,0-1 0,-1-1 0,1 1 0,0-1 0,1 0 0,-1 0 0,13 3 0,-10-4 40,-1 1 1,1-1-1,0-1 0,0 1 1,0-2-1,0 1 1,0-1-1,0 0 0,0-1 1,10-2-1,-16 2-162,0 0-1,0 0 0,0 0 0,0 0 1,0-1-1,0 0 0,0 1 1,0-1-1,0 0 0,-1 0 1,1-1-1,2-2 0,-3 2-294,0 0 1,0-1-1,0 1 0,0 0 0,-1 0 1,1-1-1,-1 1 0,0-1 0,0 1 1,-1-1-1,1 0 0,-1 1 0,1-6 1,-1-21-5734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0.863"/>
    </inkml:context>
    <inkml:brush xml:id="br0">
      <inkml:brushProperty name="width" value="0.025" units="cm"/>
      <inkml:brushProperty name="height" value="0.025" units="cm"/>
    </inkml:brush>
  </inkml:definitions>
  <inkml:trace contextRef="#ctx0" brushRef="#br0">0 24 7335,'0'0'12075,"47"-23"-20306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1.615"/>
    </inkml:context>
    <inkml:brush xml:id="br0">
      <inkml:brushProperty name="width" value="0.025" units="cm"/>
      <inkml:brushProperty name="height" value="0.025" units="cm"/>
    </inkml:brush>
  </inkml:definitions>
  <inkml:trace contextRef="#ctx0" brushRef="#br0">236 73 3491,'0'0'8958,"0"-10"-6139,0-31-118,0 40-2567,-1 0 0,1 0 0,-1 0 0,1-1 0,-1 1 0,1 0 0,-1 0 0,0 0 0,0 0 0,1 0 0,-1 0 0,0 0 0,0 0 0,0 1 0,0-1 0,0 0 0,0 0 0,0 1 0,0-1 1,0 1-1,0-1 0,-1 1 0,1-1 0,0 1 0,0 0 0,0-1 0,-1 1 0,1 0 0,0 0 0,-3 0 0,-36 3 1634,37-3-1600,-9 3 52,-1 1 0,1 0-1,0 0 1,0 2 0,1-1 0,-1 2-1,1-1 1,1 1 0,-1 1 0,1 0-1,-17 18 1,27-26-222,-1 1 0,0-1 0,1 0-1,-1 1 1,1-1 0,-1 0 0,1 1-1,0-1 1,-1 1 0,1-1 0,-1 1 0,1-1-1,0 1 1,-1 0 0,1-1 0,0 1-1,0-1 1,-1 1 0,1 0 0,0-1-1,0 1 1,0 0 0,0-1 0,0 1 0,0-1-1,0 1 1,0 0 0,0-1 0,0 1-1,0 0 1,1-1 0,-1 1 0,0 0-1,0-1 1,0 1 0,1-1 0,-1 1 0,0-1-1,1 1 1,-1-1 0,1 1 0,-1-1-1,1 1 1,-1-1 0,0 1 0,1-1 0,0 0-1,-1 1 1,1-1 0,-1 0 0,1 1-1,-1-1 1,1 0 0,0 0 0,-1 0-1,1 1 1,0-1 0,-1 0 0,1 0 0,-1 0-1,1 0 1,0 0 0,-1 0 0,2-1-1,57 1-58,-42-1-21,16 0-218,-23 0 176,0 0 0,1 1 0,-1 0 0,1 0-1,-1 1 1,0 1 0,0 0 0,1 0 0,-1 1 0,19 8-1,-28-10 124,0-1 0,1 1 0,-1 0 0,0 0 0,1 0 0,-1 0 0,0 0 0,0 0 0,0 0 0,0 0 0,0 0 0,0 0-1,0 1 1,0-1 0,0 0 0,-1 1 0,1-1 0,0 1 0,-1-1 0,1 1 0,-1-1 0,0 1 0,1-1 0,-1 1 0,0-1-1,0 1 1,0 1 0,-1 0 46,0-1 1,0 1-1,-1-1 0,1 1 0,0-1 0,-1 0 0,0 0 0,1 0 0,-1 0 0,0 0 0,0 0 0,0 0 1,-1-1-1,-1 3 0,-9 3 238,0 1-1,0-2 1,0 1 0,-21 5 0,31-11-247,-13 4 99,1 0 0,-1-1-1,0-1 1,-28 2 0,68-23-4096,99-42-6577,-75 35 5819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1.961"/>
    </inkml:context>
    <inkml:brush xml:id="br0">
      <inkml:brushProperty name="width" value="0.025" units="cm"/>
      <inkml:brushProperty name="height" value="0.025" units="cm"/>
    </inkml:brush>
  </inkml:definitions>
  <inkml:trace contextRef="#ctx0" brushRef="#br0">67 32 9641,'0'0'13544,"-10"9"-12738,5-4-717,-29 33 608,32-35-660,0 0-1,0 0 0,0 0 0,1 0 1,-1 0-1,1 1 0,0-1 0,0 1 1,0-1-1,0 1 0,1-1 0,-1 1 1,1-1-1,0 1 0,0 4 0,1-7-33,0 0-1,0 0 1,-1 0-1,1 0 0,0 0 1,0 0-1,0-1 0,1 1 1,-1 0-1,0-1 1,0 1-1,0 0 0,0-1 1,1 1-1,-1-1 1,0 0-1,0 1 0,1-1 1,-1 0-1,0 0 1,1 0-1,-1 0 0,0 0 1,1 0-1,-1 0 1,0 0-1,3-1 0,39-7 27,-31 4-165,-1-1 0,0-1 0,-1 0 0,1 0-1,-1-1 1,0-1 0,11-10 0,3-5-198,31-39 1,-61 97 18,-5-4 362,7-19-44,-1 0 1,1 0-1,1 1 0,1-1 0,-1 1 0,2-1 0,0 1 0,1 20 0,0-32-42,0 0-1,1 0 1,-1 0 0,1 0 0,-1 0 0,1-1-1,-1 1 1,1 0 0,0 0 0,-1-1 0,1 1-1,0-1 1,-1 1 0,1 0 0,0-1-1,0 1 1,0-1 0,-1 1 0,1-1 0,0 0-1,0 1 1,0-1 0,0 0 0,0 0 0,0 0-1,0 0 1,0 0 0,0 0 0,0 0 0,0 0-1,0 0 1,0 0 0,0 0 0,-1 0-1,1-1 1,2 0 0,36-12-2370,-33 8 1359,0 1 0,0-1-1,0 0 1,-1-1 0,1 1-1,-1-1 1,6-10 0,13-22-5244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2.306"/>
    </inkml:context>
    <inkml:brush xml:id="br0">
      <inkml:brushProperty name="width" value="0.025" units="cm"/>
      <inkml:brushProperty name="height" value="0.025" units="cm"/>
    </inkml:brush>
  </inkml:definitions>
  <inkml:trace contextRef="#ctx0" brushRef="#br0">93 0 3427,'0'0'6198,"-5"8"-2328,2-3-3476,-52 102 5481,49-95-5442,1 1 1,1 1 0,0-1-1,0 1 1,2-1-1,0 1 1,-1 16 0,3-28-429,0 0 1,1-1-1,-1 1 1,1-1-1,-1 1 1,1 0-1,-1-1 1,1 1-1,0-1 1,0 1 0,0-1-1,0 1 1,0-1-1,0 0 1,0 0-1,0 1 1,0-1-1,1 0 1,-1 0-1,0 0 1,1 0-1,-1 0 1,1-1-1,-1 1 1,1 0 0,-1-1-1,1 1 1,0-1-1,-1 1 1,1-1-1,0 0 1,1 0-1,11 2-127,-1-1-1,0-1 0,17-1 0,-11 1-417,1-1 133,-9 1 268,-1-1 0,1 2 0,-1-1 0,0 1 0,1 1 0,14 4 0,-23-5 157,0-1 0,0 2 0,0-1 1,0 0-1,-1 0 0,1 1 0,0-1 0,0 1 0,-1-1 1,1 1-1,-1 0 0,1-1 0,-1 1 0,0 0 0,0 0 1,0 0-1,0 0 0,0 0 0,0 0 0,0 1 0,-1-1 1,1 0-1,-1 0 0,0 1 0,0-1 0,1 0 0,-1 0 0,-1 1 1,1-1-1,0 0 0,0 0 0,-1 1 0,0-1 0,1 0 1,-3 4-1,2-2 170,-2 1 1,1 0-1,0-1 1,-1 1-1,0-1 1,0 0-1,0 0 1,-1 0-1,1 0 1,-1-1-1,0 1 1,0-1-1,0 0 1,-1 0-1,-7 3 1,-2 2 581,-1-1 0,0 0 0,-26 7 0,37-12-746,-1-1 1,1 0-1,0 0 0,0 0 0,-1 0 0,1-1 0,-1 0 0,1 0 1,0 0-1,-1 0 0,1-1 0,0 1 0,-8-3 0,11 2-257,0 0 0,-1 0 1,1 0-1,0 0 0,-1 0 0,1 0 0,0 0 0,0 0 0,0 0 0,0-1 0,0 1 0,0 0 1,0-1-1,-1-2 0,-4-34-9237,6 9-3833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2.983"/>
    </inkml:context>
    <inkml:brush xml:id="br0">
      <inkml:brushProperty name="width" value="0.025" units="cm"/>
      <inkml:brushProperty name="height" value="0.025" units="cm"/>
    </inkml:brush>
  </inkml:definitions>
  <inkml:trace contextRef="#ctx0" brushRef="#br0">123 0 3427,'0'0'19806,"-9"4"-19256,-3 4-371,-1 0 1,1 1-1,-13 10 1,20-14-157,0 0 0,-1-1 0,2 2 0,-1-1 0,1 0 0,0 1 0,0 0 0,0 0 0,1 0 0,-4 11 0,6-16-27,1-1-1,0 1 1,0-1-1,0 1 1,0-1-1,0 1 1,0-1-1,1 1 1,-1-1-1,0 1 1,0-1-1,0 1 1,0-1-1,1 1 1,-1-1-1,0 1 1,0-1-1,1 0 1,-1 1-1,0-1 1,1 1-1,-1-1 1,1 0-1,-1 1 1,0-1-1,1 0 1,-1 1-1,1-1 1,-1 0-1,1 0 1,-1 0-1,1 1 1,-1-1-1,1 0 1,-1 0-1,1 0 1,-1 0-1,1 0 1,-1 0-1,1 0 1,-1 0-1,1 0 1,32 0-45,-21-1-56,23 0-352,-14-1 189,0 2 0,1 0 0,28 5 0,-46-5 224,-1 1 0,1-1 0,-1 1 0,0 0 0,1 0 0,-1 0 0,0 0 0,0 1 0,0-1 0,0 1 0,0 0 0,0 0 0,0 0 0,0 0 0,-1 0 1,1 1-1,-1-1 0,0 1 0,0 0 0,0 0 0,0 0 0,0 0 0,0 0 0,-1 0 0,1 0 0,-1 0 0,1 4 0,-2-5 109,0 0 0,-1 0 1,1-1-1,0 1 0,-1 0 0,0 0 0,1-1 0,-1 1 0,0 0 0,0-1 1,1 1-1,-1 0 0,-1-1 0,1 1 0,0-1 0,0 0 0,0 1 0,-1-1 1,1 0-1,-1 0 0,1 0 0,-1 0 0,1 0 0,-1 0 0,0 0 0,0 0 1,1-1-1,-1 1 0,0-1 0,0 1 0,-3-1 0,-62 12 2026,55-11-1831,-49 1 592,57-2-871,1 0 0,-1 0 1,0-1-1,0 1 1,0-1-1,1 0 0,-1 0 1,0 0-1,1-1 1,-1 1-1,1-1 1,-5-3-1,6-3-2452,13 4 637,22 2-1066,-25 1 1750,22-2-2880,3-5-1212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5.749"/>
    </inkml:context>
    <inkml:brush xml:id="br0">
      <inkml:brushProperty name="width" value="0.025" units="cm"/>
      <inkml:brushProperty name="height" value="0.025" units="cm"/>
    </inkml:brush>
  </inkml:definitions>
  <inkml:trace contextRef="#ctx0" brushRef="#br0">54 1 3523,'0'0'14462,"-7"3"-14035,4-1-289,-1 0 1,1 0-1,0 0 1,1 0-1,-1 0 0,0 1 1,1-1-1,-1 1 1,1 0-1,0 0 1,0 0-1,0 0 0,0 0 1,0 0-1,1 1 1,-1-1-1,1 0 0,0 1 1,0-1-1,0 1 1,1 0-1,-1-1 0,1 1 1,0-1-1,0 1 1,1 5-1,-1-9-122,0 0-1,1 1 1,-1-1 0,0 0-1,1 0 1,-1 1 0,0-1 0,1 0-1,-1 0 1,0 0 0,1 0-1,-1 1 1,1-1 0,-1 0 0,0 0-1,1 0 1,-1 0 0,1 0-1,-1 0 1,0 0 0,1 0 0,-1 0-1,1 0 1,-1 0 0,0 0-1,1-1 1,-1 1 0,0 0-1,1 0 1,-1 0 0,1 0 0,-1-1-1,0 1 1,1 0 0,-1 0-1,0-1 1,0 1 0,1 0 0,-1-1-1,0 1 1,1-1 0,16-10 290,2-11-135,-16 17-172,1 0-1,1-1 1,-1 2-1,1-1 1,0 0-1,0 1 1,0 0-1,0 0 1,1 1-1,9-6 1,-14 10-12,0-1 0,0 1 0,0 0 1,0-1-1,0 1 0,-1 0 0,1 0 0,0 0 0,-1-1 0,1 1 0,0 0 1,-1 0-1,1 0 0,-1 0 0,0 0 0,1 0 0,-1 0 0,0 0 0,1 0 0,-1 0 1,0 1-1,0-1 0,0 0 0,0 0 0,0 2 0,2 39 112,-1-37-109,-1-3-52,6 35 648,-6-37-580,0 0 0,0 1 1,0-1-1,1 0 1,-1 1-1,0-1 0,0 0 1,1 0-1,-1 0 1,0 1-1,0-1 0,1 0 1,-1 0-1,0 0 0,1 0 1,-1 1-1,0-1 1,0 0-1,1 0 0,-1 0 1,0 0-1,1 0 0,-1 0 1,0 0-1,1 0 1,-1 0-1,0 0 0,1 0 1,-1 0-1,0 0 1,1 0-1,-1-1 0,19-13-1087,0-11-4882,-10 11 299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3.454"/>
    </inkml:context>
    <inkml:brush xml:id="br0">
      <inkml:brushProperty name="width" value="0.025" units="cm"/>
      <inkml:brushProperty name="height" value="0.025" units="cm"/>
    </inkml:brush>
  </inkml:definitions>
  <inkml:trace contextRef="#ctx0" brushRef="#br0">83 1 8520,'0'0'16859,"-9"5"-16480,4 0-354,-1-1 0,0 1 1,1 0-1,0 0 0,1 1 0,-1 0 1,1-1-1,0 2 0,0-1 1,1 0-1,0 1 0,0-1 0,0 1 1,1 0-1,0 0 0,0 0 1,1 0-1,-1 13 0,1-14-6,0-1-12,0 1 1,0-1-1,1 1 0,0-1 0,0 1 1,1 10-1,0-14-3,0-1 0,-1 1 0,1-1 1,0 0-1,-1 1 0,1-1 0,0 0 1,0 1-1,0-1 0,0 0 0,1 0 0,-1 0 1,0 0-1,0 0 0,1 0 0,-1 0 1,0-1-1,1 1 0,-1 0 0,1-1 1,-1 1-1,1-1 0,-1 1 0,1-1 0,-1 0 1,1 0-1,-1 1 0,4-2 0,3 1 22,1 0-1,0-2 0,-1 1 0,1-1 1,-1 0-1,0 0 0,0-1 1,0-1-1,0 1 0,0-1 0,-1 0 1,1-1-1,-1 0 0,0 0 1,0 0-1,-1-1 0,7-8 0,0 2-13,-1-2-1,-1 0 0,0 0 0,0-1 0,-2-1 1,0 1-1,9-22 0,-18 37-15,0 0 1,0 0-1,0 0 1,0 0-1,0 0 1,-1 0-1,1 0 1,0-1-1,0 1 1,0 0-1,0 0 1,0 0-1,0 0 1,0 0-1,-1 0 1,1 0-1,0 0 1,0 0-1,0 0 1,0 0-1,0 0 1,0 0-1,0-1 1,0 1-1,0 0 1,0 0-1,-1 0 1,1 0-1,0 0 1,0 0-1,0 0 1,0-1-1,0 1 1,0 0-1,0 0 1,0 0-1,0 0 1,0 0-1,0 0 1,0 0-1,0-1 1,0 1-1,0 0 1,0 0-1,0 0 1,0 0-1,0 0 1,0 0-1,1 0 1,-1-1-1,0 1 1,0 0-1,0 0 1,0 0-1,0 0 1,0 0-1,-13 13 14,11-10 16,-1 0 1,1 0-1,0 0 1,0 1-1,0-1 1,1 1-1,-1-1 1,1 1-1,0 0 1,0 0-1,-1 4 1,2 97-112,0-105 8,0 1 1,1 0-1,-1-1 1,0 1 0,1-1-1,-1 1 1,0-1-1,1 1 1,-1 0 0,1-1-1,-1 0 1,1 1 0,-1-1-1,1 1 1,-1-1-1,1 1 1,-1-1 0,1 0-1,0 0 1,-1 1-1,1-1 1,0 0 0,-1 0-1,1 0 1,0 1 0,-1-1-1,1 0 1,0 0-1,-1 0 1,1 0 0,0 0-1,-1 0 1,1-1-1,0 1 1,-1 0 0,1 0-1,0 0 1,-1-1-1,1 1 1,-1 0 0,2-1-1,0 0-420,1 1 0,-1-1 0,0 0 0,1 0 1,-1 0-1,1 0 0,-1 0 0,0-1 0,0 1 0,4-4 0,3-14-5162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4.097"/>
    </inkml:context>
    <inkml:brush xml:id="br0">
      <inkml:brushProperty name="width" value="0.025" units="cm"/>
      <inkml:brushProperty name="height" value="0.025" units="cm"/>
    </inkml:brush>
  </inkml:definitions>
  <inkml:trace contextRef="#ctx0" brushRef="#br0">0 1 3651,'0'0'22470,"5"12"-22187,-2-6-263,-1 0 1,0 1 0,0-1-1,-1 1 1,1 0-1,-1-1 1,-1 1 0,1 0-1,-1 0 1,-1-1 0,1 1-1,-1 0 1,0 0 0,-3 9-1,0-6-3,-1 15 20,5-25-36,0 1 0,0-1 0,0 1-1,1-1 1,-1 1 0,0-1 0,0 1 0,1-1 0,-1 1 0,0-1 0,1 0 0,-1 1 0,0-1 0,1 1-1,-1-1 1,1 0 0,-1 1 0,1-1 0,-1 0 0,1 0 0,-1 1 0,1-1 0,-1 0 0,1 0 0,-1 0-1,1 0 1,-1 0 0,1 1 0,-1-1 0,1 0 0,0 0 0,-1 0 0,1-1 0,-1 1 0,1 0 0,-1 0-1,1 0 1,-1 0 0,1 0 0,0-1 0,13-3-19,-1-1 0,0-1 0,0 0 0,-1 0-1,0-2 1,0 1 0,18-16 0,2 0-93,-23 16 39,-1 2 5,-1 0 1,1 0-1,0 0 1,0 1-1,0 0 1,0 0-1,1 1 1,-1 0 0,15-2-1,-22 5 51,-1 0 0,0 0 0,1 0 0,-1 0-1,1 0 1,-1 0 0,0 0 0,1 0 0,-1 0 0,1 0-1,-1 0 1,0 1 0,1-1 0,-1 0 0,0 0 0,1 0 0,-1 0-1,0 1 1,1-1 0,-1 0 0,0 0 0,0 1 0,1-1 0,-1 0-1,0 1 1,0-1 0,1 0 0,-1 1 0,0-1 0,0 0 0,0 1-1,0-1 1,0 0 0,1 1 0,-1-1 0,0 1 0,0 0 0,-3 20-123,-15 20 266,5-25-5,9-12 41,0-1 0,1 1 0,0 0 0,0 0 0,0 1 0,0-1 0,1 1 0,-1-1 0,-2 10-1,40-20 212,25-24-278,-49 24-267,0 0 0,0 0 0,1 1 1,0 0-1,-1 1 0,2 0 0,-1 1 1,24-3-1,-35 7 160,-1-1 1,1 1-1,0-1 1,-1 0-1,1 1 1,0-1-1,-1 1 1,1 0-1,-1-1 1,1 1-1,-1-1 1,0 1-1,1 0 0,-1-1 1,1 1-1,-1 0 1,0 0-1,0-1 1,1 1-1,-1 0 1,0 0-1,0-1 1,0 1-1,0 0 1,0 0-1,0 0 1,0-1-1,0 1 1,0 0-1,0 0 1,-1-1-1,1 1 0,-1 1 1,1-1 24,-1 0 0,1 0 0,0 0 0,0 1 1,-1-1-1,1 0 0,0 0 0,0 0 0,0 0 0,0 0 1,0 0-1,1 0 0,-1 1 0,0-1 0,0 0 0,1 0 0,-1 0 1,1 0-1,-1 0 0,1 0 0,-1 0 0,1 0 0,-1 0 0,1 0 1,0-1-1,0 1 0,-1 0 0,1 0 0,0-1 0,0 1 0,0 0 1,0-1-1,0 1 0,0-1 0,0 1 0,1 0 0,8-1-5,14 2-6050,-15-2-413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4.600"/>
    </inkml:context>
    <inkml:brush xml:id="br0">
      <inkml:brushProperty name="width" value="0.025" units="cm"/>
      <inkml:brushProperty name="height" value="0.025" units="cm"/>
    </inkml:brush>
  </inkml:definitions>
  <inkml:trace contextRef="#ctx0" brushRef="#br0">69 1 10442,'0'0'10735,"-1"8"-10030,-5 15-130,-1 0 1,-1 0-1,-16 34 1,8-19 138,15-37-696,0 0 0,1 0 1,-1 0-1,0 0 0,1 1 0,-1-1 0,1 0 0,0 0 0,-1 1 0,1-1 0,0 0 1,0 0-1,-1 1 0,1-1 0,0 0 0,0 1 0,1-1 0,-1 0 0,0 0 1,0 1-1,1-1 0,-1 0 0,0 0 0,1 1 0,0-1 0,0 2 0,1-2-9,-1-1-1,1 1 1,0-1-1,-1 0 1,1 0-1,-1 1 0,1-1 1,-1 0-1,1-1 1,0 1-1,-1 0 1,1 0-1,-1-1 1,1 1-1,-1 0 0,1-1 1,2-1-1,9-4-192,0 0 0,0-1-1,16-12 1,3-6-549,-22 15 499,0 2 0,1-1 0,0 2 0,0-1 1,1 2-1,18-9 0,-29 15 216,-1 0-1,0 0 1,1-1 0,-1 1 0,0 0 0,1 0-1,-1 0 1,0 0 0,1 0 0,-1 0-1,0 0 1,1 0 0,-1 0 0,0 0 0,1 0-1,-1 0 1,0 0 0,1 0 0,-1 0-1,0 0 1,1 0 0,-1 0 0,0 1-1,1-1 1,-1 0 0,0 0 0,0 0 0,1 1-1,-1-1 1,0 0 0,0 0 0,1 1-1,-1-1 1,0 0 0,0 0 0,1 1 0,-1-1-1,0 0 1,0 1 0,0-1 0,0 1-1,-2 18-30,-14 18 928,16-37-836,0 1 0,-1-1 0,1 1 0,-1-1 0,1 1 0,0-1 0,-1 1 0,1-1-1,0 1 1,0 0 0,0-1 0,-1 1 0,1-1 0,0 1 0,0-1 0,0 1 0,0 0 0,0-1 0,0 1 0,0-1 0,0 1 0,0 0 0,0-1 0,0 1 0,1-1 0,-1 1 0,0 0-1,0-1 1,0 1 0,1-1 0,-1 1 0,0-1 0,2 2 0,22 2 488,51-16-790,-51 7 193,-21 4 31,0 0 1,1 1 0,-1-1 0,1 1 0,-1 0 0,0 0-1,1 0 1,-1 1 0,1-1 0,4 2 0,-7-1 44,0 0 0,0 0 0,0 0 1,0 0-1,0 0 0,0 0 0,-1 1 0,1-1 0,0 0 1,-1 0-1,1 1 0,0-1 0,-1 0 0,0 1 0,1-1 1,-1 0-1,0 1 0,0-1 0,0 1 0,0-1 1,0 0-1,0 1 0,0-1 0,0 1 0,0-1 0,-1 0 1,0 3-1,-6 17 209,0 4-2824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5.134"/>
    </inkml:context>
    <inkml:brush xml:id="br0">
      <inkml:brushProperty name="width" value="0.025" units="cm"/>
      <inkml:brushProperty name="height" value="0.025" units="cm"/>
    </inkml:brush>
  </inkml:definitions>
  <inkml:trace contextRef="#ctx0" brushRef="#br0">76 1 5637,'0'0'16736,"-2"10"-15940,-42 135 1108,19-72-1668,24-71-239,1-1 0,-1 1 0,1-1-1,-1 1 1,1-1 0,-1 1 0,1-1 0,0 1-1,0 0 1,0-1 0,0 1 0,0-1 0,0 1-1,0 0 1,0-1 0,1 1 0,-1-1-1,1 1 1,0 2 0,0-4-39,0 1-1,0-1 1,0 1 0,-1-1 0,1 0-1,0 1 1,0-1 0,0 0-1,0 0 1,0 0 0,-1 0-1,1 1 1,0-1 0,0 0 0,0-1-1,0 1 1,0 0 0,0 0-1,-1 0 1,1 0 0,0-1-1,0 1 1,0 0 0,1-2-1,4-1-683,1 0-1,-1-1 1,1 0-1,-1 0 1,-1-1-1,1 0 0,5-5 1,11-18-5477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5.934"/>
    </inkml:context>
    <inkml:brush xml:id="br0">
      <inkml:brushProperty name="width" value="0.025" units="cm"/>
      <inkml:brushProperty name="height" value="0.025" units="cm"/>
    </inkml:brush>
  </inkml:definitions>
  <inkml:trace contextRef="#ctx0" brushRef="#br0">0 127 3812,'0'0'13255,"10"7"-11771,-4-3-1192,-4-2-202,1 0 0,-1 0 0,0 0 0,1-1 0,-1 1 0,1-1 0,-1 1 0,1-1 0,-1 0-1,1 0 1,0 0 0,0-1 0,0 1 0,-1-1 0,1 1 0,0-1 0,0 0 0,0 0 0,0 0 0,0 0 0,0-1 0,-1 1 0,1-1 0,6-2 0,3-3 223,1-1-1,-1-1 1,0 0 0,17-16-1,-24 20-278,0-1-1,0 0 0,-1 1 1,0-2-1,0 1 0,0 0 1,-1-1-1,0 0 0,0 1 1,0-1-1,-1-1 0,3-9 1,-5 15-32,0 1 1,1-1-1,-1 1 1,0-1 0,0 0-1,0 1 1,0-1 0,0 1-1,0-1 1,0 0 0,0 1-1,0-1 1,0 1 0,0-1-1,-1 0 1,1 1 0,0-1-1,0 1 1,-1-1-1,1 1 1,0-1 0,0 1-1,-1-1 1,1 1 0,-1-1-1,1 1 1,0-1 0,-1 1-1,1-1 1,-1 1 0,1 0-1,-1-1 1,1 1 0,-1 0-1,0 0 1,1-1-1,-1 1 1,1 0 0,-1 0-1,0 0 1,1 0 0,-1 0-1,1 0 1,-1 0 0,0 0-1,1 0 1,-1 0 0,1 0-1,-1 0 1,0 0 0,1 0-1,-1 0 1,0 1-1,-34 13 26,23-6-7,0 1-1,1 1 0,0-1 1,0 2-1,-13 16 1,19-21-3,-1 2 1,1-1-1,0 1 1,1-1-1,0 1 1,0 1-1,0-1 1,1 0-1,1 1 0,-3 11 1,5-18-13,0 0 0,0-1 0,0 1 0,0 0 1,0 0-1,0-1 0,1 1 0,-1 0 0,0-1 0,1 1 0,0 0 0,-1-1 0,1 1 1,0-1-1,0 1 0,0-1 0,0 1 0,0-1 0,0 0 0,0 1 0,1-1 0,-1 0 1,0 0-1,1 0 0,-1 0 0,1 0 0,-1 0 0,1 0 0,-1-1 0,1 1 0,0 0 1,-1-1-1,1 0 0,0 1 0,-1-1 0,5 0 0,7 2 53,1-1 0,-1-1-1,26-2 1,-23 1-40,67-12-30,-63 8-40,0 1-1,35-1 1,-54 5 71,-1 0 1,1 1-1,0-1 0,-1 0 1,1 0-1,-1 1 1,1-1-1,-1 0 0,1 1 1,-1-1-1,0 0 0,1 1 1,-1-1-1,1 1 1,-1-1-1,0 1 0,1-1 1,-1 1-1,0-1 1,1 1-1,-1-1 0,0 1 1,0-1-1,0 1 0,1-1 1,-1 1-1,0 0 1,0-1-1,0 1 0,0 0 1,2-8 1164,-1 2-1160,5-28 147,-5 21-230,1 0 1,0 1 0,1-1-1,0 0 1,1 1 0,6-13-1,-9 23 31,-1 1 0,1-1 0,0 0 0,0 1 0,0-1 0,0 0 0,0 1 0,-1-1 0,1 1 0,0 0 0,0-1 0,0 1 0,0 0 0,1-1 0,-1 1 0,0 0 0,0 0 0,0 0 0,0 0 0,0 0 0,0 0 0,0 0 0,0 0 0,0 1 0,0-1 0,0 0 0,2 1 0,34 14 20,-25-9-41,12 2 54,0-1 1,0-1-1,0-2 0,1 0 1,0-1-1,-1-2 1,1-1-1,0 0 0,31-6 1,-48 5 1,-1-1 0,1 0 0,-1-1 1,0 1-1,12-7 0,-17 8 1,0 0 0,0-1 0,0 1 1,0 0-1,0-1 0,0 1 0,0-1 0,-1 1 0,1-1 1,0 0-1,-1 0 0,0 0 0,1 0 0,-1 0 0,0 0 1,0 0-1,0 0 0,0 0 0,0 0 0,-1-1 1,2-3-1,-3 5-5,0 1 0,1-1 0,-1 0-1,0 1 1,1-1 0,-1 0 0,0 1 0,0-1 0,0 1 0,1 0 0,-1-1 0,0 1 0,0 0 0,0-1 0,0 1 0,0 0 0,0 0 0,0 0 0,0 0 0,0 0 0,0 0 0,1 0 0,-1 0 0,0 0-1,0 0 1,0 0 0,0 1 0,0-1 0,0 0 0,0 1 0,-1 0 0,-33 10-8,-9 21 300,42-30-268,0 0 0,0 0-1,1 1 1,-1-1 0,0 0 0,1 0 0,0 1-1,-1-1 1,1 1 0,0-1 0,0 1-1,1 0 1,-1-1 0,0 1 0,1 0-1,0 0 1,-1 4 0,2-6-19,-1 0-1,1 0 1,-1 0 0,1 0 0,0 0 0,-1 0-1,1-1 1,0 1 0,0 0 0,-1 0 0,1 0-1,0-1 1,0 1 0,0 0 0,0-1 0,0 1-1,0-1 1,0 1 0,0-1 0,0 0 0,0 1-1,1-1 1,-1 0 0,0 0 0,0 0 0,0 1-1,0-1 1,2-1 0,41 2 114,-35-1-117,29-2 21,69-12 1,-81 9-110,2 0 0,-1 2 0,0 1 0,1 2 0,40 3-1,-11 15 266,-49-15-185,1 1 0,0-1 1,1-1-1,-1 1 1,0-2-1,11 2 0,1-2-532,29 0-1476,-21-7-3160,-19-2-1284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6.278"/>
    </inkml:context>
    <inkml:brush xml:id="br0">
      <inkml:brushProperty name="width" value="0.025" units="cm"/>
      <inkml:brushProperty name="height" value="0.025" units="cm"/>
    </inkml:brush>
  </inkml:definitions>
  <inkml:trace contextRef="#ctx0" brushRef="#br0">0 1 21012,'0'0'5029,"79"17"-8136,-41-17-2915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9.475"/>
    </inkml:context>
    <inkml:brush xml:id="br0">
      <inkml:brushProperty name="width" value="0.025" units="cm"/>
      <inkml:brushProperty name="height" value="0.025" units="cm"/>
    </inkml:brush>
  </inkml:definitions>
  <inkml:trace contextRef="#ctx0" brushRef="#br0">37 133 6758,'0'0'8472,"-7"-9"-6518,-20-29-432,27 37-1484,-1 0 0,1 1 1,0-1-1,-1 0 1,1 1-1,0-1 0,0 0 1,0 0-1,-1 1 1,1-1-1,0 0 0,0 0 1,0 0-1,0 1 0,0-1 1,1 0-1,-1 0 1,0 1-1,0-1 0,0 0 1,1 0-1,-1 1 1,0-1-1,1 0 0,-1 1 1,1-1-1,-1 0 0,0 1 1,1-1-1,0 1 1,-1-1-1,1 0 0,22-10 588,-17 9-463,21-8 40,0 1 1,0 1-1,1 1 0,0 2 1,0 1-1,0 1 0,0 1 1,1 2-1,-1 0 0,53 9 1,-78-8-200,0-1 1,0 1-1,1 0 1,-1 0-1,0 0 1,0 0-1,0 1 1,0-1 0,0 1-1,0 0 1,-1-1-1,1 1 1,-1 1-1,1-1 1,-1 0-1,1 1 1,-1-1-1,0 1 1,0 0-1,-1-1 1,1 1-1,0 0 1,-1 0-1,0 0 1,0 0 0,0 0-1,0 1 1,0-1-1,-1 0 1,1 0-1,-1 1 1,0-1-1,0 0 1,0 1-1,0-1 1,-1 0-1,1 1 1,-1-1-1,-2 6 1,0 1 27,-1 0 0,0 0 0,-1 0 0,0 0 0,-1-1 0,0 1 0,0-1 0,-1-1 0,0 0 1,-15 13-1,-7 1 384,-1-1 1,-1-2-1,-1-1 1,-39 16-1,15-7 806,56-27-1220,0 0-1,0 0 1,0 0 0,0 0-1,0 0 1,0 0 0,0 0-1,0 0 1,0 0 0,1 1-1,-1-1 1,0 0 0,0 0-1,0 0 1,0 0 0,0 0 0,0 0-1,0 0 1,0 1 0,0-1-1,0 0 1,0 0 0,0 0-1,0 0 1,0 0 0,0 0-1,0 0 1,0 1 0,0-1-1,0 0 1,0 0 0,0 0-1,0 0 1,0 0 0,0 0-1,0 0 1,0 1 0,0-1-1,0 0 1,0 0 0,0 0-1,0 0 1,-1 0 0,1 0-1,0 0 1,0 0 0,0 0-1,0 1 1,0-1 0,0 0-1,0 0 1,0 0 0,-1 0-1,1 0 1,0 0 0,0 0-1,0 0 1,0 0 0,0 0-1,0 0 1,0 0 0,-1 0-1,1 0 1,0 0 0,0 0 0,0 0-1,0 0 1,15 2 4,21-2-14,37-6-1428,82-19 0,-4-6-7182,-138 28 7403,50-10-5757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29.840"/>
    </inkml:context>
    <inkml:brush xml:id="br0">
      <inkml:brushProperty name="width" value="0.025" units="cm"/>
      <inkml:brushProperty name="height" value="0.025" units="cm"/>
    </inkml:brush>
  </inkml:definitions>
  <inkml:trace contextRef="#ctx0" brushRef="#br0">308 103 6246,'0'-9'3502,"1"2"-2844,0 1 101,-1-1-1,0 1 0,0 0 0,0 0 1,-1-1-1,-1-5 0,2 10-604,-1 0 0,0 0 0,1 0 0,-1 0 0,0 1 0,0-1 1,0 0-1,0 1 0,-1-1 0,1 0 0,0 1 0,-1-1 0,1 1 0,-1 0 0,1-1 0,-1 1 0,0 0 0,0 0 0,1 0 1,-1 0-1,0 1 0,0-1 0,0 0 0,0 1 0,-3-1 0,-4 0-43,1 1 0,-1 0 0,1 0 0,-1 1 0,1 1 0,0-1-1,-1 1 1,1 0 0,0 1 0,0 0 0,0 1 0,1-1 0,-1 1 0,1 1 0,0-1 0,0 1 0,-11 11 0,5-5 169,2 0 0,0 0 0,0 1 0,1 1-1,0 0 1,1 0 0,1 1 0,-11 23 0,17-33-231,0 0 0,1 0 0,-1 0 0,1 0 0,0 0 0,0 0 0,1 0 0,-1 0 0,1 0 0,0 1 0,0-1 0,0 0 0,0 0 0,1 0 0,0 1 0,0-1-1,0 0 1,0 0 0,1 0 0,-1 0 0,1-1 0,3 6 0,-1-5-32,0 0 0,0 0 0,1-1 0,-1 1 0,1-1 0,0 0 0,0 0 0,0-1 0,0 1 0,0-1 0,1 0 0,-1-1 0,1 1 0,-1-1 0,1 0 0,7 0 0,8 1 3,0-2 0,0 0 0,0-1-1,0-1 1,0 0 0,0-2 0,0-1 0,-1 0 0,30-13 0,-41 14 2,-1 0 1,0 0 0,1-1 0,-2-1 0,1 1 0,0-1 0,-1 0-1,0-1 1,-1 0 0,9-10 0,-12 11 33,1 0 0,-1 0 0,0 0 0,-1 0 1,1-1-1,-1 1 0,0-1 0,-1 1 0,0-1 0,0 1 0,0-1 0,-1 0 0,0 0 1,0 1-1,-1-1 0,-1-7 0,1 9-52,-1 0 0,0 0 0,0 0-1,0 0 1,-1 0 0,0 0 0,0 1 0,0 0 0,0-1 0,-1 1-1,1 0 1,-1 1 0,0-1 0,0 1 0,-1-1 0,1 1 0,-1 1-1,1-1 1,-1 1 0,0-1 0,-8-1 0,1-1-413,0 2 1,1-1-1,-1 2 0,0-1 1,-1 2-1,1-1 0,0 2 1,-18 1-1,29-1 253,0 0 0,0 0 0,0 0-1,0 0 1,0 0 0,1 0 0,-1 1-1,0-1 1,0 0 0,0 1 0,0-1-1,1 1 1,-1-1 0,0 1 0,0-1-1,1 1 1,-1-1 0,0 1 0,1 0 0,-1-1-1,1 1 1,-1 0 0,1 0 0,-1-1-1,1 1 1,-1 0 0,1 0 0,0 0-1,0 0 1,-1-1 0,1 1 0,0 0-1,0 0 1,0 1 0,0 0-278,0 0-1,0 0 1,0 0-1,1 0 1,-1 0-1,1 0 1,0 0 0,-1-1-1,1 1 1,0 0-1,0 0 1,0-1-1,0 1 1,2 2 0,16 12-2940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0.233"/>
    </inkml:context>
    <inkml:brush xml:id="br0">
      <inkml:brushProperty name="width" value="0.025" units="cm"/>
      <inkml:brushProperty name="height" value="0.025" units="cm"/>
    </inkml:brush>
  </inkml:definitions>
  <inkml:trace contextRef="#ctx0" brushRef="#br0">366 40 12364,'0'0'7863,"-9"-5"-6731,1 1-1010,0 1 0,-1 0 0,1 0 1,-1 1-1,0 1 0,1-1 0,-1 1 0,0 0 1,0 1-1,0 0 0,0 1 0,0 0 0,0 0 1,1 1-1,-1 0 0,0 0 0,-9 5 0,0 1 29,0 0 0,0 1-1,1 1 1,0 1 0,-17 14 0,28-20-22,0 0 0,1 1 1,-1-1-1,1 1 0,0 0 1,1 0-1,-1 1 0,1-1 1,0 1-1,1 0 0,0 0 1,0 1-1,1-1 0,-1 0 0,-1 16 1,4-21-117,-1 0 1,1 0-1,0 0 0,1 1 1,-1-1-1,0 0 0,1 0 1,-1 0-1,1 0 0,0 0 1,-1 0-1,1 0 1,0 0-1,0 0 0,0 0 1,1 0-1,-1 0 0,0-1 1,3 4-1,0-2 7,-1-1-1,1 1 0,0-1 1,0 0-1,0 0 0,0 0 1,0 0-1,0-1 0,6 2 1,9 0 50,0 0 1,0-2-1,31 0 1,-40-1-35,11 0-18,1-2 1,-1 0-1,1-2 0,-1 0 0,0-1 0,0-1 1,26-12-1,-40 15 44,1 0 1,-1-1-1,1 0 1,-1 0-1,0-1 1,0 1 0,-1-2-1,0 1 1,0-1-1,0 0 1,0 0-1,-1 0 1,0-1-1,0 0 1,-1 0-1,0 0 1,0-1-1,-1 1 1,0-1 0,0 0-1,3-15 1,-6 20-41,1 0 0,-1 0 0,0 0 0,0 1 0,-1-1 0,1 0 0,0 0 0,-1 0 0,0 0 0,0 0 0,0 0 1,0 0-1,0 1 0,0-1 0,-1 0 0,0 1 0,1-1 0,-5-3 0,2 2-20,0 0-1,-1 0 1,0 1-1,0 0 1,1 0-1,-2 0 1,1 1-1,0-1 1,-8-1-1,-6-1-563,0 1 0,0 0 0,-1 2 0,-35-1 0,33 9-2860,21-6 3250,1 0-1,0 0 1,-1 1-1,1-1 1,0 0 0,0 0-1,-1 1 1,1-1-1,0 0 1,0 1-1,-1-1 1,1 0-1,0 1 1,0-1-1,0 0 1,0 1 0,0-1-1,-1 1 1,1-1-1,0 0 1,0 1-1,0-1 1,0 1-1,0-1 1,0 0 0,0 1-1,0-1 1,0 0-1,1 1 1,-1-1-1,0 1 1,0-1-1,0 0 1,0 1-1,0-1 1,1 0 0,-1 1-1,0-1 1,0 0-1,1 1 1,-1-1-1,0 0 1,0 0-1,1 1 1,-1-1 0,0 0-1,1 0 1,-1 1-1,0-1 1,1 0-1,-1 0 1,1 0-1,-1 0 1,0 0-1,1 1 1,16 7-6384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0.774"/>
    </inkml:context>
    <inkml:brush xml:id="br0">
      <inkml:brushProperty name="width" value="0.025" units="cm"/>
      <inkml:brushProperty name="height" value="0.025" units="cm"/>
    </inkml:brush>
  </inkml:definitions>
  <inkml:trace contextRef="#ctx0" brushRef="#br0">380 103 6406,'0'0'8392,"-2"-11"-4297,2 7-3953,0 1 1,0-1-1,-1 0 1,1 1 0,-1-1-1,0 0 1,0 1 0,-1-1-1,1 1 1,-1 0 0,0-1-1,0 1 1,0 0-1,0 0 1,0 0 0,0 0-1,-1 1 1,0-1 0,1 1-1,-1-1 1,0 1-1,0 0 1,0 0 0,-1 0-1,1 1 1,0-1 0,-1 1-1,1-1 1,-1 1 0,1 0-1,-5 0 1,-9-2 13,1 1 0,-1 1 0,1 0 0,-1 1 0,1 1 1,-1 1-1,-26 5 0,33-5-55,1 1 0,0 0 0,0 0 0,0 1 0,0 0 0,1 0 0,0 1 1,0 0-1,0 0 0,0 1 0,1 0 0,0 1 0,0 0 0,-10 12 0,16-17-88,0-1-1,-1 1 1,1-1 0,0 1-1,0 0 1,0-1-1,1 1 1,-1 0 0,0 0-1,0-1 1,1 1 0,0 0-1,-1 0 1,1 0-1,0 0 1,0 0 0,0 0-1,0 0 1,0 0 0,0 0-1,0-1 1,1 1-1,-1 0 1,1 0 0,-1 0-1,1 0 1,0-1 0,0 1-1,0 0 1,0-1-1,0 1 1,0 0 0,0-1-1,0 1 1,1-1-1,-1 0 1,1 1 0,-1-1-1,1 0 1,-1 0 0,1 0-1,0 0 1,0 0-1,3 1 1,5 2 7,0-1 1,0 1-1,1-1 0,-1-1 1,1 0-1,16 0 0,-7 0-56,0-2-1,-1-1 0,1 0 1,-1-1-1,34-9 0,-43 8 37,0 0 0,0-1-1,-1 0 1,0-1 0,1 0-1,-2 0 1,1-1 0,0 0-1,-1-1 1,-1 0 0,1 0-1,9-12 1,-16 19-2,-1 0 0,0 0 1,0-1-1,1 1 0,-1 0 0,0 0 1,0 0-1,1 0 0,-1-1 0,0 1 1,0 0-1,0 0 0,1-1 0,-1 1 0,0 0 1,0 0-1,0-1 0,0 1 0,1 0 1,-1 0-1,0-1 0,0 1 0,0 0 1,0-1-1,0 1 0,0 0 0,0 0 0,0-1 1,0 1-1,0 0 0,0-1 0,0 1 1,0 0-1,0-1 0,0 1 0,0 0 1,0 0-1,-1-1 0,1 1 0,0 0 1,0-1-1,-11 9-106,8-4 114,1 0-1,-1 0 1,1 0-1,0 0 0,0 1 1,0-1-1,1 1 1,-1-1-1,1 1 1,0 0-1,0-1 0,1 1 1,0 0-1,0 0 1,0-1-1,0 1 0,2 9 1,0-7 8,1 0 0,0 0 0,0 0 0,0 0-1,1-1 1,0 1 0,0-1 0,1 0 0,-1 0 0,8 6 0,11 8-66,0 0 0,2-2-1,0-1 1,37 19 0,-58-34 7,34 22-154,-37-24 197,-1 1 0,1-1 1,0 0-1,-1 1 0,1-1 1,-1 1-1,1-1 1,0 1-1,-1-1 0,1 1 1,-1-1-1,1 1 0,-1 0 1,1-1-1,-1 1 1,0-1-1,1 1 0,-1 0 1,0 0-1,0-1 0,1 1 1,-1 0-1,0-1 0,0 1 1,0 0-1,0 0 1,0-1-1,0 1 0,0 0 1,0 0-1,0-1 0,0 1 1,0 0-1,0 0 1,-1-1-1,1 1 0,0 0 1,-1 0-1,1-1 0,0 1 1,-1-1-1,1 1 1,-1 0-1,1-1 0,-1 1 1,1-1-1,-1 1 0,1-1 1,-2 1-1,-11 5 202,-1-1 0,1-1 0,-1 0-1,0-1 1,0-1 0,0 0 0,-15 0 0,-13 2 352,-78 10 658,-137-2-1,255-12-2288,40-1-12021,-12-5 587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6.491"/>
    </inkml:context>
    <inkml:brush xml:id="br0">
      <inkml:brushProperty name="width" value="0.025" units="cm"/>
      <inkml:brushProperty name="height" value="0.025" units="cm"/>
    </inkml:brush>
  </inkml:definitions>
  <inkml:trace contextRef="#ctx0" brushRef="#br0">15 188 3876,'0'0'14515,"-3"9"-13843,0 1-421,1-6-103,0 1-1,1-1 1,0 0-1,0 1 1,0-1-1,1 1 1,-1 7-1,1-12-123,0 1-1,0-1 1,1 0-1,-1 0 1,0 1-1,0-1 1,0 0-1,0 1 1,0-1-1,0 0 1,0 0-1,1 1 1,-1-1-1,0 0 1,0 0-1,0 1 1,0-1-1,1 0 1,-1 0-1,0 0 1,0 1-1,1-1 1,-1 0-1,0 0 1,0 0-1,1 0 1,-1 0-1,0 0 1,1 0-1,-1 1 1,0-1-1,0 0 1,1 0-1,-1 0 1,0 0-1,1 0 1,-1 0-1,0 0 1,1 0-1,-1-1 1,0 1-1,0 0 1,1 0-1,-1 0 1,0 0-1,1 0 1,-1 0-1,0 0 1,0-1-1,1 1 1,-1 0-1,0 0 1,0 0-1,0-1 1,1 1-1,-1 0 1,0 0-1,0-1 1,0 1-1,16-14 510,-4 1-522,-1-2 0,-1 1-1,0-1 1,-1-1 0,-1 0-1,0 0 1,-1 0 0,-1-1-1,-1 0 1,0 0 0,-1-1-1,3-29 1,-7 46-75,-2 3 45,0 1 0,0 0 0,0-1-1,0 1 1,1 0 0,-1 0 0,1 0 0,-2 6 0,2-5 15,-8 15-1,4-8 303,0 1 1,1-1 0,0 1 0,0 0 0,1 0 0,1 0 0,-1 12 0,3-23-297,0 0-1,1-1 1,-1 1-1,1 0 1,-1 0 0,1-1-1,-1 1 1,1-1-1,-1 1 1,1 0-1,-1-1 1,1 1 0,0-1-1,0 1 1,-1-1-1,1 0 1,0 1 0,0-1-1,-1 0 1,1 1-1,0-1 1,0 0-1,0 0 1,-1 0 0,1 0-1,0 0 1,0 0-1,0 0 1,0 0 0,-1 0-1,1 0 1,0 0-1,0-1 1,0 1-1,-1 0 1,1 0 0,0-1-1,0 1 1,0-1-1,35-11-1489,-34 11 1373,31-13-1984,-32 14 2046,1-1 1,-1 0 0,1 1 0,0-1-1,-1 1 1,1-1 0,0 1-1,-1 0 1,1-1 0,0 1 0,-1 0-1,1 0 1,0 1 0,-1-1 0,1 0-1,-1 0 1,3 1 0,19 59 2123,-7-39-2097,-1 1 1,-1 0-1,22 49 1,-32-62 12,0 2 0,0-1 0,-1 0 0,-1 1-1,0-1 1,0 1 0,-1 0 0,-1 0 0,1-1 0,-2 1 0,1 0 0,-5 17 0,4-25 146,0 1-1,0 0 1,0 0 0,-1-1 0,0 1 0,1 0-1,-1-1 1,-1 0 0,1 1 0,0-1 0,-1 0-1,0 0 1,0-1 0,-3 4 0,5-5-50,-1-1 0,1 1 1,-1 0-1,1-1 0,-1 0 0,1 1 1,-1-1-1,1 0 0,-1 1 1,1-1-1,-1 0 0,1 0 0,-1 0 1,0-1-1,1 1 0,-1 0 1,1-1-1,-1 1 0,1 0 0,-1-1 1,1 0-1,0 1 0,-1-1 1,1 0-1,0 0 0,-1 0 0,1 0 1,0 0-1,0 0 0,0 0 1,0 0-1,0 0 0,0-1 0,0 1 1,0 0-1,0-1 0,0-2 1,-8-9-24,1-1 0,1-1 0,1 0 0,0 0 0,0 0 0,2 0 0,-3-17 0,5 22-390,0 0-1,1 0 1,1 0 0,0 0-1,0 0 1,1 0 0,3-14 0,-3 21-163,0 0 0,1-1 0,0 1 0,0 1 0,0-1 0,0 0 1,1 0-1,-1 1 0,0-1 0,1 1 0,0 0 0,3-3 0,5-3-2612,8-7-3221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4.366"/>
    </inkml:context>
    <inkml:brush xml:id="br0">
      <inkml:brushProperty name="width" value="0.025" units="cm"/>
      <inkml:brushProperty name="height" value="0.025" units="cm"/>
    </inkml:brush>
  </inkml:definitions>
  <inkml:trace contextRef="#ctx0" brushRef="#br0">4 0 2370,'0'0'18407,"0"11"-17377,-1 53 215,-1-18-573,6 65 0,8-72-464,-12-37-283,1-1 0,-1 1 0,1-1-1,0 1 1,-1-1 0,1 1 0,0-1 0,0 1-1,0-1 1,0 0 0,0 0 0,0 1 0,1-1-1,-1 0 1,0 0 0,1 0 0,-1 0 0,1 0-1,-1-1 1,1 1 0,2 0 0,-3-30-11136,-6 7 2675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4.727"/>
    </inkml:context>
    <inkml:brush xml:id="br0">
      <inkml:brushProperty name="width" value="0.025" units="cm"/>
      <inkml:brushProperty name="height" value="0.025" units="cm"/>
    </inkml:brush>
  </inkml:definitions>
  <inkml:trace contextRef="#ctx0" brushRef="#br0">0 7 865,'0'0'18487,"14"-1"-17099,87-4 931,103 8 1,-140 0-5997,-10-3-4401,-78 0 3134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5.071"/>
    </inkml:context>
    <inkml:brush xml:id="br0">
      <inkml:brushProperty name="width" value="0.025" units="cm"/>
      <inkml:brushProperty name="height" value="0.025" units="cm"/>
    </inkml:brush>
  </inkml:definitions>
  <inkml:trace contextRef="#ctx0" brushRef="#br0">68 10 3683,'0'0'17361,"55"34"-16048,-8-44-608,3-2-353,-4 3-224,-1 1-128,-11 3 32,-7 5-448,-15 0-897,-12 3-737,0 9-545,-11 1-1921,-12 0-3139</inkml:trace>
  <inkml:trace contextRef="#ctx0" brushRef="#br0" timeOffset="1">0 254 10378,'0'0'10121,"72"-13"-8679,-26-4-193,6-1-576,1 1-513,-4 0-128,-5 5-609,-6 4-1120,-13 3-1154,-6 3-1858,-10-1-1056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5.464"/>
    </inkml:context>
    <inkml:brush xml:id="br0">
      <inkml:brushProperty name="width" value="0.025" units="cm"/>
      <inkml:brushProperty name="height" value="0.025" units="cm"/>
    </inkml:brush>
  </inkml:definitions>
  <inkml:trace contextRef="#ctx0" brushRef="#br0">41 1 4228,'0'0'13234,"-6"9"-11611,0-1-1175,2 1 1,-1-1-1,1 1 1,0 0-1,-4 19 1,7-26-407,1 0 0,-1 0 0,0 0 0,1 0 0,0 0 0,0 0 0,-1 0 0,1 0 0,0 1 0,1-1 0,-1 0 0,0 0 0,1 0 0,-1 0 0,1 0 0,-1 0 0,1 0 0,0 0 0,0 0 0,0 0 0,0 0 0,0 0 0,1-1 0,-1 1 1,0 0-1,1-1 0,-1 1 0,1-1 0,0 0 0,0 1 0,-1-1 0,1 0 0,0 0 0,0 0 0,0 0 0,0-1 0,0 1 0,0 0 0,4 0 0,1 0-9,1 0 1,-1-1-1,0 1 1,1-1-1,-1-1 1,1 0-1,-1 0 1,0 0-1,0-1 1,0 0-1,0 0 1,7-4-1,6-4 16,0 0 0,29-23 0,-47 32 47,0 1 1,0-1 0,0 0 0,-1 1-1,1 0 1,0-1 0,0 1-1,0 0 1,0 0 0,0 0-1,0 0 1,0 0 0,0 1-1,0-1 1,0 0 0,0 1 0,0 0-1,-1-1 1,4 3 0,23 3 254,-4-5-331,-5-1-536,0 0 1,30-5-1,-42 2-1792,-6-5-6411,-1 5 6635,0-8-8929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5.812"/>
    </inkml:context>
    <inkml:brush xml:id="br0">
      <inkml:brushProperty name="width" value="0.025" units="cm"/>
      <inkml:brushProperty name="height" value="0.025" units="cm"/>
    </inkml:brush>
  </inkml:definitions>
  <inkml:trace contextRef="#ctx0" brushRef="#br0">1 14 6726,'0'0'12620,"68"-11"-15182,-38 11-1410,-5-3-736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6.254"/>
    </inkml:context>
    <inkml:brush xml:id="br0">
      <inkml:brushProperty name="width" value="0.025" units="cm"/>
      <inkml:brushProperty name="height" value="0.025" units="cm"/>
    </inkml:brush>
  </inkml:definitions>
  <inkml:trace contextRef="#ctx0" brushRef="#br0">100 1 3107,'0'0'14713,"-7"1"-13753,4-1-853,0 0-1,0 1 1,0 0-1,0 0 1,0 0-1,0 0 1,1 0 0,-1 0-1,0 0 1,1 1-1,-1 0 1,1-1-1,0 1 1,-1 0-1,1 0 1,-2 3-1,1-1 120,0 1 0,0-1 0,1 1 0,0 0 0,0 0 0,0 0 1,0 0-1,1 0 0,0 0 0,-1 9 0,-2 25 636,3 0 1,5 68-1,17 78-707,-9-79 1640,-15-144-1654,-15-64-1,3 27-170,7 37-135,5 25 70,0 0 0,1-1 1,-1-15-1,26 37-279,-13-2 366,11 8 6,1-1 0,31 13 0,-45-23 12,-1-1 0,0 1 0,1-2 0,-1 1 0,1-1 0,0 0 1,0 0-1,-1-1 0,1 0 0,0 0 0,0-1 0,9-2 1,-14 2-3,0 0 1,0 0 0,0-1 0,0 1 0,-1-1-1,1 0 1,0 1 0,0-1 0,-1-1 0,0 1-1,1 0 1,-1-1 0,0 1 0,0-1 0,0 1 0,0-1-1,-1 0 1,1 0 0,1-4 0,-1 2 4,0 0 0,0-1 0,-1 1 0,0 0 0,0-1 0,0 1 0,-1-1 1,0 1-1,0-1 0,-1-9 0,1 14-15,0 1 0,0-1 0,0 1 0,-1-1 0,1 0 0,0 1 0,0-1 0,-1 1 0,1-1 0,0 1 0,-1-1 0,1 1 0,0 0 0,-1-1 0,1 1 0,-1-1 0,1 1 0,0 0 0,-1-1 0,1 1 0,-1 0 0,1-1 0,-1 1 0,0 0 0,1 0 0,-1 0 0,1 0 0,-1-1 0,1 1 0,-1 0 0,0 0 0,1 0 0,-1 0 0,1 0 0,-1 0 0,1 0 0,-1 1 0,0-1 0,1 0 0,-1 0 0,1 0 0,-1 0 0,1 1 0,-1-1 0,1 0 0,-1 1 0,1-1 0,-1 0 0,1 1 0,-1-1 0,1 1 0,-24 21-86,22-19 93,1 0 0,-1-1 0,1 1 0,0 0 1,0 0-1,0 0 0,0 0 0,0 0 0,1 0 1,-1 0-1,1 0 0,0 0 0,0 0 0,0 0 1,1 0-1,-1 0 0,1 0 0,-1 0 0,1 0 0,0 0 1,0 0-1,0 0 0,1 0 0,1 3 0,0-3 3,0-1 0,0 1 1,0-1-1,0 1 0,1-1 0,-1 0 0,1-1 0,0 1 0,-1 0 0,1-1 0,0 0 0,0 0 0,0 0 0,0-1 0,0 1 0,0-1 1,0 0-1,5 0 0,2-1-34,0 0 1,-1-1-1,1 0 1,-1 0 0,0-1-1,0-1 1,0 0-1,0 0 1,0-1-1,-1 0 1,0 0 0,15-13-1,-11 10 36,-11 7 2,-1 0-1,0 1 0,1-1 1,-1 0-1,0 1 0,1 0 0,-1-1 1,1 1-1,-1 0 0,0 0 1,1 0-1,-1 0 0,1 0 0,-1 0 1,1 0-1,-1 0 0,1 1 1,-1-1-1,0 1 0,1-1 1,-1 1-1,0-1 0,1 1 0,-1 0 1,0-1-1,0 1 0,2 2 1,0-2 2,-1 1 0,1-1 1,0 1-1,0-1 1,0 0-1,-1 0 1,1 0-1,0-1 1,0 1-1,4 0 0,1-1-348,0 0-1,0 0 0,0-1 0,0 0 0,0 0 0,14-5 0,-18 5-187,-1-1 0,0 0-1,0 1 1,0-1 0,0 0 0,0 0-1,0-1 1,0 1 0,-1 0-1,1-1 1,-1 0 0,0 0 0,0 1-1,0-1 1,0 0 0,0-1-1,-1 1 1,2-5 0,4-15-4560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6.895"/>
    </inkml:context>
    <inkml:brush xml:id="br0">
      <inkml:brushProperty name="width" value="0.025" units="cm"/>
      <inkml:brushProperty name="height" value="0.025" units="cm"/>
    </inkml:brush>
  </inkml:definitions>
  <inkml:trace contextRef="#ctx0" brushRef="#br0">37 1 11787,'0'0'2189,"-5"9"42,0-1-1614,1 0 0,0 0-1,0 1 1,1 0-1,0 0 1,0 0-1,-1 15 1,3-20-506,1 0-1,0 1 1,0-1-1,0 0 1,0 0-1,1 0 1,-1 0-1,1 0 1,0 0 0,1 0-1,-1 0 1,1 0-1,-1 0 1,1-1-1,0 1 1,1-1-1,-1 1 1,0-1-1,1 0 1,0 0 0,0 0-1,0 0 1,4 2-1,0 0-124,0-1 0,0-1 1,1 1-1,-1-1 0,1-1 0,0 1 0,-1-2 0,1 1 0,0-1 0,12 1 1,-15-1-8,1-1 1,-1 0 0,1 0 0,-1-1-1,1 1 1,-1-1 0,0 0 0,1-1 0,-1 1-1,0-1 1,0 0 0,0-1 0,0 1-1,0-1 1,0 0 0,6-5 560,-10 9-508,-1 0 0,1 0 0,0-1 0,0 1 0,0 0 0,-1 0-1,1-1 1,0 1 0,0 0 0,0-1 0,0 1 0,0-1 0,0 1 0,0-1-1,1 0 1,-1 1 0,0-1 0,0 0 0,0 0 0,0 0 0,2 0 0,25 4 147,1-3-648,1-2 0,0 0 0,-1-2 1,1-1-1,45-13 0,-74 17 493,0 0-1,0 0 1,0-1 0,0 1 0,0 0 0,0 0 0,0 0 0,0 0-1,0 0 1,1 0 0,-1 0 0,0 0 0,0 1 0,0-1 0,0 0-1,0 1 1,0-1 0,0 0 0,0 1 0,0 0 0,0-1-1,0 1 1,-1-1 0,1 1 0,0 0 0,0 0 0,0-1 0,-1 1-1,1 0 1,0 0 0,-1 0 0,1 0 0,-1 0 0,1 0 0,-1 0-1,0 0 1,1 1 0,14 20 250,6 0-267,0 1 1,-1 1 0,25 41-1,-40-57-31,0 1-1,0 0 0,-1 0 1,-1 0-1,1 1 1,-1-1-1,-1 1 0,0 0 1,0 0-1,-1 0 1,-1 0-1,1 0 0,-2 0 1,1 0-1,-3 11 1,1-16 79,0 0 1,0 0 0,0 0 0,-1 0 0,0 0 0,0 0 0,0-1-1,0 0 1,-1 1 0,0-1 0,0 0 0,0-1 0,0 1 0,-1-1-1,1 0 1,-6 3 0,4-2 263,0-1 0,0 0 1,-1 0-1,1 0 0,-1-1 0,0 0 0,0 0 0,1-1 0,-1 0 0,0 0 0,0 0 1,-10-1-1,16-1-305,0 1 0,0-1 0,0 1 0,-1-1 0,1 0 0,0 1 0,0-1 0,0 0 0,0 0 1,0 0-1,1 0 0,-1 0 0,0 0 0,0 0 0,0 0 0,1 0 0,-1 0 0,1 0 0,-1 0 0,1-1 0,-1 1 1,1 0-1,0 0 0,-1-1 0,1 1 0,0 0 0,0-2 0,-2-42-63,2 37 3,0 1-32,0 0 1,1 0-1,0-1 0,0 1 1,1 0-1,0 0 1,0 0-1,1 1 1,0-1-1,0 0 0,0 1 1,1 0-1,0 0 1,7-9-1,3 0-48,1 0 1,1 2-1,28-21 0,30-24-5441,-58 39-1095,-3-3-7549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7.856"/>
    </inkml:context>
    <inkml:brush xml:id="br0">
      <inkml:brushProperty name="width" value="0.025" units="cm"/>
      <inkml:brushProperty name="height" value="0.025" units="cm"/>
    </inkml:brush>
  </inkml:definitions>
  <inkml:trace contextRef="#ctx0" brushRef="#br0">50 276 3555,'0'0'3385,"9"-8"-2179,-4 3-1256,46-50 2699,-47 50-1906,-1 1-1,0-1 1,0 0-1,0 0 1,0 0-1,-1 0 1,0-1-1,0 1 1,0-1-1,0 1 1,-1-1-1,1-8 1,-3 14-684,1-1-1,0 1 1,0-1 0,0 1-1,-1 0 1,1-1 0,0 1 0,0-1-1,-1 1 1,1 0 0,0-1-1,-1 1 1,1 0 0,0-1-1,-1 1 1,1 0 0,-1-1 0,1 1-1,-1 0 1,1 0 0,0 0-1,-1-1 1,1 1 0,-1 0-1,1 0 1,-1 0 0,1 0 0,-1 0-1,1 0 1,-1 0 0,1 0-1,-1 0 1,1 0 0,-1 0 0,0 1-1,-21 3 55,15-1-98,-1 1 0,1 1 0,0 0-1,1 0 1,-1 0 0,1 0 0,0 1 0,0 0 0,0 1 0,1-1-1,0 1 1,1 0 0,-1 0 0,1 0 0,0 1 0,1 0 0,0-1-1,0 1 1,1 0 0,0 1 0,0-1 0,0 10 0,2-16-6,0-1-1,0 1 1,1-1 0,-1 1 0,0-1-1,1 1 1,-1-1 0,0 0 0,1 1 0,0-1-1,-1 0 1,1 1 0,0-1 0,0 0 0,0 0-1,0 1 1,0-1 0,0 0 0,0 0 0,0 0-1,0 0 1,0 0 0,1-1 0,0 2 0,2 0 10,0-1 0,1 1 0,-1-1 0,0 0 0,1 0 0,-1 0 1,1 0-1,5-1 0,5 0 21,0-1 0,0 0 0,0-1 0,17-4 0,-11-1-158,0 0-1,0-2 0,0 0 0,-1-1 0,0-1 1,-1-1-1,-1-1 0,0 0 0,0-2 0,-1 0 1,-1-1-1,-1 0 0,0-1 0,-1-1 1,20-34-1,-31 46 130,0 1 1,0-1 0,-1 1-1,0-1 1,0 0-1,-1 0 1,2-10 0,-3 15-4,0 0-1,0 1 1,0-1 0,0 0 0,0 0 0,0 0 0,-1 0 0,1 0 0,0 0-1,0 0 1,-1 0 0,1 0 0,-1 0 0,1 0 0,-1 1 0,1-1 0,-1 0-1,1 0 1,-1 1 0,-1-2 0,1 1 7,0 1 0,-1-1 0,1 0 0,-1 1 0,1 0 0,-1-1 0,1 1 0,-1 0 0,1 0 0,-1 0 0,1 0 0,-1 0 0,1 0 0,-1 0 0,1 0 0,-1 1 0,-1 0 0,-3 1 30,1 0 0,-1 1 0,1-1 0,0 2 0,0-1 0,0 0 0,0 1 0,1 0 0,-1 0 0,1 0 0,0 1 0,0-1 0,1 1 0,-1 0 0,1 0 0,-4 10 0,5-13-13,1 1-1,-1-1 1,1 1-1,0 0 1,0-1-1,0 1 1,0 0-1,0 0 1,1 0-1,-1 0 1,1 0-1,0 0 1,0 0-1,0 0 1,0 0 0,0 0-1,1 0 1,0 0-1,-1-1 1,1 1-1,0 0 1,0 0-1,0 0 1,1-1-1,-1 1 1,1-1-1,-1 1 1,1-1 0,0 1-1,0-1 1,0 0-1,0 0 1,1 0-1,3 3 1,2-1-16,0-1 1,0 0 0,0 0-1,0 0 1,1-1 0,-1 0 0,1-1-1,0 0 1,-1 0 0,1-1-1,16-2 1,-19 2-8,0-1 0,0 0 0,1 0 0,-1-1 0,0 1 0,0-1 0,0-1 0,0 1-1,-1-1 1,1 0 0,-1-1 0,1 1 0,-1-1 0,0 0 0,-1 0 0,7-8 0,-2-7-53,-9 18 41,0 1 0,0-1 0,-1 1 0,1 0 0,0-1 0,0 1 0,0 0 0,-1-1 0,1 1 0,0 0 0,0 0 0,-1-1 0,1 1 0,0 0 0,0 0 0,-1-1 1,1 1-1,0 0 0,-1 0 0,1 0 0,0 0 0,-1-1 0,1 1 0,0 0 0,-1 0 0,1 0 0,0 0 0,-1 0 0,1 0 0,-1 0 0,0 0 0,-1 0-3,0 0 0,0 1 0,0-1 1,0 1-1,0-1 0,0 1 0,0 0 0,1-1 0,-1 1 0,0 0 0,0 0 0,0 1 0,1-1 0,-1 0 0,1 0 0,-1 1 0,-1 1 1,1-1 15,1 0 1,-1-1 0,1 1-1,0 0 1,-1 0 0,1 0 0,0 0-1,0 0 1,0 0 0,0 0 0,1 0-1,-1 1 1,1-1 0,-1 0 0,1 0-1,0 1 1,-1-1 0,1 0 0,1 1-1,-1-1 1,1 5 0,0-5-2,0 0 1,1 0 0,-1 0 0,1 0-1,-1 0 1,1 0 0,0 0-1,0 0 1,0-1 0,0 1-1,0 0 1,0-1 0,0 0-1,0 0 1,1 0 0,2 2-1,9 1-45,1 0-1,-1 0 1,0-1-1,1-1 1,22 0-1,-25-1-66,-1 0-56,0-1 1,0 0-1,0 0 0,0-1 1,-1 0-1,17-5 0,-25 5 223,1 0 0,0 0 0,-1-1 0,1 1 0,-1-1 0,1 0 0,-1 0 0,0 0 0,0 0 0,0 0 0,0 0 0,0 0 0,0-1 0,-1 1-1,1-1 1,-1 1 0,0-1 0,0 1 0,0-1 0,0 0 0,0 0 0,0 0 0,-1 0 0,1 1 0,-1-1 0,0 0 0,0 0 0,0-6 0,-15-124 3331,17 132-3422,0 0-1,0 0 1,0 1 0,0-1-1,0 1 1,0-1 0,-1 1-1,1 0 1,0 0 0,0 0-1,0 0 1,0 0 0,0 0-1,0 0 1,0 1 0,2 0-1,107 23-7456,-66-18 218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8.509"/>
    </inkml:context>
    <inkml:brush xml:id="br0">
      <inkml:brushProperty name="width" value="0.025" units="cm"/>
      <inkml:brushProperty name="height" value="0.025" units="cm"/>
    </inkml:brush>
  </inkml:definitions>
  <inkml:trace contextRef="#ctx0" brushRef="#br0">112 148 6342,'9'-7'-1356,"1"0"2272,54-43 5096,-60 47-5423,-1-1 0,1 1 1,-1 0-1,0-1 0,0 0 1,0 0-1,-1 0 0,1 0 1,-1 0-1,0 0 0,0-1 1,0 1-1,-1-1 0,0 1 1,1-7-1,-2 10-525,0 0 0,-1 0 1,1 1-1,0-1 0,-1 0 1,1 0-1,-1 1 0,0-1 1,1 0-1,-1 1 0,1-1 0,-1 1 1,0-1-1,0 1 0,1-1 1,-1 1-1,0-1 0,0 1 1,1 0-1,-1-1 0,0 1 1,0 0-1,0 0 0,0 0 0,0-1 1,1 1-1,-1 0 0,0 0 1,0 0-1,0 0 0,0 1 1,0-1-1,1 0 0,-2 0 0,-34 6-56,19 0 2,1 1 0,-1 1 0,1 0 0,1 1 0,0 1 1,0 1-1,1 0 0,-17 16 0,30-26-10,-1 1 1,1-1-1,0 0 0,-1 1 1,1-1-1,0 0 0,0 1 1,0 0-1,0-1 1,0 1-1,0-1 0,0 1 1,1 0-1,-1 0 0,1 0 1,-1-1-1,1 1 1,0 2-1,0-3-10,0 1-1,1-1 1,-1 0 0,0 0-1,1 0 1,0 0 0,-1 0-1,1 0 1,0 0 0,-1 0-1,1-1 1,0 1 0,0 0-1,0 0 1,-1-1 0,1 1-1,0 0 1,0-1 0,0 1 0,0-1-1,2 1 1,8 3-151,1-1 1,-1 0-1,0-1 0,20 1 0,-13-1-96,5 1-45,-10-2 218,0 1 1,0 0 0,0 1-1,0 0 1,0 1 0,0 1-1,-1 0 1,13 6 0,-25-10 91,1-1-1,0 0 1,-1 1 0,1-1-1,0 1 1,-1-1 0,1 1 0,-1-1-1,1 1 1,-1-1 0,0 1 0,1 0-1,-1-1 1,1 1 0,-1 0-1,0-1 1,0 1 0,1 0 0,-1-1-1,0 1 1,0 0 0,0 0 0,0-1-1,0 1 1,0 0 0,0 0-1,0-1 1,0 1 0,0 0 0,0 0-1,0-1 1,0 1 0,-1 0-1,1-1 1,0 1 0,-1 0 0,1-1-1,0 1 1,-1 0 0,1-1 0,-1 1-1,1-1 1,-1 1 0,1-1-1,-1 1 1,1-1 0,-1 1 0,0-1-1,1 0 1,-1 1 0,0-1 0,1 0-1,-1 1 1,0-1 0,1 0-1,-2 0 1,-44 20 993,45-20-995,-25 8 252,-1-1 1,0-1 0,0-1 0,0-2 0,-38 1 0,66-4-296,-1-1-1,0 1 1,1 0-1,-1 0 1,0-1 0,0 1-1,1 0 1,-1 0-1,0-1 1,1 1-1,-1 0 1,0-1 0,0 1-1,0 0 1,0-1-1,1 1 1,-1 0-1,0-1 1,0 1 0,0-1-1,0 1 1,0 0-1,0-1 1,0 1 0,0-1-1,0 1 1,0 0-1,0-1 1,0 1-1,0-1 1,0 1 0,0 0-1,0-1 1,-1 1-1,1 0 1,0-1-1,0 1 1,0 0 0,-1-1-1,1 1 1,0 0-1,0-1 1,-1 1 0,1 0-1,0 0 1,-1-1-1,1 1 1,0 0-1,-1 0 1,1 0 0,0-1-1,-1 1 1,1 0-1,0 0 1,-1 0-1,1 0 1,-1 0 0,1 0-1,0 0 1,-1 0-1,1 0 1,-1 0 0,1 0-1,0 0 1,-1 0-1,0 0 1,28-21-4161,6 5-1626,7 1-2419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8.981"/>
    </inkml:context>
    <inkml:brush xml:id="br0">
      <inkml:brushProperty name="width" value="0.025" units="cm"/>
      <inkml:brushProperty name="height" value="0.025" units="cm"/>
    </inkml:brush>
  </inkml:definitions>
  <inkml:trace contextRef="#ctx0" brushRef="#br0">110 248 11563,'0'0'6593,"-11"5"-5248,3-1-1173,-49 26 1386,55-28-1449,-1-1 0,1 1 0,0 0 0,-1 0 0,1 0 0,0 0 0,0 0 0,0 0-1,1 1 1,-1-1 0,0 0 0,1 1 0,0 0 0,-1-1 0,1 1 0,0 0 0,1-1 0,-1 1 0,0 0 0,1 0 0,-1 5 0,1-8-103,1 1 0,-1 0 1,0 0-1,1 0 0,-1-1 1,1 1-1,-1 0 0,1-1 0,-1 1 1,1-1-1,-1 1 0,1 0 1,0-1-1,-1 1 0,1-1 1,0 0-1,-1 1 0,1-1 0,0 1 1,0-1-1,0 0 0,-1 0 1,1 1-1,0-1 0,0 0 1,0 0-1,-1 0 0,3 0 1,29 1 100,-24-1-77,7-1-106,0-1-1,0-1 1,0 0 0,0 0-1,0-2 1,-1 0 0,0 0-1,0-1 1,-1-1 0,1 0-1,-1-1 1,-1-1 0,0 0-1,12-11 1,-17 14 54,0 0 1,0 0-1,-1-1 0,0 0 1,0 0-1,-1-1 0,0 1 1,0-1-1,-1-1 0,0 1 1,-1 0-1,1-1 0,-1 0 1,-1 1-1,0-1 0,0 0 1,-1-1-1,0 1 0,-1 0 0,1 0 1,-2 0-1,1 0 0,-2-1 1,-2-12-1,3 19 22,0 1-1,0-1 1,0 1 0,0-1-1,0 1 1,0 0 0,-1 0 0,1 0-1,-1-1 1,1 2 0,-1-1-1,0 0 1,0 0 0,0 0-1,0 1 1,0-1 0,-1 1-1,1 0 1,0-1 0,-4 0-1,1 1 26,0 0-1,1 0 0,-1 0 0,0 1 1,0-1-1,0 1 0,0 0 0,0 1 1,0-1-1,-6 3 0,-1-1 126,0 2 1,0 0-1,0 1 0,1 0 1,0 0-1,0 1 0,-18 13 1,26-16-82,0-1 0,0 0 0,0 1 0,1 0 0,-1-1 0,1 1 0,0 0-1,0 0 1,0 1 0,0-1 0,1 0 0,-1 0 0,0 5 0,2-6-62,0-1 0,0 1 0,0-1 0,0 1 0,0-1 0,0 1-1,1-1 1,-1 1 0,1-1 0,-1 1 0,1-1 0,0 1 0,-1-1 0,1 0 0,0 1-1,0-1 1,0 0 0,0 0 0,0 0 0,0 0 0,0 0 0,0 0 0,1 0 0,-1 0-1,0 0 1,0 0 0,1-1 0,-1 1 0,1-1 0,-1 1 0,1-1 0,-1 1-1,1-1 1,2 0 0,23 7-242,0-2-1,45 2 1,-43-4-512,0 0 0,36 9 0,-62-11 759,-1-1-1,1 1 0,-1 0 1,1 0-1,-1 0 1,1 0-1,-1 0 0,0 1 1,0-1-1,1 1 0,-1-1 1,0 1-1,0 0 0,-1 0 1,1 0-1,0 0 0,-1 0 1,1 0-1,-1 0 0,1 1 1,-1-1-1,0 1 0,0-1 1,0 0-1,1 6 0,-2-2 162,0-1 0,0 0 0,0 1 0,-1-1 0,0 1 0,0-1 0,0 0 0,-1 1 0,1-1 0,-1 0 0,-5 8 0,6-10-126,-2 1 53,1 1 0,0 0-1,0 0 1,0 0 0,0 0-1,1 0 1,0 0 0,-1 8 0,3-13-129,-1 1 1,0-1 0,1 0 0,-1 1 0,1-1 0,-1 1-1,0-1 1,1 0 0,-1 0 0,1 1 0,-1-1 0,1 0-1,0 0 1,-1 0 0,1 0 0,-1 0 0,1 1 0,-1-1-1,1 0 1,-1 0 0,1 0 0,-1 0 0,1-1 0,0 1-1,-1 0 1,1 0 0,-1 0 0,1 0 0,-1 0 0,1-1-1,-1 1 1,1 0 0,-1-1 0,1 1 0,-1 0 0,1-1-1,22-10-2905,-5-5-1460,3-5-2284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1:28.881"/>
    </inkml:context>
    <inkml:brush xml:id="br0">
      <inkml:brushProperty name="width" value="0.025" units="cm"/>
      <inkml:brushProperty name="height" value="0.025" units="cm"/>
    </inkml:brush>
  </inkml:definitions>
  <inkml:trace contextRef="#ctx0" brushRef="#br0">2574 426 6854,'-408'-70'-471,"4"2"702,306 56-352,0 5 0,-113 6 0,103 13 187,0 4 0,-140 40 0,106-21 286,100-26-300,-56 13 244,-157 56 1,227-68-230,2 2 1,-1 1 0,2 1-1,0 1 1,0 1-1,2 1 1,0 2-1,1 0 1,0 1 0,-25 32-1,39-39-69,0 0 0,1 1 0,1-1 0,0 1 0,1 0 0,0 1 0,1 0-1,1-1 1,0 1 0,1 0 0,0 16 0,0 10-41,2 0 0,11 76-1,43 172-29,-41-237 110,2-1 0,2 0 0,36 70 0,-41-100 44,0-1 1,1 0-1,1-1 0,1-1 1,1-1-1,0 0 1,1 0-1,23 15 0,-11-11-52,2-2 1,0-1-1,0-1 0,61 22 0,-12-14-40,0-4 0,2-3-1,155 13 1,558 3 60,-496-28-39,1368-3-160,-1363-6 139,889-103-26,-60-11 74,-889 98-94,-1-10 0,265-67 1,-325 56 40,121-31-46,-249 55 51,-1-3-1,-1-2 1,69-38 0,-88 39 28,-2-1 0,0-2 0,52-48 0,-68 55-8,0-1 1,-1 0-1,-1-1 1,0-1-1,-2 0 1,0-1-1,16-38 1,-24 46-5,0 1 1,-1-1-1,0 0 1,-1 1-1,-1-1 1,1-1-1,-2 1 1,0 0-1,0 0 1,-1 0-1,-5-22 1,1 18 12,0 0 0,-1 0 1,-1 0-1,0 1 0,-1 0 1,0 1-1,-18-23 0,-6 0 26,-2 2 0,-2 1 0,-1 1 0,-76-51 0,11 18 64,-4 5-1,-2 4 0,-2 6 1,-2 4-1,-160-44 0,-8 18 281,-319-40 0,348 77-562,-348-5-1,477 41-233,-1 6-1,1 5 1,0 6-1,-231 62 1,147-9-607,4 8-1766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6.838"/>
    </inkml:context>
    <inkml:brush xml:id="br0">
      <inkml:brushProperty name="width" value="0.025" units="cm"/>
      <inkml:brushProperty name="height" value="0.025" units="cm"/>
    </inkml:brush>
  </inkml:definitions>
  <inkml:trace contextRef="#ctx0" brushRef="#br0">69 0 17585,'0'0'5963,"-9"2"-5002,5-1-914,2-1 1,-1 0 1,1 0 0,0 1-1,-1-1 1,1 1 0,0-1 0,-1 1-1,1 0 1,0 0 0,0 0 0,0 0-1,0 1 1,0-1 0,0 0-1,0 1 1,0-1 0,0 1 0,1 0-1,-1 0 1,0-1 0,1 1-1,0 0 1,-1 0 0,1 1 0,0-1-1,0 0 1,0 0 0,1 0 0,-1 1-1,0-1 1,1 0 0,-1 5-1,1-5-113,0 0-1,0-1 0,0 1 0,0 0 1,0 0-1,1-1 0,-1 1 0,1 0 0,-1-1 1,1 1-1,-1 0 0,1-1 0,0 1 1,0-1-1,0 1 0,0-1 0,0 1 0,0-1 1,0 0-1,1 1 0,1 0 0,36 13-2338,-31-13 2001,-5-2 201,0 1 1,-1-1 0,1 1 0,0 0-1,-1 0 1,1 0 0,0 0-1,-1 1 1,1-1 0,-1 1 0,0-1-1,0 1 1,1 0 0,-1 0-1,2 3 1,-3-3 253,-1-1 0,0 1-1,0 0 1,0-1 0,0 1-1,0 0 1,0-1 0,0 1 0,-1 0-1,1-1 1,-1 1 0,1 0 0,-1-1-1,0 1 1,1-1 0,-1 1-1,0-1 1,0 1 0,0-1 0,0 0-1,0 0 1,-1 1 0,1-1-1,0 0 1,0 0 0,-1 0 0,-1 1-1,-2 3 38,2-3-74,1 1 0,-1 0 0,0-1 0,0 1 0,0-1 0,0 0 0,0 0 0,0 0 0,-1 0-1,1-1 1,-1 1 0,-6 1 0,9-5-450,1 1 0,-1-1-1,0 1 1,1-1 0,0 0-1,-1 1 1,1-1 0,0 1-1,0-1 1,0 0 0,0 0 0,0 1-1,0-1 1,0 0 0,1-1-1,-1 2 157,3-19-4504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9.502"/>
    </inkml:context>
    <inkml:brush xml:id="br0">
      <inkml:brushProperty name="width" value="0.025" units="cm"/>
      <inkml:brushProperty name="height" value="0.025" units="cm"/>
    </inkml:brush>
  </inkml:definitions>
  <inkml:trace contextRef="#ctx0" brushRef="#br0">32 189 9993,'0'0'7506,"-5"10"-5749,2-4-1701,-1 1 372,0 0 0,1 0-1,0 1 1,0-1 0,1 0 0,-2 11 0,4-16-378,0-1 0,0 1 0,0 0 0,0 0 0,0-1 0,0 1 0,0 0 1,1-1-1,-1 1 0,1 0 0,-1-1 0,1 1 0,0-1 0,-1 1 0,1 0 0,0-1 1,0 0-1,0 1 0,0-1 0,0 0 0,1 1 0,-1-1 0,0 0 0,1 0 0,-1 0 1,0 0-1,1 0 0,-1 0 0,1-1 0,0 1 0,-1 0 0,1-1 0,-1 1 0,1-1 1,0 0-1,0 0 0,-1 1 0,1-1 0,2 0 0,3 1-23,1-1 1,-1 1-1,1-1 0,-1-1 1,1 1-1,-1-1 0,0-1 1,1 1-1,-1-1 0,0-1 1,11-4-1,-15 6-46,0-1 1,0 0-1,0 0 0,0 0 1,0 0-1,-1 0 0,1-1 1,0 0-1,-1 1 0,0-1 1,0 0-1,0 0 0,0 0 1,0 0-1,-1 0 0,1-1 1,-1 1-1,0 0 0,0-1 1,0 1-1,0-1 0,-1 1 1,1-1-1,-1-5 0,0 15 51,0-1-1,0 0 0,1 0 1,0 0-1,0 1 1,0-1-1,0 0 1,1 0-1,0 0 0,3 5 1,-3-7 4,0 0 1,0 0-1,0-1 1,0 1 0,1-1-1,-1 0 1,1 0-1,0 0 1,0 0-1,0 0 1,0 0-1,0-1 1,0 0 0,0 1-1,0-1 1,1 0-1,5 1 1,0-1-21,0 1 1,0-1 0,0-1 0,0 0-1,0 0 1,0-1 0,0 0-1,0 0 1,-1-1 0,1 0-1,0-1 1,-1 0 0,1 0-1,-1-1 1,0 0 0,0 0-1,0-1 1,-1 0 0,12-10 0,-11 8-74,-1-1 1,0 0 0,0 0 0,-1-1 0,0 0 0,0 0 0,-1 0 0,0-1 0,0 0 0,-2 0 0,1 0 0,-1 0 0,0-1 0,-1 1 0,0-1 0,0-12 0,-2 15-101,0 0 1,0 1-1,0-1 1,-1 0-1,0 1 1,-1-1 0,-4-13-1,6 20 147,-1-1 1,0 1-1,1-1 0,-1 1 0,0 0 1,0 0-1,0-1 0,0 1 0,0 0 1,0 0-1,-1 0 0,1 0 1,0 0-1,-1 0 0,1 0 0,0 1 1,-1-1-1,-1 0 0,1 0 13,-1 1 0,1 0 0,0 0 0,-1 0 0,1 0 0,-1 0 0,1 1 0,0-1 0,-1 0 0,1 1 0,0 0 0,0 0 0,-1 0 1,1 0-1,-4 2 0,1 1 73,-1 0 1,1 0 0,0 1 0,0-1-1,0 1 1,0 0 0,1 1-1,0-1 1,0 1 0,1 0 0,-1 0-1,1 0 1,0 0 0,1 0 0,0 1-1,0-1 1,0 1 0,1 0 0,0-1-1,0 1 1,0 0 0,1 0 0,0 0-1,1 0 1,-1-1 0,1 1 0,1 0-1,-1 0 1,1-1 0,0 1 0,1-1-1,-1 0 1,1 0 0,1 0-1,-1 0 1,1 0 0,0 0 0,0-1-1,8 7 1,-2-3-267,1-1 0,1 0 0,-1-1-1,1 0 1,0-1 0,1 0 0,0-1 0,13 3-1,-14-5-1462,0 0 0,1-1-1,-1-1 1,0 0-1,20-1 1,-4-3-4273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39.883"/>
    </inkml:context>
    <inkml:brush xml:id="br0">
      <inkml:brushProperty name="width" value="0.025" units="cm"/>
      <inkml:brushProperty name="height" value="0.025" units="cm"/>
    </inkml:brush>
  </inkml:definitions>
  <inkml:trace contextRef="#ctx0" brushRef="#br0">143 128 13837,'-9'1'3801,"-4"1"-3104,0 1 0,0 1 0,1 0 0,-20 9 0,28-11-481,0 0 0,-1 1 1,1 0-1,0 0 0,0 0 0,0 0 1,1 1-1,-5 3 0,7-5-113,0 0 0,0-1 0,0 1 0,0 0 0,0 0-1,0 0 1,0 0 0,1 0 0,-1 0 0,1 0 0,-1 0 0,1 0-1,0 0 1,0 0 0,0 0 0,0 0 0,0 0 0,0 0 0,1 0-1,0 3 1,1-2-82,-1-1-1,1 1 1,0-1-1,-1 0 0,1 0 1,1 0-1,-1 0 1,0 0-1,0 0 1,1-1-1,-1 1 0,1-1 1,-1 0-1,1 1 1,0-1-1,-1 0 1,1 0-1,0-1 0,0 1 1,0-1-1,-1 1 1,6-1-1,3 1 2,0 0-1,0-1 0,0 0 0,21-3 1,-23 0-145,0-1 0,0 1 0,-1-1 0,1-1 0,-1 0 0,0 0 1,0 0-1,-1-1 0,1 0 0,-1-1 0,0 0 0,-1 0 0,0 0 0,9-15 0,-9 14-3,0-1 0,-1 0 0,0 0 0,0-1 0,-1 1 0,0-1 0,-1 0 0,0 0 0,-1 0-1,0-1 1,-1 1 0,0-1 0,0-13 0,-1 24 138,0-1 1,0 0-1,0 1 0,0-1 0,0 1 1,0-1-1,0 0 0,-1 1 0,1-1 1,0 1-1,0-1 0,0 0 0,-1 1 1,1-1-1,0 1 0,-1-1 1,1 1-1,0-1 0,-1 1 0,1-1 1,-1 1-1,1 0 0,-1-1 0,1 1 1,-1 0-1,1-1 0,-1 1 0,1 0 1,-1-1-1,1 1 0,-1 0 1,0 0-1,0-1 0,-22 10 496,-14 26 430,33-30-808,0 0 1,1 1-1,-1-1 1,1 1-1,1 0 0,-1 0 1,1 0-1,0 0 0,0 1 1,1-1-1,0 0 1,0 1-1,0-1 0,1 1 1,1 11-1,0-13-49,0 0 1,0 0-1,0 0 1,1 0-1,0 0 1,0-1-1,1 1 0,-1-1 1,1 0-1,0 0 1,0 1-1,0-2 0,0 1 1,1 0-1,0-1 1,0 0-1,0 1 0,0-2 1,0 1-1,8 4 1,1-1-601,0-1 0,0 0 1,0 0-1,17 2 1,-13-4-1588,1-1 0,33 1 1,-11-4-7424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0.703"/>
    </inkml:context>
    <inkml:brush xml:id="br0">
      <inkml:brushProperty name="width" value="0.025" units="cm"/>
      <inkml:brushProperty name="height" value="0.025" units="cm"/>
    </inkml:brush>
  </inkml:definitions>
  <inkml:trace contextRef="#ctx0" brushRef="#br0">1 106 3587,'0'0'17868,"12"0"-16640,12 1-751,12-1 286,59-5 0,-84 4-728,-1 0 1,0-1-1,0 0 1,-1-1-1,1 0 1,0-1-1,-1 0 1,0-1-1,0 1 1,0-2-1,12-8 1,-20 13-29,0 0 0,0 0 0,1 0 0,-1 0 0,0 0 0,0 0 0,0-1 0,0 1 1,0 0-1,-1 0 0,1-1 0,0 1 0,0-1 0,-1 1 0,1 0 0,-1-1 0,0 1 0,1-1 0,-1 1 1,0-1-1,0 1 0,0-1 0,0 0 0,0-2 0,-1 3-7,0 0-1,0 0 1,1-1-1,-1 1 1,-1 0-1,1 0 1,0 0-1,0 1 1,0-1-1,0 0 1,-1 0 0,1 0-1,0 1 1,-1-1-1,1 1 1,0-1-1,-1 1 1,1 0-1,-1-1 1,1 1 0,-1 0-1,1 0 1,-1 0-1,1 0 1,-2 0-1,-8 1-19,0-1-1,0 1 0,0 1 0,1 0 1,-1 1-1,1 0 0,-1 0 1,-10 7-1,14-7 15,0 0 0,1 1 0,-1 0-1,1 0 1,0 1 0,0-1 0,1 1 0,0 1 0,-1-1 0,2 1-1,-1 0 1,1 0 0,-4 7 0,7-12 1,1-1 1,-1 1-1,1 0 0,-1 0 0,1 0 1,-1 0-1,1 0 0,0 0 1,0 0-1,-1 1 0,1-1 0,0 0 1,0 0-1,0 0 0,0 0 1,0 0-1,0 0 0,1 0 0,-1 0 1,0 0-1,0 0 0,1 0 1,-1 0-1,1 0 0,-1 0 0,1 0 1,0 1-1,1 0 4,0-1 0,-1 0 0,1 1 1,0-1-1,0 0 0,0 0 0,0 0 0,0-1 0,0 1 0,0 0 0,1-1 1,3 1-1,10 0-3,0 0 0,0-1 0,17-2-1,-22 1-49,20-2-575,-1-2 0,43-12 0,-47 10 56,0 1 0,1 1 0,46-2 0,-42 11-3794,-1 1-3390,-15-5 2088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1.110"/>
    </inkml:context>
    <inkml:brush xml:id="br0">
      <inkml:brushProperty name="width" value="0.025" units="cm"/>
      <inkml:brushProperty name="height" value="0.025" units="cm"/>
    </inkml:brush>
  </inkml:definitions>
  <inkml:trace contextRef="#ctx0" brushRef="#br0">83 1 3235,'0'0'14761,"-8"7"-14254,4-3-377,-1 0 0,1 1 1,0-1-1,0 1 0,1 0 1,-1 0-1,1 0 0,0 1 1,1-1-1,-1 1 0,1 0 1,0 0-1,0 0 0,1 0 1,0 0-1,-1 9 0,1-1 201,0 1 0,0-1 0,1 0 0,1 0 0,5 27 0,-5-38-314,0 0 1,1 1-1,-1-1 1,0 0-1,1 0 1,0 0-1,0 0 0,0 0 1,0-1-1,0 1 1,0-1-1,1 1 1,-1-1-1,1 0 1,0 0-1,0 0 1,0 0-1,0 0 0,0-1 1,0 1-1,0-1 1,0 0-1,0 0 1,1 0-1,-1 0 1,1-1-1,-1 1 0,0-1 1,7 0-1,143-5-1906,-152 5 1887,-1 0 0,0 0 1,1 0-1,-1 0 1,0 0-1,1 0 1,-1 0-1,0 0 0,1 0 1,-1 0-1,1 0 1,-1 0-1,0 0 1,1 0-1,-1 0 1,0 0-1,1 0 0,-1 0 1,0 1-1,1-1 1,-1 0-1,0 0 1,0 1-1,1-1 0,-1 0 1,0 0-1,1 1 1,-1-1-1,0 0 1,0 0-1,0 1 1,1-1-1,-1 0 0,0 1 1,0-1-1,0 0 1,0 1-1,-7 14 270,-21 11 548,14-18-451,0 0-1,0-1 0,0 0 0,-1-1 1,0-1-1,0 0 0,0-1 0,-1-1 1,0 0-1,1-1 0,-1-1 0,-26-1 1,41 0-434,0 0 0,1 0 0,-1 0 0,0 0 0,0 0 0,0 0 0,0 0 0,1-1 0,-1 1 0,0 0 0,0-1 0,1 1-1,-1 0 1,0-1 0,1 1 0,-1-1 0,0 1 0,1-1 0,-1 1 0,0-1 0,1 1 0,-1-1 0,1 0 0,-1 1 0,1-1 0,0 0 0,-1 0 0,0-1 0,1 1-204,0-1 0,0 0 0,0 0 0,0 1 1,1-1-1,-1 0 0,0 1 0,1-1 0,-1 1 0,1-1 0,0 0 0,-1 1 0,2-2 0,2-4-1184,0 1 0,0 0 1,1 0-1,0 0 0,6-6 1,17-10-4192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2.180"/>
    </inkml:context>
    <inkml:brush xml:id="br0">
      <inkml:brushProperty name="width" value="0.025" units="cm"/>
      <inkml:brushProperty name="height" value="0.025" units="cm"/>
    </inkml:brush>
  </inkml:definitions>
  <inkml:trace contextRef="#ctx0" brushRef="#br0">90 23 14734,'0'0'5984,"-4"8"-4537,-18 28-103,14-25-953,0 1-1,1 0 1,0 0 0,1 0 0,0 1 0,1 0 0,1 0 0,0 0 0,-4 27 0,8-39-386,0 0 0,0 0 0,0 1 0,1-1 0,-1 0 1,0 0-1,1 0 0,-1 0 0,1 0 0,-1 1 0,1-1 0,-1 0 0,1 0 0,0 0 0,0 0 0,-1-1 1,1 1-1,0 0 0,0 0 0,0 0 0,0-1 0,0 1 0,0 0 0,0-1 0,0 1 0,0-1 1,1 1-1,-1-1 0,0 0 0,0 1 0,0-1 0,0 0 0,1 0 0,-1 0 0,0 0 0,0 0 1,3 0-1,-2 0-25,1 0 1,-1-1-1,1 1 1,-1-1-1,1 1 1,-1-1-1,1 0 1,-1 0-1,1 0 1,-1 0 0,0 0-1,0 0 1,1-1-1,-1 1 1,0-1-1,0 1 1,-1-1-1,3-2 1,1-5-194,-1 1 1,-1-1 0,0 0-1,0 0 1,-1 0-1,0 0 1,0-1 0,-1 1-1,0-1 1,-1 1-1,0 0 1,0-1 0,-3-10-1,4 21 234,-1 0 0,0 0 0,1 0 0,0 1 0,-1-1 0,1 0 0,0 0-1,-1 0 1,1 0 0,0 0 0,0-1 0,0 1 0,0 0 0,0 0 0,0 0 0,0-1 0,0 1-1,0 0 1,0-1 0,0 1 0,0-1 0,2 1 0,42 9 277,51-7-105,-95-3-193,6 0 13,1-1 0,-1 1 0,0-2 0,0 1 1,0-1-1,0 0 0,0 0 0,0-1 0,-1 0 0,12-6 0,-14 7-6,-1-1-1,0 1 1,0-1 0,0 1-1,-1-1 1,1 0-1,-1 0 1,1 0-1,-1 0 1,0 0-1,0 0 1,0-1-1,-1 1 1,1-1-1,-1 0 1,0 1-1,0-1 1,0 0 0,-1 0-1,1 1 1,-1-7-1,0 9-7,0 1-1,0-1 0,0 0 1,-1 0-1,1 0 0,0 1 1,0-1-1,-1 0 0,1 0 1,-1 1-1,1-1 1,-1 0-1,1 1 0,-1-1 1,1 1-1,-1-1 0,0 1 1,1-1-1,-1 1 0,0-1 1,1 1-1,-1-1 1,0 1-1,0 0 0,1-1 1,-1 1-1,0 0 0,0 0 1,0 0-1,1 0 0,-1-1 1,0 1-1,0 0 1,0 0-1,1 1 0,-1-1 1,0 0-1,0 0 0,0 0 1,-1 1-1,-34 10-54,27-6 135,0 1 0,1 0-1,0 0 1,0 1 0,0 0-1,-9 12 1,13-15-19,1 0-1,1-1 1,-1 1-1,1 1 1,-1-1 0,1 0-1,0 1 1,0-1 0,1 1-1,0-1 1,-1 1-1,2 0 1,-1-1 0,0 1-1,1 0 1,0 5 0,1-8-54,-1 0 1,1 0 0,0 0 0,0 0-1,0 0 1,0-1 0,0 1 0,0 0 0,0-1-1,1 1 1,-1-1 0,1 1 0,-1-1 0,1 0-1,-1 0 1,1 1 0,0-1 0,0 0 0,-1-1-1,1 1 1,0 0 0,0 0 0,0-1 0,0 1-1,2-1 1,59 10 40,-48-9-100,0 1-48,-9 0 95,-1-1-1,1 0 1,0-1-1,0 1 1,0-1 0,-1 0-1,1-1 1,0 1-1,6-3 1,34-37 59,6-7-33,-41 36-26,0 0-1,1 1 1,0 0-1,1 1 1,-1 0-1,2 1 1,19-9-1,-32 16 3,0 1 0,-1-1 0,1 1 0,0 0 1,0-1-1,0 1 0,0 0 0,-1 0 0,1-1 0,0 1 0,0 0 0,0 0 0,0 0 0,0 0 0,0 0 0,0 0 0,-1 0 0,1 0 1,0 1-1,0-1 0,0 0 0,0 0 0,0 1 0,-1-1 0,1 1 0,1 0 0,-2 0 0,0 0 0,0 0 0,1 0 0,-1 0-1,0 0 1,0 0 0,-1 0 0,1 0 0,0 0 0,0 0 0,0 0 0,-1 0-1,1 0 1,0 0 0,-1 0 0,1 0 0,-1 0 0,0 1 0,-37 53 155,32-46 21,-7 18 269,13-26-428,0-1 0,0 1 0,0 0 0,0-1 1,0 1-1,0-1 0,0 1 0,0-1 0,0 1 0,0-1 0,0 1 0,1-1 0,-1 1 0,0-1 1,0 1-1,1-1 0,-1 1 0,0-1 0,1 1 0,-1-1 0,0 0 0,1 1 0,-1-1 1,1 1-1,-1-1 0,1 0 0,0 1 0,4 0 28,-1 0-1,1 0 1,0-1 0,0 1 0,-1-1-1,1 0 1,0 0 0,9-2-1,-2-1-33,1 0 0,-1-1 0,1 0-1,-1-1 1,-1-1 0,1 1-1,-1-2 1,0 0 0,17-13 0,41-24-368,-68 93 852,-1-47-486,1 0 0,-1-1 1,1 1-1,0-1 0,0 1 0,0-1 0,0 1 1,0-1-1,0 1 0,0-1 0,0 0 1,0 0-1,1 0 0,-1 1 0,0-1 0,1 0 1,-1-1-1,1 1 0,-1 0 0,1 0 0,0-1 1,-1 1-1,1-1 0,-1 1 0,1-1 0,0 0 1,0 1-1,-1-1 0,1 0 0,0 0 1,1-1-1,64 2-333,-62-2 265,17-2 11,-12 4-105,-21 19 83,11-20 74,-1 3-9,-1-1 0,1 0 0,0 1 0,1-1 0,-1 1-1,0 0 1,1-1 0,-1 1 0,1-1 0,0 1 0,0 3 0,5 8-3961,10-9-7379,-3-5-1223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3.124"/>
    </inkml:context>
    <inkml:brush xml:id="br0">
      <inkml:brushProperty name="width" value="0.025" units="cm"/>
      <inkml:brushProperty name="height" value="0.025" units="cm"/>
    </inkml:brush>
  </inkml:definitions>
  <inkml:trace contextRef="#ctx0" brushRef="#br0">132 65 5573,'-2'0'5345,"-12"0"7562,26 0-12711,37-2 37,-46 2-233,0 0 0,-1 0 0,1-1 0,0 0-1,-1 1 1,1-1 0,-1 0 0,1 0 0,-1-1 0,1 1 0,-1 0 0,0-1 0,1 1-1,2-4 1,-4 4-1,-1 1-1,1-1 1,-1 1 0,1-1-1,-1 0 1,1 1-1,-1-1 1,1 1-1,-1-1 1,0 0 0,1 0-1,-1 1 1,0-1-1,0 0 1,1 1-1,-1-1 1,0 0 0,0 0-1,0 1 1,0-1-1,0 0 1,0 0-1,0 0 1,0 1-1,0-1 1,-1 0 0,1 0-1,0 1 1,0-1-1,-1 0 1,0-1-4,0 1 0,-1 0 1,1 1-1,0-1 0,-1 0 0,1 0 1,0 0-1,-1 1 0,1-1 0,-1 1 1,1-1-1,-1 1 0,-2-1 0,-49 0-81,45 3 290,0 1 1,1-1 0,-1 1-1,1 0 1,-1 1 0,1 0-1,0 0 1,-10 9 0,19-12-187,0-1 0,0 1 0,0 0 0,0-1 1,0 1-1,0-1 0,0 0 0,1 0 0,-1 0 1,0 0-1,0 0 0,0 0 0,0 0 0,0-1 1,1 1-1,1-2 0,20-9-293,15 3-6395,-38 8 6718,1-1 1,-1 1-1,0 0 1,0 0-1,1-1 1,-1 1-1,0-1 1,1 1-1,-1-1 1,0 0-1,0 1 1,0-1-1,0 0 1,0 0-1,0 0 1,0 0-1,0 0 1,0 0-1,0 0 1,0 0-1,1-2 1,-5-7 2191,-16 6-999,12 4-1017,1 1-1,-1 0 1,1 1-1,0-1 1,-1 1 0,1 0-1,0 1 1,-8 3-1,13-5-194,-1 0-1,0-1 1,1 1-1,-1 0 1,1 0-1,-1 0 1,1 0-1,-1 1 1,1-1-1,0 0 1,-1 0-1,1 1 1,0-1-1,0 1 1,0-1-1,0 1 1,0 0-1,1-1 1,-1 1-1,0 0 0,1-1 1,-1 1-1,1 0 1,0 0-1,-1-1 1,1 1-1,0 0 1,0 0-1,0 0 1,0 0-1,1-1 1,-1 1-1,0 0 1,1 0-1,1 3 1,2-1-34,1 0 1,0 0-1,0 0 0,1-1 1,-1 0-1,1 0 1,0 0-1,0-1 1,0 0-1,0 0 1,8 2-1,10 4-437,-20-6 362,1 0-1,-1 0 0,0 1 1,0-1-1,0 1 0,0 0 0,0 0 1,-1 0-1,4 4 0,-6-6 82,-1-1-1,0 1 0,1-1 1,-1 1-1,0-1 0,0 1 0,1-1 1,-1 1-1,0 0 0,0-1 1,0 1-1,1 0 0,-1-1 1,0 1-1,0-1 0,0 1 1,0 0-1,0-1 0,0 1 0,-1 0 1,1-1-1,0 1 0,0-1 1,0 1-1,0 0 0,-1 0 1,0 0 40,-1 1 1,1-1-1,-1 0 1,1 0-1,-1 0 1,1 0-1,-1 0 1,1 0-1,-1 0 1,0-1-1,1 1 1,-1 0-1,0-1 1,-2 1-1,-31 7 149,-1-2-1,-1-1 1,-58 1-1,120-22-7823,-12 7 4586,12-5-4554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43.457"/>
    </inkml:context>
    <inkml:brush xml:id="br0">
      <inkml:brushProperty name="width" value="0.025" units="cm"/>
      <inkml:brushProperty name="height" value="0.025" units="cm"/>
    </inkml:brush>
  </inkml:definitions>
  <inkml:trace contextRef="#ctx0" brushRef="#br0">8 86 15631,'0'0'8424,"8"0"-7351,19 1-778,0 0 0,30-5 0,-49 4-290,-1-1-1,0 0 0,0-1 0,1 0 1,-1 0-1,0 0 0,0-1 1,-1 0-1,1 0 0,-1-1 1,1 0-1,-1 0 0,0-1 1,5-5-1,-10 10-2,0-1-1,0 1 1,-1-1-1,1 0 1,0 1-1,-1-1 1,1 0-1,-1 0 1,1 0-1,-1 1 1,1-1-1,-1 0 1,0 0-1,1 0 1,-1 0-1,0 0 1,0 0 0,1 0-1,-1 1 1,0-1-1,0 0 1,0 0-1,0 0 1,0 0-1,-1 0 1,1 0-1,0 0 1,-1-2-1,0 2-1,0 0 0,0 0 0,0 0 0,-1 1 0,1-1-1,0 0 1,-1 0 0,1 1 0,-1-1 0,1 1 0,0-1-1,-1 1 1,1 0 0,-1-1 0,-2 1 0,-6-1 1,-1 1 0,1 0 1,-1 1-1,-13 2 0,15-1 151,0 1 1,0 0-1,0 1 0,0 0 1,0 0-1,1 1 0,0 0 1,0 0-1,0 1 1,1 0-1,-12 13 0,15-15-88,0 0 1,0 0-1,1 0 0,0 1 0,0 0 0,0-1 1,0 1-1,1 0 0,0 0 0,0 1 0,0-1 0,1 0 1,0 1-1,0-1 0,0 1 0,0-1 0,1 1 1,0-1-1,0 1 0,1-1 0,-1 1 0,3 5 1,-2-7-69,1-1 0,0 1 0,0-1 1,1 1-1,-1-1 0,1 0 1,0 0-1,-1 0 0,1 0 0,1 0 1,-1-1-1,0 1 0,1-1 1,-1 0-1,1 0 0,-1 0 1,1-1-1,0 1 0,8 1 0,3 1-658,1 0 0,-1-1 0,30 1 0,48-5-9145,-45-9-2354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0:29:57.402"/>
    </inkml:context>
    <inkml:brush xml:id="br0">
      <inkml:brushProperty name="width" value="0.025" units="cm"/>
      <inkml:brushProperty name="height" value="0.025" units="cm"/>
    </inkml:brush>
  </inkml:definitions>
  <inkml:trace contextRef="#ctx0" brushRef="#br0">1 337 9513,'10'0'1222,"343"-24"2963,10-28-1654,-149 20-1463,1008-142 565,-987 146-677,386 5 0,-397 39-572,-224-16-325,-29-1-1837,11-1-2845,9-5-59,2-3-2610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3:25.193"/>
    </inkml:context>
    <inkml:brush xml:id="br0">
      <inkml:brushProperty name="width" value="0.025" units="cm"/>
      <inkml:brushProperty name="height" value="0.025" units="cm"/>
    </inkml:brush>
  </inkml:definitions>
  <inkml:trace contextRef="#ctx0" brushRef="#br0">1 82 4805,'0'0'3315,"9"1"-2872,9 2-244,0-2 0,0 0 0,0-1 0,0-1 0,0-1 0,20-4 0,-17-1-98,0 1 0,1 2 0,-1 0 0,1 1 0,0 1-1,0 1 1,0 1 0,0 1 0,37 7 0,25 8 322,1-3-1,0-4 1,128-3 0,-9 0 21,920 13-315,-367-18-37,319-16 82,-509-21 89,268-22 932,-755 52-975,60-7-1134,-143 13-976,-15-3-934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6:33.932"/>
    </inkml:context>
    <inkml:brush xml:id="br0">
      <inkml:brushProperty name="width" value="0.025" units="cm"/>
      <inkml:brushProperty name="height" value="0.025" units="cm"/>
    </inkml:brush>
  </inkml:definitions>
  <inkml:trace contextRef="#ctx0" brushRef="#br0">951 373 3716,'-14'0'2904,"-343"31"1174,333-28-4165,1 2-1,-1 0 1,1 1-1,0 2 1,1 0 0,0 1-1,0 2 1,1 0-1,0 1 1,1 1-1,0 1 1,-29 27 0,25-17 97,1 1 1,1 1-1,2 0 1,0 2 0,2 0-1,1 2 1,2-1 0,-18 48-1,17-36 13,3 0 0,1 1 1,2 0-1,1 0 0,3 1 0,1 1 0,3-1 0,3 61 0,2-82-4,1-1-1,1 1 1,1-1-1,1 0 1,0-1 0,2 0-1,0 0 1,17 26-1,1-5 46,1-1-1,56 59 1,-43-58-15,2-3 0,1-1 0,2-2 0,1-2 1,2-2-1,65 29 0,325 120 317,-341-148-287,1-4 1,1-5-1,1-4 0,1-5 1,0-4-1,109-4 0,-23-11-13,-1-9 0,200-42 0,87-22-63,3 33 26,-239 38-35,671-52-20,-267-54 8,-486 74 15,-2-6 0,155-69 0,-19-19 50,-223 99-29,-2-4 0,74-56 0,-128 84-8,0 1-1,0-1 0,-1-1 0,0 0 0,-1 0 0,-1-1 0,0 0 0,0-1 0,-1 0 0,-1 0 0,0 0 0,-1-1 0,0 0 0,3-15 0,-6 18 6,0 0-1,-1-1 1,0 1-1,-1 0 1,0 0-1,-1-1 1,0 1-1,0 0 1,-2 0-1,1 0 1,-1 0-1,-1 1 1,0-1-1,0 1 1,-1 0-1,-1 0 1,1 0-1,-14-16 1,-2 3 30,0 2 0,-1 0 0,-1 2 0,-1 0 0,-27-15 0,-138-72 331,142 81-329,-102-47-4,-2 6 0,-3 6-1,-3 7 1,-179-35-1,66 36-65,-460-27-1,-935-101 99,1460 152-12,-1 9 0,-229 9 0,310 16 69,1 5 0,0 5 0,2 6 0,-215 68 0,238-56-452,3 4 1,1 4-1,2 4 1,2 5-1,-147 108 1,160-97-1635,8-8-2012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7.198"/>
    </inkml:context>
    <inkml:brush xml:id="br0">
      <inkml:brushProperty name="width" value="0.025" units="cm"/>
      <inkml:brushProperty name="height" value="0.025" units="cm"/>
    </inkml:brush>
  </inkml:definitions>
  <inkml:trace contextRef="#ctx0" brushRef="#br0">0 1 9641,'0'0'10090,"5"8"-9284,0 7-476,0 1 0,-1 0 1,-1 0-1,0 0 0,-1 0 1,-1 1-1,-2 29 0,1-45-310,0-1-1,-1 1 1,1-1 0,0 1-1,0 0 1,0-1-1,0 1 1,0 0-1,0-1 1,0 1-1,0-1 1,0 1 0,0 0-1,0-1 1,0 1-1,0-1 1,0 1-1,1 0 1,-1-1-1,0 1 1,0-1 0,1 1-1,-1-1 1,0 1-1,1-1 1,-1 1-1,1-1 1,-1 1 0,0-1-1,1 1 1,0 0-1,11-19 7,5-38-1009,-17-24-736,9 79-7910,10 8 6650,-3-1-129,-3-5 738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6:42.141"/>
    </inkml:context>
    <inkml:brush xml:id="br0">
      <inkml:brushProperty name="width" value="0.025" units="cm"/>
      <inkml:brushProperty name="height" value="0.025" units="cm"/>
    </inkml:brush>
  </inkml:definitions>
  <inkml:trace contextRef="#ctx0" brushRef="#br0">0 407 4164,'0'0'3908,"8"-1"-3770,58-6 583,0 2 0,98 7 0,-46 0 31,830-12 428,-185-29-246,-5-52-21,379-2-786,-556 57-334,-174 12 232,267-26 516,-400 29-317,-266 20-471,38-6-911,-44 7 887,-1-1 1,1 1 0,-1-1 0,1 1-1,-1-1 1,1 0 0,-1 0 0,1 0-1,-1 0 1,0 0 0,1 0 0,-1 0-1,2-3 1,-1-8-5079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8:59.773"/>
    </inkml:context>
    <inkml:brush xml:id="br0">
      <inkml:brushProperty name="width" value="0.025" units="cm"/>
      <inkml:brushProperty name="height" value="0.025" units="cm"/>
    </inkml:brush>
  </inkml:definitions>
  <inkml:trace contextRef="#ctx0" brushRef="#br0">1 133 2947,'0'0'357,"9"1"-282,25 4 647,1-2 0,0-1 0,43-3 0,116-18-172,93-8-501,37-4-61,-274 24 13,150-21 55,219-2 0,-337 29 127,1133 4 1016,-580 26-955,-182-6 697,387-15-624,-538-9-271,296-10-30,5 0 0,-351 11-15,1836 27 9,-1093 19 11,-363 8 63,56 3 94,235-62 71,-698 0-162,594-3 86,-420 7-180,619 22 12,234 39 154,1051 43 232,-840-78-420,-721-17-27,2293-8-355,-2901-2 416,815-18 6,-1-39-11,-121 18 180,211-25-1001,-872 42 549,213-26 723,-126 37-4047,-210 13-487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9:26.684"/>
    </inkml:context>
    <inkml:brush xml:id="br0">
      <inkml:brushProperty name="width" value="0.025" units="cm"/>
      <inkml:brushProperty name="height" value="0.025" units="cm"/>
    </inkml:brush>
  </inkml:definitions>
  <inkml:trace contextRef="#ctx0" brushRef="#br0">0 75 4164,'0'0'2541,"10"1"-2194,74 2 483,0-3 0,136-17 1,25-1-375,1078-23-237,-1119 39-219,291 33 0,375 20 494,-345-30-262,243 59-222,133 18 254,-661-79 134,-51-9-193,270-18-1,185-65-95,-140 29-103,-361 36-7,-97 5-7,1-3-1,49-11 0,-96 17 13,0 0 1,0 0-1,1 0 0,-1 0 1,0 0-1,0-1 0,0 1 1,1 0-1,-1 0 0,0 0 1,0-1-1,0 1 0,0 0 1,1 0-1,-1-1 1,0 1-1,0 0 0,0 0 1,0-1-1,0 1 0,0 0 1,0 0-1,0-1 0,0 1 1,0 0-1,0 0 1,0-1-1,0 1 0,0 0 1,0-1-1,0 1 0,0 0 1,0 0-1,0-1 0,0 1 1,0 0-1,0 0 0,0-1 1,-1 1-1,1 0 1,0 0-1,0 0 0,0-1 1,0 1-1,-1 0 0,1 0 1,0 0-1,0-1 0,-1 1 1,1 0-1,0 0 1,0 0-1,0 0 0,-1 0 1,1 0-1,-15-12 93,-3 5-103,0 1-1,0 1 0,-1 0 0,0 2 0,0 0 0,0 1 1,-32 0-1,-136 16-270,-440 40 387,74-10 53,267-18-670,219-23 316,-1-3 1,-82-11-1,244 17-3543,18 0 3593,604 40 344,-470-46-310,-118 0-641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9:27.644"/>
    </inkml:context>
    <inkml:brush xml:id="br0">
      <inkml:brushProperty name="width" value="0.025" units="cm"/>
      <inkml:brushProperty name="height" value="0.025" units="cm"/>
    </inkml:brush>
  </inkml:definitions>
  <inkml:trace contextRef="#ctx0" brushRef="#br0">1 1 2594,'1'3'96,"0"0"-1,0 0 1,0 0-1,0 0 1,1 0-1,0 0 0,-1-1 1,1 1-1,0-1 1,0 1-1,0-1 1,1 1-1,-1-1 0,1 0 1,-1 0-1,1 0 1,0-1-1,-1 1 1,7 2-1,63 24 730,-64-25-735,45 11 258,0-1-1,98 9 0,116-6 241,-218-15-573,571 13-173,250 12-1387,-682-14 1525,1190 53 1353,287-61 567,-562-77-3586,-1081 71 1361,113-9-2884,-144 11 1297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39:28.228"/>
    </inkml:context>
    <inkml:brush xml:id="br0">
      <inkml:brushProperty name="width" value="0.025" units="cm"/>
      <inkml:brushProperty name="height" value="0.025" units="cm"/>
    </inkml:brush>
  </inkml:definitions>
  <inkml:trace contextRef="#ctx0" brushRef="#br0">4452 279 2626,'-759'6'4622,"-380"-6"-2976,479-17-612,-50-1-686,-86 40-1459,409-7 802,563-17-1946,99-2 2338,1586-64 1315,-1558 68-656,461-7 784,-5-42-927,-641 35-535,177-43 0,-286 55-66,41-15 22,-47 17-21,-1-1-1,0 0 1,-1 0-1,1 0 1,0 0 0,0 0-1,0 0 1,-1-1-1,1 1 1,0 0-1,-1-1 1,1 0 0,-1 1-1,0-1 1,1 0-1,-1 1 1,0-1-1,0 0 1,1-3-1,-2 5 1,0-1-1,0 0 0,0 0 0,0 1 0,0-1 0,0 0 0,-1 0 0,1 1 0,0-1 0,0 0 0,-1 1 0,1-1 0,0 0 0,-1 1 1,1-1-1,0 0 0,-1 1 0,1-1 0,-1 1 0,1-1 0,-1 0 0,1 1 0,-1-1 0,0 1 0,1 0 0,-1-1 0,1 1 0,-1 0 1,0-1-1,0 1 0,0-1 0,-28-6-123,24 7 93,-34-6-350,0 3 1,-1 1-1,-55 5 1,-122 23-1147,49 1-266,-11 2-1259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0:13.321"/>
    </inkml:context>
    <inkml:brush xml:id="br0">
      <inkml:brushProperty name="width" value="0.025" units="cm"/>
      <inkml:brushProperty name="height" value="0.025" units="cm"/>
    </inkml:brush>
  </inkml:definitions>
  <inkml:trace contextRef="#ctx0" brushRef="#br0">179 1902 3491,'0'0'4442,"-10"4"-3278,2-2-1209,0 1 349,0 0 1,1-1-1,-1 0 0,-14 1 0,19-3-205,1 0 0,-1 0 0,0 0-1,1 0 1,-1-1 0,1 1 0,-1-1-1,1 1 1,-1-1 0,1 0-1,-1 0 1,1 0 0,0 0 0,0-1-1,-1 1 1,1-1 0,0 1 0,0-1-1,0 0 1,1 0 0,-1 1-1,-2-4 1,-1-5 56,-1 1 1,2-1-1,-1-1 0,1 1 0,1-1 1,0 0-1,-4-21 0,-3-87 253,8 88-216,-2-535 1009,13 456-1176,5 0 1,4 1-1,37-119 0,-30 146-10,50-115 0,-62 169-210,2 1 1,0 0-1,2 1 1,0 1-1,2 1 1,1 0-1,35-32 1,-49 54-1325,-14 16 1153,-17 17-322,22-26 325,-1-1 1,0 0 0,0-1-1,0 1 1,-1-1 0,1 0-1,-1 0 1,0 0 0,0-1 0,0 1-1,0-1 1,0 0 0,0-1-1,-10 3 1,-6-4-3017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0:13.669"/>
    </inkml:context>
    <inkml:brush xml:id="br0">
      <inkml:brushProperty name="width" value="0.025" units="cm"/>
      <inkml:brushProperty name="height" value="0.025" units="cm"/>
    </inkml:brush>
  </inkml:definitions>
  <inkml:trace contextRef="#ctx0" brushRef="#br0">13 315 3587,'0'0'7229,"-3"-9"-6744,1 5-426,0 0-1,1 0 1,0 0-1,0 0 1,0 0-1,0-1 1,1 1-1,-1 0 1,1 0-1,0-1 1,1 1-1,-1 0 1,1 0-1,-1 0 1,1-1-1,1 1 1,-1 0-1,1 0 0,-1 0 1,1 1-1,3-6 1,11-19 249,1 1 0,1 0 0,25-27 0,-38 47-306,1 1 0,-1 0-1,1 0 1,1 1-1,-1 0 1,1 0-1,0 0 1,0 1-1,0 0 1,0 0-1,1 1 1,0 0-1,-1 0 1,1 1-1,0 0 1,1 1-1,14-2 1,-20 4 37,1-1-1,0 1 1,-1 0 0,1 1 0,-1-1 0,0 1 0,1-1 0,-1 1 0,0 0-1,0 0 1,0 1 0,0-1 0,0 0 0,-1 1 0,1 0 0,-1 0-1,1 0 1,-1 0 0,0 0 0,0 0 0,-1 0 0,1 1 0,0-1-1,-1 1 1,0-1 0,0 1 0,1 6 0,2 8 249,0 1 1,-2 0-1,0 0 1,-1 21-1,-6 161 1228,0-2-6155,5-142 1089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0:14.105"/>
    </inkml:context>
    <inkml:brush xml:id="br0">
      <inkml:brushProperty name="width" value="0.025" units="cm"/>
      <inkml:brushProperty name="height" value="0.025" units="cm"/>
    </inkml:brush>
  </inkml:definitions>
  <inkml:trace contextRef="#ctx0" brushRef="#br0">21 366 4164,'0'0'5926,"-5"10"-5195,3-5-668,-1 1 0,1 0 1,0 0-1,0-1 0,1 2 0,-1-1 1,1 0-1,1 0 0,-1 0 1,1 0-1,0 1 0,1-1 0,0 0 1,0 0-1,0 0 0,0 0 0,1 0 1,0 0-1,5 11 0,7 11 252,2-1 1,0 0-1,2-1 1,21 25-1,-31-42-284,-1-1 0,1 1-1,0-2 1,1 1 0,-1-1 0,2-1 0,-1 1 0,1-2-1,0 1 1,0-1 0,0-1 0,1 0 0,-1 0 0,21 3-1,-28-7-20,1 0-1,0 0 0,0 0 1,0 0-1,0-1 0,-1 0 1,1 0-1,0 0 0,0 0 1,-1 0-1,1-1 0,-1 0 0,1 0 1,-1 0-1,0 0 0,0 0 1,0 0-1,0-1 0,0 0 1,0 1-1,-1-1 0,1 0 1,-1 0-1,0-1 0,0 1 1,0 0-1,2-7 0,4-9 114,0-1 0,-2 1 0,8-42 0,-10 43-102,8-47-186,-2 0 0,0-76-1,-8-41-4062,-4 68-1943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0:59.952"/>
    </inkml:context>
    <inkml:brush xml:id="br0">
      <inkml:brushProperty name="width" value="0.025" units="cm"/>
      <inkml:brushProperty name="height" value="0.025" units="cm"/>
    </inkml:brush>
  </inkml:definitions>
  <inkml:trace contextRef="#ctx0" brushRef="#br0">0 281 2594,'0'0'652,"9"-2"-455,2-1 56,-1 1 0,1 0-1,0 1 1,0 0 0,0 1-1,0 0 1,0 0 0,22 5-1,0 1-158,1 0-1,-1-3 1,1-1-1,61-3 1,139-28 535,-69 6-428,610 0 661,-113 10-96,-472-1-593,848-38 113,-467 69-263,-77-1 26,-1-32 226,273-28-147,-618 44-87,304-3 382,-2-33-118,-406 30-353,237-43-2349,-223 33-539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14.835"/>
    </inkml:context>
    <inkml:brush xml:id="br0">
      <inkml:brushProperty name="width" value="0.025" units="cm"/>
      <inkml:brushProperty name="height" value="0.025" units="cm"/>
    </inkml:brush>
  </inkml:definitions>
  <inkml:trace contextRef="#ctx0" brushRef="#br0">0 136 4036,'0'0'12001,"1"-4"-11222,0 2-697,0 1 1,-1-1-1,1 0 0,0 1 1,0-1-1,0 0 0,0 1 1,1 0-1,-1-1 0,0 1 1,1 0-1,-1-1 0,1 1 1,-1 0-1,1 0 0,-1 0 1,1 0-1,0 1 0,-1-1 1,1 0-1,0 1 0,0-1 1,0 1-1,0-1 0,-1 1 1,1 0-1,0 0 0,4 0 1,14-4 182,20-2-97,0 2-1,0 1 1,1 2 0,70 8-1,32 14-37,-91-11-32,93 4 0,566-7 596,176-31-625,172-21-18,-619 31-43,-430 14-8,1565-39 32,-1191 39 769,-336-13-1282,-33 4-6170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7.917"/>
    </inkml:context>
    <inkml:brush xml:id="br0">
      <inkml:brushProperty name="width" value="0.025" units="cm"/>
      <inkml:brushProperty name="height" value="0.025" units="cm"/>
    </inkml:brush>
  </inkml:definitions>
  <inkml:trace contextRef="#ctx0" brushRef="#br0">82 300 8136,'0'0'7580,"-10"2"-6437,7-1-1019,-1 0 1,0 0 0,1 0 0,-1 0 0,1 1 0,0-1-1,-1 1 1,1 0 0,0 0 0,0 0 0,0 0 0,0 1-1,1-1 1,-1 1 0,0-1 0,1 1 0,0 0-1,0 0 1,0 0 0,0 1 0,0-1 0,1 0 0,-1 1-1,1-1 1,0 1 0,0-1 0,0 1 0,0 0 0,1-1-1,0 1 1,0 0 0,0-1 0,0 8 0,1-10-112,-1 0 0,1 0 0,-1 0 1,1 0-1,-1-1 0,1 1 0,-1 0 1,1-1-1,0 1 0,-1 0 0,1-1 1,0 1-1,0 0 0,-1-1 0,1 0 1,0 1-1,0-1 0,0 1 0,0-1 1,0 0-1,0 1 0,-1-1 0,1 0 1,0 0-1,0 0 0,0 0 0,0 0 1,0 0-1,0 0 0,0 0 0,0 0 1,0 0-1,0-1 0,1 1 0,34-11 132,-32 8-365,0 0-1,0-1 1,0 1 0,-1-1-1,1 0 1,-1 0 0,0 0-1,0 0 1,0-1-1,-1 1 1,1-1 0,-1 0-1,0 0 1,-1 0-1,2-6 1,4-48-6269,-27 98 8406,19-36-1743,0 0 0,1 0-1,-1 0 1,1 0 0,0 0 0,0 0 0,0 0 0,0 0-1,1 0 1,-1 0 0,1 0 0,0 0 0,1 5-1,-2-8-146,1 0 0,-1 1-1,0-1 1,1 1 0,-1-1-1,0 1 1,1-1 0,-1 0-1,1 1 1,-1-1 0,0 0-1,1 1 1,-1-1-1,1 0 1,-1 0 0,1 0-1,-1 1 1,1-1 0,0 0-1,-1 0 1,1 0 0,-1 0-1,1 0 1,-1 0 0,1 0-1,-1 0 1,1 0-1,22-14 158,-9-2-379,0-1-1,-1 0 1,-1-1-1,0 0 0,-1 0 1,-2-2-1,0 1 1,0-1-1,-2 0 1,-1-1-1,0 1 1,-2-1-1,0-1 1,-1 1-1,-2-37 2776,-7 64-1773,-1 8-354,1 0-1,1 1 1,1 0 0,0 0-1,0 0 1,-1 26 0,2-9 140,2 0 0,4 43 1,-2-66-568,1 0 0,0 0 0,0 0 0,1 0 0,7 13 0,-8-17-38,0-1 0,0 0 0,0 0 0,1 0 0,-1 0 0,1-1 1,0 1-1,0-1 0,1 0 0,-1 0 0,1 0 0,-1 0 0,6 3 0,-8-6 31,0 0 1,0 0 0,0 0-1,0 0 1,0 0-1,0 0 1,0 0-1,0 0 1,0 0 0,0 0-1,0 0 1,0-1-1,0 1 1,0 0 0,0-1-1,0 1 1,-1-1-1,1 1 1,0-1-1,0 1 1,0-1 0,-1 0-1,1 1 1,0-1-1,0 0 1,-1 0-1,1 1 1,-1-1 0,1 0-1,-1 0 1,1-1-1,19-37 900,-12 23-879,1-1-53,-2 6 11,-1 1 0,0-1 1,0-1-1,-1 1 0,-1-1 0,0 0 0,0 0 0,-1-1 0,2-22 0,-5 35 3,0-1 0,-1 1 0,1 0 0,0 0 0,-1-1 0,1 1 0,0 0-1,-1 0 1,1 0 0,0 0 0,-1-1 0,1 1 0,0 0 0,-1 0 0,1 0 0,0 0 0,-1 0-1,1 0 1,-1 0 0,1 0 0,0 0 0,-1 0 0,1 0 0,0 0 0,-1 0 0,1 0 0,-1 0-1,1 0 1,0 0 0,-1 1 0,1-1 0,0 0 0,-1 0 0,1 0 0,0 1 0,-1-1-1,1 0 1,0 0 0,0 1 0,-1-1 0,1 0 0,0 1 0,-1-1 0,-15 12 125,10-3 125,0 0 1,0 1 0,1 0-1,0 0 1,1 0-1,0 1 1,1-1 0,0 1-1,0 0 1,1 0 0,1 0-1,0 0 1,0 0-1,2 17 1,-1-26-238,0-1 0,1 1-1,-1-1 1,0 0 0,1 0 0,-1 1 0,1-1-1,-1 0 1,1 0 0,-1 1 0,1-1 0,0 0-1,0 0 1,0 0 0,0 0 0,0 0 0,0 0-1,0 0 1,0 0 0,0-1 0,0 1 0,0 0-1,2 0 1,1 1-7,0 0 0,1-1 0,-1 1 0,1-1 0,0 0 0,-1 0 0,6-1 0,2 1-544,0-1-1,-1 0 0,1-1 0,0-1 0,12-2 0,16-14-5703,3-9-6902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59.095"/>
    </inkml:context>
    <inkml:brush xml:id="br0">
      <inkml:brushProperty name="width" value="0.025" units="cm"/>
      <inkml:brushProperty name="height" value="0.025" units="cm"/>
    </inkml:brush>
  </inkml:definitions>
  <inkml:trace contextRef="#ctx0" brushRef="#br0">1 155 3716,'0'0'8440,"10"1"-8254,567 34 2291,14-48-2577,-193 1 606,1640-33 1656,1572 39-1948,-1818 11-33,-278-107 604,-1377 98-116,-46 3-2042,-32-5-3069,-32 0-907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0.137"/>
    </inkml:context>
    <inkml:brush xml:id="br0">
      <inkml:brushProperty name="width" value="0.025" units="cm"/>
      <inkml:brushProperty name="height" value="0.025" units="cm"/>
    </inkml:brush>
  </inkml:definitions>
  <inkml:trace contextRef="#ctx0" brushRef="#br0">21 266 1826,'0'0'18748,"-2"3"-18566,-1 0-90,1 0 0,0 1 0,1-1 0,-1 0 0,0 1 0,1-1 0,0 1 0,0 0 0,0-1 0,0 1 0,1 0 0,-1 0 0,1 0 1,0-1-1,0 1 0,0 0 0,1 0 0,-1 0 0,1-1 0,2 6 0,-2-5-23,0-1 1,0 0-1,0 0 0,0-1 1,1 1-1,-1 0 1,1 0-1,0-1 0,0 1 1,0-1-1,0 1 0,1-1 1,-1 0-1,0 0 0,1 0 1,0 0-1,-1-1 1,1 1-1,0 0 0,0-1 1,0 0-1,0 0 0,0 0 1,0 0-1,6 0 1,-5 0 64,1-1 1,-1 0 0,1 0-1,-1-1 1,1 1 0,-1-1-1,0 0 1,1 0 0,-1 0 0,0-1-1,0 1 1,0-1 0,0 0-1,0-1 1,0 1 0,0-1-1,-1 1 1,1-1 0,-1 0 0,5-6-1,-4 5-36,-1-2-1,1 1 0,-1 0 0,0-1 1,-1 1-1,1-1 0,-1 0 0,0 0 1,0 0-1,-1 0 0,0 0 1,0 0-1,0-13 0,-1 17-95,0 2-5,0-1 0,1 1 0,-1-1 0,0 1 0,0-1 0,0 1 0,0-1 0,1 1 0,-1-1 0,0 0 0,0 1 0,0-1 0,0 1 0,-1-1 0,1 1 0,0-1 0,0 0 0,0 1 0,0-1 0,0 1 0,-1-1 0,1 1 0,0-1 0,-1 1 0,1-1 0,0 1-1,-1 0 1,1-1 0,0 1 0,-1-1 0,1 1 0,-1 0 0,1-1 0,-1 1 0,1 0 0,-1-1 0,1 1 0,-1 0 0,1 0 0,-1 0 0,1-1 0,-1 1 0,1 0 0,-1 0 0,0 0 0,1 0 0,-1 0 0,1 0 0,-2 0 0,2 1-141,0 1-1,-1-1 1,1 0 0,0 0 0,0 0 0,0 1 0,0-1 0,0 0-1,0 0 1,1 1 0,-1-1 0,0 0 0,1 0 0,-1 0 0,0 0-1,2 2 1,3-2-520,1 1-1,0-1 1,-1 0 0,1-1-1,0 1 1,0-1-1,-1-1 1,1 1-1,0-1 1,0 0-1,-1 0 1,1 0-1,0-1 1,-1 0 0,10-5-1,-6 4-262,0-2 0,-1 1 0,0-1 0,0 0 0,0-1 0,0 0 0,-1 0 0,0-1 0,7-8 0,-9 6 4684,-9 9 1440,-4 7-1126,3 0-4978,1 0 1368,0 1 0,0 0 0,1 1 1,0-1-1,1 1 0,-3 14 0,5-20-437,-1-1 0,1 0 0,0 0 0,0 0 0,0 0 1,0 0-1,0 1 0,0-1 0,1 0 0,-1 0 0,1 0 0,-1 0 0,1 0 0,0 0 0,0 0 0,0 0 0,0 0 0,0 0 0,0 0 1,1-1-1,-1 1 0,0 0 0,1-1 0,-1 1 0,1-1 0,0 0 0,0 0 0,-1 1 0,1-1 0,0 0 0,4 1 0,21 6 145,-19-6-159,0 0-1,-1 1 0,1 0 0,0 0 0,9 7 1,-14-8-18,0 1 1,0-1 0,0 1-1,-1-1 1,1 1 0,-1 0-1,0 0 1,0 0 0,0 1-1,0-1 1,-1 0 0,1 1-1,-1-1 1,0 1 0,1 6-1,1 4 51,-1 0 0,0 1 1,-2-1-1,1 1 0,-2-1 0,-4 28 0,4-37 10,0-1 0,0 1 0,-1-1 0,1 1 0,-1-1 0,0 0 0,0 1 0,-1-1 0,1 0 1,-1-1-1,-4 5 0,5-6-3,0 0 0,0 0 0,-1-1 0,1 1 0,0-1 0,-1 0 1,1 1-1,-1-1 0,1-1 0,-1 1 0,0 0 0,1 0 0,-1-1 0,0 0 1,0 1-1,1-1 0,-1 0 0,0-1 0,0 1 0,-4-1 0,4 0-64,1 0 0,0 0-1,0 0 1,-1-1-1,1 1 1,0-1 0,0 1-1,0-1 1,1 0-1,-1 1 1,0-1 0,0 0-1,1 0 1,0 0-1,-1-1 1,1 1 0,0 0-1,0 0 1,0-1-1,0 1 1,0-1 0,1 1-1,-1 0 1,1-1-1,-1 1 1,1-6 0,-1 0-16,1-1 1,-1 1-1,2-1 1,-1 1-1,1-1 1,0 1-1,3-10 1,7-7 37,1 0 1,1 0-1,2 2 1,0-1-1,1 2 1,21-22-1,13-21 125,-38 48-108,54-80-9,-60 86 48,-1 0 1,1 0-1,-2 0 0,0 0 0,0-1 1,-1 0-1,3-16 0,-6 27-44,0 1 0,0-1 0,0 1 0,1-1 0,-1 0 1,0 1-1,0-1 0,0 1 0,0-1 0,0 0 0,0 1 0,0-1 0,-1 0 0,1 1 0,0-1 0,0 1 0,0-1 0,-1 1 0,1-1 0,0 0 0,-1 1 0,1-1 0,0 1 1,-1-1-1,1 1 0,0-1 0,-1 1 0,1 0 0,-1-1 0,1 1 0,-1 0 0,1-1 0,-1 1 0,0 0 0,0-1 0,-23 8 325,16-3-305,1 1-1,0 0 1,0 0 0,-9 10-1,4 1 69,1-1 0,0 1 0,1 1 0,1 0 0,1 0 0,0 1 0,1 0 0,1 0 0,1 0 0,1 1 0,0 0 0,-1 34 0,5-52-107,0 0-1,0 1 0,0-1 0,0 1 0,1-1 0,-1 0 0,1 1 1,-1-1-1,1 0 0,-1 1 0,1-1 0,0 0 0,-1 0 1,1 0-1,0 1 0,0-1 0,0 0 0,0 0 0,0 0 0,0 0 1,0-1-1,1 1 0,1 1 0,1 0-18,1 0-1,-1 0 1,0-1-1,1 0 1,0 0-1,-1 0 1,8 0-1,4 0-975,0-1 0,0-1-1,25-4 1,12-13-8903,-31 7 218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0.487"/>
    </inkml:context>
    <inkml:brush xml:id="br0">
      <inkml:brushProperty name="width" value="0.025" units="cm"/>
      <inkml:brushProperty name="height" value="0.025" units="cm"/>
    </inkml:brush>
  </inkml:definitions>
  <inkml:trace contextRef="#ctx0" brushRef="#br0">1 1 12684,'0'0'5413,"50"12"-4708,-43-4-193,-4-1 161,-1-1-97,0 2-223,-2-3-257,0-4-833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1.075"/>
    </inkml:context>
    <inkml:brush xml:id="br0">
      <inkml:brushProperty name="width" value="0.025" units="cm"/>
      <inkml:brushProperty name="height" value="0.025" units="cm"/>
    </inkml:brush>
  </inkml:definitions>
  <inkml:trace contextRef="#ctx0" brushRef="#br0">0 100 8232,'2'-10'5231,"-1"-8"-4602,6-47 4378,-5 58-3836,0 8-333,1 37-769,-5 53 225,0-60-85,1 0-1,2 0 0,1 0 0,8 39 0,-10-69-164,0 0 0,0 0 1,0 0-1,1 0 0,-1 0 0,0 0 0,1 0 1,-1 0-1,1 0 0,0 0 0,-1 0 0,1 0 1,0 0-1,-1 0 0,1 0 0,0 0 0,0-1 1,0 1-1,0 0 0,0-1 0,0 1 0,0 0 1,0-1-1,0 1 0,0-1 0,0 0 0,0 1 1,0-1-1,0 0 0,0 0 0,1 0 0,-1 1 1,0-1-1,0 0 0,0-1 0,0 1 0,0 0 1,1 0-1,-1 0 0,0-1 0,0 1 0,0-1 1,0 1-1,0 0 0,1-2 0,4-1 209,-1 1 0,0-2 0,1 1 0,-1-1 0,-1 0 0,1 0 0,4-5 0,11-16-17,-1-2 1,-2 0-1,0-1 0,-2-1 0,-1 0 0,-1-1 1,13-49-1,-24 72 647,1-5-3854,-8 18-4496,0 2 4012,-9 9-3922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1.403"/>
    </inkml:context>
    <inkml:brush xml:id="br0">
      <inkml:brushProperty name="width" value="0.025" units="cm"/>
      <inkml:brushProperty name="height" value="0.025" units="cm"/>
    </inkml:brush>
  </inkml:definitions>
  <inkml:trace contextRef="#ctx0" brushRef="#br0">1 0 7591,'0'0'14702,"61"48"-14606,-44-44-64,5-4-833,-3 0-1152,5 0-1186,-3 0-1986,-3-8-2755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1.734"/>
    </inkml:context>
    <inkml:brush xml:id="br0">
      <inkml:brushProperty name="width" value="0.025" units="cm"/>
      <inkml:brushProperty name="height" value="0.025" units="cm"/>
    </inkml:brush>
  </inkml:definitions>
  <inkml:trace contextRef="#ctx0" brushRef="#br0">123 2 6854,'0'0'4511,"-8"0"-2007,4-1-2240,0 1-1,-1 0 1,1 0 0,0 0-1,0 0 1,-1 0 0,1 1-1,0 0 1,0 0-1,0 0 1,0 0 0,0 1-1,0 0 1,0 0 0,0 0-1,1 0 1,-1 0 0,1 1-1,-1-1 1,1 1-1,0 0 1,0 0 0,0 0-1,0 1 1,-3 5 0,5-7-191,-1-1-1,1 1 1,0 0 0,0 0 0,-1 1 0,1-1 0,1 0 0,-1 0 0,0 0 0,0 1 0,1-1 0,0 0 0,-1 1 0,1-1 0,0 0 0,0 1-1,0-1 1,1 3 0,-1-4-38,1 0-1,0 0 1,-1 0-1,1 0 1,0 0-1,0-1 0,0 1 1,0 0-1,0 0 1,0-1-1,0 1 1,0-1-1,0 1 1,0-1-1,0 1 0,0-1 1,0 0-1,1 1 1,-1-1-1,0 0 1,0 0-1,0 0 0,0 0 1,3 0-1,5-1 87,0 0-1,0 0 0,0-1 0,0-1 0,0 1 1,-1-1-1,16-8 0,-6 1-81,-8 3-44,1 1 1,0 0 0,1 1-1,-1 0 1,1 1-1,0 0 1,0 1-1,1 0 1,14-1 0,-25 4 8,-1 0 0,1 1 0,-1-1 0,1 1 0,-1-1 0,1 1 1,-1 0-1,0 0 0,1 0 0,-1-1 0,0 1 0,1 0 0,-1 1 1,0-1-1,0 0 0,0 0 0,0 0 0,0 1 0,0-1 0,-1 0 0,1 1 1,0-1-1,-1 1 0,1-1 0,-1 1 0,1-1 0,-1 1 0,0-1 1,0 1-1,1 0 0,-1-1 0,0 1 0,-1 1 0,1-1 25,0 0 0,1 0-1,-1 0 1,0 0 0,1 0-1,-1 0 1,1 0 0,0 0-1,-1 0 1,1-1 0,0 1-1,0 0 1,0 0 0,0-1-1,1 1 1,-1-1 0,3 3-1,-2-3 2,0-1 0,0 1 0,0-1 0,0 0 0,0 1-1,0-1 1,0 0 0,0 0 0,0-1 0,0 1 0,0 0 0,0-1-1,0 1 1,0-1 0,0 0 0,-1 1 0,1-1 0,3-2-1,37-24-184,-22 13-1090,2 3-2511,-5 8-3730,-12 3 3466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2.253"/>
    </inkml:context>
    <inkml:brush xml:id="br0">
      <inkml:brushProperty name="width" value="0.025" units="cm"/>
      <inkml:brushProperty name="height" value="0.025" units="cm"/>
    </inkml:brush>
  </inkml:definitions>
  <inkml:trace contextRef="#ctx0" brushRef="#br0">66 78 7399,'0'0'4863,"0"9"-4051,28 282 4798,-26-270-5537,0-9 155,-1 1-1,0-1 1,-1 0 0,0 0 0,-1 0 0,0 1 0,-5 17-1,6-29-209,0 0-1,-1 0 0,1 0 0,0 0 1,-1 0-1,1 0 0,0-1 0,-1 1 1,1 0-1,-1 0 0,1 0 0,-1-1 1,0 1-1,1 0 0,-1-1 0,0 1 1,0 0-1,1-1 0,-1 1 0,0-1 1,0 0-1,0 1 0,0-1 0,1 1 0,-1-1 1,0 0-1,0 0 0,0 0 0,0 1 1,0-1-1,0 0 0,0 0 0,0 0 1,0-1-1,0 1 0,0 0 0,0 0 1,1 0-1,-1-1 0,0 1 0,0 0 1,0-1-1,-1 0 0,-1-1-29,0 0 1,1 1-1,-1-1 1,1-1-1,0 1 0,0 0 1,0-1-1,0 1 1,0-1-1,0 1 0,-2-7 1,-2-5-170,1-1 0,0 0 1,1 0-1,1 0 0,0-1 0,1 1 1,1-1-1,0 1 0,1-1 0,1 0 1,0 1-1,6-25 0,-4 30 135,0-1 0,1 1-1,0-1 1,1 1 0,0 0-1,1 1 1,0-1 0,0 1-1,1 0 1,0 1 0,0 0-1,1 0 1,0 0 0,1 1-1,0 1 1,0-1 0,0 1-1,13-6 1,6 2 1163,-12 20 2869,-5-2-3815,-9-6-117,0-1-1,0 0 0,0 1 0,0-1 1,0-1-1,0 1 0,1 0 0,-1 0 1,0-1-1,1 1 0,-1-1 0,1 0 1,-1 0-1,0 0 0,1 0 1,-1 0-1,0 0 0,1-1 0,-1 1 1,1-1-1,-1 1 0,0-1 0,0 0 1,1 0-1,-1 0 0,0 0 0,0-1 1,0 1-1,0 0 0,0-1 0,-1 0 1,1 1-1,0-1 0,1-2 1,6-6 168,-1 1 0,0-1 0,-1 0 1,0-1-1,5-11 0,-6 9-15,3-3-231,-8 16 23,-1 0 0,0 1 0,1-1 0,-1 0 0,0 1 0,1-1 0,-1 1 0,0-1 0,1 0 0,-1 1 0,0-1 0,0 1 0,1-1 0,-1 1 0,0-1 0,0 1 0,0-1 0,0 1 0,0-1 0,0 1 0,0-1 0,0 1 0,0-1 0,0 1 0,0-1 0,0 1 0,0-1 0,0 1 0,0-1 0,0 1 0,-1-1 0,1 1 0,0 0 0,-1 15 16,1-11 36,0 0-1,0 0 0,0 0 0,0 0 1,1-1-1,-1 1 0,1 0 0,3 6 1,-3-10-99,0 0 0,0 1 0,0-1 1,0 0-1,0 0 0,0 0 0,1 0 1,-1 0-1,0 0 0,1 0 0,-1 0 0,1 0 1,-1-1-1,1 1 0,0 0 0,-1-1 1,1 0-1,0 1 0,-1-1 0,1 0 0,0 0 1,-1 0-1,1 0 0,0 0 0,-1 0 1,1 0-1,0-1 0,2 0 0,14-5-3133,1-9-2750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2.919"/>
    </inkml:context>
    <inkml:brush xml:id="br0">
      <inkml:brushProperty name="width" value="0.025" units="cm"/>
      <inkml:brushProperty name="height" value="0.025" units="cm"/>
    </inkml:brush>
  </inkml:definitions>
  <inkml:trace contextRef="#ctx0" brushRef="#br0">0 0 7335,'0'0'13410,"6"9"-12855,2 9-359,-1-1 1,0 2-1,-1-1 0,-2 1 0,0-1 0,0 1 0,0 30 1,1 89 43,-6-137-228,1 0 0,0-1 1,0 1-1,0-1 0,0 1 0,0-1 0,0 1 1,0 0-1,0-1 0,0 1 0,0-1 0,0 1 1,0 0-1,0-1 0,0 1 0,1-1 1,-1 1-1,0-1 0,0 1 0,1-1 0,-1 1 1,0-1-1,1 1 0,-1-1 0,0 1 0,1-1 1,-1 0-1,1 1 0,-1-1 0,1 0 1,-1 1-1,1-1 0,-1 0 0,1 1 0,-1-1 1,1 0-1,-1 0 0,1 0 0,0 0 1,-1 1-1,1-1 0,-1 0 0,1 0 0,-1 0 1,1 0-1,0 0 0,-1-1 0,1 1 0,-1 0 1,1 0-1,-1 0 0,1 0 0,-1 0 1,1-1-1,0 1 0,-1 0 0,1-1 0,-1 1 1,0 0-1,1-1 0,-1 1 0,1 0 0,-1-1 1,1 1-1,-1-1 0,0 1 0,1-2 1,26-31 955,-13 9-776,0 0 0,-2-1 0,-1-1 1,12-43-1,-27 128-2239,4-48 588,-1 0 1,1 1 0,-5 18 0,-3-3-6314,7-21 1846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4.551"/>
    </inkml:context>
    <inkml:brush xml:id="br0">
      <inkml:brushProperty name="width" value="0.025" units="cm"/>
      <inkml:brushProperty name="height" value="0.025" units="cm"/>
    </inkml:brush>
  </inkml:definitions>
  <inkml:trace contextRef="#ctx0" brushRef="#br0">0 407 3844,'0'0'640,"6"-11"49,42-89 550,-24 38 1857,-3-2 0,17-83 0,-59 267 1663,13-53-3778,-2 77 0,10-143-972,0 0 1,0 0-1,0 0 0,0 0 0,-1-1 0,1 1 1,0 0-1,0 0 0,1 0 0,-1 0 0,0-1 0,0 1 1,0 0-1,0 0 0,1 0 0,-1-1 0,0 1 1,1 0-1,-1 0 0,1-1 0,-1 1 0,1 0 1,-1-1-1,1 1 0,-1 0 0,1-1 0,0 1 1,-1-1-1,1 1 0,0-1 0,0 1 0,-1-1 0,1 0 1,0 1-1,1-1 0,-1 0 42,0 0 0,0-1 0,0 1 0,0-1 0,0 1 0,0-1 0,0 1 0,0-1 0,0 0 0,-1 1 0,1-1 0,0 0 0,0 0 0,-1 0 0,1 0 0,-1 1 0,1-1 0,-1 0 0,1 0 0,-1 0 0,1 0 0,-1 0 0,0 0 0,1 0 0,-1 0 0,0-2 0,3-18 107,-1 0-1,-1-43 0,-1 38-532,0 41 74,-1-6 226,1 0 1,0-1 0,1 1 0,0 0 0,0-1 0,3 10 0,-3-15 74,0-1 1,0 0-1,1 0 1,-1 1-1,0-1 1,1 0-1,-1 0 1,1-1-1,-1 1 1,1 0-1,0 0 1,0-1-1,0 1 1,0-1-1,0 0 1,0 0-1,0 1 1,0-1-1,1-1 1,-1 1-1,0 0 1,1 0-1,-1-1 1,0 1-1,1-1 1,-1 0-1,4 0 1,-2 0 28,0 0 1,-1 0 0,1 0 0,0 0 0,-1-1 0,1 0 0,-1 0-1,1 0 1,-1 0 0,1 0 0,-1-1 0,0 1 0,1-1-1,-1 0 1,0 0 0,0 0 0,-1-1 0,1 1 0,0-1 0,-1 1-1,3-4 1,-2 1 2,0 0 0,0 0 0,0 0 0,-1 0 0,0 0 0,0-1 0,0 1 0,-1-1 0,0 1 0,0-1 0,0 0 1,0-10-1,-5 15-177,-4 9 83,-5 8 92,9-9 56,0 1 0,0 0 0,1 0 0,0 0 0,0 1 0,1-1 0,1 1 0,-2 10 0,3-18-79,1 0-1,0 0 1,0 0 0,-1 0-1,1 0 1,0-1-1,0 1 1,0 0-1,0 0 1,0-1-1,0 1 1,0-1-1,0 1 1,0-1-1,0 1 1,0-1-1,0 0 1,0 1-1,1-1 1,-1 0-1,0 0 1,0 0 0,0 0-1,0 0 1,1 0-1,-1 0 1,0 0-1,0-1 1,2 1-1,37-6 199,-5-4-154,-28 6-188,1 2 0,-1-1 0,1 1 0,-1 0 1,1 0-1,0 1 0,0 0 0,-1 1 0,1-1 1,0 2-1,12 0 0,-19 0 158,0 1 1,0-1-1,0 0 1,0 0-1,0 0 1,-1 0-1,1 1 1,0-1-1,-1 0 1,1 1-1,-1-1 1,1 0-1,-1 1 1,1 1-1,7 14 1062,-7-17-1043,-1 0 0,1-1 0,0 1 0,-1 0 0,1 0 0,0-1 0,-1 1 0,1 0 0,0-1 0,-1 1 0,1-1 0,-1 1 0,1-1 0,-1 1 0,1-1 0,-1 1 0,1-1 0,-1 0 0,1 1 0,-1-1 0,0 0 0,1 1 0,-1-1 0,0 0 0,0 1 0,0-1 0,1 0 0,-1 1 0,0-3 0,2-2 14,-1 0 0,0 0 0,0 0-1,0-1 1,0 1 0,-1-7 0,0 7-85,0 0 0,1 0 0,-1 0 0,1 0-1,0 0 1,0 0 0,3-5 0,-2 10-20,0 0 0,0 0-1,0 0 1,1 0 0,-1 0-1,0 0 1,0 1 0,0-1-1,0 1 1,0 0 0,0-1-1,3 3 1,1-1 30,0 0 32,1-1 0,0 0 1,0 0-1,0-1 0,0 0 0,0 0 1,0 0-1,0-1 0,0 0 1,-1 0-1,1-1 0,9-3 1,-13 4 3,0-1 0,0 1-1,0-1 1,0 0 0,0 1 0,0-1 0,-1-1 0,1 1 0,-1 0 0,1-1 0,-1 1 0,0-1 0,0 1 0,0-1-1,0 0 1,-1 0 0,1 0 0,-1 0 0,1 0 0,-1-1 0,0 1 0,0 0 0,-1-1 0,1 1 0,-1 0 0,0-6-1,1 8-16,-1 1-1,0-1 1,0 0-1,0 0 1,0 1 0,0-1-1,0 0 1,-1 1-1,1-1 1,0 0-1,0 0 1,0 1-1,-1-1 1,1 0-1,0 1 1,-1-1-1,1 1 1,-1-1-1,1 0 1,0 1-1,-1-1 1,1 1-1,-1-1 1,0 1-1,1 0 1,-1-1-1,1 1 1,-1-1 0,0 1-1,1 0 1,-1-1-1,0 1 1,1 0-1,-1 0 1,0 0-1,1 0 1,-1-1-1,0 1 1,1 0-1,-1 0 1,0 0-1,0 1 1,1-1-1,-1 0 1,0 0-1,1 0 1,-1 0-1,0 1 1,1-1-1,-1 0 1,0 0 0,1 1-1,-1-1 1,0 1-1,-3 1-20,1-1-1,-1 1 1,1 0-1,0 0 1,0 1 0,0-1-1,0 1 1,-4 4-1,2 0 44,2-1-1,-1 1 0,1 0 1,0 0-1,0 1 1,1-1-1,0 1 0,0-1 1,0 1-1,1 0 0,1-1 1,-1 1-1,1 0 0,1 0 1,0 7-1,0-13-15,0 0-1,1-1 1,-1 1 0,0-1 0,0 1-1,1-1 1,-1 0 0,1 0-1,-1 1 1,1-1 0,0 0 0,-1 0-1,1 0 1,0-1 0,0 1-1,0 0 1,0-1 0,-1 1 0,1-1-1,0 1 1,0-1 0,0 0-1,0 0 1,0 0 0,0 0-1,2-1 1,4 1 23,0 0 0,-1 0 0,1-1 0,-1 0 0,12-4 0,-8 0-17,0 0 1,0-2 0,0 1 0,-1-1 0,1-1-1,-2 0 1,1 0 0,-1-1 0,-1 0-1,1 0 1,12-20 0,-12 15-1,-1 0 0,0 0 0,0-1 0,-2 0 0,0 0 0,-1-1 0,0 1 0,3-24-1,-7 38-11,-1 0 0,0 1 0,0-1 0,1 0 0,-1 1 0,0-1-1,0 0 1,0 0 0,0 1 0,0-1 0,0 0 0,0 0-1,0 1 1,0-1 0,0 0 0,0 1 0,0-1 0,-1 0-1,1 1 1,0-1 0,0 0 0,-1 1 0,1-1 0,0 0-1,-1 1 1,1-1 0,-1 1 0,1-1 0,-1 0 0,1 1-1,-1 0 1,1-1 0,-1 1 0,0-1 0,1 1 0,-1 0-1,0-1 1,1 1 0,-1 0 0,0-1 0,1 1 0,-1 0 0,0 0-1,1 0 1,-1 0 0,0 0 0,0 0 0,1 0 0,-2 0-1,-1 1-4,1-1 0,0 1 0,-1 0 0,1 0 0,0 0-1,0 0 1,0 0 0,0 1 0,0-1 0,0 1 0,0-1 0,0 1-1,-2 2 1,-2 4 37,1 0-1,0 1 0,0 0 0,0 0 0,1 0 1,0 1-1,1-1 0,0 1 0,1 0 1,0 0-1,0 0 0,1 10 0,0-16-29,1-1-1,0 0 1,1 1 0,-1-1-1,1 0 1,-1 0-1,1 1 1,0-1 0,0 0-1,0 0 1,1 0-1,-1 0 1,1 0-1,0 0 1,0-1 0,0 1-1,0 0 1,0-1-1,0 0 1,1 1-1,-1-1 1,1 0 0,0 0-1,-1 0 1,1-1-1,0 1 1,0-1-1,0 1 1,0-1 0,0 0-1,1 0 1,-1-1-1,0 1 1,0 0-1,1-1 1,-1 0 0,0 0-1,1 0 1,3-1-1,3 0 13,1-1 0,-1 0-1,0 0 1,0-1 0,0-1 0,0 0-1,0 0 1,-1-1 0,1 0 0,-1 0-1,-1-1 1,1 0 0,-1-1-1,0 0 1,0 0 0,9-13 0,6-7-61,-2 0 1,-1-1-1,30-54 1,-50 81 44,0 1 1,1 0-1,-1-1 1,0 1-1,1 0 1,-1-1-1,0 1 1,1-1 0,-1 1-1,0-1 1,0 1-1,0-1 1,1 1-1,-1-1 1,0 1-1,0-1 1,0 1 0,0-1-1,0 1 1,0-1-1,0 1 1,0-1-1,0 1 1,0-1-1,0 1 1,0-1 0,0 1-1,-1-1 1,1 1-1,0 0 1,0-1-1,-1 1 1,1-1-1,-1 0 1,-17 5-104,-22 21 9,31-18 169,0 0 0,0 1 0,1 0 0,1 1 0,-1 0 0,1 0-1,1 1 1,0 0 0,0 0 0,1 0 0,0 0 0,1 1 0,0 0 0,0 0 0,2 0 0,-1 1 0,1-1 0,1 1 0,0-1-1,1 16 1,0-24-62,0-1 0,1 1-1,-1 0 1,1-1-1,-1 1 1,1-1 0,0 1-1,0-1 1,0 0 0,0 1-1,1-1 1,-1 0-1,0 0 1,1 0 0,0 0-1,-1 0 1,1 0-1,0 0 1,0-1 0,2 2-1,1 0 12,-1-1 0,1 0-1,-1 0 1,1 0-1,0-1 1,-1 0 0,1 0-1,0 0 1,0 0 0,5-1-1,1 0 17,0 0 0,0-1 1,0 0-1,0-1 0,-1 0 0,1 0 0,-1-2 0,1 1 0,9-6 0,-11 5 0,-1-1 0,0-1-1,0 1 1,0-1-1,8-8 1,-14 11-29,1 1 1,-1-1-1,0 0 1,0 1-1,0-1 1,-1 0-1,1 0 0,0-1 1,-1 1-1,0 0 1,0 0-1,0-1 0,0 1 1,-1 0-1,1-1 1,-1 1-1,0-6 0,0 8-13,-1 0-1,1 0 0,0 0 1,-1 0-1,1 0 0,-1 0 1,1 0-1,-1 0 0,0 1 0,1-1 1,-1 0-1,0 0 0,1 1 1,-1-1-1,0 1 0,0-1 1,0 1-1,1-1 0,-1 1 0,0-1 1,0 1-1,0-1 0,0 1 1,0 0-1,0 0 0,0 0 1,0-1-1,0 1 0,0 0 1,0 0-1,0 0 0,0 1 0,0-1 1,0 0-1,0 0 0,0 0 1,0 1-1,-1-1 0,-1 1-18,1-1 1,-1 1-1,0 0 0,1-1 0,-1 1 0,1 0 1,-1 1-1,1-1 0,-1 0 0,1 1 0,-1-1 0,1 1 1,-2 2-1,2-2-22,1 0 1,0 0-1,0 0 1,0 0-1,0 0 1,0 0-1,1 0 1,-1 0-1,1 1 1,-1-1-1,1 0 1,0 0-1,0 1 1,0-1 0,0 0-1,0 0 1,0 1-1,1-1 1,-1 0-1,1 0 1,0 0-1,-1 1 1,1-1-1,2 3 1,-2-3-299,0-1 0,1 1 1,-1 0-1,1-1 0,-1 1 0,1-1 1,0 1-1,0-1 0,-1 0 1,1 0-1,0 0 0,0 0 0,0 0 1,0 0-1,0-1 0,0 1 1,4 0-1,19 1-6889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6.843"/>
    </inkml:context>
    <inkml:brush xml:id="br0">
      <inkml:brushProperty name="width" value="0.025" units="cm"/>
      <inkml:brushProperty name="height" value="0.025" units="cm"/>
    </inkml:brush>
  </inkml:definitions>
  <inkml:trace contextRef="#ctx0" brushRef="#br0">174 147 10922,'0'-1'157,"0"1"0,0 0 0,0 0 0,0 0 0,0 0-1,1 0 1,-1-1 0,0 1 0,0 0 0,0 0 0,0 0 0,0 0 0,1 0-1,-1 0 1,0 0 0,0-1 0,0 1 0,1 0 0,-1 0 0,0 0-1,0 0 1,0 0 0,1 0 0,-1 0 0,0 0 0,0 0 0,0 0-1,1 0 1,-1 0 0,0 0 0,0 0 0,0 0 0,0 1 0,1-1-1,-1 0 1,0 0 0,0 0 0,0 0 0,0 0 0,1 0 0,-1 0-1,0 0 1,0 1 0,0-1 0,0 0 0,0 0 0,1 0 0,-1 0-1,0 1 1,0-1 0,0 0 0,0 0 0,0 0 0,0 1 0,0-1-1,0 0 1,0 0 0,0 0 0,0 0 0,0 1 0,0-1 0,-5 21 2083,-15 24-2109,12-31-37,-33 67 737,-67 97 0,151-236-935,103-160-704,-134 194 721,2-3-196,-10 28 152,-3 18 55,-5 10 119,-1 0 0,-12 40 0,10-44 148,1-1-1,2 1 1,-5 50 0,10-64-163,0 0 0,0 0 0,1 0 0,5 18 0,-1-8 93,-6-21-105,0 1 1,0-1-1,-1 0 0,1 0 0,0 1 0,0-1 1,0 0-1,-1 0 0,1 1 0,0-1 0,0 0 1,-1 0-1,1 0 0,0 0 0,0 1 0,-1-1 1,1 0-1,0 0 0,-1 0 0,1 0 0,0 0 1,-1 0-1,1 0 0,0 0 0,0 0 0,-1 0 1,1 0-1,0 0 0,-1 0 0,1 0 0,0 0 1,-1 0-1,1 0 0,0 0 0,-1 0 0,1 0 1,0-1-1,0 1 0,-1 0 0,1 0 0,0 0 1,0 0-1,-1-1 0,-16-5 125,9 1-117,0-1 0,0 0 0,0 0 0,1 0 0,-10-11 0,15 15-28,0 0 0,0 0 0,1-1 0,-1 1 0,0 0-1,1-1 1,-1 0 0,1 1 0,0-1 0,0 0-1,0 1 1,0-1 0,1 0 0,-1 0 0,1 0 0,-1 0-1,1 0 1,0 0 0,0 0 0,1 0 0,-1 1-1,1-6 1,1 7-14,-1-1 1,0 1-1,0-1 0,1 1 0,-1-1 0,1 1 1,-1-1-1,1 1 0,0 0 0,-1 0 0,1 0 1,0 0-1,0 0 0,0 1 0,0-1 0,0 0 0,0 1 1,0-1-1,0 1 0,2 0 0,45-5-113,-48 5 129,30-1-21,54 0 10,-80 1 7,1 1 1,-1 0-1,1 0 1,-1 0 0,1 0-1,-1 1 1,0 0-1,1 0 1,-1 0 0,0 1-1,9 6 1,-14-8 26,1 0-1,0 1 1,0-1 0,0 0 0,0 0 0,-1 1 0,1-1 0,-1 1 0,1-1-1,-1 0 1,0 1 0,1-1 0,-1 1 0,0-1 0,0 1 0,0 2-1,-4 2 832,-6-16-270,3-3-537,0 1-1,0-2 1,2 1-1,-1 0 1,2-1-1,0 0 0,0 0 1,-1-17-1,5 30-193,3 2-129,8 5 273,0-1 0,1 0 0,-1-1 0,1-1 0,0 0 0,0 0 0,0-1 0,0-1 0,1 0 0,-1-1 0,0 0 0,13-2 0,-17 1 22,0-1 0,-1 0 0,1 0-1,-1-1 1,1 0 0,-1-1 0,0 1 0,0-1 0,-1-1-1,1 1 1,-1-1 0,0 0 0,0 0 0,-1-1 0,1 0 0,-1 0-1,0 0 1,-1-1 0,0 1 0,5-10 0,-4 4-16,0 0 1,-1 0-1,0-1 1,-1 1 0,-1-1-1,1 0 1,-2 1-1,0-1 1,-1-18 0,0 30-16,0 0 1,0 0-1,0 0 0,0-1 1,0 1-1,0 0 1,0 0-1,0 0 0,0 0 1,-1 0-1,1 0 1,0 0-1,-1 0 1,1 0-1,-1-1 0,1 2 1,-1-1-1,0 0 1,1 0-1,-1 0 0,-1-1 1,1 1-1,0 1-1,0 0 1,1 0-1,-1 0 1,0 0 0,0 0-1,0 0 1,0 0 0,1 0-1,-1 0 1,0 0 0,0 1-1,0-1 1,1 0 0,-1 0-1,0 1 1,0-1-1,0 1 1,1-1 0,-1 0-1,-1 2 1,-3 2-29,1 0 1,-1 0-1,0 0 1,1 1-1,0 0 0,-5 7 1,-3 9 122,1 0-1,1 1 1,-10 30 0,16-42-44,1 0 0,0 1 0,1-1-1,0 1 1,1-1 0,0 1 0,1 0 0,0 0 0,3 20 0,-2-28-26,0 0 1,1 1-1,-1-1 1,1 0-1,-1 0 1,1-1 0,0 1-1,0 0 1,0-1-1,0 1 1,0-1-1,1 1 1,-1-1-1,1 0 1,0 0-1,0 0 1,-1 0-1,1-1 1,0 1-1,1-1 1,-1 0 0,0 0-1,0 0 1,0 0-1,1 0 1,-1-1-1,4 1 1,-3-1 3,1 0 1,-1 0-1,0 0 1,0 0-1,0 0 1,0-1-1,0 0 1,0 1-1,0-2 1,0 1-1,0 0 1,-1-1-1,1 0 1,0 0-1,-1 0 1,1 0-1,-1 0 1,0-1-1,0 0 1,0 1-1,4-6 1,-3 2-17,-1 0 0,1 0 1,-2 0-1,1 0 1,-1 0-1,0-1 0,0 1 1,-1-1-1,1 1 0,-1-1 1,-1 0-1,0-11 0,-6 23-327,0 10 226,6-13 99,-1 1 1,1-1-1,0 1 1,0-1-1,0 1 1,0-1 0,0 1-1,1-1 1,-1 0-1,1 1 1,0-1-1,0 1 1,-1-1-1,2 0 1,-1 0-1,0 1 1,0-1-1,1 0 1,-1 0-1,1 0 1,-1-1-1,1 1 1,0 0-1,3 2 1,-1-2 18,1 0 0,-1-1 1,1 1-1,0-1 0,0 0 0,0 0 1,0-1-1,0 1 0,0-1 0,0 0 1,8-2-1,-10 2-1,0 0-1,0-1 0,0 0 1,0 0-1,-1 0 1,1 0-1,0 0 1,0 0-1,-1-1 1,1 1-1,-1-1 1,1 0-1,-1 0 1,1 0-1,-1 0 0,0 0 1,0 0-1,0-1 1,-1 1-1,1 0 1,0-1-1,-1 0 1,0 1-1,2-4 1,0-2 2,0 0 0,-1 0 0,0 0 0,-1-1 0,1 1 0,-1 0-1,-1-11 1,0 18-22,0 1 0,0-1 0,0 1 0,0-1 0,0 0-1,0 1 1,0-1 0,0 1 0,0-1 0,0 0 0,0 1-1,-1-1 1,1 1 0,0-1 0,0 1 0,-1-1-1,1 1 1,0-1 0,-1 1 0,1-1 0,-1 1 0,1-1-1,-1 1 1,1 0 0,0-1 0,-1 1 0,1 0 0,-1-1-1,0 1 1,1 0 0,-1 0 0,1-1 0,-1 1 0,1 0-1,-1 0 1,0 0 0,1 0 0,-1 0 0,1 0-1,-1 0 1,0 0 0,1 0 0,-1 0 0,1 0 0,-1 0-1,0 1 1,1-1 0,-1 0 0,1 0 0,-1 1 0,-2 0-11,1 0 1,0 0-1,-1 0 1,1 0-1,0 0 1,0 1-1,0-1 1,0 1-1,0-1 1,0 1-1,-1 2 1,-2 4 100,0 0 1,0 0-1,1 0 1,0 1-1,1 0 1,0-1-1,-3 18 1,6-25-78,-1 1 1,1 0-1,0 0 0,0 0 1,0-1-1,0 1 1,0 0-1,0 0 0,0 0 1,1 0-1,-1-1 1,1 1-1,-1 0 0,1 0 1,0-1-1,-1 1 1,1 0-1,0-1 0,0 1 1,0-1-1,1 1 1,-1-1-1,0 0 0,1 1 1,-1-1-1,0 0 1,1 0-1,-1 0 0,1 0 1,0 0-1,-1 0 1,1-1-1,0 1 1,-1 0-1,1-1 0,0 1 1,0-1-1,0 0 1,-1 0-1,1 0 0,0 0 1,0 0-1,0 0 1,2 0-1,3 0-6,-1-1 0,0 0 1,1 1-1,-1-2 0,0 1 0,1-1 1,-1 0-1,0 0 0,0-1 0,-1 0 1,1 0-1,8-6 0,0-2-417,0-1 0,-1 0 0,12-16 0,9-8-1481,-33 35 1662,-2 31 662,-4 25 1239,6-54-1650,-1-1 0,0 1 1,0-1-1,1 0 0,-1 1 0,1-1 0,-1 0 0,0 1 0,1-1 1,-1 0-1,1 1 0,-1-1 0,1 0 0,-1 0 0,1 1 1,-1-1-1,1 0 0,-1 0 0,1 0 0,-1 0 0,1 0 1,-1 0-1,1 0 0,-1 0 0,1 0 0,-1 0 0,1 0 0,-1 0 1,1 0-1,-1 0 0,1 0 0,-1 0 0,1-1 0,-1 1 1,1 0-1,23-9 625,-17 3-635,0 0 0,-1 0 0,0-1 1,0 0-1,0-1 0,-1 1 0,0-1 1,0 0-1,-1 0 0,0 0 1,0-1-1,-1 0 0,0 1 0,-1-1 1,0 0-1,1-10 0,3-21-34,-3 0-1,-2-55 1,-1 63 23,-21 116-44,20-63 56,1 0-1,1-1 0,1 1 0,1 0 1,0-1-1,2 0 0,0 0 0,1 0 1,2 0-1,-1-1 0,19 31 0,-56-107 245,-41-58 0,65 98-308,17 15-72,35 17-170,-21-5 213,-16-8-19,5 1-803,0 1 0,0-2 0,17 1 0,-31-4 363,0 0 1,0-1-1,0 1 1,-1 0-1,1-1 1,0 1-1,0 0 1,-1 0-1,1 0 1,-1-1-1,1 1 1,-1 0-1,1 0 1,-1 0-1,-1-1 1,-37-43-6426,-8 4 4586,-4 4 4334,0 5 4082,35 28-2593,15 14-1910,18 18-1415,17-3-4182,-13-15-646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8.981"/>
    </inkml:context>
    <inkml:brush xml:id="br0">
      <inkml:brushProperty name="width" value="0.025" units="cm"/>
      <inkml:brushProperty name="height" value="0.025" units="cm"/>
    </inkml:brush>
  </inkml:definitions>
  <inkml:trace contextRef="#ctx0" brushRef="#br0">10 64 4644,'0'0'11590,"-1"13"-11110,0 0-250,-6 198 1595,7-180-1491,3-1 0,0 1 0,2-1-1,1 0 1,12 35 0,-18-64-291,0 0 0,1-1 0,-1 1 1,0-1-1,0 1 0,0 0 0,0-1 1,0 1-1,1-1 0,-1 1 0,0-1 1,1 1-1,-1-1 0,0 1 0,1-1 1,-1 1-1,0-1 0,1 1 0,-1-1 1,1 1-1,-1-1 0,1 0 0,-1 1 1,1-1-1,-1 0 0,1 0 0,-1 1 1,1-1-1,0 0 0,-1 0 0,1 0 1,-1 0-1,2 1 0,12-19 995,9-48-181,-20 56-886,22-88-25,19-152 0,-33 178-302,-11 71 342,0 0 1,0 0 0,1 0-1,-1 0 1,0 0-1,0 0 1,1 0 0,-1 0-1,0 0 1,1 0 0,-1 0-1,1 0 1,-1 0-1,1 0 1,0 1 0,-1-1-1,1 0 1,1-1-1,-2 2 3,1 0-1,-1 0 1,1 0-1,-1 0 1,0 0-1,1 0 0,-1 0 1,1 0-1,-1 0 1,1 0-1,-1 0 1,1 1-1,-1-1 1,0 0-1,1 0 0,-1 0 1,1 0-1,-1 1 1,0-1-1,1 0 1,-1 1-1,1-1 0,-1 0 1,0 1-1,1-1 1,-1 0-1,0 1 1,2 1-24,0 1 1,0-1 0,-1 1 0,1-1 0,-1 1 0,0 0 0,0 0 0,0-1-1,0 1 1,0 0 0,0 4 0,-1-2 41,-1 0-1,1-1 0,-1 1 1,0-1-1,0 1 1,-1-1-1,0 1 1,1-1-1,-1 0 1,-1 0-1,1 0 1,-1 0-1,1 0 1,-1 0-1,0-1 0,0 1 1,-1-1-1,1 0 1,-1 0-1,-4 3 1,-12 8 80,1-2 0,-39 18 0,44-23-78,24-9-1650,32-10-7107,-12-3 1168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7.189"/>
    </inkml:context>
    <inkml:brush xml:id="br0">
      <inkml:brushProperty name="width" value="0.025" units="cm"/>
      <inkml:brushProperty name="height" value="0.025" units="cm"/>
    </inkml:brush>
  </inkml:definitions>
  <inkml:trace contextRef="#ctx0" brushRef="#br0">36 0 16207,'-2'2'6405,"-5"4"-3792,-9 11-3751,17-15 958,0 1 0,1 0 1,-1 0-1,0 0 0,1-1 1,0 1-1,0-1 0,0 1 1,0-1-1,0 0 0,0 0 1,0 0-1,1 0 0,-1 0 1,1 0-1,-1-1 0,1 1 1,0-1-1,0 0 0,2 1 1,1 1 284,0 1 0,-1-1 0,1 1-1,-1 0 1,7 7 0,-11-10-45,0 0 0,0 0 0,-1 0-1,1 0 1,0 0 0,-1 1-1,1-1 1,-1 0 0,1 0 0,-1 1-1,0-1 1,1 0 0,-1 1 0,0-1-1,0 0 1,0 1 0,0-1-1,0 0 1,0 1 0,-1-1 0,1 0-1,0 1 1,-1-1 0,1 0 0,-1 0-1,1 1 1,-1-1 0,1 0-1,-1 0 1,-1 2 0,-1 0 158,1-1 0,-1 1 0,1-1 0,-1 0 0,0 0 1,0 0-1,0 0 0,-1 0 0,1-1 0,0 1 0,-1-1 0,1 0 0,0 0 0,-8 1 0,-28 2-3361,34-5-2153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8.354"/>
    </inkml:context>
    <inkml:brush xml:id="br0">
      <inkml:brushProperty name="width" value="0.025" units="cm"/>
      <inkml:brushProperty name="height" value="0.025" units="cm"/>
    </inkml:brush>
  </inkml:definitions>
  <inkml:trace contextRef="#ctx0" brushRef="#br0">22 1 10154,'0'0'12641,"-1"14"-12054,-4 36-185,-10 176 1043,14-223-1468,1-1 0,0 0 0,0 1 0,0-1 1,1 0-1,-1 1 0,0-1 0,1 0 0,0 1 0,-1-1 0,1 0 0,0 0 0,0 0 0,0 0 0,1 0 0,-1 0 0,0 0 1,1 0-1,-1 0 0,1-1 0,0 1 0,-1 0 0,1-1 0,0 0 0,0 1 0,0-1 0,0 0 0,0 0 0,0 0 0,1 0 0,-1 0 1,0-1-1,0 1 0,1-1 0,-1 1 0,0-1 0,1 0 0,-1 0 0,0 0 0,1 0 0,-1 0 0,0-1 0,4 0 0,2 0-422,0-1 1,0 0-1,-1 0 0,1-1 0,0 0 0,-1 0 0,0-1 0,0 0 0,0 0 1,0-1-1,9-8 0,-4 1-1477,-1-1-1,16-25 1,-8 2 788,-12 0 3732,-22 45 803,7 0-2866,0 0-1,1 1 1,0-1 0,1 1 0,-9 19 0,12-23-356,0 1 1,1-1 0,0 0-1,0 1 1,0-1 0,1 1-1,0-1 1,0 1 0,1-1-1,-1 1 1,2 12 0,0-18-145,0 0 0,-1 0 1,1 0-1,0 1 0,0-1 0,0 0 1,-1 0-1,1 0 0,0 0 1,0 0-1,1-1 0,-1 1 0,0 0 1,0 0-1,0-1 0,0 1 1,1-1-1,-1 1 0,0-1 0,1 1 1,-1-1-1,0 0 0,1 0 1,-1 1-1,0-1 0,1 0 0,-1 0 1,0 0-1,1-1 0,-1 1 1,1 0-1,-1-1 0,0 1 0,0 0 1,2-2-1,2 1 68,-1 0-1,1 0 1,-1 0-1,0-1 1,0 0-1,0 0 1,0 0-1,0-1 1,7-5-1,-7 3-57,0 0-1,0 0 0,-1-1 1,1 0-1,-1 0 1,-1 0-1,1 0 0,-1 0 1,0-1-1,-1 1 0,2-7 1,2-74 249,-5 78-309,0 8 8,0 0 0,0-1 0,0 1 1,0 0-1,0 0 0,-1-1 0,1 1 0,0 0 1,0 0-1,-1 0 0,1 0 0,-1-1 0,1 1 1,-1 0-1,0 0 0,1 0 0,-2-1 0,2 2-7,-1-1 0,1 1 0,-1 0-1,1 0 1,-1-1 0,1 1-1,-1 0 1,0 0 0,1 0 0,-1 0-1,1-1 1,-1 1 0,1 0-1,-1 0 1,0 0 0,1 0 0,-1 1-1,1-1 1,-1 0 0,1 0-1,-1 0 1,1 0 0,-1 0-1,0 1 1,0-1 0,0 1-12,-1 1-1,0-1 1,1 0 0,-1 0-1,1 1 1,-1-1 0,1 1 0,0-1-1,0 1 1,-1-1 0,1 1-1,0 0 1,1 0 0,-1-1-1,0 1 1,0 0 0,1 0 0,-1 0-1,0 4 1,1-5-170,0 1 0,0 0 0,0-1-1,0 1 1,0 0 0,1-1 0,-1 1 0,0-1 0,1 1 0,-1 0-1,1-1 1,0 1 0,-1-1 0,1 1 0,0-1 0,0 0 0,0 1-1,0-1 1,0 0 0,0 1 0,0-1 0,0 0 0,1 0 0,1 1 0,1 0-293,-1 0 0,1-1 0,0 0 0,-1 0 0,1 0 1,0 0-1,0 0 0,-1-1 0,1 0 0,6 0 1,-1 0-287,-1-1 1,0 0 0,1 0 0,-1-1 0,0 0-1,0-1 1,0 1 0,0-1 0,13-8 0,-18 9 861,22-22 1996,-18 2 7246,-30 25-6842,20-2-2363,-1 1 1,1 1-1,0-1 0,0 0 0,0 1 0,0 0 0,0-1 1,1 1-1,-1 0 0,1 1 0,-1-1 0,-1 5 0,3-7-123,0 0 0,1 0-1,-1 0 1,0 1 0,1-1-1,-1 0 1,1 0 0,0 1-1,-1-1 1,1 0-1,0 1 1,0-1 0,0 0-1,0 1 1,0-1 0,0 0-1,0 1 1,0-1 0,1 0-1,-1 1 1,0-1-1,1 0 1,-1 0 0,1 0-1,0 1 1,-1-1 0,1 0-1,0 0 1,0 0-1,-1 0 1,1 0 0,0 0-1,0 0 1,0 0 0,0 0-1,0-1 1,0 1 0,2 1-1,14 5-783,0-1-1,0 0 1,24 4 0,23 7-1262,-64-17 2079,1 0 1,-1 0 0,1 0-1,-1 0 1,1 0-1,-1 0 1,0 0-1,1 0 1,-1 0 0,1 0-1,-1 1 1,1-1-1,-1 0 1,1 0-1,-1 0 1,0 1-1,1-1 1,-1 0 0,1 1-1,-1-1 1,0 0-1,0 1 1,1-1-1,-1 0 1,0 1-1,1-1 1,-1 1 0,0-1-1,0 0 1,0 1-1,1-1 1,-1 1-1,0-1 1,0 1 0,0-1-1,0 1 1,0-1-1,0 1 1,0-1-1,0 1 1,-19 11 1845,-31 3 626,44-14-2215,1 0-189,1 0-1,-1 0 1,0 0 0,0-1-1,0 0 1,0 0 0,0 0-1,-7-1 1,13-1-621,1-1-1,-1 1 1,1 0-1,0 0 1,-1 0 0,1 0-1,0 1 1,0-1-1,3-2 1,39-30-8108,-21 13 1009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8.685"/>
    </inkml:context>
    <inkml:brush xml:id="br0">
      <inkml:brushProperty name="width" value="0.025" units="cm"/>
      <inkml:brushProperty name="height" value="0.025" units="cm"/>
    </inkml:brush>
  </inkml:definitions>
  <inkml:trace contextRef="#ctx0" brushRef="#br0">29 164 11275,'0'0'7174,"-11"50"-5604,4-28 31,2-1-287,1 0-161,3-4-641,1-2-384,0-4-96,1-4 0,8-5-704,0-2-449,-3 0-321,-1-11-928,0-9-1698,-5-5-128,0-10-1281</inkml:trace>
  <inkml:trace contextRef="#ctx0" brushRef="#br0" timeOffset="1">29 1 8456,'0'0'10314,"-16"51"-10250,27-30-64,1 3-1153,-1-4-1730,2-1-993,1-3-2530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9.094"/>
    </inkml:context>
    <inkml:brush xml:id="br0">
      <inkml:brushProperty name="width" value="0.025" units="cm"/>
      <inkml:brushProperty name="height" value="0.025" units="cm"/>
    </inkml:brush>
  </inkml:definitions>
  <inkml:trace contextRef="#ctx0" brushRef="#br0">108 65 9865,'0'0'10848,"-7"2"-10453,4-1-393,1-1 0,-1 1 0,0 0 1,1 1-1,-1-1 0,1 0 0,0 1 0,-1-1 0,1 1 1,0 0-1,0-1 0,0 1 0,0 0 0,0 0 0,0 1 1,1-1-1,-1 0 0,1 1 0,0-1 0,-1 0 0,1 1 0,0 0 1,0-1-1,1 1 0,-1 0 0,1-1 0,-1 1 0,1 0 1,0 0-1,0-1 0,0 1 0,0 0 0,0 0 0,1-1 1,-1 1-1,1 0 0,0-1 0,0 1 0,0 0 0,0-1 1,3 5-1,7 9-656,0-1 0,23 23 0,-26-32 651,-1 1 1,0 0-1,-1 0 1,0 0-1,0 1 1,-1 0-1,1 1 1,-2-1-1,1 1 1,-1 0-1,-1 0 1,0 0-1,0 0 1,0 0-1,0 11 1,-2-15 199,-1 0 1,0 0-1,0 0 1,-1 0-1,1 0 1,-1 0-1,0 1 1,0-1 0,-1-1-1,1 1 1,-1 0-1,0 0 1,-1-1-1,1 1 1,-1-1-1,0 1 1,0-1-1,0 0 1,0-1-1,-1 1 1,0 0-1,0-1 1,0 0-1,0 0 1,0 0-1,-1 0 1,1-1-1,-1 0 1,1 0-1,-1 0 1,0 0-1,0-1 1,0 1-1,0-2 1,0 1 0,0 0-1,0-1 1,-1 0-1,-9-1 1,12 0-168,0 0 0,0 0-1,0 0 1,0 0 0,0 0 0,1-1 0,-1 1 0,0-1 0,1 0 0,0 0 0,-1 0 0,1 0 0,0 0 0,0-1 0,0 1 0,0-1 0,0 1 0,1-1 0,-1 0 0,1 0 0,-1 1 0,1-1 0,0 0-1,0 0 1,1 0 0,-2-5 0,0-2-102,0 0 0,1-1 0,-1 1 0,2-1 0,0 0 0,2-17 0,0 20-16,0-1-1,0 1 1,1 0 0,0 0 0,1 0-1,0 1 1,0-1 0,1 1-1,6-8 1,58-63-2149,-6 7-2432,-51 55 1696,-1-1-1,13-27 1,-13 6-3268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9.441"/>
    </inkml:context>
    <inkml:brush xml:id="br0">
      <inkml:brushProperty name="width" value="0.025" units="cm"/>
      <inkml:brushProperty name="height" value="0.025" units="cm"/>
    </inkml:brush>
  </inkml:definitions>
  <inkml:trace contextRef="#ctx0" brushRef="#br0">10 0 8936,'0'0'12482,"-1"8"-12258,-5 55 1190,3 0 1,8 100 0,-5-162-1384,0 1 0,0-1 0,0 0 1,0 0-1,0 1 0,0-1 0,0 0 0,1 0 1,-1 1-1,0-1 0,1 0 0,-1 0 1,1 0-1,0 0 0,-1 0 0,1 0 0,0 0 1,-1 0-1,1 0 0,0 0 0,0 0 0,0 0 1,0 0-1,0-1 0,0 1 0,0 0 0,0-1 1,0 1-1,0 0 0,1-1 0,-1 0 0,0 1 1,0-1-1,0 0 0,1 0 0,-1 1 0,0-1 1,0 0-1,1 0 0,-1 0 0,0-1 0,2 1 1,0-1 35,1 0 0,-1 0 1,1-1-1,-1 1 0,1-1 1,-1 0-1,0 0 1,0 0-1,0-1 0,0 1 1,-1 0-1,1-1 0,2-4 1,11-14-61,-1-1-1,-2 0 1,18-39 0,-13 3-5971,-18 58 5375,0-3-1320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39.773"/>
    </inkml:context>
    <inkml:brush xml:id="br0">
      <inkml:brushProperty name="width" value="0.025" units="cm"/>
      <inkml:brushProperty name="height" value="0.025" units="cm"/>
    </inkml:brush>
  </inkml:definitions>
  <inkml:trace contextRef="#ctx0" brushRef="#br0">22 0 8968,'0'0'4837,"-21"60"-2210,21-44-449,0 1-481,0-2-544,2-1-608,6-3-321,5-2-96,-1-2-96,3-5-1345,-1-2-1506,0 0-3202,-1-10-3556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40.498"/>
    </inkml:context>
    <inkml:brush xml:id="br0">
      <inkml:brushProperty name="width" value="0.025" units="cm"/>
      <inkml:brushProperty name="height" value="0.025" units="cm"/>
    </inkml:brush>
  </inkml:definitions>
  <inkml:trace contextRef="#ctx0" brushRef="#br0">1 293 9577,'0'0'4570,"9"4"-3519,0-1-681,1 1-1,-1-2 1,1 1-1,0-1 1,-1-1-1,16 1 1,-22-1-207,1-1 1,-1 0-1,1 0 0,-1-1 1,1 1-1,-1 0 0,0-1 1,1 0-1,-1 0 0,0 0 1,1 0-1,-1-1 0,0 1 1,0-1-1,0 0 0,0 0 1,0 0-1,-1 0 0,1 0 1,0-1-1,-1 1 0,0-1 1,0 0-1,0 0 0,4-5 1,-5 6-136,-1 1 0,1 0 0,0-1 0,0 1 1,-1-1-1,1 1 0,-1-1 0,1 0 0,-1 1 1,0-1-1,1 1 0,-1-1 0,0 0 0,0 1 1,0-1-1,0 0 0,-1 1 0,1-1 0,0 1 1,-1-1-1,1 0 0,-1 1 0,1-1 0,-1 1 1,0-1-1,0 1 0,0 0 0,0-1 0,0 1 1,0 0-1,0 0 0,0-1 0,0 1 0,0 0 1,-1 0-1,1 0 0,0 0 0,-1 1 0,1-1 1,-3-1-1,1 1-44,1 1 1,-1-1-1,0 1 1,1 0-1,-1 0 1,0 0 0,0 0-1,1 0 1,-1 0-1,0 1 1,1-1-1,-1 1 1,1 0-1,-1 0 1,1 0-1,-1 0 1,1 0-1,-1 1 1,1-1-1,0 1 1,0-1-1,0 1 1,-4 4-1,2-1 95,-1 0-1,1 0 0,0 1 1,1 0-1,0 0 0,0 0 1,0 0-1,0 0 0,1 1 1,-1 6-1,2-12-57,1 1 0,0-1 1,0 1-1,0 0 0,0-1 0,0 1 1,0-1-1,0 1 0,1-1 0,-1 0 1,0 1-1,1-1 0,0 1 0,-1-1 1,1 1-1,0-1 0,-1 0 0,3 3 0,-1-3-13,0 1 0,0-1-1,-1 0 1,1 0-1,1 0 1,-1 0-1,0 0 1,0 0-1,0-1 1,0 1-1,0-1 1,1 1-1,-1-1 1,0 0 0,1 0-1,2 0 1,0 0-84,1 0 1,-1-1 0,0 0 0,0 1 0,0-2 0,0 1 0,0-1 0,0 1 0,0-1 0,-1-1-1,1 1 1,-1-1 0,1 0 0,-1 0 0,0 0 0,6-6 0,-2 0-91,0 0 1,-1-1 0,-1 1-1,0-1 1,0-1 0,5-11-1,-24 66 1962,12-43-1756,1 0 1,-1 0 0,1 1-1,-1-1 1,1 0 0,0 1-1,0-1 1,0 0-1,0 1 1,0-1 0,0 0-1,0 1 1,0-1 0,0 0-1,1 1 1,-1-1 0,0 0-1,1 0 1,-1 1-1,1-1 1,0 0 0,-1 0-1,1 0 1,0 0 0,0 0-1,0 0 1,0 0-1,-1 0 1,1 0 0,1 0-1,-1 0 1,0 0 0,0-1-1,0 1 1,0 0 0,0-1-1,1 1 1,-1-1-1,0 0 1,1 1 0,1-1-1,7 0 13,-1 0 1,0-1-1,1 0 0,-1-1 0,0 0 0,0-1 0,0 1 1,-1-2-1,1 1 0,0-1 0,-1-1 0,0 1 0,0-2 1,-1 1-1,1-1 0,-1 0 0,0 0 0,-1-1 0,11-13 1,-9 9-124,0-1 1,-1 0-1,0 0 1,-1 0-1,0-1 1,-1 1-1,-1-1 1,0-1-1,-1 1 1,0 0-1,-1-1 1,1-25-1,-3 37 78,0-1 0,0 1-1,0 0 1,-1 0 0,1-1-1,0 1 1,-1 0 0,0 0-1,0 0 1,1 0 0,-1 0-1,0 0 1,0 0-1,-1 0 1,-1-3 0,3 5-4,-1 0 1,1-1-1,-1 1 0,1 0 1,0 0-1,-1-1 1,1 1-1,-1 0 0,1 0 1,-1 0-1,1-1 0,-1 1 1,1 0-1,-1 0 1,1 0-1,-1 0 0,1 0 1,-1 0-1,1 0 1,-1 0-1,1 0 0,-1 0 1,1 1-1,-1-1 1,0 0-1,-15 17-16,11-7 27,1 1 1,0-1 0,0 1 0,2 0 0,-1 0-1,1 0 1,1 1 0,0-1 0,0 0-1,1 1 1,1-1 0,0 0 0,0 1 0,1-1-1,1 0 1,0 0 0,0 0 0,1-1-1,0 1 1,1-1 0,1 0 0,6 11 0,-8-15-135,1 0 1,0-1 0,1 1 0,-1-1-1,1 0 1,0 0 0,0-1-1,0 0 1,1 0 0,-1 0 0,1-1-1,9 3 1,-31-29-1254,-64-74-2946,8-7 5962,100 121 1984,43 13-2703,-69-29-996,70 21 206,-41-19-3663,-38-14-8105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2:40.844"/>
    </inkml:context>
    <inkml:brush xml:id="br0">
      <inkml:brushProperty name="width" value="0.025" units="cm"/>
      <inkml:brushProperty name="height" value="0.025" units="cm"/>
    </inkml:brush>
  </inkml:definitions>
  <inkml:trace contextRef="#ctx0" brushRef="#br0">0 1 17969,'0'0'7079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08.556"/>
    </inkml:context>
    <inkml:brush xml:id="br0">
      <inkml:brushProperty name="width" value="0.025" units="cm"/>
      <inkml:brushProperty name="height" value="0.025" units="cm"/>
    </inkml:brush>
  </inkml:definitions>
  <inkml:trace contextRef="#ctx0" brushRef="#br0">1663 318 5990,'0'-4'354,"0"0"-1,-1 0 1,0 0 0,0 0 0,0 0 0,0 0 0,-1 0 0,1 1 0,-1-1 0,0 0-1,0 1 1,-1 0 0,1-1 0,-6-4 0,-48-42 3124,21 21-2116,18 15-1184,-1 0 1,0 1-1,-1 1 1,0 1-1,-1 0 1,0 2-1,0 0 0,-1 1 1,-40-9-1,-17 2 236,-113-9-1,122 17-195,54 6-202,-177-11 66,172 12-71,0 1-1,1 2 0,-1 0 1,0 0-1,1 2 1,0 1-1,-29 12 1,-3 7-11,0 2 0,2 2 0,1 2 0,2 3 0,1 1 0,1 2 0,3 3 0,-66 79 0,97-106-3,1 1 0,1 0 0,0 1 0,1 0 0,1 0 0,0 1 0,1-1-1,1 1 1,-3 20 0,0 19 21,0 80-1,-1 13 54,5-119-57,0 1 0,2-1 0,4 48 0,-1-64-11,0 0 0,1 0 0,0 0 0,1-1 0,1 0 1,0 0-1,1 0 0,0 0 0,0-1 0,14 17 0,-5-10-9,1-1 0,1 0 0,1-1 0,0-1 0,1 0 0,1-2 0,0 0 0,1-1 0,0-1 0,1-1 0,0-1 0,0-1 0,30 6 0,-5-4-54,0-2 0,1-2 0,0-2 1,0-2-1,80-8 0,-68-1 65,0-3 0,69-20 0,117-48-277,-175 54 1,17-7 116,-2-3 1,-1-3 0,-2-5 0,121-80 0,-156 89 423,-2-3 1,-2-2-1,-1-2 1,-2-1-1,-2-3 1,-2-1-1,-2-1 1,41-72 0,-67 103-51,-1 0 0,-1-1 0,0 0 1,-1-1-1,-1 1 0,-1-1 0,3-19 1,-6 28-188,0 1 1,-1 0 0,0 0-1,0 0 1,-1-1 0,0 1-1,0 0 1,-1 0 0,0 0-1,0 0 1,-1 0 0,0 1-1,0-1 1,0 1 0,-1 0-1,0 0 1,0 0 0,-1 0 0,-6-7-1,-6-2-42,-1 1-1,0 1 0,-1 0 1,0 2-1,-1 0 0,0 1 1,0 1-1,-32-9 1,-177-38-654,212 53 564,-21-3-1065,-57-3 1,6 7-6063,61 2 1963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4:07.450"/>
    </inkml:context>
    <inkml:brush xml:id="br0">
      <inkml:brushProperty name="width" value="0.025" units="cm"/>
      <inkml:brushProperty name="height" value="0.025" units="cm"/>
    </inkml:brush>
  </inkml:definitions>
  <inkml:trace contextRef="#ctx0" brushRef="#br0">47 161 3972,'-4'2'-112,"-16"9"2590,-3-6 6553,26-7-8792,-1 1-1,0 0 1,1 0-1,-1 0 1,1 0-1,-1 1 1,1-1 0,-1 1-1,1-1 1,0 1-1,-1 0 1,1 0-1,4 1 1,-6-1-178,431-23 2535,-20 1-2566,-233 19 232,236-35-1,-264 20-27,-75 10-103,114-25 1,-164 23-191,-26 10 59,0 0 0,0 0-1,0 0 1,0 0 0,0 0-1,0-1 1,0 1 0,0 0-1,0 0 1,0 0-1,0 0 1,0 0 0,0-1-1,0 1 1,0 0 0,0 0-1,0 0 1,0 0-1,0-1 1,0 1 0,0 0-1,0 0 1,0 0 0,0 0-1,0 0 1,0-1-1,0 1 1,0 0 0,-1 0-1,1 0 1,0 0 0,0 0-1,0 0 1,0 0 0,0 0-1,0-1 1,-1 1-1,1 0 1,0 0 0,0 0-1,0 0 1,0 0 0,-1 0-1,1 0 1,0 0-1,0 0 1,0 0 0,0 0-1,0 0 1,-1 0 0,1 0-1,0 0 1,0 0-1,0 0 1,0 0 0,0 0-1,-1 0 1,1 0 0,0 1-1,0-1 1,0 0-1,0 0 1,-1 0 0,-51-1-2,38 1 0,-107-1 31,-1 5-1,-185 31 1,256-25-36,-262 47 24,219-45 13,-129 1-1,213-13-32,-11 1 9,0-1 0,0-1 0,0-1-1,0-1 1,-26-7 0,58 11-72,0 0 1,0 0-1,0-1 0,14-1 0,15 0-53,101 3-121,0-6-1,142-23 1,-56-14 5,134-15-26,-334 55 378,-31 6 143,-42 7 158,-115 15-221,-176 7 0,186-22-169,-276 9 100,399-17-193,29-4 46,-1 0-1,0-1 1,0 1 0,0 0-1,0 0 1,0 0-1,0 0 1,1 0 0,-1 0-1,0 0 1,0 0-1,0 0 1,0 0-1,0 1 1,0-1 0,1 0-1,-1 0 1,0 0-1,0 0 1,0 0 0,0 0-1,0 0 1,0 0-1,0 0 1,1 0 0,-1 0-1,0 0 1,0 0-1,0 1 1,0-1 0,0 0-1,0 0 1,0 0-1,0 0 1,0 0 0,0 0-1,0 1 1,0-1-1,0 0 1,1 0-1,-1 0 1,0 0 0,0 0-1,0 0 1,0 1-1,0-1 1,0 0 0,-1 0-1,1 0 1,0 0-1,0 0 1,0 0 0,0 1-1,0-1 1,0 0-1,0 0 1,0 0 0,0 0-1,0 0 1,0 0-1,0 0 1,0 1 0,0-1-1,-1 0 1,1 0-1,0 0 1,0 0-1,0 0 1,51 9-3093,75-8-3839,-46-6 833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9.357"/>
    </inkml:context>
    <inkml:brush xml:id="br0">
      <inkml:brushProperty name="width" value="0.025" units="cm"/>
      <inkml:brushProperty name="height" value="0.025" units="cm"/>
    </inkml:brush>
  </inkml:definitions>
  <inkml:trace contextRef="#ctx0" brushRef="#br0">0 1 5894,'0'0'18193,"20"47"-18129,-13-45-865,0-2-1665,-2 0-3043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4:10.487"/>
    </inkml:context>
    <inkml:brush xml:id="br0">
      <inkml:brushProperty name="width" value="0.025" units="cm"/>
      <inkml:brushProperty name="height" value="0.025" units="cm"/>
    </inkml:brush>
  </inkml:definitions>
  <inkml:trace contextRef="#ctx0" brushRef="#br0">0 126 5958,'5'0'3920,"21"0"-2160,248 18 2431,-1 0-3231,-196-18-485,0-3 0,-1-4 1,82-17-1,-27-5-90,1 5 1,1 7-1,1 5 0,158 7 1,-226 9-146,0-3 0,0-3 1,-1-3-1,108-22 0,-173 26-242,0 1 0,0 0 0,-1 0 0,1 0 0,0 0 0,0 0 0,0 0 0,0 0 0,0 0 0,0 0 0,0-1 1,0 1-1,0 0 0,0 0 0,0 0 0,0 0 0,0 0 0,0 0 0,0 0 0,0 0 0,0-1 0,0 1 0,0 0 0,0 0 0,0 0 0,0 0 0,0 0 0,0 0 0,0 0 0,1 0 0,-1 0 0,0 0 1,0-1-1,0 1 0,0 0 0,0 0 0,0 0 0,0 0 0,0 0 0,0 0 0,0 0 0,0 0 0,0 0 0,1 0 0,-1 0 0,0 0 0,0 0 0,0 0 0,0 0 0,0 0 0,0 0 0,0 0 0,0 0 1,1 0-1,-1 0 0,0 0 0,0 0 0,0 0 0,0 0 0,0 0 0,-13-4-293,-19 1-22,-80 8 229,-123 21 0,87-7 119,-281 49-442,3-1-5,195-59-195,223-8 571,113 1-371,16 1-141,0-6 1,140-21-1,79-53-431,-57 10 1005,-255 67-460,-24 7-1293,-15 6-942,-8 0-1011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4:56.340"/>
    </inkml:context>
    <inkml:brush xml:id="br0">
      <inkml:brushProperty name="width" value="0.025" units="cm"/>
      <inkml:brushProperty name="height" value="0.025" units="cm"/>
    </inkml:brush>
  </inkml:definitions>
  <inkml:trace contextRef="#ctx0" brushRef="#br0">250 85 5509,'-55'-10'4885,"48"7"-4821,0 0-1,0-1 1,1 1-1,-1-1 1,1 0-1,0-1 1,0 0-1,0 0 1,-6-6-1,7 7-42,0 1 0,0 0-1,-1 0 1,0 0 0,1 1 0,-1 0-1,0 0 1,0 1 0,0-1 0,0 1-1,-1 0 1,1 1 0,0 0 0,0 0 0,0 0-1,-1 1 1,-7 1 0,14-2-13,0 0 0,-1 0 0,1 0 0,0 0 0,-1 0 0,1 0 0,-1 0 0,1 0 0,0 0 0,-1 0 0,1 0 0,-1 0 1,1 0-1,0 0 0,-1 1 0,1-1 0,0 0 0,-1 0 0,1 0 0,0 1 0,-1-1 0,1 0 0,0 0 0,0 1 0,-1-1 0,1 0 0,0 1 0,0-1 0,-1 0 0,1 1 1,0-1-1,0 0 0,0 1 0,0-1 0,0 0 0,-1 1 0,1-1 0,0 0 0,0 1 0,0-1 0,0 1 0,0-1 0,0 0 0,0 1 0,0-1 0,0 1 0,1-1 0,-1 0 1,0 1-1,1 0 54,-1 0 1,1 0 0,0 0-1,0 0 1,-1 0 0,1 0-1,0 0 1,0-1 0,0 1-1,0 0 1,0-1 0,0 1-1,0-1 1,0 1 0,0-1-1,2 1 1,60 13 620,1-3 1,110 6-1,135-15-920,-216-3 388,342-19 210,3 1 1670,-419 19-1977,153-3-20,283 33 1,-353-19-6527,-55-10 310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4:57.237"/>
    </inkml:context>
    <inkml:brush xml:id="br0">
      <inkml:brushProperty name="width" value="0.025" units="cm"/>
      <inkml:brushProperty name="height" value="0.025" units="cm"/>
    </inkml:brush>
  </inkml:definitions>
  <inkml:trace contextRef="#ctx0" brushRef="#br0">57 0 3619,'0'0'2819,"-9"2"-1789,-13 3-939,2-1 806,15-3 2845,178-1-1969,923 5 202,-825-5-171,-278 0-1645,-49-1-1211,-1-2-4883,32-1-22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03.868"/>
    </inkml:context>
    <inkml:brush xml:id="br0">
      <inkml:brushProperty name="width" value="0.025" units="cm"/>
      <inkml:brushProperty name="height" value="0.025" units="cm"/>
    </inkml:brush>
  </inkml:definitions>
  <inkml:trace contextRef="#ctx0" brushRef="#br0">0 159 3844,'0'0'10981,"1"-6"-10608,-1 4-350,1 1 0,-1-1-1,0 1 1,1 0-1,-1-1 1,0 1 0,1 0-1,0-1 1,-1 1-1,1 0 1,0 0 0,0-1-1,-1 1 1,1 0-1,0 0 1,0 0 0,0 0-1,0 0 1,1 0 0,-1 1-1,0-1 1,0 0-1,0 0 1,3 0 0,44-3 400,-36 4-392,200-10 125,298-52-1,-238 24-322,-129 28-14,-147 17-81,-14 0 284,0 0 0,0-2-1,0 0 1,-1-1 0,-26 2 0,18-1-14,-532 45-1,161-22 546,574-32-707,130-19-255,553-54-2300,-982 81 3440,-177 30-378,-421 103-1,690-130-2322,14-6-1393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15.703"/>
    </inkml:context>
    <inkml:brush xml:id="br0">
      <inkml:brushProperty name="width" value="0.025" units="cm"/>
      <inkml:brushProperty name="height" value="0.025" units="cm"/>
    </inkml:brush>
  </inkml:definitions>
  <inkml:trace contextRef="#ctx0" brushRef="#br0">1 1459 4676,'0'0'4976,"0"-8"-4549,5-13-229,1 0 0,1 0 1,17-36-1,-2 5-46,0-5 124,376-903 2224,-336 804-7383,-27 61 3189,-23 85 1261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34.809"/>
    </inkml:context>
    <inkml:brush xml:id="br0">
      <inkml:brushProperty name="width" value="0.025" units="cm"/>
      <inkml:brushProperty name="height" value="0.025" units="cm"/>
    </inkml:brush>
  </inkml:definitions>
  <inkml:trace contextRef="#ctx0" brushRef="#br0">0 1172 4036,'13'-11'3395,"-2"-9"-2824,1 1 1,1 0-1,1 1 1,0 1-1,2 0 0,0 1 1,24-20-1,138-89-317,-120 87 227,671-413 341,-664 413-720,-2-3-1,-1-2 1,97-92-1,-152 128-77,-5 5 1,0-1 0,-1 1 0,1 0 1,0 0-1,0 0 0,1 1 1,-1-1-1,0 0 0,0 1 1,1-1-1,-1 1 0,4-1 1,-25 28 182,-5-4-269,0 0 1,-2-2-1,0 0 1,-57 31-1,12-8-149,-198 138-2184,-265 234 0,335-256 4001,183-141-1479,29-45 144,60-63-257,3 4-1,4 3 1,3 3 0,99-71-1,393-248-305,-383 273 183,-151 96 551,-38 28-122,-7 5-48,-16 14-103,-138 123 642,-129 103-669,37-58-1194,245-182 920,-17 7-977,20-12-173,2-8-1009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44.305"/>
    </inkml:context>
    <inkml:brush xml:id="br0">
      <inkml:brushProperty name="width" value="0.025" units="cm"/>
      <inkml:brushProperty name="height" value="0.025" units="cm"/>
    </inkml:brush>
  </inkml:definitions>
  <inkml:trace contextRef="#ctx0" brushRef="#br0">70 101 4388,'0'0'10405,"0"11"-10069,2 18-95,2-1 1,0 1-1,2-1 1,11 29-1,47 122 214,-26-79-425,-27-69 24,45 143-241,-58-183 332,-12-48-165,-3 1 0,-26-61 0,-27-17-860,-30-67 297,79 141 516,17 45-118,13 43 5,29 72 965,87 161 0,-68-151-572,-49-93-178,-6-10 4,1-1 1,0 0 0,0 0-1,1 0 1,0 0 0,0 0 0,9 8-1,-8-69 2129,-7 20-2072,-1 0 1,-2 1-1,-1-1 0,-17-54 1,-58-131-103,74 202 16,-3-7-1,-23-53-160,30 71 113,0 0 0,-1 1-1,0-1 1,0 1 0,-1 0 0,0 0-1,0 1 1,-6-6 0,11 10 31,-1 1 0,1 0 0,0-1 0,-1 1 1,1 0-1,0-1 0,-1 1 0,1 0 0,0-1 1,-1 1-1,1 0 0,-1 0 0,1-1 0,-1 1 0,1 0 1,-1 0-1,1 0 0,0 0 0,-1 0 0,1 0 0,-1 0 1,1 0-1,-1 0 0,1 0 0,-1 0 0,1 0 0,-1 0 1,1 0-1,-1 0 0,1 0 0,-1 0 0,1 1 0,-1-1 1,1 0-1,0 0 0,-1 0 0,1 1 0,-1-1 0,1 0 1,0 1-1,-1-1 0,1 0 0,0 1 0,-1-1 0,1 1 1,0-1-1,0 0 0,-1 1 0,1-1 0,0 2 0,-4 25-141,4-25 164,1 33-57,1 0-1,2 0 0,1 0 0,2 0 0,2-1 0,20 55 1,-8-36-668,3-2 0,2 0 0,44 65 0,-37-73-2836,-3-11-1692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48.657"/>
    </inkml:context>
    <inkml:brush xml:id="br0">
      <inkml:brushProperty name="width" value="0.025" units="cm"/>
      <inkml:brushProperty name="height" value="0.025" units="cm"/>
    </inkml:brush>
  </inkml:definitions>
  <inkml:trace contextRef="#ctx0" brushRef="#br0">22 102 4548,'-1'0'83,"1"1"-1,-1-1 1,0 0-1,1 0 1,-1 0-1,0 0 1,1 0-1,-1 0 1,0 0-1,1 0 1,-1 0-1,0 0 0,1 0 1,-1 0-1,0 0 1,1-1-1,-1 1 1,0 0-1,1-1 1,-1 1-1,0 0 1,1-1-1,-1 1 1,1 0-1,-1-1 1,1 1-1,-1-1 1,1 1-1,-1-1 0,1 0 1,0 1-1,-1-1 1,1 1-1,0-1 1,-1 0-1,1 1 1,0-1-1,0 0 1,0 1-1,-1-1 1,1 0-1,0 1 1,0-1-1,0 0 1,0 1-1,0-1 1,0 0-1,1 0 0,-1 1 372,24 9 299,-16-6-683,0-1 1,0 1-1,1-1 1,-1-1-1,0 0 1,1 0-1,0 0 0,-1-1 1,1 0-1,-1-1 1,11-2-1,9-3 247,-1-1 0,29-13 0,-30 11-145,-1 1 0,41-8-1,9-1-88,-59 12 148,0 1-1,0 0 1,0 2-1,0 0 1,1 0-1,-1 1 1,31 3 0,-12 10 707,10 2-510,-34-12-290,0 0 0,-1 1-1,1 1 1,18 9 0,20 7 337,0-9-294,-1-2 0,1-2-1,60 0 1,-60-4-40,1 1 0,-1 2 0,66 18 0,171 41 28,-243-57-157,17 3 4,0 2 0,0 3 0,108 46 0,-132-42 97,50 37 1,-52-33-35,53 28-1,111 40 13,-174-80-83,69 30 22,-86-39-429,-7-4 315,0 1 1,-1 0-1,1 0 1,0-1-1,0 1 1,0 0-1,0 0 1,0-1-1,0 1 1,0 0-1,-1 0 0,1-1 1,0 1-1,0 0 1,0-1-1,0 1 1,0 0-1,0 0 1,0-1-1,0 1 1,0 0-1,1-1 1,-1 1-1,0 0 1,0 0-1,0-1 1,0 1-1,0 0 0,0 0 1,1-1-1,-1 1 1,0 0-1,0 0 1,0 0-1,1-1 1,-1 1-1,0 0 1,0 0-1,0 0 1,1 0-1,-1-1 1,0 1-1,0 0 1,1 0-1,-1 0 0,0 0 1,1 0-1,-1 0 1,0 0-1,0 0 1,1 0-1,-1 0 1,0 0-1,1 0 1,-1 0-1,0 0 1,0 0-1,1 0 1,-1 0-1,0 0 0,1 0 1,-1 0-1,0 0 1,0 1-1,1-1 1,-1 0-1,0 0 1,0 0-1,1 1 1,-1-18-5843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8:23.553"/>
    </inkml:context>
    <inkml:brush xml:id="br0">
      <inkml:brushProperty name="width" value="0.025" units="cm"/>
      <inkml:brushProperty name="height" value="0.025" units="cm"/>
    </inkml:brush>
  </inkml:definitions>
  <inkml:trace contextRef="#ctx0" brushRef="#br0">71 767 3267,'0'0'5691,"6"-10"-5243,10-12 45,1 1-1,1 0 1,32-29-1,376-265 1743,27 38-2036,-373 228 207,-79 48-96,-15 12 378,-76 52 72,-2-4 0,-189 88 0,195-109-736,42-20-24,1 1-1,0 2 0,2 2 1,-62 46-1,84-49-162,0 0-1,2 0 1,0 2-1,-16 28 1,2-3 185,-121 181-60,139-209 20,14-23-13,22-32-10,52-55-65,4 4 0,3 3 0,4 4 0,4 4 0,2 4 0,133-79 0,-182 124 52,11-7 11,0 2 1,108-44-1,-230 103 192,0 4 0,2 2-1,1 3 1,2 3 0,2 2-1,-111 99 1,161-130-184,-7 7-117,17-15-111,10-7-210,129-90 187,313-204-2055,-436 291 1950,-18 13-821,-26 19 103,-195 124 299,-332 150 7893,530-285-6994,-60 34-312,85-43-3140,9-3 2163,12-2-71,13-12-705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8:35.090"/>
    </inkml:context>
    <inkml:brush xml:id="br0">
      <inkml:brushProperty name="width" value="0.025" units="cm"/>
      <inkml:brushProperty name="height" value="0.025" units="cm"/>
    </inkml:brush>
  </inkml:definitions>
  <inkml:trace contextRef="#ctx0" brushRef="#br0">119 142 3844,'0'0'9208,"2"-3"-8626,11-15 430,-10 15-839,0 0 1,-1 0-1,1-1 1,-1 1-1,1-1 1,-1 1-1,0-1 1,-1 0-1,1 0 1,0 0-1,-1 0 1,0 0-1,0 0 1,0-8-1,-1 11-146,-1 0-1,0 1 0,0-1 1,0 0-1,0 1 1,0-1-1,0 1 0,0-1 1,-1 1-1,1 0 1,0-1-1,0 1 0,0 0 1,0 0-1,0 0 1,-1 0-1,1 0 0,0 0 1,0 0-1,0 0 0,0 0 1,-2 1-1,-27 4 606,4 12 31,25-17-638,0 1 0,0-1 0,0 1 0,0 0 0,0-1 0,0 1 0,1 0 0,-1-1 0,0 1 0,0 0 0,1 0 0,-1 0 0,1 0 0,-1 0 0,0 0 0,1 0 0,0 0 0,-1 0 0,1 0 0,0 0 0,-1 0 0,1 0 0,0 0 0,0 0 0,0 2 0,3-3 16,1 1 1,0-1-1,-1 0 1,1 0-1,-1 0 0,1-1 1,-1 1-1,1-1 0,0 0 1,-1 0-1,6-2 1,28-18 51,-36 20-84,0 1-1,0-1 1,0 0-1,0 1 1,0-1 0,0 0-1,0 0 1,0 0 0,0 0-1,-1 0 1,1 0 0,0 0-1,-1 0 1,1 0-1,0 0 1,-1 0 0,1 0-1,-1 0 1,0 0 0,1-1-1,-1 1 1,0 0-1,0 0 1,0-1 0,0 1-1,0 0 1,0 0 0,0-1-1,-1-1 1,0 2 12,0 0-1,-1 0 1,1 0 0,-1 0-1,1 1 1,-1-1 0,0 0-1,1 1 1,-1 0 0,0-1 0,1 1-1,-1 0 1,0 0 0,1-1-1,-1 1 1,0 1 0,-2-1 0,-32 2 38,31-1-42,-1 0 0,1 0 0,-1 1 0,1 0 0,0 0 0,0 0 0,0 0 0,0 1 0,-9 5 0,12-6-10,0 0 0,-1 0 1,1 0-1,0 0 0,0 0 0,0 0 1,0 1-1,1-1 0,-1 1 1,1-1-1,-1 1 0,1 0 0,0 0 1,0-1-1,0 1 0,0 0 0,1 0 1,-1 0-1,0 5 0,2-7-5,-1-1-1,1 1 0,-1 0 1,0 0-1,1-1 0,0 1 1,-1-1-1,1 1 0,-1 0 0,1-1 1,0 1-1,-1-1 0,1 1 1,0-1-1,-1 1 0,1-1 1,0 0-1,0 0 0,0 1 1,-1-1-1,1 0 0,0 0 1,0 0-1,0 1 0,0-1 1,-1 0-1,1 0 0,1-1 1,33 2 51,-28-1-49,3 0-39,0-1 0,0 0 1,0-1-1,15-3 0,-22 4 31,-1 0 1,1 1 0,-1-1 0,1 0 0,-1 0 0,0 0-1,1-1 1,-1 1 0,0 0 0,0-1 0,0 0 0,0 1-1,0-1 1,0 0 0,-1 0 0,1 0 0,0 0-1,-1 0 1,0 0 0,1-1 0,-1 1 0,0 0 0,1-4-1,-2 5 11,0 0 1,-1-1-1,1 1 0,0 0 0,0 0 0,-1 0 0,1 0 0,-1 0 0,1 0 0,-1 0 0,0 0 0,1 0 0,-1 0 0,0 0 0,1 0 0,-1 0 0,0 0 0,0 1 0,0-1 1,0 0-1,0 0 0,0 1 0,0-1 0,0 1 0,0-1 0,0 1 0,0 0 0,0-1 0,-1 1 0,1 0 0,0 0 0,0-1 0,0 1 0,-2 0 0,-46-4 223,44 4-205,-4 0 15,-45 3 224,53-3-251,-1 0 0,0 1 0,0-1 0,0 1 0,0 0 0,0-1-1,0 1 1,1 0 0,-1 0 0,0 0 0,1 0 0,-1 1 0,1-1 0,-1 0 0,1 1 0,0-1 0,-1 1 0,1-1 0,0 1-1,0 0 1,0-1 0,0 1 0,-1 2 0,2-3-11,0 0-1,1 0 1,-1 0-1,0-1 0,0 1 1,0 0-1,1 0 1,-1 0-1,1 0 1,-1 0-1,0-1 1,1 1-1,-1 0 0,1 0 1,0-1-1,-1 1 1,1 0-1,-1-1 1,1 1-1,0-1 1,0 1-1,-1-1 1,1 1-1,0-1 0,0 1 1,0-1-1,0 0 1,-1 1-1,1-1 1,0 0-1,0 0 1,0 0-1,0 0 0,0 0 1,0 0-1,0 0 1,0 0-1,-1 0 1,2 0-1,47 1 55,-42-1-52,13 0-84,-1 0 1,26-6 0,-42 6 68,1-1 0,0 1 0,0-1 0,-1 0 0,1 0 0,0-1-1,-1 1 1,1-1 0,-1 1 0,0-1 0,1 0 0,-1-1 0,0 1 0,0-1 0,-1 1 0,1-1 0,0 0 0,-1 0 0,4-4-1,-6 6 16,0 0-1,0 1 0,0-1 1,1 0-1,-1 1 0,0-1 0,0 0 1,0 1-1,0-1 0,0 0 1,0 1-1,-1-1 0,1 0 0,0 1 1,0-1-1,0 0 0,-1 1 1,1-1-1,0 1 0,0-1 0,-1 0 1,1 1-1,-1-1 0,1 1 1,0-1-1,-1 1 0,1-1 0,-1 1 1,1 0-1,-1-1 0,0 1 1,1 0-1,-1-1 0,1 1 0,-1 0 1,0-1-1,1 1 0,-1 0 1,0 0-1,1 0 0,-1 0 0,-1 0 1,-32-5 119,33 5-115,-11-1 21,-65 1 206,74 0-209,0 1 0,1-1 0,-1 0 0,0 0 1,1 1-1,-1 0 0,0 0 0,1-1 0,-1 1 0,0 1 0,1-1 0,0 0 0,-1 1 1,1-1-1,0 1 0,0 0 0,0-1 0,0 1 0,0 0 0,0 0 0,0 1 0,-2 3 1,4-5-27,0-1 1,0 1-1,0 0 1,0-1-1,0 1 1,0-1-1,0 1 1,0 0 0,0-1-1,0 1 1,1-1-1,-1 1 1,0 0-1,0-1 1,1 1-1,-1-1 1,0 1 0,1-1-1,-1 1 1,0-1-1,1 1 1,-1-1-1,1 1 1,-1-1-1,1 0 1,-1 1 0,1-1-1,-1 0 1,1 1-1,0-1 1,-1 0-1,1 0 1,-1 0-1,1 1 1,0-1-1,-1 0 1,1 0 0,-1 0-1,1 0 1,0 0-1,0 0 1,33 1-57,-31-1 25,21 0-290,-1-1 1,28-4-1,-45 4 239,0-1-1,0 1 1,0-1 0,0 0-1,0 0 1,0-1 0,0 1-1,-1-1 1,1-1 0,-1 1-1,0-1 1,0 0 0,6-6 0,-10 10 80,-1-1 1,0 1 0,1 0 0,-1-1 0,0 1 0,1 0-1,-1-1 1,0 1 0,1 0 0,-1-1 0,0 1 0,0-1-1,0 1 1,1-1 0,-1 1 0,0 0 0,0-1 0,0 1 0,0-1-1,0 1 1,0-1 0,0 1 0,0-1 0,0 1 0,0-1-1,0 1 1,0-1 0,0 1 0,0-1 0,0 1 0,0-1 0,-1 1-1,1 0 1,0-1 0,0 1 0,0-1 0,-1 0 0,-20-5 11,-27 8 56,40-1-26,-1 2 1,1-1 0,-1 1 0,1 0 0,0 1 0,0-1 0,0 2 0,1-1-1,-1 1 1,-8 7 0,12-8-121,1-1-1,-1 1 1,1-1-1,-1 1 0,1 0 1,0 1-1,1-1 1,-5 8-1,6-10-182,0 1 0,1 0 0,-1-1 0,0 1 0,1-1 0,0 1 0,-1 0 1,1 0-1,0-1 0,0 1 0,1 0 0,-1-1 0,0 1 0,1 0 0,0-1 0,1 6 0,9 2-5396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39.686"/>
    </inkml:context>
    <inkml:brush xml:id="br0">
      <inkml:brushProperty name="width" value="0.025" units="cm"/>
      <inkml:brushProperty name="height" value="0.025" units="cm"/>
    </inkml:brush>
  </inkml:definitions>
  <inkml:trace contextRef="#ctx0" brushRef="#br0">146 54 15855,'0'0'3379,"-3"-8"-1243,2 4-1998,-1 1 1,0 0 0,1 0 0,-1 0 0,0 0 0,-1 0 0,1 0 0,0 0 0,-1 1 0,0-1-1,1 1 1,-1 0 0,-4-3 0,5 4-130,0 1 0,0-1 0,0 1 0,0-1-1,0 1 1,0-1 0,0 1 0,0 0 0,0 0 0,0 0 0,0 0-1,0 0 1,0 1 0,0-1 0,0 1 0,0-1 0,0 1-1,0 0 1,1 0 0,-1-1 0,0 1 0,0 1 0,1-1 0,-1 0-1,0 0 1,1 0 0,-1 1 0,1-1 0,0 1 0,0 0 0,-1-1-1,0 3 1,-4 3-3,1 1 0,0 0 0,0 0 1,1 0-1,0 1 0,0 0 0,1 0 0,0 0 0,1 0 0,0 0 0,0 0 0,1 1 0,0-1 0,1 18 0,0-25 2,1 1 1,-1-1-1,1 0 1,0 0-1,0 0 1,0 0-1,0 0 0,0 0 1,0 0-1,0 0 1,1-1-1,-1 1 0,1 0 1,-1-1-1,1 1 1,0-1-1,0 0 0,-1 1 1,1-1-1,0 0 1,0 0-1,0 0 1,0 0-1,1-1 0,-1 1 1,0-1-1,0 1 1,0-1-1,0 0 0,1 1 1,-1-1-1,0 0 1,0-1-1,4 1 0,1-1 23,1 1 0,-1-1 0,1 0 0,-1-1 0,0 0 0,0 0 0,1-1 0,-1 1-1,7-5 1,-5 0-87,0 1 0,0-1 0,0-1-1,-1 0 1,0 0 0,-1-1 0,0 1-1,0-2 1,-1 1 0,0-1-1,-1 0 1,6-14 0,-12 30-219,0 0 0,1 0 1,0 0-1,-1 0 0,2 0 0,0 9 0,1 6-844,-2 2-1497,0-5-2098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02.284"/>
    </inkml:context>
    <inkml:brush xml:id="br0">
      <inkml:brushProperty name="width" value="0.025" units="cm"/>
      <inkml:brushProperty name="height" value="0.025" units="cm"/>
    </inkml:brush>
  </inkml:definitions>
  <inkml:trace contextRef="#ctx0" brushRef="#br0">35 49 2530,'0'0'12754,"-5"-4"-12455,0-2 235,1 1-1,-1-1 1,1 0 0,1 0 0,-5-9 0,8 30-339,2 1 0,0-1 1,1 0-1,0 0 0,1 0 1,1 0-1,12 26 0,61 96-324,-34-63 217,-32-53-87,36 60 27,-4 3 0,53 141 1,0 48-147,22-1-773,-54-131 485,6 5 364,-41-88 127,-2 1 0,-3 1 1,26 95-1,-40-104 30,2 0 0,3-1 0,2 0 1,2-1-1,2-1 0,51 81 0,-40-77-100,-2 2-1,35 87 1,-39-79 8,63 107 1,-39-97 31,-31-47-176,-2 2 1,0 0 0,-2 0-1,-1 2 1,14 37-1,-14-38 401,-2-5-849,-9-11-3023,-11-10-1143,-2-2 1116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08.429"/>
    </inkml:context>
    <inkml:brush xml:id="br0">
      <inkml:brushProperty name="width" value="0.025" units="cm"/>
      <inkml:brushProperty name="height" value="0.025" units="cm"/>
    </inkml:brush>
  </inkml:definitions>
  <inkml:trace contextRef="#ctx0" brushRef="#br0">0 2746 11851,'0'0'2627,"15"-9"-2563,74-33-3,140-47 1,-7 6 345,256-135 0,193-149 1086,-282 150-1265,410-208 6,419-233-99,-1129 607 56,390-218 622,15 33-632,-356 186-670,-43 23-4302,-79 23 862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22.860"/>
    </inkml:context>
    <inkml:brush xml:id="br0">
      <inkml:brushProperty name="width" value="0.025" units="cm"/>
      <inkml:brushProperty name="height" value="0.025" units="cm"/>
    </inkml:brush>
  </inkml:definitions>
  <inkml:trace contextRef="#ctx0" brushRef="#br0">2108 525 1281,'-5'-9'272,"-13"-20"201,0 0-1,-3 2 1,0 0-1,-1 1 1,-2 1-1,0 2 1,-2 0-1,0 1 0,-2 2 1,0 1-1,-1 1 1,-1 2-1,-1 0 1,0 3-1,-44-15 1,48 22-465,1 1 1,-1 1 0,0 2 0,0 0 0,0 2 0,0 1 0,-51 8-1,12 4-8,2 2-1,-65 26 1,23-4 127,1 4 0,3 5 0,-108 65 1,166-82-37,0 2 0,2 1 1,-54 54-1,72-60-58,0 1 0,1 1 0,2 1 1,1 1-1,-30 62 0,41-72-7,1 0-1,0 0 1,2 1 0,0 0 0,2 0-1,-3 30 1,6-40-27,1 1 1,0-1-1,1 1 0,0-1 1,1 1-1,0-1 0,1 0 1,0 0-1,1 0 0,0 0 1,1-1-1,0 1 1,10 14-1,2-1 22,1-1-1,2-1 1,0-1 0,1-1 0,0-1-1,2 0 1,48 29 0,-33-27-16,1-2 0,0-2 0,1-1-1,74 18 1,-11-15 95,1-4-1,0-4 0,168-5 0,-188-9 28,0-3 1,-1-4-1,0-4 0,-1-4 0,-1-3 1,0-3-1,89-41 0,-99 33 35,-2-3-1,-1-4 1,-2-2 0,-1-3 0,-3-3-1,-2-2 1,101-107 0,-126 116-111,-3-1 0,-1-1 1,43-78-1,-64 102-35,-1-1 0,-1-1 0,0 0-1,-1 0 1,-1 0 0,-2-1 0,0 0-1,0 0 1,-2 0 0,-1 0 0,-3-40 0,0 48-26,-2 0 0,0 0 1,0 1-1,-1-1 0,-1 1 0,0 0 1,-1 0-1,0 1 0,0 0 1,-1 0-1,-1 1 0,0 0 0,0 0 1,-1 1-1,0 1 0,-1-1 1,-14-8-1,-9-4-27,0 2 1,-2 1-1,0 1 1,-62-18-1,7 9 13,-2 4 1,-167-16-1,-194 13-38,68 26 104,305 5-6,0 4-1,-137 34 1,148-23 7,2 2 0,0 3 0,2 3 0,-111 67 0,142-74-54,1 2 0,2 0-1,0 3 1,2 0-1,1 2 1,1 1 0,1 2-1,2 0 1,-41 70-1,59-88-18,0 2 1,1-1-1,0 1 0,1 0 0,1 0 0,1 0 0,0 0 0,1 1 0,1-1 0,0 1 0,1 0 0,4 27 0,0-25-43,0 0-1,1-1 1,1 0 0,1 0 0,1 0-1,0-1 1,1 0 0,1-1-1,1 0 1,19 24 0,1-7 19,1-1 0,1-2-1,2 0 1,1-3 0,69 41 0,-49-38-5,0-2 0,2-2 0,97 28 0,-60-31 124,0-4 0,1-4 0,1-5-1,0-4 1,0-4 0,171-18 0,-185 5 18,-1-4-1,-1-4 1,0-3 0,-2-3-1,131-62 1,-152 57-38,-1-1 1,-2-3-1,-2-3 1,-1-2-1,-1-2 1,-3-2-1,82-94 0,-115 118-25,0-1-1,-2 0 0,0-1 0,-1-1 0,-1 0 1,-2 0-1,0-1 0,-1 0 0,9-44 0,-15 53 7,0 0-1,-1 1 0,-1-1 1,0 0-1,-1 0 0,0 0 1,-2 0-1,1 1 0,-1-1 0,-1 1 1,-1 0-1,0 0 0,0 0 1,-1 0-1,-1 1 0,0 0 0,-1 1 1,-14-18-1,3 9-4,-2 1 1,0 1-1,-1 1 0,0 1 0,-2 1 1,1 1-1,-2 1 0,0 1 1,-1 1-1,-37-11 0,0 5-82,0 2 0,-1 3 0,-90-5-1,33 12-1001,-208 17 0,-118 53-3676,263-32 404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3.007"/>
    </inkml:context>
    <inkml:brush xml:id="br0">
      <inkml:brushProperty name="width" value="0.025" units="cm"/>
      <inkml:brushProperty name="height" value="0.025" units="cm"/>
    </inkml:brush>
  </inkml:definitions>
  <inkml:trace contextRef="#ctx0" brushRef="#br0">1 70 3876,'0'-9'4062,"0"-7"-2906,0-16 188,0 20 4473,37 255-2168,-15-127-2845,37 248 264,195 991-423,-175-1063-853,-106-338-7794,12 20 2247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38.190"/>
    </inkml:context>
    <inkml:brush xml:id="br0">
      <inkml:brushProperty name="width" value="0.025" units="cm"/>
      <inkml:brushProperty name="height" value="0.025" units="cm"/>
    </inkml:brush>
  </inkml:definitions>
  <inkml:trace contextRef="#ctx0" brushRef="#br0">0 175 3651,'0'0'17350,"9"5"-16688,-5-2-602,-1-1 0,1 0-1,1-1 1,-1 1 0,0 0-1,0-1 1,1 0 0,-1 0 0,0-1-1,1 1 1,5-1 0,-1 0 28,1-1 1,0-1 0,0 0 0,-1 0 0,14-5-1,134-52 375,-134 48-765,0-1 0,0-1 1,-1-1-1,29-23 0,-49 35 6,11-13-1606,-12 15 1719,-1-1 0,0 1-1,0 0 1,0-1 0,0 1 0,0-1-1,0 1 1,0 0 0,0-1-1,0 1 1,0-1 0,0 1 0,0 0-1,0-1 1,0 1 0,0-1-1,0 1 1,0 0 0,0-1 0,-1 1-1,1-1 1,0 1 0,0 0 0,0-1-1,-1 1 1,1 0 0,0-1-1,-1 1 1,1 0 0,-1-1 0,-12-6-5188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38.521"/>
    </inkml:context>
    <inkml:brush xml:id="br0">
      <inkml:brushProperty name="width" value="0.025" units="cm"/>
      <inkml:brushProperty name="height" value="0.025" units="cm"/>
    </inkml:brush>
  </inkml:definitions>
  <inkml:trace contextRef="#ctx0" brushRef="#br0">342 2 6854,'0'0'13635,"-8"-1"-13496,6 1-117,-1 0 0,1 0 0,-1 0 0,0 0 0,1 0 0,-1 0 0,1 0 0,-1 1 0,1-1 0,-1 1 0,1 0 1,0 0-1,-1 0 0,1 0 0,0 0 0,0 0 0,-1 1 0,1-1 0,0 1 0,0 0 0,1-1 0,-1 1 1,0 0-1,1 0 0,-1 0 0,1 0 0,-1 0 0,-1 4 0,-19 26 540,-2-1 0,-2-1 0,-31 29 0,28-31-277,2 2-1,-44 60 1,70-88-278,-1 1 1,0-1 0,1 1-1,0-1 1,0 1-1,0-1 1,0 1 0,0 0-1,0 0 1,1-1-1,-1 1 1,1 0 0,0 0-1,-1 0 1,2 4-1,-1-5-7,1-1 0,0 1 0,0-1 0,0 1 0,-1-1 0,1 0-1,0 0 1,0 1 0,1-1 0,-1 0 0,0 0 0,0 0 0,1 0-1,-1 0 1,0 0 0,1-1 0,-1 1 0,1 0 0,-1-1 0,1 1-1,-1-1 1,1 0 0,-1 1 0,1-1 0,0 0 0,-1 0-1,1 0 1,2 0 0,41 1 112,0-3 0,0-1 0,54-11 0,54-20-4996,-97 17-1330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39.461"/>
    </inkml:context>
    <inkml:brush xml:id="br0">
      <inkml:brushProperty name="width" value="0.025" units="cm"/>
      <inkml:brushProperty name="height" value="0.025" units="cm"/>
    </inkml:brush>
  </inkml:definitions>
  <inkml:trace contextRef="#ctx0" brushRef="#br0">0 1 8392,'0'0'12454,"1"13"-11594,0 90 413,-3-54-745,3-1 0,2 1 0,1-1 0,13 50 0,-16-94-497,-1 0 0,1-1 0,0 1 0,1 0 0,-1-1 1,1 0-1,-1 1 0,1-1 0,0 0 0,0 0 0,0 0 0,1 0 0,-1 0 1,1 0-1,0-1 0,0 1 0,-1-1 0,2 0 0,-1 0 0,0 0 0,0 0 0,1 0 1,-1-1-1,0 0 0,1 1 0,0-1 0,-1-1 0,1 1 0,0 0 0,-1-1 1,1 0-1,0 0 0,0 0 0,-1 0 0,1-1 0,0 1 0,7-3 0,0 0-244,1-1-1,-1-1 0,0 0 0,0 0 0,-1-1 1,0-1-1,0 0 0,0 0 0,-1 0 1,13-14-1,29-41-7479,-30 30 481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39.916"/>
    </inkml:context>
    <inkml:brush xml:id="br0">
      <inkml:brushProperty name="width" value="0.025" units="cm"/>
      <inkml:brushProperty name="height" value="0.025" units="cm"/>
    </inkml:brush>
  </inkml:definitions>
  <inkml:trace contextRef="#ctx0" brushRef="#br0">98 1 8968,'0'0'9471,"-10"9"-7742,2-2-1446,0 1 0,0 1 0,1-1 0,0 1 0,0 0 0,1 1 0,1 0 0,0 0 0,0 0 0,1 0 0,0 1 0,0-1 0,-1 14-1,3-17-254,1 1-1,0-1 0,1 1 0,0 0 0,0-1 0,2 10 0,-2-15-25,0-1 1,1 0 0,-1 1 0,1-1-1,-1 0 1,1 1 0,-1-1 0,1 0-1,0 0 1,-1 0 0,1 0 0,0 0-1,0 1 1,0-1 0,0-1 0,0 1-1,0 0 1,0 0 0,0 0-1,1-1 1,-1 1 0,0 0 0,0-1-1,1 1 1,-1-1 0,0 1 0,1-1-1,-1 0 1,0 0 0,1 0 0,-1 1-1,1-1 1,-1 0 0,0-1 0,1 1-1,-1 0 1,0 0 0,1-1 0,-1 1-1,0 0 1,3-2 0,0 1 18,1-1 1,0 0-1,-1 0 1,0-1 0,1 1-1,-1-1 1,0 0-1,0 0 1,-1 0-1,1-1 1,-1 1-1,1-1 1,-1 0-1,4-6 1,3-7 24,0-1 0,10-25-1,11-21 66,-26 64-143,0 12 125,3 25 254,-4-16-152,-3-19-181,0 0 1,-1 0-1,1 0 0,0-1 0,0 1 0,0 0 0,0 0 0,0-1 1,0 1-1,1 0 0,-1-1 0,1 0 0,-1 1 0,1-1 1,-1 0-1,1 1 0,0-1 0,-1 0 0,1 0 0,0-1 1,0 1-1,0 0 0,0 0 0,0-1 0,0 0 0,0 1 0,0-1 1,0 0-1,0 0 0,0 0 0,0 0 0,0 0 0,0 0 1,0-1-1,0 1 0,0-1 0,0 1 0,0-1 0,0 0 0,-1 1 1,1-1-1,3-2 0,12-6 54,-1-1 1,0 0 0,27-23-1,-15 12-65,22-6-71,-48 27 66,-1-1-1,1 0 0,0 1 0,0-1 1,-1 1-1,1-1 0,0 1 1,0 0-1,0 0 0,-1 0 0,1 0 1,0 0-1,0 0 0,-1 1 1,1-1-1,0 0 0,0 1 0,-1-1 1,1 1-1,0 0 0,-1 0 1,1 0-1,-1 0 0,1 0 0,-1 0 1,1 0-1,2 3 0,-3-2-173,1 0 0,0 0 1,0 0-1,0 0 0,0-1 0,0 1 0,1 0 0,-1-1 0,0 0 0,1 1 0,-1-1 1,1 0-1,3 1 0,-4-2-129,0 1 0,1-1 0,-1 0 0,0 1 0,0-1-1,0 0 1,1 0 0,-1-1 0,0 1 0,0 0 0,0-1 0,1 1 0,-1-1 0,0 0 0,0 0 0,0 0 0,0 0 0,0 0 0,0 0 0,-1 0 0,1-1 0,0 1 0,-1-1 0,1 1-1,2-4 1,9-15-7195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0.457"/>
    </inkml:context>
    <inkml:brush xml:id="br0">
      <inkml:brushProperty name="width" value="0.025" units="cm"/>
      <inkml:brushProperty name="height" value="0.025" units="cm"/>
    </inkml:brush>
  </inkml:definitions>
  <inkml:trace contextRef="#ctx0" brushRef="#br0">137 7 6406,'0'0'16117,"-11"-2"-15632,9 1-459,-1 1 8,0-1 1,1 0 0,-1 1 0,0-1 0,0 1 0,0 0-1,0 0 1,0 0 0,1 0 0,-1 0 0,0 1 0,0-1 0,0 1-1,1 0 1,-1 0 0,0 0 0,1 0 0,-1 1 0,1-1-1,-1 0 1,1 1 0,-1 0 0,1 0 0,0 0 0,0 0 0,0 0-1,0 0 1,-2 4 0,-1 0 137,-1 2 0,2-1 0,-1 0 0,1 1 0,0 0 0,0 0 1,1 0-1,1 0 0,-1 1 0,1-1 0,0 1 0,0 10 0,2-19-171,0 1-1,0-1 1,0 1 0,0-1 0,0 1 0,0-1-1,0 1 1,0-1 0,0 1 0,0-1 0,1 0-1,-1 1 1,0-1 0,0 1 0,0-1-1,1 1 1,-1-1 0,0 1 0,1-1 0,-1 0-1,0 1 1,1-1 0,-1 0 0,0 1 0,1-1-1,-1 0 1,1 0 0,-1 1 0,1-1 0,-1 0-1,0 0 1,1 0 0,-1 1 0,2-1-1,20-4 109,16-20 64,-32 17-192,-1-1-1,0 0 1,0 0-1,5-13 0,-7 13 6,1 0-1,0 1 1,0-1-1,10-12 1,-14 21 6,1-1-1,-1 0 1,1 0 0,-1 0 0,1 0 0,-1 0 0,0 0 0,1 1-1,-1-1 1,0 0 0,1 0 0,-1 1 0,1-1 0,-1 0 0,0 1-1,0-1 1,1 0 0,-1 1 0,0-1 0,0 0 0,1 1 0,-1-1-1,0 1 1,0-1 0,0 0 0,1 1 0,-1-1 0,0 1 0,0-1 0,0 1-1,0-1 1,0 0 0,0 1 0,0-1 0,0 1 0,0-1 0,0 1-1,0-1 1,-1 0 0,1 1 0,4 29-398,-3-27 382,51 353 793,-48-327-440,-1 0 0,-2 0 1,-1 1-1,-1-1 0,-8 45 0,9-73-290,-1 1 0,1 0 0,-1 0 0,1-1 1,-1 1-1,1 0 0,-1-1 0,0 1 0,0-1 0,0 1 0,0-1 0,0 1 0,0-1 0,0 0 0,0 1 0,-1-1 0,1 0 0,0 0 0,-1 0 1,-1 2-1,1-3-15,1 0 0,0 0 0,-1 0 0,1 0 0,-1 0 0,1 0 0,0 0 0,-1 0 0,1-1 1,0 1-1,-1 0 0,1-1 0,0 1 0,0-1 0,-1 1 0,1-1 0,0 0 0,0 0 0,0 1 1,-2-2-1,-2-3 4,-1 0 1,1-1 0,0 0 0,1 1 0,-1-1-1,1-1 1,0 1 0,-3-8 0,0-3-53,1 1 1,1-1-1,1 0 1,0-1-1,1 1 1,1-1-1,1 1 1,1-29-1,1 33-126,0-1-1,1 1 1,1-1-1,0 1 1,0 0-1,2 0 1,-1 1-1,2-1 0,-1 1 1,2 0-1,13-19 1,54-53-6208,-31 42-1703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1.627"/>
    </inkml:context>
    <inkml:brush xml:id="br0">
      <inkml:brushProperty name="width" value="0.025" units="cm"/>
      <inkml:brushProperty name="height" value="0.025" units="cm"/>
    </inkml:brush>
  </inkml:definitions>
  <inkml:trace contextRef="#ctx0" brushRef="#br0">0 0 5830,'0'0'16148,"2"8"-15593,2 17-436,61 360 1944,-49-261-84,-1 143-1,-15-313-1857,3 0-1,1 0 0,14-64 0,59-155-147,-77 265 25,0 0-1,0 1 1,0-1-1,1 0 0,-1 0 1,0 0-1,0 0 1,0 0-1,0 0 1,0 0-1,1 0 0,-1 0 1,0 0-1,0 0 1,0 0-1,0 0 1,0 0-1,1 0 0,-1 0 1,0 0-1,0 0 1,0 0-1,0 0 1,0 0-1,1 0 0,-1 0 1,0 0-1,0 0 1,0 0-1,0 0 1,0 0-1,1 0 0,-1 0 1,0-1-1,0 1 1,0 0-1,0 0 1,0 0-1,0 0 0,0 0 1,0 0-1,1-1 1,-1 1-1,0 0 1,0 0-1,0 0 0,3 28-241,-4 42-106,-7-35 358,5-28-6,1 0 0,1 1 0,-1-1 0,1 1 0,0-1 0,1 1 0,0-1 1,1 16-1,17-29 88,-10-1-50,0 0-1,-1 0 0,0-1 1,0 0-1,-1 0 0,0-1 1,0 0-1,5-13 1,3-7 49,15-43 1,-10-20 70,-18 100-208,6 38-131,-7-45 177,0 0 0,0 0-1,1 0 1,-1 0 0,0 0 0,0 0 0,1 0 0,-1 0 0,0 0 0,1 0-1,-1-1 1,1 1 0,-1 0 0,1 0 0,0 0 0,-1 0 0,1-1-1,0 1 1,0 0 0,-1-1 0,1 1 0,0 0 0,0-1 0,0 1-1,0-1 1,0 1 0,0-1 0,0 0 0,0 1 0,0-1 0,0 0 0,0 0-1,0 0 1,0 0 0,1 0 0,0-1 11,1 0 0,-1-1 0,1 1 0,-1-1 0,0 0 0,0 0 0,0 1 0,0-2 0,0 1 0,0 0 0,0 0 0,-1-1 0,1 1 0,-1 0 0,0-1 0,1 0 0,0-5 0,17-55 40,-14 43-30,-3 3 9,0 5-126,-1 20-41,-3 42 63,0-35 191,1-1 0,0 1 1,1-1-1,1 1 0,0 0 0,1-1 1,0 0-1,6 18 0,-7-31-126,-1 0 0,1 0 0,-1 0 1,0 0-1,1-1 0,-1 1 0,1 0 0,0 0 0,-1-1 0,1 1 0,0 0 0,-1-1 0,1 1 0,0-1 0,0 1 0,-1-1 0,1 1 0,0-1 0,0 1 0,0-1 0,0 0 0,0 1 0,0-1 1,0 0-1,0 0 0,0 0 0,-1 0 0,1 0 0,0 0 0,0 0 0,0 0 0,0 0 0,0 0 0,2-1 0,-2 0-153,0 1 1,1-1-1,-1 0 0,0 1 1,0-1-1,0 0 0,0 0 1,0 0-1,0 0 0,0 0 1,0 0-1,0 0 0,0-1 1,-1 1-1,1 0 0,0 0 0,-1-1 1,1 1-1,-1 0 0,0-1 1,1 1-1,-1-3 0,0-48-9674,-8 16 266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1.237"/>
    </inkml:context>
    <inkml:brush xml:id="br0">
      <inkml:brushProperty name="width" value="0.025" units="cm"/>
      <inkml:brushProperty name="height" value="0.025" units="cm"/>
    </inkml:brush>
  </inkml:definitions>
  <inkml:trace contextRef="#ctx0" brushRef="#br0">1 1 16367,'0'0'4357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2.006"/>
    </inkml:context>
    <inkml:brush xml:id="br0">
      <inkml:brushProperty name="width" value="0.025" units="cm"/>
      <inkml:brushProperty name="height" value="0.025" units="cm"/>
    </inkml:brush>
  </inkml:definitions>
  <inkml:trace contextRef="#ctx0" brushRef="#br0">1 1 4708,'0'0'17041,"35"51"-16657,-13-38-256,1 2-64,-5 0-288,5-1-1089,-3-1-513,-4 0-865,-7-6-1056,2-6 352,-6-1-1250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2.354"/>
    </inkml:context>
    <inkml:brush xml:id="br0">
      <inkml:brushProperty name="width" value="0.025" units="cm"/>
      <inkml:brushProperty name="height" value="0.025" units="cm"/>
    </inkml:brush>
  </inkml:definitions>
  <inkml:trace contextRef="#ctx0" brushRef="#br0">60 0 5830,'0'0'10730,"0"8"-10143,2 1-480,0 0-1,0 0 1,1 0 0,0-1 0,0 1-1,1-1 1,1 0 0,-1 0 0,1 0 0,0-1-1,1 0 1,9 10 0,-14-16-53,1 1-1,-1-1 1,0 0-1,0 1 1,0-1 0,0 0-1,0 1 1,0-1 0,0 1-1,0 0 1,-1-1 0,1 1-1,-1 0 1,1-1 0,-1 1-1,1 0 1,-1 0 0,0-1-1,0 1 1,0 0-1,0 0 1,0-1 0,0 1-1,-1 0 1,1 0 0,-1-1-1,1 1 1,-1 0 0,0-1-1,1 1 1,-1 0 0,0-1-1,0 1 1,0-1 0,0 0-1,0 1 1,0-1-1,-1 0 1,1 1 0,0-1-1,-1 0 1,1 0 0,-1 0-1,-1 1 1,-1 0-25,-1 0 1,1 0-1,0 0 0,0-1 0,-1 0 1,1 0-1,-1 0 0,1 0 1,-1 0-1,0-1 0,1 0 1,-1 0-1,1 0 0,-1-1 0,0 1 1,1-1-1,-5-2 0,7 2-185,0 0 0,1 0 0,-1 0 0,1 0-1,-1 0 1,1-1 0,-1 1 0,1-1-1,0 1 1,-1-1 0,1 0 0,0 1 0,0-1-1,0 0 1,1 0 0,-1 0 0,0 1 0,1-1-1,-1 0 1,1 0 0,-1 0 0,1 0 0,0 0-1,0 0 1,0 0 0,0 0 0,0 0 0,1 0-1,-1 0 1,2-4 0,0-7-1350,2-1 1,0 1-1,6-15 0,-8 24 1081,12-34-3675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2.687"/>
    </inkml:context>
    <inkml:brush xml:id="br0">
      <inkml:brushProperty name="width" value="0.025" units="cm"/>
      <inkml:brushProperty name="height" value="0.025" units="cm"/>
    </inkml:brush>
  </inkml:definitions>
  <inkml:trace contextRef="#ctx0" brushRef="#br0">12 1 4292,'0'0'16725,"-1"10"-15540,-4 30-140,1 0-1,3 0 1,3 44-1,-1-64-907,2 1 0,0-1-1,1 0 1,1 0 0,1-1-1,0 1 1,2-1-1,14 27 1,-21-45-131,-1 1-1,1-1 1,0 0 0,-1 1-1,1-1 1,0 0 0,0 1-1,0-1 1,0 0 0,0 0-1,0 0 1,0 0 0,0 0-1,0 0 1,1 0 0,-1 0-1,0 0 1,0-1 0,1 1-1,-1 0 1,1-1 0,2 1-1,-3-2 8,0 1 0,0-1-1,0 0 1,0 0 0,-1 0 0,1 0-1,0 0 1,0 0 0,-1 0-1,1 0 1,-1 0 0,1 0 0,-1 0-1,1 0 1,-1-1 0,1 1-1,-1 0 1,0 0 0,0 0 0,0-3-1,3-74 173,-12-4-192,8 74-11,0 1-1,-1-1 1,0 0 0,-1 1 0,0 0 0,0-1 0,-1 1-1,-4-8 1,14 60-302,-3-37 325,1 0-1,0 0 1,0-1 0,1 1 0,0-1-1,1 0 1,0 0 0,11 10 0,-14-15-1,0 1 1,1-1-1,0 0 1,-1 0 0,1 0-1,0 0 1,0-1-1,0 1 1,0-1-1,0 0 1,1-1 0,-1 1-1,0-1 1,0 1-1,1-1 1,-1 0-1,0-1 1,0 1 0,1-1-1,6-2 1,-7 1 5,0 0-1,0 0 1,0-1 0,0 1 0,0-1 0,-1 0 0,1 0 0,-1 0 0,1-1 0,-1 1-1,0-1 1,-1 0 0,1 0 0,-1 0 0,1 0 0,-1 0 0,0 0 0,-1-1 0,1 1-1,-1-1 1,1-5 0,1-1 14,-1 0-1,0 0 0,0 0 0,-2 0 1,1 0-1,-1-1 0,-1 1 0,-2-11 1,0 19 58,-1 11-41,-1 12 28,4-13-40,-2 13 255,2 1-1,1 30 0,0-47-263,0-1 1,1 1-1,-1 0 0,1-1 0,-1 1 0,1 0 1,0-1-1,1 1 0,-1-1 0,1 1 0,-1-1 1,1 0-1,0 0 0,0 0 0,0 0 1,1 0-1,-1 0 0,1 0 0,0-1 0,-1 1 1,5 2-1,-6-4-139,1-1 1,-1 1-1,0-1 0,0 1 1,0 0-1,1-1 0,-1 0 1,0 1-1,1-1 1,-1 0-1,0 0 0,1 0 1,-1 0-1,1 0 0,-1 0 1,0 0-1,1 0 1,-1 0-1,0-1 0,1 1 1,-1-1-1,0 1 1,0-1-1,1 1 0,-1-1 1,0 0-1,0 1 0,0-1 1,0 0-1,1-1 1,0-1-602,0 1 0,0-1 0,0 0 0,-1-1 0,1 1 0,-1 0 1,0 0-1,0 0 0,0-1 0,0 1 0,0-4 0,1-24-6177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3.257"/>
    </inkml:context>
    <inkml:brush xml:id="br0">
      <inkml:brushProperty name="width" value="0.025" units="cm"/>
      <inkml:brushProperty name="height" value="0.025" units="cm"/>
    </inkml:brush>
  </inkml:definitions>
  <inkml:trace contextRef="#ctx0" brushRef="#br0">4 0 4068,'0'0'13741,"-2"11"-12545,2-3-1188,-1-1 0,1 0 0,0 1 0,0-1 1,1 0-1,0 1 0,0-1 0,1 0 0,0 0 1,0 0-1,1 0 0,0 0 0,0 0 0,8 10 0,3 4-895,15 11-5382,-27-30 5881,0 0 0,0-1 0,1 1-1,-1-1 1,0 0 0,1 0 0,-1 1 0,0-2 0,1 1-1,-1 0 1,1 0 0,0-1 0,2 1 0,-3-1 430,-1 0 1,1-1-1,0 1 1,-1 0-1,1 0 1,0-1-1,-1 0 1,1 1 0,0-1-1,-1 0 1,1 1-1,-1-1 1,3-2-1,-4 3 133,1-1 0,0 1 0,-1-1-1,1 1 1,0 0 0,0-1 0,0 1 0,-1 0-1,1-1 1,0 1 0,0 0 0,0 0 0,-1 0 0,1 0-1,0 0 1,0 0 0,0 0 0,0 0 0,0 0 0,-1 0-1,1 0 1,0 0 0,0 1 0,0-1 0,-1 0-1,1 1 1,0-1 0,0 1 0,-1-1 0,1 1 0,0-1-1,-1 1 1,1-1 0,-1 1 0,1-1 0,0 1-1,-1 0 1,1-1 0,-1 1 0,1 1 0,17 37 2421,-12-25-1827,9 13-12,1-1 0,2 0 0,26 29-1,15 21-457,-31-24 23,-26-49-158,-1 1 0,0-1 1,0 0-1,0 1 0,-1-1 1,1 1-1,-1-1 0,0 1 0,0 0 1,0-1-1,0 1 0,0-1 1,-1 1-1,-1 5 0,1-8-93,0 0-1,1 1 1,-1-1 0,0 0-1,0 0 1,0 0 0,0 0 0,0 0-1,0 0 1,-1 0 0,1 0-1,0-1 1,0 1 0,-1 0-1,1-1 1,0 1 0,-1-1-1,1 1 1,0-1 0,-1 1-1,1-1 1,-1 0 0,1 0-1,-1 0 1,1 0 0,-1 0-1,1 0 1,0 0 0,-1 0-1,-2-2 1,0 2-17,1-1 1,-1 0 0,1 0-1,0 0 1,-1-1-1,1 1 1,0-1-1,0 0 1,0 0-1,0 0 1,-4-3 0,0-3-64,0 1 0,1-1 0,0-1 1,0 1-1,1-1 0,0 0 0,0 0 1,1 0-1,1-1 0,-1 0 1,2 1-1,-1-1 0,1 0 0,1 0 1,0-1-1,0 1 0,1 0 1,0 0-1,1 0 0,0 0 0,1 0 1,0 0-1,0 0 0,1 0 1,0 0-1,1 1 0,0-1 0,1 1 1,6-10-1,32-41 16,-32 47-3,-1 1 1,-1-2 0,0 1-1,0-1 1,-1-1 0,-1 0-1,-1 0 1,0 0 0,5-22-1,-11 36 2,0 0-1,0 0 0,0 1 1,0-1-1,-1 0 0,1 1 1,0-1-1,0 1 0,-1-1 1,1 0-1,-1 1 0,1-1 1,0 1-1,-1-1 0,1 1 1,-1-1-1,1 1 0,-1-1 1,1 1-1,-1-1 0,0 1 1,1 0-1,-1-1 0,1 1 1,-1 0-1,0 0 0,1-1 1,-1 1-1,0 0 0,1 0 0,-1 0 1,0 0-1,0 0 0,1 0 1,-1 0-1,0 0 0,1 0 1,-1 0-1,0 0 0,1 1 1,-1-1-1,0 0 0,1 0 1,-1 1-1,-1 0 0,-33 12 343,31-8-236,-1-1 0,1 1 0,-1 0 0,1 0 0,1 1 0,-1-1 0,1 1 0,0 0 0,0 0 0,1 0 0,0 0 0,0 1 0,0-1 0,-1 9-1,3-12-86,0-1-1,0 1 0,0-1 0,0 1 0,0-1 0,1 1 0,-1-1 1,1 1-1,-1-1 0,1 0 0,0 1 0,0-1 0,0 0 0,1 1 1,-1-1-1,0 0 0,1 0 0,-1 0 0,1 0 0,0-1 0,0 1 1,0 0-1,-1-1 0,2 1 0,-1-1 0,0 1 0,0-1 0,0 0 1,1 0-1,-1 0 0,0 0 0,1-1 0,-1 1 0,1-1 0,-1 1 1,1-1-1,-1 0 0,5 0 0,11 2-673,-1-1-1,31-2 1,-42 0-349,0 0-1,1 0 1,-1 0 0,0-1-1,0 0 1,9-5 0,19-15-8740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3.824"/>
    </inkml:context>
    <inkml:brush xml:id="br0">
      <inkml:brushProperty name="width" value="0.025" units="cm"/>
      <inkml:brushProperty name="height" value="0.025" units="cm"/>
    </inkml:brush>
  </inkml:definitions>
  <inkml:trace contextRef="#ctx0" brushRef="#br0">0 1 5765,'0'0'17500,"3"11"-16710,0 4-536,62 221 1656,-55-204-1834,2-1 1,2-1-1,0 0 0,2-1 0,32 45 0,-36-65-2294,-22-28-577,-43-43-4972,14 17 1782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4.153"/>
    </inkml:context>
    <inkml:brush xml:id="br0">
      <inkml:brushProperty name="width" value="0.025" units="cm"/>
      <inkml:brushProperty name="height" value="0.025" units="cm"/>
    </inkml:brush>
  </inkml:definitions>
  <inkml:trace contextRef="#ctx0" brushRef="#br0">113 285 4452,'-9'-3'5344,"-21"-3"-3234,-10-2 1218,13 1 2007,27 7-5260,-1 0 1,1 0 0,0 0 0,-1-1-1,1 1 1,-1 0 0,1 0-1,0-1 1,0 1 0,-1 0-1,1 0 1,0-1 0,-1 1-1,1 0 1,0-1 0,0 1-1,0 0 1,-1-1 0,1 1-1,0-1 1,0 1 0,0 0-1,0-1 1,0 1 0,0-1 0,0 1-1,0 0 1,0-1 0,0 1-1,0-1 1,0 1 0,0 0-1,0-1 1,0 1 0,0-1-1,0 1 1,0 0 0,1-1-1,-1 1 1,0 0 0,0-1-1,0 1 1,1 0 0,-1-1-1,0 1 1,1 0 0,-1-1-1,0 1 1,0 0 0,1-1 0,16-15 282,-16 15-279,48-40 530,2 2-1,1 3 1,66-35-1,-55 46-3721,-18 15-4829,-17 5-2538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4.971"/>
    </inkml:context>
    <inkml:brush xml:id="br0">
      <inkml:brushProperty name="width" value="0.025" units="cm"/>
      <inkml:brushProperty name="height" value="0.025" units="cm"/>
    </inkml:brush>
  </inkml:definitions>
  <inkml:trace contextRef="#ctx0" brushRef="#br0">0 200 9801,'0'0'16453,"10"11"-16159,118 163 101,-128-174-370,0 0 0,1 1 1,-1-1-1,0 0 0,0 0 1,0 1-1,0-1 0,0 0 1,0 0-1,0 1 0,1-1 1,-1 0-1,0 0 0,0 0 1,0 1-1,0-1 0,1 0 1,-1 0-1,0 0 0,0 0 1,0 1-1,1-1 0,-1 0 0,0 0 1,0 0-1,1 0 0,-1 0 1,0 0-1,0 0 0,1 0 1,-1 0-1,0 0 0,0 0 1,1 0-1,-1 0 0,0 0 1,1 0-1,-1 0 0,0 0 1,0 0-1,1 0 0,-1 0 1,0 0-1,0 0 0,1-1 1,3-13 813,-5-23-233,-3 11-624,-1 1 0,-2 1 0,0-1 0,-2 1 0,-16-33 0,3 5-765,26 62 452,-3-7 314,0 1 1,0-1-1,1 0 1,-1 0-1,1 0 0,-1 0 1,1 0-1,0 0 0,0 0 1,1-1-1,-1 1 1,0-1-1,1 1 0,0-1 1,-1 0-1,1 0 0,3 2 1,0-1 12,0 0-1,0 0 1,0-1 0,1 0 0,-1 0 0,1 0-1,-1-1 1,1 0 0,-1 0 0,1-1-1,-1 0 1,1 0 0,0 0 0,-1-1 0,7-1-1,-9 1 15,-1 0-1,1-1 0,-1 1 1,0-1-1,0 1 0,1-1 1,-1 0-1,0 0 0,-1 0 1,1-1-1,0 1 0,-1-1 1,1 1-1,-1-1 0,0 0 1,0 0-1,0 0 0,0 0 1,0 0-1,-1-1 0,1 1 0,-1 0 1,0-1-1,0 1 0,0-1 1,-1 1-1,1-1 0,-1-5 1,1 4 17,-1-37 158,0 40-184,0 1 0,0 0 0,-1 0 0,1 0 0,0-1 0,0 1 0,-1 0 0,1 0 0,-1 0-1,1 0 1,-1-1 0,1 1 0,-1 0 0,0 0 0,1 0 0,-1 0 0,0 0 0,0 1 0,0-1 0,0 0 0,0 0 0,0 1 0,0-1 0,0 0 0,0 1 0,0-1 0,0 1 0,-2-1 0,2 1-7,0 0 1,0 0-1,0 1 1,0-1-1,0 1 1,0-1-1,1 1 1,-1-1-1,0 1 1,0 0-1,0-1 1,1 1-1,-1 0 0,0-1 1,1 1-1,-1 0 1,0 0-1,1 0 1,-1 0-1,1 0 1,0 0-1,-1 0 1,1-1-1,0 1 1,-1 0-1,1 0 1,0 0-1,0 0 1,0 0-1,0 2 0,-5 38 15,4-35 4,0 5 18,0 1 35,0-1 1,1 0 0,0 1-1,2 15 1,-2-25-53,1 1-1,-1-1 1,1 0 0,-1 0 0,1 0 0,0 0-1,0 1 1,0-1 0,0 0 0,0 0 0,0-1-1,1 1 1,-1 0 0,1 0 0,-1-1 0,1 1-1,-1-1 1,1 1 0,0-1 0,0 0 0,0 1-1,0-1 1,0 0 0,0 0 0,0-1-1,0 1 1,0 0 0,4 0 0,1 0 8,-1-1 0,1 0 0,-1 0 0,1-1 1,-1 1-1,1-1 0,-1-1 0,1 1 0,-1-1 0,0 0 0,0-1 1,0 0-1,0 0 0,0 0 0,0 0 0,-1-1 0,0 0 0,0 0 0,0 0 1,0-1-1,6-7 0,0-1 3,0-2 0,-1 1 0,-1-1 0,0-1 0,-1 0 0,12-31 0,-16 36-47,-4 17-5,0 16 161,0-20-116,0 0-1,0-1 1,0 1-1,0 0 1,1 0 0,-1-1-1,0 1 1,1 0-1,0-1 1,-1 1-1,1 0 1,0-1-1,0 1 1,0-1-1,0 0 1,0 1 0,0-1-1,0 0 1,0 1-1,1-1 1,-1 0-1,0 0 1,1 0-1,-1 0 1,1 0-1,-1 0 1,1-1 0,0 1-1,-1 0 1,1-1-1,0 0 1,-1 1-1,1-1 1,0 0-1,-1 0 1,1 0-1,0 0 1,0 0 0,-1 0-1,1 0 1,0 0-1,0-1 1,-1 1-1,1-1 1,0 1-1,-1-1 1,1 0-1,-1 0 1,3-1 0,11-7 9,0 0 1,-1 0 0,0-2 0,15-13 0,-11 8-46,-17 15 6,-1 1 1,1-1 0,0 0 0,0 0 0,0 0 0,0 1 0,0-1 0,0 0 0,0 1 0,0-1 0,0 1 0,0-1 0,0 1 0,0 0 0,0-1 0,1 1 0,-1 0 0,0 0 0,0 0 0,0 0 0,1 0 0,-1 0 0,1 0 0,7 19-551,-8-17 319,-1-1 0,0 1 0,0-1 0,0 1 0,1-1 0,-1 1 1,1-1-1,-1 1 0,1-1 0,0 0 0,0 1 0,-1-1 0,1 0 0,0 0 0,0 1 0,0-1 0,0 0 0,0 0 0,1 0 0,-1 0 1,0 0-1,0 0 0,1-1 0,-1 1 0,0 0 0,1-1 0,-1 1 0,1-1 0,-1 1 0,1-1 0,1 0 0,27-4-11320,-14-7 988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5.334"/>
    </inkml:context>
    <inkml:brush xml:id="br0">
      <inkml:brushProperty name="width" value="0.025" units="cm"/>
      <inkml:brushProperty name="height" value="0.025" units="cm"/>
    </inkml:brush>
  </inkml:definitions>
  <inkml:trace contextRef="#ctx0" brushRef="#br0">72 304 2530,'0'0'18119,"-8"-1"-16187,6 0-1847,0 1 0,0 0-1,1-1 1,-1 1 0,0 0-1,0 0 1,0 0-1,0 0 1,0 0 0,1 1-1,-1-1 1,0 0 0,0 1-1,0 0 1,1-1-1,-1 1 1,0 0 0,1 0-1,-1 0 1,0 0 0,1 0-1,-1 0 1,1 0 0,0 1-1,-2 1 1,0 1 172,1 1 1,0 0 0,0 0-1,0 0 1,1 0-1,-1 0 1,1 0 0,0 0-1,1 1 1,-1 8-1,1-10-128,0 1-1,-1-1 1,2 1-1,-1-1 0,0 1 1,1-1-1,0 0 0,0 1 1,0-1-1,1 0 0,-1 1 1,1-1-1,0 0 0,5 7 1,-5-9-108,0 0-1,0 0 1,0-1 0,1 1 0,-1-1 0,0 1-1,1-1 1,0 0 0,-1 1 0,1-1 0,0-1-1,-1 1 1,1 0 0,0-1 0,0 1 0,-1-1 0,1 0-1,0 0 1,0 0 0,0 0 0,0-1 0,-1 1-1,1-1 1,0 1 0,3-3 0,1 1 18,0-1 0,-1 0 0,1-1 0,-1 1 0,0-1 0,0-1 1,0 1-1,-1-1 0,0 0 0,0 0 0,0 0 0,0-1 0,-1 0 0,6-9 0,1-2-26,-2-1-1,0-1 0,13-37 0,-11 20-35,-2 0 0,-1-1 0,-2 0 0,-1-1-1,-1-38 1,-4 76 20,0-1-1,1 0 1,-1 1-1,0-1 0,0 0 1,0 0-1,0 1 1,0-1-1,0 0 0,0 0 1,0 1-1,0-1 1,0 0-1,0 0 1,0 1-1,-1-1 0,1 0 1,0 1-1,-1-1 1,1 0-1,0 1 0,-1-1 1,1 0-1,-1 1 1,1-1-1,-1 1 0,1-1 1,-1 1-1,1-1 1,-1 1-1,0-1 1,1 1-1,-1 0 0,1-1 1,-1 1-1,0 0 1,-1-1-1,1 2 2,0-1 0,0 1 0,0 0 0,0-1 1,-1 1-1,1 0 0,0 0 0,0 0 0,1 0 0,-1 0 0,0 0 0,0 0 0,0 0 0,1 0 1,-1 0-1,0 1 0,1-1 0,-1 0 0,1 0 0,-1 2 0,-3 9 108,1 1 0,0-1 0,0 1 0,2 0 0,-1 0 0,2-1 0,0 1 1,0 0-1,1 0 0,1 0 0,0 0 0,0-1 0,1 1 0,1-1 0,1 0 0,7 17 0,-7-21-281,0 0 0,0 0-1,0 0 1,1-1 0,0 0 0,1 0-1,0 0 1,0-1 0,16 11 0,-15-12-713,0-1 1,1 0 0,-1 0 0,1-1-1,0 0 1,0 0 0,1-1 0,-1-1-1,0 1 1,1-1 0,9-1-1,12 0-10013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8.964"/>
    </inkml:context>
    <inkml:brush xml:id="br0">
      <inkml:brushProperty name="width" value="0.025" units="cm"/>
      <inkml:brushProperty name="height" value="0.025" units="cm"/>
    </inkml:brush>
  </inkml:definitions>
  <inkml:trace contextRef="#ctx0" brushRef="#br0">0 30 13677,'0'0'9961,"7"11"-9421,9 27-227,-1 1 1,-2 0 0,14 69 0,-11-41 59,-15-62-267,1 0 1,-1 0 0,1 0 0,0-1-1,1 1 1,-1 0 0,1-1 0,5 8-1,-7-11-35,0 0-1,0 0 0,1 0 0,-1 0 1,0 0-1,0 0 0,1-1 1,-1 1-1,0 0 0,1-1 1,-1 1-1,1-1 0,-1 0 0,0 1 1,1-1-1,-1 0 0,1 0 1,-1 0-1,1 0 0,-1 0 1,1 0-1,-1 0 0,1-1 0,-1 1 1,1-1-1,-1 1 0,0-1 1,1 1-1,-1-1 0,0 0 1,1 1-1,-1-1 0,0 0 0,0 0 1,2-2-1,8-7 213,0 0-1,-1 0 1,0-1 0,-1 0-1,-1-1 1,1 0 0,10-23-1,-4 4-101,-1 0-1,11-39 1,-19 49-188,-1 0 1,4-34 0,-7 13-2997,-13 45-6019,-2 11 1105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49.376"/>
    </inkml:context>
    <inkml:brush xml:id="br0">
      <inkml:brushProperty name="width" value="0.025" units="cm"/>
      <inkml:brushProperty name="height" value="0.025" units="cm"/>
    </inkml:brush>
  </inkml:definitions>
  <inkml:trace contextRef="#ctx0" brushRef="#br0">1 1 4837,'0'0'13388,"62"50"-10601,-33-44-961,-1-2-1154,6 0-544,-2-3-64,-5-1-1409,-2 0-1281,-12-5-4549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5.424"/>
    </inkml:context>
    <inkml:brush xml:id="br0">
      <inkml:brushProperty name="width" value="0.025" units="cm"/>
      <inkml:brushProperty name="height" value="0.025" units="cm"/>
    </inkml:brush>
  </inkml:definitions>
  <inkml:trace contextRef="#ctx0" brushRef="#br0">0 335 9353,'0'0'13698,"15"-12"-12902,276-253-140,-273 244-632,-15 17-22,0 0 1,0 0-1,1 0 0,0 0 1,0 0-1,0 1 1,8-6-1,-15 29-349,-45 90 380,6-19 46,40-86-79,-26 77-74,26-75 25,1 0 0,-1 0 0,1 0-1,1 1 1,0-1 0,0 0 0,0 0 0,1 1-1,2 11 1,-3-18-53,1 0-1,-1 0 1,1-1 0,-1 1 0,1 0-1,-1 0 1,1 0 0,0-1-1,-1 1 1,1 0 0,0-1-1,-1 1 1,1-1 0,0 1-1,0-1 1,0 1 0,0-1-1,0 1 1,-1-1 0,1 0-1,0 0 1,0 1 0,0-1-1,0 0 1,0 0 0,2 0-1,17-3-4714,-1-6-2540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0.193"/>
    </inkml:context>
    <inkml:brush xml:id="br0">
      <inkml:brushProperty name="width" value="0.025" units="cm"/>
      <inkml:brushProperty name="height" value="0.025" units="cm"/>
    </inkml:brush>
  </inkml:definitions>
  <inkml:trace contextRef="#ctx0" brushRef="#br0">102 99 2594,'0'0'16491,"-9"-5"-15707,6 2-729,1 1 5,-1 1 0,1-1 1,0 1-1,0-1 0,-1 1 0,1 0 1,0 0-1,-1 0 0,0 0 0,-4-1 1,6 3-27,-1-1-1,1 0 1,0 1 0,-1-1 0,1 1 0,-1-1 0,1 1 0,0 0-1,-1 0 1,1-1 0,0 1 0,0 0 0,0 0 0,0 0 0,-1 0 0,1 0-1,1 1 1,-1-1 0,0 0 0,0 0 0,0 1 0,1-1 0,-1 0 0,1 1-1,-1-1 1,1 1 0,-1 2 0,-5 10 176,-13 33 272,18-44-440,0-1 0,0 0 0,1 0 1,-1 1-1,1-1 0,0 0 0,-1 1 1,1-1-1,0 0 0,1 1 0,-1-1 0,0 0 1,0 0-1,1 1 0,0-1 0,1 3 0,-2-4-26,1-1 0,-1 1 0,1-1 0,0 0 0,-1 1 0,1-1 0,0 0 0,0 1 0,-1-1 0,1 0 0,0 0 0,0 0 0,-1 0 0,1 1 0,0-1 0,0 0 0,0 0 0,-1-1 0,1 1 0,0 0 0,0 0 0,-1 0 0,1 0 0,0-1 0,0 1 0,-1 0 0,1-1 0,0 1 0,-1-1 0,1 1 0,0-1 0,22-15 748,2-9-193,-1-1-1,37-51 1,-42 51-35,-18 25-534,-1 1 0,0-1 0,1 0 0,0 0 1,-1 1-1,1-1 0,-1 0 0,1 1 0,0-1 0,0 0 1,-1 1-1,1-1 0,0 1 0,0 0 0,0-1 1,-1 1-1,1-1 0,0 1 0,0 0 0,0 0 0,0 0 1,0-1-1,0 1 0,0 0 0,0 0 0,0 0 0,-1 0 1,1 1-1,0-1 0,0 0 0,0 0 0,0 0 1,0 1-1,0-1 0,0 0 0,-1 1 0,1-1 0,0 1 1,0-1-1,0 1 0,-1-1 0,1 1 0,0 0 0,-1-1 1,1 1-1,-1 0 0,1 0 0,-1-1 0,1 1 0,-1 0 1,1 1-1,6 9 48,-1 0-1,-1 0 1,6 17-1,0-3 67,-10-23-104,0 0 1,1 0 0,-1 1 0,0-1-1,1 0 1,0-1 0,-1 1-1,1 0 1,0 0 0,0-1-1,0 1 1,0-1 0,0 1 0,0-1-1,0 0 1,1 0 0,-1 0-1,0 0 1,1 0 0,-1-1-1,0 1 1,1-1 0,3 1 0,-2-2 41,0 1 0,0-1-1,0 0 1,1 0 0,-1-1 0,0 1 0,-1-1 0,1 0 0,0 0 0,0 0 0,-1-1 0,6-4 0,8-9 134,0 0 0,-1-1 0,25-37 1,-37 49-240,-3 3 46,1-1 0,-1 1 1,1 0-1,0 0 0,0 0 0,0 0 1,0 0-1,0 0 0,0 0 0,0 1 0,1-1 1,4-1-1,-6 3-8,0 0 0,1 0 0,-1 0 0,0 1 0,0-1 0,1 0 0,-1 1 0,0-1 0,0 1 0,0-1 0,0 1 0,0 0 0,0 0 1,0-1-1,0 1 0,0 0 0,0 0 0,0 0 0,0 0 0,0 0 0,-1 0 0,1 0 0,0 0 0,-1 1 0,1-1 0,-1 0 0,1 0 0,0 3 0,19 21-1362,-5-17-1161,-14-7 2251,-1-1 0,1 0 1,0 0-1,-1 0 1,1 0-1,0 0 0,-1 0 1,1 0-1,-1 0 1,1-1-1,0 1 0,-1 0 1,1 0-1,-1 0 0,1-1 1,-1 1-1,1 0 1,0-1-1,-1 1 0,1 0 1,-1-1-1,1 0 0,7-13-7909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1.231"/>
    </inkml:context>
    <inkml:brush xml:id="br0">
      <inkml:brushProperty name="width" value="0.025" units="cm"/>
      <inkml:brushProperty name="height" value="0.025" units="cm"/>
    </inkml:brush>
  </inkml:definitions>
  <inkml:trace contextRef="#ctx0" brushRef="#br0">9 236 8040,'0'0'3881,"-1"-10"-1714,0-2-1515,-4-26 1200,3 9 2258,2 28-3512,6 10-288,36 62 388,14 25 565,82 188 0,-136-276-1078,0-1 0,0 1 0,-1 0 0,0 0-1,0 0 1,-1 0 0,-1 13 0,1-20-160,0 0 1,-1 0-1,1 0 1,-1 0-1,1 0 1,0 0-1,-1-1 1,0 1-1,1 0 1,-1 0-1,1-1 1,-1 1-1,0 0 1,0-1-1,1 1 0,-1 0 1,0-1-1,0 1 1,0-1-1,1 0 1,-1 1-1,0-1 1,0 0-1,0 1 1,0-1-1,0 0 1,0 0-1,0 0 1,0 0-1,0 0 1,0 0-1,0 0 0,0 0 1,0 0-1,0 0 1,0-1-1,0 1 1,1 0-1,-1 0 1,-2-2-1,-1 1 27,0 0 0,0 0 0,0 0 0,0-1-1,0 0 1,0 0 0,1 0 0,-6-4 0,3 0-44,0-1 1,0 0 0,0-1-1,1 1 1,0-1-1,0 0 1,1 0 0,0 0-1,1-1 1,0 1-1,0-1 1,1 0 0,0 0-1,0 0 1,1 0 0,0 0-1,1 0 1,0 0-1,0 0 1,1 0 0,0-1-1,3-8 1,2-4-21,0 1 1,2 0 0,0 0-1,2 1 1,0 0-1,1 1 1,25-34-1,-5 16-17,22-31-16,-50 63 57,0 0 0,0 0 0,0 0 0,0-1 0,-1 1 1,0-1-1,0 1 0,-1-1 0,0 0 0,2-11 0,-3 16-8,0 0 0,0 1 0,0-1-1,-1 1 1,1-1 0,0 0 0,0 1 0,0-1 0,0 0-1,-1 1 1,1-1 0,0 1 0,0-1 0,-1 1-1,1-1 1,0 1 0,-1-1 0,1 1 0,-1-1 0,1 1-1,-1-1 1,1 1 0,-1 0 0,1-1 0,-1 1-1,1 0 1,-1-1 0,1 1 0,-1 0 0,0 0 0,1 0-1,-1-1 1,0 1 0,1 0 0,-1 0 0,1 0 0,-1 0-1,0 0 1,1 0 0,-1 0 0,0 0 0,1 1-1,-1-1 1,1 0 0,-1 0 0,0 0 0,1 1 0,-1-1-1,0 1 1,-2 0 0,1 0 0,-1 0 0,1 0 0,-1 0 0,1 0 0,0 1 0,-1 0 0,1-1 0,0 1 0,-3 3 0,2 0-7,0 0-1,0 0 0,1 1 1,0-1-1,-1 1 1,2 0-1,-1 0 1,1 0-1,0 0 1,-1 9-1,2-14 5,0 0 0,0 1-1,0-1 1,0 1 0,1-1-1,-1 0 1,0 1 0,0-1-1,1 1 1,-1-1 0,1 0-1,-1 0 1,1 1 0,0-1-1,0 0 1,-1 0 0,1 0-1,0 0 1,0 1 0,0-1 0,0-1-1,0 1 1,0 0 0,0 0-1,1 0 1,-1 0 0,0-1-1,0 1 1,1-1 0,-1 1-1,0-1 1,1 1 0,-1-1-1,0 0 1,1 0 0,-1 0-1,1 1 1,-1-1 0,0-1 0,1 1-1,-1 0 1,1 0 0,-1 0-1,0-1 1,1 1 0,-1-1-1,0 1 1,2-2 0,3 0 33,-1 0 1,1-1-1,-1 0 0,0 0 1,0-1-1,0 0 1,-1 1-1,1-1 0,-1-1 1,0 1-1,0-1 1,0 1-1,-1-1 0,1 0 1,-1-1-1,4-8 1,4-9 131,-1-2 0,10-33 0,-12 34-165,-5 36-271,0 7 240,-1-6-10,0-1 67,-1-1 0,2 0 0,0 1 0,0-1 0,9 17 0,-11-26-50,0 0 1,0 0 0,0 0-1,0 0 1,1-1 0,-1 1-1,1 0 1,0-1 0,-1 1-1,1-1 1,0 0 0,0 1-1,0-1 1,0 0 0,0 0 0,0 0-1,0 0 1,0-1 0,0 1-1,0-1 1,1 1 0,-1-1-1,0 0 1,0 1 0,0-1-1,1-1 1,-1 1 0,0 0-1,0 0 1,1-1 0,-1 1-1,0-1 1,0 0 0,0 1-1,0-1 1,3-2 0,-2 2-236,0-1 1,0 0 0,0 0 0,0 0-1,0 0 1,-1 0 0,1-1-1,-1 1 1,0-1 0,1 0-1,-1 1 1,0-1 0,0 0 0,-1 0-1,1-1 1,-1 1 0,1 0-1,-1 0 1,1-6 0,1-4-2727,-1 0-1,-1 1 1,0-27 0,-1 19-3395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2.109"/>
    </inkml:context>
    <inkml:brush xml:id="br0">
      <inkml:brushProperty name="width" value="0.025" units="cm"/>
      <inkml:brushProperty name="height" value="0.025" units="cm"/>
    </inkml:brush>
  </inkml:definitions>
  <inkml:trace contextRef="#ctx0" brushRef="#br0">33 82 2050,'-7'-17'991,"3"10"547,1 0-1,0-1 1,1 1 0,0-1 0,0 0-1,0-11 1,-1 45 5943,-2 48-4328,5-70-3095,0-1 0,0 1 0,1 0 0,-1-1 0,1 1 1,-1-1-1,1 1 0,0-1 0,1 1 0,-1-1 0,0 0 0,1 1 0,0-1 0,0 0 1,0 0-1,2 3 0,-2-5-26,0 0-1,1 0 1,-1 0 0,0 0 0,0 0 0,1 0 0,-1-1 0,0 1 0,1-1-1,-1 1 1,1-1 0,-1 0 0,0 0 0,1 0 0,-1-1 0,1 1 0,-1 0-1,0-1 1,1 1 0,-1-1 0,0 0 0,1 0 0,-1 0 0,0 0 0,0 0-1,0-1 1,0 1 0,0-1 0,0 1 0,0-1 0,2-3 0,8-6 102,0-1 0,-1 0 1,12-18-1,-20 27-154,6-11 43,-4 7-12,-1 0 1,1 1-1,0 0 0,10-10 0,-14 15-19,0 0 0,-1 1 0,1-1 0,0 1-1,0-1 1,0 1 0,0-1 0,0 1-1,0-1 1,0 1 0,0 0 0,0-1-1,0 1 1,0 0 0,0 0 0,0 0 0,0 0-1,0 0 1,0 0 0,0 0 0,0 0-1,0 0 1,0 1 0,0-1 0,-1 0-1,1 1 1,0-1 0,0 0 0,0 1-1,0-1 1,0 1 0,0 0 0,-1-1 0,1 1-1,0 0 1,0-1 0,-1 1 0,1 0-1,0 0 1,-1 0 0,1-1 0,-1 1-1,1 2 1,1-1 104,28 37-2332,-29-38 2087,-1-1-1,1 1 1,-1-1-1,1 1 1,-1-1 0,1 1-1,0-1 1,-1 1 0,1-1-1,0 1 1,0-1-1,-1 0 1,1 1 0,0-1-1,0 0 1,-1 0-1,1 1 1,0-1 0,0 0-1,0 0 1,0 0 0,-1 0-1,1 0 1,0 0-1,0 0 1,0-1 0,-1 1-1,1 0 1,0 0 0,0-1-1,-1 1 1,1 0-1,0-1 1,0 1 0,-1 0-1,1-1 1,0 1-1,-1-1 1,1 0 0,-1 1-1,1-1 1,-1 1 0,1-1-1,-1 0 1,1 1-1,-1-1 1,1 0 0,-1 0-1,0 1 1,0-1 0,1 0-1,-1-1 1,8-19-5200,0-6-4645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2.560"/>
    </inkml:context>
    <inkml:brush xml:id="br0">
      <inkml:brushProperty name="width" value="0.025" units="cm"/>
      <inkml:brushProperty name="height" value="0.025" units="cm"/>
    </inkml:brush>
  </inkml:definitions>
  <inkml:trace contextRef="#ctx0" brushRef="#br0">7 1 4869,'0'0'16244,"-1"8"-15528,-2 14-442,1 0 1,1 1-1,1-1 1,1 0-1,1 0 1,1 0-1,1 0 1,1 0-1,1-1 0,1 1 1,14 31-1,-20-52-229,-1-1-1,0 1 0,1 0 1,-1 0-1,1 0 0,0 0 0,-1-1 1,1 1-1,0 0 0,-1 0 1,1-1-1,0 1 0,0-1 0,-1 1 1,1-1-1,0 1 0,0-1 1,0 1-1,0-1 0,0 0 0,0 1 1,0-1-1,0 0 0,0 0 1,-1 0-1,1 0 0,0 0 0,2 0 1,-1-1 28,1 1 0,-1-1 0,0 0 0,0 0 0,0-1 0,0 1 0,0 0 0,-1-1 0,1 1 1,0-1-1,-1 0 0,2-1 0,6-8 104,-1 0-1,-1-1 1,7-13 0,-13 23-193,7-13 2,-2 0 0,1 0 0,-2-1 0,0 0 0,-1 0 1,-1 0-1,0-1 0,-1 1 0,-1-33 0,-4 45-3978,-4 11 215,-4 11-1629,-3 26-1176,2 5 4295,9-39 3014,2 1 0,-1 0 0,2 0 0,-1-1 0,1 1 0,3 21 0,-2-30-470,0 0 0,0 1 0,1-1 0,-1 0 0,0 1 0,1-1 0,0 0 0,-1 0-1,1 0 1,0 0 0,0-1 0,0 1 0,0 0 0,0-1 0,0 1 0,1-1 0,-1 0 0,0 0-1,1 0 1,-1 0 0,1 0 0,-1 0 0,1-1 0,-1 1 0,1-1 0,0 0 0,3 0 0,-2 0-321,0 1 1,0-2-1,0 1 1,0 0-1,0-1 1,1 0-1,6-2 1,-9 2-355,0 1 0,0-1 0,0 0 0,0 0 0,-1 0 0,1-1 0,0 1 0,-1 0 0,1-1 0,0 1 0,-1-1 1,0 1-1,1-1 0,1-3 0,5-13-5508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3.566"/>
    </inkml:context>
    <inkml:brush xml:id="br0">
      <inkml:brushProperty name="width" value="0.025" units="cm"/>
      <inkml:brushProperty name="height" value="0.025" units="cm"/>
    </inkml:brush>
  </inkml:definitions>
  <inkml:trace contextRef="#ctx0" brushRef="#br0">4 28 6662,'0'0'13533,"-1"2"-12866,-1 27 251,2 0 1,0 0-1,2 0 0,1 0 0,10 42 0,0-19-813,2 0 0,23 51 1,-38-102-98,0 0 1,0 0 0,1 0-1,-1 0 1,0 0 0,1 0 0,-1 0-1,0-1 1,1 1 0,-1 0-1,1 0 1,0 0 0,-1-1 0,1 1-1,-1 0 1,1-1 0,0 1 0,0 0-1,-1-1 1,1 1 0,0-1-1,0 1 1,1-1 0,6-15 764,-4-36-10,-5 37-743,-1 0 0,0 0 1,-1 0-1,-1 0 0,0 1 0,0-1 0,-1 1 0,-1 0 0,-1 1 0,0-1 1,0 1-1,-16-18 0,35 61-613,-8-27 597,-1 0-1,1 0 0,0-1 0,0 0 1,0 1-1,0-1 0,1 0 0,-1-1 1,1 1-1,0-1 0,0 0 1,-1 0-1,1-1 0,1 1 0,-1-1 1,0 0-1,0-1 0,0 1 0,10-1 1,-12 0 8,0-1 0,0 1 0,1-1 0,-1 1 0,0-1 0,0 0 0,0 0-1,0-1 1,0 1 0,0-1 0,0 1 0,-1-1 0,1 0 0,0 0 0,-1 0 0,0 0 0,1-1 0,-1 1 0,0-1 0,0 1 0,0-1 0,-1 0 0,1 1 0,-1-1 0,1 0 0,-1 0 0,0 0 0,0 0 0,0-1 0,-1 1 0,2-6 0,-1-63 110,-4 66-248,-3 15-58,-4 18 19,9-20 178,0 0 0,0 0 0,1 0 0,0 0 0,1 0-1,-1 0 1,3 8 0,-2-13-7,-1 0 0,1 0 0,0 0-1,0-1 1,0 1 0,0 0 0,0-1 0,0 1 0,0 0-1,0-1 1,1 1 0,-1-1 0,1 0 0,-1 0 0,1 1-1,-1-1 1,1 0 0,0 0 0,0 0 0,-1-1-1,1 1 1,0 0 0,0-1 0,0 1 0,0-1 0,0 1-1,0-1 1,0 0 0,2 0 0,0 0 8,-1 0 1,1 0-1,0 0 0,-1 0 1,1 0-1,-1-1 0,1 0 1,-1 0-1,1 0 0,-1 0 1,1 0-1,-1-1 0,0 0 1,0 1-1,1-1 0,-1 0 1,-1-1-1,1 1 0,3-4 1,-3 2-2,0 0 0,-1 0 0,1 0 1,-1 0-1,0-1 0,-1 1 1,1-1-1,-1 1 0,0-1 0,0 1 1,0-1-1,0 0 0,-1 0 0,0-6 1,0 5-19,0-21 11,0 26-12,0 1 0,0 0 1,0-1-1,1 1 0,-1-1 1,0 1-1,0 0 0,0-1 0,0 1 1,0-1-1,0 1 0,-1 0 1,1-1-1,0 1 0,0-1 1,0 1-1,0 0 0,0-1 0,0 1 1,-1 0-1,1-1 0,0 1 1,0 0-1,-1-1 0,1 1 1,0 0-1,0-1 0,-1 1 0,1 0 1,0 0-1,-1 0 0,1-1 1,0 1-1,-1 0 0,1 0 1,-1 0-1,1 0 0,0-1 0,-1 1 1,1 0-1,0 0 0,-1 0 1,1 0-1,-1 0 0,1 0 1,-1 0-1,-1 5-31,1-1 0,0 1 0,0-1 0,1 1 0,-1 0 0,1-1 0,0 1 0,0 0 0,1-1 1,-1 1-1,3 8 0,-1-10 37,0 0 1,0 0-1,1 0 1,-1 0-1,1 0 1,-1-1 0,1 1-1,0-1 1,0 0-1,0 0 1,0 0-1,1 0 1,-1 0-1,0-1 1,1 1 0,-1-1-1,1 0 1,-1 0-1,1 0 1,0-1-1,-1 1 1,1-1-1,0 0 1,0 0 0,-1 0-1,7-2 1,-6 3 11,1-2 1,0 1-1,-1 0 0,1-1 1,0 0-1,-1 0 1,1 0-1,-1-1 0,0 1 1,1-1-1,-1 0 1,0 0-1,0-1 1,0 1-1,0-1 0,-1 0 1,1 0-1,-1 0 1,0-1-1,1 1 1,2-5-1,-5 4 69,0 0 0,1 1-1,-2-1 1,1 0 0,0 0 0,-1 0-1,0 0 1,0 1 0,0-1 0,0 0-1,-1 0 1,1 0 0,-1 0 0,0 0-1,0 1 1,-1-1 0,1 0 0,-4-4-1,-3-7 69,-1 1-1,0 1 1,-14-15 0,-4-7-105,26 33-82,31 2-1254,47-2-6656,-50-4 1568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4.315"/>
    </inkml:context>
    <inkml:brush xml:id="br0">
      <inkml:brushProperty name="width" value="0.025" units="cm"/>
      <inkml:brushProperty name="height" value="0.025" units="cm"/>
    </inkml:brush>
  </inkml:definitions>
  <inkml:trace contextRef="#ctx0" brushRef="#br0">50 186 5637,'-4'-4'879,"-1"0"-1,1 0 1,0-1 0,0 1-1,0-1 1,0 0-1,1 0 1,0 0 0,0 0-1,0-1 1,-2-8-1,4 11-653,0 0-1,0 0 1,1 0-1,0 0 0,0 0 1,0 0-1,0 0 1,0 0-1,0 0 1,1 0-1,-1 0 0,1 0 1,0 1-1,0-1 1,0 0-1,0 0 1,1 1-1,-1-1 0,1 0 1,-1 1-1,1-1 1,0 1-1,0 0 1,0 0-1,4-3 0,0 0 61,0 0-1,1 0 0,0 1 0,0 0 0,1 0 1,-1 1-1,1-1 0,0 2 0,-1-1 0,1 1 0,0 1 1,9-2-1,-14 3-258,-1-1-1,1 1 1,0 0 0,0 0 0,-1 1 0,1-1 0,0 1 0,0-1 0,-1 1-1,1 0 1,0 0 0,-1 0 0,1 0 0,-1 0 0,1 0 0,-1 1-1,0 0 1,1-1 0,-1 1 0,0 0 0,0 0 0,0 0 0,0 0 0,-1 0-1,1 1 1,-1-1 0,1 0 0,-1 1 0,0-1 0,0 1 0,0-1 0,0 1-1,0 0 1,-1 0 0,1-1 0,-1 1 0,1 0 0,-1 3 0,0 4 30,0 0-1,-1 0 1,0 0 0,0 0 0,-1 0 0,0 0 0,-1 0 0,0-1 0,-1 1 0,0-1 0,-8 15-1,-18 47 38,30-71-93,0 0 1,0 1-1,0-1 0,0 0 0,0 0 1,0 1-1,0-1 0,0 0 1,0 1-1,0-1 0,0 0 0,0 0 1,0 1-1,0-1 0,1 0 0,-1 0 1,0 1-1,0-1 0,0 0 1,0 0-1,0 1 0,1-1 0,-1 0 1,0 0-1,0 0 0,0 1 1,1-1-1,-1 0 0,0 0 0,0 0 1,1 0-1,-1 0 0,0 1 0,0-1 1,1 0-1,-1 0 0,0 0 1,0 0-1,1 0 0,-1 0 0,0 0 1,0 0-1,1 0 0,-1 0 1,22-2 202,19-8 227,203-86-1188,-235 89-1205,-13 1-1396,-19-1-2527,21 6 5638,-30-6-6665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4.648"/>
    </inkml:context>
    <inkml:brush xml:id="br0">
      <inkml:brushProperty name="width" value="0.025" units="cm"/>
      <inkml:brushProperty name="height" value="0.025" units="cm"/>
    </inkml:brush>
  </inkml:definitions>
  <inkml:trace contextRef="#ctx0" brushRef="#br0">0 62 2787,'0'0'15759,"52"-14"-14606,-24 4-833,6 3-256,0-4-1377,-5 2-3684,5-1-4740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4.982"/>
    </inkml:context>
    <inkml:brush xml:id="br0">
      <inkml:brushProperty name="width" value="0.025" units="cm"/>
      <inkml:brushProperty name="height" value="0.025" units="cm"/>
    </inkml:brush>
  </inkml:definitions>
  <inkml:trace contextRef="#ctx0" brushRef="#br0">0 83 5221,'0'0'15508,"9"1"-15113,-6-1-379,0 0 1,-1 1-1,1-1 1,0 0-1,0 0 1,-1 0-1,1-1 1,0 1-1,-1-1 1,1 1-1,0-1 1,-1 0-1,1 0 1,-1 0-1,1 0 1,-1-1-1,1 1 0,-1-1 1,0 1-1,0-1 1,0 0-1,0 0 1,0 0-1,0 0 1,0 0-1,-1 0 1,1-1-1,-1 1 1,0 0-1,1-1 1,-1 1-1,0-1 1,0 0-1,0-2 1,5-21-13,-4 18-57,0 22 21,3 46 194,4-1-1,2 0 0,2-1 0,24 64 1,-31-106-142,-1-5 18,0 1 0,-1 1 0,0-1 0,-1 0 0,0 1 0,-1 0 0,0 0-1,-1-1 1,-1 1 0,-1 15 0,1-27 17,-1-1 1,1 1-1,0 0 0,-1-1 0,1 1 0,-1 0 1,1-1-1,-1 1 0,1-1 0,-1 1 0,0-1 1,1 1-1,-1-1 0,1 0 0,-1 1 0,0-1 0,0 0 1,1 1-1,-1-1 0,0 0 0,1 0 0,-1 0 1,0 0-1,0 0 0,1 0 0,-1 0 0,0 0 0,0 0 1,0 0-1,1 0 0,-1 0 0,0 0 0,1-1 1,-2 1-1,-26-11 1360,19 3-1377,1 0 0,1 0 0,0-1 0,0 0 0,0 0 0,1 0 0,1-1 0,-1 0 0,2 0 0,-1-1 0,2 0 0,-1 1 0,1-1 0,1 0 0,-2-14 0,2 8-725,1 0 0,0 0 0,1 0 0,1 0 0,0 0 0,1 0 0,1 0 0,1 0 0,8-22 1,4-4-4306,0-4-1478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5.357"/>
    </inkml:context>
    <inkml:brush xml:id="br0">
      <inkml:brushProperty name="width" value="0.025" units="cm"/>
      <inkml:brushProperty name="height" value="0.025" units="cm"/>
    </inkml:brush>
  </inkml:definitions>
  <inkml:trace contextRef="#ctx0" brushRef="#br0">4 0 10090,'0'0'13602,"-1"8"-13389,-1 25-31,2 1-1,1 0 1,1-1-1,2 0 1,1 1-1,15 50 1,-19-81-124,0 0 0,-1-1 0,1 1 1,0 0-1,0-1 0,1 1 0,-1 0 0,1-1 0,-1 0 1,1 1-1,0-1 0,0 0 0,0 0 0,0 0 0,0 0 1,0 0-1,1 0 0,3 2 0,-4-4 21,0 1-1,0-1 0,0 0 1,0 0-1,0 1 1,0-1-1,0-1 0,0 1 1,0 0-1,0 0 1,0-1-1,0 1 0,0-1 1,0 0-1,0 1 0,0-1 1,0 0-1,0 0 1,2-2-1,5-4 106,0 0 1,-1-1-1,0 0 0,0 0 1,0-1-1,-1 1 0,9-17 1,-6 7-247,0-1 0,-2 0 1,0-1-1,-2 0 1,0 0-1,-1 0 0,0-1 1,-2 0-1,-1 1 0,0-28 1,-7 54-6629,-19 33 61,1 14-1294,12-27 4042</inkml:trace>
  <inkml:trace contextRef="#ctx0" brushRef="#br0" timeOffset="1">170 179 3075,'0'22'2755,"0"-1"-770,0-3-127,7-2 32,9-2-160,2-2-513,0-2-673,4-3-448,-1-4-832,-7-3-1699,2 0-1088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5.940"/>
    </inkml:context>
    <inkml:brush xml:id="br0">
      <inkml:brushProperty name="width" value="0.025" units="cm"/>
      <inkml:brushProperty name="height" value="0.025" units="cm"/>
    </inkml:brush>
  </inkml:definitions>
  <inkml:trace contextRef="#ctx0" brushRef="#br0">30 45 1794,'0'0'7762,"-3"-9"-4671,-10-26-1057,13 35-1988,0 0 0,0 0 0,0 0 1,0 0-1,0 0 0,0 0 1,0 1-1,0-1 0,0 0 1,0 0-1,0 0 0,-1 0 0,1 0 1,0 0-1,0 0 0,0 0 1,0 0-1,0 0 0,0 0 1,0 0-1,0 0 0,0 0 1,0 0-1,0 0 0,-1 0 0,1 1 1,0-1-1,0 0 0,0 0 1,0 0-1,0 0 0,0 0 1,0 0-1,0 0 0,0 0 0,-1-1 1,1 1-1,0 0 0,0 0 1,0 0-1,0 0 0,0 0 1,0 0-1,0 0 0,0 0 1,0 0-1,0 0 0,0 0 0,0 0 1,-1 0-1,1 0 0,0 0 1,0 0-1,0 0 0,0-1 1,0 1-1,0 0 0,0 0 0,0 0 1,0 0-1,0 0 0,0 0 1,0 0-1,-3 13 608,1 18-487,1 23 645,-1-34-356,1 0-1,1 1 1,1-1 0,1 1 0,0-1-1,2 0 1,11 35 0,-15-52-422,1-1 0,0 1 0,0-1 0,1 0 0,-1 0 0,0 0 0,1 0 1,-1 0-1,1 0 0,0 0 0,0 0 0,0 0 0,0-1 0,0 1 0,0-1 0,0 1 0,0-1 0,0 0 0,1 0 0,-1 0 0,0 0 1,1 0-1,-1-1 0,1 1 0,-1-1 0,1 1 0,-1-1 0,1 0 0,-1 0 0,1 0 0,0-1 0,-1 1 0,1 0 0,-1-1 0,5-1 0,-1-1 35,0 1-1,0-1 0,-1 0 1,1 0-1,-1-1 1,1 0-1,-1 0 0,0 0 1,-1 0-1,1-1 0,-1 0 1,0 0-1,4-6 0,-2 0-29,0-1 0,-1 1 0,-1-1-1,0 0 1,0 0 0,-1-1-1,-1 1 1,0-1 0,0 1-1,-2-1 1,0-13 0,-10 44-434,8-8 407,0 1 1,0 0 0,1 0 0,0 0-1,1 0 1,0 0 0,4 21-1,-3-30 5,0-1 0,0 1 1,-1-1-1,1 0 0,0 0 0,1 1 0,-1-1 0,0 0 0,0 0 0,0 0 0,1 0 0,-1 0 1,1 0-1,-1-1 0,0 1 0,1 0 0,0-1 0,-1 1 0,1-1 0,-1 1 0,1-1 0,-1 0 1,1 0-1,0 0 0,-1 0 0,1 0 0,0 0 0,-1 0 0,1 0 0,-1-1 0,1 1 0,0 0 1,-1-1-1,3-1 0,2 0 59,-1 1-1,0-1 1,0-1 0,0 1 0,0-1-1,-1 0 1,1 0 0,-1 0-1,6-6 1,-4 1-48,1 0 1,-2-1-1,1 1 0,-1-1 1,0-1-1,-1 1 0,0-1 0,-1 1 1,0-1-1,0 0 0,-1 0 0,-1 0 1,0-1-1,0 1 0,0 0 0,-2-11 1,-2 16-203,-2 12 26,-4 12 27,6-9 253,1 0 1,0 0 0,1 0 0,0 21 0,1-29-113,0 0 1,0 0-1,0 1 1,0-1-1,1 0 0,-1 0 1,0 0-1,1 0 0,0 0 1,0 0-1,-1 0 1,1 0-1,0 0 0,1 0 1,-1-1-1,0 1 0,0 0 1,1-1-1,-1 1 1,1 0-1,-1-1 0,1 0 1,0 1-1,0-1 1,-1 0-1,1 0 0,0 0 1,0 0-1,3 0 0,1 1-31,1-1-1,0 0 1,-1 0-1,1-1 0,0 0 1,0 0-1,-1-1 0,1 0 1,0 0-1,-1 0 1,1-1-1,-1 0 0,1 0 1,10-6-1,13-14-3339,-7-9-4174,-11 7 46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5.866"/>
    </inkml:context>
    <inkml:brush xml:id="br0">
      <inkml:brushProperty name="width" value="0.025" units="cm"/>
      <inkml:brushProperty name="height" value="0.025" units="cm"/>
    </inkml:brush>
  </inkml:definitions>
  <inkml:trace contextRef="#ctx0" brushRef="#br0">0 100 8520,'0'0'15375,"74"-2"-15279,-26-9-32,0 0-128,6-3-1410,-1 0-1152,1-1-930,-13 0-1568,-2-3-2980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3:56.286"/>
    </inkml:context>
    <inkml:brush xml:id="br0">
      <inkml:brushProperty name="width" value="0.025" units="cm"/>
      <inkml:brushProperty name="height" value="0.025" units="cm"/>
    </inkml:brush>
  </inkml:definitions>
  <inkml:trace contextRef="#ctx0" brushRef="#br0">116 1 9769,'0'0'6652,"-9"1"-3631,0 2-2347,-1-1-1,0 1 1,1 1 0,0 0-1,-11 6 1,18-9-572,-1 0 1,1 1 0,-1-1 0,1 1 0,0-1 0,0 1 0,-1 0 0,1 0 0,0 0 0,1 0-1,-1 0 1,0 0 0,1 1 0,-1-1 0,1 0 0,0 1 0,-1-1 0,1 1 0,0 0 0,1-1 0,-1 1-1,0 0 1,1-1 0,0 1 0,-1 0 0,1 0 0,0 0 0,1 2 0,-1-4-100,1 0 0,0 0 0,0 0 0,-1 0 1,1 0-1,0 0 0,0-1 0,0 1 0,0 0 0,0 0 1,0-1-1,0 1 0,0-1 0,0 1 0,0-1 0,0 0 1,0 1-1,0-1 0,1 0 0,-1 0 0,0 0 0,0 0 1,0 0-1,2 0 0,37 0 117,-30 0-100,50-2-125,-26 1-78,48 3 1,-82-1 200,1-1 0,0 0-1,-1 1 1,1-1 0,-1 1 0,1-1 0,-1 1 0,1-1 0,-1 1-1,0-1 1,1 1 0,-1 0 0,0-1 0,1 1 0,-1 0 0,0-1-1,0 1 1,1 0 0,-1-1 0,0 1 0,0 0 0,0-1 0,0 1-1,0 0 1,0-1 0,0 1 0,0 0 0,0-1 0,0 1 0,-1 0-1,1-1 1,0 1 0,-1 1 0,-8 25 934,-4-12-454,1 0 1,-1-1 0,-1 0 0,-1-1-1,-16 12 1,17-16-963,0 1 0,-1-2 1,-19 10-1,32-18 33,-5 3-2537,2-3-2346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5.189"/>
    </inkml:context>
    <inkml:brush xml:id="br0">
      <inkml:brushProperty name="width" value="0.025" units="cm"/>
      <inkml:brushProperty name="height" value="0.025" units="cm"/>
    </inkml:brush>
  </inkml:definitions>
  <inkml:trace contextRef="#ctx0" brushRef="#br0">62 184 4164,'1'-13'251,"3"-14"2181,-1 9-724,-1 0 1,0-1 0,-2 1-1,0 0 1,-3-29 0,3 47-1673,0-1 0,0 1 1,0 0-1,0 0 0,0 0 1,0-1-1,0 1 0,0 0 1,-1 0-1,1 0 0,0-1 1,0 1-1,0 0 0,0 0 1,0 0-1,0-1 0,0 1 1,0 0-1,-1 0 0,1 0 1,0 0-1,0-1 0,0 1 1,0 0-1,0 0 0,-1 0 1,1 0-1,0 0 0,0 0 0,0 0 1,-1 0-1,1-1 0,0 1 1,0 0-1,0 0 0,-1 0 1,1 0-1,0 0 0,0 0 1,-1 0-1,1 0 0,0 0 1,0 0-1,0 0 0,-1 0 1,1 1-1,0-1 0,0 0 1,0 0-1,-1 0 0,1 0 1,0 0-1,0 0 0,0 0 1,0 0-1,-1 1 0,1-1 0,0 0 1,0 0-1,0 0 0,0 0 1,0 1-1,0-1 0,-1 0 1,-7 14 474,-1 12-220,1 1 0,1-1 0,-5 49 0,-1 87 672,13-156-944,-4 109 372,6 1 1,31 219-1,62 518 15,-79-720 35,-2-17-1617,-10-38-7575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7.042"/>
    </inkml:context>
    <inkml:brush xml:id="br0">
      <inkml:brushProperty name="width" value="0.025" units="cm"/>
      <inkml:brushProperty name="height" value="0.025" units="cm"/>
    </inkml:brush>
  </inkml:definitions>
  <inkml:trace contextRef="#ctx0" brushRef="#br0">98 56 4420,'0'0'6203,"-4"-8"-5535,2-2-424,1 6-111,0 1-1,0-1 1,0 1-1,0 0 1,0 0-1,-1 0 1,1-1-1,-1 1 1,-4-5-1,9 46 1080,2 60-357,-4 0 1,-5-1-1,-22 143 1,3-133-426,14-72-385,2 1-1,1-1 1,-2 44-1,8-78-89,0-1-1,0 1 0,0-1 0,0 1 0,0-1 0,0 1 0,0-1 0,0 1 1,0-1-1,0 1 0,0 0 0,0-1 0,0 1 0,0-1 0,1 1 0,-1-1 1,0 0-1,0 1 0,1-1 0,-1 1 0,0-1 0,0 1 0,1-1 0,-1 0 1,1 1-1,-1-1 0,0 0 0,1 1 0,-1-1 0,1 0 0,-1 1 1,1-1-1,-1 0 0,1 0 0,-1 0 0,1 1 0,-1-1 0,1 0 0,-1 0 1,1 0-1,-1 0 0,1 0 0,-1 0 0,1 0 0,-1 0 0,1 0 0,-1 0 1,1 0-1,-1-1 0,1 1 0,-1 0 0,1 0 0,-1 0 0,1-1 0,-1 1 1,1 0-1,-1 0 0,0-1 0,1 1 0,0-1 0,26-23-3054,-6-10-659,5-10-2284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7.405"/>
    </inkml:context>
    <inkml:brush xml:id="br0">
      <inkml:brushProperty name="width" value="0.025" units="cm"/>
      <inkml:brushProperty name="height" value="0.025" units="cm"/>
    </inkml:brush>
  </inkml:definitions>
  <inkml:trace contextRef="#ctx0" brushRef="#br0">0 0 8008,'0'0'608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8.037"/>
    </inkml:context>
    <inkml:brush xml:id="br0">
      <inkml:brushProperty name="width" value="0.025" units="cm"/>
      <inkml:brushProperty name="height" value="0.025" units="cm"/>
    </inkml:brush>
  </inkml:definitions>
  <inkml:trace contextRef="#ctx0" brushRef="#br0">1 328 10602,'0'0'2611,"11"4"-2515,31 3-107,1-2 0,86-1 1,58-8 9,103 2 12,-200 3 764,0-4-1,110-18 0,176-49-1005,-265 47 387,426-74-115,-375 75-22,219 0 1,85 36 2345,-346-9-2987,-1-6 0,0-5 0,175-31 0,-4-6 314,-164 31-4397,-66 7-3115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39.309"/>
    </inkml:context>
    <inkml:brush xml:id="br0">
      <inkml:brushProperty name="width" value="0.025" units="cm"/>
      <inkml:brushProperty name="height" value="0.025" units="cm"/>
    </inkml:brush>
  </inkml:definitions>
  <inkml:trace contextRef="#ctx0" brushRef="#br0">0 196 5477,'0'0'-1500,"3"-12"1628,56-172 9214,-60 189-9186,0-1-1,1 1 0,-1 0 0,1-1 0,0 1 0,1-1 0,0 7 0,0 12 179,-29 254 1638,1-52-1590,24-72-1284,3-152 778,0 0 0,0 0 0,-1 1-1,1-1 1,0 0 0,1 0 0,-1 0 0,0 0-1,0 0 1,0 1 0,1-1 0,-1 0 0,0 0-1,1 0 1,-1 0 0,1 0 0,-1 0 0,1 0-1,0 0 1,-1 0 0,1 0 0,0 0 0,0 0-1,0-1 1,0 1 0,0 0 0,0-1-1,-1 1 1,2 0 0,-1-1 0,0 1 0,0-1-1,0 0 1,0 1 0,0-1 0,0 0 0,0 1-1,0-1 1,1 0 0,-1 0 0,0 0 0,0 0-1,0 0 1,2-1 0,7-6-4996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5:40.884"/>
    </inkml:context>
    <inkml:brush xml:id="br0">
      <inkml:brushProperty name="width" value="0.025" units="cm"/>
      <inkml:brushProperty name="height" value="0.025" units="cm"/>
    </inkml:brush>
  </inkml:definitions>
  <inkml:trace contextRef="#ctx0" brushRef="#br0">19460 69 8296,'0'0'7612,"-8"-3"-7574,-20-12-71,14 7-512,1 1-1,-1 1 1,-1 0 0,1 1 0,-19-5-1,-30 5-487,-1 2 0,-67 5 0,79 0 1057,-164 7 1563,-116 2 857,-66-16-2089,-466 14 197,-637 29 2427,-1266 45-2066,1239-25-705,591-18-142,-617 11 39,-151 6 680,1250-35-726,-422 59 122,374-28-122,-746-3 1131,944-65-485,-42 0-427,-177 37 18,108-1-53,24-8-286,-422 68 0,-16 24-176,773-101 232,1 3-1,0 2 1,-90 28-1,113-25-1609,-61 30 0,65-28-2081,4-3-1933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0.287"/>
    </inkml:context>
    <inkml:brush xml:id="br0">
      <inkml:brushProperty name="width" value="0.025" units="cm"/>
      <inkml:brushProperty name="height" value="0.025" units="cm"/>
    </inkml:brush>
  </inkml:definitions>
  <inkml:trace contextRef="#ctx0" brushRef="#br0">73 43 6438,'0'0'75,"-8"-1"3331,-18-2-1790,-3-1 1831,20 3 3442,210-16-3063,-144 9-3816,0 3-1,69 2 1,-125 3-10,-1 0-1,1 0 1,0 0 0,0 1 0,0-1 0,0 0 0,0 1 0,-1-1-1,1 0 1,0 1 0,0-1 0,-1 1 0,1 0 0,0-1 0,0 1 0,-1-1-1,1 1 1,-1 0 0,1-1 0,-1 1 0,1 0 0,-1 0 0,1 0-1,-1-1 1,0 1 0,1 0 0,-1 1 0,3 34 89,-16 32 247,-30 64 509,18-62 150,-27 129 0,52-198-1089,1 0-1,-1-1 1,0 1-1,0 0 1,0-1-1,0 1 1,-1 0-1,1 0 1,0-1-1,0 1 1,0-1-1,0 1 1,-1 0-1,1-1 1,0 1-1,-1 0 1,1-1-1,0 1 1,-1-1-1,1 1 1,-1-1-1,1 1 1,-1-1-1,1 1 1,-1-1-1,1 0 1,-1 1-1,0-1 1,0 1-1,-19-15-4901,-21-25-4074,14 15 3779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0.645"/>
    </inkml:context>
    <inkml:brush xml:id="br0">
      <inkml:brushProperty name="width" value="0.025" units="cm"/>
      <inkml:brushProperty name="height" value="0.025" units="cm"/>
    </inkml:brush>
  </inkml:definitions>
  <inkml:trace contextRef="#ctx0" brushRef="#br0">0 84 9705,'0'0'11819,"48"-32"-10537,-10 28-97,7-4-385,1 0-351,6-1-321,1 2-96,-4 0-512,-5 3-962,-1 1-640,-4 2-1505,-10 1-2531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1.023"/>
    </inkml:context>
    <inkml:brush xml:id="br0">
      <inkml:brushProperty name="width" value="0.025" units="cm"/>
      <inkml:brushProperty name="height" value="0.025" units="cm"/>
    </inkml:brush>
  </inkml:definitions>
  <inkml:trace contextRef="#ctx0" brushRef="#br0">0 0 18161,'0'0'8841,"61"27"-8009,-36-23-575,6-4-161,-3 2-128,6-2-737,-9 0-897,-2 0-1665,-1 0-1890,-10 0-6342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6.338"/>
    </inkml:context>
    <inkml:brush xml:id="br0">
      <inkml:brushProperty name="width" value="0.025" units="cm"/>
      <inkml:brushProperty name="height" value="0.025" units="cm"/>
    </inkml:brush>
  </inkml:definitions>
  <inkml:trace contextRef="#ctx0" brushRef="#br0">0 29 9385,'0'0'9806,"10"-5"-9245,0 1-326,1 0 1,0 0-1,0 1 1,1 0-1,-1 1 1,0 1-1,14-1 0,-22 2-219,-1-1 1,1 1-1,-1 0 0,1 0 0,0 0 0,-1 1 0,1-1 1,0 1-1,-1-1 0,1 1 0,-1 0 0,1 0 0,-1 0 1,0 0-1,1 0 0,-1 1 0,0-1 0,0 1 0,0-1 1,0 1-1,0 0 0,0 0 0,0 0 0,-1 0 0,1 0 1,-1 0-1,1 0 0,-1 1 0,0-1 0,0 0 0,0 1 1,0-1-1,0 1 0,-1 0 0,1-1 0,-1 1 0,1-1 1,-1 1-1,0 0 0,0-1 0,0 1 0,-1-1 0,0 4 0,0 0 35,-1 1-1,0-1 0,0 0 0,-1 0 0,0 0 0,0 0 0,0 0 0,-1-1 0,1 1 0,-1-1 0,-1 0 0,1 0 0,-1 0 0,-8 6 0,5-5 121,2 1 0,-1 0 1,1 0-1,0 0 0,1 1 0,-7 10 0,13-17-170,-1-1 0,1 1 0,-1-1 0,1 1 0,-1-1 0,1 1 0,-1-1 0,1 1 0,-1-1 0,1 1 0,0-1-1,-1 1 1,1-1 0,0 0 0,-1 0 0,1 1 0,0-1 0,-1 0 0,1 0 0,0 0 0,-1 0 0,1 0 0,0 0 0,0 0 0,-1 0 0,1 0 0,0 0 0,0 0 0,1 0 0,35 0 146,-31 0-158,7-1-80,0 2 0,1-1-1,-1 2 1,0 0-1,0 0 1,18 7-1,-28-8 77,-1 0-1,1 0 1,-1 0-1,1 1 1,-1-1 0,1 1-1,-1 0 1,0 0-1,0 0 1,0 0-1,0 0 1,0 0-1,0 0 1,-1 0 0,1 1-1,-1-1 1,0 1-1,1-1 1,-1 1-1,0 0 1,0 0-1,-1-1 1,1 1 0,-1 0-1,1 0 1,-1 0-1,0-1 1,0 1-1,0 0 1,0 0-1,-1 0 1,1 0-1,-1-1 1,0 1 0,0 0-1,-2 5 1,0-1 104,0 0 0,-1 0 0,0-1 0,0 1 0,-1-1 0,0 0 0,0 0 0,0 0 1,-1-1-1,0 1 0,0-2 0,0 1 0,-1-1 0,-8 5 0,5-3 90,0-1 1,0 0-1,-1-1 0,1 0 0,-1 0 0,0-1 0,0-1 1,0 0-1,-16 1 0,26-3-273,0 0 1,0 0-1,0 0 1,0 0-1,0 0 1,0 0-1,0 0 0,0 0 1,0 0-1,1-1 1,-1 1-1,0 0 1,0-1-1,0 1 0,0 0 1,0-1-1,1 1 1,-1-1-1,0 0 1,0 1-1,1-1 0,-1 0 1,0 1-1,1-1 1,-1 0-1,1 0 1,-1 1-1,1-1 1,-1 0-1,1 0 0,-1 0 1,1 0-1,0 0 1,0 0-1,-1 1 1,1-3-1,0 0-818,0 0 1,1 0-1,-1-1 0,1 1 1,-1 0-1,1 0 0,0 0 1,1 0-1,-1 0 1,3-5-1,12-18-8868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1.670"/>
    </inkml:context>
    <inkml:brush xml:id="br0">
      <inkml:brushProperty name="width" value="0.025" units="cm"/>
      <inkml:brushProperty name="height" value="0.025" units="cm"/>
    </inkml:brush>
  </inkml:definitions>
  <inkml:trace contextRef="#ctx0" brushRef="#br0">0 350 4965,'0'0'16506,"13"-8"-15711,28-21-578,-2-3 0,-1-1-1,-2-1 1,-1-2-1,-2-2 1,34-48-1,-44 44 196,-18 30-118,-14 28-247,-4 9-307,2 0 0,0 1-1,2 0 1,0 1 0,2 0 0,1 1-1,-4 52 1,10-78 125,0-1 0,0 0 1,0 0-1,0 0 0,0 0 0,0 0 0,1 1 0,-1-1 0,0 0 0,1 0 0,-1 0 0,0 0 0,1 0 0,0 0 1,-1 0-1,1 0 0,0 0 0,-1 0 0,1-1 0,0 1 0,0 0 0,0 0 0,-1-1 0,2 2 0,0-2-319,0 1 0,0 0 0,0-1 0,-1 0 0,1 1-1,0-1 1,0 0 0,0 0 0,0 0 0,-1 0 0,1 0-1,0-1 1,0 1 0,0-1 0,2 0 0,23-11-7260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2.002"/>
    </inkml:context>
    <inkml:brush xml:id="br0">
      <inkml:brushProperty name="width" value="0.025" units="cm"/>
      <inkml:brushProperty name="height" value="0.025" units="cm"/>
    </inkml:brush>
  </inkml:definitions>
  <inkml:trace contextRef="#ctx0" brushRef="#br0">126 1 10282,'-6'10'3630,"-18"29"-2196,3-5-44,-31 67-1,48-91-1245,0-1 0,1 1-1,0 0 1,0 0-1,1 0 1,1 0 0,-1 1-1,2-1 1,-1 0-1,2 1 1,-1-1 0,4 18-1,-2-25-123,-1 0 0,0 0 0,1-1 0,-1 1-1,1-1 1,0 1 0,0-1 0,0 0 0,0 1-1,0-1 1,0 0 0,1-1 0,-1 1 0,1 0 0,-1-1-1,1 1 1,0-1 0,-1 0 0,1 0 0,0 0-1,0 0 1,0 0 0,0-1 0,0 1 0,0-1-1,0 0 1,0 0 0,0 0 0,0 0 0,0 0 0,3-1-1,3 0 202,-1 0 0,1-1-1,-1 0 1,1 0-1,-1 0 1,0-1 0,0-1-1,0 1 1,14-10-1,-15 7 68,0-1 1,0 1-1,-1-2 0,0 1 0,0-1 0,0 0 1,-1 0-1,-1 0 0,1-1 0,-1 0 1,-1 0-1,0 0 0,0 0 0,0 0 0,1-18 1,-3 20-204,0 0 0,-1 0 0,1 0 0,-2 0 0,1 0 0,-1 0 0,0 0 0,0 0 0,-1 0 0,0 0-1,0 0 1,-1 1 0,0-1 0,0 1 0,0 0 0,-1 0 0,0 0 0,0 0 0,-1 1 0,1 0 0,-1 0 0,-7-6 0,9 9-54,0 0-1,0 0 0,0 1 1,0 0-1,0 0 0,0-1 1,0 2-1,0-1 0,-4-1 1,-9 5-2357,10 10-7369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2.549"/>
    </inkml:context>
    <inkml:brush xml:id="br0">
      <inkml:brushProperty name="width" value="0.025" units="cm"/>
      <inkml:brushProperty name="height" value="0.025" units="cm"/>
    </inkml:brush>
  </inkml:definitions>
  <inkml:trace contextRef="#ctx0" brushRef="#br0">0 65 3459,'0'0'10640,"1"-9"-10165,4-27-230,-5 35-237,1 0 0,0-1 0,-1 1 0,1 0 0,0 0 0,0 0 0,0 0 0,0 0 0,0 0 0,0 0 0,0 0 0,0 0 0,0 1 0,0-1 0,1 0 0,-1 1 0,0-1 0,0 1 0,1-1 0,-1 1 0,0-1 0,1 1 0,-1 0 0,0 0 0,1 0 0,2 0 0,31 3-507,-30 1 1443,1-4-3302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3.229"/>
    </inkml:context>
    <inkml:brush xml:id="br0">
      <inkml:brushProperty name="width" value="0.025" units="cm"/>
      <inkml:brushProperty name="height" value="0.025" units="cm"/>
    </inkml:brush>
  </inkml:definitions>
  <inkml:trace contextRef="#ctx0" brushRef="#br0">107 56 3107,'0'0'8872,"-9"1"-6549,5-1-2125,-42 5 2704,45-5-2739,-1 1 0,0-1 0,1 0 0,-1 1 0,1 0 0,-1-1 0,0 1 0,1 0 0,0-1 0,-1 1 0,1 0 0,-1 0 1,1 0-1,0 1 0,0-1 0,0 0 0,0 0 0,0 1 0,0-1 0,0 0 0,0 1 0,0-1 0,0 1 0,1-1 0,-1 1 0,1 0 0,-1-1 0,1 1 0,-1 2 0,2-3-122,-1-1 1,1 1-1,-1 0 0,1 0 0,-1-1 0,1 1 1,-1 0-1,1-1 0,0 1 0,-1-1 1,1 1-1,0-1 0,0 1 0,-1-1 1,1 1-1,0-1 0,0 0 0,0 0 0,0 1 1,-1-1-1,1 0 0,0 0 0,0 0 1,0 0-1,0 0 0,0 0 0,-1 0 1,1 0-1,0 0 0,0 0 0,0 0 0,0-1 1,0 1-1,0-1 0,36-7 609,-25 1-562,0 0-1,0 0 1,0-1 0,-1-1 0,0 0-1,-1 0 1,0-1 0,16-22 0,-24 67-302,-7 23 292,2-1-1,3 1 1,3 0-1,2-1 0,18 81 1,-20-123-15,1-2 71,-1 0 0,-1 0 1,0 0-1,-1 1 1,-1-1-1,-1 25 0,1-36-61,-1-1 0,1 1 0,0 0 0,-1-1 0,0 1 0,1-1 0,-1 1 0,0-1 0,0 1 0,0-1 0,0 1 0,0-1 0,0 0 0,0 0 0,0 1 0,0-1 0,-1 0 0,1 0 0,-1 0 0,1 0 0,-1-1 0,1 1 0,-1 0 0,1 0 0,-1-1-1,1 1 1,-1-1 0,0 0 0,1 1 0,-1-1 0,0 0 0,1 0 0,-1 0 0,0 0 0,0 0 0,1-1 0,-1 1 0,0 0 0,1-1 0,-1 1 0,1-1 0,-1 0 0,-1 0 0,-5-2 63,0 0 1,0-1-1,0 0 1,1 0-1,0 0 1,0-1 0,-7-6-1,3 1-196,0-1-1,0-1 1,2 0-1,-1 0 1,2-1-1,-1 0 1,2-1-1,0 0 1,0 0-1,1 0 1,-5-22-1,11 34-44,0 1 1,0-1-1,0 1 1,0-1-1,1 1 0,-1 0 1,1-1-1,-1 1 0,1-1 1,-1 1-1,1 0 1,0 0-1,-1-1 0,1 1 1,0 0-1,0 0 0,0 0 1,0 0-1,0 0 1,0 0-1,0 0 0,0 0 1,1 0-1,-1 1 0,0-1 1,0 0-1,1 1 0,-1-1 1,0 1-1,3-1 1,53-12-2916,-42 11 1847,127-26-10486,-96 17 6416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3.590"/>
    </inkml:context>
    <inkml:brush xml:id="br0">
      <inkml:brushProperty name="width" value="0.025" units="cm"/>
      <inkml:brushProperty name="height" value="0.025" units="cm"/>
    </inkml:brush>
  </inkml:definitions>
  <inkml:trace contextRef="#ctx0" brushRef="#br0">74 92 7719,'0'0'8472,"-1"-9"-5221,-2-24-907,3 32-2280,0 0-1,0 1 1,0-1-1,0 0 1,0 1 0,0-1-1,-1 0 1,1 0-1,0 1 1,0-1 0,0 0-1,-1 1 1,1-1-1,0 1 1,-1-1 0,1 0-1,0 1 1,-1-1-1,1 1 1,-1-1 0,1 1-1,-1-1 1,1 1-1,-1-1 1,1 1 0,-1 0-1,1-1 1,-1 1 0,0 0-1,1-1 1,-1 1-1,0 0 1,1 0 0,-1 0-1,0-1 1,1 1-1,-1 0 1,0 0 0,0 0-1,1 0 1,-1 0-1,0 0 1,1 1 0,-1-1-1,0 0 1,1 0-1,-1 0 1,0 1 0,1-1-1,-1 0 1,1 1-1,-1-1 1,0 0 0,1 1-1,-1 0 1,-24 25 303,22-20-353,0 0 1,1 0-1,0 1 1,0-1-1,0 1 1,1-1-1,0 1 1,0 0-1,1-1 1,0 1-1,0 0 1,0 0-1,3 12 1,-2-18-10,0 0-1,0 1 1,0-1-1,1 0 1,-1 0 0,0 0-1,0 0 1,1 0 0,-1 0-1,1 0 1,-1 0 0,1-1-1,-1 1 1,1-1 0,-1 1-1,1-1 1,-1 1 0,1-1-1,0 0 1,-1 0-1,1 0 1,0 0 0,-1 0-1,1 0 1,0 0 0,-1-1-1,1 1 1,1-1 0,2 0 10,0 0 1,0 0 0,0-1 0,0 1 0,0-1 0,-1 0 0,8-5-1,26-30-1830,-29 24 178,-1 0 0,0 0 0,-1-1 0,0 0 0,8-26 0,-9 21-4545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4.422"/>
    </inkml:context>
    <inkml:brush xml:id="br0">
      <inkml:brushProperty name="width" value="0.025" units="cm"/>
      <inkml:brushProperty name="height" value="0.025" units="cm"/>
    </inkml:brush>
  </inkml:definitions>
  <inkml:trace contextRef="#ctx0" brushRef="#br0">74 0 15631,'0'0'7078,"-6"9"-6560,-4 11-174,1 0 0,1 0 0,1 0 0,1 1 0,0 0 0,2 1 0,-3 29 0,-3 167 550,9-216-886,1 0-1,0 0 1,1 0-1,-1 0 1,0 0 0,1 0-1,-1 0 1,1 0-1,-1 0 1,1 0-1,0-1 1,0 1-1,1 2 1,-1-3 4,-1 0 0,1-1 1,0 1-1,-1-1 0,1 1 0,0-1 1,-1 1-1,1-1 0,0 1 1,0-1-1,0 0 0,-1 0 1,1 1-1,0-1 0,0 0 0,0 0 1,0 0-1,-1 0 0,1 0 1,0 0-1,2 0 0,0-1 18,0 1-1,-1-2 1,1 1-1,0 0 1,0 0 0,-1-1-1,1 1 1,0-1-1,-1 0 1,0 0-1,1 0 1,-1 0 0,0 0-1,0-1 1,3-3-1,12-20-13,-1 0 0,22-53 0,-34 76-403,-2 10 160,0 28 108,-3-25 130,2 0 0,-1 0 0,1 0 0,5 19 0,-5-28-15,0 0 0,0 0 0,0 0 0,0 0 0,1 0 0,-1 0 0,0 0 0,0 0 0,1 0 0,-1-1 0,0 1 0,1 0 0,-1-1 0,1 1 0,-1-1 0,1 0 0,-1 0 0,1 1 0,-1-1 0,1 0 0,-1 0 0,1 0 0,-1 0 0,1-1 0,-1 1 0,1 0 0,-1-1 0,1 1 0,-1-1-1,1 1 1,-1-1 0,0 0 0,1 1 0,-1-1 0,2-1 0,49-35-658,-46 31 578,22-9 4,-28 15 75,1 0 0,0 0 0,0-1-1,-1 1 1,1 0 0,0 0-1,0 0 1,0 1 0,0-1-1,-1 0 1,1 0 0,0 0-1,0 1 1,-1-1 0,1 0 0,0 1-1,0-1 1,-1 0 0,1 1-1,1 0 1,0 2 11,0 0 0,0 0 0,0 1 0,-1-1 0,1 1 0,-1-1 0,1 1 0,-1-1 0,1 8 0,11 25 771,-12-35-743,-1-1 0,0 1 0,0 0 0,1-1 0,-1 1 0,0-1 0,1 1 0,-1-1 0,0 0 0,1 1 0,-1-1 0,1 1 0,-1-1 0,1 0 0,-1 1 0,1-1 0,-1 0 0,1 0 0,-1 1 0,1-1 0,-1 0 0,1 0 0,-1 0 0,1 1 0,0-1 0,-1 0 0,1 0 0,-1 0 0,1 0 0,0 0 0,-1 0 0,1 0 0,-1-1-1,1 1 1,-1 0 0,1 0 0,0 0 0,-1-1 0,1 1 0,-1 0 0,1 0 0,-1-1 0,1 1 0,-1 0 0,0-1 0,1 1 0,-1-1 0,1 1 0,-1-1 0,0 1 0,1-1 0,-1 1 0,0-1 0,1 1 0,-1-1 0,0 0 0,16-38 420,-13 32-480,3-16 56,-6 19-39,1 0 0,-1 0 1,1 0-1,1 0 0,-1 0 1,0 0-1,1 0 0,3-4 1,-2 7-30,0 0 0,0 1 1,0-1-1,0 1 0,1 0 1,-1 0-1,0 0 0,0 0 1,0 1-1,1-1 1,-1 1-1,0 0 0,4 2 1,14 1 40,-7-3 13,0 0-1,0-2 1,0 1-1,22-5 0,-32 4-4,-1 0-1,1 0 1,-1 0-1,0 0 1,1-1-1,-1 1 0,0-1 1,0 0-1,0 0 1,5-4-1,-7 5 2,0-1-1,0 1 0,0-1 1,0 1-1,0-1 1,0 0-1,0 1 1,0-1-1,-1 0 0,1 0 1,-1 1-1,1-1 1,-1 0-1,0 0 1,0 0-1,0 0 0,0 0 1,0 1-1,0-1 1,0 0-1,-1-3 1,0 4-14,1 0 1,-1-1 0,0 1 0,0 0 0,0 0-1,0 0 1,0 0 0,0 0 0,0 0 0,0 0 0,0 0-1,-1 1 1,1-1 0,0 0 0,0 1 0,-1-1 0,1 1-1,-1-1 1,1 1 0,0-1 0,-1 1 0,1 0-1,-1 0 1,1 0 0,-1 0 0,1 0 0,0 0 0,-1 0-1,1 1 1,-1-1 0,1 0 0,-2 1 0,-1 0-18,-1 0 1,1 0-1,0 0 1,-1 0-1,1 1 0,0-1 1,0 1-1,0 0 1,-6 4-1,8-4 20,-1 1-1,1-1 1,0 0-1,0 1 1,0 0-1,0-1 1,0 1-1,0 0 1,1 0-1,-1 0 1,1 0 0,0 1-1,0-1 1,0 0-1,1 0 1,-1 1-1,1-1 1,-1 0-1,1 1 1,0-1-1,0 0 1,1 1-1,-1-1 1,1 0-1,0 0 1,-1 1-1,1-1 1,1 0-1,1 5 1,0-4-141,-1-1-1,1 1 1,-1-1 0,1 1-1,0-1 1,0 0 0,1 0 0,-1 0-1,6 3 1,-4-3-390,0-1-1,0 1 1,0-1 0,0 0-1,0 0 1,1-1 0,-1 0-1,7 1 1,24-1-4264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4.927"/>
    </inkml:context>
    <inkml:brush xml:id="br0">
      <inkml:brushProperty name="width" value="0.025" units="cm"/>
      <inkml:brushProperty name="height" value="0.025" units="cm"/>
    </inkml:brush>
  </inkml:definitions>
  <inkml:trace contextRef="#ctx0" brushRef="#br0">0 9 8776,'11'-6'9321,"-6"4"-4580,-5 9-3268,9 14-864,-3 4 159,-4 3-223,-1 4-353,5-1-160,-1-5 0,4-2 0,-4-9-448,-3-3-801,-2-8-673,-18-23-10826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5.307"/>
    </inkml:context>
    <inkml:brush xml:id="br0">
      <inkml:brushProperty name="width" value="0.025" units="cm"/>
      <inkml:brushProperty name="height" value="0.025" units="cm"/>
    </inkml:brush>
  </inkml:definitions>
  <inkml:trace contextRef="#ctx0" brushRef="#br0">0 1 13421,'0'0'5605,"68"56"-10217,-43-44 288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5.638"/>
    </inkml:context>
    <inkml:brush xml:id="br0">
      <inkml:brushProperty name="width" value="0.025" units="cm"/>
      <inkml:brushProperty name="height" value="0.025" units="cm"/>
    </inkml:brush>
  </inkml:definitions>
  <inkml:trace contextRef="#ctx0" brushRef="#br0">134 0 15727,'0'0'5376,"-10"4"-3711,-7 2-1290,5-2-141,-1 0 1,1 1 0,0 1 0,1 0 0,-1 0-1,-15 13 1,26-19-269,1 0 0,-1 0 0,1 0 0,0 1 1,-1-1-1,1 0 0,0 0 0,-1 1 0,1-1 0,0 0 0,-1 1 0,1-1 0,0 0 0,-1 1 0,1-1 0,0 1 0,0-1 1,0 1-1,0-1 0,-1 0 0,1 1 0,0-1 0,0 1 0,0-1 0,0 1 0,0-1 0,0 1 0,0-1 0,0 0 1,0 1-1,0-1 0,0 1 0,0-1 0,1 1 0,-1-1 0,0 1 0,0-1 0,0 0 0,0 1 0,1-1 0,-1 1 1,0-1-1,1 0 0,-1 1 0,0-1 0,1 0 0,-1 1 0,0-1 0,1 0 0,-1 0 0,0 1 0,1-1 0,-1 0 0,1 0 1,-1 0-1,1 0 0,-1 1 0,0-1 0,1 0 0,-1 0 0,1 0 0,-1 0 0,1 0 0,0 0 0,37 3-1189,-30-3 1096,14 1-191,55 5-253,-72-5 554,-1-1-1,1 1 0,-1 1 0,1-1 1,-1 1-1,1-1 0,-1 1 0,0 0 1,0 1-1,0-1 0,0 1 0,0 0 0,4 4 1,-7-6 88,0 1 0,0-1 0,0 1 0,-1 0 0,1-1 0,0 1 0,-1 0 0,1 0 0,-1 0-1,1-1 1,-1 1 0,0 0 0,0 0 0,0 0 0,0 0 0,0-1 0,0 1 0,-1 0 0,1 0 0,0 0 0,-1 0 0,0-1 0,1 1 0,-1 0 0,0-1 0,0 1 0,0 0 0,0-1 0,0 1 0,0-1 0,0 0 0,-1 1 0,1-1 0,0 0 0,-1 0 0,-1 2 0,-8 6 468,0-1 0,0 0 0,-20 10 0,25-15-501,3-1-30,0 0 0,0 0 0,0-1-1,0 1 1,0-1 0,0 0 0,0 0-1,0 0 1,-1-1 0,-4 2 0,8-5-361,1 1 0,-1-1 0,1 1 0,0-1 0,-1 1 0,1-1 1,0 1-1,0 0 0,3-5 0,16-27-4208,-2-2 0,17-44 1,-18 29-3229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5.970"/>
    </inkml:context>
    <inkml:brush xml:id="br0">
      <inkml:brushProperty name="width" value="0.025" units="cm"/>
      <inkml:brushProperty name="height" value="0.025" units="cm"/>
    </inkml:brush>
  </inkml:definitions>
  <inkml:trace contextRef="#ctx0" brushRef="#br0">92 1 9673,'0'0'9657,"3"9"-9342,14 41-76,-7-16 167,2-1 0,1-1 0,31 55 0,-19-54-359,-18-25-80,0 1 0,0 0 0,-1 0-1,0 1 1,-1 0 0,0 0 0,4 11-1,-12-21-131,0 0-1,0-1 0,0 0 0,0 0 0,0 0 0,0 0 0,0 0 0,0-1 0,0 1 0,-3-3 0,-47-30 555,2-3 1,-55-49 0,104 84-271,0 0 0,0 0-1,0 0 1,0 0 0,1 0 0,-1-1 0,1 1 0,-1 0 0,1-1 0,0 1-1,0-1 1,-2-4 0,3 6-97,0 0 0,0 0 0,1 0 0,-1 0 0,0 0-1,0 0 1,1 0 0,-1 0 0,1 0 0,-1 0 0,1 1 0,-1-1 0,1 0-1,-1 0 1,1 0 0,0 1 0,-1-1 0,1 0 0,0 1 0,0-1 0,0 1-1,-1-1 1,1 1 0,0-1 0,0 1 0,0-1 0,0 1 0,0 0 0,0 0-1,0-1 1,0 1 0,0 0 0,0 0 0,0 0 0,1 0 0,114-12-8,-18 3-4166,-49 2-1960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2:15.560"/>
    </inkml:context>
    <inkml:brush xml:id="br0">
      <inkml:brushProperty name="width" value="0.025" units="cm"/>
      <inkml:brushProperty name="height" value="0.025" units="cm"/>
    </inkml:brush>
  </inkml:definitions>
  <inkml:trace contextRef="#ctx0" brushRef="#br0">2838 226 7591,'-112'-46'62,"-2"6"-1,-2 4 0,-159-27 1,215 54 145,1 4 1,-2 2 0,1 2-1,0 4 1,0 2-1,0 2 1,1 3 0,-92 28-1,-596 219 146,670-224-295,1 4 0,2 4 1,2 2-1,-67 54 1,92-60-46,1 3 0,2 1 0,2 2 0,2 2 1,2 2-1,-44 71 0,72-102-17,0 1 1,1 1-1,1 0 1,1 0-1,1 0 0,-6 26 1,11-36-3,-1 0 1,2 0-1,-1 1 1,1-1 0,0 0-1,1 0 1,0 1-1,0-1 1,1 0 0,0 0-1,0 0 1,1-1-1,0 1 1,0 0-1,1-1 1,0 0 0,7 10-1,11 10 7,1-2-1,1 0 1,1-1 0,30 20-1,121 79 33,-102-75-16,85 57-13,5-7 0,269 117 0,-315-168-5,2-5 1,1-5 0,3-5 0,225 28 0,230-18 62,-125-11-54,41 13 30,425 34-49,1-39 5,226-67-69,562-2 753,-1053 20-667,-462-5-51,260-53 0,722-237-526,-1117 288 505,0-3-1,-2-2 1,74-41 0,-105 48 25,-1-2-1,0 0 1,-1-1 0,-2-2 0,0 0-1,0-1 1,-2-1 0,33-49 0,-37 48 82,-2-1 1,-1-1 0,-1 0 0,0-1-1,-3 0 1,11-41 0,-17 52-2,0 0 1,-1-1-1,-1 1 0,-1-1 0,0 0 1,-1 1-1,0-1 0,-2 1 0,1-1 1,-2 1-1,0 0 0,-1 0 0,-7-15 1,-41-72 445,-129-183 0,156 249-488,-2 2 1,-1 1-1,-2 1 1,-1 1-1,-1 2 1,-41-27-1,25 23 1,-1 3 0,-2 3-1,-1 1 1,-62-20 0,-41-4-32,-259-50 1,-171 10-188,432 68 191,-795-64 43,-4 56 49,596 22-59,-1093-13 206,2 87-8,-18 74 273,1251-122-998,-283 61 1,442-67-1544,10-7-1799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6.686"/>
    </inkml:context>
    <inkml:brush xml:id="br0">
      <inkml:brushProperty name="width" value="0.025" units="cm"/>
      <inkml:brushProperty name="height" value="0.025" units="cm"/>
    </inkml:brush>
  </inkml:definitions>
  <inkml:trace contextRef="#ctx0" brushRef="#br0">220 1 6054,'0'0'11114,"-31"47"-10761,5-20 736,-3 6-128,-3 1-1,3 0 129,6-1-512,2-3-417,8-3-128,6-5 32,-2-2-64,9-9-480,0-3-962,0-5-1184,0-14-7143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08.625"/>
    </inkml:context>
    <inkml:brush xml:id="br0">
      <inkml:brushProperty name="width" value="0.025" units="cm"/>
      <inkml:brushProperty name="height" value="0.025" units="cm"/>
    </inkml:brush>
  </inkml:definitions>
  <inkml:trace contextRef="#ctx0" brushRef="#br0">1 1 11627,'0'0'13453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5.718"/>
    </inkml:context>
    <inkml:brush xml:id="br0">
      <inkml:brushProperty name="width" value="0.025" units="cm"/>
      <inkml:brushProperty name="height" value="0.025" units="cm"/>
    </inkml:brush>
  </inkml:definitions>
  <inkml:trace contextRef="#ctx0" brushRef="#br0">1 0 4324,'0'0'17478,"0"9"-17088,0 106 896,0-115-1255,0 1-1,0 0 0,1-1 0,-1 1 1,0 0-1,0-1 0,1 1 1,-1-1-1,0 1 0,1 0 1,-1-1-1,1 1 0,-1-1 1,1 1-1,-1-1 0,1 1 1,-1-1-1,1 0 0,-1 1 0,1-1 1,0 0-1,-1 1 0,1-1 1,0 0-1,-1 0 0,1 0 1,0 1-1,-1-1 0,1 0 1,0 0-1,-1 0 0,1 0 0,0 0 1,-1 0-1,1 0 0,0-1 1,-1 1-1,1 0 0,0 0 1,-1 0-1,1-1 0,0 1 1,-1 0-1,1-1 0,-1 1 1,1 0-1,-1-1 0,1 1 0,0-2 1,31-20 882,27-45-240,-59 67-680,1 0 0,-1-1 0,0 1 0,1 0 1,-1 0-1,0-1 0,1 1 0,-1 0 0,0 0 0,1 0 1,-1-1-1,0 1 0,1 0 0,-1 0 0,0 0 0,1 0 1,-1 0-1,1 0 0,-1 0 0,0 0 0,1 0 0,-1 0 1,0 0-1,1 0 0,-1 0 0,1 0 0,-1 0 0,0 0 1,1 1-1,-1-1 0,0 0 0,1 0 0,-1 0 0,0 0 1,1 1-1,10 14-66,-11-14 76,1 1 0,0-1-1,-1 0 1,1 1 0,0-1 0,0 0-1,0 0 1,0 1 0,0-1-1,0 0 1,0 0 0,1 0 0,-1 0-1,0-1 1,1 1 0,1 1 0,0-2 14,0 0 1,1 0 0,-1-1-1,0 1 1,0-1 0,0 0-1,1 0 1,-1 0 0,0 0-1,0-1 1,0 1 0,0-1-1,-1 1 1,1-1 0,0 0-1,-1 0 1,1-1 0,-1 1-1,4-5 1,-4 5-19,0-1 0,0 1 0,1-1 0,-1 1-1,1 0 1,0 0 0,-1 0 0,1 1 0,0-1 0,0 0 0,0 1 0,0 0-1,0 0 1,1 0 0,-1 0 0,0 0 0,0 1 0,1 0 0,2-1 0,-4 2 2,-1 0 0,0 0 0,0 1 0,0-1 0,0 0 0,0 0 0,0 1 0,0-1 1,-1 0-1,1 1 0,0-1 0,-1 1 0,1-1 0,-1 1 0,1-1 0,-1 1 1,0-1-1,0 1 0,1-1 0,-1 1 0,-1 2 0,3 37 199,2-8-394,-7-53-5420,-3-2 510,-5-4-2583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6.064"/>
    </inkml:context>
    <inkml:brush xml:id="br0">
      <inkml:brushProperty name="width" value="0.025" units="cm"/>
      <inkml:brushProperty name="height" value="0.025" units="cm"/>
    </inkml:brush>
  </inkml:definitions>
  <inkml:trace contextRef="#ctx0" brushRef="#br0">1 2 13196,'0'0'6695,"50"-1"-16721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6.692"/>
    </inkml:context>
    <inkml:brush xml:id="br0">
      <inkml:brushProperty name="width" value="0.025" units="cm"/>
      <inkml:brushProperty name="height" value="0.025" units="cm"/>
    </inkml:brush>
  </inkml:definitions>
  <inkml:trace contextRef="#ctx0" brushRef="#br0">78 143 6854,'0'0'7389,"3"-9"-5793,13-26-319,-15 34-1049,-1-1-1,1 0 1,0 1-1,0-1 1,-1 0-1,1 0 1,-1 0-1,1 0 1,-1 1-1,0-1 1,0 0-1,0 0 1,0 0-1,0 0 1,0 0-1,-1 0 1,1 1-1,0-1 1,-1 0-1,0 0 1,1 0-1,-1 1 1,-2-4-1,2 4-149,-1 1 1,1 0-1,-1-1 1,1 1-1,-1 0 1,1-1-1,-1 1 1,1 0-1,-1 0 1,0 0-1,1 1 0,-1-1 1,1 0-1,-1 0 1,1 1-1,-1-1 1,1 1-1,-1 0 1,1-1-1,0 1 1,-1 0-1,1 0 0,0 0 1,-1 0-1,1 0 1,0 0-1,0 0 1,0 0-1,0 0 1,0 0-1,0 1 1,0-1-1,1 0 0,-2 3 1,-26 49 68,24-44-103,0 0 1,1 0-1,1 1 0,0-1 0,0 1 0,0 0 0,1 15 0,1-25-40,0 1 0,0 0 1,1-1-1,-1 1 1,0-1-1,0 1 0,1 0 1,-1-1-1,0 1 0,1-1 1,-1 1-1,1-1 1,-1 1-1,1-1 0,-1 1 1,1-1-1,-1 0 0,1 1 1,-1-1-1,1 0 0,0 1 1,-1-1-1,1 0 1,-1 0-1,1 1 0,0-1 1,-1 0-1,1 0 0,0 0 1,-1 0-1,1 0 0,0 0 1,-1 0-1,1 0 1,0 0-1,-1 0 0,1-1 1,0 1-1,-1 0 0,1 0 1,-1 0-1,2-1 0,30-13 300,-20 5-266,-1 0-1,-1-1 1,0-1 0,0 0-1,-1 0 1,11-17 0,39-80 158,-52 93-192,-24 101-447,12-68 441,1 1 0,1-1 0,1 1 0,-1 32 0,3-49-1,0 0 1,0-1 0,0 1-1,1-1 1,-1 1 0,0 0 0,0-1-1,1 1 1,-1-1 0,1 1-1,0-1 1,-1 1 0,1-1-1,0 0 1,0 1 0,0-1 0,0 0-1,0 0 1,0 1 0,0-1-1,0 0 1,0 0 0,3 1 0,-2-1 9,1 0 0,0 0 0,-1 0 0,1 0 0,0-1 0,0 1 0,-1-1 0,1 0 0,0 0 0,0 0 0,0 0 0,4-1 0,-1 0 12,1 0 0,-1-1 0,0 0 1,1 0-1,-1 0 0,0-1 0,0 0 1,-1 0-1,1 0 0,0-1 0,5-5 0,14-23 114,-24 31-128,0-1 0,0 0 1,0 1-1,0-1 1,-1 0-1,1 1 0,0-1 1,-1 0-1,1 0 1,-1 1-1,0-1 0,1 0 1,-1 0-1,0 0 1,0 0-1,0 0 1,-1 1-1,1-1 0,-1-3 1,1 4-7,-1 1 1,1 0 0,0-1-1,-1 1 1,1 0-1,-1 0 1,1-1 0,0 1-1,-1 0 1,1 0 0,-1 0-1,1 0 1,-1-1-1,1 1 1,0 0 0,-1 0-1,1 0 1,-1 0-1,1 0 1,-1 0 0,1 0-1,-1 0 1,1 0 0,-1 1-1,1-1 1,-1 0-1,1 0 1,0 0 0,-1 0-1,1 1 1,-1-1 0,1 0-1,0 0 1,-1 1-1,1-1 1,0 0 0,-1 1-1,1-1 1,0 0-1,-1 1 1,1-1 0,0 1-1,0-1 1,0 0 0,-1 1-1,1-1 1,0 1-1,0 0 1,-13 20-35,13-21 32,0 1-1,0 0 1,0 0-1,0 0 0,0 0 1,0 0-1,1 0 1,-1 0-1,0 0 1,1 0-1,-1 0 1,1 0-1,-1 0 0,1-1 1,-1 1-1,1 0 1,0 0-1,-1-1 1,1 1-1,0 0 0,-1-1 1,1 1-1,0-1 1,0 1-1,0-1 1,0 1-1,0-1 0,-1 1 1,1-1-1,0 0 1,0 0-1,0 1 1,2-1-1,42 7-16,-32-5-42,37 3-201,-30-4 94,-1 1-1,1 1 1,-1 1-1,29 9 1,-57-21 670,0 0-1,1 0 1,0-1 0,0 0-1,1 0 1,-7-12-1,-5-6 235,13 20-714,4 5-25,-1-1 0,1 1 0,0-1 1,0 0-1,0 1 0,1-1 0,-1 0 0,1 0 0,0 0 0,-2-6 0,48 8-2430,-25 1 963,19 2-3293,-13-2-1941,4-1-5392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7.570"/>
    </inkml:context>
    <inkml:brush xml:id="br0">
      <inkml:brushProperty name="width" value="0.025" units="cm"/>
      <inkml:brushProperty name="height" value="0.025" units="cm"/>
    </inkml:brush>
  </inkml:definitions>
  <inkml:trace contextRef="#ctx0" brushRef="#br0">162 78 7303,'3'4'8429,"-1"6"-4595,-2 34-3925,0-32 1318,14 121-36,-7-89-1319,1 58-1,-8-101 55,0-1 0,0 0 0,0 1 0,0-1 0,0 0 0,0 0 0,0 1 0,0-1 0,0 0 0,0 1 0,0-1 0,-1 0 0,1 0-1,0 1 1,0-1 0,0 0 0,0 0 0,0 1 0,0-1 0,-1 0 0,1 0 0,0 1 0,0-1 0,0 0 0,-1 0 0,1 0 0,0 1-1,0-1 1,-1 0 0,1 0 0,0 0 0,0 0 0,-1 0 0,1 0 0,0 1 0,-1-1 0,1 0 0,0 0 0,0 0 0,-1 0 0,1 0-1,-1 0 1,-16-7-2566,-13-17-1592,-20-32-327,5-9 3786,38 54 1454,1 0 0,0 0-1,1-1 1,1 1 0,0-1 0,0-1 0,1 1-1,1 0 1,0-1 0,0-15 0,2 23-400,0 0 0,0 0 0,0 0 0,1 0 0,0 0 0,0 0 0,0 0 0,1 0 1,-1 0-1,1 0 0,0 0 0,1 1 0,-1-1 0,1 1 0,0 0 0,0 0 0,0 0 0,1 0 1,-1 0-1,1 1 0,0-1 0,0 1 0,0 0 0,1 0 0,-1 1 0,1-1 0,-1 1 0,1 0 1,0 0-1,0 1 0,5-2 0,4-1-131,-1 1 1,1 1-1,0 0 0,0 0 1,0 2-1,0 0 0,0 0 1,-1 1-1,27 6 1,-36-6-147,0 0 1,0 0 0,0 0-1,0 1 1,0 0 0,0 0-1,-1 0 1,1 0 0,0 0-1,-1 1 1,0-1 0,0 1-1,0 0 1,0 0 0,0 0-1,0 1 1,-1-1-1,0 1 1,1-1 0,-1 1-1,-1 0 1,1 0 0,0 0-1,-1 0 1,0 0 0,0 0-1,0 0 1,0 0 0,-1 0-1,0 0 1,0 1 0,0-1-1,0 0 1,-1 0 0,1 0-1,-2 5 1,-2 5 110,0-1-1,-1 1 1,0-1 0,-1 0 0,-12 20-1,10-21 54,2 0 0,0 1 0,0-1 0,1 1-1,0 1 1,-2 13 0,7-26-162,0 0 0,0 1-1,-1-1 1,1 0 0,0 0-1,1 0 1,-1 0 0,0 1-1,0-1 1,0 0 0,1 0 0,-1 0-1,1 0 1,-1 0 0,1 0-1,-1 0 1,1 0 0,-1 0-1,1 0 1,0 0 0,0 0 0,-1 0-1,1 0 1,1 0 0,1 1 5,0 0 0,0-1 0,0 0 1,0 1-1,0-1 0,0 0 1,0-1-1,0 1 0,4 0 0,9 0-392,1 0-1,30-3 1,-36 1-262,2-1-856,0 0 0,0-1-1,0 0 1,0-1 0,22-10 0,-8 1-3674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7.917"/>
    </inkml:context>
    <inkml:brush xml:id="br0">
      <inkml:brushProperty name="width" value="0.025" units="cm"/>
      <inkml:brushProperty name="height" value="0.025" units="cm"/>
    </inkml:brush>
  </inkml:definitions>
  <inkml:trace contextRef="#ctx0" brushRef="#br0">2 16 10698,'0'0'9764,"6"7"-9257,-4-4-441,0 0 0,0 0 0,0-1 0,0 1 0,1-1 1,-1 0-1,1 0 0,0 0 0,-1 0 0,1 0 0,0 0 0,0-1 0,0 1 0,0-1 0,1 0 0,-1 0 0,0 0 0,0 0 0,1-1 0,-1 1 0,0-1 1,1 0-1,-1 0 0,0 0 0,1-1 0,-1 1 0,0-1 0,1 1 0,-1-1 0,0 0 0,0-1 0,0 1 0,0 0 0,0-1 0,0 0 0,0 1 0,0-1 1,-1 0-1,4-4 0,-4 5 32,-1 0 0,1 0 0,-1 0 1,1-1-1,-1 1 0,0-1 0,0 1 0,1-1 1,-1 1-1,0-1 0,0 0 0,-1 0 1,1 1-1,1-4 0,-2 5-66,0-1-1,0 1 1,-1-1 0,1 1-1,0-1 1,0 1-1,0-1 1,0 1 0,-1-1-1,1 1 1,0 0 0,0-1-1,-1 1 1,1-1 0,0 1-1,-1 0 1,1-1 0,0 1-1,-1 0 1,1-1 0,0 1-1,-1 0 1,1 0 0,-1-1-1,1 1 1,-1 0-1,1 0 1,-1 0 0,1 0-1,0-1 1,-1 1 0,1 0-1,-2 0 1,-1 0-7,0 0-1,-1 0 1,1 0-1,0 0 1,0 1-1,-1-1 1,1 1-1,0 0 1,0 0-1,0 0 1,0 0-1,0 1 1,0-1-1,0 1 1,-4 3-1,-3 3-10,0 2-1,1-1 0,0 1 1,-10 14-1,17-20-9,-1-1-1,0 1 1,1 0 0,0 0-1,0 0 1,0 1-1,1-1 1,-1 0-1,1 1 1,0-1 0,0 1-1,1-1 1,-1 1-1,1 0 1,0-1 0,1 5-1,0-7-70,0 0-1,0-1 0,0 1 1,0-1-1,1 1 1,-1-1-1,1 1 0,-1-1 1,1 0-1,0 0 1,-1 0-1,1 0 1,0 0-1,0 0 0,0 0 1,-1-1-1,1 1 1,0-1-1,0 1 0,0-1 1,0 0-1,0 0 1,0 0-1,0 0 0,0 0 1,3-1-1,54-4-5794,-27-9-544,-1-5-3363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18.446"/>
    </inkml:context>
    <inkml:brush xml:id="br0">
      <inkml:brushProperty name="width" value="0.025" units="cm"/>
      <inkml:brushProperty name="height" value="0.025" units="cm"/>
    </inkml:brush>
  </inkml:definitions>
  <inkml:trace contextRef="#ctx0" brushRef="#br0">75 66 10602,'0'0'10458,"-9"7"-9369,5-5-1091,-33 27 1034,34-27-923,1 0-1,0 1 0,0-1 1,0 1-1,0-1 1,0 1-1,1 0 1,-1-1-1,1 1 1,0 0-1,0 0 0,0 0 1,0 0-1,1 0 1,-2 7-1,3-10-101,0 1 0,0 0-1,-1-1 1,1 1-1,0-1 1,0 1 0,0-1-1,0 1 1,-1-1 0,1 0-1,0 1 1,0-1 0,0 0-1,0 0 1,0 0 0,0 0-1,0 0 1,0 0 0,0 0-1,0 0 1,1 0-1,34 0-313,-27-1-28,-9 1 332,8 0-234,1 0-1,-1 0 1,1 1-1,0 0 1,-1 0-1,0 1 0,10 3 1,-15-4 192,0 1 0,0 0 1,0 0-1,-1 0 0,1 0 0,-1 1 0,1-1 1,-1 1-1,0-1 0,0 1 0,0 0 1,0 0-1,-1 0 0,1 0 0,-1 0 0,0 0 1,0 0-1,0 1 0,0-1 0,0 0 0,0 6 1,1 2 199,-1 0 1,0 1 0,0-1 0,-1 1-1,-1-1 1,0 0 0,0 1 0,-1-1-1,0 0 1,-1 0 0,-1 0 0,1 0 0,-2 0-1,0-1 1,0 0 0,-12 18 0,17-28-144,0 0 0,-1 1 0,1-1 0,0 1 0,-1-1 0,1 1 0,0-1 0,-1 0 0,1 1 0,0-1 0,-1 1 0,1-1 0,-1 0 0,1 0 0,-1 1 0,1-1 0,-1 0 1,1 0-1,-1 0 0,1 1 0,-1-1 0,1 0 0,-1 0 0,1 0 0,-1 0 0,1 0 0,-1 0 0,0 0 0,1 0 0,-1 0 0,-6-15 127,7-36-361,0 42 65,1 0 115,-1 1 0,2-1 1,-1 1-1,1 0 0,1 0 0,-1-1 0,2 2 0,-1-1 1,1 0-1,6-9 0,9-13 48,31-33 1,-31 40 11,25-40 0,-40 57 67,0 0 1,-1 0-1,0-1 1,0 1-1,0-1 0,-1 1 1,0-1-1,-1 0 1,1 0-1,0-12 1,-2 19-70,0 0 1,0-1 0,0 1-1,0-1 1,-1 1 0,1 0-1,0-1 1,0 1 0,0 0-1,0 0 1,0-1 0,-1 1-1,1 0 1,0-1 0,0 1-1,0 0 1,-1 0 0,1-1-1,0 1 1,-1 0 0,1 0-1,0 0 1,0-1 0,-1 1 0,1 0-1,0 0 1,-1 0 0,1 0-1,0 0 1,-1 0 0,1-1-1,0 1 1,-1 0 0,1 0-1,-1 0 1,1 0 0,0 0-1,-1 0 1,1 1 0,0-1-1,-1 0 1,1 0 0,0 0-1,-1 0 1,1 0 0,0 0 0,-1 1-1,1-1 1,0 0 0,0 0-1,-1 0 1,1 1 0,0-1-1,0 0 1,-1 0 0,1 1-1,0-1 1,0 0 0,-1 1-1,-17 14-13,12-6-1,-1 1-1,1-1 0,1 1 1,-8 20-1,11-25-4,0 0-1,1 0 1,-1 0 0,1 0-1,1 0 1,-1 0-1,1 0 1,-1 1-1,1-1 1,1 0 0,-1 0-1,3 10 1,-2-13-11,0-1-1,0 1 1,0 0 0,1-1 0,-1 1 0,0 0-1,1-1 1,-1 0 0,1 1 0,-1-1 0,1 0 0,0 0-1,0 0 1,-1 0 0,1 0 0,0 0 0,0-1-1,0 1 1,0 0 0,0-1 0,0 0 0,0 1-1,3-1 1,49 0-4380,-29-4-1815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0.724"/>
    </inkml:context>
    <inkml:brush xml:id="br0">
      <inkml:brushProperty name="width" value="0.025" units="cm"/>
      <inkml:brushProperty name="height" value="0.025" units="cm"/>
    </inkml:brush>
  </inkml:definitions>
  <inkml:trace contextRef="#ctx0" brushRef="#br0">0 0 8360,'0'0'13677,"8"77"-13517,-8-39-96,5 0-32,-1 1 0,1-4 0,2-5-64,0-6-1153,4-8-1153,3-8-1186,-7-8-2753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1.685"/>
    </inkml:context>
    <inkml:brush xml:id="br0">
      <inkml:brushProperty name="width" value="0.025" units="cm"/>
      <inkml:brushProperty name="height" value="0.025" units="cm"/>
    </inkml:brush>
  </inkml:definitions>
  <inkml:trace contextRef="#ctx0" brushRef="#br0">139 147 7527,'0'0'8072,"-9"-7"-6172,-27-21-320,35 28-1510,0-1-1,-1 0 1,1 0-1,0 1 1,0-1 0,0 0-1,-1 1 1,1 0-1,0-1 1,-1 1-1,1 0 1,0-1-1,-1 1 1,1 0-1,0 0 1,-1 0-1,1 0 1,0 0-1,-1 0 1,1 1-1,0-1 1,-1 0 0,1 1-1,0-1 1,-1 1-1,1-1 1,0 1-1,0 0 1,0 0-1,0-1 1,0 1-1,0 0 1,0 0-1,0 0 1,-1 1-1,-2 3-81,1 0 0,-1 0 0,1 1 0,0-1-1,-3 11 1,3-9 155,-16 48-37,18-52-98,0 0 0,1 0 0,-1-1 0,1 1 0,-1 0 0,1 0 0,0 0 0,0 0 0,0 0 1,1 0-1,-1 0 0,1 0 0,-1-1 0,1 1 0,0 0 0,0 0 0,2 3 0,-2-5 5,0 0-1,0 0 1,1-1-1,-1 1 1,0 0-1,1-1 1,-1 1-1,0-1 0,1 1 1,-1-1-1,1 0 1,-1 1-1,0-1 1,1 0-1,-1 0 1,1 0-1,-1 0 1,1 0-1,-1-1 0,1 1 1,-1 0-1,0-1 1,1 1-1,-1-1 1,0 1-1,1-1 1,-1 1-1,0-1 1,2-1-1,34-26 453,-26 17-305,-1 0 1,-1-1 0,0-1 0,-1 1 0,0-1-1,0-1 1,-2 1 0,0-1 0,0 0 0,-1-1 0,-1 1-1,0-1 1,-2 0 0,1 0 0,0-28 0,-7 38 10,-4 13-86,-5 15-53,7-5-25,0 1-1,2-1 1,0 1 0,1 0-1,2 0 1,-1 0 0,4 33-1,-2-50-2,0 0 0,0 0 0,0-1-1,1 1 1,-1 0 0,1 0 0,-1-1 0,1 1-1,-1 0 1,1-1 0,0 1 0,0-1-1,0 1 1,0-1 0,0 0 0,0 1 0,1-1-1,-1 0 1,0 0 0,1 0 0,-1 0-1,1 0 1,2 2 0,-1-2 12,0-1-1,0 1 1,0-1-1,0 1 1,0-1 0,0 0-1,0 0 1,1 0-1,-1-1 1,0 1 0,0-1-1,5-1 1,1-1 25,0-1-1,0 0 1,0 0 0,-1-1-1,1 0 1,-1 0 0,13-12 0,-11 7 4,-1-1 0,-1 0 1,12-19-1,-18 25-50,-5 30-213,2 17 169,1-41 53,1 0 1,-1 0-1,0 0 1,1 0-1,-1 0 1,1 0-1,-1 0 1,1 0-1,0 0 1,-1 0-1,1 0 1,0 0 0,0 0-1,-1-1 1,1 1-1,0 0 1,0-1-1,0 1 1,0 0-1,0-1 1,0 1-1,0-1 1,0 0-1,0 1 1,0-1-1,0 0 1,0 0 0,0 1-1,1-1 1,-1 0-1,0 0 1,2-1-1,2 1 18,1 0 0,-1-1 0,0 0 0,0 0 0,0-1-1,1 0 1,-1 1 0,0-2 0,-1 1 0,1 0 0,0-1 0,-1 0 0,0 0-1,1-1 1,-1 1 0,0-1 0,-1 0 0,1 0 0,-1 0 0,1 0 0,-1 0-1,-1-1 1,1 0 0,-1 1 0,1-1 0,-1 0 0,-1 0 0,1-1-1,-1 1 1,1-7 0,-2 12-15,1-1-1,-1 1 1,0 0 0,0 0-1,0 0 1,0-1-1,0 1 1,0 0 0,0 0-1,0 0 1,0-1-1,0 1 1,0 0 0,0 0-1,-1 0 1,1-1-1,0 1 1,0 0 0,0 0-1,0 0 1,0-1-1,0 1 1,0 0 0,0 0-1,-1 0 1,1 0-1,0 0 1,0-1 0,0 1-1,0 0 1,-1 0-1,1 0 1,0 0 0,0 0-1,0 0 1,-1 0-1,1 0 1,0 0 0,0 0-1,0-1 1,-1 1-1,1 0 1,0 0 0,0 0-1,0 0 1,-1 0-1,1 1 1,-13 6-11,-8 15-170,19-18 188,-1 0 1,1 1-1,0-1 0,0 1 1,0-1-1,1 1 0,0 0 1,0 0-1,0 0 0,0 0 1,0 9-1,2-12-5,-1 0 1,0 0-1,0 0 0,1-1 0,-1 1 0,1 0 1,-1 0-1,1-1 0,0 1 0,0 0 1,-1-1-1,1 1 0,1-1 0,-1 1 1,0-1-1,0 0 0,0 1 0,1-1 0,-1 0 1,0 0-1,1 0 0,-1 0 0,1 0 1,0 0-1,-1 0 0,1-1 0,0 1 0,-1-1 1,1 1-1,0-1 0,0 1 0,0-1 1,3 0-1,52 0-232,-29-7-2082,-7-11-3874,-12 0-1540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2.014"/>
    </inkml:context>
    <inkml:brush xml:id="br0">
      <inkml:brushProperty name="width" value="0.025" units="cm"/>
      <inkml:brushProperty name="height" value="0.025" units="cm"/>
    </inkml:brush>
  </inkml:definitions>
  <inkml:trace contextRef="#ctx0" brushRef="#br0">1 0 13645,'0'0'9449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7.048"/>
    </inkml:context>
    <inkml:brush xml:id="br0">
      <inkml:brushProperty name="width" value="0.025" units="cm"/>
      <inkml:brushProperty name="height" value="0.025" units="cm"/>
    </inkml:brush>
  </inkml:definitions>
  <inkml:trace contextRef="#ctx0" brushRef="#br0">136 1 5830,'0'0'8317,"-11"0"-6155,-38 0-1463,46 0-585,-1 1 0,1 0-1,-1 0 1,1 0 0,-1 1-1,1-1 1,0 1 0,0 0 0,0 0-1,0 0 1,0 0 0,0 0 0,0 1-1,1-1 1,-1 1 0,1 0-1,0 0 1,0 0 0,0 0 0,0 0-1,0 0 1,1 0 0,-1 1-1,1-1 1,-2 7 0,2-7-14,0 0 0,0 1 0,0-1 1,0 0-1,0 1 0,1-1 0,0 1 0,-1-1 1,1 1-1,1-1 0,-1 1 0,0-1 0,1 1 0,0-1 1,0 0-1,0 1 0,0-1 0,0 0 0,1 0 0,-1 1 1,1-1-1,0-1 0,0 1 0,2 3 0,2-3-61,0 0 0,0 0-1,1 0 1,-1-1 0,1 0 0,-1 0-1,1 0 1,0-1 0,-1 0 0,1-1-1,0 1 1,0-1 0,0 0 0,-1-1-1,1 0 1,0 0 0,-1 0 0,11-5-1,-13 6-32,0-1-1,0-1 1,0 1-1,0-1 1,-1 1-1,1-1 1,-1 0-1,1-1 1,-1 1 0,0 0-1,1-1 1,-1 0-1,-1 0 1,1 0-1,0 0 1,-1 0-1,0-1 1,1 1-1,-1-1 1,0 1-1,-1-1 1,1 0-1,-1 1 1,0-1-1,0 0 1,0 0-1,0 0 1,-1 0 0,1 0-1,-1 0 1,0-6-1,-1 8-20,0-1 1,0 1-1,0 0 1,0-1-1,0 1 0,0 0 1,-1 0-1,1 0 0,-1 0 1,1 0-1,-1 0 0,0 0 1,0 1-1,1-1 0,-1 1 1,-1-1-1,1 1 1,0 0-1,0-1 0,0 1 1,-1 0-1,1 1 0,0-1 1,-1 0-1,1 1 0,-1-1 1,1 1-1,-1 0 0,1 0 1,-1 0-1,1 0 1,-6 1-1,4-1-92,-1 0 0,1 0 0,-1 1 0,1 0 0,-1 0 0,1 0 1,-1 0-1,1 1 0,0 0 0,-1 0 0,1 0 0,0 0 0,0 0 0,1 1 0,-1 0 0,1 0 0,-6 5 1,7-4-424,-1 0 1,1 1 0,0-1-1,0 1 1,0 0 0,0-1-1,1 1 1,0 0 0,0 0-1,0 0 1,1 0 0,0 7-1,0 7-3826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2.501"/>
    </inkml:context>
    <inkml:brush xml:id="br0">
      <inkml:brushProperty name="width" value="0.025" units="cm"/>
      <inkml:brushProperty name="height" value="0.025" units="cm"/>
    </inkml:brush>
  </inkml:definitions>
  <inkml:trace contextRef="#ctx0" brushRef="#br0">0 1 12236,'0'0'6598,"20"59"-6150,-13-29-224,0 3-159,2-3-33,-2-2 0,2-4-32,-4-4-321,-1-6-415,-4-5-674,0-5-1697,-18-4-7847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2.834"/>
    </inkml:context>
    <inkml:brush xml:id="br0">
      <inkml:brushProperty name="width" value="0.025" units="cm"/>
      <inkml:brushProperty name="height" value="0.025" units="cm"/>
    </inkml:brush>
  </inkml:definitions>
  <inkml:trace contextRef="#ctx0" brushRef="#br0">47 261 9769,'0'0'2023,"-6"-9"593,0 1-1924,0 0 0,1 0-1,0-1 1,1 0 0,-5-11-1,8 16-535,0 0 0,0 0 1,0 0-1,0 0 0,1 0 0,0 0 0,-1 0 0,2 0 0,-1 0 0,0 0 0,1 0 1,0 0-1,-1 0 0,2 0 0,-1 0 0,0 0 0,1 0 0,4-6 0,0 1-96,2 0-1,-1 1 0,1 0 0,0 0 0,1 1 0,0 0 1,0 0-1,1 1 0,-1 0 0,1 1 0,1 0 1,-1 1-1,1 0 0,-1 0 0,1 1 0,0 1 0,0 0 1,0 0-1,1 1 0,-1 1 0,0-1 0,1 2 1,-1 0-1,0 0 0,0 1 0,0 0 0,0 1 0,0 1 1,-1-1-1,1 2 0,-1-1 0,0 1 0,0 1 0,16 12 1,-24-17-45,0 1 1,0-1 0,-1 1-1,1-1 1,-1 1 0,1 0-1,-1-1 1,0 1 0,0 0 0,0 0-1,0 0 1,0 0 0,0 0-1,0 0 1,-1 0 0,1 0-1,-1 1 1,1-1 0,-1 0-1,0 0 1,0 0 0,0 1 0,0-1-1,0 0 1,-1 0 0,1 0-1,-1 0 1,1 1 0,-1-1-1,0 0 1,0 0 0,0 0-1,0 0 1,0 0 0,0-1 0,0 1-1,-1 0 1,1 0 0,-1-1-1,1 1 1,-3 1 0,-8 8 264,-1 0 0,0-1 1,-1 0-1,-21 11 1,15-9-388,10-6 13,-21 16-1020,30-21 849,0-1 0,1 1-1,-1 0 1,0 0 0,0 0 0,1 0 0,-1 0-1,1 0 1,-1 0 0,1 0 0,-1 0 0,1 0 0,0 0-1,-1 1 1,1 1 0,0-3 114,0 0 1,0 1-1,0-1 0,0 0 1,0 0-1,0 0 0,0 1 1,0-1-1,0 0 0,0 0 1,0 0-1,0 0 0,0 1 1,0-1-1,0 0 0,0 0 1,0 0-1,0 1 0,0-1 1,0 0-1,1 0 0,-1 0 0,0 0 1,0 0-1,0 1 0,0-1 1,0 0-1,1 0 0,-1 0 1,0 0-1,0 0 0,0 0 1,0 0-1,1 0 0,-1 1 1,0-1-1,0 0 0,0 0 1,1 0-1,-1 0 0,0 0 1,0 0-1,0 0 0,1 0 1,-1 0-1,0 0 0,0 0 1,0 0-1,1-1 0,-1 1 1,0 0-1,0 0 0,1 0 1,-1 0 113,12 0-6027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3.686"/>
    </inkml:context>
    <inkml:brush xml:id="br0">
      <inkml:brushProperty name="width" value="0.025" units="cm"/>
      <inkml:brushProperty name="height" value="0.025" units="cm"/>
    </inkml:brush>
  </inkml:definitions>
  <inkml:trace contextRef="#ctx0" brushRef="#br0">1 107 6694,'0'0'13037,"8"3"-12439,-2-1-486,1-1 1,-1 1-1,1-1 1,-1 0-1,1-1 1,0 1-1,-1-1 1,9-2-1,-13 2-49,0 0 0,1-1 1,-1 1-1,0-1 0,0 0 0,0 0 0,0 0 1,0 0-1,0 0 0,0 0 0,-1 0 0,1-1 1,0 1-1,-1 0 0,1-1 0,-1 0 0,1 1 1,-1-1-1,0 0 0,0 0 0,1 0 0,-1 0 1,-1 0-1,1 0 0,0 0 0,0 0 0,-1 0 1,1 0-1,-1 0 0,0 0 0,1-1 0,-1 1 1,0 0-1,-1-3 0,1 4-45,1 0-1,-1 0 1,0 0 0,0-1 0,0 1-1,0 0 1,0 0 0,0 0-1,-1 0 1,1-1 0,0 1-1,0 0 1,-1 0 0,1 0 0,-1 0-1,1 0 1,-1 0 0,1 0-1,-1 0 1,0 0 0,0 0 0,1 0-1,-1 1 1,0-1 0,0 0-1,0 0 1,0 1 0,0-1 0,0 0-1,0 1 1,0-1 0,0 1-1,0-1 1,0 1 0,0 0 0,-1 0-1,1-1 1,0 1 0,0 0-1,0 0 1,0 0 0,-1 0-1,1 0 1,0 0 0,0 1 0,0-1-1,0 0 1,0 0 0,0 1-1,-1-1 1,1 1 0,0-1 0,0 1-1,0 0 1,0-1 0,0 1-1,1 0 1,-1 0 0,0-1 0,0 1-1,0 0 1,0 1 0,-5 4-36,0-1 0,1 1 0,0 0 0,0 1 0,1-1 0,0 1 0,0 0 0,0 0 0,1 0 0,0 1-1,0-1 1,1 1 0,0-1 0,0 1 0,0 15 0,2-22 11,1 0 1,0 0-1,-1 0 0,1 0 0,0-1 0,0 1 0,0 0 0,0-1 0,0 1 0,0-1 0,0 1 0,0-1 0,0 1 0,0-1 1,0 0-1,0 1 0,0-1 0,0 0 0,0 0 0,0 0 0,0 0 0,0 0 0,0 0 0,2 0 0,38 0 73,-32-1-44,247-7 127,-256 5 200,-1-1-1,1 0 0,-1 1 0,0-1 0,0 0 0,0 1 0,0-1 0,0 1 0,-3-4 0,-8-16-162,5 8-134,-1-1 0,-16-21 0,24 39-82,0-1 0,0 0 0,0 0 0,0 1 0,0-1 0,1 0 0,-1 0 0,1 1 0,-1-1-1,0 0 1,1 0 0,0 0 0,-1 0 0,1 0 0,0 0 0,-1 0 0,1 0 0,0 0 0,0 0 0,0 0 0,0 0 0,0 0 0,1 0 0,1 1 15,1 0-1,-1-1 1,0 1-1,1-1 1,-1 0-1,0 0 1,1 0-1,0 0 1,-1 0-1,1-1 1,0 0-1,-1 1 1,1-2-1,-1 1 1,1 0-1,0-1 1,-1 1-1,1-1 1,6-3-1,-4 2-9,-1-1 0,0 0 0,0-1-1,0 1 1,0-1 0,0 0 0,-1 0 0,1 0-1,-1-1 1,6-9 0,-10 15 23,0-1-1,0 1 1,0-1 0,0 0-1,0 1 1,0-1 0,0 0-1,0 1 1,0-1 0,0 0-1,0 1 1,0-1 0,0 0-1,0 1 1,1-1 0,-1 0 0,0 1-1,0-1 1,0 0 0,1 1-1,-1-1 1,0 0 0,0 0-1,1 1 1,-1-1 0,0 0-1,0 0 1,1 0 0,-1 1-1,0-1 1,1 0 0,-1 0 0,0 0-1,1 0 1,-1 0 0,0 0-1,1 0 1,-1 1 0,0-1-1,1 0 1,-1 0 0,1 0-1,-1 0 1,0-1 0,1 1-1,-1 0 1,0 0 0,1 0 0,-1 0-1,0 0 1,1 0 0,-1 0-1,0-1 1,1 1 0,-1 0-1,0 0 1,0-1 0,1 1-1,-1 0 1,0 0 0,0-1-1,1 1 1,-1 0 0,0 0 0,0-1-1,0 1 1,1-1 0,3 38-213,-4-29 197,2 12 46,5 43 211,-6-60-230,-1-1 1,1 1-1,0-1 1,-1 1-1,1-1 0,0 0 1,1 1-1,-1-1 1,0 0-1,1 0 0,-1 0 1,1 0-1,-1 0 1,1 0-1,0 0 1,0-1-1,0 1 0,0-1 1,0 1-1,3 0 1,-4-1-42,0-1 0,0 0 0,-1 0 0,1 0 0,0 0 0,0 1 0,0-1 1,0-1-1,0 1 0,0 0 0,0 0 0,0 0 0,0 0 0,0-1 1,0 1-1,0-1 0,0 1 0,0 0 0,0-1 0,0 1 0,-1-1 0,1 0 1,0 1-1,0-1 0,-1 0 0,1 1 0,0-1 0,-1 0 0,1 0 1,-1 0-1,1 0 0,-1 1 0,1-1 0,-1 0 0,1 0 0,-1 0 0,0 0 1,0 0-1,0 0 0,1 0 0,-1 0 0,0-2 0,4-48-5579,-4 46 4809,-1-8-1559,1 0 0,-1 0 1,-6-23-1,-6-7-3795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4.015"/>
    </inkml:context>
    <inkml:brush xml:id="br0">
      <inkml:brushProperty name="width" value="0.025" units="cm"/>
      <inkml:brushProperty name="height" value="0.025" units="cm"/>
    </inkml:brush>
  </inkml:definitions>
  <inkml:trace contextRef="#ctx0" brushRef="#br0">1 1 7591,'0'0'10666,"8"57"-13452,7-44-1058,1 3-1825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4.393"/>
    </inkml:context>
    <inkml:brush xml:id="br0">
      <inkml:brushProperty name="width" value="0.025" units="cm"/>
      <inkml:brushProperty name="height" value="0.025" units="cm"/>
    </inkml:brush>
  </inkml:definitions>
  <inkml:trace contextRef="#ctx0" brushRef="#br0">68 76 13773,'0'0'5856,"-8"6"-5578,3-4-193,1 1 1,0 0-1,0 0 0,0 0 1,1 1-1,-1-1 1,1 1-1,-1 0 1,1 0-1,1 0 0,-1 0 1,0 0-1,1 1 1,0-1-1,0 1 0,0 0 1,1 0-1,0-1 1,0 1-1,0 0 1,0 0-1,0 10 0,1-14-75,0 0 0,1-1-1,-1 1 1,0 0 0,0 0-1,0 0 1,0 0 0,1 0-1,-1-1 1,0 1-1,1 0 1,-1 0 0,1-1-1,-1 1 1,1 0 0,-1 0-1,1-1 1,-1 1 0,1-1-1,0 1 1,-1 0 0,1-1-1,0 1 1,-1-1-1,1 0 1,0 1 0,0-1-1,0 1 1,-1-1 0,1 0-1,0 0 1,0 0 0,0 1-1,0-1 1,0 0 0,-1 0-1,1 0 1,0 0-1,0 0 1,0-1 0,0 1-1,0 0 1,0 0 0,-1 0-1,1-1 1,0 1 0,0-1-1,-1 1 1,1 0 0,0-1-1,1 0 1,2-1 28,1 0 1,-1 0 0,1-1-1,-1 1 1,0-1-1,0 0 1,0 0 0,4-4-1,-4 0 55,0 0 0,0 0 0,0 0 0,-1-1 0,0 0 0,0 1 0,-1-1 0,0 0 0,1-10 0,-2 15-15,0-1-1,-1 1 0,1-1 0,-1 1 1,0-1-1,0 1 0,-1-1 0,1 0 0,-1 1 1,1-1-1,-1 1 0,0-1 0,0 1 1,-1 0-1,1 0 0,-1-1 0,1 1 1,-1 0-1,0 0 0,0 0 0,-1 0 0,-4-4 1,6 6-69,0 1 1,1-1 0,-1 0 0,0 1-1,0-1 1,0 1 0,0-1 0,0 1-1,0-1 1,0 1 0,0 0 0,0-1-1,0 1 1,0 0 0,0 0-1,0 0 1,0 0 0,0 0 0,-1 0-1,1 0 1,0 0 0,0 0 0,0 1-1,0-1 1,0 0 0,0 1 0,-2 0-1,2 0 6,0 1 0,0-1 0,0 0 0,-1 1 0,1-1 0,1 1 0,-1 0 0,0-1 0,0 1 0,0 0 0,1-1 0,-1 1 0,1 0 0,0 0 0,-1 1 0,0 1-218,1 0 0,-1-1 0,1 1 0,0 0 0,0 0-1,1-1 1,-1 1 0,1 0 0,-1-1 0,1 1-1,0-1 1,1 1 0,-1-1 0,1 1 0,-1-1-1,4 5 1,26 9-4416,-6-13-1337,-1-3-285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4.752"/>
    </inkml:context>
    <inkml:brush xml:id="br0">
      <inkml:brushProperty name="width" value="0.025" units="cm"/>
      <inkml:brushProperty name="height" value="0.025" units="cm"/>
    </inkml:brush>
  </inkml:definitions>
  <inkml:trace contextRef="#ctx0" brushRef="#br0">107 127 801,'0'0'15983,"-9"3"-13410,3-2-2367,1 0 1,0 1-1,0 0 0,0 0 1,0 1-1,0-1 0,1 1 1,-1 0-1,1 0 1,0 1-1,0-1 0,0 1 1,0 0-1,0 0 0,1 0 1,0 1-1,0-1 0,0 1 1,0-1-1,1 1 0,0 0 1,0 0-1,0 0 1,0 1-1,1-1 0,0 0 1,0 1-1,0 6 0,1-11-195,0 0 0,0 0-1,0 0 1,0 0 0,0 0-1,1 0 1,-1 0 0,0 0-1,1 0 1,-1 0 0,0 0 0,1 0-1,-1 0 1,1 0 0,-1 0-1,1 0 1,0 0 0,-1 0-1,1-1 1,0 1 0,0 0-1,0 0 1,0-1 0,-1 1-1,1-1 1,2 1 0,-1 0 14,1 0 0,-1 0 0,1-1 1,-1 1-1,1-1 0,0 0 0,-1 0 0,1 0 0,0 0 1,4-1-1,-1 0 10,0 0 0,0-1 1,-1 0-1,1 0 0,0 0 0,-1 0 1,1-1-1,-1 0 0,6-4 1,-3-2-7,0 0 0,-1-1 0,-1 0 0,0 0 1,0 0-1,-1-1 0,0 1 0,0-1 1,-1 0-1,-1-1 0,0 1 0,-1-1 0,0 1 1,-1-1-1,0 0 0,0 0 0,-2 0 0,-1-19 1,2 31-16,0-1 1,0 0 0,0 0-1,0 0 1,0 0 0,0 0-1,0 0 1,-1 1 0,1-1-1,0 0 1,0 0 0,-1 0-1,1 1 1,0-1-1,-1 0 1,1 0 0,-1 1-1,1-1 1,-1 0 0,1 0-1,-1 1 1,0-1 0,1 1-1,-1-1 1,0 1 0,1-1-1,-1 1 1,0-1 0,0 1-1,0 0 1,1-1 0,-1 1-1,0 0 1,0 0-1,0-1 1,0 1 0,1 0-1,-1 0 1,0 0 0,0 0-1,0 0 1,0 0 0,0 0-1,0 1 1,1-1 0,-1 0-1,0 0 1,0 1 0,0-1-1,1 0 1,-1 1 0,0-1-1,0 1 1,0 0-1,-3 1-8,1 0-1,0 1 1,0-1-1,1 1 0,-1-1 1,0 1-1,1 0 0,0 0 1,-1 0-1,1 0 0,-2 5 1,1 2 46,0 0 0,0 0 0,0 0 0,1 1 0,1-1 0,0 1 0,0 13 0,1-20-41,1-1 0,-1 1 1,1-1-1,-1 1 0,1-1 1,0 1-1,0-1 0,0 0 1,1 1-1,-1-1 0,1 0 1,0 0-1,0 0 0,0 0 1,0 0-1,1-1 0,-1 1 1,1-1-1,-1 1 0,1-1 1,0 0-1,0 0 0,0 0 1,5 2-1,7 3 15,0-2 0,0 1 0,0-2 1,1 0-1,0-1 0,-1 0 0,1-2 0,17 1 0,-30-3-11,0 0 0,1 1 0,-1-1 0,0 0 0,0-1-1,0 1 1,0-1 0,0 1 0,-1-1 0,1 0 0,0 0 0,-1 0 0,1 0 0,-1-1-1,0 1 1,0-1 0,0 1 0,0-1 0,0 0 0,2-5 0,0 3 15,-1-1 1,0-1 0,-1 1-1,1 0 1,-1-1 0,-1 1-1,1-1 1,-1 1 0,0-8-1,-1 13-27,0 1-1,0 0 1,-1-1-1,1 1 1,0 0-1,-1 0 1,1-1-1,-1 1 1,1 0-1,0 0 1,-1 0 0,1-1-1,-1 1 1,1 0-1,0 0 1,-1 0-1,1 0 1,-1 0-1,1 0 1,-1 0-1,1 0 1,0 0-1,-1 0 1,1 0-1,-1 0 1,1 0-1,-1 1 1,1-1-1,0 0 1,-1 0-1,1 0 1,0 1-1,-1-1 1,0 1-1,-15 6-15,14-5 13,-1 1 0,1-1 0,0 1 0,0-1 0,0 1 0,0 0 0,0 0 0,1-1 0,-1 1 0,1 1 0,0-1 0,0 0 0,0 0-1,0 0 1,0 1 0,1-1 0,0 0 0,-1 0 0,1 1 0,0-1 0,2 7 0,-2-8-42,2 1-1,-1-1 1,0 1-1,0-1 1,1 1-1,-1-1 1,1 0-1,0 0 1,0 0-1,0 0 1,0 0-1,0 0 1,0-1-1,0 1 1,1 0 0,-1-1-1,1 0 1,-1 0-1,1 0 1,-1 0-1,1 0 1,-1 0-1,1 0 1,0-1-1,0 0 1,4 1-1,2 0-1137,-1 0-1,1-1 0,-1 0 1,0-1-1,16-2 0,13-12-6063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6.009"/>
    </inkml:context>
    <inkml:brush xml:id="br0">
      <inkml:brushProperty name="width" value="0.025" units="cm"/>
      <inkml:brushProperty name="height" value="0.025" units="cm"/>
    </inkml:brush>
  </inkml:definitions>
  <inkml:trace contextRef="#ctx0" brushRef="#br0">1 190 3555,'0'0'9444,"8"1"-7287,-2-1-1797,0 1 1,0-1-1,0 0 1,-1-1 0,1 0-1,0 0 1,0 0 0,-1 0-1,1-1 1,0 0-1,-1 0 1,0-1 0,1 1-1,-1-1 1,0 0-1,-1-1 1,1 1 0,0-1-1,5-6 1,-1 1 332,-1-1-1,0 0 1,13-21 0,-19 28-599,-1 0 1,1 0-1,0 1 1,-1-1-1,0-1 1,0 1 0,0 0-1,0 0 1,0 0-1,0 0 1,-1-1-1,0 1 1,0 0-1,0-1 1,0 1 0,0 0-1,-1 0 1,1-1-1,-1 1 1,-1-5-1,0 6-80,1 1-1,-1-1 1,1 1 0,-1 0-1,0-1 1,1 1-1,-1 0 1,0 0-1,0 0 1,0 0 0,0 0-1,0 1 1,0-1-1,0 1 1,0-1-1,0 1 1,0 0 0,-1-1-1,1 1 1,0 0-1,0 0 1,0 1-1,0-1 1,0 0 0,-3 2-1,0-2-34,0 1 0,0 1 1,-1-1-1,1 1 0,0 0 0,0 0 0,1 0 0,-1 1 0,-5 3 0,3 1 2,1 0 0,-1 0 0,2 0 0,-1 0 0,1 1 0,0 0 0,0 0 0,1 1 0,0-1-1,1 1 1,0 0 0,0 0 0,1 0 0,0 0 0,1 1 0,0-1 0,0 0 0,1 15-1,0-22 14,0 0 0,0 0 0,1-1-1,-1 1 1,0 0 0,1 0-1,-1 0 1,1 0 0,0-1-1,0 1 1,-1 0 0,1-1 0,0 1-1,0 0 1,1-1 0,-1 0-1,0 1 1,0-1 0,1 1-1,-1-1 1,1 0 0,2 2-1,0-2 5,0 1-1,0-1 0,0 1 0,0-1 0,0 0 0,0-1 0,0 1 0,0-1 0,0 0 0,5 0 0,2-1 14,0 0-1,0-1 0,-1 0 0,1-1 0,-1 0 0,0 0 0,16-9 0,-13 5-20,-1-1-1,0 0 0,0-1 1,-1 0-1,0-1 0,0 0 1,-1-1-1,-1 0 0,0 0 1,0-1-1,10-20 0,-18 25-203,-10 20 89,-13 22 48,20-29 89,-1 0 1,1 0-1,0 0 1,0 1-1,1-1 1,0 0-1,0 1 1,0 0-1,1-1 0,0 1 1,1 10-1,0-16-4,0 1 0,0-1-1,0 0 1,0 0 0,0 0-1,1 0 1,-1 0 0,0-1-1,1 1 1,-1 0-1,0-1 1,1 1 0,-1 0-1,1-1 1,-1 0 0,1 1-1,-1-1 1,1 0 0,-1 0-1,1 0 1,-1 0 0,1 0-1,-1 0 1,1 0 0,-1 0-1,2-1 1,44-7 260,-23-2-222,-2 0 0,1-1 0,23-16 0,28-14 27,-73 40-78,-1 1 0,1-1 0,0 1 0,-1-1 0,1 1 0,0-1 0,0 1 0,-1 0 0,1-1 0,0 1 0,0 0-1,-1 0 1,1 0 0,0 0 0,0-1 0,0 1 0,0 0 0,-1 0 0,1 0 0,0 1 0,0-1 0,0 0 0,-1 0 0,1 0 0,0 1 0,0-1 0,-1 0 0,1 1 0,0-1 0,0 0 0,-1 1 0,1-1 0,-1 1 0,1-1 0,0 1 0,-1 0 0,1-1 0,-1 1 0,1 0 0,4 37 0,-3-5 62,-2-33-55,0 1 0,0 0 0,1 0 0,-1 0-1,0 0 1,0 0 0,1 0 0,-1-1 0,1 1-1,-1 0 1,1 0 0,-1-1 0,1 1 0,-1 0-1,1-1 1,0 1 0,-1 0 0,1-1 0,0 1-1,0-1 1,-1 1 0,1-1 0,0 1 0,0-1-1,1 1 1,2-1 45,1 0-1,-1 0 0,0 0 0,0-1 1,1 1-1,-1-1 0,0 0 0,0 0 1,0-1-1,0 1 0,0-1 1,0 0-1,-1 0 0,1 0 0,0-1 1,-1 1-1,0-1 0,1 0 1,-1 0-1,0 0 0,4-5 0,-4 4-44,0 0-1,0 1 1,1 0-1,0 0 0,-1 0 1,1 0-1,0 0 1,0 1-1,0 0 1,1 0-1,-1 0 1,1 0-1,-1 1 0,1-1 1,7 0-1,-10 3-2,-1 0 0,0 0 0,0 0 0,0 0 1,0 0-1,0 0 0,0 0 0,0 0 0,0 1 0,0-1 0,0 0 0,-1 1 0,1-1 0,-1 1 0,1-1 0,-1 1 0,1-1 0,-1 1 0,0-1 0,0 1 0,0-1 1,0 1-1,0-1 0,0 1 0,0 2 0,-3 44 89,-7-39-1446,9-9 1012,1 0 0,-1 0-1,0 0 1,1 0-1,-1 0 1,0 0 0,0-1-1,1 1 1,-1 0 0,0 0-1,1 0 1,-1-1 0,0 1-1,1-1 1,-1 1 0,1 0-1,-1-1 1,0 1 0,1-1-1,-1 1 1,1-1 0,-1 1-1,1-1 1,0 0 0,-1 1-1,1-1 1,-1 0 0,-6-16-6498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6.376"/>
    </inkml:context>
    <inkml:brush xml:id="br0">
      <inkml:brushProperty name="width" value="0.025" units="cm"/>
      <inkml:brushProperty name="height" value="0.025" units="cm"/>
    </inkml:brush>
  </inkml:definitions>
  <inkml:trace contextRef="#ctx0" brushRef="#br0">0 0 7591,'0'0'9930,"54"31"-17586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6.721"/>
    </inkml:context>
    <inkml:brush xml:id="br0">
      <inkml:brushProperty name="width" value="0.025" units="cm"/>
      <inkml:brushProperty name="height" value="0.025" units="cm"/>
    </inkml:brush>
  </inkml:definitions>
  <inkml:trace contextRef="#ctx0" brushRef="#br0">85 109 13164,'0'0'9503,"7"1"-8222,-3 0-1193,0 0-1,0 0 1,0-1-1,0 1 1,0-1 0,0 0-1,0 0 1,0 0-1,0-1 1,0 1 0,0-1-1,0 0 1,0 0-1,-1 0 1,1-1 0,0 0-1,-1 1 1,1-1-1,-1 0 1,1-1 0,4-4-1,22-26 440,-28 31-474,-1 0 1,0 1 0,0-1 0,0 0-1,0 0 1,-1 0 0,1 0 0,0 0-1,-1-1 1,0 1 0,1 0 0,-1 0-1,0 0 1,0 0 0,0 0 0,0-1-1,-1 1 1,1 0 0,-1-2 0,0 3-40,0 0 0,0-1 0,0 1 0,0 0 0,-1 0 1,1 1-1,0-1 0,-1 0 0,1 0 0,0 1 0,-1-1 1,1 0-1,-1 1 0,1-1 0,-1 1 0,1 0 0,-1 0 1,1-1-1,-1 1 0,1 0 0,-1 0 0,-2 1 0,-36 2-83,34-1 57,-1 0-1,1 1 1,0 0 0,0 0-1,0 0 1,1 1 0,-1 0 0,1 0-1,0 0 1,0 1 0,0-1-1,1 1 1,0 0 0,-8 11-1,3-1 36,0 0 0,1 1 0,0-1 0,-8 26 1,15-39-23,0 0 0,0-1 1,1 1-1,-1 0 1,0 0-1,1-1 1,-1 1-1,1 0 1,0 0-1,0 0 1,0 0-1,0-1 1,0 1-1,0 0 1,0 0-1,0 0 1,1 0-1,-1-1 1,1 1-1,-1 0 1,1 0-1,0-1 1,0 1-1,-1 0 0,1-1 1,1 1-1,-1-1 1,0 1-1,0-1 1,0 0-1,1 1 1,-1-1-1,1 0 1,1 1-1,3 0-49,0 0 1,1 0-1,-1-1 0,1 0 0,-1 0 0,1 0 0,-1-1 0,10-1 0,-6 1-579,-1-1-1,0 0 1,1-1-1,-1 0 1,0 0-1,13-6 1,-8 2-1624,0-1 1,-1 0 0,15-12-1,5-5-1870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7.053"/>
    </inkml:context>
    <inkml:brush xml:id="br0">
      <inkml:brushProperty name="width" value="0.025" units="cm"/>
      <inkml:brushProperty name="height" value="0.025" units="cm"/>
    </inkml:brush>
  </inkml:definitions>
  <inkml:trace contextRef="#ctx0" brushRef="#br0">155 3 13741,'0'0'6838,"-9"-2"-5300,2 2-1299,-1 0 0,0 0 0,0 0-1,0 1 1,0 0 0,1 1 0,-16 4 0,19-5-192,0 0-1,-1 1 1,1 0 0,0 0-1,0 0 1,0 0 0,0 1-1,1-1 1,-1 1-1,1 0 1,-1 0 0,1 1-1,0-1 1,0 1 0,1-1-1,-1 1 1,1 0 0,-3 5-1,5-8-47,0-1-1,0 1 0,0-1 1,0 1-1,0-1 0,1 1 1,-1-1-1,0 0 1,0 1-1,1-1 0,-1 0 1,0 1-1,1-1 0,-1 0 1,0 1-1,1-1 0,-1 0 1,0 1-1,1-1 1,-1 0-1,1 0 0,-1 0 1,0 1-1,1-1 0,-1 0 1,1 0-1,-1 0 1,1 0-1,-1 0 0,1 0 1,-1 0-1,1 0 0,-1 0 1,0 0-1,1 0 0,-1 0 1,1 0-1,25 1 22,-23-2-26,166 2-1056,-169-2 1095,1 1 0,0 0-1,0 0 1,-1 0 0,1-1 0,0 1 0,0 0 0,-1 0 0,1 0-1,0 0 1,0 0 0,0 1 0,-1-1 0,1 0 0,0 0 0,0 0 0,-1 1-1,1-1 1,0 0 0,-1 1 0,1-1 0,0 1 0,-1-1 0,1 1-1,-1-1 1,1 1 0,0-1 0,-1 1 0,1-1 0,-1 1 0,0 0 0,1-1-1,-1 1 1,1 0 0,-1-1 0,0 1 0,0 0 0,1 0 0,-1-1-1,0 1 1,0 0 0,0 0 0,0-1 0,0 1 0,0 0 0,0 0-1,0 0 1,0-1 0,0 1 0,0 0 0,-1 0 0,1-1 0,0 1 0,-1 0-1,1-1 1,0 1 0,-1 0 0,1-1 0,-1 1 0,1 0 0,-1-1-1,0 2 1,-4 4 386,1 0 0,-1 0-1,-1-1 1,-10 10 0,4-6-328,-1-1 0,0 0 0,0 0 0,-25 9 1,-2-9-6127,29-8-1460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7.377"/>
    </inkml:context>
    <inkml:brush xml:id="br0">
      <inkml:brushProperty name="width" value="0.025" units="cm"/>
      <inkml:brushProperty name="height" value="0.025" units="cm"/>
    </inkml:brush>
  </inkml:definitions>
  <inkml:trace contextRef="#ctx0" brushRef="#br0">170 92 11147,'-6'8'3816,"-1"2"-3225,0-3-37,1 0 1,0 1-1,1 0 0,0 0 1,0 1-1,0-1 1,1 1-1,1 0 1,0 0-1,-4 18 0,7-26-517,0 0-1,1 0 0,-1 0 0,1-1 0,-1 1 0,1 0 1,-1 0-1,1-1 0,-1 1 0,1 0 0,0-1 0,-1 1 1,1-1-1,0 1 0,0-1 0,-1 1 0,1-1 0,0 0 1,0 1-1,0-1 0,0 0 0,-1 0 0,1 1 0,0-1 0,0 0 1,0 0-1,0 0 0,0 0 0,0 0 0,0 0 0,-1 0 1,1-1-1,0 1 0,0 0 0,0 0 0,0-1 0,1 0 1,37-11 548,-30 6-524,0 0 0,0 0 0,0-1 0,-1 0 0,0-1 1,-1 0-1,0 0 0,0-1 0,-1 0 0,7-11 0,-11 17-1,-1 1-1,1-1 1,-1 0-1,0 1 1,1-1-1,-1 0 1,-1 0-1,1 0 1,0 0-1,-1 0 1,1 0-1,-1 0 1,0 0-1,0 0 1,0 0-1,0 0 1,-1 0-1,1 0 1,-1 0-1,0 0 1,0 1-1,0-1 1,0 0-1,0 0 1,-1 1-1,1-1 1,-1 0-1,1 1 1,-1 0-1,0-1 1,0 1-1,0 0 1,-1 0-1,1 0 1,0 0-1,-1 0 1,1 1-1,-1-1 1,0 1-1,-4-2 1,-1 0-203,1 0 0,-1 0 0,1 1 0,-1 0 0,0 1 0,1-1 0,-1 2 0,0-1 0,0 1 0,0 0 0,0 1 0,0 0 0,-14 3 0,10 0-1668,-1 0 0,1 0 1,0 1-1,-17 11 0,3-2-5881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7.822"/>
    </inkml:context>
    <inkml:brush xml:id="br0">
      <inkml:brushProperty name="width" value="0.025" units="cm"/>
      <inkml:brushProperty name="height" value="0.025" units="cm"/>
    </inkml:brush>
  </inkml:definitions>
  <inkml:trace contextRef="#ctx0" brushRef="#br0">37 0 6086,'0'0'12844,"-4"9"-12230,-2 3-533,1 0 0,1 0 0,0 1 0,0 0 0,2 0 0,0 0 0,-1 18-1,1 106 503,2-82-110,0-50-407,0 5 37,0 0 1,1 0-1,0-1 1,4 20-1,-4-28-65,-1 1-1,0-1 1,1 0-1,-1 1 1,1-1-1,0 1 0,-1-1 1,1 0-1,0 0 1,0 1-1,0-1 1,0 0-1,0 0 1,0 0-1,0 0 1,0 0-1,0 0 1,0 0-1,1-1 0,-1 1 1,0 0-1,1-1 1,-1 1-1,1-1 1,-1 1-1,0-1 1,1 1-1,-1-1 1,1 0-1,-1 0 0,1 0 1,-1 0-1,1 0 1,-1 0-1,1 0 1,-1-1-1,1 1 1,-1 0-1,1-1 1,-1 1-1,2-2 0,6-2 219,-1-1 0,0 0 0,0 0-1,0-1 1,-1 0 0,0 0-1,0-1 1,-1 0 0,0 0 0,7-10-1,53-86 399,-62 96-560,4-6-96,50-97 1117,-52 98-1778,-2-1 1,1 0-1,4-26 1,-9 35-2508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8.166"/>
    </inkml:context>
    <inkml:brush xml:id="br0">
      <inkml:brushProperty name="width" value="0.025" units="cm"/>
      <inkml:brushProperty name="height" value="0.025" units="cm"/>
    </inkml:brush>
  </inkml:definitions>
  <inkml:trace contextRef="#ctx0" brushRef="#br0">1 0 12364,'0'0'1665,"3"63"-287,13-48-738,8 0-384,1-6-95,0-6-65,3-3-1602,4 0-287,-1-11-578,-6-5-1088,-2-3-3940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8.878"/>
    </inkml:context>
    <inkml:brush xml:id="br0">
      <inkml:brushProperty name="width" value="0.025" units="cm"/>
      <inkml:brushProperty name="height" value="0.025" units="cm"/>
    </inkml:brush>
  </inkml:definitions>
  <inkml:trace contextRef="#ctx0" brushRef="#br0">126 0 6822,'0'0'3871,"-10"5"-2569,-3 2-769,0 1-1,1 1 0,-19 17 0,27-23-197,0 1-1,0-1 0,0 1 0,1 1 0,-1-1 0,1 0 1,0 1-1,1-1 0,-1 1 0,1 0 0,0 0 1,0 0-1,0 0 0,1 1 0,-1-1 0,1 6 0,3-11-190,1 1 0,0-1-1,0 0 1,0-1-1,0 1 1,-1 0 0,1-1-1,0 0 1,3-1-1,37-20 560,16-7-595,-55 28-118,-1 0 1,1 0-1,0 0 1,0 0 0,0 1-1,0-1 1,0 1-1,0 0 1,0 0-1,0 1 1,0-1-1,0 1 1,6 1-1,-8 0 12,1-1 0,-1 0-1,1 1 1,-1 0 0,1-1-1,-1 1 1,0 0-1,0 0 1,0 0 0,0 1-1,0-1 1,0 0-1,1 5 1,-2-5 6,0 0 0,0-1 0,0 1 0,1 0 0,-1 0 0,0-1 0,1 1 1,-1-1-1,1 1 0,-1-1 0,1 1 0,0-1 0,-1 0 0,1 0 0,0 0 0,0 0 0,0 0 0,0 0 0,0-1 0,0 1 0,0 0 0,0-1 0,1 0 0,-1 0 0,0 1 0,0-1 0,0 0 1,0-1-1,0 1 0,4-1 0,-2 0-28,0-1 1,1 0-1,-1 0 0,0 0 1,0-1-1,0 1 1,-1-1-1,1 0 0,-1 0 1,1 0-1,5-7 1,36-49-5308,-28 36-781,-17 23 6094,0 0 1,0-1-1,0 1 1,0 0-1,0 0 1,0 0-1,1 0 1,-1 0-1,0 0 1,0 0-1,0-1 1,0 1-1,0 0 0,0 0 1,0 0-1,0 0 1,1 0-1,-1 0 1,0 0-1,0 0 1,0 0-1,0 0 1,0 0-1,0-1 1,1 1-1,-1 0 0,0 0 1,0 0-1,0 0 1,0 0-1,0 0 1,1 0-1,-1 0 1,0 0-1,0 0 1,0 1-1,0-1 1,0 0-1,1 0 0,-1 0 1,0 0-1,0 0 1,0 0-1,0 0 1,0 0-1,0 0 1,1 0-1,-1 0 1,0 0-1,0 1 1,0-1-1,0 0 1,0 0-1,0 0 0,0 0 1,0 0-1,0 0 1,0 1-1,0-1 1,0 0-1,0 0 1,1 0-1,-1 0 1,0 0-1,0 1 1,0-1-1,0 0 0,0 0 1,-1 0-1,4 21 2016,-3-17-1623,1 1-1,-1 0 0,1-1 0,0 1 0,0 0 0,0-1 0,1 1 0,2 4 0,9 9 30,0 2 0,-1 0 0,-1 0 0,11 29 0,-19-41-107,0 1 0,0 0 0,-1 0 0,0 0 0,0 0-1,-1 0 1,0 0 0,-1 0 0,0 0 0,-1 1-1,0-1 1,0 0 0,-5 16 0,6-24-249,0-1-1,0 1 1,0 0 0,0 0 0,0-1 0,0 1 0,0 0 0,-1 0-1,1-1 1,0 1 0,-1 0 0,1-1 0,0 1 0,-1 0-1,1-1 1,-1 1 0,1-1 0,-1 1 0,1 0 0,-1-1 0,0 1-1,1-1 1,-1 0 0,0 1 0,1-1 0,-1 0 0,0 1-1,1-1 1,-1 0 0,0 0 0,0 1 0,1-1 0,-1 0 0,0 0-1,0 0 1,1 0 0,-1 0 0,0 0 0,0 0 0,0 0-1,1 0 1,-1-1 0,0 1 0,1 0 0,-1 0 0,0-1 0,0 1-1,1 0 1,-1-1 0,0 1 0,1-1 0,-2 0 0,0-2-4,-1 1 1,0-1 0,1 0-1,0 0 1,0 0 0,0 0 0,0 0-1,0 0 1,-2-6 0,2-1-272,-1 0 1,1-1-1,1 1 1,0 0 0,0-1-1,1 1 1,1-1-1,0 1 1,0-1-1,1 1 1,0-1-1,0 1 1,2 0-1,7-18 1,0 5 32,1 0 0,1 1 0,1 0 0,33-38 0,-43 102 2091,-4-39-1794,0 0 0,0 0 0,0 0 0,1 0 0,-1 0 0,1 0 0,-1 0 0,1 0 0,0-1 0,0 1 0,0 0 0,1 0 0,-1-1 0,1 1 0,-1-1 0,1 1 0,0-1 0,0 0 0,3 3 1,-3-4-44,0 1 0,0-1 1,1-1-1,-1 1 1,0 0-1,1 0 1,-1-1-1,1 0 1,-1 1-1,0-1 1,1 0-1,-1 0 1,1 0-1,-1-1 1,1 1-1,-1 0 1,0-1-1,1 0 1,-1 1-1,0-1 1,1 0-1,-1 0 0,0-1 1,3-1-1,33-25 237,-34 24-310,0 0 0,1 0 1,-1 1-1,1-1 0,0 1 0,0 0 0,0 1 0,0-1 0,1 1 0,-1 0 0,1 0 0,-1 0 1,8 0-1,3 8-775,7 2-6184,-11-8-1199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9.554"/>
    </inkml:context>
    <inkml:brush xml:id="br0">
      <inkml:brushProperty name="width" value="0.025" units="cm"/>
      <inkml:brushProperty name="height" value="0.025" units="cm"/>
    </inkml:brush>
  </inkml:definitions>
  <inkml:trace contextRef="#ctx0" brushRef="#br0">4 1 11403,'-4'11'6539,"5"34"-4446,25 169 1436,-26-211-3478,0 1 1,1 0-1,-1-1 0,1 1 1,0 0-1,0-1 1,0 1-1,1-1 1,3 7-1,-5-10-28,0 1-1,1-1 1,-1 1-1,0-1 1,1 0-1,-1 1 1,0-1-1,1 0 1,-1 0-1,0 1 1,1-1-1,-1 0 1,1 0-1,-1 1 1,1-1-1,-1 0 1,1 0-1,-1 0 1,1 0-1,-1 0 1,1 0-1,-1 0 1,0 0-1,1 0 1,-1 0-1,1 0 1,0 0-1,17-17 846,96-190 2,-113 206-987,-5 35-6732,-8-6-3353,5-15 1404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29.901"/>
    </inkml:context>
    <inkml:brush xml:id="br0">
      <inkml:brushProperty name="width" value="0.025" units="cm"/>
      <inkml:brushProperty name="height" value="0.025" units="cm"/>
    </inkml:brush>
  </inkml:definitions>
  <inkml:trace contextRef="#ctx0" brushRef="#br0">1 1 6086,'0'0'7687,"10"52"-6438,-6-33-416,1-2-32,1-1-33,-1-1-479,6-7-257,1-5-160,4-3-1089,2-5-833,2-14-545,-2-2-928,-1-3-3236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0.517"/>
    </inkml:context>
    <inkml:brush xml:id="br0">
      <inkml:brushProperty name="width" value="0.025" units="cm"/>
      <inkml:brushProperty name="height" value="0.025" units="cm"/>
    </inkml:brush>
  </inkml:definitions>
  <inkml:trace contextRef="#ctx0" brushRef="#br0">53 0 11915,'0'0'3897,"-5"11"-2861,-4 11-101,0 0 0,2 1 0,1 0 0,0 1 0,-3 40 1,7-35-597,4 46 0,-2-74-333,0-1 0,0 1 1,-1 0-1,1-1 1,0 1-1,0 0 1,0-1-1,1 1 0,-1-1 1,0 1-1,0 0 1,0-1-1,0 1 0,0-1 1,1 1-1,-1 0 1,0-1-1,1 1 1,-1-1-1,0 1 0,1-1 1,-1 1-1,1-1 1,-1 1-1,1-1 1,-1 0-1,1 1 0,-1-1 1,1 0-1,-1 1 1,1-1-1,-1 0 0,1 0 1,-1 1-1,1-1 1,0 0-1,-1 0 1,1 0-1,-1 0 0,1 0 1,0 0-1,-1 0 1,1 0-1,0 0 1,-1 0-1,1 0 0,-1 0 1,1 0-1,0-1 1,-1 1-1,1 0 0,0-1 1,1 0 17,0 0-1,-1 0 1,1 0 0,0-1 0,-1 1 0,1-1-1,-1 1 1,0-1 0,0 1 0,1-1-1,-1 0 1,0 0 0,0 1 0,-1-1-1,2-3 1,0-4 10,-1 0-1,0 0 0,0 0 0,-1-15 1,0 22-39,0 0 1,-1-1-1,1 1 1,0-1 0,0 1-1,-1 0 1,0-1-1,1 1 1,-1 0 0,0 0-1,0 0 1,0-1-1,0 1 1,-1 0-1,1 0 1,-1 0 0,1 1-1,-1-1 1,0 0-1,1 1 1,-5-4 0,6 5 1,0 0 0,-1 0 0,1 0 0,0 0 0,0 0 0,-1 0 0,1 0 0,0 0 0,-1 0 0,1-1 0,0 2 0,0-1 0,-1 0 0,1 0 0,0 0 0,-1 0 0,1 0 0,0 0 0,0 0 0,-1 0 0,1 0 0,0 0 0,0 0 0,-1 1 0,1-1 0,0 0 0,0 0 0,0 0 0,-1 1 0,1-1 0,0 0 0,0 0 0,0 0 0,0 1 0,-1-1 0,1 0 0,0 0-1,0 1 1,0-1 0,0 0 0,0 1 1,-2 18-193,2-17 177,1 1 0,-1-1-1,0 1 1,1-1 0,-1 1 0,1-1-1,0 1 1,0-1 0,0 0-1,0 0 1,0 1 0,1-1-1,2 3 1,0-2 37,1-1 1,0-1-1,0 1 0,-1-1 1,1 1-1,0-1 1,0-1-1,0 1 0,1-1 1,-1 0-1,0 0 0,0 0 1,0-1-1,0 0 0,0 0 1,0 0-1,0 0 0,-1-1 1,1 0-1,0 0 0,7-5 1,-7 5 3,0-1 0,0 0 1,0 0-1,0 0 0,-1 0 1,1-1-1,-1 0 0,0 0 0,0 0 1,-1-1-1,1 1 0,-1-1 1,0 0-1,0 0 0,-1 0 0,1 0 1,-1 0-1,0-1 0,1-5 1,-30 86 50,26-74-73,1 1 0,-1-1 0,1 1 0,0 0 0,0-1 0,0 1 0,0-1 0,0 1 0,0 0 0,0-1 0,1 1 0,-1-1 0,0 1 0,1 0-1,0-1 1,-1 1 0,1-1 0,1 2 0,-1-2 5,-1-1 0,1 1 0,0-1 1,0 1-1,-1-1 0,1 0 0,0 1 0,0-1 0,0 0 0,-1 0 0,1 0 0,0 0 0,0 1 0,0-1 0,0 0 0,0-1 0,-1 1 0,1 0 0,0 0 1,0 0-1,0 0 0,0-1 0,-1 1 0,2-1 0,3-1 24,-1 0 1,1-1 0,-1 1-1,0-1 1,0 0-1,0 0 1,0-1-1,0 1 1,5-8-1,2-6-70,4-2-181,-9 21 119,-1 14 60,-4-13 48,0 0 0,1 0 0,-1 0 0,1-1 0,-1 1 0,1 0 0,0-1 0,0 1 0,0-1 1,0 1-1,1-1 0,-1 0 0,1 0 0,-1 0 0,1 0 0,0-1 0,0 1 0,0-1 0,-1 0 0,1 1 0,1-1 1,-1 0-1,0-1 0,0 1 0,0-1 0,6 1 0,1 0 20,-1 0 0,1-1 1,0 0-1,-1-1 0,1 0 0,-1-1 1,1 1-1,9-5 0,-18 6 81,-1-1 1,1 1-1,-1-1 0,1 1 0,-1-1 0,1 0 1,-1 1-1,1-1 0,-1 0 0,0 1 0,1-1 1,-1 0-1,0 0 0,0 1 0,1-1 0,-1 0 1,0 0-1,0 1 0,0-1 0,0 0 0,0 0 1,0 0-1,0 1 0,0-1 0,-1 0 0,1 0 1,0 1-1,0-1 0,-1 0 0,1 0 0,0 1 1,-1-1-1,1 0 0,-1 1 0,1-1 0,-1 0 0,-18-31-61,17 29 74,-1-1-208,1 0-53,-1 1 0,1-1-1,-1 0 1,1 0 0,0 0 0,1 0 0,-1-1-1,1 1 1,-1-5 0,6 8-5713,6 1 3558,-9 0 944,18 0-6539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1.469"/>
    </inkml:context>
    <inkml:brush xml:id="br0">
      <inkml:brushProperty name="width" value="0.025" units="cm"/>
      <inkml:brushProperty name="height" value="0.025" units="cm"/>
    </inkml:brush>
  </inkml:definitions>
  <inkml:trace contextRef="#ctx0" brushRef="#br0">8 116 11082,'-2'-2'460,"1"-1"-1,0 1 0,1-1 0,-1 1 0,0-1 1,1 1-1,-1-1 0,1 0 0,0 1 0,0-1 1,0 1-1,0-1 0,0 0 0,1 1 0,-1-1 1,1 1-1,0-1 0,0 1 0,-1-1 0,2 1 1,0-3-1,1 1-170,0 1 0,0-1 0,0 1 0,0 0 1,1 0-1,-1 0 0,1 1 0,0-1 0,-1 1 0,1 0 0,7-3 1,1 1-193,-1 0 0,1 1 0,1 0 0,-1 0 0,0 2 0,1-1 0,-1 2 0,16 0 0,-27 0-95,1 0-1,-1 0 1,0 0 0,1 1-1,-1-1 1,1 0 0,-1 1-1,0-1 1,0 1-1,1-1 1,-1 1 0,0-1-1,0 1 1,0 0 0,0 0-1,1 0 1,-1 0 0,0-1-1,0 1 1,-1 1-1,1-1 1,0 0 0,0 0-1,0 0 1,0 1 0,-1 1 10,1-1 0,-1 0 0,0 1 0,1-1 0,-1 1 0,0-1 0,-1 0 0,1 1 0,0-1 0,-1 0 0,1 1 0,-1-1 0,-1 3 0,-1 4 29,-1-1 1,-1 1 0,1-1-1,-2 0 1,1 0-1,-8 8 1,-9 4 10,17-17-45,1 1 1,-1 0 0,1 0-1,0 0 1,0 0 0,0 0-1,1 1 1,0 0-1,-3 5 1,6-10-7,1 1-1,0 0 1,-1-1-1,1 1 1,0-1 0,0 1-1,-1-1 1,1 1-1,0-1 1,0 0 0,0 1-1,0-1 1,-1 0-1,1 0 1,0 0-1,0 0 1,0 0 0,0 0-1,0 0 1,0 0-1,0 0 1,1 0 0,32 0 32,-28 0-21,38 2-41,42 0-827,-80-3 306,-1 1 0,0-1 0,0 0 0,0 0 0,0-1 0,0 0 0,6-2 0,2-7-3267,-2-2-2376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2.066"/>
    </inkml:context>
    <inkml:brush xml:id="br0">
      <inkml:brushProperty name="width" value="0.025" units="cm"/>
      <inkml:brushProperty name="height" value="0.025" units="cm"/>
    </inkml:brush>
  </inkml:definitions>
  <inkml:trace contextRef="#ctx0" brushRef="#br0">87 12 10442,'0'0'12684,"0"35"-11344,2-34-1332,1-1 0,-1 1-1,1 0 1,-1-1 0,1 1 0,0-1 0,-1 0 0,1 0 0,0 0-1,-1 0 1,1-1 0,0 1 0,-1-1 0,1 1 0,-1-1 0,1 0-1,-1 0 1,1 0 0,-1 0 0,0-1 0,1 1 0,-1 0 0,0-1-1,2-2 1,1 1-28,0-1-1,-1 0 1,1 0 0,-1 0-1,0-1 1,4-5-1,-20 51 458,1 1 0,2 0-1,2 1 1,-2 64 0,13 34-219,-4-139-186,0-1-1,0 0 0,-1 0 0,1 1 0,0-1 0,0 0 0,-1 0 0,1 0 0,-1 0 0,1 1 0,-1-1 0,0 0 0,1 0 0,-1 0 0,0 0 0,0 0 0,1 0 0,-1 0 0,0-1 0,0 1 0,0 0 0,0 0 0,0-1 0,0 1 0,-1-1 1,1 1-1,0-1 0,0 1 0,0-1 0,-1 1 0,1-1 0,0 0 0,0 0 0,0 0 0,-1 0 0,1 0 0,0 0 0,-1 0 0,-1-1 0,0 1 51,-1 0 0,0-1 0,0 1 0,1-1 0,-1 0-1,0-1 1,1 1 0,-1-1 0,1 1 0,0-1 0,-1 0 0,-3-3 0,1-1-64,1 0 0,0 0 0,0 0 0,1-1 0,-1 1-1,1-1 1,1 0 0,-1 0 0,1-1 0,1 1 0,-1-1 0,1 1 0,-1-11 0,2 13-86,1 0-1,-1 0 1,1 0-1,0 0 1,1 0 0,-1 0-1,1 0 1,0 0-1,0 1 1,1-1-1,0 0 1,-1 0-1,1 1 1,1-1-1,-1 1 1,1 0-1,0-1 1,0 1 0,0 0-1,0 1 1,7-7-1,74-48-4998,-17 14-3142,-37 21 2929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2.432"/>
    </inkml:context>
    <inkml:brush xml:id="br0">
      <inkml:brushProperty name="width" value="0.025" units="cm"/>
      <inkml:brushProperty name="height" value="0.025" units="cm"/>
    </inkml:brush>
  </inkml:definitions>
  <inkml:trace contextRef="#ctx0" brushRef="#br0">43 1 13004,'0'0'12674,"-1"7"-12552,-9 34 79,1-8 144,1 0 0,2 1 0,-3 47 0,9-81-331,0 1 0,0-1 1,0 1-1,1-1 1,-1 1-1,0-1 1,0 0-1,0 1 0,0-1 1,0 1-1,0-1 1,1 0-1,-1 1 1,0-1-1,0 1 0,1-1 1,-1 0-1,0 1 1,1-1-1,-1 0 1,0 0-1,1 1 0,-1-1 1,0 0-1,1 0 1,-1 1-1,0-1 0,1 0 1,-1 0-1,1 0 1,-1 0-1,1 0 1,-1 0-1,0 1 0,2-1 1,21-4 523,20-16 22,-30 11-443,-1-1 0,0 0 0,-1 0 0,14-17 0,-1-14-1733,-22 35 585,-1 0 1,1 1 0,-1-1 0,0 0 0,0 0 0,0-8 0,-3 4-5029,-5 1-2456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2.807"/>
    </inkml:context>
    <inkml:brush xml:id="br0">
      <inkml:brushProperty name="width" value="0.025" units="cm"/>
      <inkml:brushProperty name="height" value="0.025" units="cm"/>
    </inkml:brush>
  </inkml:definitions>
  <inkml:trace contextRef="#ctx0" brushRef="#br0">6 1 14734,'0'0'4484,"-6"51"-2786,6-34-897,0 1-481,13-2-160,1-3-128,2-3-737,2-2-2145,2-7-3588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7.751"/>
    </inkml:context>
    <inkml:brush xml:id="br0">
      <inkml:brushProperty name="width" value="0.025" units="cm"/>
      <inkml:brushProperty name="height" value="0.025" units="cm"/>
    </inkml:brush>
  </inkml:definitions>
  <inkml:trace contextRef="#ctx0" brushRef="#br0">131 1 11115,'0'0'7943,"28"60"-7110,-30-24-289,-14 4-416,0 4-96,-5 0 1,3-1 31,-4-6 0,8-3-192,-2-10-609,2-10-1153,5-10-1121,0-4-768,7-12-1763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3.249"/>
    </inkml:context>
    <inkml:brush xml:id="br0">
      <inkml:brushProperty name="width" value="0.025" units="cm"/>
      <inkml:brushProperty name="height" value="0.025" units="cm"/>
    </inkml:brush>
  </inkml:definitions>
  <inkml:trace contextRef="#ctx0" brushRef="#br0">21 0 15887,'0'0'5098,"-3"11"-4463,-3 14-161,2 1-1,-3 41 0,7-57-429,-1-1 1,1 1-1,1 0 1,-1-1 0,2 1-1,-1-1 1,1 1-1,1-1 1,0 0-1,0 0 1,8 15-1,-9-22-28,0 0 0,0 1 0,0-2 0,0 1 0,0 0 0,0 0 0,0-1 0,1 1-1,-1-1 1,1 1 0,-1-1 0,1 0 0,-1 0 0,1 0 0,0-1 0,-1 1 0,1-1 0,0 1 0,0-1-1,-1 0 1,1 0 0,0 0 0,0 0 0,0-1 0,-1 1 0,1-1 0,0 0 0,-1 1 0,1-1 0,0-1 0,-1 1-1,3-2 1,4-1-20,0-1 0,-1 0 0,1-1-1,-1 0 1,-1 0 0,1-1 0,10-12-1,-12 12-12,-1 0 0,0 0-1,0 0 1,-1-1-1,0 0 1,0 0-1,-1 0 1,0 0-1,0-1 1,-1 1 0,0-1-1,-1 0 1,0 0-1,1-10 1,-15 24 150,8 2-59,-1 1 1,2-1-1,-1 1 0,1 0 0,0 0 0,1 1 0,0-1 0,0 1 0,1 0 0,0 0 1,0 0-1,1 0 0,0 0 0,1 0 0,0 0 0,1 10 0,0-18-62,-1 0 0,0 0 0,1 0 0,-1 0 0,1 0 0,-1 0 0,1-1 0,0 1 1,-1 0-1,1 0 0,0 0 0,0-1 0,-1 1 0,1-1 0,0 1 0,0 0 0,0-1 0,0 0 0,0 1 0,0-1 0,0 1 0,0-1 0,0 0 0,0 0 0,0 1 0,0-1 0,0 0 0,0 0 0,0 0 0,0 0 0,0 0 0,0-1 0,0 1 0,0 0 1,0 0-1,0-1 0,1 0 0,2 0 27,0 0 0,-1 0 0,1 0 0,-1-1 0,1 0 0,-1 1 1,0-1-1,0-1 0,4-1 0,3-8-5,-1 0 1,0-1-1,0 0 1,-1-1-1,-1 0 0,0 0 1,-1 0-1,4-16 1,-17 113 77,5-75 5,1 0 0,0 1 1,1-1-1,-1 1 0,2-1 0,-1 1 1,3 10-1,-3-18-147,1 1 0,-1-1 0,1 0 0,-1 1 0,1-1 0,0 0 0,-1 1 0,1-1 0,0 0 0,0 0 0,0 0-1,0 0 1,0 0 0,0 0 0,0 0 0,0 0 0,0 0 0,0 0 0,3 0 0,-2 0-192,0-1 0,1 1 0,-1-1 0,0 0 0,1 0 0,-1 0 0,0 0-1,1 0 1,-1-1 0,0 1 0,1-1 0,-1 0 0,0 1 0,0-1 0,0 0 0,3-2 0,16-10-4593,2-5-3054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33.625"/>
    </inkml:context>
    <inkml:brush xml:id="br0">
      <inkml:brushProperty name="width" value="0.025" units="cm"/>
      <inkml:brushProperty name="height" value="0.025" units="cm"/>
    </inkml:brush>
  </inkml:definitions>
  <inkml:trace contextRef="#ctx0" brushRef="#br0">79 0 13164,'0'0'9188,"-9"5"-7480,5-4-1570,-31 18 1462,33-18-1526,0 0-1,0 0 1,1 0-1,-1 0 1,1 1-1,-1-1 1,1 0-1,-1 1 1,1 0-1,0-1 1,0 1-1,0 0 1,0-1-1,0 1 1,0 0-1,0 0 1,0 0-1,1 0 1,-1 3-1,8-3-213,0-1-1,1 0 0,-1-1 0,1 0 0,8-1 0,-12 1 31,4 0 2,-1 0 1,1 1-1,-1 0 1,1 0 0,-1 1-1,1-1 1,12 6-1,-18-6 120,1 1 0,-1-1 0,0 0 1,0 1-1,0-1 0,0 1 0,0 0 0,0-1 0,0 1 0,-1 0 0,1 0 1,0 0-1,-1 1 0,0-1 0,0 0 0,1 0 0,-1 1 0,0-1 0,-1 1 1,1-1-1,0 1 0,-1-1 0,0 1 0,1-1 0,-1 5 0,-1 0 13,0 0 0,-1-1 0,1 1-1,-1-1 1,-1 0 0,1 1 0,-1-1-1,0 0 1,-1-1 0,1 1-1,-1 0 1,0-1 0,0 0 0,-1 0-1,0 0 1,0-1 0,0 1 0,0-1-1,-1-1 1,1 1 0,-1-1 0,0 1-1,0-2 1,0 1 0,0-1-1,-1 0 1,1 0 0,-1-1 0,-12 2-1,2-5-3504,4-8-3054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1.350"/>
    </inkml:context>
    <inkml:brush xml:id="br0">
      <inkml:brushProperty name="width" value="0.025" units="cm"/>
      <inkml:brushProperty name="height" value="0.025" units="cm"/>
    </inkml:brush>
  </inkml:definitions>
  <inkml:trace contextRef="#ctx0" brushRef="#br0">0 1 4292,'0'11'5066,"2"23"-4045,2 1 0,1-1 0,1 0 0,15 46 0,57 144 1849,-51-151-2250,-14-37-458,-3-7-88,0-1 1,2 0-1,20 32 0,-32-59-63,0-1 0,0 1 1,0-1-1,0 1 0,1-1 0,-1 1 0,0-1 1,0 0-1,1 1 0,-1-1 0,0 0 0,1 1 1,-1-1-1,0 0 0,1 1 0,-1-1 0,0 0 1,1 1-1,-1-1 0,1 0 0,-1 0 0,0 0 1,1 1-1,-1-1 0,1 0 0,-1 0 0,1 0 1,-1 0-1,1 0 0,-1 0 0,1 0 0,-1 0 1,1 0-1,0 0 0,6-16 551,-4-33 437,-3 46-934,0-58 400,-2 1 1,-3 0-1,-13-65 0,9 85-429,-2 1 0,-1 0 0,-2 1 0,-2 1 0,-32-58 0,46 92-43,1 1 2,0 0 0,0-1-1,0 1 1,0 1 0,-1-1-1,1 0 1,-1 0 0,1 0 0,-1 1-1,1-1 1,-1 0 0,0 1 0,0 0-1,0-1 1,0 1 0,0 0-1,0 0 1,-4-1 0,5 3-59,0 0 0,0 1-1,1-1 1,-1 1 0,0-1 0,1 1 0,-1-1 0,1 1 0,-1-1 0,1 1-1,0 0 1,0-1 0,0 1 0,0 0 0,0-1 0,0 1 0,0 0-1,1 1 1,5 36-1370,1-32 849,-3-10 549,-3-10 630,0 29-610,14 82 235,48 163 0,-57-238-755,1 0 0,1-1 0,2 0 0,13 25 0,-4-22-5235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2.609"/>
    </inkml:context>
    <inkml:brush xml:id="br0">
      <inkml:brushProperty name="width" value="0.025" units="cm"/>
      <inkml:brushProperty name="height" value="0.025" units="cm"/>
    </inkml:brush>
  </inkml:definitions>
  <inkml:trace contextRef="#ctx0" brushRef="#br0">0 0 13453,'4'15'528,"76"264"1773,-44-171-1875,-23-62-339,3 0 0,1-2-1,2 0 1,26 42 0,-45-85-77,0-1 0,0 1 0,0-1 1,0 0-1,1 1 0,-1-1 1,0 1-1,0-1 0,0 0 1,0 1-1,0-1 0,1 0 0,-1 1 1,0-1-1,0 0 0,1 1 1,-1-1-1,0 0 0,0 0 1,1 1-1,-1-1 0,0 0 0,1 0 1,-1 0-1,0 1 0,1-1 1,-1 0-1,1 0 0,-1 0 1,0 0-1,1 0 0,-1 0 0,0 0 1,1 0-1,-1 0 0,1 0 1,-1 0-1,0 0 0,1 0 1,-1 0-1,1 0 0,-1 0 0,0 0 1,1 0-1,-1 0 0,0-1 1,1 1-1,4-24 532,-8-37-20,-7 17-422,-1 1 1,-3 0-1,-1 2 0,-2-1 0,-2 2 0,-2 0 0,-35-51 0,55 90-104,-21-28-8,22 28 9,-1 0-1,0 0 1,0 0 0,1 1-1,-1-1 1,0 0-1,0 0 1,0 1-1,0-1 1,0 0 0,0 1-1,0-1 1,-1 1-1,1-1 1,0 1 0,0 0-1,0-1 1,0 1-1,-1 0 1,1 0-1,0 0 1,0 0 0,0 0-1,-2 0 1,2 1 0,1 0 0,-1 0 0,0 0 0,0 1 0,1-1 0,-1 0 0,1 0 0,-1 0 0,1 1 0,-1-1 0,1 0 0,0 1 0,-1-1 0,1 0 0,0 1 0,0-1 1,0 0-1,0 1 0,0-1 0,1 0 0,-1 0 0,1 2 0,-1 4 7,1 17-2,2 0 0,1 0 0,0-1 0,2 1 0,0-1 0,2 0 1,1-1-1,0 1 0,21 33 0,-29-55 3,-1 0-1,0 0 1,1 0 0,0 0-1,-1 0 1,1 0 0,0 0-1,0 0 1,-1 0 0,1 0 0,0 0-1,0-1 1,0 1 0,0 0-1,0 0 1,0-1 0,0 1-1,0-1 1,2 1 0,-2-1 4,-1 0 0,1-1 0,0 1 0,-1 0 0,1-1 0,-1 1 1,1-1-1,-1 1 0,1-1 0,-1 1 0,1-1 0,-1 1 0,0-1 0,1 0 1,-1 1-1,0-1 0,1 1 0,-1-1 0,0 0 0,0 1 0,0-1 0,0 0 1,0 1-1,1-2 0,3-59 530,-4 49-428,1-10 66,1 9-59,-1 0 0,-1-1 0,0 1 0,-1 0 0,0-1 0,-5-15 0,6 29-114,0 1 0,0-1-1,0 0 1,0 1 0,0-1 0,0 0-1,0 0 1,-1 1 0,1-1-1,0 0 1,0 0 0,0 1 0,-1-1-1,1 0 1,0 0 0,0 1 0,-1-1-1,1 0 1,0 0 0,0 0 0,-1 0-1,1 1 1,0-1 0,-1 0-1,1 0 1,0 0 0,-1 0 0,1 0-1,0 0 1,-1 0 0,1 0 0,0 0-1,0 0 1,-1 0 0,1 0-1,0 0 1,-1 0 0,1 0 0,0 0-1,-1 0 1,1 0 0,0-1 0,-1 1-1,1 0 1,0 0 0,0 0 0,-1 0-1,1-1 1,0 1 0,0 0-1,-1 0 1,1-1 0,0 1 0,0 0-1,0 0 1,0-1 0,-1 1 0,1 0-1,0-1 1,0 1 0,0 0-1,0 0 1,0-1 0,-8 28 45,3 6-320,2 0-1,2 0 0,0 0 1,3 1-1,0-1 0,3 0 0,0 0 1,2-1-1,14 40 0,-5-41-2301,-2-12-2002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3.967"/>
    </inkml:context>
    <inkml:brush xml:id="br0">
      <inkml:brushProperty name="width" value="0.025" units="cm"/>
      <inkml:brushProperty name="height" value="0.025" units="cm"/>
    </inkml:brush>
  </inkml:definitions>
  <inkml:trace contextRef="#ctx0" brushRef="#br0">70 3946 2434,'0'0'1687,"-9"4"-1553,0 1-117,6-2 107,0-1 0,0-1 0,0 1 0,-1 0 0,1-1 0,0 0 0,-1 0 0,1 0 0,-1 0 0,1 0 0,-5 0 0,8-2-50,-1 1 0,1 0 0,-1 0 0,1 0 0,-1-1 0,1 1-1,0 0 1,-1-1 0,1 1 0,0 0 0,-1-1 0,1 1 0,0 0 0,-1-1 0,1 1 0,0-1 0,-1 1-1,1 0 1,0-1 0,0 1 0,0-1 0,0 1 0,-1-1 0,1 1 0,0-1 0,0 1 0,0-1-1,0 1 1,0-1 0,0 1 0,0-1 0,0 1 0,0-1 0,1 1 0,-1-1 0,0 1 0,0-1 0,0 1-1,0 0 1,1-1 0,-1 1 0,0-1 0,0 1 0,1 0 0,-1-1 0,1 0 0,12-24 979,6 5-586,1 1 0,1 0 0,1 1 0,36-21 0,7-7-400,341-279-528,72-55-71,1905-1515 3015,-1277 1025-930,-1093 860-1708,156-127 319,-145 114-2112,-2 0 0,28-38 0,-23 20-4041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5.670"/>
    </inkml:context>
    <inkml:brush xml:id="br0">
      <inkml:brushProperty name="width" value="0.025" units="cm"/>
      <inkml:brushProperty name="height" value="0.025" units="cm"/>
    </inkml:brush>
  </inkml:definitions>
  <inkml:trace contextRef="#ctx0" brushRef="#br0">0 1 12716,'2'8'-27,"1"3"20,0 0-1,1 0 0,0 0 1,1 0-1,0-1 0,1 1 1,0-2-1,1 1 0,13 15 1,13 11 15,41 35 1,11 11 104,29 54 650,108 170 1,-34-42 90,255 358 68,-90-118-157,173 162-103,-195-256-353,959 1124 76,-1130-1356-275,8-8 0,260 205 1,346 284 294,-507-413 497,323 227 1,-487-406-882,2-5 0,3-4 1,176 67-1,-216-95 32,35 13-773,-103-43 466,4 1-415,-7-10-10270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7.522"/>
    </inkml:context>
    <inkml:brush xml:id="br0">
      <inkml:brushProperty name="width" value="0.025" units="cm"/>
      <inkml:brushProperty name="height" value="0.025" units="cm"/>
    </inkml:brush>
  </inkml:definitions>
  <inkml:trace contextRef="#ctx0" brushRef="#br0">229 18 11979,'0'0'4138,"-8"-4"-2121,-28-9-762,33 13-1205,0-1 0,1 1 0,-1 0 0,1 0 1,-1 0-1,0 1 0,1-1 0,-1 1 0,1-1 0,-1 1 0,1 0 0,-1 0 0,1 0 0,0 0 1,-1 0-1,1 0 0,0 1 0,-3 1 0,-35 34 105,32-28-98,-10 8 31,11-12-46,0 1 1,1 0-1,0 0 1,0 0-1,0 1 1,1-1-1,0 1 1,0 1-1,1-1 1,0 1-1,-3 7 1,10-13-39,0-1 0,-1 0 0,1-1 0,0 1 0,0 0 0,0-1 0,0 1 0,0-1 0,0 0 0,0 0 0,0 0 0,5-2 0,-5 2-3,48-4-22,-32 2 10,-1 1 0,0 0 1,1 1-1,28 4 0,-46-4 26,0 0 0,0 1 0,1-1 0,-1 0 0,0 0 0,0 0 0,0 1 0,1-1 0,-1 1 0,0-1 0,0 1 0,0-1 0,0 1 0,0 0 0,0 0 0,0-1 0,0 1 0,0 0 0,0 0 0,0 0 0,-1 0 0,1 0 0,0 0 0,-1 0 0,1 0 0,0 0 0,-1 0 0,1 1 0,-1-1 0,0 0 0,1 0 0,-1 0 0,0 1 0,0-1 0,0 0 0,0 0 0,0 1 0,0-1 0,0 0 0,0 0 0,-1 1 0,1-1 0,0 0 0,-1 0 0,1 0 0,-1 0 0,1 1 0,-1-1 0,1 0 0,-1 0 0,0 0 0,0 0 0,-1 1 0,-3 6 334,-1-1 1,0 0 0,0-1-1,0 1 1,-1-1-1,-8 6 1,-64 38 1831,71-46-2167,0 0 0,0-1 0,0 0-1,0 0 1,0 0 0,-1-1 0,1-1 0,-15 2 0,25-12-3900,36-21-4079,-13 10 2028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7.871"/>
    </inkml:context>
    <inkml:brush xml:id="br0">
      <inkml:brushProperty name="width" value="0.025" units="cm"/>
      <inkml:brushProperty name="height" value="0.025" units="cm"/>
    </inkml:brush>
  </inkml:definitions>
  <inkml:trace contextRef="#ctx0" brushRef="#br0">12 0 5221,'0'0'7623,"-8"12"-10249,5-8-1859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9.370"/>
    </inkml:context>
    <inkml:brush xml:id="br0">
      <inkml:brushProperty name="width" value="0.025" units="cm"/>
      <inkml:brushProperty name="height" value="0.025" units="cm"/>
    </inkml:brush>
  </inkml:definitions>
  <inkml:trace contextRef="#ctx0" brushRef="#br0">27 15 9545,'-3'-7'1761,"1"1"-1355,7 5-5856,-26 1 15723,16 2-815,8 64-8801,4 0 0,24 107 1,-23-133-602,-2-13 1352,-1-11-4970,-5-16 3453,0 0 1,0 0-1,0 0 0,0 0 0,0-1 0,0 1 0,0 0 0,0 0 0,0 0 0,0 0 0,0 0 0,0 0 0,0 0 1,0-1-1,0 1 0,0 0 0,0 0 0,0 0 0,0 0 0,1 0 0,-1 0 0,0 0 0,0 0 0,0 0 0,0-1 0,0 1 1,0 0-1,0 0 0,0 0 0,0 0 0,0 0 0,0 0 0,0 0 0,1 0 0,-1 0 0,0 0 0,0 0 0,0 0 1,0 0-1,0 0 0,0 0 0,0 0 0,0 0 0,1 0 0,-1 0 0,0 0 0,0 0 0,0 0 0,0 0 0,0 0 0,0 0 1,0 0-1,0 0 0,1 0 0,-1 0 0,0 0 0,0 0 0,0 0 0,0 0 0,0 0 0,0 0 0,2-28-8056,-2 3 1700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49.701"/>
    </inkml:context>
    <inkml:brush xml:id="br0">
      <inkml:brushProperty name="width" value="0.025" units="cm"/>
      <inkml:brushProperty name="height" value="0.025" units="cm"/>
    </inkml:brush>
  </inkml:definitions>
  <inkml:trace contextRef="#ctx0" brushRef="#br0">0 0 10602,'0'0'9903,"3"11"-9300,24 168 2691,-27-179-3269,0 1 0,-1 0 0,1 0 0,1 0 0,-1 0 0,0-1 0,0 1 0,0 0 0,0 0 0,0 0 0,1-1 0,-1 1 0,0 0 0,1 0 0,-1-1 0,1 1 0,-1 0 0,1-1 0,-1 1 0,1 0 0,-1-1 0,1 1 0,0-1 0,-1 1 0,1-1 0,0 1 0,-1-1 0,1 1 0,0-1 0,0 0 0,-1 0 0,1 1 0,0-1 0,0 0 0,0 0 0,-1 0 0,1 0 0,0 0 0,0 0 0,0 0 0,0 0 0,-1 0 0,1 0 0,0 0 0,0 0 0,0-1 0,-1 1 0,1 0 0,0 0 0,0-1 0,-1 1 0,1-1 0,0 1 0,-1-1 0,1 1 0,0-1 0,-1 1 1,1-2-1,37-36 660,-37 37-668,35-56 145,-30 46-145,0 0 1,1 1-1,0 0 1,0 0-1,11-11 1,-14 60-504,-5-16 273,2 34-1653,0-54 1623,-1 1 1,1-1 0,-1 0-1,1 0 1,0 1 0,0-1-1,1 0 1,-1 0 0,1 0-1,-1 0 1,1-1 0,0 1-1,4 5 1,0-6-5785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8.162"/>
    </inkml:context>
    <inkml:brush xml:id="br0">
      <inkml:brushProperty name="width" value="0.025" units="cm"/>
      <inkml:brushProperty name="height" value="0.025" units="cm"/>
    </inkml:brush>
  </inkml:definitions>
  <inkml:trace contextRef="#ctx0" brushRef="#br0">145 66 7847,'0'0'5819,"-8"-4"-4949,-26-8-170,32 12-608,1 0 1,-1-1-1,0 1 1,0 0-1,0 0 0,0 0 1,1 1-1,-1-1 1,0 0-1,0 1 1,0-1-1,1 1 1,-1-1-1,0 1 0,0 0 1,1 0-1,-1 0 1,1 0-1,-1 0 1,1 0-1,-3 3 0,-24 29 1682,23-26-1380,1-2-261,1 0 0,0 0 0,0 1 0,0-1 0,0 1 0,1 0 0,0 0 0,0 0 0,1 0 0,0 0 0,-1 11 0,2-17-127,0 1-1,0-1 0,0 1 1,1-1-1,-1 1 1,0-1-1,1 0 0,-1 1 1,0-1-1,1 1 1,-1-1-1,1 0 1,-1 1-1,0-1 0,1 0 1,-1 0-1,1 1 1,-1-1-1,1 0 0,-1 0 1,1 0-1,-1 1 1,1-1-1,-1 0 0,1 0 1,0 0-1,-1 0 1,1 0-1,-1 0 0,1 0 1,-1 0-1,1 0 1,-1 0-1,1-1 0,-1 1 1,1 0-1,-1 0 1,1 0-1,-1-1 0,1 1 1,-1 0-1,1-1 1,-1 1-1,25-12 280,-13 4-242,0-1-1,-1-1 0,-1 0 0,1-1 0,9-13 0,-15 18-23,-1 0 0,0 0 0,0 0-1,-1 0 1,0-1 0,0 0 0,0 1-1,-1-1 1,0 0 0,0 0-1,-1 0 1,1-10 0,-2 16-22,0 1 1,0 0 0,0-1-1,0 1 1,0 0-1,0 0 1,0-1-1,0 1 1,0 0 0,0-1-1,-1 1 1,1 0-1,0 0 1,0-1 0,0 1-1,-1 0 1,1 0-1,0-1 1,0 1-1,0 0 1,-1 0 0,1 0-1,0 0 1,-1-1-1,1 1 1,0 0-1,0 0 1,-1 0 0,1 0-1,0 0 1,-1 0-1,1 0 1,0 0-1,-1 0 1,1 0 0,0 0-1,0 0 1,-1 0-1,1 0 1,0 0-1,-1 0 1,1 0 0,0 0-1,-1 0 1,1 0-1,0 1 1,0-1 0,-1 0-1,1 0 1,0 0-1,0 1 1,-1-1-1,1 0 1,0 0 0,0 0-1,0 1 1,-1-1-1,1 0 1,0 0-1,0 1 1,0-1 0,0 0-1,0 1 1,-17 14-78,11-7-109,0 0 0,1 1 0,-1 0 0,2 0 0,-1 1 0,1-1 0,1 1 0,-5 18 0,5-13-1779,1-1 1,0 1-1,1 16 0,1-10-2110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0.585"/>
    </inkml:context>
    <inkml:brush xml:id="br0">
      <inkml:brushProperty name="width" value="0.025" units="cm"/>
      <inkml:brushProperty name="height" value="0.025" units="cm"/>
    </inkml:brush>
  </inkml:definitions>
  <inkml:trace contextRef="#ctx0" brushRef="#br0">13 1 12172,'0'0'9256,"-1"10"-8925,-5 37 119,2 0 0,2 1 0,5 51-1,-3-98-437,1 0 0,-1 1 0,0-1-1,1 0 1,-1 1 0,1-1 0,0 0 0,-1 0-1,1 0 1,0 1 0,0-1 0,0 0 0,0 0-1,0 0 1,0 0 0,0 0 0,0-1 0,0 1-1,0 0 1,1 0 0,-1-1 0,0 1 0,1-1-1,-1 1 1,0-1 0,1 1 0,-1-1-1,0 0 1,1 0 0,-1 0 0,1 0 0,-1 0-1,0 0 1,1 0 0,-1 0 0,1 0 0,-1-1-1,0 1 1,1-1 0,-1 1 0,0-1 0,2 0-1,9-3 86,0 0 0,0-1 0,16-9-1,-23 11-114,-4 2 12,0 0 0,1 0 0,-1 0-1,1 1 1,-1-1 0,1 0 0,-1 1 0,1-1 0,0 1 0,-1-1 0,1 1 0,0-1 0,-1 1 0,1 0 0,0 0 0,-1 0 0,1 0-1,0 0 1,-1 1 0,1-1 0,0 0 0,-1 1 0,1-1 0,0 1 0,-1 0 0,1-1 0,-1 1 0,1 0 0,-1 0 0,1 0-1,-1 0 1,0 0 0,0 0 0,1 1 0,-1-1 0,0 0 0,0 1 0,0-1 0,0 0 0,0 1 0,-1-1 0,1 1 0,0 0 0,-1-1-1,1 1 1,-1-1 0,0 1 0,1 0 0,-1 0 0,0 2 0,1 2 31,0 0 0,-1 0-1,0 1 1,0-1 0,-1 0 0,0 0 0,0 0-1,0 0 1,0 0 0,-1 0 0,0-1 0,0 1-1,-5 8 1,5-11 77,-1 0-1,1 0 1,0-1 0,-1 1-1,0 0 1,0-1 0,0 0-1,0 0 1,0 0-1,0 0 1,0 0 0,-1 0-1,1-1 1,-1 0 0,1 0-1,-1 0 1,0 0 0,1 0-1,-1-1 1,-7 1-1,9-1-142,1 0-1,-1-1 0,0 1 0,0-1 1,0 1-1,0-1 0,0 0 0,0 1 1,1-1-1,-1 0 0,0 0 0,1 0 1,-1-1-1,0 1 0,1 0 0,-2-3 1,1 2-237,0 0 0,1-1 0,-1 1 0,1-1 0,0 1 0,0-1 0,0 0 0,0 0 1,1 1-1,-1-1 0,1 0 0,-1 0 0,1 0 0,0-3 0,0 4-123,1 1 0,-1-1 0,0 1 0,0-1 0,1 0-1,-1 1 1,1-1 0,0 1 0,-1 0 0,1-1 0,0 1 0,0-1-1,0 1 1,0 0 0,0 0 0,0-1 0,0 1 0,0 0 0,1 0-1,-1 0 1,0 0 0,1 1 0,-1-1 0,0 0 0,1 0 0,-1 1-1,4-2 1,13-6-5161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0.932"/>
    </inkml:context>
    <inkml:brush xml:id="br0">
      <inkml:brushProperty name="width" value="0.025" units="cm"/>
      <inkml:brushProperty name="height" value="0.025" units="cm"/>
    </inkml:brush>
  </inkml:definitions>
  <inkml:trace contextRef="#ctx0" brushRef="#br0">34 160 13485,'0'0'7874,"8"-3"-6257,-1 1-1452,0-1-1,0 0 0,0 0 1,0-1-1,-1 0 0,0 0 0,0-1 1,0 1-1,0-1 0,-1-1 0,1 1 1,-1-1-1,-1 0 0,1 0 1,-1 0-1,0-1 0,0 1 0,-1-1 1,0 0-1,0 0 0,2-12 0,-4 18-140,-1 0-1,0 0 1,0-1-1,1 1 1,-1 0-1,0 0 0,0 0 1,0-1-1,-1 1 1,1 0-1,0 0 0,0 0 1,-1-1-1,1 1 1,0 0-1,-1 0 1,1 0-1,-1 0 0,0 0 1,1 0-1,-1 0 1,0 0-1,0 0 0,-1-1 1,1 1-15,0 1 1,-1 0-1,1-1 1,0 1-1,0 0 1,-1 0-1,1 0 1,0 0-1,-1 0 1,1 0-1,0 0 1,-1 1-1,1-1 1,0 0-1,0 1 0,-1-1 1,1 1-1,-2 0 1,-3 3-26,0-1 1,-1 1-1,2 1 1,-1-1-1,0 1 0,1 0 1,-7 7-1,1 3-15,1 0 1,0 1-1,-11 25 0,18-33 20,0 0 0,0 1 0,0-1-1,1 0 1,0 1 0,1 0 0,0-1 0,0 1-1,2 15 1,-1-23 1,0 0-1,0 0 1,0 0 0,1 0-1,-1 0 1,1 0 0,-1-1-1,1 1 1,-1 0 0,1 0-1,-1 0 1,1 0-1,0 0 1,-1-1 0,1 1-1,0 0 1,0-1 0,0 1-1,-1 0 1,1-1 0,0 1-1,0-1 1,0 0 0,0 1-1,0-1 1,1 1-1,36 1-1358,-26-3 245,-1-1 1,1 0 0,-1-1 0,14-5 0,6-8-4376,3-2-2391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1.296"/>
    </inkml:context>
    <inkml:brush xml:id="br0">
      <inkml:brushProperty name="width" value="0.025" units="cm"/>
      <inkml:brushProperty name="height" value="0.025" units="cm"/>
    </inkml:brush>
  </inkml:definitions>
  <inkml:trace contextRef="#ctx0" brushRef="#br0">122 8 13677,'0'0'8333,"-9"-2"-7313,6 1-1000,0 0-1,0 0 1,0 0 0,0 1 0,0-1-1,1 1 1,-1 0 0,0 0 0,0 0 0,0 0-1,0 1 1,0-1 0,0 1 0,0-1 0,0 1-1,1 0 1,-1 0 0,0 1 0,0-1-1,1 1 1,-1-1 0,1 1 0,0 0 0,-1-1-1,1 1 1,0 1 0,0-1 0,0 0-1,0 0 1,1 1 0,-1-1 0,1 1 0,-3 3-1,-2 4-20,4-6 0,0-1 0,0 0-1,0 1 1,0 0 0,0-1 0,1 1-1,0 0 1,0 0 0,0 0 0,0-1 0,0 7-1,1-10-5,1 1 0,-1-1-1,1 1 1,-1 0-1,1-1 1,0 1-1,-1-1 1,1 0 0,0 1-1,-1-1 1,1 1-1,0-1 1,-1 0 0,1 0-1,0 1 1,0-1-1,-1 0 1,1 0-1,0 0 1,0 0 0,0 0-1,-1 0 1,1 0-1,1 0 1,29 0-299,-25 0 146,36-2-903,-26 1 503,0 0-1,0 2 1,27 3 0,-42-4 578,-1 0-1,1 0 1,0 1 0,0-1 0,-1 0 0,1 1 0,0-1 0,0 1 0,-1-1 0,1 1 0,0-1 0,-1 1-1,1 0 1,-1-1 0,1 1 0,-1 0 0,1-1 0,-1 1 0,1 0 0,-1-1 0,0 1 0,1 0-1,-1 0 1,0 0 0,0 0 0,0-1 0,0 1 0,1 0 0,-1 0 0,0 0 0,0 0 0,0-1 0,-1 1-1,1 0 1,0 0 0,0 0 0,0 0 0,-1-1 0,1 1 0,0 0 0,-1 0 0,1-1 0,-1 2 0,-20 31 1841,6-21-1654,1 0 0,-1-1 0,-1-1 0,-31 15 0,63-34-16177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2.056"/>
    </inkml:context>
    <inkml:brush xml:id="br0">
      <inkml:brushProperty name="width" value="0.025" units="cm"/>
      <inkml:brushProperty name="height" value="0.025" units="cm"/>
    </inkml:brush>
  </inkml:definitions>
  <inkml:trace contextRef="#ctx0" brushRef="#br0">108 73 5349,'0'0'9465,"0"-8"-8291,0-11-429,0-27 8830,-27 50-9170,22 0-406,0 0-1,0 0 0,1 0 0,0 1 1,0 0-1,0 0 0,0 0 1,1 0-1,-1 0 0,-2 7 1,-22 58 25,27-66-20,0 0 1,0-1 0,0 1-1,1 0 1,-1 0 0,1 0 0,0 0-1,0-1 1,0 1 0,1 0-1,-1 0 1,1 0 0,2 6 0,-2-9-1,-1 0 1,1 0 0,-1 0-1,1 0 1,0-1 0,-1 1-1,1 0 1,0 0 0,0-1-1,0 1 1,0 0 0,0-1-1,-1 1 1,1-1 0,0 1-1,0-1 1,0 1 0,0-1-1,1 0 1,0 1 0,0-1 10,1 0 1,0 0 0,-1 0-1,1 0 1,0-1 0,-1 1-1,1-1 1,-1 0 0,1 1 0,-1-1-1,5-2 1,5-5 1,1-1 1,-1 0-1,-1 0 1,0-1-1,0-1 1,-1 0-1,-1 0 1,1-1-1,13-23 1,1 0-6,-3 16-203,-21 19 186,1 0-1,-1 0 1,1-1 0,-1 1 0,1 0-1,-1 0 1,1 0 0,-1 0 0,0 0-1,1 1 1,-1-1 0,1 0 0,-1 0-1,1 0 1,-1 0 0,1 0 0,-1 1-1,1-1 1,-1 0 0,0 0 0,1 1-1,-1-1 1,0 0 0,1 1-1,-1-1 1,0 0 0,1 1 0,-1-1-1,0 1 1,0-1 0,1 0 0,-1 1-1,0-1 1,0 1 0,0-1 0,1 1-1,-1-1 1,0 1 0,0-1 0,0 1-1,0-1 1,0 0 0,0 1 0,0-1-1,0 1 1,0-1 0,0 1 0,-1-1-1,1 1 1,2 53-82,4 29 115,-6-83-21,0 1 0,1 0-1,-1 0 1,0-1 0,0 1-1,1 0 1,-1 0 0,0-1-1,1 1 1,-1 0 0,1-1-1,-1 1 1,1 0-1,-1-1 1,1 1 0,0-1-1,-1 1 1,1-1 0,-1 1-1,1-1 1,0 1 0,0-1-1,-1 0 1,1 1 0,0-1-1,0 0 1,-1 0 0,1 1-1,0-1 1,0 0 0,0 0-1,-1 0 1,1 0 0,0 0-1,0 0 1,0 0 0,0-1-1,-1 1 1,1 0 0,0 0-1,0-1 1,-1 1 0,1 0-1,0-1 1,-1 1-1,1 0 1,1-2 0,40-26 189,-34 22-226,17-13-70,-20 15-42,0 0-1,0 0 1,1 0 0,-1 0 0,1 1 0,0 0-1,0 0 1,0 0 0,0 1 0,1 0 0,-1 0-1,0 1 1,1-1 0,0 1 0,7 0 0,13 2-2355,-15 0 268,-1-1 1,1 0-1,-1-1 1,20-3-1,-8-5-1652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2.973"/>
    </inkml:context>
    <inkml:brush xml:id="br0">
      <inkml:brushProperty name="width" value="0.025" units="cm"/>
      <inkml:brushProperty name="height" value="0.025" units="cm"/>
    </inkml:brush>
  </inkml:definitions>
  <inkml:trace contextRef="#ctx0" brushRef="#br0">61 213 8712,'0'0'12257,"-9"5"-11670,-28 20-5,36-25-525,0 1 0,0 0 0,0 0 0,0 0 0,0 0 0,0 0 0,0 0 0,0 1-1,0-1 1,0 0 0,1 0 0,-1 1 0,1-1 0,-1 0 0,1 1 0,-1-1 0,1 0 0,0 1-1,0-1 1,-1 3 0,1-4-34,0 1-1,1-1 1,-1 1-1,0-1 1,0 1-1,0-1 1,0 1-1,1-1 1,-1 1-1,0-1 1,0 0-1,1 1 1,-1-1-1,0 1 1,1-1-1,-1 0 1,0 1-1,1-1 1,-1 0-1,1 1 1,-1-1-1,0 0 0,1 0 1,-1 1-1,1-1 1,-1 0-1,1 0 1,-1 0-1,1 0 1,-1 0-1,1 1 1,-1-1-1,1 0 1,-1 0-1,1 0 1,-1-1-1,1 1 1,-1 0-1,1 0 1,-1 0-1,1 0 1,0-1-1,4-1 25,0 0 0,0-1-1,0 1 1,0-1 0,0-1-1,-1 1 1,1-1 0,-1 0-1,7-7 1,35-48-63,-31 39-18,10-16 68,-1 0-1,24-53 1,-71 128 506,-19 42 45,39-74-530,0 1 0,0-1 1,1 1-1,1 0 0,-1-1 0,1 1 0,0 0 0,1 0 0,1 14 0,-1-21-44,1 1-1,0-1 1,0 0 0,0 1-1,0-1 1,0 0-1,0 0 1,0 1-1,0-1 1,0 0-1,1 0 1,-1 0 0,0 0-1,1-1 1,-1 1-1,1 0 1,-1 0-1,1-1 1,-1 1-1,1-1 1,-1 0-1,1 1 1,0-1 0,-1 0-1,1 0 1,-1 0-1,1 0 1,3 0-1,1 0 16,1 0-1,0-1 1,-1 1-1,1-1 1,12-4 0,-14 3-3,0-1 0,0-1 0,-1 1 1,1-1-1,-1 0 0,0 0 1,0 0-1,-1 0 0,1-1 0,-1 1 1,0-1-1,0 0 0,0 0 1,-1 0-1,0-1 0,0 1 1,0-1-1,0 1 0,-1-1 0,0 1 1,1-12-1,-19 34 36,14-12-58,0-1 1,0 1 0,1 1 0,0-1 0,0 0-1,0 1 1,0-1 0,1 1 0,0-1 0,0 1-1,0 7 1,2-13-2,-1 1 0,1 0 0,-1 0 0,1-1 0,-1 1 0,1 0 0,-1-1 0,1 1 0,0 0 0,-1-1 0,1 1 0,0-1 0,0 1 0,0-1 0,-1 1 0,1-1 0,0 0 0,0 1-1,0-1 1,0 0 0,0 0 0,-1 0 0,1 0 0,0 0 0,0 0 0,0 0 0,1 0 0,36 1-39,-27-1-1,25 2 26,1 0 0,64 14-1,-100-16 73,0 0-1,-1 0 1,1 0 0,-1 0-1,1-1 1,-1 1-1,1 0 1,-1-1-1,1 1 1,-1 0-1,1-1 1,-1 1 0,1-1-1,-1 1 1,1-1-1,-1 1 1,0-1-1,1 1 1,-1-1-1,0 1 1,0-1 0,1 1-1,-1-1 1,0 0-1,0 1 1,0-1-1,0 1 1,1-1 0,-1 0-1,0 1 1,0-1-1,0 1 1,-1-1-1,1 0 1,0-1-1,0-33-203,0 25 297,-6-65-354,6 75 86,4 0 81,0 0 1,0 0-1,-1 1 1,1 0-1,0 0 1,-1 0-1,1 0 1,4 2-1,14 4-61,-4-4 79,0-1 1,1-1-1,-1-1 0,0 0 0,24-4 0,-36 4 15,-1-1 0,0 0 0,0 0 0,0 0 0,-1-1 1,1 1-1,0-1 0,0 0 0,-1-1 0,1 1 0,-1-1 0,0 0 0,0 0 0,0 0 0,0-1 0,0 1 0,-1-1 0,0 0 0,1 0 0,-1 0 0,-1 0 0,1-1 0,-1 1 0,3-6 0,-5 9 8,0 1 0,0-1 1,0 0-1,0 1 1,0-1-1,0 0 0,0 1 1,-1-1-1,1 0 0,0 1 1,0-1-1,0 0 0,-1 1 1,1-1-1,0 1 1,-1-1-1,1 0 0,0 1 1,-1-1-1,1 1 0,-1-1 1,1 1-1,-1 0 0,1-1 1,-1 1-1,1-1 1,-1 1-1,0 0 0,1-1 1,-1 1-1,0 0 0,1 0 1,-1 0-1,1-1 0,-1 1 1,0 0-1,1 0 1,-1 0-1,0 0 0,1 0 1,-1 0-1,0 0 0,0 0 1,1 0-1,-1 1 0,1-1 1,-1 0-1,0 0 0,1 1 1,-2-1-1,-1 1-7,-1-1 0,1 1-1,0 0 1,-1-1 0,1 2 0,0-1-1,0 0 1,0 1 0,-6 3 0,5-1 14,0 0 0,0 1 0,0 0 0,1-1 0,0 1 0,0 0 1,0 1-1,1-1 0,0 0 0,0 1 0,0-1 0,1 1 0,-2 9 0,3-12-5,-1-1 0,1 1 0,0 0 0,1 0 0,-1 0 0,0-1 0,1 1 0,-1 0 0,1 0 0,0-1 0,0 1 0,0 0 0,0-1 0,1 1 0,-1-1 0,1 1 0,-1-1 0,1 0 0,0 0 0,0 0 0,0 0 0,0 0 0,0 0 0,1 0 0,-1-1 0,0 1 0,1-1 0,-1 0 0,5 2 0,4 1-214,0-1 1,0 0 0,0-1 0,0 0 0,16 0-1,28-6-4935,-20-9-2123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3.819"/>
    </inkml:context>
    <inkml:brush xml:id="br0">
      <inkml:brushProperty name="width" value="0.025" units="cm"/>
      <inkml:brushProperty name="height" value="0.025" units="cm"/>
    </inkml:brush>
  </inkml:definitions>
  <inkml:trace contextRef="#ctx0" brushRef="#br0">145 36 11755,'1'-1'370,"0"0"-1,-1 0 0,1 1 1,-1-1-1,1 0 1,-1 0-1,1 0 0,-1 0 1,0 0-1,1 0 1,-1 0-1,0 0 0,0 0 1,0 0-1,0 0 1,0 0-1,0-1 0,0 1 1,0 0-1,0 0 1,0 0-1,-1 0 0,0-2 1,0 2-164,1 1 0,-1-1 0,0 0 0,0 0 0,0 1 0,0-1 0,0 0 0,0 1 0,0-1 0,0 1 0,0-1 0,0 1 0,-1 0 0,1-1 0,0 1 0,0 0 1,-2 0-1,-2-1-131,0 1 0,1 0 0,-1 1 0,1-1 0,-1 1 0,1 0 0,-1 0-1,1 0 1,-1 1 0,-4 2 0,0 1-82,0 1-1,1 1 0,0-1 0,-10 12 0,16-17 4,0 1 0,0 0 1,0 0-1,1 0 0,-1 0 0,1 0 0,-1 1 0,1-1 0,0 1 1,0-1-1,0 0 0,0 1 0,0 0 0,0-1 0,1 1 0,0-1 1,-1 1-1,1 0 0,0-1 0,0 1 0,0 0 0,1 3 0,2-4 5,-1-1 0,1 0 0,0 0 0,0-1-1,-1 1 1,1-1 0,0 1 0,0-1 0,0 0-1,-1 0 1,1 0 0,0 0 0,3-1 0,1 1 9,25-1 3,-11 0-79,0 1 1,0 1 0,0 1-1,-1 0 1,22 6 0,-41-7 67,1-1 1,-1 0 0,0 1 0,0-1 0,0 0-1,0 1 1,0-1 0,0 1 0,0 0 0,0-1 0,0 1-1,0 0 1,0 0 0,0-1 0,-1 1 0,1 0-1,0 0 1,-1 0 0,1 0 0,0 0 0,-1 0-1,1 0 1,-1 0 0,1 0 0,-1 0 0,0 0-1,1 1 1,-1-1 0,0 0 0,0 0 0,0 0-1,0 0 1,0 1 0,0-1 0,0 0 0,0 0-1,-1 0 1,1 0 0,0 0 0,-1 1 0,1-1-1,-1 0 1,1 0 0,-1 0 0,1 0 0,-1 0-1,0 0 1,0 0 0,1-1 0,-3 3 0,-2 4 176,-1-1 0,0 1 0,0-1 0,0 0 0,-11 6 0,9-6-8,-1 0-1,1-1 1,-1 0 0,-1-1 0,1 0 0,0 0 0,-1-1-1,0 0 1,0-1 0,-19 3 0,33-7-909,0 1 1,0-1 0,-1 0-1,1 0 1,-1 0-1,1-1 1,5-4-1,6-4-1386,45-29-7453,-31 18 1367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4.165"/>
    </inkml:context>
    <inkml:brush xml:id="br0">
      <inkml:brushProperty name="width" value="0.025" units="cm"/>
      <inkml:brushProperty name="height" value="0.025" units="cm"/>
    </inkml:brush>
  </inkml:definitions>
  <inkml:trace contextRef="#ctx0" brushRef="#br0">0 40 11275,'0'0'14632,"4"8"-13970,-3-5-631,0-1-1,0 1 1,1 0-1,-1 0 1,1-1-1,0 1 0,0-1 1,0 0-1,0 1 1,0-1-1,0 0 1,0 0-1,1 0 1,-1 0-1,1-1 1,0 1-1,-1-1 1,1 0-1,0 1 1,0-1-1,0 0 1,0-1-1,0 1 1,0 0-1,0-1 1,0 0-1,0 0 1,0 0-1,0 0 1,3 0-1,8-2 7,-1 0 1,1-1-1,-1-1 0,0 0 0,0-1 1,-1 0-1,23-13 0,-23 12-93,-1 0 0,1 0-1,1 1 1,-1 1 0,1 0 0,-1 0-1,1 2 1,23-3 0,-35 5 45,0 1 0,1 0-1,-1 0 1,0 0 0,0 0 0,0 0 0,0 0 0,0 0-1,0 0 1,0 0 0,-1 0 0,1 0 0,0 1 0,0-1-1,-1 0 1,1 1 0,-1-1 0,0 0 0,1 1 0,-1 1-1,1-1 25,-1 1 0,1-1 0,0 0-1,-1 0 1,1 0 0,0 0 0,0 0-1,0-1 1,1 1 0,-1 0-1,0 0 1,1-1 0,-1 1 0,1-1-1,-1 1 1,1-1 0,3 2-1,2-2-13,0-1-1,1 1 0,-1-2 1,0 1-1,1-1 0,-1 0 1,0 0-1,0-1 0,0 0 1,0-1-1,10-4 0,-11 5-962,0-1 0,0 0-1,0-1 1,-1 1-1,0-1 1,0 0 0,9-8-1,-9 4-3887,-5-1-1405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4.540"/>
    </inkml:context>
    <inkml:brush xml:id="br0">
      <inkml:brushProperty name="width" value="0.025" units="cm"/>
      <inkml:brushProperty name="height" value="0.025" units="cm"/>
    </inkml:brush>
  </inkml:definitions>
  <inkml:trace contextRef="#ctx0" brushRef="#br0">0 1 9449,'0'0'10250,"59"30"-17265,-39-25 385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4.888"/>
    </inkml:context>
    <inkml:brush xml:id="br0">
      <inkml:brushProperty name="width" value="0.025" units="cm"/>
      <inkml:brushProperty name="height" value="0.025" units="cm"/>
    </inkml:brush>
  </inkml:definitions>
  <inkml:trace contextRef="#ctx0" brushRef="#br0">60 138 6406,'0'0'14814,"-9"3"-14051,6-2-720,0-1 20,1 1-1,0-1 0,0 1 0,-1 0 0,1-1 1,0 1-1,0 0 0,0 0 0,0 1 1,0-1-1,0 0 0,0 1 0,1-1 0,-1 1 1,0-1-1,1 1 0,-1 0 0,1 0 1,-1 0-1,1-1 0,0 1 0,0 1 0,0-1 1,0 0-1,0 0 0,1 0 0,-1 0 1,1 1-1,-1-1 0,1 0 0,0 4 0,0-5-51,0 0 0,1 0 0,-1 0 0,1 0-1,-1 0 1,1-1 0,-1 1 0,1 0 0,-1 0-1,1-1 1,0 1 0,-1 0 0,1-1 0,0 1-1,0-1 1,0 1 0,-1-1 0,1 1 0,0-1-1,0 1 1,0-1 0,0 0 0,0 1 0,0-1-1,0 0 1,0 0 0,0 0 0,0 0 0,0 0-1,0 0 1,-1 0 0,1 0 0,0 0 0,0-1-1,0 1 1,0 0 0,0 0 0,1-1 0,39-12 320,-32 7-307,0-1 0,-1-1 0,0 1 0,0-1 0,-1-1-1,0 1 1,-1-1 0,1-1 0,-2 1 0,1-1 0,-1 0 0,-1 0 0,0 0-1,0-1 1,-1 1 0,-1-1 0,1 0 0,0-20 0,-14 63 465,1-5-418,8-18 60,1-1 0,-1 1 0,2 0 0,-1 0 0,1 0-1,0 0 1,1 0 0,0 0 0,1 0 0,3 11-1,-4-16-113,1-1 0,0 1 0,0-1-1,0 0 1,0 1 0,1-1 0,-1 0-1,1 0 1,0-1 0,0 1-1,0 0 1,0-1 0,1 0 0,-1 0-1,1 0 1,-1 0 0,1-1-1,-1 1 1,1-1 0,0 0 0,0 0-1,0 0 1,0 0 0,0-1-1,6 1 1,-9-1-49,34-2-3529,-23-8-2343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5.749"/>
    </inkml:context>
    <inkml:brush xml:id="br0">
      <inkml:brushProperty name="width" value="0.025" units="cm"/>
      <inkml:brushProperty name="height" value="0.025" units="cm"/>
    </inkml:brush>
  </inkml:definitions>
  <inkml:trace contextRef="#ctx0" brushRef="#br0">93 152 15214,'0'0'6246,"-9"-5"-5269,5 2-928,1 1-24,0 0 0,0 1 0,0-1 0,0 0 0,0 1 0,0 0 0,-1 0 0,1 0 0,-6-1 0,8 2-24,-1 0-1,1 1 0,-1-1 0,1 0 0,-1 1 0,1-1 1,-1 1-1,1 0 0,-1-1 0,1 1 0,0 0 0,0 0 1,-1 0-1,1 0 0,0 0 0,0 0 0,0 0 0,0 1 1,0-1-1,0 0 0,0 0 0,0 1 0,1-1 0,-1 1 1,0-1-1,1 1 0,-1-1 0,1 1 0,0-1 0,-1 4 1,-1 2-6,0 0 1,0 0 0,1 0-1,0 0 1,0 0 0,0 0-1,1 1 1,0-1 0,2 13-1,-1-18 12,0 0-1,0 0 0,0 0 1,0 0-1,0 0 0,0 0 0,1 0 1,-1 0-1,1 0 0,-1 0 1,1 0-1,0-1 0,-1 1 1,1-1-1,0 0 0,0 1 0,0-1 1,0 0-1,0 0 0,1 0 1,-1 0-1,0-1 0,0 1 0,1 0 1,-1-1-1,0 0 0,1 1 1,-1-1-1,0 0 0,1 0 0,-1-1 1,0 1-1,4-1 0,2 0 29,0-1-1,0 0 1,0-1-1,0 0 1,-1 0-1,1 0 1,-1-1-1,1 0 0,-1 0 1,-1-1-1,1 0 1,-1-1-1,1 1 1,-1-1-1,6-8 1,1-1 107,-1-1 0,0 0 0,-2-1 0,0 0 0,11-25 0,-17 33 10,-1 4-84,0 0 1,-1 0-1,0 0 1,0 0-1,0 0 1,-1-1-1,0 1 1,0-1-1,0 1 1,0-1-1,-1 1 1,0-1-1,-1-7 1,1 13-80,-1 0-1,0 0 1,1 0 0,-1 0 0,1 0 0,-1 0 0,1 0 0,-1 0 0,1 0 0,-1 1-1,1-1 1,-1 0 0,1 0 0,-1 0 0,1 1 0,-1-1 0,1 0 0,-1 1-1,1-1 1,0 0 0,-1 1 0,1-1 0,-1 1 0,1-1 0,0 0 0,0 1-1,-1-1 1,1 1 0,0-1 0,0 1 0,-1-1 0,1 1 0,0-1 0,0 2-1,-12 17 1,6-8 58,2-1 0,-1 1 0,1 0 0,1 1-1,0-1 1,0 1 0,1 0 0,1-1 0,0 1-1,0 0 1,1 0 0,2 11 0,-1-20-27,0 0 1,0-1-1,0 1 0,0-1 1,1 0-1,-1 1 0,0-1 0,1 0 1,0 0-1,0 0 0,0 0 1,0 0-1,0 0 0,0 0 1,0-1-1,0 1 0,1-1 1,-1 1-1,0-1 0,1 0 1,-1 0-1,1 0 0,0-1 1,-1 1-1,1 0 0,0-1 1,-1 0-1,1 0 0,0 0 1,3 0-1,2 0 39,-1 0-1,1 0 1,-1-1 0,0 0-1,1 0 1,-1-1 0,0 0 0,0 0-1,0-1 1,8-3 0,-4-1-17,-1 0 1,1-1 0,-2 0-1,1-1 1,9-11 0,-15 16-23,0-1 0,-1 1 0,1-1 1,-1 1-1,-1-1 0,1 0 0,-1-1 1,1 1-1,-1 0 0,-1 0 0,1-1 0,-1 1 1,1-12-1,-19 56-500,15-37 483,1 1 1,0 0 0,1 0 0,-1 0 0,0 0-1,1 0 1,0 0 0,-1 0 0,1 0 0,0 0 0,1 0-1,-1-1 1,1 1 0,-1 0 0,1 0 0,0 0 0,0 0-1,0 0 1,0-1 0,0 1 0,1 0 0,-1-1 0,1 1-1,0-1 1,0 0 0,0 1 0,0-1 0,3 2-1,-1-1 24,1-1 0,0 0 0,0-1-1,0 1 1,0-1 0,0 0 0,0 0 0,0 0-1,0-1 1,0 1 0,1-1 0,-1-1-1,0 1 1,0-1 0,0 0 0,6-1-1,-2-1-4,0-1 0,0 1 0,0-1 0,-1-1 0,1 0 1,-1 0-1,0 0 0,0-1 0,-1-1 0,0 1 0,10-12 0,-13 14-11,1-1 0,-1 0 1,-1 0-1,1 0 1,-1 0-1,0 0 0,0-1 1,0 1-1,-1-1 0,0 0 1,0 0-1,0 0 1,-1 0-1,0 0 0,0 0 1,-1 0-1,1 0 0,-2-12 1,1 18-15,0-1 1,0 0 0,0 1-1,-1-1 1,1 0-1,0 1 1,0-1 0,0 1-1,-1-1 1,1 1-1,0-1 1,-1 1-1,1-1 1,0 1 0,-1-1-1,1 1 1,-1-1-1,1 1 1,-1 0 0,1-1-1,-1 1 1,1 0-1,-1-1 1,1 1-1,-1 0 1,1-1 0,-1 1-1,0 0 1,1 0-1,-1 0 1,1 0 0,-1 0-1,0 0 1,1 0-1,-1 0 1,1 0-1,-1 0 1,0 0 0,1 0-1,-1 0 1,1 0-1,-1 0 1,0 1 0,1-1-1,-1 0 1,1 1-1,-1-1 1,1 0-1,-1 1 1,1-1 0,-1 0-1,1 1 1,-1-1-1,1 1 1,0-1 0,-1 1-1,0 0 1,-22 28-130,21-25 159,1 0 0,-1 0 0,1 0 0,0 0 0,0 0 0,1 1 0,-1-1 0,1 0 0,0 0 0,0 0 0,0 1 0,1-1 0,-1 0 1,1 0-1,0 0 0,0 1 0,1-1 0,-1 0 0,1-1 0,0 1 0,0 0 0,0 0 0,0-1 0,1 1 0,-1-1 0,1 0 0,6 6 1,-3-5-235,1 0 0,-1 0 0,1-1 0,0 1 1,0-2-1,1 1 0,-1-1 0,0 0 1,1 0-1,-1-1 0,1 0 0,0 0 1,-1-1-1,15-1 0,-21 1-90,1 0-1,-1 0 0,0 0 1,0 0-1,0 0 1,0-1-1,0 1 1,1 0-1,-1-1 1,0 1-1,0-1 1,0 1-1,0-1 1,0 1-1,0-1 1,0 0-1,0 1 1,0-1-1,-1 0 1,1 0-1,0 0 0,0 0 1,-1 0-1,1 0 1,0 0-1,-1 0 1,1 0-1,-1 0 1,1-2-1,5-18-8649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48.568"/>
    </inkml:context>
    <inkml:brush xml:id="br0">
      <inkml:brushProperty name="width" value="0.025" units="cm"/>
      <inkml:brushProperty name="height" value="0.025" units="cm"/>
    </inkml:brush>
  </inkml:definitions>
  <inkml:trace contextRef="#ctx0" brushRef="#br0">1 126 4773,'0'0'8690,"0"8"-6859,3 25-26,-3-32-1708,0 0 1,0-1-1,1 1 0,-1 0 1,1 0-1,-1 0 1,1-1-1,-1 1 0,1 0 1,-1-1-1,1 1 0,-1 0 1,1-1-1,0 1 1,-1-1-1,1 1 0,0-1 1,0 1-1,0-1 0,-1 1 1,1-1-1,0 0 1,0 0-1,0 1 0,0-1 1,-1 0-1,1 0 0,0 0 1,0 0-1,0 0 1,0 0-1,1 0 0,27-6 1398,-21 2-1373,-1-1-1,1 0 1,-1-1-1,0 0 1,-1 0-1,1 0 1,-1-1-1,-1 1 1,1-1-1,-1-1 1,0 1-1,-1-1 1,0 0-1,0 0 1,0 0-1,-1-1 1,-1 1 0,1-1-1,-1 0 1,1-12-1,-3 21-113,-1-1 1,1 0-1,0 0 1,0 1-1,0-1 1,-1 0-1,1 1 1,0-1-1,-1 0 0,1 1 1,-1-1-1,1 1 1,-1-1-1,1 0 1,-1 1-1,1-1 0,-1 1 1,1 0-1,-1-1 1,0 1-1,1-1 1,-1 1-1,0 0 0,1 0 1,-1-1-1,0 1 1,1 0-1,-1 0 1,0 0-1,0 0 1,1 0-1,-1-1 0,0 2 1,0-1-1,1 0 1,-1 0-1,0 0 1,0 0-1,1 0 0,-1 1 1,0-1-1,1 0 1,-2 1-1,-1 0-19,-1 0-1,1 0 0,0 0 1,0 0-1,0 1 1,0-1-1,0 1 1,-5 3-1,4-1-76,1 0 0,0 1 0,0-1 0,0 0 0,1 1 0,-1 0 0,1 0 0,0 0 0,-2 8 0,6 11-8550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6.125"/>
    </inkml:context>
    <inkml:brush xml:id="br0">
      <inkml:brushProperty name="width" value="0.025" units="cm"/>
      <inkml:brushProperty name="height" value="0.025" units="cm"/>
    </inkml:brush>
  </inkml:definitions>
  <inkml:trace contextRef="#ctx0" brushRef="#br0">1 0 16432,'0'0'3427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6.709"/>
    </inkml:context>
    <inkml:brush xml:id="br0">
      <inkml:brushProperty name="width" value="0.025" units="cm"/>
      <inkml:brushProperty name="height" value="0.025" units="cm"/>
    </inkml:brush>
  </inkml:definitions>
  <inkml:trace contextRef="#ctx0" brushRef="#br0">45 43 11787,'0'0'9134,"-7"14"-8883,1-2-166,0 0 1,1 0-1,1 0 1,0 1-1,0 0 1,1 0-1,1 0 0,0 0 1,1 0-1,1 0 1,1 26-1,-1-37-64,1 0 0,-1 0-1,1 1 1,0-1 0,0 0-1,0 0 1,0 0 0,0 0 0,0 0-1,0 0 1,1 0 0,-1 0 0,1-1-1,-1 1 1,1 0 0,0-1 0,-1 0-1,1 1 1,0-1 0,0 0 0,0 0-1,0 0 1,0 0 0,0 0 0,1 0-1,-1-1 1,0 1 0,0-1 0,1 1-1,-1-1 1,0 0 0,0 0 0,1 0-1,-1 0 1,0 0 0,1-1 0,-1 1-1,4-2 1,4 0 110,0-1 0,0-1 0,0 1 0,-1-1 1,0-1-1,0 0 0,11-7 0,-3-2-98,-1 0 1,0-1-1,-1-1 1,-1-1-1,0 0 1,-1 0-1,-1-1 1,-1-1-1,0 0 1,9-26-1,-18 130-1047,-2-72 1022,0 1 0,1-1-1,1 0 1,0 0 0,1 0 0,5 14 0,-7-23 34,1 0 0,-1 0 0,1 0 1,0-1-1,0 1 0,1-1 0,-1 0 0,0 1 1,1-1-1,0 0 0,0 0 0,0-1 1,0 1-1,1 0 0,-1-1 0,0 0 0,1 0 1,0 0-1,0 0 0,-1-1 0,1 0 1,0 1-1,0-1 0,5 0 0,-2 0 15,0 0-1,1-1 1,-1 0-1,1-1 1,-1 0-1,1 0 1,-1 0 0,0-1-1,0 0 1,0 0-1,0-1 1,0 0-1,0 0 1,-1 0-1,1-1 1,-1 0-1,0-1 1,0 1-1,-1-1 1,1 0-1,-1-1 1,0 1 0,0-1-1,-1 0 1,0 0-1,0 0 1,0-1-1,-1 0 1,0 1-1,0-1 1,-1 0-1,1 0 1,-2-1-1,1 1 1,-1 0 0,0-1-1,0 1 1,-1 0-1,0-1 1,-1 1-1,0-1 1,0 1-1,-3-11 1,2 12-119,0 1 0,-1-1 0,0 1 0,0-1 0,-1 1 0,-4-6 0,7 9-20,-1 0 0,0 0 0,0 0 0,0 0 0,0 1 1,0-1-1,0 0 0,0 1 0,0 0 0,-1-1 0,1 1 0,0 0 1,-1 0-1,1 0 0,-1 0 0,-4 0 0,6 1-286,0 1 1,0 0-1,0-1 0,1 1 1,-1 0-1,0-1 0,1 1 1,-1 0-1,0 0 0,1-1 0,-1 1 1,1 0-1,-1 0 0,1 0 1,0 0-1,-1 0 0,1 0 1,0 0-1,0 0 0,-1 0 0,1 0 1,0 0-1,0 0 0,0 0 1,0 0-1,1 0 0,-1 0 1,0 0-1,0 0 0,0 0 0,1 0 1,0 1-1,2 10-7298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7.075"/>
    </inkml:context>
    <inkml:brush xml:id="br0">
      <inkml:brushProperty name="width" value="0.025" units="cm"/>
      <inkml:brushProperty name="height" value="0.025" units="cm"/>
    </inkml:brush>
  </inkml:definitions>
  <inkml:trace contextRef="#ctx0" brushRef="#br0">0 84 15983,'0'0'6182,"8"1"-5280,-1-1-711,-1 0-1,0 0 0,0 0 1,0-1-1,0 0 1,0 0-1,0-1 1,0 0-1,7-2 1,-10 3-159,-1 0 0,1-1 0,0 1 1,-1 0-1,1-1 0,-1 1 1,0-1-1,0 0 0,1 0 0,-1 0 1,0 0-1,0 0 0,-1 0 1,1-1-1,0 1 0,-1 0 0,1-1 1,-1 0-1,0 1 0,0-1 1,0 0-1,0 1 0,-1-1 1,1 0-1,0-5 0,-2 7-29,1 0-1,0 0 0,-1 1 1,1-1-1,-1 0 1,1 0-1,-1 1 1,1-1-1,-1 0 1,0 1-1,1-1 1,-1 1-1,0-1 1,1 1-1,-1-1 1,0 1-1,0 0 1,1-1-1,-1 1 0,0 0 1,0-1-1,0 1 1,0 0-1,0 0 1,1 0-1,-1 0 1,0 0-1,0 0 1,0 0-1,0 0 1,0 0-1,1 0 1,-1 1-1,0-1 1,0 0-1,0 1 0,-1 0 1,-1-1-24,-1 1 1,0 0-1,1 0 1,-1 0-1,1 0 1,-1 1-1,1 0 1,-4 2-1,4-1 16,1-1-1,0 1 1,-1 0 0,1-1-1,0 1 1,1 0-1,-1 1 1,0-1-1,1 0 1,0 0-1,0 1 1,0-1 0,0 1-1,0-1 1,1 1-1,-1-1 1,1 1-1,0-1 1,1 8-1,-1-9 9,1 0-1,0 0 1,-1 0-1,1 0 0,0 0 1,0 0-1,0 0 1,1 0-1,-1 0 0,0 0 1,1 0-1,-1-1 1,1 1-1,-1-1 0,1 1 1,0-1-1,0 0 1,0 1-1,0-1 0,0 0 1,0 0-1,0-1 1,0 1-1,0 0 0,0-1 1,0 1-1,0-1 1,1 1-1,-1-1 0,0 0 1,4 0-1,4 0-41,0-1 0,0 0-1,0 0 1,0-1 0,0-1 0,19-6-1,51-31-4713,-12 6-3378,-44 24 1880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7.595"/>
    </inkml:context>
    <inkml:brush xml:id="br0">
      <inkml:brushProperty name="width" value="0.025" units="cm"/>
      <inkml:brushProperty name="height" value="0.025" units="cm"/>
    </inkml:brush>
  </inkml:definitions>
  <inkml:trace contextRef="#ctx0" brushRef="#br0">51 167 6374,'0'0'13234,"-5"0"-12855,3 0-369,0 0 0,1 0 0,-1 1 0,0-1 0,1 0-1,-1 1 1,1-1 0,-1 1 0,1 0 0,-1-1 0,1 1 0,-1 0 0,1 0 0,0 0 0,-1 0 0,1 0 0,0 0 0,0 1-1,0-1 1,0 0 0,0 0 0,0 1 0,0-1 0,0 1 0,0-1 0,-1 4 0,0 0 59,1 1 0,-1-1 1,1 1-1,0 0 0,0 0 1,1-1-1,0 1 0,0 7 0,0-12-32,1 1-1,-1-1 0,1 0 0,0 1 0,0-1 0,-1 1 0,1-1 0,0 0 0,0 0 0,0 1 0,0-1 0,0 0 0,0 0 1,1 0-1,-1 0 0,0 0 0,1-1 0,-1 1 0,0 0 0,1 0 0,-1-1 0,1 1 0,-1-1 0,1 1 0,-1-1 0,1 0 1,-1 0-1,1 0 0,-1 0 0,1 0 0,0 0 0,-1 0 0,1 0 0,-1 0 0,2-1 0,5 0 181,0 0 0,0 0 0,0 0 0,0-1-1,14-6 1,-10 2-192,0-1-1,-1 0 1,0-1-1,0-1 1,0 1-1,-1-2 1,-1 1-1,0-1 1,0-1-1,-1 0 1,0 0-1,-1 0 1,0-1-1,-1 0 1,0 0-1,-1-1 1,-1 0-1,0 0 1,0 0-1,-1 0 1,1-19-1,-4 31-26,0 1 0,0 0 0,0-1-1,0 1 1,0-1 0,0 1 0,0 0-1,0-1 1,0 1 0,0-1 0,0 1-1,0 0 1,0-1 0,-1 1 0,1 0-1,0-1 1,0 1 0,0 0 0,-1-1-1,1 1 1,0 0 0,-1-1 0,1 1-1,0 0 1,-1 0 0,1-1 0,0 1-1,-1 0 1,1 0 0,0 0 0,-1-1-1,1 1 1,0 0 0,-1 0 0,1 0-1,-1 0 1,1 0 0,0 0 0,-1 0-1,1 0 1,-1 0 0,1 0 0,0 0-1,-1 0 1,1 0 0,-1 0 0,1 0-1,0 0 1,-1 1 0,1-1 0,0 0-1,-1 0 1,1 0 0,0 1 0,-1-1-1,1 0 1,0 0 0,-1 1 0,1-1-1,0 0 1,0 1 0,-1 0 0,-20 17 117,15-10-46,1-1 1,0 1-1,1 0 0,-1 0 1,2 0-1,-1 1 0,1-1 1,0 1-1,1 0 1,0 0-1,0 0 0,1 0 1,1 0-1,-1 0 1,1 0-1,2 15 0,0-21-49,-1-1 0,1 0-1,-1 0 1,1 1 0,0-1-1,0 0 1,0-1 0,0 1-1,0 0 1,1 0-1,-1-1 1,0 0 0,1 1-1,-1-1 1,1 0 0,0 0-1,-1 0 1,1-1-1,0 1 1,-1 0 0,1-1-1,0 0 1,0 0 0,0 0-1,3 0 1,5 0 26,1 0 1,-1 0-1,1-2 0,21-4 1,-24 3-5,0 0 0,0-1 0,-1 0-1,1-1 1,-1 0 0,0 0 0,0-1 0,-1 0 0,0 0 0,0-1 0,0 0 0,0 0 0,-1 0 0,7-12 0,-13 19-5,0 0-1,1-1 0,-1 1 1,0 0-1,1-1 0,-1 1 1,0 0-1,0-1 0,1 1 1,-1 0-1,0-1 0,0 1 1,0 0-1,1-1 0,-1 1 1,0 0-1,0-1 0,0 1 1,0-1-1,0 1 0,0 0 1,0-1-1,0 1 0,0-1 1,0 1-1,0-1 0,0 1 1,0 0-1,0-1 0,0 1 1,0-1-1,-1 1 0,1 0 1,0-1-1,0 1 0,0 0 1,-1-1-1,1 1 0,0 0 1,0-1-1,-1 1 0,1 0 1,0 0-1,-1-1 0,1 1 1,0 0-1,-1 0 0,1-1 1,0 1-1,-1 0 0,0 0-31,0 0 0,0 0 1,0 1-1,0-1 0,0 0 0,0 1 0,0-1 0,0 1 0,0-1 0,1 1 0,-1-1 0,0 1 0,0 0 0,0-1 0,1 1 0,-1 0 0,0-1 0,1 1 0,-2 1 0,0 2-5,0-1-1,0 1 1,0-1-1,0 1 1,1 0-1,-1 0 1,1-1-1,0 1 1,0 0 0,0 0-1,1 0 1,-1 0-1,1 0 1,0 0-1,0 1 1,1-1-1,-1 0 1,1 0-1,0 0 1,2 7-1,-1-8-221,0 0 0,0 0-1,1 0 1,-1 0-1,1-1 1,-1 1 0,1-1-1,0 1 1,0-1-1,0 0 1,0 0 0,0 0-1,1-1 1,-1 1 0,1-1-1,-1 0 1,1 0-1,-1 0 1,1 0 0,0 0-1,-1-1 1,8 0-1,19 0-6305,3-5-7560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8.824"/>
    </inkml:context>
    <inkml:brush xml:id="br0">
      <inkml:brushProperty name="width" value="0.025" units="cm"/>
      <inkml:brushProperty name="height" value="0.025" units="cm"/>
    </inkml:brush>
  </inkml:definitions>
  <inkml:trace contextRef="#ctx0" brushRef="#br0">20 2 8200,'0'0'14424,"2"14"-13981,1 65 442,-2-1 0,-4 1 0,-15 88 0,14-121-704,18-53 198,-7-1-307,0-1 0,0 0 0,-1 0 0,0 0 0,-1 0 0,0-1 0,7-18 0,21-81-7,-23 72-12,-8 27-54,6-18-2,20-49 1,-24 70-15,-1 0-1,1 0 1,1 0 0,-1 0 0,1 1-1,0-1 1,1 1 0,-1 0-1,1 1 1,1-1 0,8-5-1,-14 10 11,-1 1 0,1-1-1,0 0 1,-1 1 0,1-1-1,0 1 1,0-1 0,-1 1-1,1-1 1,0 1 0,0 0-1,0-1 1,0 1 0,0 0-1,0 0 1,-1-1-1,1 1 1,0 0 0,0 0-1,0 0 1,0 0 0,0 0-1,0 0 1,0 1 0,0-1-1,0 0 1,-1 0 0,1 1-1,0-1 1,0 0-1,0 1 1,0-1 0,-1 1-1,1-1 1,0 1 0,0 0-1,-1-1 1,1 1 0,-1 0-1,1-1 1,0 1 0,0 1-1,-1 0-6,1 0 1,-1 0-1,0 0 0,1 0 0,-1 0 0,0 0 0,-1 0 1,1 0-1,0 0 0,-1 0 0,1 0 0,-1 0 1,1 0-1,-1-1 0,0 1 0,0 0 0,0 0 1,0-1-1,-2 4 0,-11 11 8,0-1 1,-1 0-1,-1-1 1,0-1-1,-27 16 1,24-16-90,19-13 43,0 0-1,0 0 1,0 0 0,0 0 0,-1 0 0,1 0 0,0 0 0,0 0-1,0 0 1,0 1 0,0-1 0,0 0 0,-1 0 0,1 0-1,0 0 1,0 0 0,0 0 0,0 0 0,0 0 0,0 0 0,0 0-1,-1 0 1,1 0 0,0 0 0,0 1 0,0-1 0,0 0-1,0 0 1,0 0 0,0 0 0,0 0 0,0 0 0,0 0-1,0 1 1,0-1 0,0 0 0,0 0 0,0 0 0,0 0 0,0 0-1,0 0 1,0 1 0,0-1 0,0 0 0,0 0 0,0 0-1,0 0 1,0 0 0,0 0 0,0 1 0,0-1 0,0 0 0,0 0-1,0 0 1,0 0 0,0 0 0,0 0 0,0 0 0,1 0-1,-1 1 1,0-1 0,0 0 0,0 0 0,0 0 0,0 0-1,0 0 1,0 0 0,1 0 0,-1 0 0,15 0-1686,21-6-368,-9-2-108,0-2 0,-1 0 0,0-2 0,-1-1-1,33-22 1,-4-9 3951,-6-7 8065,-51 60-5699,0 10-3786,1-5-151,-10 49 947,12-58-997,-1 1 1,1-1 0,0 1-1,0-1 1,1 1 0,-1-1-1,1 0 1,0 1 0,3 7-1,-2-11-93,-1-1 0,0 1 0,1-1 0,-1 0 0,1 0 0,-1 1 0,1-1 0,0 0 0,-1 0 0,1-1 0,0 1 0,0 0 0,-1-1 0,1 1 0,0-1 0,0 1 0,0-1 0,0 0 0,0 0 0,0 0 0,0 0 0,0 0 0,-1 0 1,1 0-1,0-1 0,0 1 0,2-1 0,2-1 29,0 1 0,-1-1 0,1 0 1,-1 0-1,1 0 0,-1-1 0,8-4 1,-1-4-2,0 0 1,19-24-1,2-3-392,-29 103-973,-3-64 1264,0 0 0,0 0 0,-1 0 0,1-1 0,0 1 0,0 0 0,0-1 0,0 1 0,0 0 0,0-1 0,0 1 0,0-1 0,0 0 0,1 1 0,-1-1 0,0 0 0,0 1 0,0-1 0,0 0 0,0 0 0,1 0 0,-1 0 0,0 0 0,0-1 0,0 1 0,0 0 0,1 0 0,-1-1 0,0 1 0,1-1 0,38-11-4170,-17-1-521,1-4-1334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6:59.583"/>
    </inkml:context>
    <inkml:brush xml:id="br0">
      <inkml:brushProperty name="width" value="0.025" units="cm"/>
      <inkml:brushProperty name="height" value="0.025" units="cm"/>
    </inkml:brush>
  </inkml:definitions>
  <inkml:trace contextRef="#ctx0" brushRef="#br0">102 73 12364,'0'0'4836,"-6"8"-3501,-7 11-961,1 1 1,1 0 0,1 0-1,1 1 1,0 0-1,2 1 1,1-1-1,0 1 1,2 1 0,0-1-1,0 44 1,3-65-370,1-1 1,0 1 0,0 0-1,0 0 1,0 0-1,0 0 1,0 0-1,1-1 1,-1 1 0,0 0-1,0 0 1,0 0-1,1-1 1,-1 1 0,0 0-1,1 0 1,-1-1-1,1 1 1,-1 0 0,1-1-1,-1 1 1,1 0-1,0-1 1,-1 1-1,1-1 1,0 1 0,-1-1-1,2 1 1,0-1 16,-1 1 0,1-1 1,-1 0-1,1 0 0,-1 0 1,1-1-1,-1 1 0,1 0 0,-1 0 1,1-1-1,-1 1 0,0-1 1,1 0-1,1 0 0,3-3-57,1 0-1,-1 0 0,0 0 1,-1 0-1,10-10 1,-4 0-86,1 0 0,-2 0 0,0-2 1,-1 1-1,0-1 0,-2 0 0,8-21 0,-22 59 49,1-1 0,1 1-1,1 0 1,1 1-1,1-1 1,1 34-1,1-55 35,0 0-1,1 0 1,-1 0-1,1 0 1,-1 0-1,1 0 1,-1 0-1,1 0 1,0 0-1,0 0 1,-1-1-1,1 1 1,0 0-1,0 0 1,0-1-1,-1 1 1,1-1-1,0 1 1,0-1-1,0 1 1,0-1-1,0 1 1,0-1 0,0 0-1,1 0 1,-1 0-1,0 1 1,0-1-1,0 0 1,0 0-1,0-1 1,0 1-1,0 0 1,0 0-1,0 0 1,0-1-1,0 1 1,2-1-1,1 0-248,0 0 0,0 0 0,0 0 0,0-1 0,0 1 0,-1-1-1,1 0 1,0 0 0,4-4 0,13-19 23,-2-2 0,0 0 0,-2-1 0,-1 0 0,-2-2 0,12-32 0,4-5 153,-27 60 195,26-55 476,-13 22 3227,-29 74-1036,3-8-2501,1 0-1,1 0 1,1 1 0,1 0 0,-2 32-1,7-36-321,-1-8-80,0 1 0,2-1 0,0 0-1,1 1 1,0-1 0,1 0 0,1 1 0,8 23 0,-10-38-975,-2-9-1120,-22-50-2521,-10-2 4060,2 5 2063,21 36-199,7 14-476,-1 0-1,2-1 0,-1 0 1,0 0-1,1 1 0,0-1 1,0 0-1,-1-11 1,8 15-499,1 1 1,-1 0-1,1 0 1,-1 1-1,1 0 1,-1 0-1,1 0 1,9 2-1,13 2-244,48 4-3846,-37-8-3046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0.543"/>
    </inkml:context>
    <inkml:brush xml:id="br0">
      <inkml:brushProperty name="width" value="0.025" units="cm"/>
      <inkml:brushProperty name="height" value="0.025" units="cm"/>
    </inkml:brush>
  </inkml:definitions>
  <inkml:trace contextRef="#ctx0" brushRef="#br0">1 514 10282,'0'0'6091,"9"-11"-4410,6-4-1109,159-183 2863,-154 172-3097,-1 0-1,-1-2 0,-2 0 1,0 0-1,-2-2 1,13-40-1,-26 66-252,0 0-1,0-1 1,0 1 0,0-1-1,-1 1 1,0 0-1,0-1 1,-1-7 0,1 11-80,0 1 0,0 0 0,0 0 0,0-1 1,0 1-1,0 0 0,0 0 0,-1-1 0,1 1 1,0 0-1,0 0 0,0-1 0,0 1 0,0 0 1,-1 0-1,1 0 0,0-1 0,0 1 1,0 0-1,0 0 0,-1 0 0,1 0 0,0-1 1,0 1-1,-1 0 0,1 0 0,0 0 0,0 0 1,-1 0-1,1 0 0,0 0 0,0 0 0,-1 0 1,1 0-1,0 0 0,0 0 0,-1 0 1,1 0-1,0 0 0,0 0 0,-1 0 0,1 0 1,-17 20-58,1 8-3,3 0-1,0 1 1,2 1-1,-9 35 0,-19 127 94,35-166-1,2-1 1,0 1-1,3 30 1,-1-54-72,0 0 0,0-1 0,0 1 0,0-1-1,0 1 1,0 0 0,1-1 0,-1 1 0,0-1 0,1 1 0,0 0 0,-1-1 0,1 0 0,0 1 0,0-1 0,0 1 0,-1-1 0,2 0 0,-1 0 0,0 1 0,0-1 0,0 0 0,0 0 0,1 0 0,-1 0 0,1-1 0,-1 1 0,0 0 0,1 0 0,-1-1 0,1 1 0,0-1 0,-1 1 0,1-1 0,-1 0 0,1 0 0,0 0 0,-1 0 0,1 0 0,-1 0 0,1 0 0,0 0 0,-1-1 0,1 1 0,-1 0 0,1-1 0,-1 0 0,1 1 0,1-2 0,4-1-577,1 0 1,-1-1-1,0 0 0,-1 0 1,1-1-1,-1 0 1,0 0-1,9-10 0,-4 1-1140,-2 0-1,0-1 0,-1 0 0,0 0 1,-2-1-1,9-25 0,-2-8-4056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1.270"/>
    </inkml:context>
    <inkml:brush xml:id="br0">
      <inkml:brushProperty name="width" value="0.025" units="cm"/>
      <inkml:brushProperty name="height" value="0.025" units="cm"/>
    </inkml:brush>
  </inkml:definitions>
  <inkml:trace contextRef="#ctx0" brushRef="#br0">29 55 1986,'6'-32'5626,"-5"10"3759,-15 54-6593,9-19-2574,1-1-1,0 1 0,2-1 1,-1 1-1,1 0 0,0 26 1,3-39-200,-1 1 0,0-1 0,1 1 0,-1-1 0,0 1 0,1-1 0,-1 1 0,1-1 0,-1 1 0,1-1 0,-1 0 0,1 1 0,0-1 0,-1 0 0,1 0 0,-1 1 0,1-1 0,0 0 0,-1 0 0,1 0 0,-1 0 0,1 0 0,0 0 0,-1 0 0,1 0 0,0 0 0,-1 0 0,1 0 0,-1 0 0,1 0 0,0 0 0,-1-1 0,1 1 0,-1 0 0,1 0 0,0-1 0,-1 1 0,1 0 0,-1-1-1,1 1 1,0-1 0,27-13 391,-13 3-341,-2 0 0,1-1 0,20-24 0,-50 78 1174,15-40-1206,0-1 1,1 0-1,-1 0 1,1 0 0,-1 1-1,1-1 1,0 0 0,0 1-1,0-1 1,-1 0 0,1 1-1,0-1 1,0 0 0,1 1-1,-1-1 1,0 0 0,0 1-1,1-1 1,-1 0-1,1 0 1,-1 1 0,1-1-1,-1 0 1,1 0 0,0 0-1,0 0 1,-1 0 0,1 0-1,0 0 1,0 0 0,0 0-1,0 0 1,2 1 0,10-1 92,0 1 0,0-2 0,0 0 0,0 0 0,0-1 0,0-1 1,0 0-1,14-5 0,32-4-10,-58 11-122,-1 0 1,0 0-1,1 0 0,-1 0 1,1 0-1,-1 0 1,1 0-1,-1 0 1,1 0-1,-1 1 1,1-1-1,-1 0 0,1 0 1,-1 0-1,1 1 1,-1-1-1,0 0 1,1 0-1,-1 1 0,0-1 1,1 0-1,-1 1 1,1-1-1,-1 0 1,0 1-1,0-1 0,1 1 1,-1-1-1,0 0 1,0 1-1,0-1 1,1 1-1,-1-1 1,0 1-1,0-1 0,0 1 1,0-1-1,0 1 1,0-1-1,0 1 1,0-1-1,0 2 0,0-2 18,0 1 0,0-1 0,0 1 0,0-1 0,0 1-1,0 0 1,0-1 0,0 1 0,0-1 0,0 1 0,1 0 0,-1-1-1,0 1 1,0-1 0,1 1 0,-1-1 0,0 1 0,1-1-1,-1 1 1,1-1 0,-1 0 0,0 1 0,1-1 0,-1 1 0,1-1-1,-1 0 1,1 1 0,-1-1 0,1 0 0,-1 0 0,1 0-1,0 1 1,-1-1 0,1 0 0,-1 0 0,1 0 0,1 0 0,-1-6 279,1 0 1,-1 0-1,0 0 1,-1 0-1,0 0 1,1 0-1,-3-12 1,2 9-255,0 8-53,-1-1 0,1 1 1,0 0-1,0 0 0,0-1 0,0 1 0,0 0 0,0 0 0,0-1 0,0 1 0,1 0 0,-1-1 0,0 1 0,1 0 0,-1 0 0,1 0 0,-1-1 0,1 1 0,0 0 0,-1 0 0,1 0 0,0 0 0,0 0 0,0 0 0,1-1 0,1 2-43,-1 0 1,0 0 0,0 1-1,0-1 1,0 0 0,0 1-1,0 0 1,0 0 0,0-1-1,0 1 1,0 0-1,2 2 1,22 8 109,-16-7-77,0-2 0,0 1 0,0-1 0,1 0 0,-1-1 0,17 0 0,-25-1 34,0 0 0,1 0 0,-1 0 0,0 0 0,0-1 0,0 1 0,0 0 0,1-1 0,-1 0 0,0 1 0,0-1 0,0 0 0,0 0 0,0 0 0,-1 0 0,1-1 0,0 1 0,0 0 0,-1-1 0,1 1 0,-1-1 0,1 1 0,-1-1 0,0 0 0,0 0 0,1 0 0,-1 0 0,0 0-1,-1 0 1,1 0 0,0 0 0,-1 0 0,1 0 0,-1 0 0,1 0 0,-1-5 0,0 6-15,0-1-1,0 0 0,0 1 0,-1-1 0,1 0 1,0 1-1,-1-1 0,1 1 0,-1-1 0,0 1 1,1-1-1,-1 1 0,0-1 0,0 1 1,0 0-1,0-1 0,0 1 0,0 0 0,0 0 1,-1 0-1,1-1 0,0 1 0,-1 1 0,1-1 1,-1 0-1,1 0 0,-1 0 0,1 1 0,-1-1 1,1 1-1,-1-1 0,0 1 0,1 0 0,-1 0 1,0 0-1,1 0 0,-1 0 0,0 0 0,1 0 1,-1 0-1,1 0 0,-1 1 0,0-1 1,1 1-1,-1-1 0,1 1 0,-1 0 0,-1 1 1,1-1 0,-1 1 1,0 0 0,1 0 0,-1 0 0,1 0 0,0 1 0,0-1 0,0 0 0,0 1 0,0 0 0,1-1-1,-1 1 1,1 0 0,-1 0 0,1 0 0,0 0 0,0 0 0,0 0 0,1 0 0,-1 0 0,1 1 0,0-1-1,0 4 1,0-3 4,0 0 0,0 0 0,1 0-1,-1-1 1,1 1 0,0 0 0,0-1 0,0 1-1,0 0 1,1-1 0,0 0 0,0 1-1,0-1 1,0 0 0,0 0 0,0 0-1,1 0 1,-1 0 0,5 3 0,42 20-2038,-42-24 837,1 1-1,0-1 0,-1-1 0,1 1 1,9-1-1,10 0-4452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1.603"/>
    </inkml:context>
    <inkml:brush xml:id="br0">
      <inkml:brushProperty name="width" value="0.025" units="cm"/>
      <inkml:brushProperty name="height" value="0.025" units="cm"/>
    </inkml:brush>
  </inkml:definitions>
  <inkml:trace contextRef="#ctx0" brushRef="#br0">1 27 13004,'0'0'8488,"48"6"-7142,-10-6 191,1-2-1024,11-6-449,0 1-449,-4-1-2690,-6 0-4644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3.341"/>
    </inkml:context>
    <inkml:brush xml:id="br0">
      <inkml:brushProperty name="width" value="0.025" units="cm"/>
      <inkml:brushProperty name="height" value="0.025" units="cm"/>
    </inkml:brush>
  </inkml:definitions>
  <inkml:trace contextRef="#ctx0" brushRef="#br0">1 166 7111,'33'-2'10387,"-1"-4"-4902,-21 2-5279,-1 1 0,0-1 0,0-1 0,0 0 0,-1 0 0,0-1 0,0 0 0,0 0 0,-1-1 0,1-1 0,-2 1 1,11-14-1,-15 19-114,-1-1 1,0 1-1,0-1 0,0 0 1,0 0-1,-1 0 1,1 0-1,-1 0 1,0 0-1,1 0 0,-2-1 1,1 1-1,0 0 1,-1-1-1,1 1 1,-1 0-1,0-1 0,0-3 1,-1 7-75,0-1 0,1 0 0,-1 0 0,0 1 0,0-1 0,1 1 1,-1-1-1,0 1 0,0-1 0,0 1 0,0-1 0,0 1 0,0 0 0,0-1 0,0 1 0,0 0 1,0 0-1,0 0 0,0 0 0,0 0 0,0 0 0,0 0 0,0 0 0,0 0 0,0 0 0,0 1 0,0-1 1,0 0-1,1 1 0,-1-1 0,-1 1 0,-32 12-122,27-7 101,-1 1 0,1-1-1,1 1 1,-1 1 0,1-1-1,0 1 1,1 0 0,0 0 0,0 1-1,1-1 1,0 1 0,0 0 0,1 1-1,-2 9 1,4-15-32,0 0 0,0 0 0,0 0 0,1 0 1,0 0-1,0 0 0,0 0 0,0 0 0,1 0 0,-1 0 0,1 0 0,0 0 0,0 0 0,1 0 1,-1 0-1,1-1 0,0 1 0,0 0 0,0-1 0,0 0 0,1 1 0,-1-1 0,1 0 0,0 0 1,0 0-1,0-1 0,0 1 0,1-1 0,-1 0 0,1 0 0,-1 0 0,1 0 0,0 0 0,6 1 1,1 0-1464,0 0 0,0-1 0,1 0 0,18 0 0,7-2-8634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4.708"/>
    </inkml:context>
    <inkml:brush xml:id="br0">
      <inkml:brushProperty name="width" value="0.025" units="cm"/>
      <inkml:brushProperty name="height" value="0.025" units="cm"/>
    </inkml:brush>
  </inkml:definitions>
  <inkml:trace contextRef="#ctx0" brushRef="#br0">78 198 3395,'-1'1'13020,"-12"5"-11824,7-1-980,1 0 0,-1 0-1,1 1 1,0 0 0,1 0-1,-1 1 1,1-1 0,1 1-1,-1 0 1,1 0 0,0 0-1,1 0 1,0 1 0,0-1-1,0 1 1,1-1 0,0 1-1,1 0 1,0 12 0,0-19-211,0-1 1,1 1 0,-1 0 0,0 0-1,1-1 1,-1 1 0,1 0 0,-1 0-1,1-1 1,-1 1 0,1-1 0,0 1-1,-1 0 1,1-1 0,0 1-1,-1-1 1,1 0 0,0 1 0,0-1-1,-1 1 1,1-1 0,0 0 0,0 0-1,0 1 1,0-1 0,-1 0 0,1 0-1,0 0 1,0 0 0,0 0 0,0 0-1,0 0 1,-1 0 0,1-1-1,0 1 1,0 0 0,0 0 0,0-1-1,1 0 1,33-16 224,-21 3-179,1 0 0,-2-1 1,0-1-1,-1 0 0,0-1 1,-2 0-1,0 0 0,-1-1 1,0-1-1,-2 0 0,0 0 1,-1 0-1,-1 0 0,-1-1 0,0 0 1,-2 0-1,0-27 0,-21 90 1556,14-20-1484,0-1 1,2 1-1,1 0 0,0 27 0,2-44-89,0 0-1,0 0 1,0 0 0,1-1-1,0 1 1,0 0 0,1 0-1,0-1 1,0 1-1,0-1 1,0 1 0,1-1-1,0 0 1,0 0 0,0 0-1,1 0 1,0-1 0,-1 1-1,2-1 1,-1 0 0,8 5-1,-8-7-30,0 0 0,0-1 0,0 1 0,1-1 0,-1 0 0,0 0 0,1-1 0,-1 1 0,1-1 0,-1 0 0,1 0 0,-1 0 1,1-1-1,-1 0 0,1 0 0,-1 0 0,0 0 0,0 0 0,1-1 0,-1 0 0,0 0 0,0 0 0,-1-1 0,1 1 0,0-1 0,-1 0 0,1 0 0,-1 0 0,0 0 0,5-7 0,-2 3-5,0-1 0,0 0 0,-1 0-1,0 0 1,0-1 0,-1 1 0,0-1 0,0 0 0,-1-1 0,-1 1 0,1 0-1,-1-1 1,0-13 0,-3 23 10,-1 0 0,1 1-1,-1-1 1,1 0 0,-1 0-1,1 1 1,-1-1 0,1 0-1,-1 1 1,1 0 0,-1-1-1,1 1 1,0 0 0,-1 0-1,-1 1 1,-5 6 4,0 1 1,1 0-1,0 1 0,0-1 1,1 1-1,1 0 0,-8 18 1,10-21 28,0 0 0,0 0 0,1 1 1,0-1-1,1 1 0,-1-1 1,2 1-1,-1 0 0,1 0 0,0-1 1,0 1-1,3 12 0,-2-19-50,0 1 0,0-1-1,0 0 1,0 1 0,0-1-1,0 0 1,1 1 0,-1-1 0,0 0-1,1 0 1,-1 0 0,1 0-1,-1 0 1,1-1 0,0 1-1,-1 0 1,1-1 0,0 1-1,-1-1 1,1 1 0,0-1 0,0 0-1,-1 0 1,1 0 0,0 0-1,0 0 1,-1 0 0,1 0-1,3-2 1,1 2-466,0-1 0,0 0 0,0-1 0,0 0 1,0 1-1,-1-2 0,10-3 0,11-16-5050,-2-6-4117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5.830"/>
    </inkml:context>
    <inkml:brush xml:id="br0">
      <inkml:brushProperty name="width" value="0.025" units="cm"/>
      <inkml:brushProperty name="height" value="0.025" units="cm"/>
    </inkml:brush>
  </inkml:definitions>
  <inkml:trace contextRef="#ctx0" brushRef="#br0">72 160 8552,'0'0'2322,"2"-11"-53,-1 5-1875,2-9 1110,0 0-1,-1 0 1,-1 0-1,-1-18 1,0 33-1480,0-1 0,0 1 0,0 0-1,0-1 1,0 1 0,0-1 0,0 1 0,0-1 0,0 1 0,-1 0 0,1-1 0,0 1 0,0 0 0,0-1 0,-1 1 0,1 0 0,0-1 0,0 1 0,-1 0 0,1-1 0,0 1 0,-1 0 0,1 0 0,0-1 0,-1 1 0,1 0 0,0 0 0,-1 0 0,1-1 0,0 1 0,-1 0 0,1 0 0,-1 0 0,1 0 0,0 0 0,-1 0 0,1 0 0,-1 0 0,1 0 0,-1 0 0,1 0-1,0 0 1,-1 0 0,1 0 0,-1 0 0,1 0 0,0 1 0,-1-1 0,1 0 0,0 0 0,-1 0 0,1 1 0,0-1 0,-1 1 0,-19 16 686,13-1-644,-1 0 0,2 0 0,0 0 0,1 1 0,1-1 0,0 1 0,1 0 0,1 1 0,1-1 0,0 18 0,1-34-55,0 0 0,0 1 0,0-1 0,0 0 0,0 1-1,1-1 1,-1 0 0,0 0 0,1 1 0,-1-1 0,1 0 0,-1 0 0,1 0-1,0 0 1,-1 1 0,1-1 0,0 0 0,0 0 0,0-1 0,0 1 0,0 0 0,0 0-1,0 0 1,0 0 0,0-1 0,2 2 0,0-2 34,-1 1 1,1-1-1,-1 0 0,1 0 1,-1 0-1,1 0 1,-1-1-1,1 1 0,-1 0 1,1-1-1,-1 0 1,0 0-1,3-1 0,5-2 105,0-1-1,-1-1 1,0 0-1,0 0 0,11-10 1,-9 5-77,-1 0 1,0-1-1,-1 0 1,0-1-1,-1 0 0,-1 0 1,0-1-1,0 0 1,-2 0-1,0 0 0,0-1 1,-1 0-1,-1 0 1,-1 0-1,2-27 0,-20 63-25,13-9-56,0 0 1,0 0-1,1 0 0,0 0 0,2 0 0,-1 1 0,1-1 0,2 14 0,-1-23 14,-1 1-1,1-1 1,0 0-1,0 0 1,0 0-1,1 0 1,-1 0-1,1 0 1,0 0 0,0 0-1,0 0 1,0-1-1,0 1 1,0-1-1,1 1 1,-1-1-1,1 0 1,0 0 0,-1 0-1,1-1 1,0 1-1,0 0 1,0-1-1,0 0 1,1 0-1,-1 0 1,0 0 0,0-1-1,1 1 1,-1-1-1,0 1 1,1-1-1,4-1 1,-1 1 9,-1-1-1,0 0 1,0 0 0,0 0-1,0-1 1,0 0 0,0 0 0,-1-1-1,1 1 1,-1-1 0,1 0-1,-1-1 1,0 1 0,0-1 0,0 0-1,-1 0 1,0-1 0,1 1 0,-2-1-1,1 0 1,0 0 0,-1-1-1,0 1 1,0 0 0,-1-1 0,1 0-1,-1 0 1,-1 0 0,1 0-1,-1 0 1,0 0 0,1-11 0,-18 40-410,14-18 394,0 0 0,1 0 0,0 0 0,0 0 0,0 1 0,0-1 0,1 1 0,0-1 1,0 0-1,0 1 0,3 9 0,-3-12 12,1-1 0,0 0-1,0 0 1,0 0 0,0 0 0,0 0 0,0 0 0,1-1 0,-1 1-1,1 0 1,-1-1 0,1 1 0,0-1 0,-1 1 0,1-1 0,0 0-1,0 0 1,0 0 0,0 0 0,0 0 0,0 0 0,0 0 0,1-1-1,-1 1 1,0-1 0,0 1 0,0-1 0,1 0 0,3 0 0,1-1 11,-1 1 0,1-1 1,0 0-1,0 0 1,-1-1-1,1 0 0,-1 0 1,1-1-1,-1 1 1,0-1-1,0-1 1,0 1-1,-1-1 0,1 0 1,5-5-1,-7 5-8,0 0 0,-1 0-1,1 0 1,-1 0 0,0 0-1,0-1 1,0 1 0,-1-1-1,1 0 1,-1 0 0,-1 0-1,1 0 1,0 0 0,-1 0-1,0 0 1,-1-1 0,1 1-1,-1 0 1,0 0 0,0-6 0,0 10-17,-1 1 1,1-1 0,0 1 0,0 0 0,0-1 0,0 1 0,-1-1 0,1 1 0,0 0 0,0-1 0,-1 1 0,1 0 0,0-1 0,-1 1 0,1 0 0,0 0 0,-1-1 0,1 1 0,0 0 0,-1 0 0,1-1 0,0 1 0,-1 0 0,1 0 0,-1 0 0,1 0 0,-1 0-1,1 0 1,0 0 0,-1 0 0,1 0 0,-1 0 0,1 0 0,0 0 0,-1 0 0,1 0 0,-1 0 0,1 0 0,-1 0 0,1 0 0,0 1 0,-1-1 0,1 0 0,0 0 0,-1 1 0,1-1 0,0 0 0,-1 0 0,1 1 0,-19 14-169,16-11 184,1 0-1,0 0 1,0 0-1,0 0 1,1 0-1,0 1 1,-1-1-1,1 0 1,1 1-1,-1-1 1,1 1-1,-1-1 0,1 1 1,0-1-1,1 1 1,-1-1-1,3 9 1,-1-10 0,-1 0 0,1 0 1,0 0-1,0-1 0,0 1 0,0 0 0,0-1 1,1 0-1,-1 1 0,1-1 0,0 0 1,-1 0-1,1-1 0,0 1 0,0-1 0,0 1 1,0-1-1,1 0 0,-1 0 0,0 0 1,0 0-1,1-1 0,-1 1 0,6-1 0,0 1-167,51 0 246,-35-11-2006,-24 10 1607,1-1 0,-1 0 1,0 0-1,0-1 0,0 1 0,-1 0 1,1 0-1,0 0 0,0 0 1,-1-1-1,1 1 0,-1 0 0,1-1 1,-1 1-1,1-1 0,-1-1 1,1-18-5246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6.190"/>
    </inkml:context>
    <inkml:brush xml:id="br0">
      <inkml:brushProperty name="width" value="0.025" units="cm"/>
      <inkml:brushProperty name="height" value="0.025" units="cm"/>
    </inkml:brush>
  </inkml:definitions>
  <inkml:trace contextRef="#ctx0" brushRef="#br0">1 0 17424,'0'0'5253,"9"47"-5124,7-34-97,-4-3-2050,-3-5-3908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06.990"/>
    </inkml:context>
    <inkml:brush xml:id="br0">
      <inkml:brushProperty name="width" value="0.025" units="cm"/>
      <inkml:brushProperty name="height" value="0.025" units="cm"/>
    </inkml:brush>
  </inkml:definitions>
  <inkml:trace contextRef="#ctx0" brushRef="#br0">0 53 4228,'0'0'7015,"2"-9"-4971,1-2-970,2-8-34,-4 5 6413,5 227-4977,-3-177-2855,1 0 0,3 1 0,18 61 1,-23-92-401,7 14-1939,2-15-4382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1.469"/>
    </inkml:context>
    <inkml:brush xml:id="br0">
      <inkml:brushProperty name="width" value="0.025" units="cm"/>
      <inkml:brushProperty name="height" value="0.025" units="cm"/>
    </inkml:brush>
  </inkml:definitions>
  <inkml:trace contextRef="#ctx0" brushRef="#br0">9 90 11819,'0'0'10768,"-2"8"-10421,0-2-310,1 0 1,0 0 0,0 0-1,0 1 1,1-1 0,0 0 0,0 0-1,0 0 1,1 0 0,1 6-1,-1-9-30,0 0 0,0-1 1,0 1-1,0-1 0,1 1 0,-1-1 0,1 1 0,-1-1 0,1 0 0,0 0 0,0 0 0,0 0 0,0 0 0,0 0 0,1 0 0,-1-1 0,0 1 0,1-1 0,-1 0 0,1 0 1,-1 0-1,1 0 0,0 0 0,0 0 0,-1-1 0,1 1 0,0-1 0,4 0 0,-3 0 7,0 0 1,0-1-1,0 0 1,0 0-1,0 0 0,0 0 1,0 0-1,-1-1 0,1 0 1,0 0-1,-1 0 1,1 0-1,-1 0 0,0-1 1,0 0-1,0 1 1,0-1-1,0 0 0,-1 0 1,0-1-1,1 1 1,2-6-1,0 2-37,-1-1 0,0 1 0,-1-1 0,1 0 1,-2 0-1,3-9 0,-5 42-25,-1-15 49,1 0 1,0 0-1,0 0 0,1 1 0,1-1 0,2 10 0,-3-18 8,0 1-1,0-1 0,0 0 1,0 1-1,1-1 0,-1 0 1,1 0-1,0 0 0,-1 0 1,1 0-1,0 0 1,0-1-1,0 1 0,0-1 1,0 1-1,1-1 0,-1 0 1,0 0-1,1 1 0,-1-2 1,0 1-1,1 0 0,0-1 1,-1 1-1,1-1 1,-1 1-1,1-1 0,4-1 1,-3 2 39,0-1 0,0-1-1,0 1 1,-1 0 0,1-1 0,0 0 0,0 0 0,-1 0 0,1 0 0,-1-1 0,1 0 0,-1 1 0,0-1 0,1 0 0,-1-1 0,0 1 0,0 0 0,0-1-1,-1 0 1,1 0 0,-1 1 0,1-2 0,-1 1 0,0 0 0,0 0 0,0-1 0,-1 1 0,3-8 0,0-4 291,0 0 1,-1 0-1,-1-1 1,0 1-1,-1-29 1,-1 44-335,0 0 1,0-1-1,0 1 1,0 0 0,0-1-1,0 1 1,0 0-1,0 0 1,0-1-1,1 1 1,-1 0-1,0 0 1,0-1-1,0 1 1,-1 0-1,1-1 1,0 1-1,0 0 1,0 0-1,0-1 1,0 1-1,0 0 1,0 0-1,0-1 1,0 1-1,-1 0 1,1 0 0,0-1-1,0 1 1,0 0-1,-1 0 1,1 0-1,0-1 1,0 1-1,0 0 1,-1 0-1,1 0 1,0 0-1,0 0 1,-1 0-1,1-1 1,0 1-1,-1 0 1,1 0-1,0 0 1,0 0-1,-1 0 1,1 0 0,0 0-1,0 0 1,-1 0-1,1 0 1,0 0-1,-1 0 1,1 0-1,0 1 1,0-1-1,-1 0 1,-9 13-193,8-8 188,1 0 0,0-1 0,0 1 0,1 0 0,0-1 0,-1 1 0,2 0 0,-1 0 0,1 5 0,0-9 8,-1 0-1,0 0 1,1 0-1,-1 0 0,1 0 1,0 0-1,-1 0 1,1 0-1,0 0 1,0 0-1,-1 0 1,1-1-1,0 1 0,0 0 1,0 0-1,0-1 1,0 1-1,0-1 1,0 1-1,0-1 1,0 1-1,0-1 0,1 0 1,-1 1-1,0-1 1,0 0-1,0 0 1,0 0-1,0 0 1,1 0-1,-1 0 0,0 0 1,0 0-1,0-1 1,0 1-1,0 0 1,1-1-1,-1 1 1,0-1-1,0 1 0,0-1 1,1 0-1,3-3 27,0 1 0,-1 0-1,0-1 1,1 0 0,-1 0 0,0 0-1,-1 0 1,1-1 0,-1 0-1,0 1 1,0-1 0,-1 0-1,1 0 1,-1-1 0,0 1 0,0 0-1,-1-1 1,0 0 0,0 1-1,0-1 1,0-8 0,-1 13-99,-2 2 53,1-1-1,0 1 1,0 0 0,0 0 0,0-1 0,0 1-1,0 0 1,0 0 0,0 0 0,0 0 0,0 0 0,0 0-1,0 1 1,1-1 0,-1 0 0,0 0 0,1 0-1,-1 1 1,1-1 0,-1 0 0,1 1 0,0-1 0,0 0-1,0 1 1,-1-1 0,1 0 0,1 3 0,-1 51-58,1-37 114,-1-10 34,-1 2 23,1 0 0,1 0 0,0 0 0,0 0-1,4 12 1,-5-21-89,0 0-1,1 1 0,-1-1 1,1 0-1,-1 0 0,1 1 1,0-1-1,-1 0 0,1 0 1,0 0-1,0 0 0,0 0 0,0 0 1,0 0-1,0 0 0,0 0 1,0 0-1,0-1 0,1 1 1,-1 0-1,0-1 0,0 1 1,1-1-1,-1 1 0,0-1 1,1 0-1,-1 0 0,0 1 1,1-1-1,-1 0 0,1 0 1,-1 0-1,0-1 0,1 1 0,-1 0 1,0 0-1,1-1 0,-1 1 1,0-1-1,1 1 0,-1-1 1,0 1-1,0-1 0,0 0 1,0 0-1,1 0 0,0-1 1,2-1 12,0 0 0,-1 0 1,1 0-1,-1 0 0,0-1 1,0 1-1,0-1 1,0 0-1,-1 0 0,1 0 1,-1 0-1,3-8 0,16-59 89,-14 46-61,-1-5-246,-8 28 44,-7 17 80,4-1 69,0 0 0,0 0 0,1 0 0,1 1 0,0-1 0,1 1 0,0 19 0,2-33 1,0 0 1,0 0-1,0 0 0,0 0 1,0-1-1,0 1 0,0 0 1,1 0-1,-1 0 0,0 0 1,0 0-1,1 0 1,-1-1-1,1 1 0,-1 0 1,1 0-1,-1 0 0,1-1 1,-1 1-1,1 0 0,0-1 1,-1 1-1,1-1 0,0 1 1,-1 0-1,2 0 0,0-1 6,0 1-1,0-1 1,0 0-1,0 1 1,0-1-1,-1 0 1,1 0-1,0-1 1,0 1-1,0 0 0,0 0 1,2-2-1,57-26 152,-52 23-148,-2 2-32,1-1 0,-1 1 1,1 1-1,0-1 0,0 1 0,0 0 0,0 1 0,0 0 0,12 0 0,-20 1 108,0-27 394,-18-27-398,15 47 19,0 0 1,0 0-1,0 0 0,1-1 0,1 1 0,-1-1 1,0-10-1,51 17-320,-28 1-297,11 1-981,-14-3-4017,-17-5-5371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1.799"/>
    </inkml:context>
    <inkml:brush xml:id="br0">
      <inkml:brushProperty name="width" value="0.025" units="cm"/>
      <inkml:brushProperty name="height" value="0.025" units="cm"/>
    </inkml:brush>
  </inkml:definitions>
  <inkml:trace contextRef="#ctx0" brushRef="#br0">13 36 14990,'-7'-8'2979,"2"2"-256,5-1-770,0 0-1088,0 3-480,0 1-449,8 3-897,3 0-1762,3 0-1889,-5 0-3524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2.398"/>
    </inkml:context>
    <inkml:brush xml:id="br0">
      <inkml:brushProperty name="width" value="0.025" units="cm"/>
      <inkml:brushProperty name="height" value="0.025" units="cm"/>
    </inkml:brush>
  </inkml:definitions>
  <inkml:trace contextRef="#ctx0" brushRef="#br0">47 1 15919,'0'0'8750,"2"12"-8254,10 114 428,-5-45-323,31 152-1,-29-213-471,-9-20-120,0 0 0,0 0 0,1 0 0,-1 0 0,0 0 0,0 0 0,0 0 0,1 0 0,-1 0 0,0 0 0,0 0 0,0 0 0,1 0 0,-1 0 0,0 0 0,0 0 0,0 0 0,1 0 0,-1-1 0,0 1 0,0 0 0,0 0 0,0 0 0,1 0 0,-1 0 0,0 0 0,0-1 0,0 1 0,0 0 0,0 0 0,0 0 0,0-1 0,0 1 0,1 0 0,-1 0 0,0 0 0,0-1 0,0 1 0,0 0 0,0 0 0,0 0 0,0-1 0,0 1 0,0 0 0,2-39 92,-4 30-182,0 1 0,-1 0 0,0 0 0,-1 1 0,1-1 0,-1 0 0,-1 1 0,1 0 0,-8-8 0,0 1-92,0 0 1,-1 0-1,-17-12 1,16 13 46,29 12-246,-7 2 235,28 1-1352,-1 0-4771,61-4-1,-33-11 1475,-55 10 4867,0-1-1,1 1 1,-1-1 0,-1-1 0,10-6 0,-16 10 301,0 1 0,0-1 0,0 0-1,0 1 1,0-1 0,0 0 0,0 0 0,-1 0 0,1 0-1,0 0 1,0 0 0,-1 0 0,1 0 0,-1 0 0,1 0-1,-1-1 1,1 1 0,-1-1 0,0 1-127,0 1 0,0-1 1,0 0-1,0 1 0,-1-1 0,1 1 0,0-1 0,0 1 1,-1-1-1,1 1 0,0-1 0,-1 1 0,1 0 1,0-1-1,-1 1 0,1-1 0,-1 1 0,1 0 0,-1-1 1,1 1-1,-1 0 0,1 0 0,-1-1 0,1 1 1,-1 0-1,0 0 0,-23-3 4115,-1 10-4676,-14 21 1067,38-28-768,0 1-1,0 0 0,-1 0 1,1 0-1,0 0 0,0 0 1,0 0-1,0 0 0,0 0 1,0 0-1,0 0 0,1 1 1,-1-1-1,0 0 1,1 1-1,-1-1 0,1 1 1,-1-1-1,1 0 0,-1 1 1,1-1-1,0 1 0,0-1 1,0 1-1,0-1 0,0 1 1,0-1-1,1 3 0,4-2-195,0 1-1,0-2 1,0 1-1,1-1 0,-1 1 1,0-1-1,1-1 0,-1 1 1,1-1-1,7-1 0,2 2-203,1 1 36,-8-2 338,0 0 1,0 1 0,-1 0-1,1 1 1,0-1 0,0 2 0,-1-1-1,1 1 1,13 7 0,-20-9 75,-1-1 1,1 1-1,0 0 0,0 0 1,-1 0-1,1-1 1,0 1-1,-1 0 1,1 0-1,-1 0 1,1 0-1,-1 0 1,1 0-1,-1 0 0,0 0 1,0 1-1,0-1 1,1 0-1,-1 0 1,0 0-1,0 0 1,0 0-1,0 0 0,-1 0 1,1 0-1,0 2 1,-2 0 68,1 0 1,0-1-1,-1 1 1,1 0 0,-1 0-1,0-1 1,0 1-1,0-1 1,-4 3-1,0 1 37,-1 0-1,0-1 0,0 0 0,-1 0 1,1-1-1,-10 4 0,-4-6-1584,21-3 1131,-1 1 0,1 0 0,-1-1 0,0 0 0,1 1 0,-1-1 0,1 1 0,0-1 0,-1 0 0,1 1 0,-1-1 0,1 0 0,0 0 0,-1 1 0,1-1-1,0 0 1,0 0 0,0 1 0,0-1 0,0 0 0,0 0 0,0 1 0,0-1 0,0 0 0,0 0 0,0 0 0,0 1 0,0-1 0,1 0 0,-1 1 0,0-1 0,1 0-1,-1 0 1,1 0 0,8-16-7366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2.866"/>
    </inkml:context>
    <inkml:brush xml:id="br0">
      <inkml:brushProperty name="width" value="0.025" units="cm"/>
      <inkml:brushProperty name="height" value="0.025" units="cm"/>
    </inkml:brush>
  </inkml:definitions>
  <inkml:trace contextRef="#ctx0" brushRef="#br0">55 286 9161,'0'0'12924,"-8"11"-12070,2-3-712,2-3 47,0 0 1,0 1 0,0-1-1,0 1 1,1 0 0,0 0-1,0 1 1,1-1 0,0 0-1,0 1 1,0-1 0,1 1-1,0 0 1,0-1 0,0 12-1,2-16-162,0-1 0,0 1 0,-1-1 0,1 0-1,0 1 1,0-1 0,0 0 0,0 1 0,1-1-1,-1 0 1,0 0 0,1 0 0,-1 0 0,0 0-1,1 0 1,-1 0 0,1-1 0,-1 1 0,1 0-1,0-1 1,-1 1 0,1-1 0,0 0 0,-1 0 0,1 1-1,0-1 1,-1 0 0,1 0 0,0-1 0,1 1-1,5 0 102,0-1-1,0 0 1,0 0-1,0 0 1,10-4 0,-5-1-128,0-1 1,-1 0-1,0 0 1,-1-1-1,1-1 1,-2 0 0,1 0-1,-1-1 1,-1-1-1,1 1 1,-2-1-1,0-1 1,0 0 0,-1 0-1,0-1 1,-1 1-1,-1-1 1,0-1-1,-1 1 1,0-1 0,-1 1-1,0-1 1,-1 0-1,-1 0 1,0 0-1,-1 0 1,-4-26 0,4 36-19,-1-1 0,0 1 0,0 0 0,0 0 0,0 0 0,-1 0 0,0 0 0,0 1 0,0-1 0,0 0 0,0 1 0,-1 0 0,0-1 0,0 1 0,0 0 1,0 0-1,0 1 0,0-1 0,-1 1 0,1-1 0,-1 1 0,0 0 0,1 0 0,-1 1 0,0-1 0,0 1 0,0 0 0,0 0 0,-1 0 0,-5 0 0,5 1 6,0 0-1,0 1 1,0 0-1,0-1 1,0 2-1,0-1 0,0 1 1,0-1-1,0 1 1,1 0-1,-1 1 1,1-1-1,-1 1 1,1 0-1,0 0 0,0 1 1,1-1-1,-1 1 1,0 0-1,1-1 1,0 2-1,0-1 1,0 0-1,-3 9 0,4-9 25,0 0 0,0 0 0,0 1-1,0-1 1,1 1 0,0-1-1,0 1 1,0 0 0,1-1-1,0 1 1,-1 0 0,2-1 0,-1 1-1,1 6 1,1-8-20,-1 0 0,0 0 0,1 0 0,0 0-1,-1 0 1,1 0 0,0-1 0,1 1 0,-1-1 0,0 0 0,1 1 0,-1-1 0,1 0-1,0 0 1,-1-1 0,1 1 0,0-1 0,0 1 0,0-1 0,6 2 0,34 9-359,-27-8 323,0 1-1,0 0 0,29 15 0,-42-18 33,0-1 1,0 1-1,0 0 1,0 0-1,0 1 1,-1-1-1,1 1 1,-1-1-1,0 1 1,1 0-1,-1 0 1,0 0-1,-1 0 1,1 0-1,0 0 1,-1 0-1,0 1 1,0-1-1,0 1 1,0-1-1,0 1 1,-1-1-1,1 6 1,-1 5-178,0 17-875,-6-15-5894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4.219"/>
    </inkml:context>
    <inkml:brush xml:id="br0">
      <inkml:brushProperty name="width" value="0.025" units="cm"/>
      <inkml:brushProperty name="height" value="0.025" units="cm"/>
    </inkml:brush>
  </inkml:definitions>
  <inkml:trace contextRef="#ctx0" brushRef="#br0">114 381 8392,'0'0'2045,"2"-9"95,3-30 327,-5 38-2353,0 0 0,0-1 0,0 1 0,0 0 0,0-1 1,-1 1-1,1 0 0,0-1 0,-1 1 0,1 0 1,-1 0-1,1-1 0,-1 1 0,1 0 0,-1 0 0,0 0 1,0 0-1,0 0 0,1 0 0,-1 0 0,0 0 0,0 0 1,0 0-1,0 0 0,-1 1 0,1-1 0,0 0 1,0 1-1,0-1 0,-1 1 0,1-1 0,0 1 0,-1 0 1,1 0-1,0-1 0,-1 1 0,1 0 0,0 0 0,-1 0 1,1 0-1,0 0 0,-2 1 0,-1-1 0,1 1-1,-1-1 0,0 1 1,1 0-1,-1 0 0,1 0 1,0 0-1,-1 0 1,1 1-1,0 0 0,0-1 1,0 1-1,-4 3 0,3 1-48,0 0 0,1 0 0,-1 1-1,1-1 1,1 1 0,-1 0 0,1-1 0,0 1-1,1 0 1,0 0 0,0 0 0,0 1-1,1-1 1,1 12 0,-1-18-59,0 0 0,0 0 0,0-1 0,0 1 0,0 0 0,1 0 0,-1 0 0,0 0 0,1 0-1,-1 0 1,0-1 0,1 1 0,-1 0 0,1 0 0,-1-1 0,1 1 0,0 0 0,-1-1 0,1 1 0,0 0 0,-1-1 0,1 1 0,0-1 0,0 1 0,-1-1 0,1 0 0,0 1 0,0-1 0,0 0-1,0 1 1,0-1 0,-1 0 0,1 0 0,0 0 0,0 0 0,0 0 0,0 0 0,0 0 0,0 0 0,0 0 0,0 0 0,0-1 0,-1 1 0,1 0 0,2-1 0,1 0 42,0 0-1,0-1 1,0 1 0,0-1 0,0 0 0,0 0 0,0 0 0,5-5 0,4-7-130,-1 0 1,-1-1 0,0-1 0,-1 0 0,-1 0 0,0-1 0,-1 0-1,-1 0 1,6-25 0,-17 57 102,0 1 0,1 0-1,0 0 1,1 0 0,1 0-1,1 0 1,2 23 0,-2-38-10,0 0 1,1 0 0,-1 0 0,0 0-1,1 0 1,-1 0 0,1 0-1,-1 0 1,1 0 0,-1 0 0,1-1-1,0 1 1,-1 0 0,1 0 0,0 0-1,0-1 1,0 1 0,-1 0-1,1-1 1,0 1 0,0-1 0,0 1-1,0-1 1,2 1 0,0 0 33,0-1 1,0 0 0,0 1-1,0-1 1,0 0 0,0-1-1,0 1 1,-1 0 0,5-2-1,1 0 77,0-1-1,0 0 1,0 0-1,0-1 1,12-8-1,-7 3-76,-1-1-1,0-1 0,0 0 0,-1-1 1,-1 0-1,0-1 0,-1 0 0,0 0 1,10-23-1,-9 13-165,-1-1 0,-1 0 0,-1-1 0,-1 1 0,3-32 0,-15 88-15,-2 0-1,-14 38 0,15-51 258,0 0 0,1 0 0,1 1 0,1 0 1,0 0-1,2 0 0,0 0 0,2 0 0,1 28 0,-1-46-115,0 0 0,1-1-1,-1 1 1,0-1 0,0 1-1,1-1 1,-1 1 0,1-1-1,-1 1 1,1-1 0,-1 1-1,1-1 1,0 0 0,0 1-1,0-1 1,0 0 0,0 0-1,0 1 1,0-1 0,0 0-1,0 0 1,1 0 0,-1 0-1,0-1 1,1 1 0,-1 0-1,0-1 1,1 1 0,-1 0-1,1-1 1,-1 0 0,1 1-1,0-1 1,-1 0 0,1 0-1,-1 0 1,1 0 0,-1 0-1,4 0 1,-2-1 17,1-1 1,0 1 0,-1-1-1,1 1 1,-1-1-1,0 0 1,0 0-1,1-1 1,-1 1-1,-1 0 1,1-1-1,0 0 1,0 0-1,-1 0 1,3-3-1,6-14 12,-1 1-1,-1-2 0,0 1 1,-2-1-1,7-31 0,17-115 56,-20 94-92,-10 65 61,6-23-313,-5 54-122,-11 130 314,4-103 239,2 0 0,8 97 1,2-113-139,-7-33-27,1 0 0,-1 0 0,0 0 0,0 0 0,0 0 0,1 0 0,-1 0 0,1 0 0,-1 0 0,1 0 0,-1 0 0,1 0-1,-1-1 1,1 1 0,0 0 0,0 0 0,-1-1 0,1 1 0,0 0 0,0-1 0,0 1 0,0 0 0,0-1 0,0 0 0,-1 1-1,1-1 1,2 1 0,-1-34 576,-3 22-644,-1 1 0,0 0 0,-1-1 0,0 1 0,-1 1 0,0-1 0,0 0 0,-1 1 0,0 0 0,-1 0 0,-11-14 0,-21-39-201,38 62 276,0-1 0,0 1 0,0-1 1,0 1-1,0-1 0,0 1 0,0-1 1,0 1-1,0 0 0,0-1 0,0 1 0,0-1 1,0 1-1,0-1 0,0 1 0,1-1 1,-1 1-1,0 0 0,0-1 0,0 1 1,1-1-1,-1 1 0,0 0 0,1-1 0,-1 1 1,0 0-1,1-1 0,-1 1 0,0 0 1,1 0-1,-1-1 0,1 1 0,-1 0 1,0 0-1,1 0 0,-1-1 0,1 1 0,-1 0 1,1 0-1,-1 0 0,1 0 0,-1 0 1,0 0-1,1 0 0,-1 0 0,1 0 1,31-1-368,-25 1 304,75-3-4274,-27 0-1667,-19 0-170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4.564"/>
    </inkml:context>
    <inkml:brush xml:id="br0">
      <inkml:brushProperty name="width" value="0.025" units="cm"/>
      <inkml:brushProperty name="height" value="0.025" units="cm"/>
    </inkml:brush>
  </inkml:definitions>
  <inkml:trace contextRef="#ctx0" brushRef="#br0">119 0 9129,'0'0'12582,"-8"0"-11904,2 0-516,-1 1 1,1 0-1,0 0 0,0 0 0,-1 1 1,1-1-1,-11 6 0,14-5-100,-1-1 0,1 1-1,0 0 1,0 0-1,0 0 1,0 1 0,0-1-1,0 1 1,0-1 0,1 1-1,-1 0 1,1 0 0,0 0-1,0 0 1,0 1 0,0-1-1,-2 7 1,4-9-115,0 0-1,1 0 1,-1-1 0,0 1 0,0 0-1,0-1 1,1 1 0,-1 0 0,1-1-1,-1 1 1,0-1 0,1 1 0,-1 0 0,1-1-1,-1 1 1,1-1 0,-1 1 0,1-1-1,0 0 1,-1 1 0,1-1 0,-1 1-1,1-1 1,0 0 0,0 0 0,-1 1-1,1-1 1,0 0 0,-1 0 0,1 0 0,0 0-1,0 0 1,-1 0 0,2 0 0,37 4-1220,-28-3 795,4 1-180,38 5-770,-50-7 1382,0 1 0,1-1 1,-1 1-1,0 0 0,0 1 1,0-1-1,0 0 0,0 1 1,-1 0-1,1 0 0,0 0 1,3 3-1,-5-4 138,-1 0 0,1 0-1,-1 0 1,0 0 0,0 0 0,1 1 0,-1-1 0,0 0 0,0 0-1,0 0 1,0 0 0,0 0 0,0 0 0,0 0 0,-1 1-1,1-1 1,0 0 0,-1 0 0,1 0 0,-1 0 0,1 0 0,-1 0-1,1 0 1,-1 0 0,0 0 0,1-1 0,-1 1 0,0 0 0,0 0-1,1-1 1,-1 1 0,0 0 0,0-1 0,0 1 0,0 0 0,0-1-1,0 0 1,0 1 0,-2-1 0,-42 22 531,37-19-1010,0-1-1,0 0 1,0 0 0,-1-1-1,1 0 1,-10 0-1,0-1-4902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5.332"/>
    </inkml:context>
    <inkml:brush xml:id="br0">
      <inkml:brushProperty name="width" value="0.025" units="cm"/>
      <inkml:brushProperty name="height" value="0.025" units="cm"/>
    </inkml:brush>
  </inkml:definitions>
  <inkml:trace contextRef="#ctx0" brushRef="#br0">1 48 2434,'0'0'14030,"0"9"-12861,5 319 5704,-5-231-5819,22-273-162,-15 132-839,-6 37-73,5-31-163,16-60-1,-20 90 149,1 0 0,0 0 1,0 0-1,1 0 0,0 1 0,0 0 0,1-1 0,-1 1 0,2 1 0,-1-1 0,1 1 0,0 0 0,11-9 1,-15 14 19,-1 0 0,1 0 0,0 0 0,-1 0 0,1 0 1,0 0-1,0 1 0,-1-1 0,1 1 0,0-1 0,0 1 1,0 0-1,0-1 0,0 1 0,0 0 0,0 0 1,0 1-1,0-1 0,-1 0 0,1 1 0,0-1 0,0 1 1,2 0-1,-1 1 4,-1 0 0,1 0 1,-1 0-1,0 0 0,0 0 0,0 0 1,0 1-1,0-1 0,0 1 0,-1 0 1,1-1-1,-1 1 0,2 3 0,1 6 7,-1-1 1,0 1-1,0 0 0,-1 0 0,0 0 0,-1 14 0,-1-19 61,-1 0 0,0 0 1,-1 0-1,1 0 1,-1 0-1,0-1 0,-1 1 1,0-1-1,0 1 0,0-1 1,-1 0-1,0 0 0,-7 8 1,8-10-7,-1 0 0,1-1 0,-1 1 0,0-1 0,0 0 1,0 0-1,0 0 0,0 0 0,-1-1 0,1 0 0,-1 0 0,1 0 1,-1 0-1,0-1 0,0 0 0,0 0 0,0 0 0,0 0 0,-8-1 0,10 0-199,1-1-1,0 1 0,0-1 0,0 0 0,0 1 0,0-1 0,0 0 0,0 0 0,1 0 0,-1 0 0,0-1 0,0 1 0,1-1 0,-1 1 0,1-1 0,-1 1 1,1-1-1,0 0 0,0 1 0,0-1 0,0 0 0,0 0 0,0 0 0,0 0 0,0 0 0,1 0 0,-1 0 0,1 0 0,0 0 0,-1-1 0,1-3 0,0 3-481,0 0 0,0-1-1,0 1 1,0 0-1,1 0 1,-1 0-1,1 0 1,0 0-1,0 0 1,0 0-1,0 0 1,1 0-1,-1 0 1,1 0-1,0 0 1,-1 1 0,1-1-1,1 1 1,-1 0-1,0-1 1,5-3-1,20-7-7398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5.050"/>
    </inkml:context>
    <inkml:brush xml:id="br0">
      <inkml:brushProperty name="width" value="0.025" units="cm"/>
      <inkml:brushProperty name="height" value="0.025" units="cm"/>
    </inkml:brush>
  </inkml:definitions>
  <inkml:trace contextRef="#ctx0" brushRef="#br0">106 0 13933,'0'0'4735,"-10"9"-2797,-1-1-1551,1-1 242,0 0 1,1 1 0,0 0-1,0 1 1,1-1 0,0 2-1,-12 16 1,20-25-643,0 0-1,0-1 1,-1 1 0,1 0 0,0 0 0,0-1-1,0 1 1,0 0 0,-1 0 0,1 0-1,1-1 1,-1 1 0,0 0 0,0 0-1,0-1 1,0 1 0,0 0 0,1 0-1,-1-1 1,0 1 0,1 0 0,-1 0-1,0-1 1,1 1 0,-1-1 0,1 1-1,-1 0 1,1-1 0,-1 1 0,1-1-1,0 1 1,-1-1 0,1 1 0,0-1 0,-1 0-1,1 1 1,0-1 0,-1 0 0,1 1-1,0-1 1,0 0 0,-1 0 0,1 0-1,0 0 1,0 0 0,-1 0 0,1 0-1,1 0 1,49 1-1735,-40-1 1380,11-1-160,-16 0 414,0 1-1,0-1 0,0 1 1,0 0-1,0 1 0,0-1 1,0 1-1,-1 0 0,1 1 1,0-1-1,0 1 0,7 4 1,-12-5 177,0 0 1,0 0 0,0 0-1,0 0 1,0 1 0,-1-1 0,1 0-1,-1 0 1,1 0 0,0 1-1,-1-1 1,0 0 0,1 1-1,-1-1 1,0 0 0,0 1-1,0-1 1,0 0 0,0 1-1,0-1 1,0 0 0,0 1-1,0-1 1,-1 0 0,1 1-1,-1-1 1,1 0 0,-1 0-1,1 1 1,-1-1 0,0 0-1,1 0 1,-1 0 0,0 0-1,0 0 1,-1 2 0,-38 38 1768,38-39-1824,-8 7 114,0 0 1,-1-1-1,-22 12 0,29-17-789,-1-1-1,1-1 0,-1 1 1,1-1-1,-1 1 0,0-1 0,1-1 1,-9 1-1,-1-1-6795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6.103"/>
    </inkml:context>
    <inkml:brush xml:id="br0">
      <inkml:brushProperty name="width" value="0.025" units="cm"/>
      <inkml:brushProperty name="height" value="0.025" units="cm"/>
    </inkml:brush>
  </inkml:definitions>
  <inkml:trace contextRef="#ctx0" brushRef="#br0">52 297 4740,'0'0'3284,"7"-3"506,24-7 582,-21 2 1328,-19 5-4232,-14 1-1467,19 4 5,1-1 0,-1 1 0,0-1 0,1 1 0,-1 0 0,1 0 0,-1 1-1,1-1 1,0 1 0,0 0 0,0-1 0,0 1 0,1 1 0,-1-1 0,1 0-1,-1 1 1,1-1 0,1 1 0,-1-1 0,0 1 0,1 0 0,0 0-1,-1 0 1,2 0 0,-1 0 0,0 0 0,1 0 0,0 0 0,0 6 0,1-9 5,-1 0 1,1 0 0,0 0 0,-1 0 0,1 0 0,0 0-1,0 0 1,0-1 0,0 1 0,0 0 0,0-1-1,0 1 1,0 0 0,0-1 0,0 0 0,0 1 0,0-1-1,1 1 1,-1-1 0,0 0 0,0 0 0,0 0-1,1 0 1,-1 0 0,0 0 0,0 0 0,0 0 0,0 0-1,1 0 1,-1-1 0,0 1 0,0 0 0,0-1-1,2 0 1,40-17 285,-36 13-276,0 0 1,-1-1-1,1 0 1,-1 0 0,0 0-1,-1-1 1,0 1-1,0-1 1,0-1 0,-1 1-1,0-1 1,0 0-1,-1 1 1,0-2 0,0 1-1,-1 0 1,0 0-1,-1-1 1,1 1 0,-2-1-1,1-8 1,-1 17-30,0 0 0,-1 0 0,1 0 0,0 0 0,0 0 0,0 0 0,0 0 0,0 1 0,0-1 0,-1 0 1,1 0-1,0 0 0,0 0 0,0 0 0,0 0 0,0 0 0,-1 0 0,1 0 0,0 0 0,0 0 0,0 0 0,0 0 0,0 0 0,-1 0 1,1 0-1,0 0 0,0 0 0,0 0 0,0 0 0,0-1 0,-1 1 0,1 0 0,0 0 0,0 0 0,0 0 0,0 0 0,0 0 0,0 0 1,0 0-1,-1 0 0,1-1 0,0 1 0,0 0 0,0 0 0,0 0 0,0 0 0,0 0 0,0-1 0,0 1 0,0 0 0,0 0 0,0 0 1,0 0-1,0 0 0,0-1 0,0 1 0,0 0 0,-6 14-157,5-12 161,1 1 0,0-1-1,0 1 1,0-1 0,0 1-1,0-1 1,1 1 0,-1-1 0,1 0-1,0 1 1,-1-1 0,1 0-1,0 1 1,0-1 0,1 0 0,-1 0-1,0 0 1,1 0 0,-1 0-1,1 0 1,0 0 0,0-1 0,3 4-1,-1-3 19,0-1 0,-1 0 0,1 1 0,0-1 0,0 0 0,0-1 0,0 1 0,0-1 0,0 0 0,0 0 0,0 0 0,0 0 0,0-1 0,7-1 0,-4 0 11,0 0 0,0-1 0,0 0 0,0 0 0,-1-1 0,1 1-1,-1-1 1,0-1 0,0 1 0,-1-1 0,1 0 0,-1-1 0,0 1 0,0-1 0,-1 0 0,0 0 0,0 0 0,6-14 0,-4 7 21,0-1 1,-1 0-1,0 0 0,-1-1 1,-1 1-1,-1-1 1,0 0-1,1-20 0,-3 34-51,0 0-1,0 0 1,0 1 0,0-1-1,0 0 1,0 0-1,0 0 1,0 0-1,-1 0 1,1 0-1,0 0 1,0 0-1,-1 0 1,1 0-1,-1 0 1,1 1-1,-1-1 1,1 0 0,-1 0-1,0 0 1,-12 5-250,-12 29-139,16-14 458,2 0 0,0 1 0,1 0 0,0 0 0,2 0 0,0 1 0,2-1 0,-1 36 1,3-54-57,0 0 1,0-1 0,1 1 0,-1 0 0,0-1 0,1 1-1,-1 0 1,1-1 0,-1 1 0,1-1 0,-1 1-1,1 0 1,0-1 0,0 0 0,0 1 0,0-1 0,0 0-1,0 1 1,0-1 0,1 0 0,-1 0 0,0 0 0,3 1-1,-1 0 17,0-1 0,1 1 0,-1-1 0,1 0 0,-1 0 0,1-1 0,0 1 0,-1-1 0,1 0 0,5 0 0,0 0 8,-1-1 1,1 0-1,0-1 1,-1 0 0,0 0-1,1-1 1,-1 0-1,0 0 1,7-5 0,-6 2-6,0 0 1,-1 0-1,0 0 1,0-1-1,0-1 0,-1 1 1,0-1-1,-1 0 1,1-1-1,-2 1 1,6-11-1,-16 33-64,0-1-1,1 0 0,1 1 1,1 0-1,-1 0 0,2 0 0,0 14 1,1-27 44,0 0 1,0 1-1,0-1 1,0 0-1,1 0 1,-1 0-1,0 0 0,1 0 1,-1 0-1,1 0 1,-1 1-1,1-1 1,-1 0-1,1 0 1,0-1-1,0 1 1,-1 0-1,1 0 1,0 0-1,0 0 1,0-1-1,0 1 0,0 0 1,0-1-1,0 1 1,1 0-1,1 0 17,0-1-1,0 1 0,0-1 1,0 1-1,0-1 0,0 0 1,0 0-1,-1 0 0,1-1 1,5 0-1,-2 0 4,-1-1-1,1 1 1,0-1 0,-1-1-1,0 1 1,1-1 0,-1 1-1,0-2 1,0 1 0,7-7-1,-7 5-14,-1-1 0,0 0 0,0 0 0,0 0-1,2-9 1,0-10-3100,-12 1-8402,5 21 5948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6.688"/>
    </inkml:context>
    <inkml:brush xml:id="br0">
      <inkml:brushProperty name="width" value="0.025" units="cm"/>
      <inkml:brushProperty name="height" value="0.025" units="cm"/>
    </inkml:brush>
  </inkml:definitions>
  <inkml:trace contextRef="#ctx0" brushRef="#br0">22 1 12332,'0'0'8520,"-1"13"-8131,-6 42 104,1-10 682,1-1 1,2 1-1,4 58 1,-1-103-1162,0 1 0,0 0 0,1-1 0,-1 1 0,0 0 0,0-1 0,0 1 0,1-1 0,-1 1-1,0-1 1,1 1 0,-1 0 0,0-1 0,1 1 0,-1-1 0,1 0 0,-1 1 0,1-1 0,-1 1 0,1-1 0,-1 0 0,1 1 0,-1-1 0,1 0 0,0 1 0,-1-1 0,1 0 0,-1 0 0,1 0 0,0 0 0,-1 0 0,1 0 0,0 0 0,-1 0 0,1 0 0,0 0 0,-1 0 0,1 0 0,-1 0 0,1 0 0,0 0 0,-1-1 0,1 1 0,-1 0 0,1 0 0,0-1 0,-1 1 0,1 0 0,-1-1 0,1 1 0,-1-1 0,1 1 0,-1-1 0,0 1 0,1-1 0,-1 1 0,1-1 0,-1 1 0,0-1 0,0 1 0,1-1 0,-1 0 0,1-7-83,0 1 1,-1 0 0,0-1 0,0 1 0,-1 0 0,0 0 0,0-1 0,-1 1 0,0 0 0,0 0 0,0 0 0,-1 0 0,0 1 0,-1-1 0,-5-8-1,10 17-275,1 1 297,0 1 0,1-1 1,-1 0-1,1 1 0,0-1 0,0 0 0,0 0 1,0-1-1,0 1 0,1-1 0,-1 1 1,1-1-1,0 0 0,6 2 0,-4-2 61,1-1-1,0 0 1,-1 0 0,1 0-1,0-1 1,0 0 0,-1 0-1,1 0 1,0-1 0,-1 0-1,1-1 1,0 1 0,-1-1-1,1-1 1,-1 1 0,0-1-1,0 0 1,0 0 0,0-1-1,-1 0 1,1 0 0,-1 0-1,0-1 1,0 0 0,-1 0-1,1 0 1,-1 0 0,0-1-1,-1 1 1,1-1 0,-1 0-1,0 0 1,4-12 0,-12 38-38,0-7 152,1 0 0,1 1 0,1-1-1,0 1 1,0 0 0,1 0 0,1 0 0,0 0-1,3 14 1,-3-27-119,1 1 0,-1-1 0,1 0-1,-1 1 1,1-1 0,-1 1 0,1-1 0,0 0 0,0 0-1,0 1 1,0-1 0,0 0 0,0 0 0,0 0 0,0 0 0,0 0-1,0 0 1,1 0 0,-1-1 0,0 1 0,1 0 0,-1-1-1,0 1 1,1 0 0,-1-1 0,1 0 0,-1 1 0,1-1-1,-1 0 1,1 0 0,-1 0 0,1 0 0,-1 0 0,1 0-1,-1 0 1,1-1 0,-1 1 0,1-1 0,-1 1 0,0-1-1,1 1 1,-1-1 0,2 0 0,1-1-377,0 0-1,0 0 1,-1 0 0,1-1-1,-1 1 1,1-1 0,-1 0 0,0 0-1,0 0 1,0 0 0,0-1-1,-1 1 1,1-1 0,1-4 0,3-17-3818,-2-3-2182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7.021"/>
    </inkml:context>
    <inkml:brush xml:id="br0">
      <inkml:brushProperty name="width" value="0.025" units="cm"/>
      <inkml:brushProperty name="height" value="0.025" units="cm"/>
    </inkml:brush>
  </inkml:definitions>
  <inkml:trace contextRef="#ctx0" brushRef="#br0">9 1 11787,'0'0'7591,"-9"58"-7527,20-45-32,1-4-640,4-1-1730,0-2-2307,2-3-1601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7.368"/>
    </inkml:context>
    <inkml:brush xml:id="br0">
      <inkml:brushProperty name="width" value="0.025" units="cm"/>
      <inkml:brushProperty name="height" value="0.025" units="cm"/>
    </inkml:brush>
  </inkml:definitions>
  <inkml:trace contextRef="#ctx0" brushRef="#br0">134 0 11179,'0'0'8931,"-9"5"-7901,-12 6 29,0 1 0,-35 27-1,56-39-1124,0 1 0,0-1 0,0 1 0,0-1 0,0 1 0,0-1 0,1 0 0,-1 1 0,0-1 0,0 1-1,0-1 1,0 0 0,1 1 0,-1-1 0,0 0 0,0 1 0,1-1 0,-1 0 0,0 1 0,0-1 0,1 0 0,-1 0 0,0 1-1,1-1 1,-1 0 0,1 0 0,-1 0 0,0 1 0,1-1 0,-1 0 0,0 0 0,1 0 0,-1 0 0,1 0 0,-1 0 0,1 0-1,-1 0 1,0 0 0,1 0 0,-1 0 0,1 0 0,-1 0 0,1 0 0,28 6-262,-23-5-51,0 0 168,4 1-104,1 0 0,-1 1 0,0 0 0,12 6 0,-21-9 389,0 1-1,0-1 1,0 1 0,0-1-1,0 1 1,0 0 0,0-1-1,0 1 1,0 0 0,0 0-1,0-1 1,0 1 0,0 0-1,0 0 1,-1 0 0,1 0-1,0 0 1,-1 0 0,1 0-1,-1 1 1,1-1 0,-1 0-1,0 0 1,1 0 0,-1 0-1,0 1 1,0-1 0,0 0-1,0 0 1,0 1 0,0-1-1,0 0 1,0 0 0,0 0-1,-1 1 1,1-1 0,0 0-1,-1 0 1,1 0 0,-1 0 0,1 0-1,-1 0 1,0 0 0,0 0-1,1 0 1,-2 1 0,-2 3 182,-1-1 0,1 0 0,-1-1 0,0 1 0,0-1 1,0 0-1,0 0 0,0-1 0,-1 1 0,1-1 1,-9 2-1,2-1-226,0 0 0,0-1 0,-1 0 0,-17 0 0,30-2-126,0 0 0,-1 0 1,1 0-1,-1 0 0,1 0 1,0 0-1,-1 0 0,1-1 0,0 1 1,-1 0-1,1 0 0,-1 0 0,1-1 1,0 1-1,0 0 0,-1 0 1,1-1-1,0 1 0,-1 0 0,1-1 1,0 1-1,0 0 0,0-1 1,-1 1-1,1 0 0,0-1 0,0 1 1,0 0-1,0-1 0,0 1 0,0-1 1,0 1-1,-1 0 0,1-1 1,0 1-1,1-1 0,-1 1 0,0 0 1,0-1-1,0 1 0,0-1 0,0 0 1,9-18-6562,6 7 988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7.732"/>
    </inkml:context>
    <inkml:brush xml:id="br0">
      <inkml:brushProperty name="width" value="0.025" units="cm"/>
      <inkml:brushProperty name="height" value="0.025" units="cm"/>
    </inkml:brush>
  </inkml:definitions>
  <inkml:trace contextRef="#ctx0" brushRef="#br0">77 140 9993,'0'0'12172,"-10"8"-11547,5-6-637,-37 34 1115,40-34-997,0 0 1,0 0 0,1 0-1,-1 0 1,1 0 0,-1 1-1,1-1 1,0 1 0,0-1-1,0 0 1,0 1 0,0 0-1,1-1 1,-1 1 0,1-1-1,0 1 1,-1 0 0,1-1 0,1 1-1,-1 0 1,0-1 0,2 6-1,-1-7-84,-1 0-1,1 0 0,0 0 1,0 0-1,0 0 0,1 0 1,-1 0-1,0 0 0,0-1 1,0 1-1,1 0 0,-1-1 1,0 1-1,0-1 1,1 1-1,-1-1 0,1 0 1,-1 0-1,0 1 0,1-1 1,-1 0-1,1 0 0,0-1 1,37-1 239,-30 0-246,1 0 0,-1-1 0,0-1 0,0 0-1,-1 0 1,1 0 0,-1-1 0,0-1 0,0 1-1,0-1 1,-1 0 0,0-1 0,0 0 0,11-15-1,-10 13-44,-2 0 0,1 0 0,-2 0-1,1-1 1,-1 0 0,0 0 0,-1-1 0,-1 1-1,1-1 1,-2 0 0,1 0 0,1-18-1,-4 28 21,0 1 0,0-1 0,0 0 0,1 1 0,-1-1 0,0 0 0,0 1 0,0-1 0,0 0 0,0 1 0,0-1 0,0 0 0,-1 1-1,1-1 1,0 0 0,0 1 0,0-1 0,-1 1 0,1-1 0,0 0 0,-1 1 0,1-1 0,0 1 0,-1-1 0,1 1 0,-1-1-1,1 1 1,-1-1 0,1 1 0,-1-1 0,1 1 0,-1 0 0,0-1 0,1 1 0,-1 0 0,0-1 0,1 1 0,-1 0 0,1 0-1,-1 0 1,0 0 0,1 0 0,-1 0 0,0 0 0,0 0 0,1 0 0,-1 0 0,0 0 0,1 0 0,-1 0 0,0 0 0,1 1-1,-1-1 1,1 0 0,-1 0 0,-1 1 0,-1 1-20,-1 0 0,1 0 0,0 1 1,0-1-1,0 1 0,0-1 0,0 1 0,-3 4 0,0 2 95,0 0 0,1-1 0,0 2 1,1-1-1,0 0 0,1 1 0,-1 0 0,2 0 0,0 0 0,0 0 0,1 0 1,0 0-1,0 1 0,2 18 0,0-27-52,-1 0-1,1 0 1,-1 0 0,1 0-1,-1 0 1,1 0-1,0 0 1,0 0 0,0 0-1,0-1 1,0 1 0,0 0-1,1-1 1,-1 1 0,1-1-1,-1 1 1,1-1 0,-1 0-1,1 0 1,0 1-1,2 0 1,1 0-2,0 0 0,0-1-1,0 1 1,-1-1 0,1 0 0,0-1 0,0 1-1,10-1 1,-5 0-74,0-1-1,-1 0 0,1-1 1,0 0-1,-1 0 0,1-1 1,-1-1-1,17-7 0,-17 5 52,0-1-1,-1 1 1,0-1-1,15-16 1,-20 19 14,0 1 1,-1-1-1,1 0 1,-1 0 0,0 0-1,0 0 1,0 0-1,0 0 1,-1-1-1,0 1 1,0-1 0,0 1-1,0-10 1,-1 13-7,0 0-1,0 1 1,0-1 0,0 0 0,-1 0 0,1 0 0,0 0 0,-1 0 0,1 0 0,-1 0-1,1 1 1,-1-1 0,1 0 0,-1 0 0,0 1 0,1-1 0,-1 0 0,0 1-1,1-1 1,-1 0 0,0 1 0,0-1 0,0 1 0,0 0 0,1-1 0,-1 1-1,0 0 1,0-1 0,0 1 0,0 0 0,0 0 0,0 0 0,0 0 0,0 0-1,0 0 1,0 0 0,0 0 0,0 0 0,0 0 0,0 1 0,0-1 0,-1 1-1,-2-1-24,0 1 0,0 0 0,0 0-1,0 1 1,0-1 0,0 1 0,0 0-1,1 0 1,-5 3 0,3 0 62,0-1-1,0 1 1,0 1-1,1-1 1,0 0 0,0 1-1,0 0 1,1 0-1,0 0 1,0 1-1,0-1 1,1 1 0,0-1-1,0 1 1,1 0-1,0 0 1,0 0 0,0 12-1,1-17-21,0 0 1,1 0-1,-1 0 0,0 1 0,1-1 0,-1 0 0,1 0 1,0 0-1,0 0 0,0-1 0,0 1 0,0 0 0,0 0 1,0 0-1,0-1 0,1 1 0,-1-1 0,1 1 0,-1-1 1,3 2-1,0 0 32,1 0 0,0 0 1,0-1-1,0 0 0,1 0 0,-1 0 1,9 1-1,8 1-328,0-1 0,42-1 0,-59-2 89,54-3-6258,-38-6-229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8.124"/>
    </inkml:context>
    <inkml:brush xml:id="br0">
      <inkml:brushProperty name="width" value="0.025" units="cm"/>
      <inkml:brushProperty name="height" value="0.025" units="cm"/>
    </inkml:brush>
  </inkml:definitions>
  <inkml:trace contextRef="#ctx0" brushRef="#br0">0 0 18289,'0'0'3267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8.988"/>
    </inkml:context>
    <inkml:brush xml:id="br0">
      <inkml:brushProperty name="width" value="0.025" units="cm"/>
      <inkml:brushProperty name="height" value="0.025" units="cm"/>
    </inkml:brush>
  </inkml:definitions>
  <inkml:trace contextRef="#ctx0" brushRef="#br0">51 38 9769,'0'0'11040,"-3"9"-10805,-6 22-76,3 1 0,0 0 1,2 0-1,2 0 0,1 48 0,4-71-1193,2-14-744,3-18-2344,-7 3 1982,-2 1 0,-5-33 0,-12-36 4160,9 50 784,9 37-2586,-1 0 0,1 0 1,0 0-1,-1 0 0,1 0 1,0 0-1,0 0 0,0-1 1,0 1-1,0 0 0,0 0 1,0 0-1,0 0 1,1 0-1,-1 0 0,0 0 1,1 0-1,-1-1 0,1 1 1,-1 0-1,1 0 0,-1 1 1,1-1-1,0 0 0,-1 0 1,1 0-1,0 0 0,0 0 1,-1 1-1,3-2 0,34-5 969,-23 6-1001,6-1-151,95-5 719,-40 12-3145,-66 0-113,-8 0-4142,-6-3 657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9.334"/>
    </inkml:context>
    <inkml:brush xml:id="br0">
      <inkml:brushProperty name="width" value="0.025" units="cm"/>
      <inkml:brushProperty name="height" value="0.025" units="cm"/>
    </inkml:brush>
  </inkml:definitions>
  <inkml:trace contextRef="#ctx0" brushRef="#br0">1 0 11115,'0'0'10602,"73"27"-10026,-39-27-224,2-4-288,-4 0-31,-7 2-738,0 2-1185,-16 0-1761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19.668"/>
    </inkml:context>
    <inkml:brush xml:id="br0">
      <inkml:brushProperty name="width" value="0.025" units="cm"/>
      <inkml:brushProperty name="height" value="0.025" units="cm"/>
    </inkml:brush>
  </inkml:definitions>
  <inkml:trace contextRef="#ctx0" brushRef="#br0">1 19 11979,'0'0'8040,"57"27"-6535,-23-27-768,9-2-577,-2-5-96,5 1-288,-6 1-1313,-6-2-1282,-2 1-1665,-11-6-1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0.016"/>
    </inkml:context>
    <inkml:brush xml:id="br0">
      <inkml:brushProperty name="width" value="0.025" units="cm"/>
      <inkml:brushProperty name="height" value="0.025" units="cm"/>
    </inkml:brush>
  </inkml:definitions>
  <inkml:trace contextRef="#ctx0" brushRef="#br0">42 0 8232,'0'0'2397,"-6"10"-379,2-4-1753,1-1 106,-1 0 0,0 1 1,1-1-1,0 1 0,1 0 1,-1-1-1,1 1 0,0 0 1,1 1-1,-1-1 0,1 0 1,0 0-1,1 1 0,-1 10 0,2-16-328,-1 0 0,1 0 0,0 0 0,-1 0 0,1 0 0,0 0 0,-1 0 0,1-1 0,0 1 0,0 0 0,0 0 0,0-1 0,0 1-1,0 0 1,0-1 0,0 1 0,0-1 0,0 1 0,0-1 0,0 0 0,0 1 0,0-1 0,0 0 0,1 0 0,-1 0 0,2 0 0,37 0 443,-31-1-295,0 0-187,-1-1-1,1 0 1,-1 0 0,1-1-1,-1 0 1,0-1 0,0 0-1,0 0 1,-1 0 0,1-1-1,-1-1 1,0 1 0,-1-1 0,1 0-1,6-9 1,32-24 241,-19 90 3524,-22-49-3630,0 0 1,0 0-1,0-1 1,1 1-1,-1-1 0,0 0 1,1 0-1,-1-1 1,1 0-1,-1 1 0,1-1 1,-1-1-1,0 1 0,7-2 1,3 0-1062,0-1 0,-1 0 1,18-7-1,-30 9 713,0 1 0,-1 0 0,1 0 0,-1-1 0,1 1 0,0 0 0,-1-1 0,1 1 0,-1 0 0,1-1 0,-1 1 0,1-1 0,-1 1 0,0-1 0,1 1 0,-1-1 0,1 1 0,-1-1 0,0 1 0,1-1 0,-1 1 0,0-1 0,0 0 0,0 1 0,1-1 0,-1 0 0,0 1 0,0-1 0,0 0 0,0 1 0,0-1 0,0 0 0,0-8-5407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6:59.694"/>
    </inkml:context>
    <inkml:brush xml:id="br0">
      <inkml:brushProperty name="width" value="0.025" units="cm"/>
      <inkml:brushProperty name="height" value="0.025" units="cm"/>
    </inkml:brush>
  </inkml:definitions>
  <inkml:trace contextRef="#ctx0" brushRef="#br0">8 85 9225,'0'0'10986,"-1"12"-10756,0 14-181,-4 146 621,5-145-468,2-1 0,1 1 0,1 0 0,11 39 0,-15-65-153,1 0-1,-1 0 1,0 1-1,1-1 1,-1 0-1,0 0 1,1 0-1,0 1 1,-1-1-1,1 0 0,0 0 1,0 0-1,-1 0 1,1 0-1,0 0 1,0 0-1,0-1 1,0 1-1,0 0 1,0 0-1,0-1 1,1 1-1,-1-1 1,0 1-1,0-1 1,0 1-1,1-1 1,0 0-1,1 0 54,-1 0 0,0-1 0,1 0 0,-1 1 0,0-1 0,0 0 0,1 0 0,-1 0 0,0-1 0,0 1 0,0 0 0,0-1 0,-1 0 0,3-1 0,8-10 389,0 0 1,-1-1 0,10-17 0,-18 27-462,35-59 212,-2-2-1,-3-1 1,47-140-1,-79 205-1106,-2 5-5744,-5 3-854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0.346"/>
    </inkml:context>
    <inkml:brush xml:id="br0">
      <inkml:brushProperty name="width" value="0.025" units="cm"/>
      <inkml:brushProperty name="height" value="0.025" units="cm"/>
    </inkml:brush>
  </inkml:definitions>
  <inkml:trace contextRef="#ctx0" brushRef="#br0">0 0 13741,'0'0'2813,"8"5"-2519,11 4-689,1 0 0,0-2 0,1 0 0,0-1 0,0-1 0,0-1 0,0 0 0,29 0 0,-49-4 1809,-3 2-1058,-1 1-1,1-1 1,-1 1-1,0-1 1,0 0-1,0 0 1,0 0 0,-5 2-1,-1 1 171,1 1 11,5-5-393,0 1 0,0 0 0,0 0 0,0 0 0,1 0-1,-1 1 1,1-1 0,-1 0 0,1 1 0,0 0 0,0 0 0,-2 4 0,34 1-1436,-4-1 295,-7-2 747,0 1 0,0 0 0,-1 1 0,34 18 0,-51-24 315,0-1 1,0 1-1,1 0 1,-1 0-1,0-1 1,0 1-1,0 0 1,0 0 0,0 0-1,0 0 1,0 1-1,-1-1 1,1 0-1,0 0 1,0 0-1,-1 1 1,1-1-1,-1 0 1,1 1-1,-1-1 1,0 0 0,0 1-1,1-1 1,-1 1-1,0-1 1,0 1-1,0-1 1,-1 0-1,1 1 1,0-1-1,0 0 1,-1 1-1,1-1 1,-1 0 0,1 1-1,-1-1 1,0 0-1,1 0 1,-1 1-1,0-1 1,0 0-1,0 0 1,0 0-1,0 0 1,0 0-1,0 0 1,0 0-1,0-1 1,0 1 0,-2 1-1,-3 3 283,-1-1-1,0 1 1,0-1-1,0 0 1,0-1 0,-1 0-1,-10 4 1,16-7-372,0 1 0,-1 0 0,1-1 0,-1 1 1,0-1-1,1 0 0,-1 0 0,1 0 0,-1 0 0,1 0 1,-1-1-1,1 1 0,-3-1 0,4 0-312,0 0-1,0 0 1,0 0-1,0 0 1,0 0 0,1 0-1,-1 0 1,0 0-1,1-1 1,-1 1 0,1 0-1,0 0 1,-1 0-1,1-1 1,0 1-1,-1 0 1,1 0 0,0-1-1,0 1 1,0 0-1,0-1 1,1 1 0,-1 0-1,0 0 1,0-1-1,2-1 1,2-15-6337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0.741"/>
    </inkml:context>
    <inkml:brush xml:id="br0">
      <inkml:brushProperty name="width" value="0.025" units="cm"/>
      <inkml:brushProperty name="height" value="0.025" units="cm"/>
    </inkml:brush>
  </inkml:definitions>
  <inkml:trace contextRef="#ctx0" brushRef="#br0">85 234 5445,'0'0'13512,"-9"10"-13379,2-4-232,-41 51 1557,46-54-1306,0 0-1,-1 0 1,1 1 0,1-1 0,-1 0 0,0 1 0,1 0 0,0-1-1,0 1 1,0 0 0,0 0 0,1-1 0,-1 1 0,1 0 0,0 0-1,0 0 1,0 0 0,2 5 0,-1-7-123,-1 0-1,1-1 1,1 1 0,-1-1-1,0 1 1,0-1 0,0 0-1,1 1 1,-1-1-1,1 0 1,-1 0 0,1 0-1,-1 0 1,1 0 0,0 0-1,0-1 1,-1 1 0,1-1-1,0 1 1,0-1 0,0 1-1,-1-1 1,4 0-1,47 1 281,-45-2-275,4 0-36,-1 0 0,1-1 0,-1 0 0,0-1 0,0 0 0,0-1 0,0 0 0,0-1 0,-1 0 0,0 0 0,0-1 0,0 0 0,-1-1 0,1 0 0,-2 0 0,1-1 0,-1 1 0,0-2 0,-1 1 0,7-11 0,-5 6-7,-1-1-1,0 0 0,0 0 1,-2-1-1,0 0 1,0 0-1,-1 0 1,-1 0-1,-1 0 0,0-1 1,-1 1-1,-1-1 1,-1-18-1,1 32 8,0-1-1,0 1 0,-1-1 0,1 1 1,-1-1-1,1 1 0,-1-1 1,0 1-1,0 0 0,0-1 1,0 1-1,0 0 0,0 0 1,-1 0-1,1 0 0,-1 0 1,1 0-1,-1 0 0,0 1 1,0-1-1,0 0 0,0 1 0,0 0 1,0-1-1,0 1 0,-1 0 1,1 0-1,0 0 0,-1 0 1,1 1-1,0-1 0,-1 1 1,1-1-1,-1 1 0,1 0 1,-1 0-1,1 0 0,-1 0 1,1 0-1,-5 2 0,-1-1 14,-1 2 0,1-1 0,0 1 0,0 0 0,0 1 0,0-1 0,1 2 0,0-1 0,-1 1 0,-9 9 0,16-13 10,-27 29 285,27-28-300,0-1 0,0 0 0,0 1-1,0-1 1,0 1 0,0-1 0,1 1-1,-1 0 1,1-1 0,-1 1 0,1 0-1,0-1 1,-1 1 0,1 0 0,0 0 0,0-1-1,0 1 1,0 0 0,1 0 0,0 3-1,2-3 6,0 0 0,1 0 0,-1 0 0,0 0-1,1-1 1,0 1 0,-1-1 0,1 0 0,0 0-1,0 0 1,-1 0 0,6-1 0,5 3-93,-3 0 46,0 1-1,0 0 1,0 1-1,-1 0 1,0 0 0,0 1-1,0 0 1,0 1-1,-1 0 1,0 1 0,-1 0-1,0 0 1,13 17-1,-14-15-806,-1 0 0,0 0 0,-1 0 1,7 20-1,-9-23-4704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1.382"/>
    </inkml:context>
    <inkml:brush xml:id="br0">
      <inkml:brushProperty name="width" value="0.025" units="cm"/>
      <inkml:brushProperty name="height" value="0.025" units="cm"/>
    </inkml:brush>
  </inkml:definitions>
  <inkml:trace contextRef="#ctx0" brushRef="#br0">143 66 12011,'0'0'4719,"1"-8"-2519,0 3-1983,-2-22 1248,1 26-1405,-1 0 0,1 0 0,-1 0 0,0 1 1,1-1-1,-1 0 0,0 0 0,0 1 0,0-1 0,1 1 1,-1-1-1,0 1 0,0-1 0,0 1 0,0-1 0,0 1 1,0 0-1,0 0 0,0-1 0,0 1 0,0 0 1,0 0-1,0 0 0,0 0 0,0 0 0,0 0 0,0 0 1,0 1-1,0-1 0,0 0 0,0 0 0,-1 1 0,-3 1 29,-1 0-1,0 1 1,1-1 0,0 1-1,-1 0 1,1 1-1,0-1 1,1 1-1,-1 0 1,1 0 0,0 1-1,0-1 1,-7 11-1,6-9-54,0 1 0,1 0 0,0 0 0,1 0-1,-1 0 1,1 1 0,0-1 0,1 1 0,0 0 0,-1 9 0,3-16-25,-1 0 0,1-1 0,0 1 1,0 0-1,0 0 0,0 0 1,0 0-1,0-1 0,0 1 1,0 0-1,0 0 0,1 0 1,-1 0-1,0-1 0,0 1 0,1 0 1,-1 0-1,1-1 0,-1 1 1,1 0-1,-1-1 0,1 1 1,-1 0-1,1-1 0,-1 1 0,1-1 1,0 1-1,-1-1 0,1 1 1,0-1-1,0 1 0,1-1 13,0 0 0,0 0 0,0 0 0,-1 0 0,1 0 0,0 0 0,0-1 0,0 1 0,-1-1 0,1 1 0,0-1 0,-1 0 0,4-1 0,3-4 22,1 1-1,-1-1 0,0 0 0,12-13 1,-10 9-176,0-1 1,-1-1 0,-1 0-1,0 0 1,-1-1 0,0 1-1,-1-2 1,0 1 0,4-16-1,-11 32 64,-5 19-34,0 0-1,2 0 1,0 0-1,2 0 1,-1 24-1,4-44 48,-1 0 0,0 0 0,1 0-1,0 0 1,-1 0 0,1 0 0,0 0 0,0 0-1,0 0 1,0 0 0,0 0 0,1-1 0,-1 1-1,0 0 1,1-1 0,0 1 0,-1-1 0,1 0-1,0 1 1,-1-1 0,1 0 0,0 0 0,0 0-1,0 0 1,0-1 0,0 1 0,0 0 0,0-1-1,1 0 1,-1 1 0,0-1 0,0 0 0,0 0-1,3 0 1,0 0-444,1 0-1,0 0 0,0 0 1,0-1-1,0 0 0,0 0 1,-1-1-1,1 0 1,0 0-1,-1 0 0,11-6 1,12-15-4167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1.855"/>
    </inkml:context>
    <inkml:brush xml:id="br0">
      <inkml:brushProperty name="width" value="0.025" units="cm"/>
      <inkml:brushProperty name="height" value="0.025" units="cm"/>
    </inkml:brush>
  </inkml:definitions>
  <inkml:trace contextRef="#ctx0" brushRef="#br0">136 0 12011,'0'0'5131,"-9"12"-4635,-6 10 275,0 0-1,2 1 1,0 1-1,2 0 1,-15 46-1,17-40-90,2 0 0,1 1 0,1-1 1,-2 49-1,7-78-670,0 0 1,0 0-1,0-1 1,0 1 0,0 0-1,0 0 1,0-1-1,0 1 1,1 0 0,-1 0-1,0-1 1,0 1-1,1 0 1,-1 0-1,0-1 1,1 1 0,-1 0-1,1-1 1,-1 1-1,1-1 1,-1 1 0,1-1-1,-1 1 1,1-1-1,-1 1 1,1-1 0,0 1-1,-1-1 1,1 0-1,0 1 1,0-1-1,1 1 1,0-1 24,0 0 0,1 0 0,-1 0 0,1 0 0,-1-1 0,1 1 0,-1-1 0,0 1 1,1-1-1,3-2 0,49-28 217,-32 13-494,35-26-280,-55 42 497,0 0 1,0 1 0,0-1 0,0 1 0,0-1 0,0 1 0,0 0 0,0 0 0,1 0-1,-1 1 1,0-1 0,1 1 0,-1 0 0,0 0 0,1 0 0,4 1 0,-6 0 12,-1 0 0,1 0 0,-1 1-1,1-1 1,-1 1 0,1-1 0,-1 1 0,0-1 0,0 1 0,0 0 0,0-1 0,0 1 0,0 0 0,0 0 0,-1 0 0,1-1 0,-1 1 0,1 0 0,-1 0-1,0 0 1,0 0 0,1 0 0,-2 3 0,-1 48-35,1-48 116,-1 0-1,0 0 0,0 0 0,0 0 1,-1 0-1,0-1 0,0 1 0,0-1 1,0 1-1,-1-1 0,1 0 1,-1 0-1,-7 4 0,10-7 247,22-1-370,1-2-1,-1 0 1,0-1-1,0-1 1,0-1 0,-1-1-1,35-14 1,-53 19-207,-1 0-1,1 0 1,-1 0 0,1 0 0,-1 0 0,0-1-1,1 1 1,-1 0 0,0-1 0,0 1 0,0 0-1,0-1 1,1-2 0,-2 3-194,1 0 0,-1 0 0,0-1 0,1 1 0,-1 0 1,0 0-1,0 0 0,0 0 0,0-1 0,0 1 0,-1 0 0,1 0 0,0 0 1,0 0-1,-1 0 0,1-1 0,-1 1 0,1 0 0,-1 0 0,0-1 0,-13-13-9382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2.183"/>
    </inkml:context>
    <inkml:brush xml:id="br0">
      <inkml:brushProperty name="width" value="0.025" units="cm"/>
      <inkml:brushProperty name="height" value="0.025" units="cm"/>
    </inkml:brush>
  </inkml:definitions>
  <inkml:trace contextRef="#ctx0" brushRef="#br0">0 28 8296,'0'0'12267,"88"-21"-11658,-45 21-225,5 0-288,0 0-63,-3 0-1187,-11-2-2593,-6-2-5061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2.575"/>
    </inkml:context>
    <inkml:brush xml:id="br0">
      <inkml:brushProperty name="width" value="0.025" units="cm"/>
      <inkml:brushProperty name="height" value="0.025" units="cm"/>
    </inkml:brush>
  </inkml:definitions>
  <inkml:trace contextRef="#ctx0" brushRef="#br0">1 36 13421,'0'0'3619,"73"-18"-2210,-36 13-1184,-1 1-193,1 2-929,-3 0-2691,0-3-4035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3.206"/>
    </inkml:context>
    <inkml:brush xml:id="br0">
      <inkml:brushProperty name="width" value="0.025" units="cm"/>
      <inkml:brushProperty name="height" value="0.025" units="cm"/>
    </inkml:brush>
  </inkml:definitions>
  <inkml:trace contextRef="#ctx0" brushRef="#br0">64 22 8456,'0'0'13378,"-8"-3"-12833,8 3-545,-2-1 17,0 0 0,0 0 1,0 1-1,0-1 0,0 1 1,0-1-1,-1 1 0,1-1 1,0 1-1,0 0 0,0 0 1,-1 0-1,-1 1 0,2 0-5,1 0 0,-1 1 0,1-1 0,0 0-1,-1 1 1,1-1 0,0 1 0,0 0 0,0-1 0,0 1-1,0 0 1,0-1 0,1 1 0,-1 0 0,1 0-1,-1 0 1,1 0 0,0 0 0,-1-1 0,1 4 0,-2 4 49,1-1 0,0 0 1,0 0-1,1 1 0,0-1 1,1 1-1,1 10 0,-1-17-44,-1 0-1,1 0 0,0 0 1,0 0-1,0 1 1,0-1-1,1 0 0,-1-1 1,0 1-1,1 0 0,-1 0 1,1-1-1,0 1 1,0 0-1,-1-1 0,1 0 1,0 1-1,0-1 0,0 0 1,1 0-1,-1 0 1,0-1-1,0 1 0,0 0 1,1-1-1,-1 1 0,0-1 1,1 0-1,-1 0 1,4 0-1,-1 0 0,0 0 0,1 0 0,-1-1 1,0 0-1,0 0 0,0 0 0,1-1 0,-1 0 0,-1 0 1,1 0-1,0 0 0,0-1 0,-1 0 0,1 0 0,-1 0 1,6-6-1,3-4-88,0-2 0,-1 1 0,13-23 0,1 1 74,-26 36-15,0-1 0,1 1 0,-1 0 0,0-1 0,1 1 0,-1 0 0,0 0 0,0-1 0,1 1 0,-1 0 0,1 0 0,-1-1 0,0 1 0,1 0 0,-1 0 0,0 0 0,1 0 0,-1 0 0,1 0 0,-1 0 0,1 0 0,-1 0-1,0 0 1,1 0 0,-1 0 0,1 0 0,-1 0 0,0 0 0,1 0 0,-1 0 0,1 0 0,-1 1 0,0-1 0,1 0 0,-1 0 0,0 0 0,1 1 0,-1-1 0,0 0 0,1 0 0,-1 1 0,0-1 0,1 0 0,-1 1 0,0-1 0,0 0 0,0 1 0,1-1 0,-1 0 0,0 1 0,0-1 0,0 1 0,0 0 0,16 33 29,-5-9-71,-10-22-62,1 0 1,0-1-1,0 0 0,0 1 0,0-1 0,0 0 0,0 0 0,1 0 1,-1 0-1,1 0 0,-1-1 0,1 1 0,0-1 0,-1 1 0,1-1 1,0 0-1,0 0 0,0-1 0,0 1 0,4 0 0,-2-1-182,0 0-1,0 0 0,0-1 1,0 0-1,0 0 1,0 0-1,0-1 0,0 1 1,-1-1-1,1 0 0,6-4 1,-2 0-117,1 0 0,-1-1 0,0 0 0,-1-1 0,15-16 0,5-17 1744,-28 40-303,-15 30-193,11-20-806,1-1 0,0 1 0,0 0 0,1 0 0,1 1 0,-1-1 0,1 0 0,1 1-1,0-1 1,0 0 0,1 1 0,2 13 0,4 3 132,1-1 1,0 0-1,14 24 0,-11-25-67,-2 0 1,0 1-1,7 31 0,-15-49 58,0 0 0,0 0 0,-1 0 0,0 0 0,0 0 0,-1 0 0,0 0 0,0 0 0,0 0 0,-1 0-1,0-1 1,-1 1 0,1 0 0,-5 7 0,5-11-38,-1 0-1,1 0 1,0 0-1,-1 0 1,0 0-1,1 0 1,-1-1-1,0 1 1,-1-1-1,1 0 1,0 0-1,-1 0 1,1 0-1,-1-1 1,1 1-1,-1-1 0,0 0 1,0 0-1,1-1 1,-1 1-1,0-1 1,0 1-1,0-1 1,0 0-1,0-1 1,0 1-1,-4-2 1,4 1-72,0-1 1,0 1 0,1-1-1,-1 0 1,0-1 0,1 1 0,0 0-1,0-1 1,-1 0 0,1 0-1,1 0 1,-1 0 0,0 0-1,1 0 1,0-1 0,-1 0-1,1 1 1,1-1 0,-1 0-1,1 0 1,-1 0 0,1 0-1,-1-6 1,-1-1-70,1-1 1,0 1-1,1 0 1,0-1-1,1 1 0,0-1 1,3-17-1,-2 22-23,1 1 0,1 0-1,-1 0 1,1 1 0,0-1-1,0 1 1,1-1 0,-1 1 0,1 0-1,1 0 1,-1 1 0,9-8 0,9-6-292,39-24 0,-14 10-1524,-14 5-960,0-3-1618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4.419"/>
    </inkml:context>
    <inkml:brush xml:id="br0">
      <inkml:brushProperty name="width" value="0.025" units="cm"/>
      <inkml:brushProperty name="height" value="0.025" units="cm"/>
    </inkml:brush>
  </inkml:definitions>
  <inkml:trace contextRef="#ctx0" brushRef="#br0">4 1 7079,'0'0'8990,"0"9"-7795,-1 30-230,-1-9 21,2 0 1,5 51-1,-5-78-948,0-1-1,1 0 1,-1 0-1,1 1 1,-1-1 0,1 0-1,0 0 1,0 0-1,0 0 1,0 1 0,0-1-1,0-1 1,1 1-1,-1 0 1,1 0 0,-1 0-1,1-1 1,0 1-1,-1-1 1,1 0 0,0 1-1,0-1 1,0 0 0,0 0-1,0 0 1,1 0-1,-1 0 1,0-1 0,0 1-1,1-1 1,-1 1-1,0-1 1,0 0 0,1 0-1,-1 0 1,0 0-1,1 0 1,-1-1 0,0 1-1,0-1 1,4 0-1,2-2 40,0 0-1,0-1 1,0 1-1,-1-2 0,1 1 1,-1-1-1,0 0 1,0 0-1,11-12 1,59-83 190,-77 99-265,1 1 0,-1 0 0,0 0 1,0-1-1,1 1 0,-1 0 1,0 0-1,0 0 0,1 0 1,-1-1-1,0 1 0,1 0 1,-1 0-1,0 0 0,1 0 1,-1 0-1,0 0 0,0 0 1,1 0-1,-1 0 0,0 0 1,1 0-1,-1 0 0,0 0 1,1 0-1,-1 0 0,0 0 1,1 0-1,-1 0 0,0 0 1,1 0-1,-1 0 0,0 1 1,1-1-1,-1 0 0,0 0 1,0 0-1,1 1 0,-1-1 1,0 0-1,0 0 0,0 1 1,1-1-1,-1 0 0,0 0 1,0 1-1,0-1 0,0 0 0,1 1 1,-1-1-1,0 0 0,0 1 1,0-1-1,0 0 0,0 1 1,0-1-1,0 0 0,0 1 1,0-1-1,0 0 0,0 1 1,0-1-1,0 0 0,-1 1 1,5 31 185,-3-24-138,0-1-28,0-1 0,1 0 0,-1 1-1,2-1 1,-1 0 0,0 0 0,1 0 0,5 7-1,-7-11-4,1 0 0,-1-1 0,1 1 0,0-1 0,0 0 0,0 1 0,0-1 0,0 0 0,0 0 0,0 0 0,0 0 0,0-1 0,0 1 0,0-1 0,1 1 0,-1-1 0,0 0 0,0 1 0,1-1 0,-1 0 0,0-1 0,0 1 0,1 0 0,-1-1 0,0 1 0,0-1 0,0 0 0,3-1 0,9-4 23,0 0 1,-1-2-1,-1 1 0,1-2 1,-1 0-1,-1 0 1,15-14-1,43-32-5,-69 54-39,0 1 0,1-1 1,-1 1-1,1-1 1,-1 1-1,1-1 1,-1 1-1,0 0 0,1-1 1,-1 1-1,1 0 1,0 0-1,-1-1 1,1 1-1,-1 0 0,1 0 1,-1 0-1,1 0 1,0-1-1,-1 1 1,1 0-1,-1 0 1,1 0-1,-1 0 0,1 0 1,0 1-1,-1-1 1,1 0-1,-1 0 1,1 0-1,0 0 0,-1 1 1,1-1-1,-1 0 1,1 0-1,-1 1 1,1-1-1,-1 1 0,0-1 1,1 0-1,-1 1 1,1-1-1,-1 1 1,0-1-1,1 1 1,-1-1-1,0 1 0,1 0 1,0 33-921,-2-21-769,1-13 1591,0 0 0,0 0 0,0 0 0,0 1 0,0-1 1,1 0-1,-1 0 0,0 0 0,0 0 0,0 0 1,0 1-1,0-1 0,0 0 0,0 0 0,0 0 0,-1 0 1,1 0-1,0 0 0,0 1 0,0-1 0,0 0 0,0 0 1,0 0-1,0 0 0,0 0 0,0 0 0,0 0 0,0 1 1,0-1-1,-1 0 0,1 0 0,0 0 0,0 0 1,0 0-1,0 0 0,0 0 0,0 0 0,0 0 0,-1 0 1,1 0-1,0 0 0,0 0 0,0 1 0,0-1 0,0 0 1,-1 0-1,1 0 0,0 0 0,0 0 0,0 0 1,0-1-1,0 1 0,-1 0 0,-4 0-5343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4.766"/>
    </inkml:context>
    <inkml:brush xml:id="br0">
      <inkml:brushProperty name="width" value="0.025" units="cm"/>
      <inkml:brushProperty name="height" value="0.025" units="cm"/>
    </inkml:brush>
  </inkml:definitions>
  <inkml:trace contextRef="#ctx0" brushRef="#br0">1 0 10826,'0'0'6470,"60"38"-10954,-38-31-1249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5.725"/>
    </inkml:context>
    <inkml:brush xml:id="br0">
      <inkml:brushProperty name="width" value="0.025" units="cm"/>
      <inkml:brushProperty name="height" value="0.025" units="cm"/>
    </inkml:brush>
  </inkml:definitions>
  <inkml:trace contextRef="#ctx0" brushRef="#br0">53 0 8520,'0'0'6919,"-4"8"-5014,-5 13-1347,1 0-1,1 1 1,1-1-1,1 1 1,1 1-1,-3 39 1,4 0 720,7 85 1,2-98-1017,-5-46-246,-1-1 0,0 1 0,1 0 0,0-1 0,-1 1 0,1-1 0,0 1 0,0-1 0,1 1 0,-1-1 0,0 0 0,1 1 0,0-1 0,2 2 0,-4-3 90,1-33-21,-6-47 0,1-2-1029,4 79 848,0 5 72,0 0 1,0 0-1,1 0 0,0 0 0,-1 0 0,1 0 0,0 0 1,0 0-1,1-1 0,-1 1 0,1 0 0,-1-1 1,1 1-1,0-1 0,0 0 0,0 1 0,0-1 0,0 0 1,0 0-1,1 0 0,-1-1 0,4 2 0,2 3 35,0-1-1,0-1 0,0 1 1,1-1-1,15 4 0,-19-7-3,0 1 0,1-1 1,-1 0-1,0-1 0,1 1 0,-1-1 0,1 0 0,-1 0 0,1-1 0,-1 0 0,0 0 0,1 0 0,-1-1 0,0 1 0,0-1 0,9-5 0,-10 4 7,-1 1 1,0-1 0,0 0 0,0 0-1,0 0 1,0 0 0,-1-1-1,1 1 1,-1-1 0,0 0 0,0 1-1,0-1 1,-1 0 0,1 0 0,-1 0-1,0 0 1,0-1 0,0 1-1,-1 0 1,0 0 0,0-8 0,0 8 41,0 1 1,0 0 0,-1-1 0,1 1 0,-1 0-1,0-1 1,0 1 0,0 0 0,0 0 0,-1 0-1,-2-5 1,4 8-53,-1-1 0,1 1 0,0-1 0,-1 1 1,1 0-1,-1-1 0,1 1 0,0-1 0,-1 1 0,1 0 0,-1 0 0,0-1 0,1 1 0,-1 0 0,1 0 0,-1-1 0,1 1 1,-1 0-1,1 0 0,-1 0 0,0 0 0,1 0 0,-1 0 0,1 0 0,-2 0 0,1 1-15,-1 0 0,1-1 1,0 1-1,-1 0 0,1 0 0,0 0 0,0 0 0,0 0 0,-1 0 0,1 0 1,1 1-1,-1-1 0,0 0 0,-1 3 0,-4 4 36,2 0 0,-1 1 0,1-1 1,0 1-1,1 0 0,0 0 0,0 0 0,1 1 0,-2 18 0,5-27-16,-1 0 0,1-1 0,0 1-1,0 0 1,-1-1 0,1 1 0,0 0 0,0-1 0,0 1-1,-1-1 1,1 1 0,0-1 0,0 0 0,0 1-1,0-1 1,0 0 0,0 0 0,0 1 0,0-1 0,0 0-1,0 0 1,0 0 0,0 0 0,0 0 0,1-1 0,38 1 132,-32-1-138,70-5-24,-54 3 19,0 0 0,38 3 0,-59 0-7,-1 1-1,1-1 1,-1 1-1,1-1 1,-1 1-1,0 0 1,1 0-1,-1 0 1,0 0 0,0 1-1,1-1 1,-1 1-1,0-1 1,0 1-1,-1 0 1,1 0-1,0-1 1,-1 1 0,1 0-1,-1 1 1,1-1-1,-1 0 1,1 3-1,1 1 179,-1 0 1,0 0-1,-1 0 0,1 1 0,-1-1 0,0 1 0,0 12 710,-2-66 579,1 37-1444,-1-1-1,-1 0 1,0 1 0,0-1 0,-1 1 0,0 0-1,-1 0 1,0 0 0,-1 0 0,0 1 0,-7-12-1,12 25-446,18 8 482,1-9-283,0-1 1,0-1-1,0-1 0,27-2 1,9-1-120,-53 3 357,0 0 1,0 0-1,0 0 1,1-1-1,-1 1 1,0-1-1,0 0 1,0 1-1,0-1 1,0 0-1,0 0 1,-1-1-1,1 1 1,0 0-1,0 0 1,-1-1-1,1 1 1,-1-1-1,1 0 1,-1 1-1,0-1 1,1 0-1,1-3 1,-1 0 9,0 0 1,0 0 0,-1 0-1,1 0 1,-1 0 0,0-1-1,0 1 1,-1-10 0,0 14-12,0 0 0,0 0 0,0 1 0,0-1 0,-1 0 0,1 0 0,0 1 0,-1-1 0,1 0 0,0 1 0,-1-1 1,1 0-1,-1 1 0,1-1 0,-1 1 0,0-1 0,1 0 0,-1 1 0,1 0 0,-1-1 0,0 1 0,0-1 0,1 1 0,-1 0 0,0-1 0,1 1 0,-1 0 1,0 0-1,0 0 0,0 0 0,1-1 0,-1 1 0,0 0 0,0 0 0,0 0 0,1 1 0,-1-1 0,0 0 0,0 0 0,1 0 0,-1 1 0,0-1 1,-1 1-1,0-1 1,-1 1 0,0 0 1,1 0-1,-1-1 1,1 2-1,-1-1 0,1 0 1,-1 0-1,1 1 1,0 0-1,0-1 1,-3 3-1,1 3 30,-1-1 1,1 1-1,0 0 0,1 1 1,0-1-1,0 1 1,0-1-1,1 1 0,0 0 1,1 0-1,-1 0 0,2 0 1,-1 0-1,1 0 0,1 9 1,-1-15-31,0 0 0,1-1 0,-1 1-1,1 0 1,-1-1 0,1 1 0,0 0 0,-1-1 0,1 1 0,0-1 0,0 1 0,0-1 0,0 0 0,0 1 0,1-1-1,-1 0 1,0 0 0,0 0 0,1 0 0,-1 0 0,1 0 0,2 1 0,0 0-185,1 0 1,0 0-1,0-1 0,0 0 1,0 0-1,0 0 0,10-1 1,-4 0-671,0 0-1,-1-1 1,1 0 0,0-1 0,-1 0-1,21-8 1,1-7-2859,-1-1-2274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0.734"/>
    </inkml:context>
    <inkml:brush xml:id="br0">
      <inkml:brushProperty name="width" value="0.025" units="cm"/>
      <inkml:brushProperty name="height" value="0.025" units="cm"/>
    </inkml:brush>
  </inkml:definitions>
  <inkml:trace contextRef="#ctx0" brushRef="#br0">38 249 6887,'0'0'18326,"-7"-5"-18086,4 2-221,1 0-1,-1 0 0,0 0 1,1 0-1,0 0 0,-1-1 1,1 1-1,0-1 0,1 1 0,-1-1 1,1 0-1,0 0 0,-2-6 1,3 7-27,0 1-1,-1 0 1,1-1 0,1 1 0,-1-1 0,0 1 0,1 0 0,-1-1 0,1 1 0,-1 0 0,1 0 0,0-1-1,0 1 1,0 0 0,0 0 0,1 0 0,-1 0 0,1 0 0,-1 0 0,1 1 0,-1-1 0,1 0 0,0 1-1,0-1 1,0 1 0,0 0 0,0-1 0,0 1 0,0 0 0,3-1 0,0 0 2,-1 0 0,1 0 0,0 1 0,0-1 0,0 1 0,0 0 0,0 0 0,10 0 0,-26-5 55,11 6-149,0 1 1,0-1-1,0 0 0,0 0 1,0 1-1,0-1 0,0 0 0,0 0 1,0 1-1,0-1 0,0 0 1,0 0-1,0 0 0,0 1 1,0-1-1,0 0 0,0 0 1,-1 1-1,1-1 0,0 0 1,0 0-1,0 0 0,0 1 0,0-1 1,-1 0-1,1 0 0,0 0 1,0 0-1,0 0 0,-1 1 1,1-1-1,0 0 0,0 0 1,-1 0-1,1 0 0,0 0 0,0 0 1,0 0-1,-1 0 0,1 0 1,0 0-1,0 0 0,-1 0 1,1 0-1,0 0 0,0 0 1,-1 0-1,1 0 0,0 0 0,0 0 1,-1 0-1,1 0 0,0 0 1,0 0-1,0-1 0,-1 1 830,30-4 903,-23 1-1521,1 0 0,-1 0 0,0-1 0,0 0 0,-1 0 0,1-1 0,5-5-1,-8 7-44,0 1 0,-1-1-1,1 0 1,-1 0 0,1 0-1,-1 0 1,0 0 0,-1 0-1,1-1 1,0 1 0,-1-1-1,0 1 1,0-1 0,1-6 0,-3 9-38,-1 1 1,1 0 0,-1 0-1,0 0 1,1 0 0,-1 0-1,0 0 1,1 0 0,-1 0-1,1 1 1,-1-1 0,0 0 0,1 1-1,-1 0 1,-1 0 0,-4 5-35,1-1 1,0 1 0,0 1 0,0-1 0,1 1 0,0 0 0,0 0-1,1 0 1,0 1 0,-4 9 0,1-1 111,1 0 1,0 0-1,1 1 0,-2 19 1,7-35-107,0-1 0,0 1 1,0 0-1,0-1 1,0 1-1,1 0 0,-1-1 1,0 1-1,0 0 0,1-1 1,-1 1-1,1 0 0,-1-1 1,0 1-1,1-1 1,-1 1-1,1-1 0,-1 1 1,1-1-1,0 0 0,-1 1 1,1-1-1,-1 1 1,1-1-1,0 0 0,-1 0 1,1 1-1,0-1 0,-1 0 1,1 0-1,0 0 0,-1 0 1,1 0-1,0 0 1,0 0-1,-1 0 0,1 0 1,0 0-1,-1 0 0,1 0 1,0-1-1,-1 1 0,1 0 1,0 0-1,-1-1 1,2 0-1,35-10 138,-17 3-150,1 1 0,0 1 1,0 1-1,0 1 0,1 0 1,-1 2-1,30 0 0,-39 5 198,-9-4 2045,-8-10-1240,-62-105-693,67 115-315,0 0 0,1 1 0,-1-1 0,0 1 0,0-1 0,1 1 0,-1-1 0,0 0 0,1 1 0,-1-1 0,1 1 0,-1-1 0,0 1 0,1 0 0,-1-1 0,1 1 0,-1-1-1,1 1 1,0 0 0,-1-1 0,1 1 0,-1 0 0,1 0 0,-1 0 0,1-1 0,0 1 0,-1 0 0,1 0 0,0 0 0,-1 0 0,1 0 0,1 0 0,37-6-1347,-18 3 63,12-7-2378,1-5-2488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6.086"/>
    </inkml:context>
    <inkml:brush xml:id="br0">
      <inkml:brushProperty name="width" value="0.025" units="cm"/>
      <inkml:brushProperty name="height" value="0.025" units="cm"/>
    </inkml:brush>
  </inkml:definitions>
  <inkml:trace contextRef="#ctx0" brushRef="#br0">116 39 9641,'-3'-24'8552,"-11"11"-4241,12 13-4215,0-1 0,-1 1 0,0 0 0,1-1 0,-1 1 0,1 0 0,-1 1 0,1-1 0,-1 0-1,1 1 1,-1-1 0,1 1 0,-1 0 0,1 0 0,0 0 0,0 0 0,-3 2 0,1-1-77,0 0 1,1 0-1,-1 1 0,1-1 1,0 1-1,0 0 0,0 0 1,0 0-1,0 0 0,1 0 1,0 1-1,-1 0 0,1-1 1,0 1-1,1 0 1,-1 0-1,1 0 0,0 0 1,0 0-1,0 0 0,0 0 1,0 0-1,1 6 0,0-9-19,1-1 0,-1 1 0,1-1 0,-1 1 0,1-1 0,-1 1 0,1-1 0,-1 0 0,1 1 0,-1-1 0,1 0 0,-1 1 0,1-1 0,0 0 0,-1 1 0,1-1 0,0 0 0,-1 0 0,1 0 0,0 0 0,-1 0 0,1 0 0,0 0-1,-1 0 1,1 0 0,0 0 0,27 0-359,-22 0 132,48-2-1301,-20 1 966,45 4-1,-78-3 584,-1 0-1,1 0 1,0 0 0,0 0 0,-1 0-1,1 0 1,0 0 0,0 0-1,-1 0 1,1 0 0,0 1 0,0-1-1,-1 0 1,1 0 0,0 1-1,-1-1 1,1 0 0,0 1 0,-1-1-1,1 1 1,-1-1 0,1 1 0,-1-1-1,1 1 1,-1-1 0,1 1-1,-1 0 1,1-1 0,-1 1 0,0-1-1,1 2 1,-1-1 54,-1 1 0,0-1-1,1 0 1,-1 0 0,1 0 0,-1 0 0,0 1-1,0-1 1,0 0 0,0 0 0,0-1 0,0 1 0,0 0-1,0 0 1,-1 1 0,-45 25 1028,17-11-803,23-12-439,0 1 0,-1-1 0,0 0 0,0-1 0,0 0 0,-1 0 0,1 0 0,-15 1 1,23-9-4828,14-16-313,7 0-1570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6.449"/>
    </inkml:context>
    <inkml:brush xml:id="br0">
      <inkml:brushProperty name="width" value="0.025" units="cm"/>
      <inkml:brushProperty name="height" value="0.025" units="cm"/>
    </inkml:brush>
  </inkml:definitions>
  <inkml:trace contextRef="#ctx0" brushRef="#br0">137 0 6502,'0'0'12444,"-9"3"-11745,-5 3-456,1 0 0,-1 1 0,-19 14-1,29-19-133,0 1-1,0 0 1,1 0-1,-1 0 1,1 0-1,0 0 1,-1 1-1,1-1 1,1 1-1,-1 0 1,1 0-1,-1 0 1,1 0-1,0 0 1,1 0-1,-1 1 1,1-1-1,-2 8 0,3-11-117,1 0-1,-1 0 0,1-1 1,-1 1-1,1 0 0,-1-1 0,1 1 1,0 0-1,-1-1 0,1 1 0,0-1 1,-1 1-1,1-1 0,0 1 1,0-1-1,0 0 0,-1 1 0,1-1 1,0 0-1,0 1 0,0-1 1,0 0-1,-1 0 0,1 0 0,0 0 1,0 0-1,0 0 0,1 0 0,35 0-1051,-28-1 718,151-7-1836,-159 8 2239,-1 0 0,0 0 0,1 0 0,-1 0-1,1 0 1,-1 0 0,1 0 0,-1 0 0,0 0-1,1 0 1,-1 0 0,1 1 0,-1-1-1,0 0 1,1 0 0,-1 0 0,0 1 0,1-1-1,-1 0 1,0 1 0,1-1 0,-1 0 0,0 1-1,0-1 1,1 0 0,-1 1 0,0-1-1,0 0 1,0 1 0,1-1 0,-1 1 0,0-1-1,0 1 1,0 0 0,-3 19 1615,-15 17 254,15-32-1798,-1 0 1,0-1-1,1 1 1,-1-1-1,-1 0 1,1 0 0,-1-1-1,1 1 1,-1-1-1,0 0 1,0 0-1,-1-1 1,1 1 0,0-1-1,-1-1 1,-11 4-1,17-6-302,-1 1 1,0 0-1,1 0 0,-1 0 0,1-1 0,-1 1 1,1 0-1,-1-1 0,0 1 0,1 0 0,-1-1 1,1 1-1,0-1 0,-1 1 0,1-1 0,-1 1 0,1-1 1,0 1-1,-1-1 0,1 1 0,0-1 0,-1 1 1,1-1-1,0 0 0,0 1 0,0-1 0,0 1 0,0-1 1,0 0-1,-1 1 0,2-2 0,-1-21-7426,3 4-2209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7.353"/>
    </inkml:context>
    <inkml:brush xml:id="br0">
      <inkml:brushProperty name="width" value="0.025" units="cm"/>
      <inkml:brushProperty name="height" value="0.025" units="cm"/>
    </inkml:brush>
  </inkml:definitions>
  <inkml:trace contextRef="#ctx0" brushRef="#br0">120 288 8616,'0'0'13795,"-8"-3"-13406,6 2-368,-1-1 0,1 1-1,-1 0 1,0 1 0,0-1 0,1 0-1,-1 1 1,0-1 0,0 1 0,0 0-1,1 0 1,-1 0 0,0 0 0,0 1-1,-4 0 1,4 1 13,-1-1 1,1 1-1,-1 0 0,1 1 0,0-1 1,-1 1-1,1-1 0,0 1 0,1 0 1,-1 0-1,1 0 0,-1 0 0,-2 4 1,3-4 58,0 0 1,0 1 0,0-1 0,0 0 0,1 1 0,-1-1-1,1 1 1,0-1 0,0 1 0,0-1 0,0 1-1,1 0 1,-1 5 0,2-7-77,-1-1 0,1 1-1,-1-1 1,1 1 0,0-1 0,-1 0 0,1 1-1,0-1 1,0 0 0,0 0 0,0 0 0,0 0-1,0 0 1,1 0 0,-1 0 0,0 0 0,0 0-1,1 0 1,-1-1 0,1 1 0,-1-1 0,0 1-1,1-1 1,-1 1 0,1-1 0,-1 0 0,1 1-1,-1-1 1,1 0 0,0 0 0,-1 0 0,1-1-1,2 1 1,1 0-55,0-1 0,0 1-1,0-1 1,-1 1 0,1-1 0,0-1-1,0 1 1,-1-1 0,1 0-1,-1 0 1,1 0 0,-1 0 0,6-6-1,0 1-398,-2-2-1,1 1 1,13-21-1,11-10 188,-29 63 1051,-4-19-658,-1-1 0,1 0 0,1 0 0,-1 1 0,0-1-1,1 0 1,0 0 0,0 0 0,0 0 0,1 0 0,-1 0 0,4 7 0,-1-10-121,0 0-1,0 0 1,0 0-1,0-1 1,0 0 0,1 1-1,-1-1 1,0 0 0,0-1-1,0 1 1,0-1 0,0 0-1,0 0 1,6-2 0,51-31-1549,-51 27 1141,0 0 1,1 2-1,18-9 1,-27 13 294,-2 41 353,0-39-257,0 0 0,0 0 0,0 0 0,0 0 0,0 0 0,0 0 0,1 0 0,-1 0 0,0 0 0,1 0 0,-1 1 0,1-1 0,-1-1 1,1 1-1,-1 0 0,1 0 0,0 0 0,-1 0 0,1 0 0,0 0 0,0-1 0,-1 1 0,1 0 0,0-1 0,0 1 0,0 0 0,0-1 0,0 1 0,0-1 0,0 0 0,0 1 0,0-1 1,0 0-1,1 0 0,-1 0 0,0 1 0,0-1 0,0 0 0,0 0 0,0-1 0,0 1 0,0 0 0,0 0 0,0 0 0,1-1 0,-1 1 0,0-1 0,0 1 0,1-2 0,5 0-123,0-1 0,0 0-1,-1 0 1,0 0-1,1-1 1,6-5-1,13-15-2080,-1-2-1,-1 0 1,-1-1-1,37-58 1,-45 61 2017,-2-1 1,0-1 0,14-44-1,-42 101 7265,5-11-6647,0 0 1,-13 42-1,20-50-201,1 1 0,1-1 0,0 0 1,1 1-1,0-1 0,1 1 0,0-1 0,1 0 0,4 14 0,-6-21-345,2-1-1,-1 0 1,0 1-1,1-1 1,0 0-1,0 0 1,0 0-1,1-1 0,-1 1 1,1 0-1,0-1 1,0 0-1,0 1 1,0-1-1,1-1 1,-1 1-1,1 0 1,0-1-1,0 0 1,0 1-1,0-2 1,0 1-1,0 0 1,0-1-1,1 0 1,-1 0-1,0 0 0,7 0 1,-11-1 35,0 0 0,0 0-1,0 0 1,0 0 0,1 0 0,-1 1 0,0-1-1,0 0 1,0 0 0,0 0 0,1 0 0,-1 0-1,0 0 1,0 0 0,0 0 0,1-1 0,-1 1-1,0 0 1,0 0 0,0 0 0,0 0-1,1 0 1,-1 0 0,0 0 0,0 0 0,0 0-1,0 0 1,1-1 0,-1 1 0,0 0 0,0 0-1,0 0 1,0 0 0,0-1 0,0 1 0,0 0-1,0 0 1,1 0 0,-1 0 0,0-1 0,0 1-1,0 0 1,0 0 0,0 0 0,0 0 0,0-1-1,0 1 1,0 0 0,0 0 0,0 0 0,0-1-1,0 1 1,-9-13-1450,-15-8 582,1 7 585,-43-18 0,-28-5 3550,-24-10 3172,119 47-6324,-1 0 0,0 0 0,0 0 0,0 0 0,0 0 0,0 0 0,1 0 1,-1-1-1,0 1 0,0 0 0,0 0 0,0 0 0,0 0 0,0 0 0,0-1 0,0 1 0,0 0 0,0 0 0,1 0 0,-1 0 0,0 0 0,0-1 0,0 1 0,0 0 0,0 0 0,0 0 0,0 0 0,0-1 0,0 1 0,0 0 0,-1 0 0,1 0 0,0 0 0,0-1 0,0 1 1,0 0-1,0 0 0,0 0 0,0 0 0,0 0 0,0-1 0,0 1 0,0 0 0,-1 0 0,1 0 0,0 0 0,0 0 0,0 0 0,0 0 0,0 0 0,-1-1 0,1 1 0,0 0 0,0 0 0,0 0 0,0 0 0,0 0 0,-1 0 0,1 0 0,0 0 0,0 0 0,0 0 0,0 0 1,-1 0-1,1 0 0,0 0 0,0 0 0,21-3 769,43 2-1087,-53 1 526,68 3-270,-30-1-436,66-5-1,-98 1-707,0-1-1,27-8 1,-34 8-43,0-1 0,-1 0 0,1-1 1,-1 0-1,11-8 0,10-11-4738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7:27.682"/>
    </inkml:context>
    <inkml:brush xml:id="br0">
      <inkml:brushProperty name="width" value="0.025" units="cm"/>
      <inkml:brushProperty name="height" value="0.025" units="cm"/>
    </inkml:brush>
  </inkml:definitions>
  <inkml:trace contextRef="#ctx0" brushRef="#br0">50 1 18962,'0'0'3235,"-37"59"-1826,26-37-256,9 4-544,2-2-353,0-2-224,2 0-224,12-2-1345,-5-2-1795,2-2-4771</inkml:trace>
  <inkml:trace contextRef="#ctx0" brushRef="#br0" timeOffset="1">23 467 18546,'0'0'5285,"-16"55"-4773,16-49-352,0-5-160,6-1-6694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12.836"/>
    </inkml:context>
    <inkml:brush xml:id="br0">
      <inkml:brushProperty name="width" value="0.025" units="cm"/>
      <inkml:brushProperty name="height" value="0.025" units="cm"/>
    </inkml:brush>
  </inkml:definitions>
  <inkml:trace contextRef="#ctx0" brushRef="#br0">0 49 2594,'0'0'1794,"52"-19"-2018,-34 12 192,1 1 64,-1 1-32,0-2-192,0 2-1250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13.555"/>
    </inkml:context>
    <inkml:brush xml:id="br0">
      <inkml:brushProperty name="width" value="0.025" units="cm"/>
      <inkml:brushProperty name="height" value="0.025" units="cm"/>
    </inkml:brush>
  </inkml:definitions>
  <inkml:trace contextRef="#ctx0" brushRef="#br0">229 102 3908,'0'0'6208,"-10"2"-5103,6 0-1074,-87 27 3526,79-25-3022,1 0 1,0 1-1,0 1 0,1 0 1,-1 1-1,-15 13 0,25-20-524,1 0-1,0 0 0,0 0 1,-1 0-1,1 0 0,0 1 1,0-1-1,0 0 1,0 0-1,-1 0 0,1 0 1,0 0-1,0 1 0,0-1 1,0 0-1,0 0 0,-1 0 1,1 1-1,0-1 1,0 0-1,0 0 0,0 1 1,0-1-1,0 0 0,0 0 1,0 0-1,0 1 1,0-1-1,0 0 0,0 0 1,0 1-1,0-1 0,0 0 1,0 0-1,0 1 0,0-1 1,0 0-1,0 0 1,0 0-1,1 1 0,-1-1 1,0 0-1,0 0 0,0 0 1,0 0-1,0 1 0,1-1 1,-1 0-1,0 0 1,1 0-1,16 3 149,22-10-25,-29 1-101,0 0 0,-1 0-1,0-1 1,14-14-1,-19 18 11,-1 0 0,0 0-1,0 0 1,-1-1-1,1 1 1,-1-1-1,1 0 1,-1 0-1,0 0 1,-1 0-1,1 0 1,-1 0-1,0 0 1,0-1-1,1-4 1,-2 8 2,0 0 1,0 1-1,0-1 1,-1 0 0,1 0-1,0 1 1,0-1-1,-1 0 1,1 0-1,0 1 1,-1-1-1,1 1 1,-1-1-1,1 0 1,-1 1 0,1-1-1,-1 1 1,1-1-1,-1 1 1,1-1-1,-1 1 1,0-1-1,1 1 1,-1 0 0,0-1-1,1 1 1,-2-1-1,-29-2 468,23 3-459,-1 1-1,1 0 0,0 0 1,-16 5-1,16-2 19,0 1 0,0 0 0,0 0-1,1 1 1,-12 11 0,17-16-59,0 1 0,0-1 0,1 1 0,-1 0 0,0-1 0,1 1 0,0 0 0,-1 0 0,1 0-1,0 0 1,0 0 0,0 0 0,0 0 0,0 0 0,1 0 0,-1 0 0,1 1 0,-1-1 0,1 0 0,0 0 0,0 1 0,0-1 0,0 0-1,0 0 1,1 1 0,-1-1 0,1 0 0,0 4 0,1-5-9,0 1 0,-1-1 0,1 0 0,0 0 0,0 0 0,0 0 0,-1 0 0,1 0 0,0-1-1,0 1 1,0 0 0,1-1 0,-1 0 0,0 1 0,0-1 0,0 0 0,4-1 0,38-1 91,-33 0-75,-2 0 0,1-1 0,0 0 0,0-1 0,-1 0 0,0 0 0,0-1 0,0 0 0,0 0 0,-1-1 0,14-13 0,-21 19-5,0-1-1,0 0 1,0 0 0,0 0-1,-1 0 1,1 0 0,0 0 0,0 0-1,-1 0 1,1 0 0,-1 0-1,1 0 1,-1 0 0,1 0 0,-1 0-1,0 0 1,0-1 0,1 1-1,-1 0 1,0 0 0,0 0 0,0-1-1,0 0 1,-1 1 5,0 0 0,1 0 1,-1 0-1,0 0 0,1 0 1,-1 0-1,0 0 0,0 1 0,0-1 1,0 0-1,0 1 0,0-1 0,0 0 1,0 1-1,0-1 0,0 1 1,0 0-1,0-1 0,-2 1 0,-1-1-7,0 0 0,0 0-1,-1 1 1,1 0 0,0 0 0,0 0-1,-1 0 1,1 1 0,0-1-1,0 1 1,0 0 0,-6 3-1,1 1-18,0 1-1,0 0 0,1 0 0,-10 10 0,15-14 11,0 1 0,1 0 0,-1-1 0,1 1-1,0 0 1,0 1 0,0-1 0,0 0 0,1 0-1,-1 1 1,1-1 0,0 1 0,0-1 0,0 1-1,0 5 1,1-8-5,1 0 1,-1 0-1,1 0 1,0 1-1,-1-1 0,1 0 1,0-1-1,0 1 0,0 0 1,0 0-1,0 0 1,0 0-1,0-1 0,0 1 1,0-1-1,0 1 0,1-1 1,-1 1-1,0-1 1,0 1-1,0-1 0,1 0 1,-1 0-1,0 0 0,0 0 1,1 0-1,-1 0 1,0 0-1,0 0 0,1 0 1,0-1-1,46-4 80,-39 1-66,0 1-1,0-2 1,-1 1 0,1-1-1,-1 0 1,0-1 0,0 0 0,-1 0-1,0-1 1,10-11 0,-13 14-14,0 0 1,-1 0-1,1-1 0,-1 0 1,0 0-1,0 0 1,-1 0-1,0 0 0,0 0 1,0-1-1,0 1 1,-1-1-1,0 1 1,0-1-1,0 0 0,-1 0 1,0 1-1,0-1 1,-1-6-1,1 11-4,-1 1 0,1-1 0,-1 0 1,1 0-1,-1 0 0,0 1 0,1-1 0,-1 0 0,0 1 1,1-1-1,-1 1 0,0-1 0,0 1 0,0-1 0,0 1 1,1-1-1,-1 1 0,0 0 0,0-1 0,0 1 0,0 0 1,0 0-1,0 0 0,0 0 0,0 0 0,0 0 1,0 0-1,0 0 0,-2 1 0,-30 7-234,25-2-129,0 1 1,0 1-1,0-1 0,1 1 1,1 1-1,-1-1 1,1 1-1,0 0 1,1 1-1,-6 15 1,1-6-2205,-1 3-3973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14.969"/>
    </inkml:context>
    <inkml:brush xml:id="br0">
      <inkml:brushProperty name="width" value="0.025" units="cm"/>
      <inkml:brushProperty name="height" value="0.025" units="cm"/>
    </inkml:brush>
  </inkml:definitions>
  <inkml:trace contextRef="#ctx0" brushRef="#br0">96 98 7431,'0'0'3075,"-9"8"-1297,5-6-1445,-3 2 87,1 0 0,-1 1 0,0 0 0,1 0-1,0 0 1,0 1 0,1 0 0,0 0 0,-7 10 0,12-16-355,1 0 0,-1 1 0,0-1-1,1 0 1,-1 0 0,0 1 0,1-1 0,-1 0 0,1 0 0,-1 0 0,0 1-1,1-1 1,-1 0 0,1 0 0,-1 0 0,1 0 0,-1 0 0,0 0 0,1 0-1,-1 0 1,1 0 0,-1 0 0,1 0 0,-1 0 0,0 0 0,1 0-1,-1 0 1,1-1 0,-1 1 0,1 0 0,-1 0 0,0 0 0,1-1 0,-1 1-1,1-1 1,18-6 392,81-54 1339,-89 54-1708,0-2 0,0 1 0,-1-1 1,0-1-1,-1 0 0,12-16 0,-21 26-77,1-1 0,-1 1-1,1 0 1,-1-1 0,0 1 0,1-1 0,-1 1 0,0 0 0,1-1 0,-1 1-1,0-1 1,0 1 0,0-1 0,1 1 0,-1-1 0,0 1 0,0-1 0,0 1-1,0-1 1,0 1 0,0-1 0,0 1 0,0-1 0,0 1 0,0-1-1,0 1 1,0-1 0,0 1 0,0-1 0,0 1 0,-1-1 0,1 1 0,0-1-1,0 1 1,-1-1 0,1 1 0,0-1 0,-1 1 0,1 0 0,0-1 0,-1 1-1,1 0 1,-1-1 0,1 1 0,0 0 0,-1-1 0,1 1 0,-1 0 0,1 0-1,-1 0 1,1-1 0,-1 1 0,1 0 0,-1 0 0,1 0 0,-1 0-1,1 0 1,-1 0 0,1 0 0,-1 0 0,1 0 0,-1 0 0,0 0 0,-36 7 104,27-2-114,0 0-1,1 1 1,-1 0 0,1 1-1,1 0 1,-1 0-1,1 1 1,0 0-1,-7 10 1,9-11 26,1 0 0,-1 1 0,1 0 0,1 0 1,-1 0-1,1 0 0,1 1 0,0 0 0,0 0 0,0-1 0,-1 13 0,4-20-21,1-1-1,-1 1 1,0 0 0,1 0-1,-1 0 1,0-1-1,1 1 1,-1 0 0,1-1-1,-1 1 1,1 0 0,-1-1-1,1 1 1,0-1-1,-1 1 1,1-1 0,0 1-1,0-1 1,-1 1-1,1-1 1,0 0 0,0 1-1,-1-1 1,1 0-1,0 0 1,0 0 0,0 1-1,-1-1 1,1 0-1,0 0 1,0 0 0,0 0-1,0-1 1,-1 1-1,1 0 1,1 0 0,36-6 128,-30 3-118,0 0 1,0 0 0,0-1-1,0 0 1,9-6-1,-14 7-5,0 1 1,0 0-1,0-1 0,0 1 0,0-1 0,-1 0 0,1 0 1,-1 0-1,0 0 0,0 0 0,0-1 0,0 1 1,0-1-1,1-4 0,-3 8-7,0-1 1,0 1-1,0-1 1,0 1-1,0-1 0,0 1 1,0-1-1,0 1 1,0-1-1,0 1 1,0-1-1,0 1 0,-1 0 1,1-1-1,0 1 1,0-1-1,0 1 1,-1-1-1,1 1 0,0 0 1,0-1-1,-1 1 1,1 0-1,0-1 1,-1 1-1,1 0 0,-1-1 1,1 1-1,0 0 1,-1 0-1,1 0 1,-1-1-1,1 1 0,-1 0 1,-23-3 34,-23 9-14,36-2 54,1 0 1,0 1 0,1 0-1,-1 1 1,1 0-1,0 1 1,1 0 0,-1 0-1,1 0 1,1 1 0,-10 13-1,18-21-66,-1 0 0,1 1 0,0-1-1,0 0 1,0 1 0,0-1 0,0 0-1,0 0 1,0 1 0,0-1 0,-1 0-1,1 0 1,0 0 0,0-1 0,0 1 0,0 0-1,0 0 1,0 0 0,0-1 0,0 1-1,0 0 1,0-1 0,22-10 2,-1 0 0,-1-2 1,0 0-1,0-2 0,-2 0 0,22-21 1,-38 34-42,-1 0 0,1-1 0,-1 0 0,1 1 0,-1-1 0,0 0 0,0 0 0,0 0 0,0 0 0,0-1 0,-1 1 0,0 0 0,1-1 0,0-6 0,-2 10 20,-1-1 0,1 1 0,-1-1 1,1 1-1,-1 0 0,1-1 0,-1 1 0,1 0 0,-1-1 0,1 1 1,-1 0-1,0-1 0,1 1 0,-1 0 0,1 0 0,-1 0 1,0 0-1,1 0 0,-1 0 0,0 0 0,1 0 0,-1 0 0,0 0 1,1 0-1,-1 0 0,1 0 0,-1 0 0,0 0 0,1 1 1,-1-1-1,1 0 0,-1 1 0,0-1 0,-24 8-51,10 0 137,1 1 0,0 0 0,1 1 0,0 0 0,1 1 0,0 1 0,0 0 0,1 1 0,1 0 0,-12 19 1,21-32-78,1 0 1,-1 1 0,1-1 0,0 0 0,-1 1 0,1-1 0,0 1 0,0-1-1,-1 1 1,1-1 0,0 1 0,0-1 0,0 1 0,0-1 0,0 1 0,-1-1 0,1 1-1,0-1 1,0 1 0,0-1 0,0 1 0,0-1 0,1 1 0,-1-1 0,0 1-1,0-1 1,0 1 0,0-1 0,0 1 0,1-1 0,-1 1 0,0-1 0,1 1 0,-1-1-1,0 0 1,1 1 0,-1 0 0,23-2 64,27-19-38,45-38-511,-85 51 351,0-1 0,0 0-1,0-1 1,-2 0 0,1 0-1,12-18 1,-21 27 121,0 0 0,0 0 0,1 0 0,-1-1 0,0 1 0,0 0 0,1 0 0,-1 0 1,0 0-1,0 0 0,0-1 0,0 1 0,1 0 0,-1 0 0,0 0 0,0 0 0,0-1 0,0 1 0,0 0 0,0 0 1,0-1-1,1 1 0,-1 0 0,0 0 0,0 0 0,0-1 0,0 1 0,0 0 0,0 0 0,0-1 0,0 1 0,0 0 1,0 0-1,0-1 0,0 1 0,-1 0 0,1 0 0,0-1 0,0 1 0,0 0 0,0 0 0,0 0 0,0-1 0,0 1 1,-1 0-1,1 0 0,0 0 0,0 0 0,0-1 0,0 1 0,-1 0 0,1 0 0,0 0 0,0 0 0,0 0 0,-1 0 1,1-1-1,-1 1 0,-19 7-173,-22 18 164,23-13 22,2 2 1,-1 1-1,2 0 1,0 1 0,1 0-1,-19 28 1,27-24-1030,8-15-5803,5-5 454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2:48.664"/>
    </inkml:context>
    <inkml:brush xml:id="br0">
      <inkml:brushProperty name="width" value="0.025" units="cm"/>
      <inkml:brushProperty name="height" value="0.025" units="cm"/>
    </inkml:brush>
  </inkml:definitions>
  <inkml:trace contextRef="#ctx0" brushRef="#br0">61 404 3844,'0'0'3112,"-9"1"-801,0 1-2954,-30 6 6631,35-8-2730,28-6-2235,420-88-308,120-32-2162,-535 117 1060,0 0 0,30-16 0,-52 22 431,0 0-1,-1 0 1,1-1-1,-1 0 1,0-1 0,0 1-1,0-1 1,-1 0-1,0-1 1,0 1 0,0-1-1,0 0 1,-1 0-1,4-8 1,-8 14-12,0-1-1,0 1 1,0 0-1,-1-1 1,1 1-1,0 0 1,0-1-1,0 1 1,0 0-1,0-1 1,-1 1-1,1 0 1,0-1-1,0 1 1,0 0-1,-1 0 1,1-1-1,0 1 1,-1 0-1,1 0 1,0-1-1,-1 1 1,1 0-1,0 0 1,-1 0-1,1 0 1,0 0-1,-1-1 1,1 1-1,0 0 1,-1 0-1,1 0 1,0 0-1,-1 0 1,1 0-1,-1 0 1,1 0-1,0 0 1,-1 0-1,1 0 1,0 1 0,-1-1-1,-22 1-30,21-1 63,-25 5 13,0 1-1,0 2 1,1 0 0,-50 24-1,12-5 166,-5 0-18,-159 54 587,224-80-781,0 1 0,-1-1 1,1-1-1,0 1 0,-1-1 0,1 1 0,0-1 0,-1 0 0,-7-2 0,11 2-25,0 0 0,1-1 0,-1 1 0,1 0 0,-1-1 0,0 1-1,1 0 1,-1-1 0,1 1 0,-1-1 0,1 1 0,-1-1 0,1 1 0,-1-1 0,1 1 0,-1-1 0,1 0 0,0 1-1,0-1 1,-1 0 0,1 1 0,0-1 0,-1-1 0,1 0-17,0 0-1,0-1 1,0 1 0,1 0-1,-1-1 1,1 1 0,-1 0-1,1 0 1,0 0 0,1-5-1,4-2-61,-1-1 0,2 1 0,-1 0 1,1 1-1,0 0 0,1 0 0,0 0 0,0 1 0,15-10 0,4-1-128,57-30 1,19 6 194,-92 38-43,-1 1 0,1 0 0,0 1 0,0 0 1,0 1-1,0 0 0,21 2 0,-31-1 37,-1 0 0,1 0 0,0 0-1,-1 1 1,1-1 0,-1 0 0,1 1 0,-1-1 0,1 0-1,-1 1 1,1-1 0,-1 1 0,1-1 0,-1 0 0,0 1-1,1-1 1,-1 1 0,1-1 0,-1 1 0,0 0 0,0-1-1,1 1 1,-1-1 0,0 1 0,0 0 0,0-1 0,0 1 0,0-1-1,1 1 1,-1 0 0,0-1 0,-1 1 0,1 0 0,0-1-1,0 1 1,0-1 0,0 1 0,0 0 0,-1-1 0,1 1-1,0-1 1,0 1 0,-1-1 0,1 1 0,0-1 0,-1 1-1,0 0 1,-17 27 10,-10 3 4,-1-3 0,-2 0 0,-1-2-1,-64 40 1,66-48-2042,-44 18-1,24-18-4802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2:49.501"/>
    </inkml:context>
    <inkml:brush xml:id="br0">
      <inkml:brushProperty name="width" value="0.025" units="cm"/>
      <inkml:brushProperty name="height" value="0.025" units="cm"/>
    </inkml:brush>
  </inkml:definitions>
  <inkml:trace contextRef="#ctx0" brushRef="#br0">6 1 4516,'0'0'10869,"-2"7"-10468,1 0-313,0 0 0,0 0 0,1 0 1,0 0-1,0 0 0,1 0 1,0-1-1,0 1 0,1 0 1,2 7-1,31 78 1005,-13-38-531,73 225 719,108 541 1,-198-790-1255,269 1220 495,-242-1135-461,69 213-677,-99-323 387,12 42-674,-14-46 620,0 1-1,1 0 0,-1 0 1,0-1-1,0 1 0,0 0 1,0 0-1,-1-1 0,1 1 0,0 0 1,-1 0-1,1-1 0,-1 3 1,0-4-2,0 1 1,0-1-1,0 0 1,1 0-1,-1 1 1,0-1-1,0 0 1,0 0 0,1 0-1,-1 0 1,0 0-1,0 0 1,0 0-1,1-1 1,-1 1-1,0 0 1,0 0-1,0-1 1,1 1-1,-2-1 1,-13-10-5604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51.066"/>
    </inkml:context>
    <inkml:brush xml:id="br0">
      <inkml:brushProperty name="width" value="0.025" units="cm"/>
      <inkml:brushProperty name="height" value="0.025" units="cm"/>
    </inkml:brush>
  </inkml:definitions>
  <inkml:trace contextRef="#ctx0" brushRef="#br0">6 46 2242,'0'0'-1153,"-5"-46"64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3:48.724"/>
    </inkml:context>
    <inkml:brush xml:id="br0">
      <inkml:brushProperty name="width" value="0.025" units="cm"/>
      <inkml:brushProperty name="height" value="0.025" units="cm"/>
    </inkml:brush>
  </inkml:definitions>
  <inkml:trace contextRef="#ctx0" brushRef="#br0">3134 442 9673,'-176'-21'-149,"-298"2"-1,349 25 192,-1 4-1,1 7 0,-143 37 1,64 4-357,-386 167 0,497-182 378,2 4 0,2 4 0,2 3 0,3 5 0,2 3 0,-83 83 1,125-104-16,1 2-1,3 2 1,1 1 0,3 2 0,-31 60 0,44-70-31,2 1-1,2 1 0,1 1 0,3 0 1,1 0-1,1 1 0,-4 73 0,12-75-13,1-1-1,1 0 1,3 1-1,1-1 1,1-1-1,3 1 1,1-1-1,2-1 1,1 0-1,2 0 1,2-2-1,1 0 1,1-1-1,37 49 1,-27-47 10,2-1 0,0-2 0,3-1 0,0-2-1,75 51 1,-54-48 12,2-1 0,0-4-1,103 36 1,-18-23 30,2-6 0,292 32 0,419 8-3,75 9-2,-36 15-9,4-32 8,978-39 240,-1620-36-232,-1-13 0,-1-10 0,399-102 0,-449 75-24,-2-9 1,-3-9-1,-4-9 0,318-189 1,-445 232-35,-3-3 0,-2-3 0,104-101 0,-139 120 3,-2-1 1,-1-2-1,-1-1 1,-2 0-1,-1-2 1,-2-1 0,-1 0-1,-3-1 1,17-52-1,-21 45 3,-1 0 0,-3 0 0,-1-1 0,-2 0 0,-2 0-1,-2 0 1,-8-54 0,4 68-5,-2-1-1,-1 1 0,-2 0 1,-1 1-1,-1 0 0,-2 1 1,0 0-1,-2 1 0,-2 0 1,-37-47-1,18 35 26,-2 1 0,-2 2 0,-1 2 1,-2 2-1,-1 2 0,-2 2 0,-1 2 0,-59-26 0,-40-7 172,-233-65-1,-538-103 1375,-13 41-586,908 183-962,-1512-232 188,-15 141-1864,1384 96 830,0 6 0,1 8 0,0 7 0,-236 63 0,145-9-1809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1.535"/>
    </inkml:context>
    <inkml:brush xml:id="br0">
      <inkml:brushProperty name="width" value="0.025" units="cm"/>
      <inkml:brushProperty name="height" value="0.025" units="cm"/>
    </inkml:brush>
  </inkml:definitions>
  <inkml:trace contextRef="#ctx0" brushRef="#br0">84 36 4260,'7'-19'11060,"-11"6"-5524,4 12-5469,-1 1 0,0-1 0,1 1 0,-1 0-1,0-1 1,0 1 0,0 0 0,1 0 0,-1 0 0,0-1 0,0 1 0,0 0 0,1 0-1,-1 0 1,0 0 0,0 0 0,0 1 0,1-1 0,-1 0 0,0 0 0,0 0 0,0 1-1,1-1 1,-1 0 0,0 1 0,0-1 0,1 1 0,-1-1 0,0 1 0,1-1 0,-1 1-1,1-1 1,-1 1 0,1 0 0,-1-1 0,1 1 0,-1 0 0,1 0 0,-1 1 0,-7 8 18,1 1 0,1 1 1,0-1-1,0 1 1,1 0-1,1 1 0,0-1 1,0 1-1,2 0 1,-1-1-1,2 1 1,-1 0-1,2 0 0,0 1 1,3 22-1,-3-35-82,1 1 0,-1-1 0,1 1 0,0-1 1,0 0-1,-1 1 0,1-1 0,0 0 0,0 0 0,0 1 0,0-1 0,1 0 0,-1 0 0,0 0 0,0-1 0,1 1 0,-1 0 0,0 0 0,1-1 0,-1 1 0,1 0 1,-1-1-1,1 0 0,-1 1 0,1-1 0,-1 0 0,1 0 0,-1 0 0,1 0 0,-1 0 0,1 0 0,-1 0 0,1 0 0,0-1 0,-1 1 0,3-1 0,3-1 22,-1 0-1,1 0 1,-1 0 0,0-1-1,0 0 1,0 0-1,7-4 1,-1-3-2,0-1-1,-1 0 1,-1 0 0,0-1-1,0 0 1,-1-1 0,-1 0-1,0 0 1,-1-1 0,0 0-1,5-16 1,-14 53 87,1-1-1,1 1 0,4 36 1,-3-58-105,-1 0 0,0 0 0,0 0 0,1 0 0,-1 0 0,1 0 0,-1 0 1,1 0-1,-1-1 0,1 1 0,0 0 0,-1 0 0,1 0 0,0 0 0,0-1 0,-1 1 0,1 0 0,0-1 1,0 1-1,0-1 0,0 1 0,0-1 0,0 1 0,0-1 0,0 0 0,0 1 0,0-1 0,0 0 0,0 0 1,0 0-1,0 0 0,0 0 0,0 0 0,0 0 0,1 0 0,-1 0 0,0 0 0,0-1 0,0 1 0,0 0 1,0-1-1,0 1 0,1-2 0,4 0-167,0 0 0,-1-1 0,1 0 0,-1 0 0,10-8 0,35-35-4230,-23 13-1567,-16 13 1005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51.834"/>
    </inkml:context>
    <inkml:brush xml:id="br0">
      <inkml:brushProperty name="width" value="0.025" units="cm"/>
      <inkml:brushProperty name="height" value="0.025" units="cm"/>
    </inkml:brush>
  </inkml:definitions>
  <inkml:trace contextRef="#ctx0" brushRef="#br0">0 111 256,'5'-57'2840,"-2"25"-1374,-2 11 2417,-1 20-2633,-3 4 2914,-3 7-2398,9 45-700,1 0 0,4 0-1,1-1 1,28 88-1,95 204-1043,-67-204-26,-21-49-274,-3 2 0,35 127-1,6 151-609,-61-273 858,81 451 126,-64-268-475,-22-170 358,43 148 0,-32-150 26,-25-96-262,7 23 648,-9-37-630,0 0 0,0 0 0,0 1 0,1-1 1,-1 0-1,0-1 0,1 1 0,-1 0 0,1 0 1,-1 0-1,1 0 0,0 0 0,-1 0 0,1-1 1,0 1-1,0 0 0,-1 0 0,1-1 0,0 1 1,0-1-1,0 1 0,0-1 0,0 1 0,0-1 1,1 1-1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49.435"/>
    </inkml:context>
    <inkml:brush xml:id="br0">
      <inkml:brushProperty name="width" value="0.025" units="cm"/>
      <inkml:brushProperty name="height" value="0.025" units="cm"/>
    </inkml:brush>
  </inkml:definitions>
  <inkml:trace contextRef="#ctx0" brushRef="#br0">127 0 2594,'-11'1'2953,"-102"2"1670,113-3-4611,0 0 1,0 0-1,0 0 1,0 0-1,0 0 1,0 0 0,0 0-1,0 0 1,-1 0-1,1 0 1,0 0-1,0 0 1,0 0 0,0 0-1,0 0 1,0 0-1,0 0 1,0 0-1,0 0 1,0 0 0,-1 0-1,1 0 1,0 0-1,0 0 1,0 0-1,0 1 1,0-1-1,0 0 1,0 0 0,0 0-1,0 0 1,0 0-1,0 0 1,0 0-1,0 0 1,0 0 0,0 0-1,0 1 1,0-1-1,0 0 1,0 0-1,0 0 1,0 0 0,0 0-1,0 0 1,0 0-1,0 0 1,0 0-1,0 1 1,0-1-1,0 0 1,0 0 0,0 0-1,0 0 1,0 0-1,0 0 1,0 0-1,0 0 1,0 0 0,0 0-1,0 1 1,0-1-1,0 0 1,0 0-1,1 0 1,-1 0 0,0 0-1,0 0 1,0 0-1,10 9 140,14 9-224,-24-18 84,20 14-119,-2 1 0,0 0 0,-1 2 0,0 0 0,-2 1 0,0 0 0,-1 1 0,-1 1-1,0 1 1,-2-1 0,0 2 0,-2-1 0,0 1 0,-2 1 0,0 0 0,6 41 0,2 9 472,3-1-1,3-1 1,3 0 0,3-2 0,64 117 0,159 366 916,-93-183-695,-105-262-201,89 138 0,-71-141-79,221 358-14,32 37 2099,-321-496-2261,1 0 0,-1 0 0,0 1 0,1-2 0,0 1 0,0 0-1,0-1 1,0 1 0,4 2 0,-6-5-308,0 0 0,1 0 0,-1 1 0,0-1 0,0 0 0,1 0 0,-1-1 0,0 1 0,0 0 0,0 0 0,1 0 0,-1-1-1,0 1 1,0-1 0,0 1 0,0-1 0,0 1 0,0-1 0,0 0 0,0 1 0,0-1 0,0 0 0,0 0 0,0 0 0,0 0 0,0 0 0,-1 0 0,1 0 0,0 0 0,-1 0 0,1 0 0,-1 0 0,1 0 0,-1-2 0,14-24-4947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51.004"/>
    </inkml:context>
    <inkml:brush xml:id="br0">
      <inkml:brushProperty name="width" value="0.025" units="cm"/>
      <inkml:brushProperty name="height" value="0.025" units="cm"/>
    </inkml:brush>
  </inkml:definitions>
  <inkml:trace contextRef="#ctx0" brushRef="#br0">1 1 9673,'0'0'2178,"10"50"-2850,8-47 351,4 0 97,4-3-96,5 0-737,3-12-1249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52.841"/>
    </inkml:context>
    <inkml:brush xml:id="br0">
      <inkml:brushProperty name="width" value="0.025" units="cm"/>
      <inkml:brushProperty name="height" value="0.025" units="cm"/>
    </inkml:brush>
  </inkml:definitions>
  <inkml:trace contextRef="#ctx0" brushRef="#br0">88 1 3619,'13'103'6358,"21"49"-4496,10 64-2175,-40-176 683,-1-1 1,-2 1-1,-2 0 1,-2-1-1,-1 1 0,-2-1 1,-2 0-1,-1 0 1,-20 49-1,-68 150-1491,78-206-2952,8-23 988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9:53.219"/>
    </inkml:context>
    <inkml:brush xml:id="br0">
      <inkml:brushProperty name="width" value="0.025" units="cm"/>
      <inkml:brushProperty name="height" value="0.025" units="cm"/>
    </inkml:brush>
  </inkml:definitions>
  <inkml:trace contextRef="#ctx0" brushRef="#br0">32 0 10890,'0'0'3871,"-5"11"-3765,0-1-87,1 1 0,0-1-1,1 0 1,0 1 0,1 0 0,0-1-1,0 1 1,1 0 0,1 0-1,0 0 1,2 13 0,6 27 67,2 0 1,3-1 0,33 86 0,-44-133-8,-1 1 0,1-1 0,0 1 1,0-1-1,1 0 0,-1 0 0,1 0 1,-1 0-1,1 0 0,0-1 0,0 1 1,0-1-1,0 0 0,0 0 0,1 0 1,-1 0-1,1-1 0,-1 1 0,1-1 1,0 0-1,0 0 0,-1 0 0,1 0 1,0-1-1,0 0 0,0 0 0,0 0 1,-1 0-1,7-1 0,11-2 309,0-1-1,-1-1 1,0 0-1,24-11 1,-33 12-587,272-117-520,-228 92-2987,65-47 0,-46 21-3842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00.863"/>
    </inkml:context>
    <inkml:brush xml:id="br0">
      <inkml:brushProperty name="width" value="0.025" units="cm"/>
      <inkml:brushProperty name="height" value="0.025" units="cm"/>
    </inkml:brush>
  </inkml:definitions>
  <inkml:trace contextRef="#ctx0" brushRef="#br0">2279 278 9097,'-9'-16'21,"0"1"1,-2 0 0,0 1 0,0 0 0,-2 1 0,1 0 0,-2 1-1,-26-19 1,16 16-171,0 1 1,-1 1-1,0 2 0,-1 0 0,-29-8 0,-9 4 53,0 2-1,0 3 0,-1 3 1,-73 1-1,90 6 330,-1 2 0,1 2 1,0 3-1,1 1 0,0 3 0,0 1 1,1 3-1,1 1 0,0 3 0,1 1 1,1 3-1,-42 29 0,17-5 189,3 4-1,1 3 0,-103 112 1,92-79-66,4 4 0,-73 121 1,103-142-290,3 3 0,3 0-1,3 3 1,3 0 0,4 2 0,3 1 0,4 1 0,3 0 0,4 1 0,3 0 0,3 1 0,8 86 0,2-115-162,3 1 0,1-1 0,3-1-1,3 0 1,1-1 0,3-1 0,2 0 0,2-1 0,3-2 0,1-1 0,2 0 0,45 51 0,-47-65-58,1-1 0,2-1 1,0-2-1,3-1 0,0-1 0,1-2 0,1-2 1,2-1-1,0-1 0,1-3 0,0-1 1,2-1-1,0-3 0,0-1 0,1-2 1,50 5-1,-32-11 418,1-2 1,-1-3-1,-1-3 1,1-2-1,-1-3 1,0-2-1,-1-3 1,0-3-1,-2-1 0,81-42 1,-8-5 653,-4-6 0,-2-5 0,-4-6 0,-3-5 0,182-181 0,-183 148-875,-5-5 0,-5-5 0,-7-4-1,139-253 1,-193 305-134,-4-2-1,31-96 1,-59 147 4,-1-1-1,-2 0 1,-1-1 0,-2 1 0,-2-1 0,-1 0 0,-2 0 0,-6-56 0,2 72 46,0 0 1,-2 1-1,0-1 1,-1 1-1,-1 1 0,-1-1 1,0 1-1,-1 1 1,-13-18-1,6 14-112,-1 0 0,-1 1 0,-1 0-1,-1 2 1,0 0 0,-26-15 0,6 8-20,-1 2-1,-1 2 1,-1 2 0,-1 2-1,-1 2 1,0 1-1,-65-9 1,-34 6-1877,-289 6 0,350 11 1102,-82 2-1508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49.092"/>
    </inkml:context>
    <inkml:brush xml:id="br0">
      <inkml:brushProperty name="width" value="0.025" units="cm"/>
      <inkml:brushProperty name="height" value="0.025" units="cm"/>
    </inkml:brush>
  </inkml:definitions>
  <inkml:trace contextRef="#ctx0" brushRef="#br0">1 166 3203,'0'0'11702,"2"-18"-10587,2 16-1032,-1 0-1,1 1 1,0-1-1,0 1 1,-1 0-1,1 0 1,0 0-1,0 1 1,0-1-1,0 1 0,0 0 1,5 0-1,7-1 74,150-24 457,66-8-350,410 27-231,89-12 32,128 8 110,-615 12-151,1328-6-41,-402-2-1,-426-24 187,-708 27-154,-11 2-93,0 1 0,45 5 0,-19 5-6229,-28-7 377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49:53.989"/>
    </inkml:context>
    <inkml:brush xml:id="br0">
      <inkml:brushProperty name="width" value="0.025" units="cm"/>
      <inkml:brushProperty name="height" value="0.025" units="cm"/>
    </inkml:brush>
  </inkml:definitions>
  <inkml:trace contextRef="#ctx0" brushRef="#br0">67 0 4100,'0'0'3678,"-7"3"-3379,-26 8-78,32-11-53,-1 0 0,1 1 0,0-1 0,0 0 0,0 1 0,-1-1 0,1 1 0,0-1 0,0 1 0,0 0 0,0-1 0,0 1 0,0 0 0,0 0 0,0 0 0,0-1 0,0 1 0,0 0 0,1 0 0,-1 1 0,0-1 0,1 0 0,-1 0 0,0 0 0,1 0 0,0 0 0,-1 1 0,1-1 0,0 0 0,-1 2 0,3-1-97,-1-1 1,1 1-1,-1-1 0,1 0 1,0 1-1,-1-1 0,1 0 1,0 0-1,0 0 0,0 0 0,0-1 1,0 1-1,-1-1 0,2 1 1,1 0-1,38 6 477,-33-6-497,250 22 1462,-66-8-1333,440 67 583,-96-35 319,3-42-18,-347-6-888,259-32-101,-161 6-22,1585-25 70,-1217 27-93,-367 9-1,-243 14-102,-1 3 1,86 10-1,-39 12-2757,-91-23-197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05.698"/>
    </inkml:context>
    <inkml:brush xml:id="br0">
      <inkml:brushProperty name="width" value="0.025" units="cm"/>
      <inkml:brushProperty name="height" value="0.025" units="cm"/>
    </inkml:brush>
  </inkml:definitions>
  <inkml:trace contextRef="#ctx0" brushRef="#br0">1 115 4164,'0'0'3678,"10"-1"-2434,103-21 552,-57 9-450,0 3 1,96-4-1,137 34-265,-87-3-481,38 1-407,149 3 250,230 5 26,202 4-409,-504-25-50,1092-8 241,-899-23-220,187-4 7,-627 30-38,1561 20 5,58 8-53,-1109-56-120,-109 1 21,675 1-77,-569-22 649,107-1-12,-560 52-663,29-1-776,-55-7-3922,-84 3-38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39.925"/>
    </inkml:context>
    <inkml:brush xml:id="br0">
      <inkml:brushProperty name="width" value="0.025" units="cm"/>
      <inkml:brushProperty name="height" value="0.025" units="cm"/>
    </inkml:brush>
  </inkml:definitions>
  <inkml:trace contextRef="#ctx0" brushRef="#br0">1 293 5285,'0'0'2723,"10"1"-2045,85 2 939,164-17 0,-21-1 97,102 8-516,937-9 684,-727 1-596,-170 1-1061,33 1-202,265-4-14,610 2 82,-455-15-85,-652 20-7,729-59 8,-478 32-8,121 14-203,-434 22-3067,0 1-3290,-81 0 1025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2.272"/>
    </inkml:context>
    <inkml:brush xml:id="br0">
      <inkml:brushProperty name="width" value="0.025" units="cm"/>
      <inkml:brushProperty name="height" value="0.025" units="cm"/>
    </inkml:brush>
  </inkml:definitions>
  <inkml:trace contextRef="#ctx0" brushRef="#br0">44 180 4324,'0'0'5984,"6"-8"-2599,-1 2-2562,-3 4-581,0 0 0,0-1 0,0 1-1,0 0 1,0-1 0,-1 1 0,1-1 0,-1 0 0,1 1-1,-1-1 1,0 0 0,0 0 0,-1 0 0,1 0 0,0-4-1,-1 7-171,0-1-1,0 1 1,0-1-1,0 1 0,0-1 1,0 1-1,0-1 0,-1 1 1,1-1-1,0 1 1,0-1-1,0 1 0,-1-1 1,1 1-1,0 0 1,-1-1-1,1 1 0,0-1 1,-1 1-1,1 0 0,0-1 1,-1 1-1,1 0 1,-1 0-1,1-1 0,0 1 1,-1 0-1,1 0 1,-1 0-1,1-1 0,-1 1 1,1 0-1,-1 0 0,1 0 1,-1 0-1,1 0 1,-1 0-1,1 0 0,-1 0 1,1 0-1,-1 0 1,1 0-1,-1 0 0,1 1 1,-1-1-1,1 0 0,-1 0 1,1 0-1,-1 1 1,1-1-1,0 0 0,-1 1 1,1-1-1,-1 0 1,1 1-1,0-1 0,-1 0 1,1 1-1,-1 0 0,-25 22 50,22-18-111,1 0 0,-1 1 0,1-1 0,1 1 1,-1-1-1,1 1 0,0 0 0,0 0 0,1 0 0,0 1 1,0-1-1,0 0 0,1 0 0,0 1 0,0-1 0,2 11 1,-2-16-5,1 0 0,0 0 1,-1-1-1,1 1 1,0 0-1,0 0 1,0-1-1,0 1 1,-1 0-1,1-1 1,0 1-1,0-1 0,0 1 1,0-1-1,0 1 1,1-1-1,-1 0 1,0 1-1,0-1 1,0 0-1,0 0 0,0 0 1,0 0-1,0 0 1,0 0-1,1 0 1,-1-1-1,0 1 1,0 0-1,0 0 1,0-1-1,0 1 0,0-1 1,0 1-1,1-2 1,36-19 166,-24 7-367,-1 1 0,0-2 0,-2 0 0,0 0 0,0-1 0,-1 0 0,-1-1 1,-1 0-1,-1-1 0,0 1 0,-1-1 0,5-24 0,-17 92 1075,3 0 0,4 73 0,-1-121-861,0 0 0,0 1 0,0-1 0,0 0 0,0 0 0,1 0 0,-1 0 0,1 0-1,-1 1 1,1-1 0,0 0 0,0 0 0,0 0 0,0-1 0,0 1 0,0 0 0,0 0 0,1-1 0,-1 1-1,1 0 1,-1-1 0,1 1 0,0-1 0,-1 0 0,1 0 0,0 0 0,0 1 0,0-2 0,0 1-1,0 0 1,0 0 0,0-1 0,0 1 0,0-1 0,0 1 0,0-1 0,1 0 0,-1 0 0,0 0 0,0 0-1,0 0 1,4-1 0,1-1-104,1-1 0,0 1 0,-1-1 0,1-1 0,-1 1 0,0-1 0,0 0 0,0-1 0,-1 0 0,8-6 0,70-85-2492,-83 141 3512,-1-25-647,0 31 851,7 53 0,-5-86-1035,2 0 0,0 0-1,1-1 1,0 1 0,2-1 0,13 26 0,-13-30 42,17 34-375,-23-45 332,0 0-1,0 1 0,0-1 1,0 1-1,-1-1 1,1 1-1,-1-1 0,0 1 1,0 0-1,0-1 1,0 1-1,0-1 0,0 1 1,-1 0-1,1-1 1,-2 3-1,1-4-20,0 0 0,0 0 1,0 0-1,0 0 0,-1 0 0,1 0 1,0-1-1,-1 1 0,1 0 0,0-1 1,-1 1-1,1-1 0,-1 0 0,1 1 0,-1-1 1,1 0-1,-1 0 0,1 0 0,-4 0 1,-29-3 556,27 0-589,1 0 0,0 1 0,0-2-1,0 1 1,0-1 0,1 0 0,-1 0 0,1 0-1,0-1 1,0 0 0,-4-6 0,-2-2-118,1-1 0,0 0 0,-9-20 0,15 25-51,0 0 1,0 0-1,1 0 0,0 0 1,1-1-1,0 1 0,1-1 0,-1-16 1,2 21-105,0 0 0,0 0 1,1 0-1,0 0 0,0 0 1,0 0-1,0 0 0,1 0 0,0 0 1,0 0-1,0 1 0,1-1 1,0 1-1,-1-1 0,1 1 0,1 0 1,-1 0-1,5-3 0,14-9-2583,0 0-1,1 2 0,39-17 1,-49 24 1006,26-12-5891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2:32.667"/>
    </inkml:context>
    <inkml:brush xml:id="br0">
      <inkml:brushProperty name="width" value="0.025" units="cm"/>
      <inkml:brushProperty name="height" value="0.025" units="cm"/>
    </inkml:brush>
  </inkml:definitions>
  <inkml:trace contextRef="#ctx0" brushRef="#br0">1 44 3940,'0'0'5621,"10"1"-4751,257 9 7440,-97-7-7416,183-7-157,25 2 31,250-3-117,-335-3-394,71-2 61,176-1-167,695 16 41,-465 10 65,285-30 581,-745 6-780,372-4-84,-260 43 55,-157-6-5,-113-13-35,243 10 60,13-4-61,-109-1-67,66-15 132,-387-17-314,9 2-4261,7 5-971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2:42.289"/>
    </inkml:context>
    <inkml:brush xml:id="br0">
      <inkml:brushProperty name="width" value="0.025" units="cm"/>
      <inkml:brushProperty name="height" value="0.025" units="cm"/>
    </inkml:brush>
  </inkml:definitions>
  <inkml:trace contextRef="#ctx0" brushRef="#br0">15 70 3203,'0'0'8413,"-14"-8"-6341,97 25 1296,-11-18-2624,82-11 0,-15 0-422,589-4 1215,-286-3-793,-1 0 375,-416 19-1109,278 7 104,-233-2-105,0 3-1,89 23 1,-90-13 48,1-3 1,0-3-1,134 6 0,204-46 73,-135 3-126,326 4 55,393 15 501,-1002 6-5925,-5 0-977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3:13.293"/>
    </inkml:context>
    <inkml:brush xml:id="br0">
      <inkml:brushProperty name="width" value="0.025" units="cm"/>
      <inkml:brushProperty name="height" value="0.025" units="cm"/>
    </inkml:brush>
  </inkml:definitions>
  <inkml:trace contextRef="#ctx0" brushRef="#br0">0 190 4356,'0'0'11558,"10"0"-11147,195-1 1598,205 9-1093,25-6-692,-57-3 593,-45 33-458,1-1 409,670-14-304,-206-81-345,-623 44-115,75-10 1,424-43 117,4 40-57,-435 34-71,327-3 27,-4-31 1,-510 27-103,1 3 0,-1 3-1,106 12 1,-99-6-200,0-3-1,96-8 1,-71-3-1145,-31-4-2491,-21 2-851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3:25.145"/>
    </inkml:context>
    <inkml:brush xml:id="br0">
      <inkml:brushProperty name="width" value="0.025" units="cm"/>
      <inkml:brushProperty name="height" value="0.025" units="cm"/>
    </inkml:brush>
  </inkml:definitions>
  <inkml:trace contextRef="#ctx0" brushRef="#br0">82 90 2851,'-41'2'2028,"0"-1"8729,82 2-9006,375-20 363,960 20-1537,-1237-5-495,165 7-63,280 8 44,-370-15-99,149-9-167,-65 0-96,-182 10 300,629-15 89,-661 9 50,87-18 0,-23 2-9,-154 22-4717,-2 1-784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4:27.988"/>
    </inkml:context>
    <inkml:brush xml:id="br0">
      <inkml:brushProperty name="width" value="0.025" units="cm"/>
      <inkml:brushProperty name="height" value="0.025" units="cm"/>
    </inkml:brush>
  </inkml:definitions>
  <inkml:trace contextRef="#ctx0" brushRef="#br0">178 17 3716,'-10'2'3320,"-158"16"3908,263-10-7362,109-4-1,63 5 212,1002 72 964,829-86-400,-1105-15-802,187-1-57,142 26-653,-1632-18 629,42 1-220,-1311 8-1571,839 6 2053,-2091 102 236,1705-24-74,971-70 587,274-11-1280,93-5 707,2152-118-706,4 45 16,-1626 56 1338,392 5-741,-918 16-1365,-123 0-1380,-12-8-2489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4:40.751"/>
    </inkml:context>
    <inkml:brush xml:id="br0">
      <inkml:brushProperty name="width" value="0.025" units="cm"/>
      <inkml:brushProperty name="height" value="0.025" units="cm"/>
    </inkml:brush>
  </inkml:definitions>
  <inkml:trace contextRef="#ctx0" brushRef="#br0">182 1 3555,'-9'0'406,"4"0"-209,-77 4 2628,75-3-2759,1 0-1,-1 0 1,1 0 0,-1 1 0,1 0 0,0 0 0,0 1-1,0 0 1,0 0 0,0 0 0,-9 8 0,15-11-33,0 0 0,0 0 1,0 1-1,0-1 0,-1 0 1,1 0-1,0 1 0,0-1 0,0 0 1,0 0-1,0 1 0,0-1 1,0 0-1,0 1 0,0-1 1,0 0-1,0 1 0,0-1 1,0 0-1,0 0 0,0 1 0,0-1 1,0 0-1,0 0 0,1 1 1,-1-1-1,0 0 0,0 0 1,0 1-1,0-1 0,1 0 1,-1 0-1,0 1 0,0-1 0,0 0 1,1 0-1,-1 0 0,0 0 1,0 1-1,1-1 0,-1 0 1,0 0-1,1 0 0,-1 0 1,0 0-1,0 0 0,1 0 0,-1 0 1,0 0-1,1 0 0,-1 0 1,0 0-1,0 0 0,1 0 1,-1 0-1,1 0 0,23 4 293,-21-4-143,408 67 1111,-409-67-1296,142 19 41,239 1 0,-159-13 615,841 22 2682,280-70-2188,-1065 27-1136,1217-75-40,-828 67-533,-661 24-601,-20 0 986,-22 2 329,-2168 10-201,1316-18-2002,124-6 3080,870 23-1083,600 10 455,-368-17-222,1053 47 699,-841-29-765,824-11-312,-1321-14 238,191-13-86,-205 9 136,-1-1 0,-1-3 0,0 0 0,39-16-1,-76 24-29,1 0 0,-1 0-1,0 0 1,1 0 0,-1 0-1,0 0 1,0-1 0,0 1-1,0-1 1,0 1 0,0-1 0,-1 0-1,1 0 1,0 0 0,1-2-1,-3 3-52,0 1 0,0 0 0,0-1 0,0 1 0,0-1 0,0 1 0,0-1 0,0 1 0,0-1 0,0 1 0,0 0 0,0-1 0,0 1 0,0-1 0,-1 1 0,1-1 0,0 1 0,0 0 0,0-1 0,-1 1 0,1-1 0,0 1 1,0 0-1,-1-1 0,1 1 0,0 0 0,-1 0 0,0-1 0,-23-8-141,-19 4-1463,-44-1-1,14 2-2168,20-1-1439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45.455"/>
    </inkml:context>
    <inkml:brush xml:id="br0">
      <inkml:brushProperty name="width" value="0.025" units="cm"/>
      <inkml:brushProperty name="height" value="0.025" units="cm"/>
    </inkml:brush>
  </inkml:definitions>
  <inkml:trace contextRef="#ctx0" brushRef="#br0">0 378 4004,'0'0'3774,"10"0"-2482,30-2-576,0-3 0,0-1-1,-1-2 1,58-20 0,55-11-110,35 13-419,256-4-1,-238 20-137,233-12 2922,617-46-1629,865-14 591,-1305 134-1896,-112-2 17,-354-46-20,297-31 1,-310 9-40,632-74-65,-353 82-1275,-150 9-219,-226-2-1623,-5-4-2461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03.496"/>
    </inkml:context>
    <inkml:brush xml:id="br0">
      <inkml:brushProperty name="width" value="0.025" units="cm"/>
      <inkml:brushProperty name="height" value="0.025" units="cm"/>
    </inkml:brush>
  </inkml:definitions>
  <inkml:trace contextRef="#ctx0" brushRef="#br0">1 201 3267,'9'0'2872,"388"-22"1399,-65 0-2739,900-14 470,334 15-1181,-1374 19-788,503-9 60,278-2 337,1305 16 1262,-2216-3-1475,0-3 0,0-3 0,-1-3-1,75-20 1,-116 21-1502,-10-3-3612,-4 0-2374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59.612"/>
    </inkml:context>
    <inkml:brush xml:id="br0">
      <inkml:brushProperty name="width" value="0.025" units="cm"/>
      <inkml:brushProperty name="height" value="0.025" units="cm"/>
    </inkml:brush>
  </inkml:definitions>
  <inkml:trace contextRef="#ctx0" brushRef="#br0">0 251 4901,'0'0'3347,"9"0"-2317,246 14 2074,23 1-2412,661-57 2258,-107 2-1736,-367 36-1183,507-13 66,141-12 1022,416-20-477,-72-10-524,-1260 44 59,29 0-2025,-198 11-3464,-17-2 1154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23.218"/>
    </inkml:context>
    <inkml:brush xml:id="br0">
      <inkml:brushProperty name="width" value="0.025" units="cm"/>
      <inkml:brushProperty name="height" value="0.025" units="cm"/>
    </inkml:brush>
  </inkml:definitions>
  <inkml:trace contextRef="#ctx0" brushRef="#br0">81 67 5926,'0'0'2172,"-8"1"-431,-64 4 2540,72-5-3320,22 0 171,193-1-533,268 3-494,-253 18-114,-155-10 82,1-4 0,0-3 0,94-9 0,315-24 1512,1 33-1755,-14 0 74,657-3 342,-808 2-209,-89 0-30,661-21 50,109-48 7,-938 66-1650,-28 2-3957,71 12-1,-73-7 1753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2.607"/>
    </inkml:context>
    <inkml:brush xml:id="br0">
      <inkml:brushProperty name="width" value="0.025" units="cm"/>
      <inkml:brushProperty name="height" value="0.025" units="cm"/>
    </inkml:brush>
  </inkml:definitions>
  <inkml:trace contextRef="#ctx0" brushRef="#br0">66 0 4388,'0'0'20014,"-5"1"-20073,4-1 47,0 0 1,0-1-1,0 2 0,0-1 1,0 0-1,0 0 0,0 0 1,0 0-1,0 0 0,0 1 1,0-1-1,0 1 0,0-1 0,0 0 1,1 1-1,-1-1 0,0 1 1,0 0-1,1-1 0,-2 2 1,12 9-1609,44 10-946,-48-19 2464,0 0-1,-1 0 1,1 0-1,0 1 1,-1 0-1,0 0 1,8 6-1,-12-8 203,0 0 0,0 0 0,0 0 0,-1 0 0,1 0 0,0 0 0,-1 0 0,1 0 0,-1 0 0,1 0 0,-1 1 0,1-1 0,-1 0 0,0 0 0,0 1 0,0-1 0,1 0 0,-1 0 0,0 1 0,-1-1 0,1 0 0,0 1 0,0-1 0,0 0 0,-1 0 0,1 0 0,-1 1 0,1-1 0,-1 0 0,1 0 0,-1 0 0,0 0 0,1 0 0,-1 0 0,0 0 0,0 0 0,0 0-1,0 0 1,0 0 0,0-1 0,-1 2 0,-5 4 159,1-1-1,-2 1 0,1-1 0,0 0 0,-1-1 0,0 0 0,0 0 0,-10 2 1,12-4-748,1 0 0,-1-1 0,0 0 0,1 0 0,-1 0 0,0-1 0,0 0 1,-7-1-1,-3-2-4583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25.623"/>
    </inkml:context>
    <inkml:brush xml:id="br0">
      <inkml:brushProperty name="width" value="0.025" units="cm"/>
      <inkml:brushProperty name="height" value="0.025" units="cm"/>
    </inkml:brush>
  </inkml:definitions>
  <inkml:trace contextRef="#ctx0" brushRef="#br0">28 47 1698,'0'0'843,"-5"-8"-314,-13-23 90,14 24-395,42 10 7703,10 3-6093,60 7-1767,547-20 2217,117 8-666,-414 8-2711,-342-9 633,-31-6-11466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5.185"/>
    </inkml:context>
    <inkml:brush xml:id="br0">
      <inkml:brushProperty name="width" value="0.025" units="cm"/>
      <inkml:brushProperty name="height" value="0.025" units="cm"/>
    </inkml:brush>
  </inkml:definitions>
  <inkml:trace contextRef="#ctx0" brushRef="#br0">115 111 5894,'0'0'8269,"5"-10"-4938,-3 7-3063,20-36 1278,-21 37-1336,0 0 0,0-1 0,0 1 1,0 0-1,-1-1 0,1 1 0,-1-1 1,1 1-1,-1-1 0,0 1 0,0-1 0,0 1 1,0 0-1,-1-1 0,1 1 0,0-1 1,-1 1-1,-1-4 0,1 5-157,0 0 0,0 1 0,0-1-1,0 0 1,0 0 0,0 1 0,0-1 0,0 0-1,0 1 1,0 0 0,0-1 0,-1 1 0,1-1 0,0 1-1,0 0 1,-1 0 0,1 0 0,0 0 0,0 0 0,-1 0-1,1 0 1,0 0 0,0 0 0,0 1 0,-1-1 0,0 1-1,-31 14 60,25-8-28,0 1 0,1-1 1,0 1-1,1 1 0,0-1 1,0 1-1,1 0 0,0 1 1,0-1-1,1 1 0,0 0 1,1 0-1,0 0 0,-1 14 1,4-24-79,0 1 1,-1 0-1,1-1 1,0 1-1,0 0 1,0-1-1,0 1 1,1 0-1,-1 0 0,0-1 1,0 1-1,0 0 1,0-1-1,1 1 1,-1 0-1,0-1 1,1 1-1,-1 0 1,0-1-1,1 1 1,-1-1-1,1 1 1,-1-1-1,1 1 1,-1-1-1,1 1 1,-1-1-1,1 0 1,0 1-1,-1-1 0,1 0 1,0 1-1,0-1 1,29-4 198,24-25 10,-52 27-214,0 1-1,-1 0 0,1 0 0,0-1 1,0 1-1,0 1 0,0-1 1,0 0-1,0 0 0,0 1 1,5-1-1,-6 1-8,-1 0-1,1 0 1,0 0 0,0 0 0,0 0 0,-1 1-1,1-1 1,0 0 0,0 0 0,-1 1 0,1-1-1,0 1 1,-1-1 0,1 1 0,0-1 0,-1 1-1,1-1 1,-1 1 0,1-1 0,-1 1-1,1 0 1,0 0 0,1 5-34,0-1 1,0 1-1,0 0 1,-1 0-1,0-1 1,0 1-1,0 7 0,1 1 80,5 53-56,-3 1 0,-7 91 0,3-154 52,0 0 0,-1 0 0,1 0 0,-1 0 0,-1 0 0,1 0 0,-1-1 0,0 1 0,0 0 0,0-1 0,0 1 0,-5 5 0,6-9 11,0 0 0,0 0 0,0 0 0,0-1-1,0 1 1,0 0 0,0 0 0,0-1 0,0 1 0,-1-1 0,1 1 0,0-1 0,0 1 0,-1-1 0,1 0 0,0 0 0,-1 0 0,1 1 0,-2-1 0,0-1 16,1 0 0,-1 1 0,0-1 0,1 0 0,0 0 0,-1 0 0,1 0 0,-1-1 0,1 1 0,0-1 0,0 1 0,0-1 0,-2-2 0,-4-3 71,2-1 1,-1 1-1,1-1 1,0-1-1,0 1 1,1-1-1,0 0 1,1 0-1,0 0 1,0 0-1,1-1 1,0 0-1,1 0 1,0 1-1,1-1 1,-1-15-1,2 22-121,1 0 1,0 1-1,-1-1 0,1 0 0,0 1 0,1-1 0,-1 1 0,0-1 0,1 1 0,-1 0 0,1-1 0,0 1 0,0 0 1,0 0-1,0 0 0,0 0 0,0 0 0,0 1 0,1-1 0,-1 1 0,1 0 0,4-3 0,69-24-768,-53 21-86,43-19-3767,-23 4-1387,-11 2-1755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5.515"/>
    </inkml:context>
    <inkml:brush xml:id="br0">
      <inkml:brushProperty name="width" value="0.025" units="cm"/>
      <inkml:brushProperty name="height" value="0.025" units="cm"/>
    </inkml:brush>
  </inkml:definitions>
  <inkml:trace contextRef="#ctx0" brushRef="#br0">1 0 17649,'0'0'7174</inkml:trace>
  <inkml:trace contextRef="#ctx0" brushRef="#br0" timeOffset="1">6 201 6374,'0'0'15855,"0"31"-17489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7.543"/>
    </inkml:context>
    <inkml:brush xml:id="br0">
      <inkml:brushProperty name="width" value="0.025" units="cm"/>
      <inkml:brushProperty name="height" value="0.025" units="cm"/>
    </inkml:brush>
  </inkml:definitions>
  <inkml:trace contextRef="#ctx0" brushRef="#br0">10 0 13164,'-4'2'7143,"-1"-2"-96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6.769"/>
    </inkml:context>
    <inkml:brush xml:id="br0">
      <inkml:brushProperty name="width" value="0.025" units="cm"/>
      <inkml:brushProperty name="height" value="0.025" units="cm"/>
    </inkml:brush>
  </inkml:definitions>
  <inkml:trace contextRef="#ctx0" brushRef="#br0">39 78 1986,'0'0'8792,"1"-9"-5728,2-3-2501,3-31 1923,-26 80-308,14-22-2171,1 0 1,0 1-1,2 0 1,-1 0-1,2 0 1,0 0-1,1 0 1,0 0-1,4 30 0,-3-44 7,1-1-1,0 1 1,0 0-1,0-1 0,0 1 1,1-1-1,-1 0 1,0 1-1,1-1 0,-1 0 1,0 0-1,1 0 1,-1 0-1,1 0 0,0 0 1,-1 0-1,1 0 1,0-1-1,0 1 0,-1-1 1,1 1-1,0-1 0,0 0 1,0 0-1,0 0 1,-1 0-1,1 0 0,0 0 1,0 0-1,0 0 1,0-1-1,-1 1 0,4-2 1,4 1 75,-1-1-1,1-1 1,0 0 0,-1 0-1,14-7 1,-3-1 4,0-2 1,32-28-1,-44 35 119,-1 0 0,1-1 0,-2 0-1,1 0 1,-1 0 0,0 0 0,0-1 0,-1 0 0,0 0 0,3-11 0,-7 20-195,-20 90 829,18-81-861,0 1 0,1 0 0,1-1-1,0 1 1,0 0 0,1 0 0,4 19 0,-4-28 32,0 0 1,0 1-1,0-1 1,0 0 0,1 0-1,-1 0 1,0 0-1,1 0 1,0 0 0,0 0-1,-1-1 1,1 1-1,0-1 1,0 1 0,1-1-1,-1 0 1,0 1-1,0-1 1,0 0 0,1-1-1,-1 1 1,1 0-1,-1-1 1,1 1 0,-1-1-1,1 0 1,-1 0-1,1 0 1,-1 0 0,1 0-1,-1 0 1,0-1-1,5-1 1,0 1 128,0-1-1,0 0 1,0 0-1,0-1 1,0 0-1,-1 0 1,0-1-1,1 1 1,-1-1-1,9-8 1,-5 0 71,0 0-1,-1 0 1,-1-1 0,0 0-1,0 0 1,-1-1 0,-1 0-1,0 0 1,-1 0 0,-1-1-1,0 0 1,-1 0 0,-1 0-1,0 0 1,-1-1 0,-1-16-1,0 31-222,0 0 0,0 0 0,0-1 0,0 1 0,0 0 0,0 0 0,0 0 0,0 0 0,-1 0 0,1 0 0,0 0 0,-1 0 0,1 0 0,-1 0 0,1 0 0,-1 0 0,-1-1 0,2 2-16,-1-1 1,1 1 0,0 0-1,-1 0 1,1-1-1,-1 1 1,1 0-1,-1 0 1,1 0-1,-1 0 1,1 0-1,-1 0 1,1 0-1,-1 0 1,1 0-1,-1 0 1,0 0-1,1 0 1,0 0-1,-1 1 1,1-1-1,-1 0 1,1 0-1,-1 0 1,0 1-1,-1 1-100,0-1 0,0 1 1,0-1-1,0 1 0,0 0 0,0 0 0,0 0 0,0 0 0,1 0 0,-1 1 0,-1 4 0,-6 32-3648,8-12-4615,1-17 1408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8.675"/>
    </inkml:context>
    <inkml:brush xml:id="br0">
      <inkml:brushProperty name="width" value="0.025" units="cm"/>
      <inkml:brushProperty name="height" value="0.025" units="cm"/>
    </inkml:brush>
  </inkml:definitions>
  <inkml:trace contextRef="#ctx0" brushRef="#br0">6 69 5125,'0'0'15972,"0"11"-15673,-5 114-10,4-124-283,1-1 0,0 1 0,0 0 0,0 0 0,0-1 0,0 1 0,0 0 0,0-1 0,0 1 0,1 0 0,-1 0 0,0-1 0,0 1 0,1 0 1,-1-1-1,0 1 0,1 0 0,-1-1 0,1 1 0,-1-1 0,0 1 0,1 0 0,-1-1 0,1 1 0,0-1 0,-1 1 0,1-1 0,-1 0 0,1 1 1,0-1-1,1 1 0,0-1 42,0 0 0,0 0-1,0 0 1,0-1 0,0 1 0,-1 0 0,1-1 0,0 1 0,0-1 0,0 0 0,0 0 0,1-1 0,53-36 1066,-50 33-1108,-3 3 25,3-3 8,0 1-1,1-1 0,0 1 1,0 0-1,10-4 1,-16 8-38,0-1 0,0 1-1,1 0 1,-1 0 0,0-1 0,0 1 0,1 0 0,-1 0 0,0 0 0,1 0 0,-1 0 0,0 1 0,0-1 0,0 0-1,1 1 1,-1-1 0,0 0 0,0 1 0,0 0 0,0-1 0,0 1 0,1 0 0,-1-1 0,0 1 0,-1 0 0,1 0-1,0 0 1,0 0 0,0 0 0,0 0 0,-1 0 0,1 0 0,0 0 0,-1 0 0,1 0 0,-1 1 0,0-1 0,1 0 0,-1 0-1,0 2 1,1-2 54,-1 0-1,0 0 0,0-1 0,0 1 1,1 0-1,-1 0 0,0 0 0,1 0 1,-1 0-1,0-1 0,1 1 0,-1 0 0,1 0 1,0-1-1,-1 1 0,1 0 0,0-1 1,-1 1-1,1-1 0,0 1 0,0-1 1,0 1-1,17-8 2237,-7 0-2515,34-11 362,-37 15-432,0 0 0,0 0 1,0-1-1,13-7 0,-19 9-139,1 0 1,-1-1-1,0 1 0,1 0 0,-1-1 0,0 1 0,-1-1 0,1 1 0,0-1 0,-1 0 0,1 0 0,-1 0 0,0 0 0,0 0 0,0 0 0,1-6 1,0-41-8094,-2 23 3343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9.067"/>
    </inkml:context>
    <inkml:brush xml:id="br0">
      <inkml:brushProperty name="width" value="0.025" units="cm"/>
      <inkml:brushProperty name="height" value="0.025" units="cm"/>
    </inkml:brush>
  </inkml:definitions>
  <inkml:trace contextRef="#ctx0" brushRef="#br0">88 1 3491,'0'0'5857,"0"4"-5815,0 182 10165,8-156-9347,-8-29-840,1 1 0,-1-1 0,1 0-1,0 0 1,-1 0 0,1 0 0,0 0-1,-1 0 1,1 0 0,0 0 0,0 0-1,0 0 1,0 0 0,0 0 0,0 0 0,0-1-1,0 1 1,0-1 0,1 1 0,-1 0-1,0-1 1,0 0 0,3 1 0,-4-3-158,0 0 0,0 0 1,0 0-1,0 0 0,-1 0 0,1 0 1,-1 0-1,1 0 0,-1 0 0,0 0 1,0 0-1,1 0 0,-1 0 1,-2-1-1,-9-14-642,-1 2 1,-24-24-1,-12 0 3460,114 50-517,-26-1-2727,-12-9-6832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9.414"/>
    </inkml:context>
    <inkml:brush xml:id="br0">
      <inkml:brushProperty name="width" value="0.025" units="cm"/>
      <inkml:brushProperty name="height" value="0.025" units="cm"/>
    </inkml:brush>
  </inkml:definitions>
  <inkml:trace contextRef="#ctx0" brushRef="#br0">0 1 9769,'0'0'8008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0:59.791"/>
    </inkml:context>
    <inkml:brush xml:id="br0">
      <inkml:brushProperty name="width" value="0.025" units="cm"/>
      <inkml:brushProperty name="height" value="0.025" units="cm"/>
    </inkml:brush>
  </inkml:definitions>
  <inkml:trace contextRef="#ctx0" brushRef="#br0">121 1 7399,'0'0'13965,"-8"4"-13933,-104 31 70,122-35-519,0 0 1,0 0 0,0 2-1,0-1 1,14 5 0,-14-4-44,-3-1 156,1 2 1,0-1-1,0 1 0,-1 0 0,0 0 0,1 1 0,7 6 1,-13-9 352,-1 0 0,1 0 0,0 0 0,-1 1 0,1-1 1,-1 1-1,1-1 0,-1 1 0,0-1 0,1 1 1,-1 0-1,0 0 0,0 0 0,0-1 0,-1 1 1,1 0-1,0 0 0,-1 0 0,1 0 0,-1 1 1,0-1-1,1 0 0,-1 0 0,0 0 0,0 0 1,-1 0-1,1 0 0,0 0 0,-1 0 0,1 0 1,-1 0-1,0 0 0,-1 3 0,1-3 135,-1-1 0,0 1 0,1-1-1,-1 1 1,0-1 0,0 0 0,0 1 0,0-1-1,0 0 1,0 0 0,-1-1 0,1 1 0,-2 0-1,3 0-251,0-1-1,1 1 1,-1-1 0,0 0-1,1 0 1,-1 1-1,0-1 1,0 0-1,1 0 1,-1 0-1,0 0 1,0 1 0,1-1-1,-1 0 1,0-1-1,0 1 1,0 0-1,1 0 1,-1 0-1,0 0 1,0-1 0,1 1-1,-1 0 1,0 0-1,1-1 1,-1 1-1,0-1 1,1 1 0,-1-1-1,1 1 1,-1-1-1,1 1 1,-1-1-1,1 1 1,-1-1-1,1 0 1,-1 1 0,0-2-1,1-11-4661,0-3-2941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0.120"/>
    </inkml:context>
    <inkml:brush xml:id="br0">
      <inkml:brushProperty name="width" value="0.025" units="cm"/>
      <inkml:brushProperty name="height" value="0.025" units="cm"/>
    </inkml:brush>
  </inkml:definitions>
  <inkml:trace contextRef="#ctx0" brushRef="#br0">54 158 3908,'0'0'9272,"-5"9"-7606,2-4-1535,-1 0 58,1 1 0,0-1 0,0 0 0,0 1 0,0-1 0,1 1 0,0 0 0,1 0 0,-1 0 0,1 0 0,0 0 0,0 0 0,1 0 0,0 0 0,1 8 0,-1-13-182,1 0-1,0 0 1,-1 0-1,1 0 1,0 0 0,0-1-1,0 1 1,0 0-1,0 0 1,0-1-1,0 1 1,0-1 0,0 1-1,0-1 1,0 1-1,0-1 1,1 1 0,-1-1-1,0 0 1,0 0-1,0 0 1,0 0 0,1 0-1,-1 0 1,0 0-1,0 0 1,0 0-1,1 0 1,-1-1 0,0 1-1,0 0 1,0-1-1,0 1 1,0-1 0,2 0-1,39-20 200,-35 14-149,0-1 0,-1 0 1,0 0-1,0 0 0,0-1 0,-1 1 0,-1-1 1,1-1-1,4-17 0,-6 20 128,-1 0 1,0-1-1,-1 1 0,0-1 0,0 0 1,-1 1-1,0-1 0,0 0 0,-1 1 1,1-1-1,-2 0 0,1 1 1,-5-12-1,5 17-167,0-1 1,0 1 0,0 0-1,0 0 1,0 0 0,0 0-1,-1-1 1,1 2 0,-1-1-1,0 0 1,0 0 0,1 0-1,-1 1 1,0-1 0,0 1-1,-1 0 1,1 0 0,0-1-1,0 1 1,0 1 0,-1-1-1,1 0 1,-1 0 0,1 1-1,-1-1 1,1 1 0,0 0-1,-1 0 1,1 0 0,-1 0-1,1 0 1,-1 1 0,1-1-1,-4 2 1,1-1 0,0 1-1,0 0 1,0 1 0,0-1 0,0 1-1,0 0 1,0 0 0,1 0 0,0 1-1,0 0 1,0 0 0,0 0 0,0 0-1,-3 6 1,5-8 15,0 1 0,0-1 0,1 1 1,-1 0-1,1 0 0,0 0 0,-1 0 0,1 0 0,1 0 0,-1 0 0,0 0 1,1 0-1,-1 0 0,1 0 0,0 1 0,0-1 0,0 0 0,1 0 1,0 4-1,0-5-49,1 1 0,-1-1 0,1 0 0,0 0 0,-1 0 0,1 0 1,0-1-1,0 1 0,0 0 0,0-1 0,1 0 0,-1 1 0,0-1 0,1 0 1,-1 0-1,1 0 0,-1 0 0,1-1 0,-1 1 0,1-1 0,-1 1 0,1-1 1,3 0-1,53 4-2975,-19-4-2071,-39 0 4848,32 0-5937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3.113"/>
    </inkml:context>
    <inkml:brush xml:id="br0">
      <inkml:brushProperty name="width" value="0.025" units="cm"/>
      <inkml:brushProperty name="height" value="0.025" units="cm"/>
    </inkml:brush>
  </inkml:definitions>
  <inkml:trace contextRef="#ctx0" brushRef="#br0">0 0 8264,'0'0'11168,"1"9"-9642,3 145 3653,0-142-5019,4-21 72,5-22-283,-11 18-159,0 0-1,-2 0 0,1 0 0,-2 0 0,1-1 0,-2 1 0,-4-21 0,13 39-453,0 0 0,1 0-1,-1-1 1,1 0 0,0-1-1,0 1 1,1-2 0,10 3-1,5-2-3477,0-3-1431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0.890"/>
    </inkml:context>
    <inkml:brush xml:id="br0">
      <inkml:brushProperty name="width" value="0.025" units="cm"/>
      <inkml:brushProperty name="height" value="0.025" units="cm"/>
    </inkml:brush>
  </inkml:definitions>
  <inkml:trace contextRef="#ctx0" brushRef="#br0">75 251 1185,'0'0'7869,"4"-9"-6161,11-29 6,-14 38-1650,-1-1-1,0 1 1,0-1 0,1 0-1,-1 1 1,0-1 0,0 0 0,0 1-1,0-1 1,0 0 0,0 1 0,0-1-1,0 0 1,0 1 0,0-1 0,0 0-1,0 1 1,0-1 0,0 0-1,-1 1 1,1-1 0,0 0 0,0 1-1,-1-1 1,1 1 0,0-1 0,-1 1-1,1-1 1,-1 1 0,1-1 0,-1 1-1,1-1 1,-1 1 0,1-1 0,-1 1-1,0 0 1,1-1 0,-1 1-1,1 0 1,-1 0 0,0-1 0,1 1-1,-1 0 1,0 0 0,1 0 0,-1 0-1,0 0 1,1 0 0,-1 0 0,0 0-1,1 0 1,-1 0 0,0 0-1,1 0 1,-1 1 0,0-1 0,1 0-1,-1 0 1,-1 1 0,-2 0 130,0 0-1,0 0 1,0 0 0,0 1 0,1-1-1,-1 1 1,0 0 0,-3 2 0,4-1-37,0 0 1,0 0 0,0 0-1,1 0 1,-1 0-1,1 1 1,0-1 0,0 1-1,0-1 1,1 1 0,-1 0-1,1 0 1,0 0-1,0 0 1,0 0 0,0 0-1,1 0 1,-1 4 0,2-7-141,0 0 0,-1-1 0,1 1 0,0 0 0,0-1 0,0 1 0,-1-1 0,1 1 0,0-1 1,0 1-1,0-1 0,0 0 0,0 1 0,0-1 0,0 0 0,0 1 0,0-1 0,0 0 0,0 0 1,0 0-1,0 0 0,0 0 0,0 0 0,0-1 0,0 1 0,-1 0 0,3-1 0,29-7 273,-24 4-262,-1-1 0,1 0 1,-1 0-1,-1 0 0,1-1 0,-1 0 0,0-1 0,9-10 0,26-27-932,-40 44 884,-1 0 1,0 0-1,0 0 0,0 0 1,0 0-1,0 0 0,0 0 0,1 0 1,-1 0-1,0 0 0,0 0 1,0 0-1,0 0 0,0 0 1,1 0-1,-1 0 0,0 0 1,0 0-1,0 0 0,0 0 0,0 0 1,1 0-1,-1 0 0,0 1 1,0-1-1,0 0 0,0 0 1,0 0-1,0 0 0,0 0 1,1 0-1,-1 0 0,0 0 0,0 0 1,0 1-1,0-1 0,0 0 1,0 0-1,0 0 0,0 0 1,0 0-1,0 1 0,0-1 1,0 0-1,0 0 0,0 0 0,0 0 1,0 0-1,0 1 0,0-1 1,0 0-1,0 0 0,0 0 1,0 0-1,0 0 0,0 0 1,0 1-1,0-1 0,0 0 0,0 0 1,-2 19-123,-4 17 577,4-31-344,0 0 0,1 0 0,0-1-1,0 1 1,1 0 0,-1 0-1,1 0 1,0 0 0,0 0-1,2 7 1,-2-11-78,1 1 0,-1-1 0,1 0 0,0 1 0,0-1 0,0 0 0,-1 0-1,1 0 1,0 0 0,1 0 0,-1 0 0,0 0 0,0 0 0,0 0 0,0-1 0,1 1 0,-1 0 0,0-1 0,1 1 0,-1-1 0,0 1 0,1-1 0,-1 0 0,1 1 0,-1-1 0,1 0-1,-1 0 1,0 0 0,1 0 0,-1-1 0,1 1 0,-1 0 0,1 0 0,-1-1 0,0 1 0,1-1 0,1-1 0,4 0-67,0-1-1,0 0 1,-1-1 0,0 0-1,0 0 1,0 0 0,0-1-1,-1 1 1,1-1 0,-1-1-1,0 1 1,4-8 0,7-8-306,24-44 1,-35 56 227,-1 1 1,0-1 0,0 0 0,-1-1 0,0 1 0,2-17-1,-14 31 218,-7 15 399,2 0 0,1 1 0,1 0 0,0 1 0,2 1 0,-11 31 0,18-45-341,0 0 0,1 0 0,0 0 0,0 0 1,1 1-1,0 16 0,1-24-155,0-1-1,1 1 1,-1 0 0,0 0 0,1 0 0,0 0-1,-1-1 1,1 1 0,0 0 0,0-1-1,0 1 1,0-1 0,0 1 0,0-1 0,1 1-1,-1-1 1,0 0 0,1 1 0,-1-1 0,1 0-1,-1 0 1,1 0 0,0 0 0,-1 0 0,1-1-1,0 1 1,-1 0 0,1-1 0,0 1 0,0-1-1,0 0 1,0 0 0,0 0 0,-1 1 0,1-2-1,0 1 1,0 0 0,0 0 0,2-1-1,1 0-5,-1 0-1,1-1 0,-1 1 0,0-1 0,0 0 1,0 0-1,0 0 0,0-1 0,0 1 0,-1-1 0,1 0 1,-1 0-1,1 0 0,-1 0 0,0-1 0,-1 1 0,4-5 1,7-12 19,-1 1 1,10-23 0,-16 30-5,98-227 749,-104 239-775,-8 20-60,2-1 1,0 2-1,-5 35 0,9-30 73,1 1 1,1-1-1,1 0 0,2 1 0,0-1 1,2 0-1,10 31 0,-11-69 584,-2-10-369,-3 11-222,-1 1 0,-1 0 0,0 1 0,0-1 0,-1 0 0,0 1 0,0 0-1,-1 0 1,-1 0 0,1 1 0,-1-1 0,-10-9 0,-30-50-321,46 67 279,61 32-4223,-36-24 433,3-3-1586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1.238"/>
    </inkml:context>
    <inkml:brush xml:id="br0">
      <inkml:brushProperty name="width" value="0.025" units="cm"/>
      <inkml:brushProperty name="height" value="0.025" units="cm"/>
    </inkml:brush>
  </inkml:definitions>
  <inkml:trace contextRef="#ctx0" brushRef="#br0">93 1 11659,'0'0'8664,"-8"1"-7724,0 1-728,0 0-1,1 1 1,-1-1 0,-14 8 0,20-9-225,0 0 0,0 0 0,0 0 0,0 1 0,1-1 0,-1 0 0,0 1 0,0-1 0,1 1 0,-1 0 0,1-1-1,0 1 1,-1 0 0,1 0 0,0 0 0,0 0 0,0 0 0,0 0 0,1 0 0,-1 0 0,0 0 0,1 1 0,0-1 0,-1 0 0,1 0 0,0 1 0,0 1 0,2-2-118,0 0 1,0-1 0,1 1 0,-1-1-1,0 1 1,1-1 0,-1 0-1,1 0 1,-1 0 0,1 0-1,-1 0 1,1-1 0,-1 1 0,1-1-1,4 0 1,-2 1-230,3 0 153,2 1-945,0-1 0,-1 1 0,1 1-1,9 3 1,-18-5 1067,0-1-1,0 1 1,0-1 0,0 1 0,0 0-1,0-1 1,0 1 0,0 0-1,0-1 1,-1 1 0,1 0 0,0 0-1,0 0 1,-1 0 0,1 0-1,0 0 1,0 2 0,-1-2 201,0 0 0,0 0 0,0 0 1,0 1-1,0-1 0,-1 0 0,1 0 0,0 0 0,-1 0 0,1 0 1,-1 0-1,1 0 0,-1 0 0,1 0 0,-1 0 0,1 0 1,-1 0-1,0 0 0,0 0 0,0-1 0,1 1 0,-3 1 1,-2 3 229,0-1 0,-1 1 0,0-1 1,0 0-1,0 0 0,-8 3 0,-26 2-4440,23-9-4688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2.040"/>
    </inkml:context>
    <inkml:brush xml:id="br0">
      <inkml:brushProperty name="width" value="0.025" units="cm"/>
      <inkml:brushProperty name="height" value="0.025" units="cm"/>
    </inkml:brush>
  </inkml:definitions>
  <inkml:trace contextRef="#ctx0" brushRef="#br0">97 13 14542,'0'0'2156,"-10"1"-367,7 0-1713,-1-1 0,0 0 0,0 1-1,1 0 1,-1 0 0,1 0 0,-1 0 0,1 0 0,-1 1 0,1 0 0,0-1 0,-1 1 0,1 0 0,0 1-1,0-1 1,1 1 0,-1-1 0,0 1 0,1 0 0,0 0 0,0 0 0,-1 0 0,2 0 0,-1 0-1,0 1 1,1-1 0,-1 1 0,1-1 0,0 1 0,0-1 0,0 5 0,0-4-77,0 1 1,1-1-1,-1 0 1,1 1-1,0-1 1,0 1-1,1-1 1,-1 0-1,1 1 1,0-1-1,0 0 1,1 0-1,-1 0 1,1 1-1,0-1 1,0-1-1,0 1 1,0 0-1,4 4 1,-4-6 45,1 0 0,-1 0 1,1 0-1,0-1 0,-1 1 0,1-1 1,0 1-1,0-1 0,0 0 0,0 0 1,0 0-1,0 0 0,0-1 0,0 1 1,0-1-1,0 0 0,1 0 1,-1 0-1,0 0 0,0-1 0,0 1 1,0-1-1,0 0 0,0 0 0,0 0 1,0 0-1,0 0 0,3-3 0,2-1 130,0-1 0,-1 0 0,0 0-1,0 0 1,0-1 0,-1 0 0,0-1-1,-1 1 1,1-1 0,-1 0 0,-1-1-1,0 1 1,0-1 0,4-15-1,-9 28-183,1 1-1,-1-1 0,1 1 0,0-1 0,0 1 0,0-1 0,1 1 0,-1-1 0,1 1 0,0-1 0,1 0 0,-1 1 0,1-1 0,0 0 0,-1 0 0,2 0 0,-1 0 0,0 0 0,1-1 0,0 1 0,0-1 0,0 0 0,0 1 0,1-1 0,-1-1 0,1 1 0,0 0 0,-1-1 0,1 0 0,0 0 0,0 0 0,1-1 0,-1 1 0,0-1 0,1 0 0,-1 0 0,1 0 0,5 0 0,-5-2 106,0 1-1,0-1 1,0 0 0,0 0 0,0-1 0,-1 1 0,1-1 0,0 0-1,-1 0 1,1-1 0,-1 0 0,0 1 0,0-1 0,0-1-1,0 1 1,0 0 0,-1-1 0,0 0 0,1 0 0,-2 0-1,1 0 1,0 0 0,-1-1 0,0 1 0,0-1 0,0 0 0,0 0-1,-1 1 1,0-1 0,0 0 0,0 0 0,0 0 0,-1 0-1,0 0 1,0 0 0,0 0 0,-1 0 0,0 0 0,0 0 0,0 0-1,0 0 1,-3-6 0,2 9-105,0 0 1,0 0-1,0 0 1,0 0-1,0 0 1,-1 0-1,1 0 1,0 1-1,-1-1 1,0 1-1,1 0 0,-1 0 1,1 0-1,-5-1 1,7 2-65,-1-1 1,1 1 0,-1 0 0,1 0-1,-1 0 1,0-1 0,1 1-1,-1 0 1,1 0 0,-1 0-1,0 0 1,1 0 0,-1 0-1,0 0 1,1 0 0,-1 0-1,1 0 1,-1 1 0,0-1 0,1 0-1,-1 0 1,1 1 0,-1-1-1,1 0 1,-1 0 0,1 1-1,-1-1 1,1 1 0,-1-1-1,1 1 1,-1-1 0,1 0 0,0 1-1,-1-1 1,1 1 0,0 0-1,-1-1 1,1 1 0,0-1-1,0 1 1,-1-1 0,1 1-1,0 0 1,0-1 0,0 1 0,0 0-1,0-1 1,0 1 0,0-1-1,0 1 1,0 0 0,0-1-1,0 1 1,0-1 0,1 1-1,-1 0 1,0-1 0,0 1 0,1-1-1,-1 1 1,0-1 0,1 1-1,-1-1 1,0 1 0,2 0-1,-1 0-233,0 1 0,0-1 0,0 1 0,0-1 0,1 0 0,-1 0 0,1 0 0,-1 0 0,1 0 0,-1 0-1,1 0 1,-1 0 0,1-1 0,0 1 0,-1-1 0,1 1 0,0-1 0,3 1 0,35 3-6199,-40-4 6472,29 1-5615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2.373"/>
    </inkml:context>
    <inkml:brush xml:id="br0">
      <inkml:brushProperty name="width" value="0.025" units="cm"/>
      <inkml:brushProperty name="height" value="0.025" units="cm"/>
    </inkml:brush>
  </inkml:definitions>
  <inkml:trace contextRef="#ctx0" brushRef="#br0">84 6 6887,'0'0'12700,"-7"0"-11798,3 1-818,1-1 0,-1 0 0,1 1 0,0 0 1,-1 0-1,1 0 0,0 0 0,0 0 0,0 0 0,0 1 0,0 0 1,0-1-1,0 1 0,1 0 0,-1 1 0,0-1 0,1 0 1,0 1-1,0-1 0,-1 1 0,2 0 0,-1 0 0,0 0 0,0 0 1,1 0-1,0 0 0,0 0 0,-1 0 0,2 1 0,-1-1 1,0 0-1,1 1 0,-1 3 0,2-7-57,-1 1 0,1 0 0,-1-1 0,0 1 1,1 0-1,0-1 0,-1 1 0,1-1 0,-1 1 0,1-1 0,0 1 0,-1-1 0,1 1 0,0-1 1,-1 0-1,1 1 0,0-1 0,0 0 0,-1 0 0,1 1 0,0-1 0,0 0 0,0 0 0,-1 0 1,1 0-1,0 0 0,0 0 0,0 0 0,-1 0 0,1-1 0,0 1 0,0 0 0,-1 0 0,1-1 1,0 1-1,0 0 0,0-1 0,33-12 438,-24 6-489,0-1 1,-1-1-1,-1 1 1,13-17-1,-11 6-2581,-15 60 2282,4-34 326,0 0 0,0 1 1,0-1-1,1 1 0,0-1 0,2 14 1,-2-19-138,1 0-1,0 0 1,0 0 0,0-1 0,0 1 0,0 0 0,0 0 0,0-1 0,0 1 0,1-1-1,-1 1 1,0-1 0,1 0 0,0 1 0,-1-1 0,1 0 0,0 0 0,-1 0-1,1 0 1,0 0 0,0-1 0,0 1 0,0 0 0,0-1 0,0 1 0,0-1 0,0 0-1,0 0 1,4 0 0,3 1-1215,0-1-1,0 0 1,0 0-1,12-3 0,12-8-3358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2.808"/>
    </inkml:context>
    <inkml:brush xml:id="br0">
      <inkml:brushProperty name="width" value="0.025" units="cm"/>
      <inkml:brushProperty name="height" value="0.025" units="cm"/>
    </inkml:brush>
  </inkml:definitions>
  <inkml:trace contextRef="#ctx0" brushRef="#br0">108 141 8776,'0'0'8141,"-9"-3"-6438,6 3-1588,0-1 0,0 0-1,0 1 1,0 0 0,-1-1 0,1 1-1,0 0 1,0 1 0,0-1-1,0 1 1,0-1 0,-1 1 0,1 0-1,0 0 1,1 0 0,-5 3 0,4-2 39,-1 0 1,1 1 0,1 0-1,-1-1 1,0 1 0,1 0 0,-1 1-1,1-1 1,0 0 0,0 1-1,0-1 1,1 1 0,-1-1-1,1 1 1,0 0 0,-1 6 0,1-8-126,0 0 1,1 0-1,-1 0 1,1 0 0,-1 1-1,1-1 1,0 0-1,0 0 1,0 1-1,0-1 1,0 0 0,0 0-1,1 1 1,-1-1-1,1 0 1,0 0 0,-1 0-1,1 0 1,0 0-1,0 0 1,0 0-1,1 0 1,-1 0 0,0 0-1,1-1 1,-1 1-1,1 0 1,0-1 0,2 3-1,1-2-4,-1-1 0,1 1 0,-1-1 0,1 0 1,-1 0-1,1-1 0,0 1 0,0-1 0,-1 0 0,1 0 0,0 0 0,0-1 0,6-1 0,-4 0-19,0-1 1,0 0-1,-1 0 0,1 0 0,-1-1 0,0 0 1,1 0-1,-2 0 0,1-1 0,0 0 0,-1 0 1,0-1-1,0 1 0,-1-1 0,0 0 1,0 0-1,6-12 0,-6 11-62,-1 0 0,1 0 0,-1 0 0,-1 0 1,1-1-1,-1 1 0,-1-1 0,1 1 0,-1-1 0,-1 0 0,1 0 0,-1 1 1,-1-1-1,1 0 0,-1 0 0,-4-12 0,4 18 46,0-1 1,0 0-1,-1 1 0,1 0 0,-1-1 1,0 1-1,0 0 0,0 0 0,0 0 1,0 0-1,0 0 0,-1 0 0,1 1 1,0-1-1,-1 1 0,1-1 0,-1 1 1,0 0-1,0 0 0,1 0 0,-1 1 1,0-1-1,0 1 0,0-1 0,0 1 1,1 0-1,-1 0 0,0 0 0,0 0 1,0 1-1,0-1 0,0 1 0,1 0 1,-1 0-1,-4 2 0,3-2 6,0 0 0,0 1 0,1-1 0,-1 1 0,0 0 0,1 0 0,0 0 0,-1 1 0,1-1 0,0 1 1,0 0-1,1 0 0,-1 0 0,0 0 0,1 0 0,0 1 0,0-1 0,0 1 0,0-1 0,0 1 0,1 0 0,0 0 0,0 0 0,0-1 0,-1 6 0,2-7-47,1 0 0,-1-1 0,0 1 0,1 0 1,0 0-1,-1-1 0,1 1 0,0 0 0,0-1 0,0 1 0,0-1 0,0 1 0,0-1 0,0 0 0,0 1 0,1-1 0,-1 0 0,1 0 0,-1 0 0,1 0 0,-1 0 1,1 0-1,-1 0 0,1 0 0,3 0 0,53 14-2476,-41-12 1712,-7-1-308,1 0 0,-1 1 0,0 0 0,0 1 0,0 0 0,11 7-1,-19-9 1070,0-1-1,1 1 0,-1 0 1,-1 0-1,1-1 1,0 1-1,0 1 0,-1-1 1,1 0-1,-1 0 0,0 1 1,2 3-1,-2-3 580,0 0 1,-1 1-1,1-1 0,-1 1 1,1-1-1,-1 1 0,0-1 0,-1 0 1,1 1-1,-1-1 0,-1 7 1,-10 14 1792,7-20-4685,6-16-3441,7-5-3491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3.151"/>
    </inkml:context>
    <inkml:brush xml:id="br0">
      <inkml:brushProperty name="width" value="0.025" units="cm"/>
      <inkml:brushProperty name="height" value="0.025" units="cm"/>
    </inkml:brush>
  </inkml:definitions>
  <inkml:trace contextRef="#ctx0" brushRef="#br0">92 1 4676,'0'0'12866,"-10"1"-10992,4-1-1898,0 0 384,0 1-1,0-1 1,-1 1 0,1 1-1,-9 2 1,13-3-293,0 0-1,1-1 0,-1 1 1,0 0-1,1 0 0,-1 0 1,1 0-1,-1 1 1,1-1-1,-1 0 0,1 1 1,0-1-1,0 1 0,0-1 1,0 1-1,0-1 1,0 1-1,0 0 0,0-1 1,1 1-1,-1 0 1,1 0-1,-1 0 0,1-1 1,0 1-1,0 0 0,0 3 1,0-5-103,1 1 1,-1 0 0,1 0-1,-1 0 1,1-1-1,-1 1 1,1 0-1,0-1 1,0 1 0,-1 0-1,1-1 1,0 1-1,0-1 1,0 1 0,0-1-1,-1 1 1,1-1-1,0 0 1,0 0-1,0 1 1,2-1 0,27 7-620,-22-5 386,11 1 484,-6 0-1722,0-1 0,-1 2 0,21 7 1,-30-10 1276,-1 1 0,1-1 1,0 1-1,-1-1 1,1 1-1,-1 0 1,0 0-1,1 0 1,-1 1-1,0-1 1,1 3-1,4 20 1227,-8-21-464,0 0 1,0-1-1,0 1 1,-1-1-1,0 0 1,0 1-1,0-1 0,0 0 1,0 0-1,-1 0 1,-4 4-1,5-4-456,-1-1 1,1 1-1,-1-1 1,1 0-1,-1 0 0,0 1 1,0-2-1,0 1 1,0 0-1,-1-1 0,1 1 1,0-1-1,-4 1 0,7-37-9872,6 11 2903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3.938"/>
    </inkml:context>
    <inkml:brush xml:id="br0">
      <inkml:brushProperty name="width" value="0.025" units="cm"/>
      <inkml:brushProperty name="height" value="0.025" units="cm"/>
    </inkml:brush>
  </inkml:definitions>
  <inkml:trace contextRef="#ctx0" brushRef="#br0">58 1 9449,'0'0'5258,"-6"8"-3667,0-1-1147,1 0 1,-1 0-1,2 1 0,-1 0 1,1 0-1,0 0 0,1 1 1,0-1-1,0 1 0,1 0 1,0 0-1,-1 14 0,2-2 34,1 35 4,0-53-470,0-1 1,0 1-1,0-1 0,1 0 0,-1 1 1,1-1-1,0 0 0,-1 1 0,1-1 0,0 0 1,0 0-1,1 0 0,-1 0 0,0 0 0,1 0 1,-1 0-1,4 3 0,-2-48 84,-3 35-139,0 1-1,-1-1 1,1 1 0,-2-1 0,1 1-1,-1 0 1,0-1 0,-4-7-1,6 14 55,23 15 261,-14-9-236,-1-1 0,1 0 0,0-1 0,0 0 0,0 0-1,0-1 1,0 0 0,0 0 0,1-1 0,-1 0 0,1-1-1,-1 0 1,11-2 0,-20 2 9,-1 0 0,0 0 0,0 0 0,1 0 0,-1 0 0,0 0 1,1 0-1,-1-1 0,0 1 0,0 0 0,1 0 0,-1-1 0,1 1 0,-1 0 0,0-1 0,1 1 0,-1-1 0,1 1 0,-1-1 0,1 1 0,-1-1 0,1 1 0,-1-1 0,1 0 0,0 1 1,-1-1-1,1 1 0,0-1 0,-1 0 0,1 0 0,0 1 0,0-1 0,0 0 0,0 1 0,-1-1 0,1 0 0,0 0 0,0 1 0,0-1 0,1 0 0,-1 1 0,0-1 0,0 0 0,0 0 1,0 1-1,1-1 0,-1 0 0,0 1 0,1-1 0,-1 1 0,1-1 0,-1 0 0,0 1 0,1-1 0,-1 1 0,1-1 0,0 1 0,-1-1 0,1 1 0,-1 0 0,1-1 0,0 1 0,-1 0 1,1-1-1,1 1 0,-5 1-26,0 1 0,0-1 1,0 1-1,0 0 1,1 1-1,-1-1 1,1 0-1,-1 1 0,1-1 1,0 1-1,0 0 1,0-1-1,0 1 1,0 0-1,1 0 1,-1 0-1,1 1 0,0-1 1,0 0-1,0 1 1,1-1-1,-1 0 1,1 1-1,-1 3 0,2-6-12,-1 0 0,1 0-1,0 0 1,-1 0-1,1 0 1,0 0-1,0 0 1,0 0 0,0 0-1,-1-1 1,1 1-1,0 0 1,0-1-1,0 1 1,1 0-1,-1-1 1,0 1 0,0-1-1,0 0 1,0 1-1,1-1 1,-1 0-1,0 0 1,0 1 0,0-1-1,1 0 1,-1 0-1,0 0 1,2-1-1,46 1-121,-43 0-25,63-8-1834,-45 5 267,45-2 1,-67 5 1751,-1 1 0,0-1-1,0 0 1,0 0 0,0 1-1,0-1 1,0 0-1,0 1 1,0-1 0,0 1-1,0-1 1,0 1 0,-1 0-1,1-1 1,0 1 0,0 0-1,0 0 1,-1-1 0,1 1-1,0 0 1,-1 0 0,1 0-1,-1 0 1,1 0-1,-1 0 1,1 0 0,-1 0-1,0 0 1,0 0 0,1 0-1,-1 0 1,0 0 0,0 1-1,0-1 1,0 0 0,0 0-1,0 0 1,0 0 0,-1 0-1,0 2 1,4 19 2267,-2-22-2254,0 1 1,0 0 0,-1-1-1,1 1 1,0 0 0,0-1-1,0 0 1,0 1 0,0-1-1,0 1 1,0-1-1,0 0 1,0 0 0,0 0-1,0 1 1,1-1 0,-1 0-1,0 0 1,0-1 0,0 1-1,0 0 1,0 0-1,0 0 1,1-1 0,27-6 167,5-4-241,-11 2-426,0 2 1,0 1-1,0 1 1,0 0-1,33-1 1,-55 7 451,0 0 0,0-1 0,0 1 0,0 0 0,0-1 0,0 1 0,0 0 0,0 0 0,0 0 0,0 0 0,-1 0 0,1 0 1,0 0-1,-1 0 0,1 0 0,-1 0 0,1 0 0,-1 0 0,0 1 0,1-1 0,-1 0 0,0 0 0,0 1 0,1 0 0,8 20 583,-7-21-603,1 1-1,-1-1 1,1 0 0,-1 0 0,1 0 0,-1 0 0,1 0-1,0 0 1,0-1 0,-1 1 0,1-1 0,3 0 0,21-4-4842,-8-5-2885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09.817"/>
    </inkml:context>
    <inkml:brush xml:id="br0">
      <inkml:brushProperty name="width" value="0.025" units="cm"/>
      <inkml:brushProperty name="height" value="0.025" units="cm"/>
    </inkml:brush>
  </inkml:definitions>
  <inkml:trace contextRef="#ctx0" brushRef="#br0">245 76 3587,'9'-26'10166,"-16"6"-4534,5 18-5356,0-1 0,-1 1-1,0 0 1,1 0 0,-1 0 0,0 1-1,0-1 1,0 1 0,0 0-1,0-1 1,0 1 0,-6-1-1,-6 0-240,0 0-1,0 0 1,0 1-1,-30 3 1,40-1 3,0 0-1,1 1 1,-1-1 0,1 1-1,-1 0 1,1 0 0,0 1-1,0-1 1,0 1 0,0 0-1,0 0 1,0 0 0,1 1 0,0-1-1,0 1 1,0 0 0,0 0-1,0 0 1,1 0 0,-1 0-1,-1 6 1,1-3 18,0 0 0,1-1 0,0 1 0,0 0 0,0 0 0,1 1 0,0-1 0,0 0-1,1 0 1,0 0 0,0 1 0,1-1 0,2 11 0,-2-16-51,-1 0 0,1-1 0,0 1 0,0 0 0,0-1-1,0 1 1,0-1 0,0 1 0,1-1 0,-1 0 0,0 1 0,1-1 0,-1 0 0,1 0 0,-1 0-1,1 0 1,-1 0 0,1 0 0,0-1 0,0 1 0,-1 0 0,1-1 0,0 1 0,0-1 0,0 0-1,-1 0 1,1 0 0,0 0 0,0 0 0,0 0 0,0 0 0,0 0 0,-1-1 0,1 1 0,0-1-1,2-1 1,3 1 22,0-2-1,0 1 0,0-1 0,-1 0 0,0-1 0,1 1 0,-1-1 0,7-6 0,35-40 96,-45 46-120,1 1 0,-1-1-1,0 0 1,0 0 0,-1 0-1,1-1 1,-1 1 0,0-1 0,3-7-1,-8 150-157,0-43 730,12 123 1,-6-192-360,-1 2 0,-2-1 0,-4 43 0,4-68-169,0 0 0,-1 0 0,1 0 0,-1 0 0,0 0 0,0 0 1,0 0-1,0 0 0,0-1 0,0 1 0,0 0 0,0 0 0,-1-1 0,1 1 1,-1-1-1,1 1 0,-1-1 0,0 0 0,0 0 0,1 1 0,-1-1 0,0-1 1,0 1-1,0 0 0,0 0 0,0-1 0,0 1 0,0-1 0,0 1 0,0-1 1,-1 0-1,1 0 0,0 0 0,0 0 0,0 0 0,0-1 0,0 1 0,0 0 1,0-1-1,-4-1 0,-2 0 31,-1-1 1,1 0-1,1 0 1,-1 0 0,0-1-1,1 0 1,0-1-1,-12-9 1,13 8-60,1 1 0,0-1 0,0 0 0,1-1 0,0 1-1,0-1 1,0 0 0,1 0 0,0 0 0,0 0 0,1-1 0,0 1 0,0-1 0,1 1 0,0-1 0,0 0 0,1 0 0,0 1 0,0-1 0,1 0 0,0 0 0,0 1-1,1-1 1,0 1 0,0-1 0,1 1 0,0 0 0,0 0 0,1 0 0,0 0 0,0 1 0,0-1 0,1 1 0,0 0 0,10-8 0,3 1-130,0 1-1,1 0 1,1 2 0,0 1 0,42-15 0,16-6-7362,-60 19 3732,0-3-2659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10.440"/>
    </inkml:context>
    <inkml:brush xml:id="br0">
      <inkml:brushProperty name="width" value="0.025" units="cm"/>
      <inkml:brushProperty name="height" value="0.025" units="cm"/>
    </inkml:brush>
  </inkml:definitions>
  <inkml:trace contextRef="#ctx0" brushRef="#br0">0 6 4837,'0'2'11979,"6"-2"-10474,13 0-608,10 0-160,7-4 96,3 2-481,0 0-320,2 2-64,-7 0-769,-5 3-672,-8 6-1058,-10-1-896,-4 2-416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10.771"/>
    </inkml:context>
    <inkml:brush xml:id="br0">
      <inkml:brushProperty name="width" value="0.025" units="cm"/>
      <inkml:brushProperty name="height" value="0.025" units="cm"/>
    </inkml:brush>
  </inkml:definitions>
  <inkml:trace contextRef="#ctx0" brushRef="#br0">1 13 4164,'0'0'17424,"67"13"-16463,-24-18-352,2 0-417,-1-2-160,1 3-128,-9 3-1249,-6 1-1346,-7-3-3651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3.870"/>
    </inkml:context>
    <inkml:brush xml:id="br0">
      <inkml:brushProperty name="width" value="0.025" units="cm"/>
      <inkml:brushProperty name="height" value="0.025" units="cm"/>
    </inkml:brush>
  </inkml:definitions>
  <inkml:trace contextRef="#ctx0" brushRef="#br0">62 262 2819,'0'0'13132,"-9"7"-11723,-27 24-304,34-30-1028,1 1 0,-1-1-1,1 1 1,0-1 0,-1 1 0,1-1-1,0 1 1,0 0 0,0 0-1,1 0 1,-1-1 0,0 1-1,1 0 1,-1 0 0,1 0-1,0 0 1,-1 0 0,1 0-1,0 0 1,0 0 0,0 0-1,1 0 1,-1 0 0,1 2-1,-1-3-67,1 0-1,-1 0 1,1-1-1,-1 1 1,1 0-1,-1 0 0,1-1 1,0 1-1,-1 0 1,1-1-1,0 1 1,0 0-1,0-1 0,-1 0 1,1 1-1,0-1 1,0 1-1,0-1 1,0 0-1,0 1 0,0-1 1,0 0-1,0 0 1,0 0-1,0 0 1,0 0-1,0 0 0,-1 0 1,1 0-1,0 0 1,0-1-1,0 1 1,0 0-1,0 0 1,0-1-1,0 1 0,0-1 1,0 1-1,-1-1 1,1 1-1,0-1 1,0 0-1,4-3-201,-1 1 0,1-1 0,-1 0 1,0-1-1,-1 1 0,1-1 0,-1 1 0,0-1 0,0 0 0,0 0 0,3-9 1,6-21-2859,-7 12-3403,-6 31 6643,-1 3 670,0 0 0,1 0 1,1 0-1,1 19 0,-1-29-761,0 1-1,0-1 0,1 0 0,-1 1 0,0-1 1,1 1-1,-1-1 0,1 0 0,-1 1 1,1-1-1,-1 0 0,1 0 0,0 0 0,0 1 1,0-1-1,0 0 0,0 0 0,0 0 1,0 0-1,0 0 0,0 0 0,0-1 0,0 1 1,0 0-1,1-1 0,-1 1 0,0 0 1,1-1-1,-1 0 0,0 1 0,1-1 0,-1 0 1,1 0-1,-1 1 0,0-1 0,1 0 1,-1-1-1,1 1 0,-1 0 0,1 0 0,-1 0 1,0-1-1,1 1 0,-1-1 0,3 0 1,1-2-16,0 0 1,0 0-1,0 0 1,0 0-1,-1-1 1,1 0-1,-1 0 1,0 0-1,0-1 1,0 1-1,-1-1 1,1 0-1,-1 0 1,0 0-1,3-8 1,0-2-60,1 1 0,-2-1 0,0-1 0,4-24 1,-8 32-28,2-8 6,0 0 1,-1-1-1,0 0 1,-2 1-1,0-1 1,-1 1-1,-4-25 1,5 41 0,0-1 1,0 1-1,0 0 1,0-1-1,0 1 1,0 0-1,0 0 1,0-1-1,0 1 1,0 0-1,0-1 1,0 1-1,0 0 1,-1 0-1,1-1 1,0 1-1,0 0 1,0 0-1,0-1 1,-1 1-1,1 0 1,0 0-1,0 0 1,0 0-1,-1-1 1,1 1-1,0 0 1,0 0-1,-1 0 1,1 0-1,0 0 1,0 0 0,-1-1-1,1 1 1,0 0-1,-1 0 1,1 0-1,0 0 1,0 0-1,-1 0 1,1 0-1,-8 12 185,-1 19-22,3 6 388,-2 68 0,8-92-415,1 1-1,0-1 1,0 0-1,1 1 1,1-1-1,1 0 1,-1-1-1,10 20 1,-12-29-143,0 0 0,1 0 1,0-1-1,0 1 1,-1-1-1,1 1 0,1-1 1,-1 0-1,0 1 0,1-1 1,-1 0-1,1-1 1,-1 1-1,1 0 0,0-1 1,0 1-1,0-1 0,0 0 1,0 0-1,0 0 1,0 0-1,6 0 0,-7-1-11,0-1 0,0 1 0,0 0 0,0-1 0,0 0-1,-1 1 1,1-1 0,0 0 0,0 0 0,0 0 0,-1 0-1,1 0 1,0 0 0,-1-1 0,1 1 0,-1-1 0,1 1-1,-1-1 1,0 1 0,0-1 0,0 0 0,0 0 0,0 1-1,0-1 1,0 0 0,0 0 0,-1 0 0,1 0 0,-1 0 0,1 0-1,-1 0 1,0 0 0,0 0 0,0-4 0,3-107 239,30 125 198,-29-10-406,1 0 1,0-1-1,-1 0 1,1 0 0,0 0-1,0-1 1,0 1-1,0-1 1,0-1 0,0 1-1,0 0 1,0-1-1,0 0 1,7-3 0,-9 3 53,-1 1 0,1-1 0,-1 0 0,1-1 0,-1 1 0,1 0 0,-1-1 0,0 1 0,0-1 0,0 0 0,0 0 0,0 0 0,0 0 0,0 0 0,0 0 0,-1 0 0,1 0 0,-1-1 0,0 1 0,0-1 0,0 1 1,0-1-1,0 1 0,0-1 0,-1 0 0,1 1 0,-1-6 0,0 7-25,0 1 1,-1-1-1,1 0 1,-1 0-1,1 1 1,-1-1-1,1 0 1,-1 0-1,0 1 1,1-1 0,-1 1-1,0-1 1,0 0-1,1 1 1,-1-1-1,0 1 1,0 0-1,0-1 1,0 1-1,1 0 1,-1 0-1,0-1 1,0 1-1,0 0 1,0 0-1,0 0 1,0 0-1,0 0 1,0 0-1,-1 1 1,-1-2-46,1 1 0,0 0 1,-1 1-1,1-1 0,0 0 1,-1 1-1,1-1 0,0 1 0,-1 0 1,1 0-1,0 0 0,-4 2 0,3 0 7,0 0 0,0 1 0,1-1 0,-1 1 0,1 0 0,0 0 0,0 0 0,0 0 0,0 0 0,1 0 0,-1 1 0,1-1-1,0 0 1,1 1 0,-1-1 0,1 1 0,0 6 0,0-8 1,0-1 0,1 1 0,-1-1 0,1 1 0,0-1 0,-1 1 0,1-1 0,0 0 0,0 1 0,1-1 0,-1 0 0,0 0 1,1 0-1,-1 0 0,1 0 0,0 0 0,0-1 0,0 1 0,-1 0 0,2-1 0,-1 0 0,0 1 0,0-1 0,0 0 0,1 0 0,-1 0 0,0 0 0,1-1 0,-1 1 0,1-1 0,-1 1 0,5-1 0,64 1-1635,-23-9-2639,-5-10-4580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2.891"/>
    </inkml:context>
    <inkml:brush xml:id="br0">
      <inkml:brushProperty name="width" value="0.025" units="cm"/>
      <inkml:brushProperty name="height" value="0.025" units="cm"/>
    </inkml:brush>
  </inkml:definitions>
  <inkml:trace contextRef="#ctx0" brushRef="#br0">77 161 3107,'56'-64'1964,"30"-30"7095,-84 91-8765,-17 24 3837,-24 37-3138,-8 11-853,-59 108 443,102-169-552,-5 14 105,20-29-137,25-32-412,-4-1-331,-1-2 0,-2-1 0,-3-2 0,32-68-1,-79 193 1589,14-56-546,0 0 1,1 0-1,-2 28 1,7-45-269,0 0 0,1 1 0,0-1 0,0 0 0,1 0 1,0 0-1,0 0 0,1 0 0,0 0 0,0 0 0,1-1 1,-1 1-1,2-1 0,-1 1 0,6 7 0,-9-14 18,3 5 194,-1-2-3410,-10-1-5410,-8-7 1211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3.258"/>
    </inkml:context>
    <inkml:brush xml:id="br0">
      <inkml:brushProperty name="width" value="0.025" units="cm"/>
      <inkml:brushProperty name="height" value="0.025" units="cm"/>
    </inkml:brush>
  </inkml:definitions>
  <inkml:trace contextRef="#ctx0" brushRef="#br0">1 80 8072,'0'0'10185,"73"-26"-10089,-39 26-32,0 0 0,-2 0-736,-2-6-1474,-7-6-897,-7-5 320,-1-2-1825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3.588"/>
    </inkml:context>
    <inkml:brush xml:id="br0">
      <inkml:brushProperty name="width" value="0.025" units="cm"/>
      <inkml:brushProperty name="height" value="0.025" units="cm"/>
    </inkml:brush>
  </inkml:definitions>
  <inkml:trace contextRef="#ctx0" brushRef="#br0">57 0 5541,'0'0'10052,"4"12"-9294,0-3-577,-2-4-106,1 0-1,-1 0 1,0 1-1,0-1 0,-1 1 1,0-1-1,0 1 0,0 0 1,-1-1-1,1 1 0,-1 0 1,-2 8-1,-5 14 484,-2 0 1,-13 29-1,12-32 243,1-1 0,1 1 0,-6 33 1,14-58-788,0 1 1,0-1 0,0 1 0,0-1 0,1 1 0,-1 0 0,0-1 0,0 1 0,0-1 0,1 1-1,-1-1 1,0 1 0,0-1 0,1 1 0,-1-1 0,0 1 0,1-1 0,-1 0 0,1 1 0,-1-1-1,1 1 1,-1-1 0,0 0 0,1 0 0,-1 1 0,1-1 0,-1 0 0,1 0 0,0 1 0,-1-1 0,1 0-1,0 0 1,30 4-414,31-8-4306,-36-2-292,5-1-3544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4.566"/>
    </inkml:context>
    <inkml:brush xml:id="br0">
      <inkml:brushProperty name="width" value="0.025" units="cm"/>
      <inkml:brushProperty name="height" value="0.025" units="cm"/>
    </inkml:brush>
  </inkml:definitions>
  <inkml:trace contextRef="#ctx0" brushRef="#br0">49 192 2306,'15'-17'854,"10"-7"2061,-2-1 0,39-53 0,-61 76-2759,0 1 1,0 0-1,0-1 1,0 1-1,0-1 1,0 1-1,0-1 1,0 1-1,-1-1 1,1 1-1,-1-1 1,1 0 0,-1 1-1,0-1 1,0 0-1,0 1 1,1-1-1,-1 0 1,-1 1-1,1-1 1,-1-3-1,1 4-65,-1 1 0,0-1 0,0 0 0,0 0-1,0 0 1,0 1 0,0-1 0,0 0 0,0 1-1,0-1 1,0 1 0,-1 0 0,1-1 0,0 1 0,0 0-1,0-1 1,-1 1 0,1 0 0,0 0 0,0 0-1,-1 0 1,0 1 0,-5-1 45,-1 1 0,1 0 1,0 1-1,0-1 0,0 2 0,0-1 1,1 1-1,-13 6 0,12-4-14,1 0-1,-1 1 1,1-1-1,0 1 1,1 1 0,0-1-1,0 1 1,0 0 0,0 0-1,1 0 1,1 1-1,-1-1 1,1 1 0,0 0-1,1 0 1,0 0 0,0 0-1,1 0 1,0 1-1,0-1 1,1 0 0,1 14-1,-1-19-106,1-1 0,-1 1 0,0-1 0,1 0 1,0 1-1,0-1 0,-1 0 0,1 0 0,1 0 0,-1 0 0,0 0 0,0 0 0,1 0 0,-1 0 0,1 0 0,0 0 0,-1-1 0,1 1 0,0-1 0,3 3 0,0-1 12,0-1 0,1 0 0,-1 0-1,1 0 1,-1 0 0,1-1 0,-1 0-1,10 1 1,-2-2 12,0 0-1,0 0 1,0-1-1,0-1 1,0 0-1,0-1 1,16-5-1,-17 3-16,-1 0 0,1-1 1,-1 0-1,13-10 0,-21 14-8,0-1 0,0 1 0,0 0 0,0-1 0,0 0 1,-1 0-1,1 0 0,-1 0 0,0 0 0,0 0 0,0 0 0,0-1 0,-1 1 1,1-1-1,-1 0 0,0 1 0,0-1 0,1-7 0,-3 10-18,1 1-1,0-1 1,-1 1-1,1-1 1,0 0-1,-1 1 1,1-1-1,-1 1 1,1-1-1,-1 1 1,1 0-1,-1-1 1,1 1-1,-1-1 1,1 1-1,-1 0 1,1-1 0,-1 1-1,0 0 1,1 0-1,-1-1 1,0 1-1,1 0 1,-1 0-1,0 0 1,1 0-1,-1 0 1,0 0-1,-1 0 1,-28 0-1077,21 0 230,-45 6-7690,23 0 1921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4.941"/>
    </inkml:context>
    <inkml:brush xml:id="br0">
      <inkml:brushProperty name="width" value="0.025" units="cm"/>
      <inkml:brushProperty name="height" value="0.025" units="cm"/>
    </inkml:brush>
  </inkml:definitions>
  <inkml:trace contextRef="#ctx0" brushRef="#br0">1 6 5381</inkml:trace>
  <inkml:trace contextRef="#ctx0" brushRef="#br0" timeOffset="1">1 6 5381,'60'-5'3491,"-42"11"-1505,5-4 64,-6 0-128,6 3-96,0 1-769,-2 5-577,3 2-320,-5 6-128,-4 3-224,-5-3-2370,-4 0-4677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6.965"/>
    </inkml:context>
    <inkml:brush xml:id="br0">
      <inkml:brushProperty name="width" value="0.025" units="cm"/>
      <inkml:brushProperty name="height" value="0.025" units="cm"/>
    </inkml:brush>
  </inkml:definitions>
  <inkml:trace contextRef="#ctx0" brushRef="#br0">0 0 3844,'0'8'6886,"0"-2"-4708,0-3-768,4 0-97,12-3 256,11 0-640,3 0-480,4 0-257,0-4-160,3-2 32,-6 4-256,-10 0-993,-3 1-1314,-7 1-768,-8 0-448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27.344"/>
    </inkml:context>
    <inkml:brush xml:id="br0">
      <inkml:brushProperty name="width" value="0.025" units="cm"/>
      <inkml:brushProperty name="height" value="0.025" units="cm"/>
    </inkml:brush>
  </inkml:definitions>
  <inkml:trace contextRef="#ctx0" brushRef="#br0">1 1 6502,'0'0'12172,"59"21"-11404,-20-21-383,4 0-289,-2-2-96,-2-2-1121,-10 0-3299,-1-2-4004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0.074"/>
    </inkml:context>
    <inkml:brush xml:id="br0">
      <inkml:brushProperty name="width" value="0.025" units="cm"/>
      <inkml:brushProperty name="height" value="0.025" units="cm"/>
    </inkml:brush>
  </inkml:definitions>
  <inkml:trace contextRef="#ctx0" brushRef="#br0">0 1 2434,'0'0'18103,"5"10"-17383,-1 7-472,1-1 0,-2 0-1,0 1 1,-1 0-1,-1 0 1,0-1-1,-3 24 1,2 20 163,0-59-886,8-14-1767,13-55-7463,-11 40 4372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0.405"/>
    </inkml:context>
    <inkml:brush xml:id="br0">
      <inkml:brushProperty name="width" value="0.025" units="cm"/>
      <inkml:brushProperty name="height" value="0.025" units="cm"/>
    </inkml:brush>
  </inkml:definitions>
  <inkml:trace contextRef="#ctx0" brushRef="#br0">1 0 2787,'0'0'16671,"2"10"-15592,2 19-416,-1 1-1,-1 39 1,3 29-831,-3-92-126,-1-4-1359,-1-16-10109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0.734"/>
    </inkml:context>
    <inkml:brush xml:id="br0">
      <inkml:brushProperty name="width" value="0.025" units="cm"/>
      <inkml:brushProperty name="height" value="0.025" units="cm"/>
    </inkml:brush>
  </inkml:definitions>
  <inkml:trace contextRef="#ctx0" brushRef="#br0">1 87 3587,'0'0'17345,"10"-3"-15519,70-20-726,-33 9-219,0 1-1,1 2 1,0 2 0,94-4-1,-140 13-999,0 0 0,-1 0-1,1 0 1,0 0-1,-1 1 1,1-1 0,-1 1-1,1-1 1,0 1-1,-1-1 1,1 1-1,-1 0 1,0 0 0,1 0-1,-1 0 1,0 0-1,1 0 1,-1 0 0,0 0-1,0 0 1,0 1-1,0-1 1,0 0 0,0 1-1,0-1 1,0 1-1,-1-1 1,1 1-1,-1-1 1,1 1 0,-1-1-1,1 1 1,-1 0-1,0-1 1,0 1 0,0 0-1,0 2 1,-7-6-9042,0-8-1078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5.791"/>
    </inkml:context>
    <inkml:brush xml:id="br0">
      <inkml:brushProperty name="width" value="0.025" units="cm"/>
      <inkml:brushProperty name="height" value="0.025" units="cm"/>
    </inkml:brush>
  </inkml:definitions>
  <inkml:trace contextRef="#ctx0" brushRef="#br0">1 65 5605,'0'0'15455,"4"12"-14798,27 97 538,-18-55-645,2-2 0,44 99 0,-58-148-520,0-1 1,0 0-1,0 1 1,0-1-1,1 0 1,-1 0-1,1 0 1,-1 0-1,1 0 1,0 0-1,-1 0 0,1-1 1,0 1-1,0-1 1,0 1-1,1-1 1,-1 0-1,0 0 1,0 0-1,1 0 1,-1 0-1,1 0 0,-1-1 1,1 1-1,-1-1 1,1 0-1,-1 1 1,1-1-1,-1 0 1,1-1-1,-1 1 1,1 0-1,-1-1 1,1 1-1,-1-1 0,0 0 1,1 0-1,-1 0 1,0 0-1,1 0 1,-1-1-1,0 1 1,0 0-1,0-1 1,0 0-1,0 1 1,-1-1-1,1 0 0,0 0 1,1-3-1,14-19 156,0 0-1,-2-2 1,0 1-1,-2-2 1,17-49-1,-12 19-31,20-109-1,-37 148 800,-1 12-2981,0-1-6634,0 13 1210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1.299"/>
    </inkml:context>
    <inkml:brush xml:id="br0">
      <inkml:brushProperty name="width" value="0.025" units="cm"/>
      <inkml:brushProperty name="height" value="0.025" units="cm"/>
    </inkml:brush>
  </inkml:definitions>
  <inkml:trace contextRef="#ctx0" brushRef="#br0">20 1 3299,'0'0'18909,"2"11"-17986,6 72 222,-4 100 0,-5-183-1771,0 0-1,0 0 1,0 0-1,0-1 0,0 1 1,0 0-1,0 0 0,0-1 1,0 1-1,0-1 1,0 1-1,0-1 0,0 1 1,1-1-1,-1 0 0,0 1 1,0-1-1,0 0 1,1 0-1,-2-1 0,-12-13-7952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31.646"/>
    </inkml:context>
    <inkml:brush xml:id="br0">
      <inkml:brushProperty name="width" value="0.025" units="cm"/>
      <inkml:brushProperty name="height" value="0.025" units="cm"/>
    </inkml:brush>
  </inkml:definitions>
  <inkml:trace contextRef="#ctx0" brushRef="#br0">1 292 2915,'0'0'19544,"0"-10"-18658,0 8-828,-1-1 0,1 0 1,1 0-1,-1 0 0,0 0 1,1 0-1,-1 0 0,1 1 1,0-1-1,0 0 0,0 0 1,2-3-1,1 1 46,0 1 0,-1 0 0,2 0 0,-1 0 0,0 1 0,1-1 1,9-4-1,2-2 105,-1-1 1,1-1 0,-2 0 0,0-1 0,0 0 0,-1-1-1,-1-1 1,0 0 0,-1 0 0,-1-1 0,0 0 0,8-21 0,-18 37-213,0-1 1,0 1 0,0 0 0,1-1 0,-1 1 0,0 0 0,0-1-1,1 1 1,-1 0 0,0-1 0,1 1 0,-1 0 0,1-1 0,-1 1-1,0 0 1,1 0 0,-1 0 0,1-1 0,-1 1 0,0 0 0,1 0-1,-1 0 1,1 0 0,-1 0 0,1 0 0,-1 0 0,0 0 0,1 0-1,-1 0 1,1 0 0,-1 0 0,1 0 0,-1 0 0,1 0 0,-1 0-1,0 0 1,1 1 0,-1-1 0,1 0 0,-1 0 0,0 1 0,1-1-1,-1 0 1,0 0 0,1 1 0,-1-1 0,0 0 0,1 1 0,-1-1-1,0 1 1,0-1 0,1 0 0,-1 1 0,0-1 0,0 1 0,0-1-1,0 1 1,18 28-60,-15-25 72,14 26 167,35 46-1,-48-69-418,1-1-1,0 0 1,0-1 0,1 1-1,-1-1 1,1 0-1,0 0 1,1-1 0,-1 0-1,1 0 1,0-1-1,0 1 1,0-1 0,8 2-1,3-6-4455,-1-7-3918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55.289"/>
    </inkml:context>
    <inkml:brush xml:id="br0">
      <inkml:brushProperty name="width" value="0.025" units="cm"/>
      <inkml:brushProperty name="height" value="0.025" units="cm"/>
    </inkml:brush>
  </inkml:definitions>
  <inkml:trace contextRef="#ctx0" brushRef="#br0">0 181 9673,'0'0'1057,"11"2"-603,75 10-51,0-3 0,1-3 0,116-9 1,274-43 9,-198 15 1175,1051-71-1166,-491 91-393,-3 39-33,-409-11 11,1214-3 276,-1036-17-246,899-51 1676,-1388 47-1851,-70 6-402,32-4-3532,-57 0 249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5:56.467"/>
    </inkml:context>
    <inkml:brush xml:id="br0">
      <inkml:brushProperty name="width" value="0.025" units="cm"/>
      <inkml:brushProperty name="height" value="0.025" units="cm"/>
    </inkml:brush>
  </inkml:definitions>
  <inkml:trace contextRef="#ctx0" brushRef="#br0">53 14 4228,'-10'3'3659,"7"-3"-3176,0 1 1,-1 0-1,1-1 1,0 1-1,0 1 0,0-1 1,-1 0-1,1 1 0,1 0 1,-1-1-1,-5 5 1,10-4-497,-1-1 1,1 1-1,0-1 1,0 0-1,0 0 1,0 0-1,0 0 1,0 0 0,0 0-1,0 0 1,0-1-1,1 1 1,-1-1-1,0 0 1,4 1-1,-1-1 63,90 13-120,1-4-1,167-7 0,-135-3 43,454-30 181,-160 4 409,1027 18 808,-1358 10-1352,671 11 23,293 3 367,-472-13 136,619-5 684,-905-11-645,-94 3-1241,-164 8-1749,-4-1-1907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39.394"/>
    </inkml:context>
    <inkml:brush xml:id="br0">
      <inkml:brushProperty name="width" value="0.025" units="cm"/>
      <inkml:brushProperty name="height" value="0.025" units="cm"/>
    </inkml:brush>
  </inkml:definitions>
  <inkml:trace contextRef="#ctx0" brushRef="#br0">196 1 4388,'0'0'18973,"-1"12"-18600,-17 198 410,16-117-4464,-3-99-5533,-33-52 1745,-7 4 6834,23 27 5861,-36-54 1,58 81-5054,-1 0 0,0-1 0,1 1 1,-1-1-1,1 1 0,0-1 1,-1 0-1,1 1 0,-1-1 1,1 1-1,0-1 0,0 0 1,-1 1-1,1-1 0,0 0 1,0 1-1,0-1 0,0 0 0,-1 1 1,1-1-1,0 0 0,0 1 1,1-1-1,-1 0 0,0 1 1,0-1-1,0 0 0,0 1 1,0-1-1,1 0 0,-1 1 0,0-1 1,1 0-1,-1 1 0,0-1 1,1 1-1,-1-1 0,1 1 1,-1-1-1,1 0 0,30-1 3355,-16 3-3677,97 1 1244,41 0-2387,-54-9-9791,-71 2 214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0.505"/>
    </inkml:context>
    <inkml:brush xml:id="br0">
      <inkml:brushProperty name="width" value="0.025" units="cm"/>
      <inkml:brushProperty name="height" value="0.025" units="cm"/>
    </inkml:brush>
  </inkml:definitions>
  <inkml:trace contextRef="#ctx0" brushRef="#br0">95 120 8936,'1'-11'3849,"1"2"-3123,1 0-108,-2 1 0,1 0 0,-1-1 1,0 1-1,-1-1 0,0 0 0,0 1 0,-2-10 0,2 18-574,0-1-1,0 1 0,0 0 1,0-1-1,-1 1 1,1-1-1,0 1 1,0 0-1,-1-1 1,1 1-1,0-1 1,0 1-1,-1 0 1,1-1-1,0 1 1,-1 0-1,1 0 1,0-1-1,-1 1 0,1 0 1,-1 0-1,1 0 1,0-1-1,-1 1 1,1 0-1,-1 0 1,1 0-1,-1 0 1,1 0-1,-1 0 1,1 0-1,0 0 1,-1 0-1,1 0 1,-1 0-1,1 0 0,-1 0 1,1 0-1,-1 0 1,1 0-1,0 1 1,-1-1-1,1 0 1,-1 0-1,1 1 1,0-1-1,-1 0 1,1 0-1,0 1 1,-1-1-1,1 0 1,0 1-1,-1-1 0,1 0 1,0 1-1,0-1 1,0 1-1,-1-1 1,1 0-1,0 1 1,0-1-1,0 1 1,0 0-1,-15 27 389,9 17 125,1 1 0,3-1 1,2 1-1,8 67 0,5 28-263,-30-162 261,6-6-435,-1 0-114,2 0 0,1-1 0,-8-38 0,17 65-12,0 0-1,1 0 1,-1 0-1,0 1 0,1-1 1,-1 0-1,1 0 1,-1 0-1,1 1 1,0-1-1,-1 0 0,1 1 1,0-1-1,0 0 1,-1 1-1,1-1 1,0 1-1,0-1 0,0 1 1,-1 0-1,1-1 1,0 1-1,0 0 1,0 0-1,0-1 0,0 1 1,0 0-1,0 0 1,0 0-1,0 0 1,0 0-1,0 0 0,1 1 1,49-1-57,-35 1 40,2-2 33,-1 0 0,1-1 1,-1 0-1,0-2 0,0 0 1,0-1-1,0 0 0,30-16 0,-37 16 4,0 0 0,0-2 0,-1 1 0,0-1 0,-1 0 0,1-1 0,-2 0 0,1 0-1,-1 0 1,0-1 0,0-1 0,-1 1 0,-1-1 0,0 0 0,5-12 0,-8 14 24,0 1 0,-1 0 0,0 0 0,0-1-1,0 1 1,-1 0 0,-1-1 0,0-8 0,1 16-36,0-1-1,-1 0 1,1 1-1,0-1 1,0 1-1,-1-1 1,1 1-1,0 0 1,-1-1 0,1 1-1,0-1 1,-1 1-1,1 0 1,0-1-1,-1 1 1,1 0-1,-1-1 1,1 1-1,-1 0 1,1-1-1,-1 1 1,1 0-1,-1 0 1,1 0-1,-1 0 1,1-1-1,-1 1 1,0 0-1,1 0 1,-1 0-1,1 0 1,-1 0-1,1 0 1,-1 1 0,1-1-1,-1 0 1,1 0-1,-1 0 1,1 0-1,-1 1 1,0-1-1,-23 13-70,15-3 51,0 1 0,0 0 0,1 0 0,1 1 0,0 0 0,0 1 0,-7 20-1,3-3 73,1 1-1,-7 39 1,15-63-37,1-1 1,0 1-1,0 0 1,1 0-1,-1 0 1,1-1-1,1 1 1,0 0-1,0 0 1,0 0-1,3 8 1,-2-12-11,-1 0-1,1-1 1,0 1 0,0-1-1,0 1 1,0-1 0,0 0 0,1 0-1,-1 0 1,1 0 0,-1 0-1,1-1 1,0 1 0,-1-1 0,1 0-1,0 1 1,0-1 0,0-1-1,0 1 1,0 0 0,0-1-1,1 1 1,-1-1 0,0 0 0,6-1-1,-2 1-22,-1-1-1,1 0 1,-1 0-1,0 0 0,1-1 1,-1 0-1,0-1 0,0 1 1,0-1-1,0 0 1,0-1-1,-1 1 0,0-1 1,1 0-1,-1-1 1,-1 1-1,1-1 0,-1 0 1,0 0-1,0 0 1,0-1-1,0 1 0,-1-1 1,0 0-1,-1 0 1,4-10-1,-4 3-3431,-10 18 1346,-10 18-2480,12-10 455,4 0-896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0.898"/>
    </inkml:context>
    <inkml:brush xml:id="br0">
      <inkml:brushProperty name="width" value="0.025" units="cm"/>
      <inkml:brushProperty name="height" value="0.025" units="cm"/>
    </inkml:brush>
  </inkml:definitions>
  <inkml:trace contextRef="#ctx0" brushRef="#br0">148 19 12620,'0'0'4628,"-8"-1"-3080,4 0-1438,-1 0 0,0 1 0,1-1-1,-1 1 1,0 1 0,0-1 0,1 1-1,-1-1 1,1 1 0,-1 0 0,1 1-1,-1-1 1,1 1 0,0 0-1,-1 0 1,1 1 0,0-1 0,0 1-1,1-1 1,-1 1 0,1 1 0,-1-1-1,1 0 1,0 1 0,0 0 0,-3 4-1,3-2 99,-1-1-1,1 1 1,0 0 0,0 0-1,0 0 1,-2 10-1,5-15-182,-1 0-1,1 1 0,0-1 1,0 0-1,-1 0 1,1 0-1,0 0 1,0 0-1,0 0 0,0 1 1,0-1-1,0 0 1,1 0-1,-1 0 0,0 0 1,0 0-1,1 0 1,-1 0-1,1 0 1,-1 0-1,1 0 0,-1 0 1,1 0-1,0 0 1,0 0-1,-1 0 0,1 0 1,0 0-1,0-1 1,0 1-1,0 0 1,0-1-1,0 1 0,0-1 1,0 1-1,0-1 1,0 1-1,0-1 0,0 0 1,0 1-1,0-1 1,0 0-1,1 0 1,0 0-1,7 0 8,-1-1 1,0 1-1,1-2 0,-1 1 0,0-1 1,1 0-1,-1-1 0,0 0 1,-1 0-1,1-1 0,0 0 1,-1 0-1,11-9 0,-13 10-24,0-1 0,0 0 0,0 0 0,-1-1 0,1 1 0,-1-1 0,0 0 0,-1 0 0,1 0 0,-1-1 0,0 1 0,0-1 0,-1 0-1,1 0 1,-1 0 0,-1 0 0,1 0 0,1-13 0,-4 19-10,1 0-1,0 0 0,0-1 1,-1 1-1,1 0 0,0 0 1,-1 0-1,1-1 0,0 1 1,-1 0-1,1 0 0,0 0 0,-1 0 1,1 0-1,0 0 0,-1 0 1,1 0-1,-1-1 0,1 1 1,0 0-1,-1 1 0,1-1 1,0 0-1,-1 0 0,1 0 1,-1 0-1,1 0 0,0 0 1,-1 0-1,1 1 0,0-1 1,-1 0-1,1 0 0,0 0 1,-1 1-1,1-1 0,-1 1 1,-13 7-73,7-1 71,0 1 0,1 0 0,0 0 0,0 1 0,-7 14 0,11-19 5,0 0-1,0 0 1,1 0-1,-1 0 1,1 0-1,0 0 1,0 0-1,0 1 1,1-1-1,-1 0 1,1 0-1,0 1 1,0-1-1,0 0 1,3 8-1,-2-10-95,0-1 0,0 0 0,0 0 1,0 0-1,0 0 0,1 0 0,-1-1 0,0 1 0,1 0 1,-1-1-1,1 1 0,-1-1 0,1 1 0,-1-1 0,1 0 0,-1 1 1,1-1-1,-1 0 0,1 0 0,0 0 0,1 0 0,37-4-4945,-9-8-1184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1.352"/>
    </inkml:context>
    <inkml:brush xml:id="br0">
      <inkml:brushProperty name="width" value="0.025" units="cm"/>
      <inkml:brushProperty name="height" value="0.025" units="cm"/>
    </inkml:brush>
  </inkml:definitions>
  <inkml:trace contextRef="#ctx0" brushRef="#br0">59 244 9801,'0'0'2557,"-8"8"299,2-3-2311,3-3-244,0 0 1,-1 1-1,1-1 1,0 1-1,0 0 1,0 0-1,1 0 1,-1 1-1,1-1 1,0 1-1,0-1 1,0 1-1,0 0 1,0 0-1,1-1 1,0 1-1,0 0 1,-1 8-1,2-11-272,0 0-1,1 0 1,-1 0-1,1 0 1,-1-1 0,1 1-1,-1 0 1,1 0 0,0-1-1,-1 1 1,1 0-1,0-1 1,-1 1 0,1-1-1,0 1 1,0-1 0,0 1-1,0-1 1,-1 1-1,1-1 1,0 0 0,0 1-1,0-1 1,0 0 0,0 0-1,0 0 1,0 0-1,1 0 1,36 1 210,-28-1-96,0-1-93,0-1 0,0 0 0,0 0 0,0-1 0,0 0 0,-1 0 0,0-1 0,1-1 0,-2 0 0,1 0 0,0 0 0,-1-1 1,0-1-1,0 1 0,-1-1 0,0 0 0,0-1 0,9-13 0,-9 11 85,0 1 0,0-1 0,-1 0 0,-1-1 0,0 0 0,0 0 0,-1 0 0,0 0 1,-1 0-1,0-1 0,-1 0 0,-1 1 0,0-1 0,0 0 0,-2-22 0,1 32-127,-1 0-1,1 0 1,-1 0 0,1 0-1,-1 0 1,1 0-1,-1 1 1,0-1 0,0 0-1,0 1 1,0-1-1,0 0 1,-1 1 0,1-1-1,0 1 1,-1 0-1,1-1 1,-1 1 0,1 0-1,-1 0 1,0 0 0,-2-1-1,0 1-9,1 0 0,-1 0 0,0 0 0,0 0 0,0 1 0,0 0 1,0 0-1,0 0 0,0 0 0,-6 2 0,-1 0-13,1 0 1,-1 2-1,1-1 1,0 1-1,0 1 1,0-1-1,-11 9 0,9-5-3,1 0 0,1 2-1,-16 16 1,23-23 12,0 0 0,1 1 0,-1 0 0,1-1-1,0 1 1,0 0 0,0 0 0,0 0 0,1 1 0,-1-1 0,1 0 0,0 0 0,1 1 0,-1-1 0,1 7 0,0-10-2,0 1 0,1-1 0,-1 0 0,0 1 0,1-1 1,0 0-1,-1 0 0,1 1 0,0-1 0,0 0 0,-1 0 1,1 0-1,0 0 0,0 0 0,0 0 0,0 0 0,0 0 1,1 0-1,-1-1 0,0 1 0,0 0 0,1-1 0,-1 1 1,0-1-1,3 1 0,40 8-629,-33-7 309,15 2 76,-7-2-225,-1 0 0,0 2 1,0 1-1,0 0 0,22 9 0,-36-12 400,0 1-1,0-1 0,0 1 1,0 0-1,0 0 1,0 0-1,-1 0 0,1 1 1,-1-1-1,0 1 1,0 0-1,0 0 0,-1 0 1,0 0-1,1 1 0,-1-1 1,-1 1-1,1-1 1,-1 1-1,0-1 0,0 1 1,0 0-1,0 0 1,-1 0-1,0 6 0,3-4-1888,-2-6 1750,-1-1 0,0 0-1,1 0 1,-1 0 0,0 0 0,1 0-1,-1 0 1,1 0 0,-1 0 0,0 0 0,1 0-1,-1 0 1,1 0 0,-1 0 0,0 0-1,1-1 1,-1 1 0,0 0 0,1 0-1,-1 0 1,0 0 0,1-1 0,-1 1 0,0 0-1,1 0 1,-1-1 0,0 1 0,0 0-1,1-1 1,-1 1 0,0 0 0,0-1-1,1 1 1,-1-1 0,8-14-9116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1.699"/>
    </inkml:context>
    <inkml:brush xml:id="br0">
      <inkml:brushProperty name="width" value="0.025" units="cm"/>
      <inkml:brushProperty name="height" value="0.025" units="cm"/>
    </inkml:brush>
  </inkml:definitions>
  <inkml:trace contextRef="#ctx0" brushRef="#br0">0 65 11755,'0'0'2488,"10"4"-11,7 3-1908,0-1 0,1-1 0,0-1 0,0 0 0,20 1 0,-30-5-419,0 0 1,0 0-1,0 0 1,0-1 0,0 0-1,0-1 1,8-2 0,-12 3-106,-1-1 1,0 1 0,0-1 0,1 1 0,-1-1-1,0 0 1,0 0 0,-1-1 0,1 1-1,0-1 1,-1 1 0,0-1 0,1 0 0,-1 0-1,0 0 1,3-6 0,-5 8-35,1 0 1,-1 0-1,1 0 1,-1 0-1,1-1 0,-1 1 1,0 0-1,1 0 1,-1 0-1,0-1 0,0 1 1,0 0-1,0 0 1,0-1-1,0 1 0,-1 0 1,1 0-1,0-1 1,-1 1-1,1 0 1,0 0-1,-1 0 0,0 0 1,1-1-1,-1 1 1,0 0-1,1 0 0,-1 0 1,0 0-1,0 1 1,0-1-1,0 0 0,0 0 1,0 0-1,0 1 1,0-1-1,0 1 0,0-1 1,0 1-1,0-1 1,-1 1-1,1-1 1,0 1-1,0 0 0,-1 0 1,-1 0-1,-9-3-16,-1 2-1,1 0 1,-23 1-1,25 0 10,1 1-13,1 1 1,-1-1-1,1 1 1,-1 1 0,1 0-1,0 0 1,0 0-1,0 1 1,-9 6-1,14-8 37,1-1 1,-1 0-1,1 0 0,0 1 0,0 0 0,0-1 0,0 1 1,0 0-1,0 0 0,0 0 0,1 0 0,-1 0 0,1 0 0,-1 0 1,1 1-1,0-1 0,0 1 0,0-1 0,0 1 0,0-1 0,1 1 1,-1-1-1,1 1 0,0 0 0,0-1 0,-1 1 0,2 0 0,-1-1 1,0 1-1,0-1 0,1 1 0,0 0 0,-1-1 0,1 1 1,2 3-1,0-2-47,0-1 1,0 0 0,0 0 0,0-1 0,0 1 0,0-1 0,1 1-1,-1-1 1,1 0 0,0-1 0,0 1 0,0 0 0,-1-1 0,1 0-1,5 1 1,64 9-3610,-25-11-1603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2.155"/>
    </inkml:context>
    <inkml:brush xml:id="br0">
      <inkml:brushProperty name="width" value="0.025" units="cm"/>
      <inkml:brushProperty name="height" value="0.025" units="cm"/>
    </inkml:brush>
  </inkml:definitions>
  <inkml:trace contextRef="#ctx0" brushRef="#br0">88 1 9129,'0'0'8669,"3"8"-6784,3 9-1173,-2 0 1,0 0 0,-1 1-1,1 33 1,-5 85-43,0-59-1220,1-75 401,0-1 0,0 1 0,0-1 1,0 0-1,0 1 0,0-1 0,0 1 0,-1-1 0,1 0 0,-1 1 0,1-1 0,-1 0 1,1 1-1,-1-1 0,0 0 0,1 0 0,-1 1 0,0-1 0,0 0 0,0 0 1,0 0-1,0 0 0,0 0 0,0 0 0,0-1 0,-1 1 0,1 0 0,0 0 0,0-1 1,-1 1-1,1-1 0,0 1 0,-1-1 0,-2 1 0,1-1-533,-1 0 0,1 0 0,-1-1 0,0 1 0,1-1-1,0 0 1,-1 0 0,1 0 0,-1 0 0,1 0 0,0-1 0,0 1 0,-5-4-1,-20-17-5424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6.135"/>
    </inkml:context>
    <inkml:brush xml:id="br0">
      <inkml:brushProperty name="width" value="0.025" units="cm"/>
      <inkml:brushProperty name="height" value="0.025" units="cm"/>
    </inkml:brush>
  </inkml:definitions>
  <inkml:trace contextRef="#ctx0" brushRef="#br0">1 1 5317,'0'0'17702,"4"8"-16608,5 17-686,-2-1 0,0 1 0,-2 0 0,-1 0 0,-1 0 0,0 38 0,3 13-877,-6-71-86,3 35-1707,-8-23-6057,-7-16 2308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2.503"/>
    </inkml:context>
    <inkml:brush xml:id="br0">
      <inkml:brushProperty name="width" value="0.025" units="cm"/>
      <inkml:brushProperty name="height" value="0.025" units="cm"/>
    </inkml:brush>
  </inkml:definitions>
  <inkml:trace contextRef="#ctx0" brushRef="#br0">12 237 7399,'-3'-12'1345,"3"11"-1353,-3-10 674,1-1 1,0 0-1,1 0 0,0 0 1,1-12-1,1 19-325,-1 0 0,1 0 0,0 0 0,1 0 0,-1 0 0,1 1 0,0-1 0,0 1 0,0-1 0,1 1 0,0 0 0,-1 0 0,1 0 0,1 0 0,-1 0 0,1 1 0,-1 0 0,5-4 0,5 0 14,-1-1 0,1 2 0,0 0 0,0 0 0,1 2 1,0-1-1,0 2 0,0 0 0,0 0 0,21 0 0,-16 2-239,0 0-1,0 1 1,0 2 0,-1 0-1,1 0 1,-1 2-1,29 9 1,-42-12-114,0 1 0,0 1-1,0-1 1,-1 1 0,1-1 0,-1 1 0,1 1-1,-1-1 1,0 1 0,0-1 0,0 1 0,-1 0-1,1 1 1,-1-1 0,0 0 0,0 1 0,-1 0-1,5 10 1,-6-11 24,0 0 1,-1 1-1,1-1 0,-1 0 0,0 1 0,0-1 0,-1 1 1,1-1-1,-1 1 0,0-1 0,0 0 0,0 1 0,-1-1 0,1 0 1,-1 0-1,0 0 0,0 0 0,-1-1 0,1 1 0,-1 0 1,0-1-1,0 0 0,-4 5 0,-3 1 128,0 0 1,-1-1-1,0 0 1,0-1-1,-1 0 1,0 0-1,0-1 0,0-1 1,-23 6-1,25-8-655,-1-1 0,0 0 0,0-1 0,-11 0 0,27-9-4645,14-1 603,6-3-1153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3.058"/>
    </inkml:context>
    <inkml:brush xml:id="br0">
      <inkml:brushProperty name="width" value="0.025" units="cm"/>
      <inkml:brushProperty name="height" value="0.025" units="cm"/>
    </inkml:brush>
  </inkml:definitions>
  <inkml:trace contextRef="#ctx0" brushRef="#br0">29 17 7239,'0'0'11317,"1"9"-9139,-2 7-1509,0 0-1,0 0 1,-2 0-1,-5 22 1,-7 47 515,17-51-970,5-26-12,7-21 39,-9 3-277,-1 0-1,0 0 1,-1-1 0,1 1 0,-2-1 0,0 0 0,0 1-1,0-13 1,0-69-529,-2 83 575,0 13 12,-1 0-1,2-1 1,-1 1-1,0-1 1,1 1-1,0 0 1,-1-1-1,1 1 1,1-1-1,-1 1 1,0-1-1,1 0 1,0 0-1,0 1 1,0-1-1,0 0 1,0-1-1,1 1 1,-1 0-1,1-1 1,0 1-1,0-1 1,0 0-1,0 0 1,0 0-1,0 0 1,0-1-1,1 1 1,-1-1-1,1 0 1,-1 0-1,1 0 1,-1 0-1,1-1 1,3 1-1,2 0-30,0 0 0,0-1 0,0 0 0,-1-1-1,1 1 1,0-2 0,-1 1 0,1-1 0,0-1 0,-1 0 0,16-7 0,-20 8-13,-1 0 0,1 0 1,-1 0-1,0 0 0,0-1 1,0 1-1,0-1 1,0 0-1,0 0 0,-1 0 1,0 0-1,1-1 0,-1 1 1,0-1-1,-1 1 1,1-1-1,-1 0 0,1 0 1,-1 1-1,0-1 0,0 0 1,-1 0-1,1 0 1,-1 0-1,0 0 0,0 0 1,0 0-1,-2-6 0,2 10 11,0-1 0,0 1 0,-1 0 0,1 0 0,0-1-1,0 1 1,0 0 0,-1 0 0,1-1 0,0 1 0,-1 0-1,1 0 1,0 0 0,-1 0 0,1-1 0,0 1 0,0 0 0,-1 0-1,1 0 1,-1 0 0,1 0 0,0 0 0,-1 0 0,1 0-1,0 0 1,-1 0 0,1 0 0,0 0 0,-1 0 0,1 0-1,0 0 1,-1 0 0,1 0 0,0 1 0,-1-1 0,1 0-1,0 0 1,0 0 0,-1 1 0,1-1 0,0 0 0,0 0 0,-1 0-1,1 1 1,0-1 0,-15 12-100,10-6 180,1 0-1,0 1 1,0 0 0,0-1 0,1 2-1,0-1 1,0 0 0,1 1 0,0-1 0,0 1-1,1 0 1,0-1 0,0 1 0,1 0-1,-1 0 1,3 13 0,-1-19-52,0-1 0,0 1 0,1 0 0,-1-1 0,0 1 0,1-1 0,-1 1 0,1-1 0,0 0 0,-1 0 0,1 1 0,0-1 0,0 0 0,0-1 0,0 1 0,-1 0 0,1 0 0,0-1 0,0 0 0,0 1 0,1-1 0,-1 0 0,0 0 0,0 0 0,0 0 0,2 0 0,5 0 8,-1 0 0,1-1 0,-1 0 0,1-1 0,8-2-1,-6 0-110,0-1-1,-1-1 0,1 1 0,-1-2 0,0 0 0,-1 0 0,0 0 0,0-1 0,0-1 0,-1 1 0,-1-1 0,1-1 0,-2 1 0,1-1 0,-1-1 0,7-14 0,-19 40 233,1 1-1,1-1 1,0 1 0,2 0 0,-3 27-1,5-40-177,0 0 0,1 0 0,-1 0 0,0 0 0,1 0 0,0 0-1,0 0 1,0 0 0,0 0 0,0 0 0,0 0 0,1-1-1,-1 1 1,1-1 0,0 1 0,0-1 0,0 1 0,0-1-1,3 2 1,-2-2-236,0 0-1,1 0 0,-1-1 0,1 1 1,-1-1-1,1 0 0,-1 0 1,1 0-1,-1-1 0,1 1 0,0-1 1,5 0-1,2-3-3580,-2-11-2290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3.388"/>
    </inkml:context>
    <inkml:brush xml:id="br0">
      <inkml:brushProperty name="width" value="0.025" units="cm"/>
      <inkml:brushProperty name="height" value="0.025" units="cm"/>
    </inkml:brush>
  </inkml:definitions>
  <inkml:trace contextRef="#ctx0" brushRef="#br0">0 1 6983,'0'0'11851,"68"56"-12716,-38-43-2530,-5 0-1634,4-6 577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3.716"/>
    </inkml:context>
    <inkml:brush xml:id="br0">
      <inkml:brushProperty name="width" value="0.025" units="cm"/>
      <inkml:brushProperty name="height" value="0.025" units="cm"/>
    </inkml:brush>
  </inkml:definitions>
  <inkml:trace contextRef="#ctx0" brushRef="#br0">142 1 7559,'0'0'5702,"-10"0"-1907,-4 2-2701,-1 0 0,1 0-1,-19 7 1,28-7-803,0-1-1,1 1 1,-1 1-1,1-1 1,0 0-1,0 1 1,-6 5-1,9-7-231,-1 0-1,1 1 1,0-1-1,0 0 1,0 1-1,0-1 1,0 1-1,0 0 1,0-1-1,0 1 1,1 0-1,-1 0 1,1-1-1,-1 1 1,1 0-1,0 0 1,0 0-1,-1-1 1,1 1-1,1 3 1,-1-4-74,1 0 1,-1 0-1,1-1 1,0 1-1,-1 0 1,1-1-1,0 1 1,0 0-1,-1-1 1,1 1-1,0-1 1,0 0-1,0 1 1,-1-1-1,1 1 1,0-1-1,0 0 1,0 0-1,0 0 1,0 1-1,0-1 1,2 0-1,28 2-928,-23-2 565,16 2-693,60 6-873,-79-7 1928,0 1-1,0-1 1,0 0-1,0 1 1,0 0-1,0 0 0,0 1 1,-1-1-1,1 1 1,-1 0-1,0 0 1,7 8-1,-9-10 80,-1 0 1,0 1-1,0-1 1,1 1-1,-1-1 1,-1 1-1,1-1 1,0 1-1,0 0 0,0-1 1,-1 1-1,1 0 1,-1 0-1,0 0 1,1-1-1,-1 1 0,0 0 1,0 0-1,0 0 1,0 0-1,0-1 1,-1 1-1,1 0 1,-1 3-1,-1-2 99,0 0 1,0 0-1,0-1 1,0 1-1,0-1 0,0 1 1,-1-1-1,1 0 1,-1 0-1,0 0 0,0 0 1,-5 2-1,-1 1 137,-1 0-1,0-2 1,0 1-1,0-1 1,-1-1 0,1 1-1,-17 0 1,21-3-322,1 0-274,1 0 1,0 0 0,-1 0-1,1-1 1,0 1-1,-1-1 1,-4-2-1,7 2-212,1 1-1,0-1 1,-1 0 0,1 0-1,0 0 1,-1 0-1,1 0 1,0 0-1,0 0 1,0 0-1,0-1 1,0 1 0,0 0-1,-1-3 1,-3-11-10259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5.903"/>
    </inkml:context>
    <inkml:brush xml:id="br0">
      <inkml:brushProperty name="width" value="0.025" units="cm"/>
      <inkml:brushProperty name="height" value="0.025" units="cm"/>
    </inkml:brush>
  </inkml:definitions>
  <inkml:trace contextRef="#ctx0" brushRef="#br0">1 275 4708,'0'2'483,"0"-1"-1,0 0 0,0 1 1,0-1-1,0 1 0,1-1 1,-1 0-1,0 1 0,1-1 1,0 0-1,-1 0 0,1 1 1,0-1-1,-1 0 0,1 0 1,0 0-1,0 0 0,0 0 1,0 0-1,0 0 0,0 0 1,2 1-1,-1-1-119,1 0 1,-1 1-1,1-1 1,0 0-1,0-1 1,0 1-1,0 0 1,-1-1-1,1 0 1,5 0-1,-3 0-165,0 0-1,0 0 1,0-1-1,0 0 1,0 0-1,0 0 1,0-1-1,0 1 1,0-1-1,0 0 1,-1-1-1,8-4 1,-7 4-94,-1-1-1,0 0 1,0 0 0,0 0 0,0 0 0,-1 0-1,1-1 1,-1 1 0,0-1 0,-1 0 0,1 0-1,-1 0 1,0 0 0,0-1 0,-1 1 0,1 0-1,0-6 1,-2 10-99,0 1 0,0-1 0,0 1 0,0-1 0,0 1 0,0 0 0,0-1 0,-1 1 0,1-1 0,0 1 0,0-1 0,0 1 0,0 0 0,0-1 0,-1 1 0,1-1-1,0 1 1,0 0 0,-1-1 0,1 1 0,0 0 0,-1-1 0,1 1 0,0 0 0,-1-1 0,1 1 0,0 0 0,-1 0 0,1 0 0,-1-1 0,1 1 0,0 0 0,-1 0 0,0 0 0,-18 4 2,-15 19-102,29-17 98,0 2 1,0-1 0,1 0 0,0 1 0,0 0 0,1-1-1,0 2 1,0-1 0,1 0 0,0 0 0,1 1-1,-1-1 1,1 18 0,1-25 1,1 1 0,-1 0 0,1 0 0,-1 0 0,1-1 0,0 1 0,-1 0 0,1-1 0,0 1 1,0-1-1,0 1 0,0-1 0,1 1 0,-1-1 0,0 1 0,0-1 0,1 0 0,-1 0 0,1 0 0,-1 0 0,1 0 0,0 0 0,-1 0 0,1-1 0,0 1 0,0 0 0,-1-1 0,1 0 0,0 1 0,0-1 0,0 0 0,0 0 1,-1 0-1,5 0 0,4 0 33,0 0 0,0-1 0,0 0 0,0 0 1,12-4-1,-5-1-7,-1 0 0,0-2-1,0 0 1,-1 0 0,19-14 0,44-24 51,-77 46-86,-1-1 1,1 1 0,0-1 0,-1 1-1,1-1 1,0 1 0,0 0-1,-1 0 1,1-1 0,0 1-1,0 0 1,0 0 0,0 0 0,-1 0-1,1 0 1,0 0 0,0 0-1,0 0 1,0 0 0,-1 0-1,1 0 1,0 1 0,0-1 0,0 0-1,-1 0 1,1 1 0,0-1-1,0 1 1,-1-1 0,1 1 0,1 0-1,3 24-266,1 5-130,-5-29 385,0-1 0,-1 1 1,1 0-1,0 0 0,0-1 1,0 1-1,0-1 0,0 1 1,0-1-1,0 1 0,1-1 1,-1 1-1,0-1 0,0 0 1,0 0-1,0 0 0,0 0 1,1 1-1,-1-1 0,0-1 1,0 1-1,0 0 1,0 0-1,1 0 0,-1-1 1,0 1-1,0 0 0,2-2 1,4-1-482,1 0 0,-1-1 0,0 0 0,0-1 1,0 1-1,0-1 0,-1-1 0,0 1 0,9-10 1,44-61-6457,-44 52 4522,-2-1-1,0 0 1,13-41 0,-15 35 4472,-2 1 3800,-20 59-222,-2 2-3575,4-14-1867,1 1 1,-9 34-1,13-33 15,0-1 0,2 2-1,0-1 1,0 24 0,3-36-266,-1 0 1,1 0-1,0 0 1,1 0-1,-1-1 0,1 1 1,1-1-1,-1 1 1,1-1-1,0 0 0,0 0 1,1 0-1,0 0 1,0 0-1,6 5 0,-10-10 49,0-1 0,1 0-1,-1 0 1,0 1 0,0-1-1,0 0 1,0 0-1,0 0 1,0 1 0,1-1-1,-1 0 1,0 0-1,0 0 1,0 1 0,1-1-1,-1 0 1,0 0 0,0 0-1,0 0 1,1 0-1,-1 0 1,0 1 0,0-1-1,1 0 1,-1 0-1,0 0 1,0 0 0,1 0-1,-1 0 1,0 0-1,0 0 1,1 0 0,-1 0-1,0 0 1,0 0 0,1 0-1,-1 0 1,0-1-1,0 1 1,1 0 0,-1 0-1,0 0 1,0 0-1,1 0 1,-1 0 0,0-1-1,0 1 1,1 0 0,-1-17-94,-11-24 502,-2 22-106,0 0-1,-1 1 1,-18-18 0,-5 2 2545,107 36-682,92-10-3592,-102 3 1124,-59 4 342,0 1 0,0 0-1,1 0 1,-1 0 0,0 0 0,0 0 0,0 0-1,0 0 1,0 0 0,0 0 0,0 0 0,0 1 0,0-1-1,0 0 1,0 1 0,0-1 0,0 0 0,0 1-1,0 0 1,0-1 0,0 1 0,0-1 0,-1 1-1,1 0 1,0 0 0,0 0 0,-1-1 0,1 1-1,-1 0 1,2 2 0,-2-1 37,1 1-1,-1 0 1,0-1 0,0 1-1,0 0 1,-1-1-1,1 1 1,-1-1 0,1 1-1,-1 0 1,-2 4-1,-15 31 581,14-33-475,1 1 0,0-1 1,0 1-1,1 0 0,-1 0 1,1 0-1,1 0 0,-1 0 1,0 10-1,2-16-145,1 1 1,0 0-1,-1 0 0,1 0 0,0 0 0,-1-1 1,1 1-1,0 0 0,0-1 0,0 1 1,0-1-1,0 1 0,-1-1 0,1 1 1,0-1-1,0 0 0,0 1 0,0-1 0,0 0 1,0 0-1,0 0 0,1 1 0,-1-1 1,0 0-1,0-1 0,0 1 0,0 0 1,0 0-1,0 0 0,0-1 0,0 1 0,0 0 1,1-1-1,40-11 106,-32 8-219,-1-1-1,0 0 1,1-1-1,-2 0 1,1 0-1,-1-1 1,0 0-1,0 0 1,-1-1 0,0 0-1,0 0 1,-1-1-1,0 0 1,6-13-1,-15 32 193,-1 0-1,2 1 0,-1 0 1,2 0-1,-1 0 0,1 0 1,2 20-1,-1-29-70,0 1 0,0-1 0,0 1 0,1-1 0,-1 1 0,1-1 1,0 1-1,0-1 0,0 1 0,0-1 0,0 0 0,1 0 0,-1 0 0,0 1 0,1-1 0,0-1 0,-1 1 0,1 0 0,0 0 0,0-1 0,0 1 1,0-1-1,1 1 0,-1-1 0,0 0 0,0 0 0,1 0 0,-1 0 0,1 0 0,-1-1 0,1 1 0,-1-1 0,1 1 0,-1-1 0,1 0 0,-1 0 1,1 0-1,-1-1 0,1 1 0,-1-1 0,1 1 0,3-2 0,-2 1-14,0-1 0,0 1 0,-1-1 0,1 0 0,-1 0 1,1 0-1,-1 0 0,1-1 0,-1 1 0,0-1 0,0 0 0,-1 0 0,1 0 0,0 0 0,-1 0 0,0-1 1,0 1-1,0-1 0,0 0 0,-1 1 0,1-1 0,1-6 0,1-4 11,-1 0-1,0 1 1,-1-1 0,-1 0 0,1-16-1,-2 29-18,0 1 1,0-1-1,0 1 0,0-1 0,1 1 1,-1-1-1,0 1 0,0-1 0,0 1 1,0-1-1,0 1 0,0-1 0,0 1 1,-1-1-1,1 1 0,0-1 0,0 1 1,0-1-1,0 1 0,-1-1 0,1 1 1,0-1-1,0 1 0,-1-1 0,1 1 0,0 0 1,-1-1-1,1 1 0,-1 0 0,1-1 1,0 1-1,-1 0 0,1-1 0,-1 1 1,1 0-1,-1 0 0,1 0 0,-1-1 1,1 1-1,-1 0 0,1 0 0,-1 0 1,0 0-1,0 0 1,0 1-1,0-1 1,1 1 0,-1-1 0,0 1 0,0 0 0,1-1-1,-1 1 1,1 0 0,-1-1 0,0 1 0,1 0 0,-1 0-1,1 0 1,0-1 0,-1 1 0,1 0 0,0 0-1,-1 0 1,1 0 0,0 0 0,0 0 0,0 0 0,0 1-1,0 0 14,-1 0-1,1 0 1,1 0 0,-1 0-1,0 0 1,0 0-1,1 0 1,-1 0-1,1 0 1,0 0-1,-1 0 1,1 0-1,0-1 1,0 1-1,0 0 1,0 0-1,1-1 1,-1 1-1,0-1 1,1 1 0,1 1-1,1-1-2,-1 0 1,0 0-1,1 0 0,-1-1 1,1 1-1,-1-1 0,1 0 1,0 0-1,0 0 0,-1-1 0,5 1 1,-1 0-1,0-1 0,-1 0 1,1 0-1,0-1 1,-1 0-1,1 0 0,0-1 1,-1 0-1,0 0 0,1 0 1,-1-1-1,0 1 1,10-8-1,-10 5-2,-1 0 1,1 0-1,-1-1 0,-1 0 1,1 0-1,-1 0 0,0 0 1,0-1-1,0 0 0,-1 0 1,0 0-1,-1 0 0,0 0 1,0 0-1,2-14 0,-4 21-9,0-1-1,0 1 1,0 0 0,0-1-1,0 1 1,0 0-1,0 0 1,0-1-1,0 1 1,0 0 0,0-1-1,0 1 1,0 0-1,0 0 1,-1-1-1,1 1 1,0 0 0,0 0-1,0-1 1,0 1-1,-1 0 1,1 0-1,0-1 1,0 1 0,0 0-1,-1 0 1,1 0-1,0 0 1,0-1-1,-1 1 1,1 0-1,0 0 1,-1 0 0,1 0-1,0 0 1,0 0-1,-1 0 1,1 0-1,0 0 1,-1 0 0,1 0-1,0 0 1,0 0-1,-1 0 1,1 0-1,0 0 1,-1 0 0,1 0-1,0 0 1,0 0-1,-1 0 1,1 0-1,0 1 1,0-1 0,-1 0-1,1 0 1,0 0-1,0 1 1,-1-1-1,1 0 1,0 0-1,0 0 1,0 1 0,0-1-1,-1 1 1,-15 15-41,11-7 149,-1 1 0,2-1-1,-1 1 1,1-1-1,1 1 1,0 1-1,0-1 1,1 0-1,1 1 1,-1-1-1,2 1 1,0 20-1,0-29-96,1 0 0,-1 0-1,1-1 1,-1 1 0,1 0-1,0 0 1,0-1-1,0 1 1,0 0 0,0-1-1,0 1 1,0-1 0,0 1-1,1-1 1,-1 0-1,0 1 1,1-1 0,-1 0-1,1 0 1,3 1 0,-1 0 2,1 0 0,-1 0 0,1-1 0,-1 0 0,1 0 0,0 0 0,0-1 0,7 1 0,41-9-1646,-50 7 1132,1 0 1,-1 0-1,1-1 1,-1 1-1,1-1 1,-1 0-1,0 0 1,0 0 0,4-4-1,2-9-3330,-4-6-1660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6.290"/>
    </inkml:context>
    <inkml:brush xml:id="br0">
      <inkml:brushProperty name="width" value="0.025" units="cm"/>
      <inkml:brushProperty name="height" value="0.025" units="cm"/>
    </inkml:brush>
  </inkml:definitions>
  <inkml:trace contextRef="#ctx0" brushRef="#br0">7 1 11627,'-5'0'3107,"3"3"128,2 8-1313,0 0-769,6 5-545,8-2-447,2 2-97,7-2-353,6-2-1728,1 0-2083,0-6-2306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6.650"/>
    </inkml:context>
    <inkml:brush xml:id="br0">
      <inkml:brushProperty name="width" value="0.025" units="cm"/>
      <inkml:brushProperty name="height" value="0.025" units="cm"/>
    </inkml:brush>
  </inkml:definitions>
  <inkml:trace contextRef="#ctx0" brushRef="#br0">138 214 12268,'0'0'2728,"-10"0"-283,5-1-2256,1 0 1,-1 1 0,0 0 0,1 0-1,-1 0 1,0 0 0,1 1 0,-1 0-1,1 0 1,-1 0 0,1 0 0,-1 1 0,1 0-1,0 0 1,0 0 0,0 0 0,0 1-1,0 0 1,0-1 0,1 1 0,-1 1-1,1-1 1,0 0 0,0 1 0,0 0 0,0-1-1,1 1 1,-1 0 0,1 1 0,-2 5-1,3-8-136,0 1-1,0 0 1,0 0-1,0 0 1,1 0-1,-1 0 0,1-1 1,0 1-1,0 0 1,0 0-1,0 0 1,0 0-1,1 0 0,-1 0 1,1 0-1,0 0 1,0 0-1,0-1 1,0 1-1,0 0 0,1-1 1,-1 1-1,1-1 1,0 1-1,0-1 1,-1 0-1,2 0 0,-1 0 1,4 3-1,-1-2-33,1-1-1,-1 0 0,0 0 0,1 0 1,0-1-1,-1 1 0,1-2 1,0 1-1,0 0 0,0-1 0,0 0 1,-1-1-1,1 1 0,9-3 0,-7 0-31,0 1-1,0-1 0,0-1 1,-1 0-1,0 0 0,1 0 0,-1-1 1,-1 0-1,1 0 0,-1-1 0,0 1 1,0-2-1,-1 1 0,0 0 0,0-1 1,0 0-1,-1 0 0,0-1 0,4-9 1,-2 5-13,-1 0 1,-1-1 0,0 0 0,0 1 0,-1-1 0,-1-1 0,0 1-1,-1 0 1,0 0 0,-1-1 0,-3-18 0,2 27-5,-1 0 0,0 0 0,-1 0-1,1 1 1,-1-1 0,0 1 0,0 0 0,0 0 0,0 0 0,-1 0 0,1 0 0,-1 1 0,0 0-1,-1-1 1,1 2 0,0-1 0,-1 0 0,1 1 0,-1 0 0,0 0 0,0 0 0,0 1-1,0-1 1,0 1 0,-9 0 0,9 0 62,0 0 1,0 0-1,1 0 1,-1 1-1,0 0 0,0 0 1,0 1-1,0-1 0,0 1 1,1 0-1,-1 0 0,0 1 1,0-1-1,1 1 0,-1 0 1,1 0-1,0 1 0,0-1 1,0 1-1,0 0 0,0 0 1,0 0-1,1 1 0,-1-1 1,1 1-1,0 0 0,-3 6 1,5-8-31,0 0-1,0 0 1,1 0 0,-1 0 0,1 0 0,-1 1 0,1-1-1,0 0 1,0 0 0,0 1 0,0-1 0,1 0 0,-1 0 0,0 0-1,1 0 1,0 1 0,-1-1 0,1 0 0,0 0 0,0 0-1,0 0 1,0 0 0,1-1 0,-1 1 0,0 0 0,1 0-1,-1-1 1,1 1 0,0-1 0,0 1 0,2 1 0,8 5-252,0-1 0,0 0 0,0-1 0,14 5 0,-8-3-497,14 5-409,-21-9 879,0 0 1,0 0 0,-1 1 0,0 1 0,0 0-1,-1 0 1,1 1 0,-1 0 0,11 12 0,-19-18 350,1 1 0,-1 0 0,0 0 0,0 0 0,0 0 1,0 0-1,0 0 0,0 0 0,-1 1 0,1-1 0,-1 0 1,1 0-1,-1 0 0,0 1 0,0-1 0,0 0 1,0 1-1,0-1 0,-1 0 0,1 0 0,-1 1 0,0 1 1,-2 3 213,-1 0-1,0-1 1,0 1 0,0-1 0,-7 8 0,8-11-436,0 1-1,-1 0 1,2-1 0,-1 1-1,0 1 1,1-1 0,0 0 0,0 1-1,0-1 1,0 1 0,1 0-1,-2 7 1,16-18-5756,3-8 1339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47.234"/>
    </inkml:context>
    <inkml:brush xml:id="br0">
      <inkml:brushProperty name="width" value="0.025" units="cm"/>
      <inkml:brushProperty name="height" value="0.025" units="cm"/>
    </inkml:brush>
  </inkml:definitions>
  <inkml:trace contextRef="#ctx0" brushRef="#br0">60 1 7751,'0'0'14227,"-9"11"-13554,8-9-650,-5 5 91,1 0 0,0 0 0,0 1 0,1-1 0,0 1 0,0 0 0,1 0 0,0 1 0,0-1 0,1 1 0,0-1 0,-1 12 0,3-14-75,0-1-1,0 1 0,0 0 1,1-1-1,0 1 1,0-1-1,0 1 0,1-1 1,-1 0-1,1 1 1,1-1-1,3 6 0,-4-7-31,1-1 0,0 0-1,0 0 1,0 0 0,0-1-1,0 1 1,1-1 0,-1 0-1,1 1 1,0-1 0,-1-1-1,1 1 1,0-1 0,0 1-1,0-1 1,0 0 0,6 0-1,10 1-169,-1-1 0,1-1 0,0-1-1,-1 0 1,1-2 0,-1 0 0,23-7-1,4 0 243,-45 10-76,-1 0 1,1 0 0,0 0 0,-1 1 0,1-1 0,0 0 0,-1 1-1,1-1 1,-1 0 0,1 1 0,0-1 0,-1 1 0,1-1 0,-1 1-1,0-1 1,1 1 0,-1-1 0,1 1 0,-1 0 0,0-1-1,1 1 1,-1-1 0,0 1 0,0 0 0,1 0 0,-1 1 16,1-1 0,-1 0 1,1 1-1,0-1 0,0 0 1,-1 0-1,1 0 1,0 0-1,0 0 0,0 0 1,0 0-1,0 0 0,0 0 1,0 0-1,1 0 0,-1-1 1,0 1-1,0 0 0,3 0 1,58 4-422,33-7-4854,-20 0 997,-73 2 4316,0 0-1,-1 0 1,1 0-1,0 0 1,0 0-1,-1 1 1,1-1-1,0 0 0,0 1 1,-1 0-1,1-1 1,0 1-1,-1 0 1,1 0-1,-1 0 1,1 0-1,-1 0 0,0 0 1,1 1-1,-1-1 1,0 0-1,0 1 1,0-1-1,0 1 1,0-1-1,0 1 1,0-1-1,-1 1 0,1 0 1,0 2-1,1 5 720,0 1-1,-1 0 0,0-1 0,-2 20 0,1-21-411,0 1-1,0 0 1,0 0-1,4 13 1,3 0-259,-1 1 0,0 0 0,-2 0 0,3 45 0,-7-64-62,0 1 1,0-1 0,0 1-1,-1-1 1,1 1 0,-1-1 0,0 1-1,0-1 1,-1 0 0,1 1-1,-1-1 1,0 0 0,0 0 0,0 0-1,-1 0 1,1-1 0,-1 1-1,0-1 1,0 1 0,0-1 0,-1 0-1,1 0 1,-1-1 0,0 1-1,1-1 1,-1 1 0,0-1-1,0 0 1,-1-1 0,1 1 0,0-1-1,-1 0 1,-5 1 0,6-1 18,0-1 1,0 0-1,0 0 1,0-1-1,-1 1 1,1-1-1,0 0 1,0 0-1,1 0 1,-1-1-1,0 1 1,0-1-1,1 0 1,-1 0-1,1 0 1,-1 0-1,1-1 1,0 0-1,0 1 1,0-1-1,0 0 1,0 0-1,1-1 1,0 1-1,-1-1 1,1 1-1,1-1 1,-1 1-1,-1-6 1,-4-6-53,1 0 1,1 0-1,1 0 1,0-1-1,1 0 1,-1-21 0,2 29-27,2 0 1,-1 0 0,1 0-1,0 0 1,1 0 0,0 0-1,0 1 1,1-1-1,0 0 1,0 1 0,1-1-1,0 1 1,0-1 0,1 1-1,0 0 1,0 1 0,0-1-1,1 1 1,0 0 0,0 0-1,1 0 1,0 1 0,0 0-1,0 0 1,1 0 0,-1 1-1,1 0 1,0 0 0,0 0-1,1 1 1,8-2 0,13-4 39,1 2 0,-1 1 0,2 1 1,-1 2-1,0 1 0,51 3 1,9-2-2894,-43-2-2284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08.030"/>
    </inkml:context>
    <inkml:brush xml:id="br0">
      <inkml:brushProperty name="width" value="0.025" units="cm"/>
      <inkml:brushProperty name="height" value="0.025" units="cm"/>
    </inkml:brush>
  </inkml:definitions>
  <inkml:trace contextRef="#ctx0" brushRef="#br0">158 15 11275,'-44'-10'6093,"-24"6"-2737,66 4-3339,0 0 0,0 1 1,0-1-1,0 1 1,1 0-1,-1 0 0,0 0 1,0 0-1,0 0 1,1 0-1,-1 0 0,1 0 1,-1 1-1,1-1 1,-1 1-1,1-1 0,0 1 1,0-1-1,-1 1 1,1 0-1,0-1 0,1 1 1,-1 0-1,0 0 1,0 0-1,1 0 0,-1 0 1,1 0-1,-1 4 1,-4 60 95,5-66-111,0 1 1,0-1-1,0 1 1,1-1-1,-1 0 1,0 1-1,0-1 1,1 0-1,-1 1 1,0-1-1,1 0 1,-1 1-1,0-1 1,1 0-1,-1 1 1,1-1-1,-1 0 1,1 0-1,-1 0 0,0 1 1,1-1-1,-1 0 1,1 0-1,-1 0 1,1 0-1,-1 0 1,1 0-1,-1 0 1,1 0-1,-1 0 1,1 0-1,-1 0 1,0 0-1,1 0 1,-1 0-1,1-1 1,-1 1-1,1 0 1,-1 0-1,1 0 1,-1-1-1,0 1 1,1 0-1,-1-1 0,0 1 1,1 0-1,-1-1 1,0 1-1,1 0 1,-1-1-1,24-15 384,-3-12-23,-18 22-343,1 0 1,0 1-1,0-1 1,0 1-1,1 0 1,0 1-1,0-1 0,0 1 1,0 0-1,10-6 1,-14 10-24,0 0 1,0 1-1,0-1 1,0 0 0,0 0-1,0 1 1,0-1 0,0 0-1,0 1 1,0-1 0,0 1-1,-1-1 1,1 1-1,0 0 1,0-1 0,0 1-1,-1 0 1,1 0 0,0 0-1,-1-1 1,1 1 0,0 0-1,-1 0 1,1 0-1,0 1 1,13 27 76,-14-27-65,28 63 102,33 89 372,-56-135-188,0 0 0,-1 1 0,-1-1 0,-1 1 0,0 0 0,-2 27-1,0-43-263,0-1-1,-1 0 0,1 0 0,-1 0 1,1 1-1,-1-1 0,0 0 0,0 0 0,0 0 1,-1 0-1,1 0 0,-1-1 0,1 1 1,-1 0-1,0-1 0,0 1 0,0-1 0,-1 1 1,1-1-1,0 0 0,-1 0 0,0 0 1,1 0-1,-1-1 0,0 1 0,0-1 0,0 0 1,0 0-1,0 0 0,0 0 0,0 0 1,0 0-1,0-1 0,-5 1 0,3-1 16,0-1 1,0 1-1,-1-1 0,1 0 0,0 0 1,0 0-1,0-1 0,0 0 0,1 0 1,-1 0-1,0 0 0,1-1 0,-1 0 0,1 0 1,0 0-1,0 0 0,0-1 0,0 1 1,1-1-1,-6-8 0,4 5-15,2 0 0,-1 0 0,1-1 0,0 1 0,0-1 0,1 1 0,0-1 0,1 0 0,0 0 0,0 0 0,0 0 0,1 0 0,0 0 0,1 0 0,0 1 0,0-1 0,0 0 0,1 0 0,1 0 0,-1 1 0,1-1 0,0 1 0,1 0-1,0 0 1,0 0 0,6-7 0,-1 2-116,0-1-1,1 1 0,1 1 1,0 0-1,1 1 0,0 0 1,0 0-1,1 1 0,0 1 1,1 0-1,0 1 0,23-8 0,-36 15 15,32-13-3037,-15 0-1763,-8 1-1668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0.048"/>
    </inkml:context>
    <inkml:brush xml:id="br0">
      <inkml:brushProperty name="width" value="0.025" units="cm"/>
      <inkml:brushProperty name="height" value="0.025" units="cm"/>
    </inkml:brush>
  </inkml:definitions>
  <inkml:trace contextRef="#ctx0" brushRef="#br0">0 68 4036,'6'-34'7169,"-1"1"3791,-3 37-10730,-1 1 0,0 0 0,0 0 0,0 0 0,-1 0 0,0 0 0,0 0 0,0 5 0,0-7-133,-1 65 57,7 169 1198,-3-224-1455,1 1 90,-5-11-4891,-12-11-15241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6.469"/>
    </inkml:context>
    <inkml:brush xml:id="br0">
      <inkml:brushProperty name="width" value="0.025" units="cm"/>
      <inkml:brushProperty name="height" value="0.025" units="cm"/>
    </inkml:brush>
  </inkml:definitions>
  <inkml:trace contextRef="#ctx0" brushRef="#br0">4 187 4292,'-1'-8'7015,"0"3"-6580,0 0 0,1-1 0,-1 1 0,1 0 0,0 0 0,0 0-1,1-1 1,0 1 0,0 0 0,0 0 0,0 0 0,1 0 0,0 0 0,0 0 0,0 1 0,0-1 0,1 1 0,0-1 0,0 1 0,0 0 0,1 0 0,-1 0 0,1 1 0,5-5 0,4 0-257,0 1 0,0 0 0,1 0 0,-1 2 0,2 0 0,-1 0 0,0 2 0,1-1-1,0 2 1,-1 0 0,1 1 0,0 0 0,0 1 0,29 5 0,-40-5-109,-1 0 0,1 1-1,-1 0 1,1 0 0,-1 0 0,1 0 0,-1 0-1,0 1 1,0-1 0,0 1 0,1 0-1,-2 0 1,1 0 0,0 1 0,0-1 0,-1 1-1,1-1 1,-1 1 0,0 0 0,0 0-1,0 0 1,0 0 0,0 0 0,-1 0-1,1 1 1,-1-1 0,0 0 0,0 1 0,0-1-1,-1 1 1,1-1 0,-1 1 0,0 0-1,0-1 1,0 1 0,0-1 0,0 1-1,-1-1 1,0 1 0,0-1 0,0 1 0,0-1-1,0 1 1,-1-1 0,0 0 0,1 0-1,-1 0 1,0 0 0,0 0 0,-3 3-1,-6 4 290,0 0-1,0 0 0,-19 10 1,-7-1-1049,1-12-3485,36-15-7163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0.406"/>
    </inkml:context>
    <inkml:brush xml:id="br0">
      <inkml:brushProperty name="width" value="0.025" units="cm"/>
      <inkml:brushProperty name="height" value="0.025" units="cm"/>
    </inkml:brush>
  </inkml:definitions>
  <inkml:trace contextRef="#ctx0" brushRef="#br0">1 141 9865,'0'0'7570,"0"9"-6465,0 6-570,1-1 0,0 0 0,2 0-1,-1 0 1,7 19 0,-8-30-391,0 0 1,0 1-1,0-1 1,0 0-1,1 0 1,-1 0-1,1 0 1,0 0-1,0-1 0,0 1 1,0 0-1,0-1 1,0 0-1,1 1 1,-1-1-1,1 0 1,0 0-1,0 0 0,-1-1 1,1 1-1,0-1 1,1 1-1,-1-1 1,0 0-1,0 0 1,0-1-1,1 1 0,-1-1 1,0 1-1,1-1 1,-1 0-1,7-1 1,-6 0-44,0-1 0,0 0 0,0 0 0,0 0 0,0 0 0,-1 0 1,1-1-1,-1 0 0,1 0 0,-1 0 0,0 0 0,0 0 0,0-1 0,2-4 0,39-62 665,-32 48-609,43-66 441,-30 48-1894,-1 1-4246,-17 26-261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3.227"/>
    </inkml:context>
    <inkml:brush xml:id="br0">
      <inkml:brushProperty name="width" value="0.025" units="cm"/>
      <inkml:brushProperty name="height" value="0.025" units="cm"/>
    </inkml:brush>
  </inkml:definitions>
  <inkml:trace contextRef="#ctx0" brushRef="#br0">31 124 7591,'0'0'5002,"1"-9"-2557,0 1-2579,4-29 3440,-3 33-1586,-1 26-1273,-2 2-391,-2 0 1,0 0-1,-2-1 1,-7 24-1,-4 20-376,24-119-5052,3-18 2769,-2 30 2237,11-42 278,1 34 3067,-21 47-2923,0 1-1,0 0 1,0 0 0,0-1 0,0 1 0,0 0 0,0 0 0,1 0 0,-1-1-1,0 1 1,0 0 0,0 0 0,0 0 0,1-1 0,-1 1 0,0 0-1,0 0 1,1 0 0,-1 0 0,0 0 0,0 0 0,0 0 0,1-1-1,-1 1 1,0 0 0,0 0 0,1 0 0,-1 0 0,0 0 0,0 0-1,1 0 1,-1 0 0,0 0 0,0 0 0,1 0 0,-1 0 0,0 1 0,0-1-1,1 0 1,7 10 859,3 20-415,-10-27-316,20 70 387,16 46 356,-30-102-2800,0-2 0,18 28-1,-29-43-4345,-10-2 1329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3.587"/>
    </inkml:context>
    <inkml:brush xml:id="br0">
      <inkml:brushProperty name="width" value="0.025" units="cm"/>
      <inkml:brushProperty name="height" value="0.025" units="cm"/>
    </inkml:brush>
  </inkml:definitions>
  <inkml:trace contextRef="#ctx0" brushRef="#br0">64 103 5605,'0'0'5734,"-50"-43"-3492,40 33 128,6 2-704,4 4-417,0 1-352,4 2-897,12 0 0,5-2 32,2 0-32,6-2 32,5 3-353,5-3-1056,-5 0-1377,3 0-1346,-6 1-1281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3.935"/>
    </inkml:context>
    <inkml:brush xml:id="br0">
      <inkml:brushProperty name="width" value="0.025" units="cm"/>
      <inkml:brushProperty name="height" value="0.025" units="cm"/>
    </inkml:brush>
  </inkml:definitions>
  <inkml:trace contextRef="#ctx0" brushRef="#br0">1 0 12236,'0'0'5616,"0"9"-4917,0 263 2739,24-288-2696,-16 9-927,-1 1 1,1 0-1,0 1 0,1 0 1,0 0-1,12-5 0,31-6-7619,-32 12 2178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14.267"/>
    </inkml:context>
    <inkml:brush xml:id="br0">
      <inkml:brushProperty name="width" value="0.025" units="cm"/>
      <inkml:brushProperty name="height" value="0.025" units="cm"/>
    </inkml:brush>
  </inkml:definitions>
  <inkml:trace contextRef="#ctx0" brushRef="#br0">82 12 13581,'0'0'5691,"-8"-3"-5371,7 2-315,0 0-2,0 1 1,0-1-1,-1 0 1,1 0-1,-1 1 1,1-1-1,0 1 1,-1-1 0,1 1-1,-1-1 1,1 1-1,-1 0 1,1 0-1,-1 0 1,1 0-1,-1 0 1,1 0-1,-1 0 1,1 1-1,-1-1 1,1 0-1,-1 1 1,1-1 0,-1 1-1,1 0 1,0-1-1,-1 1 1,1 0-1,0 0 1,0 0-1,-1 0 1,1 0-1,0 0 1,0 0-1,0 0 1,0 0-1,0 1 1,1-1-1,-1 0 1,0 1 0,1-1-1,-1 0 1,0 1-1,1-1 1,0 1-1,-1 2 1,-3 10 53,0 0 1,1 1-1,-1 26 0,3-35 36,1 1 0,0-1 0,0 0 0,0 1 0,1-1 0,0 0 0,1 1 0,-1-1 0,1 0 0,0 0 0,3 6 0,-3-9-59,0-1 1,0 0-1,0 0 1,0 0-1,0 0 1,0 0-1,0 0 1,1 0-1,-1-1 0,1 1 1,-1-1-1,1 0 1,-1 1-1,1-1 1,0-1-1,0 1 0,0 0 1,-1-1-1,1 1 1,0-1-1,0 0 1,0 0-1,0 0 1,0 0-1,0 0 0,0-1 1,-1 0-1,1 1 1,0-1-1,0 0 1,0 0-1,-1 0 1,1-1-1,2-1 0,4-2 97,0 0 0,-1 0-1,0-1 1,0 0-1,0 0 1,-1-1 0,0 0-1,11-14 1,-15 18-75,-1-1 0,1 0 0,-1 0 0,0 0 0,0 0 0,0 0 0,-1 0 0,0-1 0,1 1 0,-1-1 0,-1 1 0,1-1 0,-1 1 0,0-1 0,0 1 0,0-7 0,-1 8-94,0 1 1,0-1 0,0 1-1,0-1 1,-1 1-1,1 0 1,0-1-1,-1 1 1,0 0 0,1 0-1,-1 0 1,0 0-1,0 1 1,0-1-1,-1 0 1,1 1 0,0-1-1,-1 1 1,1 0-1,0 0 1,-1 0-1,1 0 1,-1 0 0,0 1-1,1-1 1,-1 1-1,0-1 1,-2 1-1,-1-1-459,0 1-1,1-1 1,-1 1-1,1 0 1,-1 1-1,0-1 1,-9 3-1,12-2-216,0 0 1,1 0-1,-1 1 1,1-1-1,-1 1 1,1-1-1,-1 1 0,1 0 1,0 0-1,-3 3 1,-3 5-3286</inkml:trace>
  <inkml:trace contextRef="#ctx0" brushRef="#br0" timeOffset="1">75 78 8008,'0'0'10089,"43"62"-9352,-29-43-289,4-2-352,0-4 0,5-1-320,6-8-1313,-4-4-2211,-2 0-1953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7.153"/>
    </inkml:context>
    <inkml:brush xml:id="br0">
      <inkml:brushProperty name="width" value="0.025" units="cm"/>
      <inkml:brushProperty name="height" value="0.025" units="cm"/>
    </inkml:brush>
  </inkml:definitions>
  <inkml:trace contextRef="#ctx0" brushRef="#br0">0 91 3075,'5'-19'688,"0"-22"4459,0 11 2156,-4 65-4746,-1 177-1255,1-209-1308,-1-1-1,1 0 0,-1 0 1,1 0-1,-1 0 0,1 0 1,0 0-1,0 0 0,0 0 1,0 0-1,1 0 0,-1 0 1,0-1-1,2 3 0,12 3-2053,-14-7 1780,-1 0 0,1 0 1,0 0-1,0 0 0,0 0 0,-1-1 1,1 1-1,0 0 0,0-1 1,-1 1-1,1 0 0,0-1 1,-1 1-1,1 0 0,0-1 1,-1 1-1,1-1 0,-1 0 0,1 1 1,0-2-1,6-11-4071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7.499"/>
    </inkml:context>
    <inkml:brush xml:id="br0">
      <inkml:brushProperty name="width" value="0.025" units="cm"/>
      <inkml:brushProperty name="height" value="0.025" units="cm"/>
    </inkml:brush>
  </inkml:definitions>
  <inkml:trace contextRef="#ctx0" brushRef="#br0">4 0 9769,'0'0'5648,"0"10"-5210,-1 38-72,-1-2 793,6 84 1,6-102-1668,-4-21-2525,-3-19-2773,-3-5-1241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7.874"/>
    </inkml:context>
    <inkml:brush xml:id="br0">
      <inkml:brushProperty name="width" value="0.025" units="cm"/>
      <inkml:brushProperty name="height" value="0.025" units="cm"/>
    </inkml:brush>
  </inkml:definitions>
  <inkml:trace contextRef="#ctx0" brushRef="#br0">43 115 5990,'0'0'9224,"-7"0"-7515,-22 0-412,22 0 267,27-15 427,-6 8-1813,0 0 0,1 2 1,-1-1-1,1 2 0,0 0 0,0 1 0,1 0 0,30-1 0,-28 3-1153,1-1-1,0-1 1,-1 0 0,1-2-1,23-8 1,-21 0-4251,-2-4-2366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9.035"/>
    </inkml:context>
    <inkml:brush xml:id="br0">
      <inkml:brushProperty name="width" value="0.025" units="cm"/>
      <inkml:brushProperty name="height" value="0.025" units="cm"/>
    </inkml:brush>
  </inkml:definitions>
  <inkml:trace contextRef="#ctx0" brushRef="#br0">0 18 3651,'21'-1'13610,"47"4"-8743,36 1-4793,-89-3-40,36-2 35,-49 1-62,0 0 1,0 0 0,0 0-1,0-1 1,0 1 0,0-1-1,0 1 1,-1-1 0,1 0 0,0 1-1,0-1 1,0 0 0,-1 0-1,1-1 1,-1 1 0,1 0-1,-1 0 1,1-1 0,1-2 0,-3 3-343,-1 1 0,1-1 1,-1 1-1,0-1 0,1 1 1,-1 0-1,0-1 0,1 1 1,-1 0-1,0-1 0,1 1 1,-1 0-1,0 0 0,0 0 1,1-1-1,-1 1 0,0 0 1,0 0-1,0 0 0,1 0 1,-1 1-1,0-1 0,0 0 1,1 0-1,-2 1 0,-2-1-1944,-8 0-4811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6:29.366"/>
    </inkml:context>
    <inkml:brush xml:id="br0">
      <inkml:brushProperty name="width" value="0.025" units="cm"/>
      <inkml:brushProperty name="height" value="0.025" units="cm"/>
    </inkml:brush>
  </inkml:definitions>
  <inkml:trace contextRef="#ctx0" brushRef="#br0">0 54 9737,'0'0'8472,"8"-1"-6961,67-20 1058,-55 14-2412,0 1 0,1 0-1,0 2 1,0 0-1,0 1 1,0 2 0,31 0-1,-21 19-324,-24-9-6630,-7-16 984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06.843"/>
    </inkml:context>
    <inkml:brush xml:id="br0">
      <inkml:brushProperty name="width" value="0.025" units="cm"/>
      <inkml:brushProperty name="height" value="0.025" units="cm"/>
    </inkml:brush>
  </inkml:definitions>
  <inkml:trace contextRef="#ctx0" brushRef="#br0">1 0 5605,'0'0'22598,"2"12"-21627,15 103 693,-13-72-1479,2 0-1,2 0 1,15 46 0,-23-88-249,0 0 1,0 0 0,0 0 0,0 0-1,1-1 1,-1 1 0,0 0 0,0 0-1,1 0 1,-1-1 0,1 1 0,-1 0-1,1 0 1,-1-1 0,1 1 0,-1 0-1,1-1 1,-1 1 0,1-1 0,0 1 0,-1-1-1,1 1 1,0-1 0,-1 1 0,1-1-1,0 0 1,0 1 0,0-1 0,-1 0-1,1 0 1,0 1 0,0-1 0,0 0-1,0 0 1,0 0 0,-1 0 0,3 0-1,-2-1-287,0 0-1,1 0 0,-1 0 1,0-1-1,0 1 0,0 0 0,0 0 1,0-1-1,0 1 0,0-1 0,0 1 1,-1 0-1,1-1 0,0 0 1,-1 1-1,0-1 0,1 1 0,-1-3 1,4-21-6413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7.333"/>
    </inkml:context>
    <inkml:brush xml:id="br0">
      <inkml:brushProperty name="width" value="0.025" units="cm"/>
      <inkml:brushProperty name="height" value="0.025" units="cm"/>
    </inkml:brush>
  </inkml:definitions>
  <inkml:trace contextRef="#ctx0" brushRef="#br0">1 1 8264,'0'0'17024,"2"8"-16496,25 143 250,-12-49-125,-12-98-1822,1-14-1420,-2-20-8381,-5 19 4793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7.777"/>
    </inkml:context>
    <inkml:brush xml:id="br0">
      <inkml:brushProperty name="width" value="0.025" units="cm"/>
      <inkml:brushProperty name="height" value="0.025" units="cm"/>
    </inkml:brush>
  </inkml:definitions>
  <inkml:trace contextRef="#ctx0" brushRef="#br0">0 442 10730,'0'0'13031,"8"0"-12086,-3-2-826,1 0-1,0-1 1,0 1-1,-1-1 1,0 0 0,1 0-1,-1-1 1,0 1 0,-1-1-1,1-1 1,-1 1-1,0 0 1,0-1 0,0 0-1,0 0 1,5-10-1,13-21 216,21-46-1,-38 72-261,8-17 28,-1 0-1,-2-1 1,-1 0 0,-1-1 0,-1 0 0,5-44 0,-13 94-92,2 0 1,0 0-1,2 0 1,7 33-1,-8-46-140,0 0 0,0 0 0,1 0 0,-1 0 0,2 0 0,-1-1 0,1 1 0,1-1-1,-1 0 1,1 0 0,0-1 0,1 1 0,-1-1 0,1-1 0,12 10 0,-13-13-516,1 1 1,0-1-1,0-1 1,0 1-1,0-1 1,1 0-1,-1 0 1,0-1 0,12 0-1,-16 0 370,22 0-5317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2.992"/>
    </inkml:context>
    <inkml:brush xml:id="br0">
      <inkml:brushProperty name="width" value="0.025" units="cm"/>
      <inkml:brushProperty name="height" value="0.025" units="cm"/>
    </inkml:brush>
  </inkml:definitions>
  <inkml:trace contextRef="#ctx0" brushRef="#br0">263 23 10218,'0'0'4457,"-9"-3"-2375,-1-1-1691,0 0 0,-1 1 0,1 0 0,-1 1 0,0 0 0,0 1 0,1 1 0,-1-1 0,0 1-1,0 1 1,0 0 0,-13 3 0,19-2-292,-1-1 0,1 1 0,0 0-1,0 0 1,0 1 0,0-1 0,0 1-1,0 0 1,1 0 0,0 1 0,-1-1-1,1 1 1,0 0 0,1 0 0,-1 1-1,1-1 1,0 1 0,0-1 0,0 1 0,0 0-1,1 0 1,0 1 0,0-1 0,1 0-1,-1 1 1,1-1 0,-1 9 0,2-12-74,0-1 0,-1 1 0,1 0 0,0-1 0,0 1 0,0 0 0,0-1 0,1 1 0,-1-1 0,0 1 1,1 0-1,-1-1 0,1 1 0,-1-1 0,1 1 0,0-1 0,0 0 0,-1 1 0,1-1 0,0 0 0,0 1 0,0-1 1,1 0-1,-1 0 0,2 2 0,0-2 1,-1 0 0,1 0 1,0 0-1,0 0 0,0 0 1,1 0-1,-1-1 0,0 0 1,0 1-1,0-1 0,0 0 1,5-1-1,4-1 20,1 0 0,-1-1 0,1 0 0,-1-1 0,19-9 0,-14 4-18,0-1 0,0-1-1,-1 0 1,19-19 0,-35 65-252,-17 337 475,17-367-173,0-1 1,-1 1 0,1-1 0,-1 1-1,0-1 1,0 0 0,-1 0 0,1 1-1,-1-1 1,0 0 0,0 0 0,0 0-1,0-1 1,-1 1 0,0 0 0,1-1-1,-1 0 1,-1 0 0,1 0 0,0 0-1,-1 0 1,1 0 0,-6 2-1,6-4-28,0 0 0,-1 0 0,1 0 0,0 0 0,0 0 0,0-1 0,0 1 0,-1-1 0,1 0 0,0 0 0,0 0 0,-1 0 0,1-1 0,0 0 0,0 1 0,0-1 0,0 0 0,0 0 0,0-1 0,0 1 0,0-1 0,0 1 0,0-1 0,1 0 0,-1 0 0,1 0 0,-1 0 0,1-1 0,0 1 0,0-1 0,0 1 0,-2-5 0,0 3-44,1-1 0,0 1-1,0-1 1,0 0 0,1 0 0,-1 0-1,1-1 1,1 1 0,-1 0 0,1-1 0,0 0-1,0 1 1,0-1 0,1 1 0,0-1-1,0 0 1,0 1 0,1-1 0,0 0 0,0 1-1,0-1 1,1 1 0,-1-1 0,2 1 0,-1 0-1,0 0 1,1 0 0,0 0 0,0 0-1,1 1 1,4-6 0,3-1-16,0 0 1,1 1-1,0 0 1,1 1-1,0 0 1,1 1-1,-1 1 1,1 0-1,1 1 1,19-6-1,-4 4-442,22-8-3356,-20 0-3772,-10 0-3225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3.792"/>
    </inkml:context>
    <inkml:brush xml:id="br0">
      <inkml:brushProperty name="width" value="0.025" units="cm"/>
      <inkml:brushProperty name="height" value="0.025" units="cm"/>
    </inkml:brush>
  </inkml:definitions>
  <inkml:trace contextRef="#ctx0" brushRef="#br0">32 44 6374,'11'-19'2305,"5"-5"8895,-11 26-7078,-3 16-4074,-6 55-65,-3-1-1,-16 73 0,17-137-3072,5-7 2713,1-1-1,-1 0 1,0 0-1,1 0 1,-1 0-1,1 0 1,-1 0-1,0 0 1,1 0-1,-1 0 1,1 0-1,-1 0 1,0 0-1,1-1 1,-1 1-1,1 0 1,-1 0-1,1-1 1,-1 1 0,1 0-1,-1-1 1,1 1-1,-1 0 1,1-1-1,-1 1 1,0-1-1,-9-13-7069</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4.138"/>
    </inkml:context>
    <inkml:brush xml:id="br0">
      <inkml:brushProperty name="width" value="0.025" units="cm"/>
      <inkml:brushProperty name="height" value="0.025" units="cm"/>
    </inkml:brush>
  </inkml:definitions>
  <inkml:trace contextRef="#ctx0" brushRef="#br0">0 1 8520,'0'0'6668,"1"9"-4896,0 3-1272,1 1-1,1-1 1,0 0 0,1 0 0,0 0-1,1 0 1,0-1 0,0 1-1,2-1 1,-1-1 0,10 12 0,-13-17-304,1-1 0,0 0 0,0 0 0,0-1 0,0 1 0,0-1 0,1 0 0,0 0 0,-1 0 0,1-1 0,0 0 0,10 4 0,-10-5-108,-1-1-1,0 0 1,0 1 0,1-2-1,-1 1 1,0 0 0,0-1-1,0 0 1,0 1-1,1-2 1,-1 1 0,0 0-1,-1-1 1,1 0 0,0 0-1,0 0 1,-1 0 0,1-1-1,3-3 1,4-3-55,0-2 0,0 1-1,-1-1 1,-1-1 0,0 0 0,0 0 0,13-27 0,2-20-4642,-23 52 905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4.503"/>
    </inkml:context>
    <inkml:brush xml:id="br0">
      <inkml:brushProperty name="width" value="0.025" units="cm"/>
      <inkml:brushProperty name="height" value="0.025" units="cm"/>
    </inkml:brush>
  </inkml:definitions>
  <inkml:trace contextRef="#ctx0" brushRef="#br0">0 58 13357,'0'0'5044,"3"-9"-3095,-1-1-1432,-1 7-344,-1-1-1,1 1 0,0 0 1,0 0-1,0-1 0,0 1 1,1 0-1,-1 0 0,1 0 1,2-3-1,1 64 2476,-15 160-1447,10-166-1254,0-30-2430,-6-38-12176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4.848"/>
    </inkml:context>
    <inkml:brush xml:id="br0">
      <inkml:brushProperty name="width" value="0.025" units="cm"/>
      <inkml:brushProperty name="height" value="0.025" units="cm"/>
    </inkml:brush>
  </inkml:definitions>
  <inkml:trace contextRef="#ctx0" brushRef="#br0">1 56 9641,'0'0'9001,"2"10"-7496,1 8-668,1 0 1,1-1-1,9 20 0,-13-33-656,0-1-1,1 1 1,-1 0-1,1 0 1,0-1-1,0 1 1,0-1 0,1 0-1,-1 0 1,1 0-1,0 0 1,0 0 0,0 0-1,0-1 1,0 1-1,0-1 1,1 0-1,-1 0 1,1 0 0,0-1-1,0 1 1,-1-1-1,1 0 1,5 1-1,-5-3-121,-1 0-1,1 0 0,0-1 0,-1 1 0,1-1 0,-1 0 0,1 0 1,-1 0-1,0 0 0,0 0 0,0-1 0,0 0 0,-1 1 0,1-1 1,-1 0-1,1 0 0,-1-1 0,3-4 0,5-8-442,-1 0 0,11-25-1,-16 31-287,11-31-3155,-9 12-4358,-5 6-6645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08.886"/>
    </inkml:context>
    <inkml:brush xml:id="br0">
      <inkml:brushProperty name="width" value="0.025" units="cm"/>
      <inkml:brushProperty name="height" value="0.025" units="cm"/>
    </inkml:brush>
  </inkml:definitions>
  <inkml:trace contextRef="#ctx0" brushRef="#br0">0 439 7207,'0'0'-1602,"10"0"3770,416-2 2790,-226-2-4396,450-24 1478,-138 4 1402,106-11-3314,53-2 171,156 0-199,-94 3-82,930-105 2208,-1541 125-2185,180-25 73,-268 28-2633,-17-6-4080,-10 0-3742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10.129"/>
    </inkml:context>
    <inkml:brush xml:id="br0">
      <inkml:brushProperty name="width" value="0.025" units="cm"/>
      <inkml:brushProperty name="height" value="0.025" units="cm"/>
    </inkml:brush>
  </inkml:definitions>
  <inkml:trace contextRef="#ctx0" brushRef="#br0">134 42 8008,'10'-17'2807,"0"1"4615,-14 29-4375,-12 19-2638,-2-1 0,-1 0 0,-26 30 0,-7 10-235,131-183-15164,-13 18 13371,-36 52 6088,-27 53 2528,-6 52-4870,0-49-1949,0 1 0,1 0 1,0 0-1,2 0 0,0 0 0,0 0 1,1 0-1,1-1 0,1 1 1,0 0-1,0-1 0,2 0 1,0 1-1,11 21 0,-10-21-3188,-15-16-2790,-7-11 353,8 4 5686,-39-45-3497,-1-2 4891,-3 6 6243,55 46-2770,14 1-4069,20 0-1068,2 2 53,45-1-336,-29-4-3686,-29 1-1370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11.230"/>
    </inkml:context>
    <inkml:brush xml:id="br0">
      <inkml:brushProperty name="width" value="0.025" units="cm"/>
      <inkml:brushProperty name="height" value="0.025" units="cm"/>
    </inkml:brush>
  </inkml:definitions>
  <inkml:trace contextRef="#ctx0" brushRef="#br0">74 1 4869,'0'0'14952,"-4"11"-13863,1-2-914,-39 118 1608,35-103-1281,2 0 1,0 0-1,-2 46 0,7-69-475,1 0 0,-1 0 1,1 0-1,0 0 0,-1 0 0,1 0 1,0 0-1,0 0 0,0 0 1,0 0-1,0-1 0,0 1 0,0 0 1,0 0-1,0-1 0,0 1 0,0-1 1,0 1-1,1-1 0,-1 0 0,0 1 1,0-1-1,1 0 0,-1 0 1,0 0-1,0 0 0,1 0 0,-1 0 1,0 0-1,2-1 0,43-2 334,-28-1-364,0 0 0,27-12 0,-4-4-2753,-12-7-5700,-20 12 320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0.209"/>
    </inkml:context>
    <inkml:brush xml:id="br0">
      <inkml:brushProperty name="width" value="0.025" units="cm"/>
      <inkml:brushProperty name="height" value="0.025" units="cm"/>
    </inkml:brush>
  </inkml:definitions>
  <inkml:trace contextRef="#ctx0" brushRef="#br0">11 171 12876,'0'0'3102,"-2"-9"-1591,-5-31-684,7 38-808,-1 1 0,1-1 0,0 0 1,0 1-1,0-1 0,0 0 0,0 1 0,0-1 0,0 0 0,1 1 0,-1-1 1,1 0-1,-1 1 0,1-1 0,-1 1 0,1-1 0,0 1 0,0-1 0,0 1 1,0-1-1,0 1 0,0 0 0,0 0 0,0-1 0,0 1 0,1 0 0,-1 0 1,1 0-1,-1 0 0,0 1 0,1-1 0,-1 0 0,1 1 0,0-1 0,-1 1 1,1-1-1,0 1 0,-1 0 0,1-1 0,0 1 0,2 0 0,1 0 18,0 0 1,0 0-1,0 1 0,0-1 0,0 1 0,-1 0 0,1 0 1,0 1-1,0-1 0,-1 1 0,9 5 0,7 7 34,-14-8 235,2-1 0,-1 0 0,1 0 1,16 7-1,-21-11-166,0 0 1,0 0-1,0 0 1,0-1-1,0 0 1,0 1-1,1-1 1,-1 0-1,0 0 1,0-1-1,0 1 1,0-1-1,0 0 1,1 0-1,-1 0 0,0 0 1,-1 0-1,5-3 1,110-46 3174,-116 49-3348,1-1 0,-1 1 0,1 0 0,-1 0 0,0-1 0,1 1 0,-1 0 0,0-1 0,0 0 0,0 1 0,0-1 0,-1 1 0,1-1-1,0 0 1,-1 0 0,1 0 0,-1 1 0,1-3 0,2-36-8243,-3 31 2553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11.624"/>
    </inkml:context>
    <inkml:brush xml:id="br0">
      <inkml:brushProperty name="width" value="0.025" units="cm"/>
      <inkml:brushProperty name="height" value="0.025" units="cm"/>
    </inkml:brush>
  </inkml:definitions>
  <inkml:trace contextRef="#ctx0" brushRef="#br0">92 16 14029,'0'0'4250,"-9"2"-2435,6-2-1720,-1 1-1,0 0 1,1 0 0,-1 0 0,1 1 0,-1-1 0,1 1 0,-1 0 0,1 0 0,0 0 0,0 0 0,0 1-1,0-1 1,1 1 0,-1-1 0,1 1 0,-1 0 0,1 0 0,0 0 0,0 1 0,1-1 0,-1 0 0,0 1-1,1-1 1,0 1 0,-1 4 0,0-2-35,0 0 0,0 0 0,1 0 0,0 0 0,0 1 0,0-1 0,1 0 0,1 13 0,-1-17-33,1 0 1,-1 0-1,1-1 1,0 1-1,0 0 1,0 0-1,0-1 1,0 1-1,0 0 1,0-1-1,0 1 1,1-1 0,-1 0-1,1 1 1,-1-1-1,1 0 1,-1 0-1,1 0 1,0 0-1,-1 0 1,1 0-1,0-1 1,0 1-1,0 0 1,0-1-1,0 1 1,0-1-1,0 0 1,-1 0-1,1 0 1,3 0-1,2 0 10,-1 0 0,0 0 0,0 0-1,0-1 1,0 0 0,0-1 0,0 1 0,0-1 0,0 0-1,-1 0 1,1-1 0,-1 0 0,1 0 0,-1 0-1,0-1 1,0 1 0,0-1 0,-1 0 0,0-1 0,1 1-1,-1-1 1,-1 0 0,1 0 0,-1 0 0,0 0-1,0-1 1,0 1 0,-1-1 0,0 0 0,0 0 0,0 0-1,-1 1 1,0-2 0,0 1 0,-1 0 0,1 0-1,-1 0 1,-1-8 0,1 13-61,-1-1-1,1 1 0,0-1 1,-1 1-1,1 0 0,-1-1 1,1 1-1,-1-1 1,0 1-1,1 0 0,-1 0 1,0-1-1,0 1 0,0 0 1,0 0-1,0 0 0,0 0 1,0 0-1,-1 0 1,1 0-1,0 1 0,0-1 1,-1 0-1,1 1 0,-1-1 1,1 1-1,0-1 1,-1 1-1,1-1 0,-1 1 1,1 0-1,-1 0 0,1 0 1,-1 0-1,1 0 1,-1 0-1,1 0 0,-1 1 1,1-1-1,-2 1 0,-2 0-653,0 0 0,1 1-1,-1-1 1,1 1 0,0 0-1,0 0 1,0 1 0,0-1-1,0 1 1,0 0-1,-5 5 1,-3 8-4954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11.968"/>
    </inkml:context>
    <inkml:brush xml:id="br0">
      <inkml:brushProperty name="width" value="0.025" units="cm"/>
      <inkml:brushProperty name="height" value="0.025" units="cm"/>
    </inkml:brush>
  </inkml:definitions>
  <inkml:trace contextRef="#ctx0" brushRef="#br0">1 1 9513,'0'0'15951,"7"58"-15727,11-44-160,3-1 0,1 0-96,1-2-929,-4-1-1153,6-2-1409,-10-3-3043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8.874"/>
    </inkml:context>
    <inkml:brush xml:id="br0">
      <inkml:brushProperty name="width" value="0.025" units="cm"/>
      <inkml:brushProperty name="height" value="0.025" units="cm"/>
    </inkml:brush>
  </inkml:definitions>
  <inkml:trace contextRef="#ctx0" brushRef="#br0">0 1 7559,'0'0'13378,"0"11"-12876,0 51-344,4 81 686,-3-127-1202,1 0 0,1-1-1,0 1 1,1-1 0,1 0 0,12 27 0,-10-38-5963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9.222"/>
    </inkml:context>
    <inkml:brush xml:id="br0">
      <inkml:brushProperty name="width" value="0.025" units="cm"/>
      <inkml:brushProperty name="height" value="0.025" units="cm"/>
    </inkml:brush>
  </inkml:definitions>
  <inkml:trace contextRef="#ctx0" brushRef="#br0">17 34 12011,'0'0'4058,"-3"10"-2735,0-3-1144,1-1 0,0 1 0,0-1-1,1 1 1,0 0 0,0 0-1,0-1 1,1 1 0,0 0 0,0 0-1,1 0 1,0 0 0,0 0-1,1-1 1,0 1 0,0 0 0,0-1-1,1 0 1,0 1 0,5 8-1,-5-12-75,0 1-1,-1-1 0,1 0 0,0 0 1,0 0-1,1-1 0,-1 1 1,0-1-1,1 1 0,0-1 0,-1 0 1,1-1-1,0 1 0,0-1 0,0 1 1,0-1-1,0 0 0,0-1 1,1 1-1,-1-1 0,0 0 0,0 0 1,6 0-1,-4-2-32,-1 1 1,1-1-1,0-1 1,0 1-1,-1-1 1,1 0-1,-1 0 1,0 0-1,0-1 1,0 0-1,-1 0 1,1 0-1,-1 0 0,0-1 1,6-7-1,0-3-72,0-1 1,-1 0-1,0-1 0,-2 1 0,7-21 0,-7 10-3390,-5 3-3476,-2 17-61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29.555"/>
    </inkml:context>
    <inkml:brush xml:id="br0">
      <inkml:brushProperty name="width" value="0.025" units="cm"/>
      <inkml:brushProperty name="height" value="0.025" units="cm"/>
    </inkml:brush>
  </inkml:definitions>
  <inkml:trace contextRef="#ctx0" brushRef="#br0">10 0 11435,'0'0'10169,"-1"6"-9923,-4 48 188,2 0 0,8 106 1,-4-149-435,1 0 0,0 0 0,1-1 0,0 1 0,6 13 0,9 1-2632,-13-22 810,-1-8-6937,-4-7 3624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0.014"/>
    </inkml:context>
    <inkml:brush xml:id="br0">
      <inkml:brushProperty name="width" value="0.025" units="cm"/>
      <inkml:brushProperty name="height" value="0.025" units="cm"/>
    </inkml:brush>
  </inkml:definitions>
  <inkml:trace contextRef="#ctx0" brushRef="#br0">14 56 9929,'0'0'10325,"-14"15"-8697,14-5-1389,1-1-1,0 1 0,1 0 1,0-1-1,0 1 1,1-1-1,0 1 1,1-1-1,0 0 1,0-1-1,1 1 1,0-1-1,11 14 1,-13-19-158,-1 0 1,1 0-1,0-1 1,0 1 0,0-1-1,0 0 1,1 0-1,-1 0 1,0 0-1,1-1 1,-1 1 0,1-1-1,0 0 1,0 0-1,-1 0 1,1-1-1,0 1 1,0-1-1,0 0 1,-1 0 0,1 0-1,0 0 1,0-1-1,0 0 1,-1 0-1,1 0 1,0 0-1,-1 0 1,1-1 0,-1 1-1,1-1 1,-1 0-1,0 0 1,0-1-1,0 1 1,0 0 0,4-5-1,5-3-67,0-1 0,0 0-1,-1-1 1,0 0 0,-1-1-1,-1 0 1,0-1 0,0 1 0,-2-2-1,0 1 1,0-1 0,-1 0 0,6-28-1,-11 39-441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2.248"/>
    </inkml:context>
    <inkml:brush xml:id="br0">
      <inkml:brushProperty name="width" value="0.025" units="cm"/>
      <inkml:brushProperty name="height" value="0.025" units="cm"/>
    </inkml:brush>
  </inkml:definitions>
  <inkml:trace contextRef="#ctx0" brushRef="#br0">0 0 6983,'0'0'15839,"5"11"-14745,8 37-770,-2 0 0,9 81 0,-18-105-709,-2-17 60,0 0-1,1 0 0,0 0 1,0 0-1,1 0 0,3 10 1,-5-17 188,0 0 0,0 0 1,0 0-1,1 1 1,-1-1-1,0 0 0,0 0 1,0 0-1,1 0 1,-1 0-1,0 0 0,0 0 1,1 0-1,-1 0 0,0 0 1,0 0-1,1 0 1,-1 0-1,0 0 0,0 0 1,1 0-1,-1 0 1,0 0-1,0 0 0,0 0 1,1 0-1,-1 0 0,0 0 1,0 0-1,1 0 1,-1-1-1,0 1 0,0 0 1,0 0-1,1 0 1,-1 0-1,0-1 0,0 1 1,0 0-1,0 0 0,0 0 1,1-1-1,-1 1 1,0 0-1,0 0 0,0 0 1,0-1-1,0 1 1,0 0-1,0-1 0,7-10-4421,0-10-6140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2.658"/>
    </inkml:context>
    <inkml:brush xml:id="br0">
      <inkml:brushProperty name="width" value="0.025" units="cm"/>
      <inkml:brushProperty name="height" value="0.025" units="cm"/>
    </inkml:brush>
  </inkml:definitions>
  <inkml:trace contextRef="#ctx0" brushRef="#br0">13 0 12460,'0'0'8504,"-3"10"-7944,1-4-541,0-1 0,0 1 0,1 0 0,0 0-1,0-1 1,1 1 0,0 0 0,0 0 0,0 0 0,1 0-1,-1 0 1,1 0 0,1-1 0,-1 1 0,1 0 0,0-1-1,0 1 1,5 6 0,5 8-193,13 21 399,-18-16-4072,-18-25-4790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2.989"/>
    </inkml:context>
    <inkml:brush xml:id="br0">
      <inkml:brushProperty name="width" value="0.025" units="cm"/>
      <inkml:brushProperty name="height" value="0.025" units="cm"/>
    </inkml:brush>
  </inkml:definitions>
  <inkml:trace contextRef="#ctx0" brushRef="#br0">1 125 13068,'0'0'7816,"71"-25"-6279,-23 14-256,13-2-544,7-2-320,2-2-257,1 2-64,-7 2-96,-8 3 0,-8 5-961,-11 5-833,-10 0-928,-11 0-1923,-5 1-1248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3.336"/>
    </inkml:context>
    <inkml:brush xml:id="br0">
      <inkml:brushProperty name="width" value="0.025" units="cm"/>
      <inkml:brushProperty name="height" value="0.025" units="cm"/>
    </inkml:brush>
  </inkml:definitions>
  <inkml:trace contextRef="#ctx0" brushRef="#br0">5 0 14350,'0'0'6683,"0"8"-5471,-2 69 1306,0-27-2213,2 1 0,2 0-1,10 55 1,-11-99-511,1 1 0,0-1-1,0 0 1,0 0 0,1 0 0,0 0 0,6 9-1,-13-29-12674,-7-1 6747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7.819"/>
    </inkml:context>
    <inkml:brush xml:id="br0">
      <inkml:brushProperty name="width" value="0.025" units="cm"/>
      <inkml:brushProperty name="height" value="0.025" units="cm"/>
    </inkml:brush>
  </inkml:definitions>
  <inkml:trace contextRef="#ctx0" brushRef="#br0">1 697 13933,'0'0'2488,"10"-15"-1794,333-515 1148,-258 379-903,-86 208 140,-11 28-882,3-26-137,2 0 0,2 0 0,5 86 0,8-115-781,-8-29 446,1 0 0,-1 0 0,1 0 0,0 0 0,-1-1 0,1 1 0,0 0 0,0-1 0,-1 1 0,1 0 0,0-1 0,0 1 0,0-1 0,0 0 0,0 1-1,-1-1 1,1 1 0,2-1 0,6 1-7054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0.970"/>
    </inkml:context>
    <inkml:brush xml:id="br0">
      <inkml:brushProperty name="width" value="0.025" units="cm"/>
      <inkml:brushProperty name="height" value="0.025" units="cm"/>
    </inkml:brush>
  </inkml:definitions>
  <inkml:trace contextRef="#ctx0" brushRef="#br0">1 85 4773,'0'0'13121,"2"-8"-11802,0 4-1215,0-1 0,0 1 0,0 0 0,1 0 0,0 0 0,0 0 1,0 1-1,0-1 0,0 1 0,1 0 0,0 0 0,-1 0 0,1 0 0,0 1 0,0-1 0,1 1 1,-1 0-1,0 0 0,1 1 0,-1-1 0,1 1 0,0 0 0,8-1 0,-1 0-15,-1 0-1,0 0 1,1 1 0,-1 1-1,14 1 1,-22-1-85,-1 0 1,0 0-1,1 1 0,-1-1 1,0 1-1,0 0 1,0-1-1,0 1 1,0 0-1,1 0 1,-1 1-1,-1-1 0,1 0 1,0 1-1,0-1 1,0 1-1,-1-1 1,1 1-1,-1 0 0,1-1 1,-1 1-1,0 0 1,0 0-1,0 0 1,0 0-1,0 1 1,0-1-1,-1 0 0,1 0 1,0 0-1,-1 1 1,0 1-1,1 4 27,-1 0 0,0 1 0,0-1 0,-1 0 0,0 0 0,-1 0-1,0 0 1,0-1 0,-6 15 0,-3-1 29,-25 39 1,25-43 280,0 0 0,2 0 0,-15 36 0,23-52-320,1 0 1,-1 0-1,1 0 1,0 0 0,-1 0-1,1 1 1,0-1-1,0 0 1,0 0-1,0 0 1,0 0-1,0 0 1,0 0-1,0 0 1,0 1 0,1-1-1,-1 0 1,0 0-1,1 0 1,-1 0-1,1 0 1,-1 0-1,1 0 1,-1 0-1,1-1 1,0 1 0,0 0-1,-1 0 1,1 0-1,0-1 1,0 1-1,1 1 1,2-1 13,0 1 1,-1-1-1,1 0 1,0 0-1,0 0 1,0-1-1,0 1 1,0-1-1,7 0 1,8-1-230,0-2-1,-1 1 1,23-8-1,31-16-5085,-42 10-1579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33.789"/>
    </inkml:context>
    <inkml:brush xml:id="br0">
      <inkml:brushProperty name="width" value="0.025" units="cm"/>
      <inkml:brushProperty name="height" value="0.025" units="cm"/>
    </inkml:brush>
  </inkml:definitions>
  <inkml:trace contextRef="#ctx0" brushRef="#br0">0 47 11499,'0'0'8104,"7"10"-6337,6 4-1225,0 0 0,1-1 1,0-1-1,1 0 0,0-1 1,0 0-1,2-2 1,-1 0-1,20 8 0,-24-11-428,0-1-1,1 0 0,-1-1 1,1 0-1,0-1 0,0-1 0,1 0 1,26 1-1,-38-4-65,0 0 0,0 0 0,-1 1 0,1-1 0,0 0 0,0-1 1,-1 1-1,1 0 0,0 0 0,-1-1 0,1 1 0,-1-1 0,0 1 0,1-1 0,-1 0 0,0 1 0,0-1 0,0 0 0,0 0 0,0 0 1,-1 0-1,1 0 0,-1 0 0,1 0 0,-1 0 0,1-4 0,4-56-22,-5 61-26,0-62-1792,0 42-1382,0 0-3428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41.127"/>
    </inkml:context>
    <inkml:brush xml:id="br0">
      <inkml:brushProperty name="width" value="0.025" units="cm"/>
      <inkml:brushProperty name="height" value="0.025" units="cm"/>
    </inkml:brush>
  </inkml:definitions>
  <inkml:trace contextRef="#ctx0" brushRef="#br0">13326 16539 10634,'-11'0'3780,"-4"1"-3521,-313 30 3197,-10 20-4483,-338 47-1827,-502 91 5721,137-20-2563,-219-53-470,-4-90-100,61-94-996,881 42 1237,-574-66-317,9-68 551,712 119-120,-789-208-55,835 206 130,1-6 1,2-5-1,3-6 1,3-4 0,-218-158-1,257 159 28,3-4-1,3-3 1,3-4-1,3-2 1,4-4 0,3-2-1,4-3 1,-73-142-1,67 87 4,7-2 0,-41-155 0,-53-309-734,106 412 259,29 128 197,-141-648-151,116 481 261,-12-257 1,21-294-627,-28-417 755,-62-161 244,40 707-400,-36-501 91,105 121 158,10 462-226,59-672-108,-15 884 67,55-541-66,-1 164 55,-53 514 25,90-274 0,-103 417-8,3 2-1,4 1 1,3 1-1,3 3 1,4 1-1,2 3 1,98-108-1,-62 90-96,5 4 0,3 4 0,3 3-1,190-113 1,-259 174 96,406-225-72,-367 210 150,2 3 1,1 2-1,1 4 1,126-25 0,-168 43-37,0 0 1,1 1 0,-1 2 0,0 1-1,0 1 1,1 1 0,-1 2 0,0 1-1,-1 0 1,1 2 0,-1 2 0,-1 0-1,41 20 1,-28-8-495,15 9 1001,77 31 0,-107-53-1222,0-1 0,29 5 1,-33-9-1175,1 0 1,-1-2-1,28-1 1,-8-4-5140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41.711"/>
    </inkml:context>
    <inkml:brush xml:id="br0">
      <inkml:brushProperty name="width" value="0.025" units="cm"/>
      <inkml:brushProperty name="height" value="0.025" units="cm"/>
    </inkml:brush>
  </inkml:definitions>
  <inkml:trace contextRef="#ctx0" brushRef="#br0">6 198 12364,'0'0'52,"0"0"0,0 0 1,-1 0-1,1 0 0,0 0 0,0 0 1,0 0-1,-1 0 0,1 0 1,0 0-1,0 0 0,0 1 0,-1-1 1,1 0-1,0 0 0,0 0 1,0 0-1,0 0 0,-1 0 0,1 0 1,0 1-1,0-1 0,0 0 1,0 0-1,0 0 0,-1 0 0,1 1 1,0-1-1,0 0 0,0 0 1,0 0-1,0 0 0,0 1 0,0-1 1,0 0-1,0 0 0,0 0 1,0 1-1,0-1 0,0 0 0,0 0 1,0 0-1,0 1 0,0-1 1,0 0-1,0 0 0,0 1 0,8 15 914,23 25-966,-19-26 374,12 22-215,-2 0 1,30 71 0,-35-70-129,1-1 0,2 0 0,27 37 0,-42-68 48,1 0 0,-1-1-1,1 0 1,0 0 0,0 0 0,0-1 0,1 0-1,0 0 1,0 0 0,0-1 0,0 0 0,0-1-1,0 1 1,1-1 0,-1-1 0,1 0 0,0 0-1,-1 0 1,1-1 0,0 0 0,0 0 0,-1-1-1,1 0 1,-1-1 0,1 1 0,-1-1 0,13-6-1,-10 5 15,1-1 0,-1-1 0,-1 0 0,1 0-1,-1-1 1,0 0 0,0 0 0,-1-1 0,1 0-1,-2-1 1,1 0 0,-1 0 0,0-1 0,-1 1-1,0-2 1,0 1 0,-1-1 0,0 1 0,4-13-1,-2-10 115,-1 1-1,-1-1 0,-2 0 0,-1-57 0,-21-127-233,15 186-80,2-5-2131,5 13-2352,6 2-1485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5.322"/>
    </inkml:context>
    <inkml:brush xml:id="br0">
      <inkml:brushProperty name="width" value="0.025" units="cm"/>
      <inkml:brushProperty name="height" value="0.025" units="cm"/>
    </inkml:brush>
  </inkml:definitions>
  <inkml:trace contextRef="#ctx0" brushRef="#br0">1 1 4933,'0'0'17232,"5"11"-16965,1 5-218,0 0 0,-1 0 0,-1 0 0,4 27 0,-7-40-88,-1 0 0,0 0 0,1 0 0,-1 0-1,1 0 1,0 0 0,0-1 0,0 1 0,0 0-1,1-1 1,-1 1 0,1-1 0,0 1 0,-1-1-1,1 0 1,0 0 0,0 0 0,3 3-1,-3-5-240,0 1-1,-1-1 0,1 1 1,0-1-1,0 0 0,-1 0 0,1 0 1,0 0-1,-1 0 0,1 0 0,0 0 1,0-1-1,-1 1 0,1-1 0,0 1 1,-1-1-1,1 0 0,-1 1 0,1-1 1,-1 0-1,1 0 0,-1 0 0,0 0 1,1 0-1,-1 0 0,0-1 0,0 1 1,0 0-1,0-1 0,0 1 0,0-1 1,1-1-1,13-19-5212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5.671"/>
    </inkml:context>
    <inkml:brush xml:id="br0">
      <inkml:brushProperty name="width" value="0.025" units="cm"/>
      <inkml:brushProperty name="height" value="0.025" units="cm"/>
    </inkml:brush>
  </inkml:definitions>
  <inkml:trace contextRef="#ctx0" brushRef="#br0">20 0 7719,'0'0'14158,"-14"68"-14030,12-41-64,-1 1-32,3-4 0,0-4-352,0-4-994,3-6-383,5-3-449,-5-7-769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6.029"/>
    </inkml:context>
    <inkml:brush xml:id="br0">
      <inkml:brushProperty name="width" value="0.025" units="cm"/>
      <inkml:brushProperty name="height" value="0.025" units="cm"/>
    </inkml:brush>
  </inkml:definitions>
  <inkml:trace contextRef="#ctx0" brushRef="#br0">0 22 4740,'0'0'17169,"49"1"-16304,1-1-385,1 0-288,7 0-128,2-5-32,-3-2-961,-3 1-2306,-9 2-2947</inkml:trace>
  <inkml:trace contextRef="#ctx0" brushRef="#br0" timeOffset="1">686 44 8808,'0'0'15055,"34"21"-19604,-27-18-3234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6.390"/>
    </inkml:context>
    <inkml:brush xml:id="br0">
      <inkml:brushProperty name="width" value="0.025" units="cm"/>
      <inkml:brushProperty name="height" value="0.025" units="cm"/>
    </inkml:brush>
  </inkml:definitions>
  <inkml:trace contextRef="#ctx0" brushRef="#br0">6 0 5862,'0'0'15726,"-5"16"-23028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6.756"/>
    </inkml:context>
    <inkml:brush xml:id="br0">
      <inkml:brushProperty name="width" value="0.025" units="cm"/>
      <inkml:brushProperty name="height" value="0.025" units="cm"/>
    </inkml:brush>
  </inkml:definitions>
  <inkml:trace contextRef="#ctx0" brushRef="#br0">0 1 16239,'0'0'7175,"30"53"-6823,-19-26-287,0 5-33,-4 1-32,2 3-577,-2-1-992,2-2-1058,-9-3-1729,0-7-929,-9-6-3523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7.086"/>
    </inkml:context>
    <inkml:brush xml:id="br0">
      <inkml:brushProperty name="width" value="0.025" units="cm"/>
      <inkml:brushProperty name="height" value="0.025" units="cm"/>
    </inkml:brush>
  </inkml:definitions>
  <inkml:trace contextRef="#ctx0" brushRef="#br0">20 310 5381,'0'0'10922,"65"-19"-9544,-23 11-385,7 2-64,6-1-65,0 0-415,1 4-385,-8-1-320,-9 3-1314,-10-2-1697,-13 1-929,-16-4-897</inkml:trace>
  <inkml:trace contextRef="#ctx0" brushRef="#br0" timeOffset="1">1 5 12236,'0'0'7078,"59"-4"-6693,-25 4-257,-1 0-128,3 0-353,2 0-2049,-8 2-2947,2-2-3427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7.415"/>
    </inkml:context>
    <inkml:brush xml:id="br0">
      <inkml:brushProperty name="width" value="0.025" units="cm"/>
      <inkml:brushProperty name="height" value="0.025" units="cm"/>
    </inkml:brush>
  </inkml:definitions>
  <inkml:trace contextRef="#ctx0" brushRef="#br0">0 0 8840,'0'0'1420,"3"8"940,17 66 3678,-19-72-5951,0 0-1,-1-1 1,1 1 0,0 0 0,0-1 0,0 1 0,0-1 0,0 1 0,1-1 0,-1 1 0,0-1-1,1 0 1,-1 0 0,1 0 0,-1 0 0,1 0 0,0 0 0,-1 0 0,1 0 0,0-1 0,0 1 0,-1 0-1,1-1 1,0 0 0,0 1 0,0-1 0,0 0 0,0 0 0,-1 0 0,1 0 0,3-1 0,6-1-60,-1 0 0,1-1 0,-1-1 0,16-6 0,16-5-840,-41 15 791,0 0-1,0-1 1,0 1 0,0 0 0,0 0 0,0 0-1,0 0 1,0 0 0,0 0 0,1 0-1,-1 0 1,0 0 0,0 1 0,0-1-1,0 0 1,0 1 0,0-1 0,0 0-1,0 1 1,0 0 0,-1-1 0,1 1-1,0-1 1,0 1 0,0 0 0,-1 0-1,1-1 1,0 1 0,-1 0 0,1 0-1,0 0 1,0 1 0,0 35 696,-2-34-609,0 1-1,1-1 1,0 1 0,0-1-1,0 1 1,0-1 0,1 1-1,-1 0 1,1-1 0,2 6-1,-3-9-176,0 0 0,0 1-1,1-1 1,-1 0 0,0 1-1,0-1 1,1 0 0,-1 0 0,0 1-1,1-1 1,-1 0 0,1 0-1,-1 1 1,0-1 0,1 0-1,-1 0 1,1 0 0,-1 0 0,1 0-1,-1 0 1,0 1 0,1-1-1,-1 0 1,1 0 0,-1 0-1,1-1 1,-1 1 0,1 0-1,2 0-1712,2 0-5152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1.302"/>
    </inkml:context>
    <inkml:brush xml:id="br0">
      <inkml:brushProperty name="width" value="0.025" units="cm"/>
      <inkml:brushProperty name="height" value="0.025" units="cm"/>
    </inkml:brush>
  </inkml:definitions>
  <inkml:trace contextRef="#ctx0" brushRef="#br0">199 0 9801,'0'0'11115,"-50"52"-9994,25-23-192,-2 6-449,2 1-320,0-1-64,11-1-64,-6-7-32,17-6-32,-3-4-96,3-8-737,3-6-704,0-24-14638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7.966"/>
    </inkml:context>
    <inkml:brush xml:id="br0">
      <inkml:brushProperty name="width" value="0.025" units="cm"/>
      <inkml:brushProperty name="height" value="0.025" units="cm"/>
    </inkml:brush>
  </inkml:definitions>
  <inkml:trace contextRef="#ctx0" brushRef="#br0">88 50 1794,'0'0'5733,"0"-8"-1761,0-27-1298,-2 29 1287,-1 15-2970,0 18-663,2 11 375,-1 193 2386,4-192-2792,2 0 0,2 0 1,18 69-1,-11-75-51,-13-33-229,0 0 1,0 0-1,0 0 0,0 0 1,0 0-1,0 0 0,0 0 0,1 0 1,-1 0-1,0 0 0,0 0 1,0 0-1,0 0 0,0 0 1,0 0-1,0 0 0,0 0 1,0 0-1,0 0 0,0 0 1,0 0-1,0 0 0,0 0 1,0 0-1,0 0 0,-6-19 274,-90-203-2225,73 173 1578,22 49 343,1-1 0,0 0 0,0 0 0,0 1 0,-1-1 0,1 0 0,0 0 0,0 0 0,0 1 0,0-1 0,0 0 0,0 0 0,0 0 0,1 1 0,-1-1 0,0 0 0,0 0 0,1 1 0,-1-1 0,0 0 0,1 1 0,-1-1 0,1 0 0,-1 1 0,1-1 0,-1 0 0,1 1 0,-1-1 0,1 1 0,-1-1 0,1 1 0,0-1 0,-1 1 0,1 0 0,0-1 0,0 1 0,-1 0 0,1-1 0,0 1 0,0 0 0,-1 0 0,1 0 0,0 0 0,0 0 0,0 0 0,-1 0 0,1 0 0,0 0 0,1 0 0,59 1-932,-40 0-129,-10-1 45,-1 0 0,1 0 0,-1-1 0,1 0-1,-1-1 1,1-1 0,-1 1 0,13-6 0,9-7-4085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8.341"/>
    </inkml:context>
    <inkml:brush xml:id="br0">
      <inkml:brushProperty name="width" value="0.025" units="cm"/>
      <inkml:brushProperty name="height" value="0.025" units="cm"/>
    </inkml:brush>
  </inkml:definitions>
  <inkml:trace contextRef="#ctx0" brushRef="#br0">35 1 11787,'0'0'9091,"-4"8"-8802,-4 17 136,2 0 1,0 1-1,2-1 1,0 1-1,2 0 1,2 42 0,0-65-483,0 0 1,1 0 0,-1-1 0,1 1 0,-1-1-1,1 1 1,0 0 0,0-1 0,0 1 0,0-1 0,1 0-1,-1 1 1,0-1 0,1 0 0,0 0 0,0 0 0,0 0-1,-1 0 1,2 0 0,-1-1 0,0 1 0,0-1 0,4 2-1,26 7-3760,2-10-4566,-18-3 701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9.212"/>
    </inkml:context>
    <inkml:brush xml:id="br0">
      <inkml:brushProperty name="width" value="0.025" units="cm"/>
      <inkml:brushProperty name="height" value="0.025" units="cm"/>
    </inkml:brush>
  </inkml:definitions>
  <inkml:trace contextRef="#ctx0" brushRef="#br0">73 220 11275,'0'0'4975,"-10"10"-3245,7-8-1641,-5 6 311,0 0-1,0 1 1,-11 16 0,17-22-327,0 0 1,0 0-1,1 0 0,-1 1 1,1-1-1,-1 0 1,1 1-1,0-1 0,0 1 1,1-1-1,-1 1 1,1 0-1,0-1 1,0 1-1,0 0 0,0-1 1,0 1-1,1 0 1,0-1-1,1 4 0,-1-5-61,0-1-1,0 1 0,1-1 0,-1 1 1,1-1-1,-1 0 0,1 0 0,-1 0 1,1 0-1,0 0 0,-1 0 1,1 0-1,0 0 0,0 0 0,0-1 1,0 1-1,0-1 0,-1 0 0,1 1 1,0-1-1,0 0 0,0 0 0,0 0 1,0-1-1,3 0 0,1 1 2,-1-1 0,0 1 1,0-1-1,0-1 0,0 1 0,0-1 0,-1 0 0,10-4 0,-7 0-106,0 0-1,-1 0 0,0 0 0,0-1 0,0 0 0,-1 0 0,0-1 0,0 1 0,-1-1 1,0 0-1,-1 0 0,1-1 0,-1 1 0,-1-1 0,0 1 0,2-13 0,-14 60 372,8-33-174,0-1 0,1 1-1,-1-1 1,1 1 0,0 0 0,0 0 0,1 0 0,0 0 0,0-1-1,2 12 1,-2-15-87,1-1 0,0 0-1,0 0 1,0 0 0,0 0-1,0 0 1,0 0 0,0 0-1,0 0 1,1 0 0,-1 0-1,0 0 1,1-1 0,-1 1 0,0 0-1,1-1 1,-1 0 0,1 1-1,-1-1 1,0 0 0,1 1-1,-1-1 1,1 0 0,-1 0-1,1 0 1,-1-1 0,1 1-1,-1 0 1,1 0 0,-1-1-1,3 0 1,2 0 12,-1 0 0,1-1-1,-1 0 1,0 0 0,1 0-1,-1 0 1,5-4 0,-1-2-130,0 0 0,0-1 0,-1 1 0,0-2 0,0 1 0,-1-1 0,-1 0 0,0-1 0,0 0 0,-1 0 0,6-18 0,-4 7 30,-2 1-1,-1-1 1,0 0 0,-2 0 0,0-33 0,-2 55 78,0 0 0,-1 0 0,1 0 0,-1-1 0,1 1 0,0 0 1,-1 0-1,1 0 0,-1 0 0,1 0 0,0 0 0,-1 0 0,1 0 0,-1 0 1,1 0-1,0 1 0,-1-1 0,1 0 0,-1 0 0,1 0 0,0 0 0,-1 1 0,1-1 1,0 0-1,-1 0 0,1 1 0,0-1 0,0 0 0,-1 0 0,1 1 0,0-1 0,0 0 1,-1 1-1,1-1 0,0 0 0,0 1 0,0-1 0,-1 1 0,-12 13 308,5-6 297,9-21-92,2-6-488,0-7 137,-2 22 35,0 18-144,-7 88 510,2-71-101,2-1-1,1 1 1,4 38 0,-2-67-413,-1 0 1,0 0 0,0 1 0,1-1 0,-1 0 0,1 0 0,-1 0-1,1 0 1,0-1 0,0 1 0,0 0 0,0 0 0,0 0 0,0-1 0,0 1-1,1 0 1,-1-1 0,1 1 0,-1-1 0,1 0 0,0 1 0,1 0-1,-2-3-22,0 1 0,-1-1 0,1 0-1,-1 1 1,1-1 0,0 0 0,-1 0-1,0 0 1,1 1 0,-1-1-1,1 0 1,-1 0 0,0 0 0,0 0-1,0 0 1,1 0 0,-1 1 0,0-1-1,0 0 1,0 0 0,0 0-1,-1-1 1,2-28 662,-1 25-651,0-1-126,0 0 1,0-1 0,-1 1 0,1 0 0,-2-1 0,1 1 0,0 0 0,-1 0 0,0 0 0,-1 0 0,1 0 0,-1 1 0,-1-1-1,1 1 1,-5-6 0,8 10 76,-1 1-1,1 0 0,0 0 1,0 0-1,-1 0 1,1-1-1,0 1 0,0 0 1,-1 0-1,1 0 1,0 0-1,0 0 0,-1 0 1,1 0-1,0 0 1,-1 0-1,1 0 0,0 0 1,0 0-1,-1 0 1,1 0-1,0 0 0,-1 0 1,1 0-1,0 1 1,0-1-1,-1 0 0,1 0 1,0 0-1,0 0 1,-1 0-1,1 1 0,0-1 1,0 0-1,0 0 1,-1 1-1,1-1 0,0 0 1,0 0-1,0 0 1,0 1-1,0-1 0,-1 0 1,1 1-1,0-1 1,0 0-1,0 0 0,0 1 1,0-1-1,0 0 1,0 1-1,0-1 0,0 0 1,0 0-1,0 1 1,0-1-1,0 0 0,0 0 1,0 1-1,1-1 0,-1 0 1,0 1-1,0-1 1,0 0-1,0 0 0,0 1 1,1-1-1,-1 0 1,7 25-266,-4-21 278,0 0 0,0-1 0,1 1 0,-1-1 0,1 1 0,0-1 0,0 0 0,1-1 0,-1 1 0,0-1 0,1 0-1,0 0 1,-1 0 0,1-1 0,0 1 0,0-1 0,0 0 0,0-1 0,0 1 0,0-1 0,0 0 0,0 0 0,9-2 0,-5 1 7,-1-1 1,1 0-1,0 0 0,-1-1 0,0 0 1,0 0-1,0-1 0,0 0 1,0-1-1,-1 0 0,1 0 0,10-10 1,-11 8-15,-1 0-1,1 0 1,-1 0 0,-1-1 0,1 0-1,8-17 1,-14 25-4,0 1 0,0-1 1,-1 0-1,1 0 0,0 0 0,0 0 0,0 0 0,0 0 0,0 0 1,0 0-1,0 0 0,0 0 0,-1 1 0,1-1 0,0 0 1,0 0-1,0 0 0,0 0 0,0 0 0,0 0 0,0 0 0,-1 0 1,1 0-1,0 0 0,0 0 0,0 0 0,0 0 0,0 0 0,0 0 1,-1 0-1,1 0 0,0 0 0,0 0 0,0 0 0,0-1 1,0 1-1,0 0 0,0 0 0,-1 0 0,1 0 0,0 0 0,0 0 1,0 0-1,0 0 0,0 0 0,0 0 0,0-1 0,0 1 0,0 0 1,0 0-1,0 0 0,0 0 0,-1 0 0,1 0 0,0 0 1,0-1-1,0 1 0,0 0 0,-9 7-245,5-1 281,-1 1 0,1 0 0,-1 0 1,2 0-1,-1 0 0,1 1 0,0-1 0,1 1 1,0 0-1,0-1 0,1 1 0,0 0 1,0 0-1,0 0 0,1 0 0,1 0 0,1 12 1,-1-18-42,0 0 1,1-1 0,-1 1 0,0 0 0,1-1 0,-1 0 0,1 1 0,0-1-1,-1 0 1,1 0 0,0 0 0,0 0 0,0 0 0,0 0 0,0 0 0,0-1-1,0 1 1,0-1 0,0 1 0,0-1 0,0 0 0,0 0 0,0 0 0,0 0-1,0 0 1,0 0 0,1-1 0,-1 1 0,3-2 0,-1 2-471,1-1 0,-1 0 1,0 0-1,1-1 0,-1 1 0,0-1 0,0 0 1,0 0-1,0 0 0,0-1 0,0 1 1,-1-1-1,4-3 0,4-16-4999,0-6-1607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9.591"/>
    </inkml:context>
    <inkml:brush xml:id="br0">
      <inkml:brushProperty name="width" value="0.025" units="cm"/>
      <inkml:brushProperty name="height" value="0.025" units="cm"/>
    </inkml:brush>
  </inkml:definitions>
  <inkml:trace contextRef="#ctx0" brushRef="#br0">45 12 12684,'-12'-8'4068,"1"4"-1121,0 4-1442,6 0-928,0 8-225,5 4-128,0 5-160,0-2-64,10 0-1281,1-1-1345,5-2-2307,0-4-3715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09.935"/>
    </inkml:context>
    <inkml:brush xml:id="br0">
      <inkml:brushProperty name="width" value="0.025" units="cm"/>
      <inkml:brushProperty name="height" value="0.025" units="cm"/>
    </inkml:brush>
  </inkml:definitions>
  <inkml:trace contextRef="#ctx0" brushRef="#br0">39 1 4676,'0'0'11563,"-6"9"-9150,-1 0-1667,4-6-509,0 0-1,1 0 0,-1 0 1,1 0-1,0 1 0,0-1 1,0 1-1,1-1 0,-1 1 1,1 0-1,-2 5 0,4-8-179,-1 0-1,1-1 0,-1 1 0,1 0 0,-1 0 1,1-1-1,0 1 0,-1 0 0,1-1 0,0 1 1,-1-1-1,1 1 0,0-1 0,0 1 0,0-1 1,-1 0-1,1 1 0,0-1 0,0 0 0,0 1 1,0-1-1,0 0 0,0 0 0,0 0 0,-1 0 1,1 0-1,0 0 0,0 0 0,0 0 0,0-1 1,0 1-1,0 0 0,1-1 0,38-5 51,-20 0-352,-1 1-1,1 0 1,0 2-1,0 0 0,24 0 1,-42 4 360,0-1 1,0 0-1,-1 1 0,1 0 1,0-1-1,-1 1 1,1 0-1,0 0 1,-1-1-1,1 1 0,-1 1 1,1-1-1,-1 0 1,0 0-1,3 3 0,-3-2 19,1-1 0,0 1 0,-1 0 0,1-1 0,0 0 0,0 1 0,0-1 0,0 0 0,0 0 0,0 0-1,0 0 1,4 0 0,6 0 65,1 0-1,-1-1 1,0-1-1,1 0 1,21-6-1,39-2-1768,-73 9 1476,1 0-1,-1 0 1,1 0 0,-1 0-1,0 0 1,1 0-1,-1 0 1,1 0 0,-1 0-1,1 0 1,-1 0 0,1 0-1,-1 0 1,1 1-1,-1-1 1,0 0 0,1 0-1,-1 0 1,1 1-1,-1-1 1,0 0 0,1 1-1,-1-1 1,0 0-1,1 1 1,-1-1 0,0 0-1,1 1 1,-1-1-1,0 0 1,0 1 0,0-1-1,1 1 1,-1-1-1,0 1 1,0-1 0,0 1-1,0 0 1,3 6-4531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0.541"/>
    </inkml:context>
    <inkml:brush xml:id="br0">
      <inkml:brushProperty name="width" value="0.025" units="cm"/>
      <inkml:brushProperty name="height" value="0.025" units="cm"/>
    </inkml:brush>
  </inkml:definitions>
  <inkml:trace contextRef="#ctx0" brushRef="#br0">140 1 3587,'0'0'19838,"-1"8"-19545,-15 43-545,-2-1 0,-2-1 1,-2-1-1,-40 66 0,67-154-10543,6 7 4864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0.869"/>
    </inkml:context>
    <inkml:brush xml:id="br0">
      <inkml:brushProperty name="width" value="0.025" units="cm"/>
      <inkml:brushProperty name="height" value="0.025" units="cm"/>
    </inkml:brush>
  </inkml:definitions>
  <inkml:trace contextRef="#ctx0" brushRef="#br0">1 0 7591,'0'0'11723,"1"12"-11381,-1 44 31,-1-30 0,1 1-1,1-1 1,5 30-1,-4-51-408,0 0 1,0-1-1,0 1 1,1-1-1,-1 1 1,1-1-1,0 0 0,0 0 1,1 0-1,-1-1 1,1 1-1,0-1 1,0 0-1,0 0 0,0 0 1,1 0-1,6 2 1,8 2-3879,0-5-3645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1.217"/>
    </inkml:context>
    <inkml:brush xml:id="br0">
      <inkml:brushProperty name="width" value="0.025" units="cm"/>
      <inkml:brushProperty name="height" value="0.025" units="cm"/>
    </inkml:brush>
  </inkml:definitions>
  <inkml:trace contextRef="#ctx0" brushRef="#br0">0 274 12716,'0'0'4933,"52"-12"-4453,-18 7 1,5 2-385,10 0-32,-7-3-865,-2 1-3587,-8 0-4741</inkml:trace>
  <inkml:trace contextRef="#ctx0" brushRef="#br0" timeOffset="1">266 1 6470,'0'0'8648,"2"11"-7457,1 29-282,-2 0 0,-1-1 1,-3 1-1,-1 0 0,-9 41 1,8-20 905,7-60-1772,1-1 1,0 1-1,-1 0 1,1-1 0,0 0-1,0 0 1,-1 0 0,1 0-1,4 0 1,-4 0 11,10-2-214,1 0 1,-1 0 0,0-1-1,0-1 1,0 0-1,21-11 1,3-3-3246,-5-1-3288,-11 4-633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1.550"/>
    </inkml:context>
    <inkml:brush xml:id="br0">
      <inkml:brushProperty name="width" value="0.025" units="cm"/>
      <inkml:brushProperty name="height" value="0.025" units="cm"/>
    </inkml:brush>
  </inkml:definitions>
  <inkml:trace contextRef="#ctx0" brushRef="#br0">142 15 7111,'0'0'8701,"-10"0"-7452,6 0-1177,0 1 0,0-1 0,-1 1 0,1-1 0,0 1-1,0 0 1,0 1 0,0-1 0,0 1 0,0 0 0,1 0-1,-1 0 1,0 0 0,1 0 0,0 1 0,-1 0 0,1 0-1,0 0 1,1 0 0,-1 0 0,-2 4 0,-4 6 779,0 1 0,-11 27 0,18-37-680,0 0 1,0 1-1,1-1 1,0 0-1,0 1 1,0 0-1,0-1 0,1 1 1,-1 0-1,1-1 1,0 1-1,1 0 1,-1-1-1,3 8 0,-2-10-128,0-1-1,1 0 1,-1 1 0,0-1-1,1 0 1,-1 0-1,1 0 1,0 0-1,-1-1 1,1 1-1,0 0 1,-1-1-1,1 1 1,0-1-1,0 0 1,-1 1-1,1-1 1,0 0-1,0 0 1,0 0-1,2 0 1,39-3 954,-36 1-956,-1 0 0,0-1 0,0 1 0,-1-1-1,1 0 1,-1-1 0,1 1 0,-1-1 0,0 0 0,0 0 0,-1-1 0,1 0-1,-1 1 1,0-2 0,0 1 0,4-8 0,-5 8-11,0 0 0,0 0 0,-1 0-1,0 0 1,0-1 0,0 1 0,0 0 0,-1-1 0,0 1-1,0-1 1,-1 0 0,1 1 0,-1-1 0,-1 1 0,1-1-1,-1 0 1,0 1 0,0-1 0,-2-6 0,2 10-96,0 0 0,0 1-1,-1-1 1,1 0 0,0 1 0,-1-1 0,1 1 0,-1-1 0,1 1-1,-1-1 1,0 1 0,1 0 0,-1 0 0,0 0 0,0 0 0,0 0-1,0 1 1,0-1 0,0 0 0,0 1 0,0 0 0,0-1-1,0 1 1,0 0 0,0 0 0,0 0 0,0 0 0,0 1 0,0-1-1,0 0 1,-3 2 0,-1-1-693,0 1 0,0 0 1,0 0-1,0 1 0,0-1 0,1 1 0,-1 1 0,1-1 1,-5 5-1,-7 7-4153,3-1-1697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1.899"/>
    </inkml:context>
    <inkml:brush xml:id="br0">
      <inkml:brushProperty name="width" value="0.025" units="cm"/>
      <inkml:brushProperty name="height" value="0.025" units="cm"/>
    </inkml:brush>
  </inkml:definitions>
  <inkml:trace contextRef="#ctx0" brushRef="#br0">1 1 4805,'0'0'9993,"57"47"-7687,-41-32-544,-4-1-385,6 2-704,-2-1-641,0 0-64,2-4-1570,0-3-3330,2-5-7400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1.667"/>
    </inkml:context>
    <inkml:brush xml:id="br0">
      <inkml:brushProperty name="width" value="0.025" units="cm"/>
      <inkml:brushProperty name="height" value="0.025" units="cm"/>
    </inkml:brush>
  </inkml:definitions>
  <inkml:trace contextRef="#ctx0" brushRef="#br0">124 1 14542,'-8'0'1478,"2"1"-1206,-1-1 0,1 1 0,-1 1 0,1-1 0,0 1 0,0 0 0,0 1 0,0-1 0,0 1 0,-6 4 0,9-5-159,0 1 1,0-1-1,0 1 0,0-1 0,0 1 1,1 0-1,-1 0 0,1 0 0,0 0 0,0 1 1,0-1-1,0 1 0,0-1 0,1 1 1,0-1-1,0 1 0,0 0 0,0 0 0,0-1 1,1 1-1,0 5 0,-1-7-86,1 0 0,0 0 0,0 0 0,1 1 0,-1-1 0,0 0 1,1 0-1,-1 0 0,1 0 0,0 0 0,-1-1 0,1 1 0,0 0 0,0 0 0,0 0 0,1-1 0,-1 1 0,0 0 0,1-1 1,-1 1-1,1-1 0,2 2 0,-2-2 17,1 1 0,0-1 1,0 0-1,0 0 1,0-1-1,0 1 0,0-1 1,0 1-1,0-1 0,0 0 1,0 0-1,0 0 0,5-1 1,1-1 28,-1 0 0,1 0 1,-1-1-1,0 0 0,1 0 0,-2-1 1,1 0-1,0 0 0,-1-1 1,8-6-1,-11 8 25,-1-1 0,1 1-1,-1-1 1,0 0 0,0 0 0,0-1-1,0 1 1,-1 0 0,0-1 0,0 0-1,0 1 1,0-1 0,-1 0 0,0 0 0,0 0-1,0 0 1,-1 0 0,1-7 0,-1 12-99,-1-1 1,1 0-1,0 0 1,-1 0-1,1 0 1,-1 1-1,1-1 1,-1 0-1,1 0 1,-1 1-1,1-1 1,-1 0-1,0 1 1,1-1-1,-1 1 1,0-1-1,0 1 1,1-1-1,-1 1 1,0-1-1,0 1 1,0 0-1,1 0 1,-1-1-1,0 1 1,0 0-1,0 0 1,0 0-1,0 0 1,0 0-1,0 0 1,0 0-1,1 0 1,-1 0-1,0 0 1,0 1-1,0-1 1,-1 1-1,-1-1-121,1 1 0,-1-1 0,1 1 0,-1 0 0,1 0 0,-1 0 0,1 0-1,0 0 1,-1 0 0,1 1 0,0-1 0,-4 4 0,3 1-318,1-1 0,-1 1 0,1-1 0,0 1 0,0 0 0,1 0 0,0 0 0,0 0 0,0 0 0,1 0 0,-1 7 0,7 38-7941,3-26 1057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2.273"/>
    </inkml:context>
    <inkml:brush xml:id="br0">
      <inkml:brushProperty name="width" value="0.025" units="cm"/>
      <inkml:brushProperty name="height" value="0.025" units="cm"/>
    </inkml:brush>
  </inkml:definitions>
  <inkml:trace contextRef="#ctx0" brushRef="#br0">1 1 8840,'0'0'12364,"55"33"-27066</inkml:trace>
  <inkml:trace contextRef="#ctx0" brushRef="#br0" timeOffset="1">74 171 4612,'0'0'19026,"-7"36"-22325,14-44-4356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4.946"/>
    </inkml:context>
    <inkml:brush xml:id="br0">
      <inkml:brushProperty name="width" value="0.025" units="cm"/>
      <inkml:brushProperty name="height" value="0.025" units="cm"/>
    </inkml:brush>
  </inkml:definitions>
  <inkml:trace contextRef="#ctx0" brushRef="#br0">86 83 1089,'0'0'6609,"9"-11"-950,4-3-4136,10-11-105,1-6 3189,-23 30-3139,-1 5-688,-3 13-727,0 1 0,-1 0-1,-1-1 1,-1 0 0,0 0 0,-13 22 0,2 3-28,-66 141-623,74-171-1725,8-22-1723,9-22-1730,4-1-64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6.639"/>
    </inkml:context>
    <inkml:brush xml:id="br0">
      <inkml:brushProperty name="width" value="0.025" units="cm"/>
      <inkml:brushProperty name="height" value="0.025" units="cm"/>
    </inkml:brush>
  </inkml:definitions>
  <inkml:trace contextRef="#ctx0" brushRef="#br0">74 180 9961,'0'0'3865,"2"-7"-1969,1-2-1269,3-9 796,-3 40-799,-9 77 20,2-61 218,2 54-1,2-81-758,1 0-1,1 1 0,0-1 0,0 0 1,1 0-1,1 0 0,0-1 0,0 1 1,7 10-1,2-3-513,-13-18 373,1 0 0,-1 0 0,0 0 0,0 0 0,0 0 0,0 0 0,0 0 0,0 1 0,0-1 0,0 0-1,1 0 1,-1 0 0,0 0 0,0 0 0,0 0 0,0 0 0,0 0 0,0 0 0,1 0 0,-1 0 0,0 0 0,0 0 0,0 0 0,0 0-1,0 0 1,1 0 0,-1 0 0,0 0 0,0 0 0,0 0 0,0 0 0,0 0 0,0 0 0,1 0 0,-1 0 0,0 0 0,0 0 0,0 0-1,0-1 1,0 1 0,0 0 0,0 0 0,1 0 0,-1 0 0,0 0 0,0 0 0,0 0 0,0-1 0,0 1 0,0 0 0,0 0 0,0 0 0,0 0-1,0-3-77,0 1-1,0 0 0,-1 0 1,1-1-1,-1 1 0,1 0 1,-1 0-1,0 0 0,0 0 1,0 0-1,0 0 0,0 0 1,-3-3-1,-45-46-96,40 44 407,0-1-1,1-1 1,0 0 0,0 0-1,1 0 1,-9-16-1,16 25-151,0-1 0,-1 1 0,1-1 0,0 1 0,0-1-1,0 1 1,0-1 0,-1 0 0,1 1 0,0-1-1,0 1 1,0-1 0,0 1 0,0-1 0,0 0-1,1 1 1,-1-1 0,0 1 0,0-1 0,0 1-1,0-1 1,1 1 0,-1-1 0,0 1 0,1-1-1,-1 1 1,0-1 0,1 1 0,-1-1 0,0 1-1,1-1 1,-1 1 0,1 0 0,-1-1 0,1 1-1,-1 0 1,1-1 0,-1 1 0,1 0 0,-1 0-1,1 0 1,-1-1 0,1 1 0,0 0 0,-1 0 0,1 0-1,33-3-261,-26 3 344,29-1-112,-9-2-23,1 2 0,-1 2 0,37 4 0,-61-4-11,0 1 0,-1-1 0,0 1 0,1-1 1,-1 1-1,0 0 0,0 0 0,0 0 0,0 1 0,0-1 0,0 1 0,-1 0 1,1 0-1,-1 0 0,0 0 0,0 0 0,0 0 0,0 0 0,0 1 1,-1-1-1,0 1 0,1-1 0,0 6 0,-1-5 121,0 0 0,0 0 0,-1 0 0,1 0 0,-1 0 1,1 0-1,-2 0 0,1 0 0,0 0 0,-1 0 0,1 0 0,-1 0 0,0 0 0,0 0 0,-1 0 0,1-1 0,-1 1 0,0 0 1,0-1-1,0 1 0,-4 3 0,4-48 2346,0-17-2389,0 34-426,2 1 0,0-1 0,1 0 0,7-35 0,-8 58 360,1 1-1,-1-1 1,0 0 0,0 1-1,1-1 1,-1 0-1,0 1 1,1-1 0,-1 0-1,1 1 1,-1-1-1,0 1 1,1-1 0,-1 1-1,1-1 1,0 1 0,-1 0-1,1-1 1,-1 1-1,1-1 1,0 1 0,-1 0-1,1 0 1,0-1-1,-1 1 1,1 0 0,0 0-1,-1 0 1,1 0-1,0 0 1,-1 0 0,1 0-1,0 0 1,0 0 0,-1 0-1,1 0 1,0 0-1,-1 0 1,1 1 0,1-1-1,33 18-76,-13-6 29,-17-11 63,0 0 0,0 0 1,1 0-1,-1 0 0,0-1 0,1 0 0,-1 0 1,1 0-1,-1-1 0,0 0 0,1 0 1,-1 0-1,0 0 0,0-1 0,0 0 0,0 0 1,0-1-1,0 1 0,-1-1 0,1 0 1,-1 0-1,0-1 0,7-6 0,-6 5 4,0-1-1,-1 0 0,0 0 1,0 0-1,0 0 0,0-1 1,-1 1-1,0-1 0,-1 0 1,0 0-1,0 0 0,0 0 0,-1 0 1,0-1-1,0 1 0,-1-14 1,0 20-12,0 0 1,0 0 0,1 0-1,-1 1 1,0-1 0,0 0-1,-1 0 1,1 0 0,0 1-1,0-1 1,0 0 0,0 0-1,-1 0 1,1 1 0,0-1-1,-1 0 1,1 0 0,-1 1-1,1-1 1,-1 0 0,1 1-1,-1-1 1,1 1 0,-1-1-1,0 1 1,1-1 0,-1 1-1,0-1 1,1 1 0,-1-1-1,0 1 1,0 0 0,1-1-1,-1 1 1,0 0 0,0 0-1,0 0 1,1 0 0,-1-1-1,0 1 1,0 0 0,0 1-1,1-1 1,-1 0 0,0 0-1,0 0 1,0 0 0,1 0-1,-1 1 1,0-1 0,0 0-1,1 1 1,-1-1 0,0 1-1,0 0 1,-4 1-14,1 1-1,0-1 1,0 1 0,0 0-1,1 1 1,-1-1 0,1 1-1,-3 3 1,-8 14 70,2 0 0,0 0 0,-8 24 0,16-34 42,0 0-1,1 0 1,0 0 0,1 1 0,0-1 0,0 1 0,2 0 0,0 16 0,1-24-84,0 0 1,0 0-1,1 0 1,-1 0 0,1-1-1,0 1 1,0-1 0,0 1-1,1-1 1,-1 1 0,1-1-1,0 0 1,-1 0-1,2-1 1,-1 1 0,0 0-1,0-1 1,1 0 0,0 0-1,-1 0 1,1 0 0,0-1-1,0 1 1,6 0-1,-3 1 11,0-1-1,0 0 1,1-1-1,-1 0 1,1 0-1,-1-1 0,1 1 1,-1-2-1,1 1 1,-1-1-1,1 0 1,-1-1-1,8-2 0,-12 2-1,1 0-1,-1 0 1,0-1 0,0 1-1,0-1 1,0 0-1,-1 0 1,1 0-1,-1 0 1,0 0-1,0 0 1,0-1-1,0 1 1,0-1-1,-1 0 1,1 1-1,-1-1 1,1-5-1,-1 2 13,1 0-1,-1 1 1,0-1-1,-1 0 1,1 1-1,-1-1 1,-1 0-1,1 0 1,-1 1-1,-2-9 1,2 14-48,0-1 0,0 1 1,0-1-1,0 1 0,-1-1 0,1 1 1,0 0-1,-1 0 0,1-1 0,0 1 0,-1 0 1,0 0-1,1 1 0,-1-1 0,1 0 1,-3 0-1,4 0 9,-1 1 0,1 0 1,-1 0-1,1-1 0,-1 1 0,1 0 1,-1 0-1,1 0 0,-1-1 0,1 1 0,-1 0 1,1 0-1,-1 0 0,0 0 0,1 0 1,-1 0-1,1 0 0,-1 0 0,1 0 0,-1 0 1,1 1-1,-1-1 0,1 0 0,-1 0 1,1 0-1,-1 1 0,1-1 0,-1 0 1,1 1-1,-1-1 0,1 0 0,-1 1 0,1-1 1,0 0-1,-1 1 0,1-1 0,0 1 1,-1-1-1,1 1 0,0-1 0,0 1 0,-1-1 1,1 1-1,0-1 0,0 1 0,0-1 1,0 1-1,0 0 0,0 1 8,0 0 0,0 0 0,0 1 0,0-1 0,0 0 0,1 0 0,-1 0 0,1-1 0,0 1 0,0 0 0,-1 0 0,1 0 0,0 0 0,1-1 0,-1 1 0,0 0 0,0-1 0,1 1 0,-1-1 0,1 1 0,-1-1 0,1 0 0,0 0 0,1 2 0,1-2 9,1 1-1,-1-1 0,0 1 0,0-1 1,1 0-1,-1-1 0,1 1 0,-1-1 1,1 0-1,-1 0 0,5-1 0,-1 1 11,-1-1 0,0 0 0,0-1 0,0 1-1,0-2 1,0 1 0,0-1 0,-1 0 0,1 0 0,-1-1-1,0 1 1,1-2 0,-2 1 0,9-8 0,-12 10-16,-1-1-1,1 1 1,-1 0 0,1-1 0,-1 1-1,0-1 1,0 1 0,-1-1 0,1 0-1,0 1 1,-1-1 0,1 0 0,-1 0-1,0 0 1,0 1 0,-1-5 0,1 7-12,0-1 0,0 1 0,0 0 0,0-1 0,0 1 0,0-1 0,-1 1 0,1 0 1,0-1-1,0 1 0,-1 0 0,1-1 0,0 1 0,0 0 0,-1-1 0,1 1 0,0 0 0,-1 0 0,1-1 1,0 1-1,-1 0 0,1 0 0,0 0 0,-1-1 0,1 1 0,-1 0 0,1 0 0,0 0 0,-1 0 0,1 0 1,-1 0-1,1 0 0,0 0 0,-1 0 0,-1 1-12,0-1-1,0 1 1,1 0 0,-1 0 0,0 0-1,1 0 1,-1 0 0,1 0 0,-1 0-1,1 1 1,-1-1 0,-1 3 0,-2 2 14,0 0 0,1 0 0,0 1 0,0-1 0,0 1 0,1 0 0,0 0 0,0 0 0,1 0 0,0 1 0,0-1 0,1 1 0,0-1 0,0 1 0,1 11 0,0-18 10,0 0 1,0 0-1,1 0 0,-1 0 1,1 0-1,-1-1 1,1 1-1,-1 0 1,1 0-1,-1 0 1,1 0-1,0-1 1,-1 1-1,1 0 1,0-1-1,0 1 0,-1 0 1,1-1-1,0 1 1,0-1-1,0 0 1,0 1-1,0-1 1,0 0-1,0 1 1,0-1-1,0 0 0,0 0 1,0 0-1,0 0 1,0 0-1,0 0 1,0 0-1,0 0 1,0 0-1,0 0 1,0-1-1,0 1 0,0 0 1,1-1-1,3 0 21,1 0 0,-1-1 0,0 0 0,0 1 0,0-1 0,9-5 0,-5 0-220,0 0 0,0 0 0,-1-1 1,0 0-1,-1 0 0,1-1 0,-2 0 0,1 0 0,-1-1 0,-1 0 0,9-20 0,-16 41-24,1 0-1,0 1 1,1-1 0,1 18 0,-1-27 246,0 1 1,0-1 0,1 0 0,-1 1 0,0-1 0,1 0 0,0 1 0,-1-1-1,1 0 1,0 0 0,0 1 0,0-1 0,1 0 0,-1 0 0,0 0 0,1-1-1,-1 1 1,1 0 0,0 0 0,0-1 0,-1 1 0,1-1 0,0 1-1,0-1 1,0 0 0,1 0 0,3 1 0,-2-1 8,1 0 0,0-1 0,-1 0 0,1 0 1,0 0-1,-1-1 0,1 1 0,0-1 0,-1 0 0,1-1 0,-1 1 0,1-1 1,-1 0-1,0 0 0,5-3 0,-1 0-50,-1 0-1,0-1 1,-1 0 0,0 0 0,0 0-1,0-1 1,8-12 0,-4 2-14,0-1 0,-1 1 0,-1-1 0,-1-1 0,0 0 0,5-29 0,-8 20 128,-1 0 1,-2-39-1,-1 66-101,1 0 3,-1 1-1,0 0 1,0 0-1,0-1 1,0 1-1,0 0 1,0 0-1,0-1 1,0 1-1,1 0 1,-1 0-1,0-1 1,0 1-1,0 0 0,0 0 1,0-1-1,0 1 1,0 0-1,-1 0 1,1-1-1,0 1 1,0 0-1,0 0 1,0-1-1,0 1 1,0 0-1,0 0 1,-1-1-1,1 1 1,0 0-1,0 0 1,0 0-1,0-1 1,-1 1-1,1 0 1,0 0-1,0 0 1,0 0-1,-1-1 1,1 1-1,0 0 1,0 0-1,-1 0 1,1 0-1,0 0 1,-1 0-1,-8 12 42,-6 25 67,11-15 19,1 1-1,1-1 1,1 1-1,1 0 1,1 0-1,1-1 1,1 1-1,1 0 1,1-1-1,0 0 0,16 36 1,-124-154-963,30 18 1559,72 78-712,1-1-1,0 1 1,0 0-1,0 0 1,0-1-1,0 1 1,0 0 0,0-1-1,0 1 1,0 0-1,0 0 1,0-1-1,0 1 1,0 0-1,0-1 1,0 1-1,0 0 1,0-1 0,0 1-1,0 0 1,0 0-1,0-1 1,0 1-1,1 0 1,-1 0-1,0-1 1,0 1 0,0 0-1,1 0 1,-1-1-1,0 1 1,0 0-1,0 0 1,1 0-1,-1 0 1,0-1 0,0 1-1,1 0 1,-1 0-1,0 0 1,1 0-1,-1 0 1,0 0-1,0 0 1,1 0 0,-1 0-1,0 0 1,1 0-1,-1 0 1,0 0-1,0 0 1,1 0-1,-1 0 1,0 0-1,1 0 1,-1 0 0,0 0-1,0 0 1,1 1-1,28-2 790,-23 1-727,42-1-2650,-31-1-580,1 2 1,0 0 0,28 3 0,-58-7-4924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6.970"/>
    </inkml:context>
    <inkml:brush xml:id="br0">
      <inkml:brushProperty name="width" value="0.025" units="cm"/>
      <inkml:brushProperty name="height" value="0.025" units="cm"/>
    </inkml:brush>
  </inkml:definitions>
  <inkml:trace contextRef="#ctx0" brushRef="#br0">5 2 9705,'-5'-2'5157,"10"3"-5285,12 9 320,6 0-1537,0 0-2531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7.299"/>
    </inkml:context>
    <inkml:brush xml:id="br0">
      <inkml:brushProperty name="width" value="0.025" units="cm"/>
      <inkml:brushProperty name="height" value="0.025" units="cm"/>
    </inkml:brush>
  </inkml:definitions>
  <inkml:trace contextRef="#ctx0" brushRef="#br0">106 0 13293,'0'0'7991,"-10"5"-7201,-2-1-525,8-3-208,0 0 0,0 0 0,0 0 0,0 1 0,1 0 1,-1 0-1,1 0 0,-1 0 0,1 0 0,0 1 0,-5 4 0,7-7-141,1 1-1,0-1 1,-1 1 0,1-1-1,0 1 1,0-1-1,0 1 1,-1-1-1,1 1 1,0 0-1,0-1 1,0 1-1,0-1 1,0 1-1,0-1 1,0 1-1,0-1 1,0 1-1,0 0 1,0-1-1,0 1 1,1-1-1,-1 1 1,0-1 0,0 1-1,1-1 1,-1 1-1,0-1 1,0 1-1,1-1 1,-1 0-1,0 1 1,1-1-1,-1 1 1,1-1-1,-1 0 1,1 1-1,-1-1 1,1 0-1,-1 0 1,1 1-1,-1-1 1,1 0-1,-1 0 1,1 1 0,34 15-323,-22-10-505,-11-6 953,-1 1 1,0 0 0,0 0 0,0 0 0,0-1 0,0 1 0,0 0-1,0 0 1,0 1 0,0-1 0,0 0 0,0 0 0,-1 0 0,1 1-1,0-1 1,-1 0 0,1 0 0,-1 1 0,0-1 0,1 1 0,-1-1-1,0 0 1,0 1 0,0-1 0,0 1 0,0-1 0,0 0 0,0 1-1,0-1 1,-1 1 0,1-1 0,0 0 0,-1 1 0,1-1 0,-1 0-1,0 0 1,1 1 0,-1-1 0,0 0 0,0 0 0,0 0 0,-1 1-1,0 1 84,-1 0 0,1 0 0,-1 0-1,0-1 1,0 1 0,0-1 0,0 0-1,-1 0 1,1 0 0,-1-1-1,1 1 1,-1-1 0,1 0 0,-1 1-1,-4-1 1,5-1-158,-25-2-2806,15-9-3540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7.707"/>
    </inkml:context>
    <inkml:brush xml:id="br0">
      <inkml:brushProperty name="width" value="0.025" units="cm"/>
      <inkml:brushProperty name="height" value="0.025" units="cm"/>
    </inkml:brush>
  </inkml:definitions>
  <inkml:trace contextRef="#ctx0" brushRef="#br0">3 1 12940,'0'0'10928,"0"10"-10709,-2 37 93,2 67 1,0-100-302,1-1-1,1 0 1,0 1 0,1-1-1,1 0 1,6 15-1,-10-25-66,1-1 0,0 0 0,0 1 0,0-1 0,0 0 0,1 0 0,-1 1 0,0-1 0,1 0 0,0 0 0,-1-1 0,1 1 0,0 0 0,0-1 0,0 1 0,0-1 0,0 1 0,0-1 0,1 0 0,-1 0 0,0 0 0,1 0 0,-1 0 0,1-1 0,-1 1 0,1-1 0,-1 0 0,1 1 0,-1-1 0,1 0 0,-1 0 0,1-1 0,-1 1 0,1 0 0,-1-1 0,1 0 0,-1 0 0,0 1-1,1-1 1,-1 0 0,0-1 0,0 1 0,0 0 0,4-3 0,2-2-1336,0-1 0,0 0 0,-1 0 0,0 0 0,0-1 0,0 0-1,-1 0 1,0-1 0,8-16 0,-1-9-4005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8.037"/>
    </inkml:context>
    <inkml:brush xml:id="br0">
      <inkml:brushProperty name="width" value="0.025" units="cm"/>
      <inkml:brushProperty name="height" value="0.025" units="cm"/>
    </inkml:brush>
  </inkml:definitions>
  <inkml:trace contextRef="#ctx0" brushRef="#br0">63 9 8232,'0'0'7826,"-6"8"-6481,-3 4-664,0 0-1,-13 27 0,19-35-509,1 1 0,0-1 0,0 1 0,1-1 0,-1 1 1,1 0-1,0 0 0,0-1 0,0 1 0,1 0 0,0 0 0,0 0 0,0 0 0,1 0 0,1 8 0,-1-12-114,-1 0-1,1 0 1,0 0 0,0 0 0,0 0-1,0 0 1,0-1 0,0 1 0,0 0-1,0 0 1,0-1 0,1 1 0,-1-1-1,0 1 1,0-1 0,0 0-1,1 1 1,-1-1 0,0 0 0,1 0-1,-1 0 1,0 0 0,0 0 0,1 0-1,-1 0 1,0 0 0,1 0 0,-1-1-1,0 1 1,0-1 0,0 1-1,1-1 1,0 0 0,3-1 100,0 1 0,0-1 1,-1-1-1,1 1 0,-1-1 1,0 1-1,5-5 0,-3 0-51,-1 0-1,0 0 1,0-1-1,0 0 1,-1 0-1,0 0 1,-1 0-1,0 0 1,2-10-1,-4 16-53,0-1-1,-1 0 1,1 0-1,-1 1 0,0-1 1,0 0-1,0 0 0,0 0 1,-1 1-1,1-1 1,-1 0-1,0 0 0,1 1 1,-3-4-1,2 5-42,0-1 0,0 1 0,0-1 0,-1 1 1,1 0-1,0-1 0,-1 1 0,0 0 0,1 0 0,-1 0 0,1 0 0,-1 0 0,0 0 1,0 1-1,0-1 0,1 1 0,-1-1 0,0 1 0,0-1 0,0 1 0,0 0 0,0 0 0,-2 0 1,2 0-60,0 1 1,0-1 0,-1 1-1,1-1 1,0 1 0,0 0-1,0-1 1,0 1 0,0 0-1,0 0 1,0 1 0,0-1-1,0 0 1,0 1 0,1-1-1,-1 1 1,0-1 0,1 1-1,0 0 1,-1 0 0,1 0-1,0 0 1,0 0 0,0 0-1,0 0 1,-1 3 0,1-3-104,1-1 0,0 0 0,-1 1 0,1-1 0,0 1 0,0-1 0,-1 0 0,1 1 0,0-1 0,1 0 0,-1 1 0,0-1 0,0 1 0,1-1 1,-1 0-1,0 1 0,1-1 0,-1 0 0,1 0 0,0 1 0,-1-1 0,1 0 0,0 0 0,0 0 0,0 0 0,0 0 0,0 0 0,0 0 1,0 0-1,0 0 0,0 0 0,0-1 0,1 1 0,-1 0 0,0-1 0,0 1 0,1-1 0,-1 1 0,0-1 0,1 0 0,-1 0 0,0 1 1,3-1-1,4 1-845,0-1 1,0 0 0,0 0 0,0 0 0,-1-1-1,1 0 1,0 0 0,0-1 0,13-5 0,13-9-3098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8.383"/>
    </inkml:context>
    <inkml:brush xml:id="br0">
      <inkml:brushProperty name="width" value="0.025" units="cm"/>
      <inkml:brushProperty name="height" value="0.025" units="cm"/>
    </inkml:brush>
  </inkml:definitions>
  <inkml:trace contextRef="#ctx0" brushRef="#br0">104 1 7015,'0'0'11312,"-8"4"-10090,-1 2-891,-1 0 0,1 1-1,-15 15 1,21-20-260,1 0 0,-1 0 0,1 1 0,0-1 0,0 1 0,0 0-1,0-1 1,0 1 0,1 0 0,-1 0 0,1 0 0,0 0 0,0 0 0,0 1 0,0-1 0,1 0-1,-1 0 1,1 1 0,0-1 0,0 0 0,0 6 0,3-7-51,-1-1-1,1 1 1,0 0-1,0-1 1,-1 1 0,1-1-1,0 0 1,0 0-1,0 0 1,1-1 0,-1 1-1,0-1 1,0 1-1,4-1 1,3 1-58,7 2-163,43 10-684,-56-12 852,0 0 0,0 0 0,0 1 0,0-1-1,-1 1 1,1 0 0,-1 0 0,1 1 0,-1-1-1,0 1 1,6 5 0,-8-7 80,-1 0 0,1 0 0,-1 0 0,1-1 1,-1 1-1,0 0 0,1 0 0,-1 0 0,0 0 0,1 0 0,-1 0 0,0 0 0,0 0 0,0 0 0,0 0 1,0 0-1,0 0 0,0 0 0,0 0 0,0 0 0,0 0 0,-1-1 0,1 1 0,0 0 0,-1 0 0,1 0 1,-1 0-1,1 0 0,-1 0 0,1-1 0,-1 1 0,0 0 0,1 0 0,-1-1 0,0 1 0,1 0 0,-1-1 0,0 1 1,0-1-1,0 1 0,0-1 0,1 1 0,-1-1 0,0 0 0,0 0 0,-1 1 0,-50 14 1252,45-14-1282,-13 3 19,-1-1-1,-27 0 1,10-3-3832,51 0-11162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8.786"/>
    </inkml:context>
    <inkml:brush xml:id="br0">
      <inkml:brushProperty name="width" value="0.025" units="cm"/>
      <inkml:brushProperty name="height" value="0.025" units="cm"/>
    </inkml:brush>
  </inkml:definitions>
  <inkml:trace contextRef="#ctx0" brushRef="#br0">59 37 3619,'0'0'5499,"-7"1"-2744,5-1-2579,0 0 0,0 0 1,0 0-1,0 0 1,0 0-1,0 1 0,0-1 1,0 0-1,0 1 1,0 0-1,0 0 0,0-1 1,1 1-1,-1 0 1,0 0-1,1 0 0,-1 1 1,1-1-1,-1 0 1,1 1-1,-1-1 0,1 1 1,0-1-1,0 1 1,0 0-1,0-1 0,0 1 1,0 0-1,0 0 1,0 0-1,1-1 0,-1 1 1,1 0-1,-1 0 1,1 0-1,0 0 1,0 0-1,0 0 0,0 0 1,0 0-1,0 0 1,1 0-1,-1 0 0,1 2 1,0-2-112,0-1 1,0 0 0,0 1-1,1-1 1,-1 0-1,0 0 1,0 1 0,1-1-1,-1 0 1,1 0-1,-1-1 1,1 1 0,0 0-1,-1 0 1,1-1-1,0 1 1,-1-1 0,1 1-1,0-1 1,-1 0-1,1 0 1,0 0-1,0 0 1,-1 0 0,4 0-1,3 0 103,-1-1 0,1 1-1,0-1 1,-1 0 0,9-3 0,-9 1-89,0-1 0,0 0 0,-1 0 0,1 0 1,-1-1-1,0 1 0,10-11 0,-13 11-53,0 1 0,0 0 0,0-1 1,0 0-1,0 0 0,-1 0 0,0 0 0,1 0 0,-2 0 0,1 0 0,0-1 0,-1 1 0,0-1 1,1-6-1,-15 39-530,4-10 495,5-9 46,1 0 1,1 0-1,0 0 1,0 0-1,1 0 0,0 1 1,1 11-1,0-21-27,0 1 0,0-1 0,0 1 0,0 0 0,1-1 0,-1 1 0,0-1 0,0 1 0,0-1 0,1 1 0,-1 0 0,0-1 0,1 1 0,-1-1 0,1 1 0,-1-1 0,0 0-1,1 1 1,-1-1 0,1 1 0,-1-1 0,1 0 0,-1 1 0,1-1 0,0 0 0,-1 0 0,1 1 0,-1-1 0,1 0 0,1 0 0,24-2 330,22-15 15,-10-7-255,-32 18-199,1 1 0,-1 0 1,1 1-1,1 0 1,-1 0-1,0 1 0,1-1 1,0 2-1,0-1 0,0 1 1,14-2-1,-21 6 110,1 0 0,-1 1 1,0-1-1,0 1 0,0-1 0,-1 1 0,1-1 1,-1 1-1,1-1 0,-1 1 0,0 0 1,0-1-1,0 4 0,1 3 14,-1-7-155,8 27 555,2-20-1561,7-6-3495,-4-4-5934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9.478"/>
    </inkml:context>
    <inkml:brush xml:id="br0">
      <inkml:brushProperty name="width" value="0.025" units="cm"/>
      <inkml:brushProperty name="height" value="0.025" units="cm"/>
    </inkml:brush>
  </inkml:definitions>
  <inkml:trace contextRef="#ctx0" brushRef="#br0">125 25 2626,'0'0'16742,"-8"-4"-14815,-27-15-721,33 18-1186,1 1-1,-1 0 0,1 0 1,-1-1-1,0 1 0,1 0 1,-1 1-1,0-1 0,1 0 1,-1 0-1,0 1 0,1-1 1,-1 1-1,1-1 0,-1 1 1,1 0-1,-1-1 0,1 1 1,-1 0-1,1 0 0,0 0 1,-1 0-1,1 0 0,0 1 1,0-1-1,0 0 0,0 1 1,-2 2-1,-20 40-89,23-44 76,-3 7-9,0 1-1,1-1 1,0 0 0,0 1 0,1-1 0,0 1-1,0 0 1,1-1 0,1 11 0,-1-18 8,0 1 0,1 0 0,-1-1 1,1 1-1,-1 0 0,1-1 0,-1 1 1,1-1-1,-1 1 0,1-1 0,0 1 1,-1-1-1,1 1 0,0-1 1,-1 0-1,1 1 0,0-1 0,0 0 1,-1 0-1,1 0 0,0 1 0,0-1 1,-1 0-1,1 0 0,0 0 0,0 0 1,-1 0-1,1 0 0,0 0 0,0-1 1,0 1-1,-1 0 0,1 0 0,0-1 1,0 1-1,-1 0 0,1-1 0,0 1 1,-1 0-1,2-2 0,32-15 239,-18 4-202,-1-1 0,22-27 0,9-8-8,-49 84-749,-12 11 1015,-1-2-1,-41 77 1,33-74 238,-34 95 0,60-154-9008,8-20 4037,5 0 338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2.043"/>
    </inkml:context>
    <inkml:brush xml:id="br0">
      <inkml:brushProperty name="width" value="0.025" units="cm"/>
      <inkml:brushProperty name="height" value="0.025" units="cm"/>
    </inkml:brush>
  </inkml:definitions>
  <inkml:trace contextRef="#ctx0" brushRef="#br0">31 67 10090,'0'0'6011,"-2"9"-4442,-7 21-237,5-18-477,0 0-1,0 0 1,2 0 0,-3 23-1,5-35-828,0 0 0,0 0 0,0 0 0,0 1 0,0-1 0,0 0 0,0 0 0,0 1 0,0-1 0,0 0 0,0 0 0,0 0 0,0 1 0,0-1 0,0 0 0,0 0 1,0 0-1,1 1 0,-1-1 0,0 0 0,0 0 0,0 0 0,0 0 0,0 0 0,1 1 0,-1-1 0,0 0 0,0 0 0,0 0 0,1 0 0,-1 0 0,0 0 0,0 0 0,0 0 0,1 0 0,-1 0 0,0 0 0,0 1 0,0-1 0,1 0 0,-1 0 0,0-1 0,1 1 0,12-5 554,11-12-111,-18 12-373,-1 0 0,0 0-1,-1 0 1,1-1-1,-1 1 1,0-1 0,0 0-1,-1 0 1,0 0-1,0-1 1,0 1-1,-1-1 1,0 0 0,0 1-1,-1-1 1,0 0-1,0 0 1,-1 0 0,1 0-1,-2-13 1,0 19-78,1-1 1,-1 0-1,0 1 1,1-1-1,-1 1 1,0 0-1,0-1 1,0 1-1,0 0 1,0-1-1,0 1 1,0 0-1,-1 0 1,1 0-1,0 0 1,-1 0 0,1 0-1,0 0 1,-1 1-1,1-1 1,-1 0-1,0 1 1,1-1-1,-1 1 1,1 0-1,-3-1 1,3 1-133,0 0 0,0 0 0,0-1 1,-1 1-1,1 0 0,0 0 0,0 1 0,0-1 1,0 0-1,-1 0 0,1 0 0,0 1 0,0-1 1,0 1-1,0-1 0,0 1 0,0-1 1,0 1-1,0 0 0,0-1 0,0 1 0,0 0 1,0 0-1,1 0 0,-1-1 0,0 1 0,0 0 1,1 0-1,-1 0 0,1 0 0,-1 0 0,1 1 1,-1-1-1,1 0 0,0 0 0,-1 2 0,1 8-3500,0-1-2381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19.861"/>
    </inkml:context>
    <inkml:brush xml:id="br0">
      <inkml:brushProperty name="width" value="0.025" units="cm"/>
      <inkml:brushProperty name="height" value="0.025" units="cm"/>
    </inkml:brush>
  </inkml:definitions>
  <inkml:trace contextRef="#ctx0" brushRef="#br0">85 4 6438,'0'0'13165,"-10"12"-12984,6-8-158,-8 11 28,0 1 1,-12 22-1,21-32 55,0 0-1,0 0 1,0 0 0,1 0-1,0 0 1,0 0-1,1 1 1,0-1-1,0 1 1,0-1-1,1 1 1,0 0-1,1 6 1,-1-12-47,1 1 1,-1-1-1,1 0 0,0 0 1,0 0-1,-1 0 0,1 0 1,0 0-1,0 0 0,0 0 0,0-1 1,0 1-1,0 0 0,1 0 1,-1-1-1,0 1 0,0-1 1,0 1-1,1-1 0,-1 0 1,0 1-1,1-1 0,-1 0 1,0 0-1,0 0 0,1 0 1,-1 0-1,3 0 0,38-5 1531,-32 1-1511,0-1 0,-1 0 0,0 0 1,0-1-1,-1 0 0,1 0 0,-1-1 1,-1 0-1,1 0 0,11-16 0,-5 5-91,-2 0 0,0 0 0,-1-1 0,10-23 0,-31 67-205,1 1 0,-10 46 0,19-72 224,0 1 1,0-1-1,0 0 1,0 1-1,0-1 1,0 1-1,0-1 1,0 1-1,0-1 0,0 0 1,0 1-1,0-1 1,0 1-1,0-1 1,0 0-1,0 1 1,1-1-1,-1 1 1,0-1-1,0 0 0,0 1 1,1-1-1,-1 0 1,0 1-1,0-1 1,1 0-1,-1 1 1,0-1-1,1 0 0,-1 0 1,0 1-1,1-1 1,-1 0-1,1 0 1,-1 0-1,0 1 1,1-1-1,-1 0 1,1 0-1,-1 0 0,0 0 1,1 0-1,25-5 315,23-21-2363,-46 23 1064,0 0-1,1 0 0,-1 0 1,0 0-1,0-1 1,0 1-1,2-6 1,2-8-6994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0.833"/>
    </inkml:context>
    <inkml:brush xml:id="br0">
      <inkml:brushProperty name="width" value="0.025" units="cm"/>
      <inkml:brushProperty name="height" value="0.025" units="cm"/>
    </inkml:brush>
  </inkml:definitions>
  <inkml:trace contextRef="#ctx0" brushRef="#br0">145 316 8936,'0'0'10085,"1"-8"-7806,1 0-2130,-1 5 166,0-1 0,-1 1-1,1-1 1,-1 1 0,0-1-1,0 0 1,0 1 0,-1-6-1,1 7-260,-1 1 1,0 0-1,1 0 0,-1-1 0,0 1 0,0 0 1,0 0-1,0 0 0,0 0 0,0 0 0,0 0 1,0 0-1,0 0 0,0 1 0,0-1 0,-1 0 1,1 0-1,0 1 0,0-1 0,-1 1 0,1 0 1,-1-1-1,1 1 0,0 0 0,-1 0 0,1-1 1,-1 1-1,1 0 0,-2 1 0,-2-1-66,1 0 0,-1 1 0,1-1-1,0 1 1,-1 0 0,1 0 0,0 1-1,0-1 1,0 1 0,0 0 0,0 0 0,0 0-1,0 0 1,1 1 0,-1 0 0,1 0 0,0 0-1,-1 0 1,-2 5 0,2-4 7,0 1 1,1 1-1,0-1 0,0 0 1,0 1-1,1-1 0,-1 1 1,1 0-1,1 0 0,-1 0 1,1 0-1,0 0 0,0 9 1,1-14 8,1 1 1,-1-1-1,1 0 0,-1 1 1,1-1-1,-1 0 1,1 0-1,0 1 1,0-1-1,0 0 1,-1 0-1,1 0 1,0 0-1,0 0 1,0 0-1,1 0 1,-1-1-1,0 1 1,0 0-1,0 0 1,1-1-1,-1 1 1,0-1-1,1 1 1,-1-1-1,0 0 1,1 0-1,-1 1 1,0-1-1,1 0 1,-1 0-1,1 0 1,-1 0-1,0-1 0,2 1 1,5 0 19,0-1 0,0 1-1,0-2 1,0 1 0,10-4 0,-6-1-177,-1 0 0,0-1-1,0 0 1,0-1 0,-1 0 0,0-1 0,-1 0 0,0-1 0,0 0-1,-1 0 1,-1 0 0,1-1 0,-2-1 0,1 1 0,7-22 0,-13 30 104,0-1 0,0 1 0,0-1 0,0 0 0,-1 1 0,1-1 0,-2-7 0,1 6-195,0 4-151,-1 5 335,1-1-1,-1 1 1,0 0-1,1-1 1,0 1-1,0 0 1,0 0-1,1 6 1,1-9 80,-1 0 1,1 0-1,-1 0 1,1 0-1,-1 0 1,1-1-1,0 1 1,-1 0-1,1-1 1,0 0-1,0 1 1,-1-1-1,1 0 1,0 0-1,0 0 1,0 0-1,2-1 1,34-3 870,-31 1-854,0 0 1,-1 0-1,1 0 1,-1-1-1,1 0 1,-1-1-1,0 1 1,-1-1-1,1 0 1,-1-1-1,0 1 1,0-1 0,-1 0-1,0 0 1,6-11-1,-5 7-1,1 0 0,-2-1 0,0 0 0,0 0 0,-1 0 0,0 0 0,-1-1 0,0 1 0,0-16 0,-2 26-38,1 1 0,-1 0 0,0-1 0,0 1 0,0 0 0,0 0 0,0-1-1,0 1 1,0 0 0,0-1 0,0 1 0,0 0 0,0-1 0,0 1-1,-1 0 1,1 0 0,0-1 0,0 1 0,0 0 0,0 0 0,0-1 0,0 1-1,-1 0 1,1 0 0,0-1 0,0 1 0,0 0 0,-1 0 0,1 0-1,0-1 1,0 1 0,-1 0 0,1 0 0,0 0 0,0 0 0,-1 0 0,1-1-1,-11 8-180,-8 16-129,-3 15 476,-18 46 1,34-70 19,0 1 0,2 0 0,0 0 0,0 0 0,2 0 0,-2 29 0,3-43-177,1 0-1,0 0 0,0 0 1,0 0-1,0 0 0,1 0 1,-1 0-1,0 0 0,0 0 1,0 0-1,1 0 0,-1-1 1,0 1-1,1 0 0,-1 0 0,1 0 1,-1 0-1,1 0 0,0-1 1,-1 1-1,1 0 0,0-1 1,-1 1-1,1 0 0,0-1 1,0 1-1,1 0 0,0 0 17,0-1 0,0 0 1,0 0-1,0 0 0,0 0 0,0 0 0,0 0 0,0 0 0,0 0 0,0-1 1,-1 1-1,1-1 0,2 0 0,2-2 3,0 1 0,-1-1 1,1 0-1,-1 0 0,0-1 0,0 1 1,0-1-1,6-7 0,-7 6-24,0-2-1,0 1 1,0 0 0,-1-1-1,0 1 1,-1-1-1,1 0 1,-1 0 0,2-12-1,-3 21-5,0-1 0,0 1 0,0 0 0,1 0 0,-1-1 0,0 1 0,1-1 0,0 1 0,-1-1 0,1 0 0,0 0 0,-1 0 0,1 1 0,0-2 0,0 1 0,0 0 0,0 0 0,0-1 0,0 1 0,0-1 0,0 1 0,4-1 0,57 10 465,-49-10-411,-1-1 0,1 0 1,-1-1-1,17-4 0,-28 6-25,1-1 1,0 1-1,-1-1 0,1 0 0,-1 0 0,0 0 0,1 0 0,-1 0 0,0-1 0,1 1 0,-1-1 0,0 1 0,0-1 0,0 0 0,-1 0 0,1 0 0,0 0 0,-1 0 0,1 0 1,-1 0-1,1-1 0,-1 1 0,0 0 0,0-1 0,0 1 0,-1-1 0,1 1 0,-1-1 0,1-2 0,-1 3-7,-1 1 1,0 0-1,1 0 1,-1 0-1,0 0 0,0 0 1,0 0-1,0 0 0,0 0 1,0 1-1,0-1 0,0 0 1,0 0-1,0 1 0,0-1 1,0 1-1,0-1 0,-1 1 1,1-1-1,0 1 0,0 0 1,-1 0-1,1-1 0,0 1 1,-1 0-1,1 0 0,0 0 1,-2 1-1,-41 1-166,39 0 141,0 0 0,0 1-1,0-1 1,1 1-1,0 0 1,-1 0-1,1 1 1,0-1-1,0 1 1,1 0-1,-1 0 1,1 0-1,-6 10 1,8-13 14,0 1 0,0-1 0,0 1-1,0 0 1,0-1 0,0 1 0,0 0 0,0 0 0,1 0 0,-1 0 0,1 0-1,0 0 1,-1 0 0,1 0 0,0 0 0,0 0 0,0 0 0,0 0 0,1 0 0,-1 0-1,0 0 1,1-1 0,0 1 0,-1 0 0,1 0 0,0 0 0,0 0 0,0-1 0,0 1-1,0 0 1,0-1 0,1 1 0,-1-1 0,0 1 0,1-1 0,-1 0 0,1 0 0,0 1-1,1 0 1,9 3-141,-1-1-1,1 1 0,0-2 0,0 0 0,0 0 0,1-1 1,17 0-1,47 0-6693,-30-2-3571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3.672"/>
    </inkml:context>
    <inkml:brush xml:id="br0">
      <inkml:brushProperty name="width" value="0.025" units="cm"/>
      <inkml:brushProperty name="height" value="0.025" units="cm"/>
    </inkml:brush>
  </inkml:definitions>
  <inkml:trace contextRef="#ctx0" brushRef="#br0">180 123 3587,'0'0'8019,"4"-11"-4496,-2 6-3430,2-3 596,-1 0 0,0 0 1,-1 0-1,0-1 0,1-9 0,-3 16-587,1 1 1,-1-1-1,0 0 1,0 0-1,0 1 0,0-1 1,0 0-1,-1 1 1,1-1-1,0 0 0,-1 1 1,1-1-1,-1 0 1,0 1-1,0-1 1,1 1-1,-1-1 0,0 1 1,0 0-1,0-1 1,0 1-1,-1 0 0,1 0 1,0-1-1,-1 1 1,1 0-1,0 0 1,-1 1-1,1-1 0,-1 0 1,1 0-1,-1 1 1,0-1-1,1 1 0,-1-1 1,0 1-1,-2-1 1,-1 1-106,0 0 0,0 0 1,0 1-1,0-1 0,1 1 1,-1 0-1,0 0 0,0 0 1,1 1-1,-1 0 0,1 0 0,-1 0 1,1 0-1,0 1 0,0 0 1,0 0-1,0 0 0,-4 4 1,3-2-2,1-1 1,0 1 0,0 0 0,0 0 0,0 1-1,1-1 1,0 1 0,0 0 0,0 0-1,1 0 1,0 0 0,0 0 0,-2 12 0,4-18 7,0 1 1,0-1 0,1 0 0,-1 1 0,0-1 0,0 1 0,0-1-1,0 0 1,0 1 0,0-1 0,1 0 0,-1 0 0,0 1 0,0-1-1,1 0 1,-1 1 0,0-1 0,0 0 0,1 0 0,-1 1 0,0-1-1,1 0 1,-1 0 0,0 0 0,1 0 0,-1 1 0,0-1 0,1 0-1,-1 0 1,0 0 0,1 0 0,-1 0 0,0 0 0,1 0 0,-1 0-1,1 0 1,-1 0 0,0 0 0,1 0 0,-1 0 0,1-1 0,12-1 131,-13 2-135,17-11 122,9-5-1,-26 16-132,1 0 1,0-1-1,0 1 1,0 0 0,0 0-1,0 0 1,0 0-1,0 0 1,0 1 0,0-1-1,0 0 1,0 0-1,0 0 1,0 1 0,-1-1-1,1 1 1,0-1 0,0 0-1,0 1 1,0 0-1,-1-1 1,1 1 0,0-1-1,-1 1 1,1 0-1,0-1 1,-1 1 0,1 0-1,0 1 1,7 14-28,-1 1 0,0-1 0,-1 1 0,-1 1 0,0-1 1,-2 1-1,3 35 0,-3-36 28,3 22 19,-2 1 1,-1-1 0,-5 66-1,2-101 26,-1-1 0,1 0-1,-1 0 1,0 0 0,0 0 0,0 0-1,-1 0 1,1 0 0,-1 0-1,1 0 1,-1-1 0,0 1 0,0 0-1,0-1 1,-1 0 0,1 0 0,0 1-1,-1-1 1,0 0 0,1-1-1,-1 1 1,0 0 0,0-1 0,0 0-1,0 0 1,0 0 0,0 0-1,0 0 1,0 0 0,-1-1 0,1 0-1,0 1 1,0-1 0,-1 0-1,1-1 1,0 1 0,0-1 0,0 1-1,-1-1 1,1 0 0,0 0 0,0 0-1,0 0 1,0-1 0,1 0-1,-1 1 1,0-1 0,1 0 0,-1 0-1,1 0 1,-1 0 0,1-1-1,0 1 1,-3-4 0,-1-3-16,1 1 1,-1-1 0,1-1 0,1 1-1,0-1 1,0 1 0,1-1-1,0 0 1,1 0 0,0-1-1,0 1 1,1 0 0,1-1-1,0 1 1,1-12 0,-1 19-2,1 0 0,0-1 1,0 1-1,1 0 0,-1 0 1,1 0-1,-1 0 0,1 0 1,0 0-1,0 0 0,0 0 1,1 1-1,-1-1 0,1 1 1,-1 0-1,1 0 0,4-3 1,57-33 217,-55 33-251,-2 1-9,24-11-1538,53-38 1,-83 52 1280,0 0 0,0 1 0,0-1 0,0 0 0,0 1 1,0-1-1,-1 0 0,1 0 0,0 0 0,-1 0 0,1 0 1,0 0-1,-1 0 0,1 0 0,-1 0 0,0 0 0,1 0 1,0-2-1,-1-6-5406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4.002"/>
    </inkml:context>
    <inkml:brush xml:id="br0">
      <inkml:brushProperty name="width" value="0.025" units="cm"/>
      <inkml:brushProperty name="height" value="0.025" units="cm"/>
    </inkml:brush>
  </inkml:definitions>
  <inkml:trace contextRef="#ctx0" brushRef="#br0">27 0 7079,'0'0'13645,"2"48"-13229,-7-18 96,1 0-255,-5 0-193,4-1-32,0-5 32,5-5-128,0-5-993,0-6-1217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4.331"/>
    </inkml:context>
    <inkml:brush xml:id="br0">
      <inkml:brushProperty name="width" value="0.025" units="cm"/>
      <inkml:brushProperty name="height" value="0.025" units="cm"/>
    </inkml:brush>
  </inkml:definitions>
  <inkml:trace contextRef="#ctx0" brushRef="#br0">0 207 4452,'0'0'13277,"9"4"-11446,-3 0-1542,1-1-1,0 0 1,0 0 0,0-1 0,1 0 0,-1 0-1,1-1 1,-1 0 0,1 0 0,-1 0-1,1-1 1,-1-1 0,1 1 0,0-1 0,-1 0-1,1-1 1,-1 0 0,0 0 0,0 0-1,13-7 1,-1-3-124,-1-1 0,0-1 0,-1 0 0,21-24 0,-30 30-149,0-1-1,-1-1 0,0 1 0,-1-1 1,0 0-1,-1-1 0,0 1 0,0-1 1,-1 0-1,3-13 0,-14 69-336,-2 78-1,9-107-812,0 1-1,7 31 1,0-29-2939,3-8-2606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7.484"/>
    </inkml:context>
    <inkml:brush xml:id="br0">
      <inkml:brushProperty name="width" value="0.025" units="cm"/>
      <inkml:brushProperty name="height" value="0.025" units="cm"/>
    </inkml:brush>
  </inkml:definitions>
  <inkml:trace contextRef="#ctx0" brushRef="#br0">185 0 4292,'-5'9'11317,"-8"15"-6206,-85 149-5198,88-157 48,5-7-41,-1 0 0,0-1 0,0 0 0,0 0 0,-1 0 1,0-1-1,-9 8 0,19-19-5795,1-5 3584,-1 1-150,9-17-6811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7.845"/>
    </inkml:context>
    <inkml:brush xml:id="br0">
      <inkml:brushProperty name="width" value="0.025" units="cm"/>
      <inkml:brushProperty name="height" value="0.025" units="cm"/>
    </inkml:brush>
  </inkml:definitions>
  <inkml:trace contextRef="#ctx0" brushRef="#br0">0 1 3716,'0'0'13516,"9"55"-12619,-9-29-160,2 0-193,1 3-127,-1-2-65,4-2-192,3-3-128,-6-2-192,2-4-865,-1-5-769,-4-3-1953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8.209"/>
    </inkml:context>
    <inkml:brush xml:id="br0">
      <inkml:brushProperty name="width" value="0.025" units="cm"/>
      <inkml:brushProperty name="height" value="0.025" units="cm"/>
    </inkml:brush>
  </inkml:definitions>
  <inkml:trace contextRef="#ctx0" brushRef="#br0">1 191 7591,'0'0'10442,"66"9"-9545,-32-6-353,2-3-383,3 0-97,0 0-609,-5-7-2498,-5-5-2050,-4-3-3331</inkml:trace>
  <inkml:trace contextRef="#ctx0" brushRef="#br0" timeOffset="1">394 1 9225,'0'0'9801,"-5"12"-9737,-11 31-55,-3 3 771,2 1 0,-13 64 0,30-110-761,0 0 0,-1 0 1,1 0-1,0 0 0,0 1 0,0-1 0,0 0 0,1 0 1,-1 0-1,0 0 0,0 0 0,1 1 0,-1-1 0,0 0 1,1 0-1,-1 0 0,1 0 0,0 0 0,-1 0 1,1 0-1,0-1 0,-1 1 0,1 0 0,0 0 0,0 0 1,1 0-1,1 1 25,0-1-1,-1 0 1,1 0 0,0 0 0,-1-1-1,1 1 1,0-1 0,0 1 0,0-1 0,5 0-1,0-1-541,0 0 0,1 0 0,-1 0 1,0-1-1,0-1 0,0 1 0,10-6 0,6-6-4851,1-5-3945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8.553"/>
    </inkml:context>
    <inkml:brush xml:id="br0">
      <inkml:brushProperty name="width" value="0.025" units="cm"/>
      <inkml:brushProperty name="height" value="0.025" units="cm"/>
    </inkml:brush>
  </inkml:definitions>
  <inkml:trace contextRef="#ctx0" brushRef="#br0">131 1 6919,'0'0'8050,"-9"5"-5450,-1 3-2183,-1-1-1,1 1 1,1 1 0,-1 0 0,2 1 0,-10 10 0,13-12-262,0-1 0,0 0 0,0 1 0,1 0 0,0 0 0,1 0 0,0 0 0,0 1 0,1 0 0,0-1 0,-2 14-1,4-21-135,0 1 0,0-1-1,0 0 1,-1 1 0,1-1-1,0 0 1,1 0 0,-1 1-1,0-1 1,0 0 0,0 0-1,1 1 1,-1-1-1,1 0 1,-1 0 0,1 0-1,0 1 1,-1-1 0,1 0-1,0 0 1,-1 0 0,1 0-1,0 0 1,0 0 0,0-1-1,2 3 1,1-2 134,-1-1 1,1 1-1,-1 0 0,1-1 1,0 0-1,-1 0 0,1 0 1,5-1-1,-4 1 19,-1-1-104,1 0-1,-1 0 1,1 0 0,-1 0 0,1-1 0,-1 1-1,0-1 1,0-1 0,0 1 0,0 0 0,0-1 0,0 0-1,-1 0 1,1 0 0,-1 0 0,0-1 0,0 1-1,0-1 1,0 0 0,3-7 0,-2 3-7,1 0 0,-2 0 0,1 0 0,-1-1 0,-1 0 0,1 1 0,-2-1 0,1 0 0,0-17 0,-2 25-66,0-1 0,0 1 1,0-1-1,-1 1 1,1-1-1,0 0 0,-1 1 1,1 0-1,-1-1 1,1 1-1,-1-1 0,0 1 1,1 0-1,-1-1 1,0 1-1,0 0 0,0 0 1,0-1-1,0 1 1,-1 0-1,1 0 0,0 0 1,-2-1-1,-1 1-83,1-1 0,0 1 0,-1 0 0,1 0 0,-1 0 0,1 1-1,-1-1 1,1 1 0,-1 0 0,-4 0 0,2 0-501,0 1 0,0 0-1,-1 0 1,1 0 0,0 1 0,1-1 0,-1 1 0,0 1-1,0-1 1,1 1 0,0 0 0,-8 5 0,7 1-3479,-1-3-977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8.902"/>
    </inkml:context>
    <inkml:brush xml:id="br0">
      <inkml:brushProperty name="width" value="0.025" units="cm"/>
      <inkml:brushProperty name="height" value="0.025" units="cm"/>
    </inkml:brush>
  </inkml:definitions>
  <inkml:trace contextRef="#ctx0" brushRef="#br0">1 1 3619,'0'0'18514,"62"60"-18418,-41-45-32,3-1-32,-5 0-32,1-3-480,-2-2-1282,-2-4-1921,-2-4-2339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2.968"/>
    </inkml:context>
    <inkml:brush xml:id="br0">
      <inkml:brushProperty name="width" value="0.025" units="cm"/>
      <inkml:brushProperty name="height" value="0.025" units="cm"/>
    </inkml:brush>
  </inkml:definitions>
  <inkml:trace contextRef="#ctx0" brushRef="#br0">0 0 4708,'0'0'13517,"2"8"-12919,15 74 1839,10 139 0,6 37 408,-33-258-2807,0 1 0,0 0-1,0 0 1,0 0 0,0-1-1,0 1 1,0 0 0,0 0-1,1 0 1,-1-1 0,0 1-1,0 0 1,1 0 0,-1-1-1,1 1 1,-1 0 0,0-1-1,1 1 1,-1 0-1,1-1 1,0 1 0,-1-1-1,2 2 1,4-20 441,2-55-191,-6 60-240,6-78 22,-1 5-366,35-168-1,-42 252 286,0 0 0,0 0 0,1 0 0,-1 0 0,1 0 0,0 0 0,-1 0 0,1 1 0,0-1-1,0 0 1,0 0 0,0 1 0,1-1 0,-1 0 0,0 1 0,1-1 0,-1 1 0,1 0 0,-1-1 0,1 1 0,0 0 0,-1 0 0,1 0-1,0 0 1,0 0 0,0 1 0,0-1 0,0 1 0,0-1 0,0 1 0,0-1 0,0 1 0,0 0 0,2 0 0,-1 1-1,-1 0 0,1 0 0,-1 0 0,0 0 1,1 1-1,-1-1 0,0 1 0,0-1 1,0 1-1,0 0 0,0 0 0,0 0 0,-1 0 1,1 0-1,-1 0 0,1 0 0,-1 1 1,0-1-1,1 0 0,-1 1 0,-1-1 0,1 1 1,0-1-1,-1 1 0,1 3 0,0 3 31,-1 1 0,0-1 0,0 0 0,-1 0 0,-1 1 0,1-1-1,-1 0 1,-1 0 0,0 0 0,0-1 0,-1 1 0,-7 13 0,8-16 36,0-1 0,0 1 0,-1-1 0,0 1 0,0-1 0,0 0 0,-1-1 0,1 1 0,-1-1 0,0 0 0,-1 0 1,1 0-1,-1-1 0,1 1 0,-1-1 0,0-1 0,0 1 0,-10 2 0,14-5-131,1 0-1,0 0 1,0 0-1,0 0 0,0 0 1,0 0-1,0 0 1,0 0-1,0-1 1,0 1-1,0 0 1,0 0-1,0-1 1,0 1-1,0-1 1,0 1-1,0-1 1,0 0-1,0 1 1,0-1-1,0 0 1,1 1-1,-1-1 0,0 0 1,1 0-1,-1 0 1,0 0-1,1 0 1,-1 1-1,1-1 1,-1 0-1,1 0 1,0 0-1,-1-2 1,0 0-506,1 0 0,0 0 0,-1 0 0,1 1 0,0-1 0,0 0 0,1 0 0,-1 0 0,1 0 0,-1 0 0,1 1 0,1-5 0,15-16-6299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9.278"/>
    </inkml:context>
    <inkml:brush xml:id="br0">
      <inkml:brushProperty name="width" value="0.025" units="cm"/>
      <inkml:brushProperty name="height" value="0.025" units="cm"/>
    </inkml:brush>
  </inkml:definitions>
  <inkml:trace contextRef="#ctx0" brushRef="#br0">1 0 7175,'0'0'14830,"14"69"-14766,-12-38-32,-2 0 0,0 1 32,0-2-64,0-1 0,0-3-320,0-2-1090,0-7-1697,0-7-2434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29.656"/>
    </inkml:context>
    <inkml:brush xml:id="br0">
      <inkml:brushProperty name="width" value="0.025" units="cm"/>
      <inkml:brushProperty name="height" value="0.025" units="cm"/>
    </inkml:brush>
  </inkml:definitions>
  <inkml:trace contextRef="#ctx0" brushRef="#br0">2 0 6246,'0'8'4671,"-1"-1"-4178,1 1 0,0-1 0,0 0 0,1 1 0,0-1 0,1 0 0,-1 0 0,1 0 0,0 0 0,1 0 0,0 0 0,0-1 0,1 1 0,-1-1 0,1 0 0,7 8 0,-5-8-222,1 0-1,-1-1 0,1 0 0,0 0 1,1-1-1,-1 1 0,1-1 0,-1-1 1,1 0-1,1 0 0,-1 0 1,0-1-1,0-1 0,1 1 0,11 0 1,-16-2-208,0 0 1,0 0 0,1 0 0,-1-1-1,0 1 1,0-1 0,0 0 0,0 0-1,0-1 1,0 1 0,0-1-1,0 0 1,-1 0 0,1 0 0,-1 0-1,1-1 1,-1 1 0,0-1 0,0 0-1,0 0 1,0 0 0,0-1-1,-1 1 1,1 0 0,-1-1 0,0 0-1,0 1 1,-1-1 0,1 0-1,-1 0 1,1 0 0,0-6 0,0-16-5397,-2 14 571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0.421"/>
    </inkml:context>
    <inkml:brush xml:id="br0">
      <inkml:brushProperty name="width" value="0.025" units="cm"/>
      <inkml:brushProperty name="height" value="0.025" units="cm"/>
    </inkml:brush>
  </inkml:definitions>
  <inkml:trace contextRef="#ctx0" brushRef="#br0">20 0 10730,'0'0'8808,"-12"70"-8711,7-36 63,3-2-64,2-1 0,0-5 0,0-5-96,0-8 32,2-4 0,8-6-96,1-3-641,3-6-1216,1-12-2307,1-8-2211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0.751"/>
    </inkml:context>
    <inkml:brush xml:id="br0">
      <inkml:brushProperty name="width" value="0.025" units="cm"/>
      <inkml:brushProperty name="height" value="0.025" units="cm"/>
    </inkml:brush>
  </inkml:definitions>
  <inkml:trace contextRef="#ctx0" brushRef="#br0">45 0 7783,'0'0'8745,"-23"54"-8105,15-30-159,0 3-65,6-3-128,-2 1 65,4-3-97,0-2-192,0-3-32,6-4-801,-3-4-1024,2-4-1026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1.097"/>
    </inkml:context>
    <inkml:brush xml:id="br0">
      <inkml:brushProperty name="width" value="0.025" units="cm"/>
      <inkml:brushProperty name="height" value="0.025" units="cm"/>
    </inkml:brush>
  </inkml:definitions>
  <inkml:trace contextRef="#ctx0" brushRef="#br0">0 116 6566,'0'0'12866,"1"-5"-12477,0 2-303,0 1-1,1-1 1,-1 0-1,1 1 1,0-1-1,0 1 1,0-1-1,0 1 1,0 0 0,0 0-1,0 0 1,1 0-1,-1 0 1,1 1-1,0-1 1,-1 1-1,1 0 1,0 0-1,0-1 1,3 1-1,78-23 606,-51 15-685,1 1-482,57-8 0,-7 8-7805,-79 7 7372,21-2-6875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1.519"/>
    </inkml:context>
    <inkml:brush xml:id="br0">
      <inkml:brushProperty name="width" value="0.025" units="cm"/>
      <inkml:brushProperty name="height" value="0.025" units="cm"/>
    </inkml:brush>
  </inkml:definitions>
  <inkml:trace contextRef="#ctx0" brushRef="#br0">49 40 4004,'0'0'6283,"4"-7"-2231,15-25-673,-16 41 1262,-2 50-4707,-7-10-339,-23 83 1,21-103-650,-3 5-1901,11-33 2520,-1 0-1,1-1 0,-1 1 0,1 0 0,-1 0 0,0 0 1,1 0-1,-1-1 0,0 1 0,1 0 0,-1-1 0,0 1 1,0 0-1,0-1 0,0 1 0,0-1 0,-1 1 0,-6 0-3909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1:31.849"/>
    </inkml:context>
    <inkml:brush xml:id="br0">
      <inkml:brushProperty name="width" value="0.025" units="cm"/>
      <inkml:brushProperty name="height" value="0.025" units="cm"/>
    </inkml:brush>
  </inkml:definitions>
  <inkml:trace contextRef="#ctx0" brushRef="#br0">0 215 3107,'0'0'18102,"8"-8"-17082,2-2-731,0 0 0,1 1 1,1 0-1,-1 1 0,16-8 0,-9 6-148,-1 0-1,0-1 1,0-1-1,-1-1 1,-1 0-1,0-2 1,-1 1 0,23-32-1,-37 46-153,0 0 0,1 0 0,-1 0-1,1 0 1,-1 1 0,0-1 0,1 0 0,-1 0 0,0 0-1,1 1 1,-1-1 0,0 0 0,1 0 0,-1 1-1,0-1 1,1 0 0,-1 1 0,0-1 0,0 0-1,0 1 1,1-1 0,-1 0 0,0 1 0,0-1-1,0 0 1,0 1 0,0-1 0,1 1 0,-1-1 0,0 0-1,0 1 1,0-1 0,0 1 0,0-1 0,0 0-1,-1 2 1,6 17-72,-5-18 76,3 10 47,0 0 0,0 0 0,1 0-1,0-1 1,1 1 0,9 14 0,-11-21-174,-1-1 1,1 1 0,0-1 0,0 0-1,0 0 1,0 0 0,1 0 0,-1-1-1,5 3 1,-6-4-203,1 0 0,-1 0-1,1 0 1,-1 0 0,1 0 0,-1-1-1,1 0 1,0 1 0,-1-1 0,1 0-1,0 0 1,-1 0 0,1 0 0,0-1-1,-1 1 1,3-2 0,15-7-6517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7:54.903"/>
    </inkml:context>
    <inkml:brush xml:id="br0">
      <inkml:brushProperty name="width" value="0.025" units="cm"/>
      <inkml:brushProperty name="height" value="0.025" units="cm"/>
    </inkml:brush>
  </inkml:definitions>
  <inkml:trace contextRef="#ctx0" brushRef="#br0">13463 453 9673,'0'0'742,"-11"-7"-277,-22-11-350,-2 1 0,0 1 1,-1 2-1,-50-12 0,-49 4-44,-1 5 1,-175 2-1,142 9 350,-2438-68 1715,1687 61-2087,-1 1-72,433 15-48,-691-13 105,735-8-4,-1238-72 511,-179 10 997,1618 80-1520,-359 47 1,403-14-48,-217 67 0,316-70 12,0 6-1,3 3 1,-180 103-1,239-119-5,0 3 0,1 1 0,2 1 0,1 2 1,-33 38-1,56-55-1,0 1-1,1 0 1,1 1 0,0 0 0,1 1 0,1 0 0,-6 17 0,9-22 3,2 0 1,-1 0 0,2 0 0,-1 0 0,2 0 0,-1 1-1,2-1 1,-1 0 0,1 0 0,1 0 0,0 0 0,4 12-1,-1-12 21,-1 0 0,2-1 0,0 0 0,0 1 0,1-2 0,0 1 0,0-1 0,1 0 0,0-1 0,1 0 0,0 0 0,12 8 0,11 6 5,1-2 1,50 23-1,-10-11 26,2-4-1,1-3 1,146 28-1,245 7 67,585-8-165,5-54-16,-806-1 82,1207-2 42,1 48-11,1791 9 35,-1954-105-166,-2-46-51,-849 63 130,-333 27 17,253-25 3,-282 22 22,-1-4 0,106-34 0,-161 41 22,-1-1 0,1-1-1,-2-1 1,0-2 0,36-25-1,-52 33 0,-1-1-1,0 0 1,0 0-1,-1-1 1,0 0 0,-1 0-1,0-1 1,0 1-1,0-1 1,-1-1-1,-1 1 1,0-1-1,0 0 1,0 0-1,-2 0 1,1 0-1,2-20 1,-5 15-108,0 1 0,0-1-1,-2 0 1,0 1 0,0 0 0,-1-1-1,-1 1 1,-1 0 0,-11-26 0,5 20 31,0 1 1,-1 0 0,-1 1 0,-1 0 0,-30-30 0,6 15 146,0 2 0,-2 1-1,-1 3 1,-1 1 0,-57-26 0,13 15 129,-2 3 1,-1 5-1,-1 3 0,-1 4 1,-139-15-1,-471 0-3914,664 36 3207,-124-3-2372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8:10.889"/>
    </inkml:context>
    <inkml:brush xml:id="br0">
      <inkml:brushProperty name="width" value="0.025" units="cm"/>
      <inkml:brushProperty name="height" value="0.025" units="cm"/>
    </inkml:brush>
  </inkml:definitions>
  <inkml:trace contextRef="#ctx0" brushRef="#br0">7209 411 6278,'0'0'1068,"-9"-5"-721,-49-18 395,-117-31 0,33 13 1003,60 16-698,-155-24 0,-91 11-1421,156 21 363,-830-60-71,-2 43-3,791 28 81,-287-11 209,-483-7 423,950 24-622,-930 34 201,895-27-206,-374 58 22,392-54-21,0 3 1,1 2 0,1 2 0,1 3-1,1 1 1,-73 47 0,73-37-27,1 2 0,1 2 0,-44 48 0,71-66 14,1 2 1,1-1-1,0 2 0,2 0 1,0 1-1,2 0 0,0 0 1,1 1-1,-10 39 1,12-31 72,2 0 0,1 0 0,2 0 0,1 1 0,1-1 1,2 1-1,1-1 0,10 52 0,-8-67-29,0 1 0,1-2 1,1 1-1,1-1 0,0 0 0,1 0 0,0-1 0,2 0 0,-1 0 1,2-1-1,-1 0 0,2-1 0,0 0 0,0-1 0,1-1 0,0 0 1,1 0-1,17 8 0,11 2 66,1-1 1,1-3-1,83 20 1,144 14-11,-264-49-86,194 25-67,254 0 1,205-37-47,-117 0 103,169 18-198,372-3 259,864-143 9,-1381 44-51,-435 63-14,-2-5 0,154-67 0,-255 92 34,0-1-1,-2-2 1,1-1 0,36-27-1,-57 37-21,1 0 0,-2-1 0,1 0 1,-1 0-1,0 0 0,0-1 0,-1 0 0,0 0 0,0 0 0,-1-1 0,0 1 0,-1-1 0,0 0 0,0 0 1,-1 0-1,0-1 0,0 1 0,-1-19 0,-1 19 1,0 1-1,-1-1 1,-1 1 0,1-1 0,-1 1-1,-1 0 1,0-1 0,0 2-1,0-1 1,-1 0 0,-7-10-1,2 6 31,0 0-1,-1 0 0,0 1 0,-1 1 0,-23-19 0,-5 4 44,-1 1 0,-1 1-1,-52-19 1,-5 3-81,-1 4-1,-114-23 1,-212-23 6,53 36-2241,-592 4-1,838 41 177,1-3-961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8:48.828"/>
    </inkml:context>
    <inkml:brush xml:id="br0">
      <inkml:brushProperty name="width" value="0.025" units="cm"/>
      <inkml:brushProperty name="height" value="0.025" units="cm"/>
    </inkml:brush>
  </inkml:definitions>
  <inkml:trace contextRef="#ctx0" brushRef="#br0">2656 479 5541,'3'-9'-907,"3"-11"1914,0-1 1,-2 0-1,0 0 0,-2 0 1,0 0-1,-2-41 1,-1 53-791,0 1 0,0 0 0,-1-1 0,0 1 0,-1 0 1,0 0-1,0 0 0,-1 1 0,0-1 0,0 1 1,0 0-1,-1 0 0,0 0 0,-1 0 0,0 1 0,0 0 1,0 0-1,0 1 0,-1 0 0,0 0 0,-11-5 1,-9-3-12,0 1 0,-1 2 1,0 0-1,-53-9 1,-120-8-127,180 24-71,-153-14 92,-2 7 1,1 7-1,0 9 0,0 7 1,-266 54-1,55 37 83,345-89-92,0 1-1,2 3 1,0 0 0,1 3 0,0 1 0,2 2 0,-35 32-1,59-47-67,1 2-1,0-1 0,1 2 0,1-1 0,0 1 0,0 1 1,1-1-1,1 1 0,0 1 0,1-1 0,1 1 0,-6 26 0,9-27-13,0-1 0,1 1 0,1-1 0,0 1 0,1-1 0,0 1 0,1-1-1,1 0 1,0 1 0,1-1 0,0-1 0,1 1 0,0-1 0,1 1 0,8 11 0,6 5-4,1-1 1,1-1-1,1 0 1,2-2-1,0-1 1,2-1-1,1-1 1,0-2-1,1-1 1,44 22-1,-9-10-69,2-4-1,0-2 1,1-3-1,82 16 1,-67-23 67,2-4 0,-1-4 0,1-3-1,0-4 1,138-18 0,-54-8 46,290-86 0,-378 87 52,-1-4-1,129-65 1,-167 72 95,-2-2-1,-1-1 1,-1-2 0,-1-2-1,-2-1 1,49-55-1,-74 75-104,-1-1-1,0 0 0,0-1 1,-2 0-1,1 0 0,-1-1 0,-1 0 1,0 1-1,-1-2 0,-1 1 1,0 0-1,3-28 0,-6 31-73,0 0 0,-1 0 0,0 0 0,-1 0 0,1 0 0,-2 1-1,0-1 1,0 1 0,0-1 0,-1 1 0,-1 0 0,0 1 0,0-1 0,0 1 0,-1 0-1,0 0 1,-1 0 0,-10-9 0,-7-2 31,0 1 1,-1 1-1,-1 1 0,0 1 0,-1 1 1,-1 2-1,0 0 0,-34-8 0,-242-45-32,296 64-23,-156-24-51,-1 7 0,-265 5 0,372 16-55,0 3 1,0 1-1,0 4 0,1 2 0,1 2 1,0 3-1,1 2 0,1 3 1,1 2-1,2 2 0,0 2 0,2 3 1,-57 47-1,50-33 17,2 3 1,3 2-1,-50 64 0,85-95 51,2 0-1,0 0 0,1 1 0,2 1 0,0 0 1,1 0-1,1 1 0,1 1 0,1-1 0,2 1 1,0 0-1,-3 49 0,9-64 39,0 0 1,0-1-1,1 1 1,0-1 0,1 0-1,-1 1 1,2-1-1,-1 0 1,1-1-1,0 1 1,1-1-1,0 0 1,0 0-1,1 0 1,-1 0-1,1-1 1,1 0-1,-1-1 1,1 1-1,0-1 1,8 4-1,16 9-24,0-1 0,1-1 1,61 20-1,-12-11-176,1-2 1,1-5-1,123 13 1,-92-23-23,0-4 0,123-13 0,-127-4 241,-2-6-1,-1-4 1,0-4-1,-2-6 1,104-46-1,-164 60 1,0-2 0,-2-2 0,0-2 1,-2-1-1,-1-3 0,-1-1 0,54-54 0,-74 64 17,-2 0 1,-1 0-1,0-2 1,-2 0-1,-1-1 1,0 0-1,-2-1 1,0 0-1,-2-1 1,-1 0-1,0 0 1,-2-1-1,-1 0 1,-2 0-1,2-45 1,-5 63 19,-1-1 0,0 0 0,0 1 0,-1-1 0,0 1 0,0-1 0,-1 1 0,0 0 0,-1 0 0,0 0 0,0 0 0,-7-9 0,2 5-10,-1 1 1,0 0-1,0 1 0,-1 0 1,0 1-1,-23-15 0,-8 1-11,-1 2-1,0 1 0,-69-20 1,-12 2-32,-2 6 1,-1 5-1,-1 5 0,-1 7 1,-252 1-1,337 16-3,1 2 0,0 1 0,0 2-1,-55 17 1,79-18-59,0 0-1,1 1 1,0 1-1,0 1 1,1 0-1,0 2 1,1 0-1,0 0 1,1 2-1,0 0 1,-24 26-1,34-31-320,0-1 0,0 0 0,1 1 0,-1 0-1,2 0 1,-6 15 0,8-18-222,0 0 1,0-1-1,0 1 0,1 0 0,0 0 0,0 0 1,0 0-1,1 7 0,8 14-4714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3.299"/>
    </inkml:context>
    <inkml:brush xml:id="br0">
      <inkml:brushProperty name="width" value="0.025" units="cm"/>
      <inkml:brushProperty name="height" value="0.025" units="cm"/>
    </inkml:brush>
  </inkml:definitions>
  <inkml:trace contextRef="#ctx0" brushRef="#br0">0 2 9545,'0'0'16175,"47"-1"-37251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59:01.222"/>
    </inkml:context>
    <inkml:brush xml:id="br0">
      <inkml:brushProperty name="width" value="0.025" units="cm"/>
      <inkml:brushProperty name="height" value="0.025" units="cm"/>
    </inkml:brush>
  </inkml:definitions>
  <inkml:trace contextRef="#ctx0" brushRef="#br0">0 70 5605,'0'0'3155,"8"-4"-3085,0 0 269,1 0 1,-1 1 0,1 0 0,0 0-1,0 1 1,0 0 0,1 1-1,-1 0 1,0 0 0,11 1 0,261 12 554,-42-4-897,423-4 2798,-318-9-2648,941 16 45,-271 4-160,-3-1 0,979-39 59,-53-18 229,-1931 43-273,0 0 1,-1 0-1,1 0 0,0-1 1,0 0-1,-1 0 1,1-1-1,0 1 1,-1-1-1,0-1 0,1 1 1,-1-1-1,0 0 1,0 0-1,0 0 0,5-5 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00.674"/>
    </inkml:context>
    <inkml:brush xml:id="br0">
      <inkml:brushProperty name="width" value="0.025" units="cm"/>
      <inkml:brushProperty name="height" value="0.025" units="cm"/>
    </inkml:brush>
  </inkml:definitions>
  <inkml:trace contextRef="#ctx0" brushRef="#br0">35 6 3107,'0'0'12860,"-6"1"-12262,-16 0-187,16 0-176,37-1 16,116 17-127,-87-8-7,78 0 0,400-27 416,393 1 516,-599 20-977,629-14 1098,-946 11-1014,45 4 248,-58-2-774,-9 0-7524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04.045"/>
    </inkml:context>
    <inkml:brush xml:id="br0">
      <inkml:brushProperty name="width" value="0.025" units="cm"/>
      <inkml:brushProperty name="height" value="0.025" units="cm"/>
    </inkml:brush>
  </inkml:definitions>
  <inkml:trace contextRef="#ctx0" brushRef="#br0">169 39 2274,'0'0'1228,"-9"-3"-1068,-1-2-310,-62-20 3916,69 24-3532,0 0 1,-1 0-1,1 0 1,-1 1-1,1-1 1,-1 1-1,1 0 1,-1 0 0,1 0-1,-1 0 1,1 1-1,-1 0 1,1-1-1,0 1 1,-1 0-1,1 1 1,0-1 0,0 1-1,-4 1 1,6-2-217,1-1 0,0 0 1,-1 0-1,1 1 0,-1-1 0,1 0 1,0 1-1,-1-1 0,1 0 1,0 1-1,-1-1 0,1 1 1,0-1-1,0 0 0,-1 1 1,1-1-1,0 1 0,0-1 0,0 1 1,0-1-1,-1 1 0,1-1 1,0 1-1,0-1 0,0 1 1,0-1-1,0 1 0,0-1 1,0 1-1,1-1 0,-1 1 0,0-1 1,0 1-1,0-1 0,0 0 1,1 2-1,19 7 704,29-5 436,755-9 2796,20 0-2928,-613 13-935,90 1 310,1278 31 1867,-961-21-2226,181 11 7,-548-20-35,72 6-1,-305-15-36,1 1 0,-1 1 1,1 0-1,-1 2 0,0 0 1,-1 1-1,23 10 0,-24-9-88,-13-15 688,-21-29-2191,6 14-7674,11 8-2350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7.818"/>
    </inkml:context>
    <inkml:brush xml:id="br0">
      <inkml:brushProperty name="width" value="0.025" units="cm"/>
      <inkml:brushProperty name="height" value="0.025" units="cm"/>
    </inkml:brush>
  </inkml:definitions>
  <inkml:trace contextRef="#ctx0" brushRef="#br0">0 506 9641,'0'0'6502,"54"-13"-6149,-17-14 896,17-12-128,10-10-481,15-7-223,3-3-225,0 2-128,-4 3-32,-1 11-32,-9 4-320,-14 13-801,-10 5-801,-12 8-1922,-7 3-2145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34.254"/>
    </inkml:context>
    <inkml:brush xml:id="br0">
      <inkml:brushProperty name="width" value="0.025" units="cm"/>
      <inkml:brushProperty name="height" value="0.025" units="cm"/>
    </inkml:brush>
  </inkml:definitions>
  <inkml:trace contextRef="#ctx0" brushRef="#br0">0 4 8392,'0'0'2178,"65"-3"-6790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12.015"/>
    </inkml:context>
    <inkml:brush xml:id="br0">
      <inkml:brushProperty name="width" value="0.025" units="cm"/>
      <inkml:brushProperty name="height" value="0.025" units="cm"/>
    </inkml:brush>
  </inkml:definitions>
  <inkml:trace contextRef="#ctx0" brushRef="#br0">24 1644 1602,'0'0'11829,"-6"1"-10830,-11-1 397,45-12 146,18-9-1128,469-324 1796,-284 179-1863,830-491 838,-317 298 193,-548 282-1976,-196 77 535,-1 0 1,1 0 0,0 0-1,0 0 1,0 0-1,0 0 1,0 0-1,0 0 1,0 0 0,0 0-1,0 0 1,0 0-1,-1 0 1,1 0 0,0 0-1,0 0 1,0 0-1,0-1 1,0 1-1,0 0 1,0 0 0,0 0-1,0 0 1,0 0-1,0 0 1,0 0-1,0 0 1,0 0 0,0 0-1,-1 0 1,1 0-1,0-1 1,0 1 0,0 0-1,0 0 1,0 0-1,0 0 1,0 0-1,0 0 1,0 0 0,0 0-1,0 0 1,0 0-1,0-1 1,0 1 0,0 0-1,1 0 1,-1 0-1,0 0 1,0 0-1,0 0 1,0 0 0,0 0-1,0 0 1,0 0-1,0 0 1,0-1-1,-16-1-2506,-21 1-2548,-3 1-1172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12.644"/>
    </inkml:context>
    <inkml:brush xml:id="br0">
      <inkml:brushProperty name="width" value="0.025" units="cm"/>
      <inkml:brushProperty name="height" value="0.025" units="cm"/>
    </inkml:brush>
  </inkml:definitions>
  <inkml:trace contextRef="#ctx0" brushRef="#br0">203 84 7079,'9'-7'1238,"2"-2"-577,1 0 0,0 0 0,1 1 0,0 1 0,0 0 0,1 1-1,0 0 1,0 1 0,23-5 0,-36 10-651,-1 0-1,1 0 1,0 0 0,0 0-1,-1 1 1,1-1-1,0 0 1,-1 0 0,1 1-1,-1-1 1,1 0 0,0 1-1,-1-1 1,1 1-1,-1-1 1,1 1 0,-1-1-1,1 1 1,-1-1 0,0 1-1,1-1 1,-1 1-1,1 0 1,-1-1 0,0 1-1,0 0 1,1-1 0,-1 1-1,0 0 1,0-1-1,0 1 1,0 0 0,0 0-1,0-1 1,0 1 0,0 0-1,0-1 1,0 1-1,0 0 1,0-1 0,-1 1-1,1 0 1,0-1 0,0 1-1,-1 0 1,1-1-1,-1 2 1,-15 36 302,-20 14 27,-3-3 1,-62 63-1,51-59 820,-56 77 1,103-126-1084,0 0 0,0-1 0,1 1 0,-1 0 0,1 0 0,0 1 0,0-1 0,0 0 0,1 1 0,-1-1 0,1 1 0,0-1 0,0 1 0,1 0 0,-1-1 0,2 10 0,-1-13-67,1 0 1,0 0-1,0 0 1,1 0-1,-1 0 1,0 0-1,0 0 1,0 0-1,1 0 1,-1-1-1,0 1 1,1 0-1,-1-1 1,0 1-1,1-1 1,-1 0-1,1 1 1,-1-1-1,1 0 1,-1 0-1,0 0 1,1 0-1,-1 0 1,1 0-1,-1-1 1,1 1-1,2-1 1,4 0 39,12 0 30,-1-2 1,0 0-1,-1-1 1,1-1 0,28-11-1,93-48 87,-91 40-131,322-140-49,-209 105-2588,-94 36-1840,-13 1-3096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5.274"/>
    </inkml:context>
    <inkml:brush xml:id="br0">
      <inkml:brushProperty name="width" value="0.025" units="cm"/>
      <inkml:brushProperty name="height" value="0.025" units="cm"/>
    </inkml:brush>
  </inkml:definitions>
  <inkml:trace contextRef="#ctx0" brushRef="#br0">8690 0 2050,'0'0'6518,"-10"9"-5055,3-2-1429,0-1 0,1 1 0,0 0 0,0 1 0,0-1 0,1 1 0,0 0 0,1 1 1,0-1-1,0 1 0,1 0 0,-4 12 0,0 41 95,2 0 0,4 104 0,3-72-116,8 206 98,-2-168-71,-6 1-1,-21 194 1,-37 26 365,-33 269 322,-100 530 239,28-505-423,-42 184 190,41-187-781,-55-16 0,161-506 37,-5-3 0,-5-2 1,-5-3-1,-106 129 0,113-166-8,-4-3-1,-3-2 0,-102 79 1,62-68-51,-222 125-1,-131 28 14,327-176 40,-215 61 1,-789 132 608,459-115 145,314-60-673,-3-16 0,-692 26 0,886-86-190,-503-6 569,511-5-1479,-333-63-1,416 51-1104,6-3-662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6.751"/>
    </inkml:context>
    <inkml:brush xml:id="br0">
      <inkml:brushProperty name="width" value="0.025" units="cm"/>
      <inkml:brushProperty name="height" value="0.025" units="cm"/>
    </inkml:brush>
  </inkml:definitions>
  <inkml:trace contextRef="#ctx0" brushRef="#br0">4 84 6662,'0'0'9193,"0"-10"-7164,-1 5-1522,0 2-359,1 1 0,-1-1 0,1 1 0,0-1 0,0 1 0,0-1 0,0 0 0,0 1 0,1-1 0,-1 1 0,1-1 0,-1 1 0,1-1 0,0 1 0,0 0 0,0-1 0,2-2 0,-3 5-99,1 0 1,-1 0 0,0-1 0,0 1 0,0 0-1,0 0 1,0 0 0,0 0 0,1-1-1,-1 1 1,0 0 0,0 0 0,0 0 0,0 0-1,0 0 1,1 0 0,-1 0 0,0 0-1,0 0 1,0 0 0,1-1 0,-1 1 0,0 0-1,0 0 1,0 0 0,1 0 0,-1 0 0,0 0-1,0 0 1,0 0 0,0 0 0,1 1-1,-1-1 1,0 0 0,0 0 0,0 0 0,1 0-1,-1 0 1,0 0 0,0 0 0,0 0-1,0 0 1,0 1 0,1-1 0,-1 0 0,0 0-1,0 0 1,0 0 0,0 0 0,0 1 0,0-1-1,0 0 1,1 0 0,3 18 969,-4 32-791,0-41 102,-9 263 1405,9-272-1708,0 1 0,0-1 0,0 0 1,0 1-1,0-1 0,0 1 0,0-1 0,0 0 1,0 1-1,0-1 0,0 0 0,0 1 0,0-1 1,0 0-1,0 1 0,0-1 0,1 0 0,-1 1 1,0-1-1,0 0 0,0 1 0,1-1 0,-1 0 0,0 0 1,0 1-1,1-1 0,-1 0 0,0 0 0,0 1 1,1-1-1,-1 0 0,0 0 0,1 0 0,-1 1 1,0-1-1,1 0 0,-1 0 0,1 0 0,14-8 625,13-20 198,2-10-780,-3-1-1,0-2 1,-3-1-1,-2 0 0,-1-2 1,15-47-1,-36 91-197,0-1-1,0 1 0,0 0 1,0 0-1,0 0 0,0-1 1,1 1-1,-1 0 1,0 0-1,0 0 0,0 0 1,0-1-1,0 1 1,0 0-1,0 0 0,0 0 1,0-1-1,0 1 1,0 0-1,0 0 0,-1 0 1,1-1-1,0 1 0,0 0 1,0 0-1,0 0 1,0-1-1,0 1 0,0 0 1,0 0-1,-1 0 1,1 0-1,0 0 0,0-1 1,0 1-1,0 0 1,-1 0-1,1 0 0,0 0 1,0 0-1,0 0 0,0 0 1,-1 0-1,1 0 1,0 0-1,0-1 0,0 1 1,-1 0-1,1 0 1,0 0-1,0 0 0,0 0 1,-1 0-1,1 1 1,0-1-1,0 0 0,0 0 1,-1 0-1,1 0 0,0 0 1,-2 0-531,-5 1-6142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7.141"/>
    </inkml:context>
    <inkml:brush xml:id="br0">
      <inkml:brushProperty name="width" value="0.025" units="cm"/>
      <inkml:brushProperty name="height" value="0.025" units="cm"/>
    </inkml:brush>
  </inkml:definitions>
  <inkml:trace contextRef="#ctx0" brushRef="#br0">1 1 17585,'0'0'9737,"54"26"-9673,-35-26-320,6 0-673,-5 0-1121,1 0-1570,-5 0-2241,-3 0-3332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3.676"/>
    </inkml:context>
    <inkml:brush xml:id="br0">
      <inkml:brushProperty name="width" value="0.025" units="cm"/>
      <inkml:brushProperty name="height" value="0.025" units="cm"/>
    </inkml:brush>
  </inkml:definitions>
  <inkml:trace contextRef="#ctx0" brushRef="#br0">123 65 4484,'0'0'15257,"-9"-1"-13447,5 0-1692,1 0 0,-1 0-1,1 0 1,-1 1 0,1 0 0,0 0 0,-1 0-1,1 0 1,-1 0 0,1 1 0,-1-1-1,1 1 1,-1 0 0,1 0 0,0 0 0,0 1-1,-1-1 1,1 1 0,0 0 0,0 0-1,1 0 1,-1 0 0,0 0 0,1 1-1,-1-1 1,1 1 0,0-1 0,0 1 0,0 0-1,0 0 1,-2 4 0,1-2 41,1 0 1,0 0-1,0 1 1,0-1-1,1 0 1,0 0-1,0 1 1,0-1-1,0 1 1,1 7-1,0-11-137,1-1-1,-1 1 1,0-1-1,1 1 1,-1-1-1,1 1 1,0-1-1,-1 0 1,1 1-1,0-1 1,0 0 0,0 0-1,0 1 1,0-1-1,0 0 1,0 0-1,0 0 1,1 0-1,-1-1 1,0 1-1,0 0 1,1 0-1,-1-1 1,1 1 0,-1-1-1,1 1 1,-1-1-1,0 1 1,1-1-1,0 0 1,-1 0-1,1 0 1,-1 0-1,1 0 1,-1 0-1,1 0 1,-1-1 0,1 1-1,-1 0 1,2-1-1,3 0-4,0-1 0,-1 1 0,1-1-1,0 0 1,-1-1 0,0 1 0,1-1-1,-1 0 1,0 0 0,0-1 0,-1 1 0,1-1-1,-1 0 1,0-1 0,0 1 0,0-1 0,0 1-1,-1-1 1,0 0 0,3-7 0,4-8-91,-2 0 1,0-1-1,8-39 1,-15 58 67,-4 11-358,-3 16 410,0 1-1,2-1 1,-2 35-1,6-53-425,0 0-1,0 0 0,1 0 1,0 0-1,1 0 1,-1 0-1,5 10 0,-4-14-211,-1 0 0,1 0 0,0 0 0,0 0 0,0 0 0,0 0 0,0-1 0,1 1 0,-1-1-1,1 0 1,-1 1 0,1-1 0,0 0 0,0-1 0,0 1 0,4 1 0,12 2-7784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8.247"/>
    </inkml:context>
    <inkml:brush xml:id="br0">
      <inkml:brushProperty name="width" value="0.025" units="cm"/>
      <inkml:brushProperty name="height" value="0.025" units="cm"/>
    </inkml:brush>
  </inkml:definitions>
  <inkml:trace contextRef="#ctx0" brushRef="#br0">77 82 15727,'0'0'6107,"-8"5"-5098,1 0-778,1 0 0,-1 0-1,1 1 1,1 0 0,-1 0 0,-8 12 0,12-15-112,0 1 1,0-1 0,0 0-1,0 1 1,1 0 0,-1-1-1,1 1 1,0 0 0,0-1-1,0 1 1,1 0 0,0 0-1,-1 0 1,1 0 0,0 0-1,1 0 1,-1 0 0,1-1-1,1 8 1,-1-10-103,0 0 0,0-1 1,-1 1-1,1 0 0,0-1 0,0 1 0,0-1 1,0 1-1,0-1 0,0 0 0,0 1 0,0-1 0,0 0 1,0 0-1,0 0 0,0 1 0,0-1 0,0 0 1,0 0-1,0-1 0,0 1 0,0 0 0,0 0 0,0 0 1,0-1-1,0 1 0,0 0 0,0-1 0,-1 1 1,1-1-1,0 1 0,0-1 0,1 0 0,30-18 173,77-73-46,-109 91-140,1 1-1,-1-1 1,1 1 0,-1-1-1,1 1 1,-1 0-1,1-1 1,-1 1-1,1-1 1,-1 1 0,1 0-1,0 0 1,-1-1-1,1 1 1,-1 0-1,1 0 1,0 0 0,-1 0-1,1 0 1,0 0-1,-1 0 1,1 0-1,0 0 1,-1 0 0,1 0-1,0 0 1,-1 0-1,1 0 1,-1 1-1,1-1 1,0 0 0,-1 0-1,1 1 1,-1-1-1,1 0 1,-1 1-1,1-1 1,-1 1 0,1-1-1,-1 0 1,1 1-1,-1-1 1,0 1-1,1 0 1,-1-1 0,0 1-1,1-1 1,-1 1-1,0-1 1,0 1-1,1 0 1,-1-1 0,0 1-1,0 0 1,0-1-1,0 1 1,0 0-1,0-1 1,0 1 0,0 0-1,0 1 4,0-1-1,0 0 1,0 0-1,1 0 1,-1 1 0,0-1-1,1 0 1,-1 0-1,1 0 1,-1 0-1,1 0 1,-1 0 0,1 0-1,0 0 1,0 0-1,-1 0 1,1 0 0,0-1-1,0 1 1,0 0-1,0 0 1,0-1-1,0 1 1,0-1 0,0 1-1,0-1 1,0 1-1,1-1 1,-1 0-1,1 1 1,5-2-592,0-1-1,0 1 1,0-1 0,0 0-1,-1-1 1,1 0 0,-1 0-1,12-8 1,17-14-6703,-12-1-4382,-22 26 11832,-1-1-1,0 1 0,1 0 1,-1-1-1,0 1 0,1 0 1,-1-1-1,0 1 0,1-1 1,-1 1-1,0 0 0,0-1 1,0 1-1,0-1 0,1 1 1,-1-1-1,0 1 0,0-1 1,0 1-1,0 0 0,0-1 1,0 1-1,0-1 0,0 1 1,0-1-1,0 1 0,-1-1 1,1 1-1,0-1 0,0 1 1,0 0-1,0-1 0,-1 1 1,1-1-1,0 1 0,0 0 1,-1-1-1,1 1 0,0 0 1,-1-1-1,1 1 0,0 0 1,-1-1-1,1 1 0,-1 0 1,1 0-1,0-1 0,-1 1 1,1 0-1,-1 0 0,1 0 1,-1 0-1,1 0 0,-1 0 1,-13 7 4739,11 6-5634,3-7 1236,0 1-1,1-1 1,-1 1 0,2-1 0,-1 0-1,1 1 1,3 7 0,0-1-147,3 8 619,1 0 1,20 31-1,-22-41-783,1 1 0,-2 0 0,1 1 0,-2 0 1,0 0-1,0 0 0,-1 0 0,-1 1 0,0-1 0,1 23 0,-4-25-10,0 1 1,0 0-1,-2 0 1,1 0-1,-1-1 0,-5 15 1,6-23-134,-1 0 0,1 0 0,-1 0 0,1 0-1,-1-1 1,0 1 0,0-1 0,0 1 0,0-1 0,0 0 0,-1 1 0,1-1 0,-1 0 0,1-1 0,-1 1 0,0 0 0,0-1 0,1 0 0,-1 1-1,0-1 1,-1 0 0,1-1 0,0 1 0,0 0 0,0-1 0,0 0 0,0 0 0,-4 0 0,5 0-27,0 0-1,0-1 1,-1 1 0,1-1 0,0 0-1,0 0 1,0 0 0,1 0 0,-1 0 0,0 0-1,0 0 1,0 0 0,1-1 0,-1 1-1,1-1 1,-1 1 0,1-1 0,-1 0-1,1 1 1,0-1 0,0 0 0,0 0 0,0 0-1,0 0 1,0 0 0,1 0 0,-1 0-1,1 0 1,-1 0 0,1-4 0,-3-8-12,1 0 0,1-1 0,1-17 0,0 28 1,1-15-50,0 0-1,2 0 1,0 1 0,1-1-1,1 1 1,1 0 0,1 0 0,0 0-1,1 1 1,18-28 0,-11 22-2273,32-36 0,-44 54 2078,0 0-1,0 0 0,0 0 1,-1 0-1,1 0 1,1-9-1,-1 6 1199,-6 17-657,0 0 0,0 1 0,1-1 0,0 1 0,1 0 0,0-1 0,0 1 0,1 0 0,2 19 0,-1-28-287,-1 0 0,1 0 0,-1 0 0,1 0 0,0 0 0,-1 0 0,1-1 0,0 1 0,0 0-1,0 0 1,0 0 0,-1-1 0,1 1 0,0 0 0,0-1 0,0 1 0,0-1 0,0 1 0,1-1 0,-1 0 0,0 1 0,0-1 0,0 0 0,0 0 0,0 0-1,0 0 1,1 0 0,-1 0 0,0 0 0,0 0 0,0 0 0,0 0 0,0-1 0,1 1 0,-1-1 0,0 1 0,0 0 0,1-2 0,43-19 206,23-40-112,-52 45-112,0 1 0,1 0 0,20-12 0,-37 27-7,0-1 0,0 1-1,1 0 1,-1 0 0,0-1-1,1 1 1,-1 0 0,0 0-1,0 0 1,1-1-1,-1 1 1,0 0 0,1 0-1,-1 0 1,0 0 0,1 0-1,-1 0 1,0-1 0,1 1-1,-1 0 1,1 0-1,-1 0 1,0 0 0,1 0-1,-1 0 1,0 1 0,1-1-1,-1 0 1,0 0-1,1 0 1,-1 0 0,0 0-1,1 0 1,-1 1 0,0-1-1,1 0 1,-1 0 0,0 0-1,0 1 1,1-1-1,-1 0 1,0 0 0,0 1-1,1-1 1,-1 0 0,0 1-1,0-1 1,1 1 0,-1 22 119,2 3-170,5-23-269,8-12-325,-9 4-754,-1 0 0,-1 0 0,1 0 0,-1-1 0,0 1 0,6-12 0,1-7-6001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8.691"/>
    </inkml:context>
    <inkml:brush xml:id="br0">
      <inkml:brushProperty name="width" value="0.025" units="cm"/>
      <inkml:brushProperty name="height" value="0.025" units="cm"/>
    </inkml:brush>
  </inkml:definitions>
  <inkml:trace contextRef="#ctx0" brushRef="#br0">29 0 13965,'-1'0'282,"0"0"-1,1 0 0,-1 0 1,0 0-1,0 1 1,0-1-1,1 0 1,-1 0-1,0 1 0,0-1 1,1 1-1,-1-1 1,0 0-1,1 1 1,-1-1-1,1 1 0,-1-1 1,0 1-1,1 0 1,-1-1-1,1 1 0,-1 0 1,-7 23 2867,7 30-1615,1-43-1089,-1 48-334,-1-32-95,2 0 0,0 1 0,2-1 1,10 47-1,-12-73-10,0 0 0,0 0 0,0 0 0,0 0 0,0 0 0,0 0 0,0-1 0,1 1 1,-1 0-1,0 0 0,1 0 0,-1 0 0,1-1 0,-1 1 0,1 0 0,-1 0 0,1-1 0,-1 1 0,1 0 0,0-1 1,-1 1-1,1-1 0,0 1 0,0 0 0,-1-1 0,1 0 0,0 1 0,0-1 0,0 0 0,0 1 0,-1-1 1,1 0-1,0 0 0,0 1 0,0-1 0,0 0 0,0 0 0,0 0 0,0 0 0,0-1 0,-1 1 0,1 0 1,0 0-1,0 0 0,0-1 0,0 1 0,0 0 0,0-1 0,-1 1 0,1-1 0,0 1 0,0-1 0,-1 1 1,1-1-1,0 0 0,-1 1 0,1-1 0,-1 0 0,1 1 0,0-2 0,5-5 58,1 0-1,-2-1 0,1 0 1,6-11-1,3-13-38,0-1-1,15-57 1,-14 41-291,-16 48 143,-8 34-250,5-25 141,0 0 1,1 0-1,0 0 1,1 1-1,0-1 1,0 0-1,1 1 1,0-1-1,1 1 1,1 8-1,13-4-1539,-2-2-1729,-13-11 3418,1 0 0,-1 0-1,0 1 1,0-1-1,0 0 1,0 0 0,0 0-1,0 0 1,0 1 0,0-1-1,0 0 1,0 0 0,0 0-1,0 0 1,0 1-1,0-1 1,0 0 0,0 0-1,0 0 1,0 0 0,0 1-1,0-1 1,0 0-1,0 0 1,0 0 0,0 0-1,0 0 1,-1 1 0,1-1-1,0 0 1,0 0 0,0 0-1,0 0 1,0 0-1,0 0 1,-1 1 0,1-1-1,0 0 1,0 0 0,0 0-1,0 0 1,0 0 0,-1 0-1,1 0 1,0 0-1,0 0 1,0 0 0,0 0-1,-1 0 1,1 0 0,0 0-1,0 0 1,0 0-1,0 0 1,-1 0 0,1 0-1,0 0 1,0 0 0,0 0-1,0 0 1,-1 0 0,1 0-1,0 0 1,0 0-1,0-1 1,0 1 0,0 0-1,-1 0 1,-3 0-3046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39.021"/>
    </inkml:context>
    <inkml:brush xml:id="br0">
      <inkml:brushProperty name="width" value="0.025" units="cm"/>
      <inkml:brushProperty name="height" value="0.025" units="cm"/>
    </inkml:brush>
  </inkml:definitions>
  <inkml:trace contextRef="#ctx0" brushRef="#br0">0 0 9289,'0'0'17969,"56"40"-17905,-39-30-64,-1 0-737,1 1-2017,-5-1-2467,2-4-11916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0.424"/>
    </inkml:context>
    <inkml:brush xml:id="br0">
      <inkml:brushProperty name="width" value="0.025" units="cm"/>
      <inkml:brushProperty name="height" value="0.025" units="cm"/>
    </inkml:brush>
  </inkml:definitions>
  <inkml:trace contextRef="#ctx0" brushRef="#br0">4 3 5830,'0'0'18705,"0"10"-18176,-1 11-187,-1 27 552,1-1 0,3 1 0,10 63 0,-12-111-877,0 1-1,0-1 0,0 1 1,0-1-1,0 0 1,0 1-1,0-1 1,0 1-1,0-1 1,1 0-1,-1 1 0,0-1 1,0 1-1,0-1 1,0 0-1,0 1 1,1-1-1,-1 0 1,0 1-1,0-1 1,1 0-1,-1 1 0,0-1 1,1 0-1,-1 0 1,0 1-1,1-1 1,-1 0-1,0 0 1,1 0-1,-1 1 1,0-1-1,1 0 0,-1 0 1,1 0-1,-1 0 1,0 0-1,1 0 1,-1 0-1,1 0 1,-1 0-1,0 0 0,1 0 1,-1 0-1,1 0 1,-1 0-1,0 0 1,1 0-1,-1 0 1,0-1-1,1 1 1,-1 0-1,1 0 0,-1 0 1,0-1-1,1 1 1,-1 0-1,0 0 1,0-1-1,1 1 1,-1 0-1,0-1 0,0 1 1,1 0-1,-1-1 1,0 1-1,0-1 1,0 1-1,16-28 483,-12 10-462,-1 0 0,-1 1 1,-1-1-1,0 0 0,-1 0 1,-4-21-1,4 53-76,0-7-12,0 1-1,0 0 1,0-1-1,1 1 1,0-1-1,4 14 0,-4-19 46,-1 0 0,1-1 0,0 1 0,0 0 0,0-1-1,0 1 1,0-1 0,1 0 0,-1 1 0,0-1 0,1 0-1,-1 0 1,1 0 0,-1 1 0,1-2 0,0 1-1,-1 0 1,1 0 0,0 0 0,-1-1 0,1 1 0,0-1-1,0 0 1,0 1 0,0-1 0,-1 0 0,1 0 0,0 0-1,0 0 1,0 0 0,0-1 0,0 1 0,-1-1 0,1 1-1,0-1 1,0 1 0,-1-1 0,4-1 0,-3 0 11,1 0 1,0 1 0,0-1-1,-1 0 1,1-1 0,-1 1-1,0 0 1,1-1 0,-1 1-1,0-1 1,-1 1 0,1-1-1,0 0 1,-1 0 0,3-6-1,11-39 0,-13 44-148,-7 32 97,4-23 46,0 0 0,0-1 0,0 1 0,0 0-1,1 0 1,-1 0 0,1 0 0,1-1-1,-1 1 1,1 0 0,0 0 0,1 5 0,-1-9 6,1 0 0,-1 0 1,0 0-1,1 0 1,-1 0-1,0-1 1,1 1-1,-1-1 0,1 1 1,-1-1-1,0 1 1,1-1-1,-1 0 1,1 0-1,0 0 0,-1 0 1,1 0-1,-1 0 1,1 0-1,-1 0 1,1 0-1,-1-1 0,1 1 1,-1-1-1,3-1 1,38-14 34,-31 11-2,-4 1-68,0 0 0,0 1-1,0 0 1,14-3 0,-20 5 25,0 1 0,0 0 0,0 0 1,0 0-1,0 0 0,0 0 1,0 0-1,0 0 0,0 0 0,-1 0 1,1 0-1,0 0 0,0 0 0,0 1 1,0-1-1,0 0 0,0 1 0,0-1 1,-1 1-1,1-1 0,0 1 0,0-1 1,0 1-1,-1 0 0,1-1 0,0 1 1,-1 0-1,1 0 0,-1-1 0,1 1 1,-1 0-1,1 0 0,-1 0 0,0 0 1,1 0-1,-1 0 0,0-1 0,0 1 1,1 0-1,-1 0 0,0 0 1,0 0-1,0 0 0,0 0 0,0 0 1,-1 2-1,1-4 175,-1-14-30,1 0 0,0 0 0,1 0-1,5-29 1,-5 43-151,-1 1 0,1-1 0,0 1 0,0-1 0,-1 0 0,1 1 0,0-1 0,0 1 0,0 0-1,0-1 1,0 1 0,0 0 0,-1-1 0,1 1 0,0 0 0,0 0 0,0 0 0,0 0 0,0 0 0,0 0 0,0 0-1,0 0 1,0 0 0,1 1 0,34 5-196,-21-3 29,-8-2 86,0-1-1,0 0 1,0 0-1,0-1 1,0 1-1,0-2 1,0 1-1,-1-1 1,1 0-1,10-5 1,-14 5 98,-1 1 0,0-1 0,0 0 0,0 1 0,1-1-1,-2 0 1,1 0 0,0-1 0,0 1 0,-1 0 0,1-1 0,-1 1 0,0-1 0,1 1-1,-1-1 1,0 0 0,-1 1 0,1-1 0,0 0 0,-1 0 0,0 1 0,0-1 0,1 0-1,-2 0 1,1 0 0,0 0 0,0 1 0,-2-5 0,2 6 1,0 0 0,0 0 0,0 0 0,0 0 0,-1 1 0,1-1 0,0 0 0,0 0 0,-1 0 0,1 0-1,-1 1 1,1-1 0,0 0 0,-1 0 0,1 1 0,-1-1 0,0 0 0,1 1 0,-1-1 0,0 1 0,1-1 0,-1 1 0,0-1 0,0 1 0,1-1 0,-1 1 0,0 0 0,0-1 0,0 1 0,0 0 0,1 0 0,-1-1 0,0 1 0,0 0 0,0 0-1,0 0 1,0 0 0,0 0 0,1 1 0,-1-1 0,0 0 0,0 0 0,0 0 0,0 1 0,1-1 0,-1 0 0,0 1 0,-1 0 0,-1 0-11,0 1 1,0 0-1,0-1 0,1 1 0,-1 0 1,0 1-1,1-1 0,-1 0 1,1 1-1,0 0 0,-3 3 1,2 1 13,0 1 0,0-1 0,1 1 1,-1-1-1,2 1 0,-1 0 1,1-1-1,0 13 0,0-18-7,1 0 0,0 0 0,0 0 0,0 0 0,1 1 0,-1-1 0,0 0 0,1 0 0,-1 0 0,1 0 0,0 0 0,0 0 0,0 0 0,0 0 0,0 0 0,0-1 0,0 1 0,1 0-1,-1 0 1,1-1 0,-1 1 0,1-1 0,-1 0 0,1 1 0,0-1 0,0 0 0,0 0 0,0 0 0,-1 0 0,2 0 0,-1-1 0,0 1 0,0 0 0,4 0 0,2-1-100,-1 1-1,1-1 1,-1 0 0,1 0 0,-1-1 0,1 0-1,-1-1 1,1 1 0,-1-1 0,11-5 0,-15 6-221,0-1 1,0 0 0,0 0 0,-1 0 0,1 0-1,0-1 1,-1 1 0,1 0 0,-1-1 0,3-5 0,-3 5-387,0 0 0,0-1 0,-1 0 0,0 1 0,1-1 0,-1 0 0,-1 0 0,1 1 0,0-1 0,-1 0 0,0-4 0,0-5-3595,0-1-747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0.852"/>
    </inkml:context>
    <inkml:brush xml:id="br0">
      <inkml:brushProperty name="width" value="0.025" units="cm"/>
      <inkml:brushProperty name="height" value="0.025" units="cm"/>
    </inkml:brush>
  </inkml:definitions>
  <inkml:trace contextRef="#ctx0" brushRef="#br0">36 32 15022,'0'0'9140,"-5"11"-8217,-3 15-343,1 0 1,2 1-1,0-1 1,2 1-1,0 0 0,3 47 1,0-72-578,0-1 0,0 1 0,1 0 0,-1 0 0,0 0 0,1-1 0,-1 1 0,1 0 0,-1 0 0,1-1 0,0 1 0,0-1 0,-1 1 0,1 0 0,0-1 0,1 0 0,-1 1 0,0-1 0,0 0 0,1 1 0,-1-1 0,0 0 0,1 0 0,-1 0 0,1 0 0,0 0 0,-1-1 0,1 1 0,0 0 0,2 0 0,-2-1-19,0 0 0,1 0 1,-1 0-1,0 0 0,1-1 1,-1 1-1,0-1 0,0 0 1,0 1-1,0-1 0,1 0 0,-1 0 1,0 0-1,0 0 0,-1-1 1,1 1-1,0 0 0,0-1 1,-1 0-1,1 1 0,-1-1 1,1 0-1,-1 0 0,2-2 1,5-12-246,0 0 1,0 0 0,-2-1-1,0 0 1,-1-1 0,-1 1-1,3-26 1,-2 2 541,-1-49-1,-9 162 316,1-47-19,2 1 0,2 46 1,0-66-683,1 0 0,0-1 1,0 1-1,0 0 0,1-1 1,0 1-1,0-1 0,0 0 1,0 1-1,1-1 0,0 0 0,0 0 1,1-1-1,-1 1 0,1-1 1,0 0-1,7 6 0,2-3-3445,1-6-2349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1.998"/>
    </inkml:context>
    <inkml:brush xml:id="br0">
      <inkml:brushProperty name="width" value="0.025" units="cm"/>
      <inkml:brushProperty name="height" value="0.025" units="cm"/>
    </inkml:brush>
  </inkml:definitions>
  <inkml:trace contextRef="#ctx0" brushRef="#br0">117 1 10794,'0'0'14254,"-6"13"-13950,-90 194 2499,94-202-2750,0-1 5,0 0-1,1 0 0,-1 0 1,1 0-1,-1 0 0,1 1 1,-1 7-1,18-20 82,-3-7-526,1 0 0,-2-1 0,0 0 0,-1-1 0,-1 0 0,0-1 0,-1 0 0,-2 0 0,1-1 0,-2 0 0,8-38 0,-15 94 1102,11 71 1,-8-96-568,0-1-1,1 0 1,0-1-1,1 1 1,0 0-1,0-1 0,1 0 1,1 0-1,0 0 1,12 15-1,-3-8-375,-15-17 182,0 0 0,0 0 0,0 0 1,0 0-1,0 1 0,0-1 0,0 0 1,0 0-1,0 0 0,0 0 0,0 0 0,0 0 1,0 0-1,0 0 0,0 0 0,0 0 1,-1 0-1,1 0 0,0 0 0,0 0 1,0 0-1,0 0 0,0 0 0,0 0 0,0 0 1,0 0-1,0 1 0,-26-24-2448,12 10 2916,-128-110 229,184 119 962,-21 4-1761,4 1-330,48-6-1,-27-8-3805,-43 11 3418,0 1 1,0-1-1,0 0 1,0 0-1,0 0 0,0-1 1,0 1-1,-1-1 1,0 1-1,3-4 0,5-11-3650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2.348"/>
    </inkml:context>
    <inkml:brush xml:id="br0">
      <inkml:brushProperty name="width" value="0.025" units="cm"/>
      <inkml:brushProperty name="height" value="0.025" units="cm"/>
    </inkml:brush>
  </inkml:definitions>
  <inkml:trace contextRef="#ctx0" brushRef="#br0">1 1 4644,'0'0'17158,"2"10"-16277,3 36 1104,0 70 0,-1-7-1119,-4-109-904,0 1-1,0-1 1,0 0-1,0 1 1,0-1-1,-1 1 1,1-1-1,1 0 1,-1 1 0,0-1-1,0 1 1,0-1-1,0 0 1,0 1-1,0-1 1,0 1-1,0-1 1,1 0-1,-1 1 1,0-1-1,0 0 1,1 1-1,-1-1 1,0 0-1,0 0 1,1 1-1,-1-1 1,0 0-1,1 0 1,-1 1-1,0-1 1,1 0-1,-1 0 1,0 0-1,1 1 1,-1-1-1,1 0 1,-1 0-1,0 0 1,1 0-1,-1 0 1,1 0-1,-1 0 1,0 0-1,1 0 1,-1 0-1,1 0 1,-1 0 0,0 0-1,1-1 1,-1 1-1,1 0 1,-1 0-1,1-1 1,25-18-3137,-2 3 2279,-10 16 795,22-1-6337,-22-2 806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2.724"/>
    </inkml:context>
    <inkml:brush xml:id="br0">
      <inkml:brushProperty name="width" value="0.025" units="cm"/>
      <inkml:brushProperty name="height" value="0.025" units="cm"/>
    </inkml:brush>
  </inkml:definitions>
  <inkml:trace contextRef="#ctx0" brushRef="#br0">1 0 15567,'0'0'12043,"50"39"-12011,-38-33-1217,-1 0-2018,-8-2-1698,-1 3-5444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8:43.068"/>
    </inkml:context>
    <inkml:brush xml:id="br0">
      <inkml:brushProperty name="width" value="0.025" units="cm"/>
      <inkml:brushProperty name="height" value="0.025" units="cm"/>
    </inkml:brush>
  </inkml:definitions>
  <inkml:trace contextRef="#ctx0" brushRef="#br0">0 0 13677,'0'0'14253,"2"15"-15822,2-15-2883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4.484"/>
    </inkml:context>
    <inkml:brush xml:id="br0">
      <inkml:brushProperty name="width" value="0.025" units="cm"/>
      <inkml:brushProperty name="height" value="0.025" units="cm"/>
    </inkml:brush>
  </inkml:definitions>
  <inkml:trace contextRef="#ctx0" brushRef="#br0">222 9 6598,'0'0'9796,"-9"-3"-8194,9 3-1599,-3-1 104,0 0-1,-1 0 1,1 0-1,-1 1 1,1-1-1,-1 1 0,1 0 1,0 0-1,-1 0 1,1 0-1,-1 1 0,1-1 1,-1 1-1,1 0 1,0 0-1,-1 0 0,1 0 1,0 1-1,0-1 1,0 1-1,0 0 0,0 0 1,0 0-1,-2 3 1,-9 10 189,1 0 0,1 0 0,1 2 0,0-1 0,1 1 0,1 1 1,0 0-1,1 0 0,2 1 0,0 0 0,0 0 0,2 0 0,0 1 1,2-1-1,0 1 0,1 0 0,1 0 0,3 29 0,-2-45-283,1 1-1,-1-1 0,1 0 1,0 0-1,0 0 0,0 0 1,0 0-1,0 0 0,1 0 1,0-1-1,0 0 0,0 1 1,0-1-1,7 5 0,-8-7 14,0 1 1,0-1-1,0 1 0,0-1 0,1 0 0,-1 0 1,0 0-1,1 0 0,-1 0 0,1-1 0,-1 1 0,1-1 1,-1 1-1,1-1 0,0 0 0,-1 0 0,1 0 1,-1-1-1,1 1 0,-1 0 0,1-1 0,-1 0 0,1 0 1,-1 1-1,0-2 0,1 1 0,2-1 0,-3 0 29,0 0-1,0 0 0,0-1 0,0 1 0,0 0 0,0-1 1,0 1-1,-1-1 0,1 0 0,-1 1 0,0-1 1,0 0-1,0 0 0,0 0 0,0 0 0,0 0 0,-1 0 1,0 0-1,1 0 0,-1 0 0,0 0 0,-1 0 1,1 0-1,0 0 0,-1 0 0,0 0 0,0 0 0,-1-3 1,0 1-17,1 0 1,-1 1-1,0-1 1,0 1-1,-1 0 1,1-1-1,-1 1 1,0 0-1,0 0 1,-1 1-1,1-1 1,-1 1-1,0-1 1,1 1-1,-1 0 1,-7-3 0,-22-1 55,33 6-92,-1 1-1,0 0 1,1 0 0,-1 0-1,0 0 1,1 0-1,-1 0 1,1 0-1,-1 0 1,0 0 0,1 0-1,-1 0 1,0 0-1,1 0 1,-1 1-1,1-1 1,-1 0 0,0 0-1,1 1 1,-1-1-1,1 0 1,-1 1-1,1-1 1,-1 1 0,1-1-1,0 1 1,-1-1-1,1 1 1,-1-1-1,1 1 1,0-1 0,-1 1-1,1-1 1,0 1-1,0-1 1,-1 1-1,1 0 1,0-1 0,0 1-1,0-1 1,0 1-1,0 0 1,0-1-1,0 2 1,2-1-2,0 0 0,0 0 0,0 0 0,0 0 0,0-1 0,1 1 0,-1-1 0,0 1 0,0-1 0,1 0 0,-1 0 0,0 0 0,0 0 0,1 0 0,-1-1 0,4 0 0,-3 1 0,6-2-40,0 1 0,0-2-1,0 1 1,0-1 0,-1 0 0,1-1 0,-1 0-1,14-9 1,59-48-420,-65 47 439,-18 57 469,-7-6-121,4-17-104,1 1-1,0-1 1,0 30-1,4-49-237,0-1-1,1 1 1,-1 0-1,0-1 1,0 1-1,1 0 1,-1-1-1,1 1 1,-1 0 0,1-1-1,-1 1 1,1-1-1,-1 1 1,1-1-1,-1 1 1,1-1-1,0 1 1,-1-1-1,1 1 1,0-1-1,-1 0 1,1 1 0,0-1-1,-1 0 1,1 0-1,0 0 1,0 0-1,-1 1 1,1-1-1,0 0 1,0 0-1,-1 0 1,1-1 0,0 1-1,0 0 1,-1 0-1,1 0 1,0 0-1,0-1 1,-1 1-1,2-1 1,1 0-406,1 0 0,-1 1 0,0-2 0,0 1 1,0 0-1,0-1 0,0 1 0,-1-1 0,5-3 0,6-14-4271,-2-2-1890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14.004"/>
    </inkml:context>
    <inkml:brush xml:id="br0">
      <inkml:brushProperty name="width" value="0.025" units="cm"/>
      <inkml:brushProperty name="height" value="0.025" units="cm"/>
    </inkml:brush>
  </inkml:definitions>
  <inkml:trace contextRef="#ctx0" brushRef="#br0">31 1 16239,'0'0'5253,"-23"47"-3587,16-31 640,7-2-993,0-5-928,3-4-321,12-5-673,1 0-2626,-8-10-3940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5.082"/>
    </inkml:context>
    <inkml:brush xml:id="br0">
      <inkml:brushProperty name="width" value="0.025" units="cm"/>
      <inkml:brushProperty name="height" value="0.025" units="cm"/>
    </inkml:brush>
  </inkml:definitions>
  <inkml:trace contextRef="#ctx0" brushRef="#br0">0 29 6470,'0'0'16175,"2"11"-14861,3 42-282,-3-21-443,13 61 0,-15-92-578,0 1 0,0-1 0,1 1 0,-1-1 0,1 0 0,-1 1 0,1-1 0,-1 0 0,1 0 0,0 0 0,0 1 0,0-1 0,-1 0 0,1 0 0,0 0 0,0 0 0,3 1 0,-4-2 23,1 1 0,0-1 0,-1 0-1,1 0 1,0 0 0,-1 0 0,1 0 0,0-1-1,-1 1 1,1 0 0,0 0 0,-1 0-1,1-1 1,0 1 0,-1 0 0,1 0-1,-1-1 1,1 1 0,0-1 0,-1 1 0,1 0-1,-1-1 1,1 1 0,-1-1 0,1 0-1,2-3 80,0-1-1,0 1 0,0-1 1,-1 1-1,1-1 0,-1 0 1,2-9-1,0-4-47,-1 1 0,0-1-1,-2 1 1,0-1 0,-1 0 0,-2-19 0,2 36-53,-1 0-1,1 0 1,0 0 0,0 0 0,-1 0 0,1 0-1,0 0 1,-1 0 0,1 0 0,-1 0 0,1 1-1,-1-1 1,1 0 0,-1 0 0,0 0 0,0 1-1,1-1 1,-1 0 0,0 1 0,-1-2 0,1 2-9,1 0 0,-1 0 0,1 0 0,-1 0 0,1 0 1,0 0-1,-1 0 0,1 0 0,-1 0 0,1 0 0,-1 1 1,1-1-1,0 0 0,-1 0 0,1 0 0,-1 1 0,1-1 0,0 0 1,-1 0-1,1 1 0,0-1 0,-1 0 0,1 1 0,0-1 0,-1 1 1,1-1-1,0 0 0,0 1 0,0-1 0,-1 1 0,1-1 0,0 0 1,0 1-1,0-1 0,0 1 0,0-1 0,0 1 0,0-1 1,0 1-1,0-1 0,0 0 0,0 1 0,0-1 0,0 1 0,0 3-3,-1-1-1,1 1 1,0-1-1,0 1 1,0 0-1,0-1 1,1 1-1,0-1 1,0 1-1,-1-1 1,2 0-1,-1 1 1,0-1-1,1 0 1,0 0-1,-1 0 0,1 0 1,0 0-1,1 0 1,2 2-1,-3-3 3,1 0 0,0 0 0,-1-1 0,1 1 0,0-1 0,0 0 0,0 0 0,0 0 0,0-1 0,0 1 0,0 0 0,0-1 0,1 0 0,-1 0-1,0 0 1,0 0 0,0-1 0,0 1 0,0-1 0,0 1 0,0-1 0,0 0 0,0-1 0,3 0 0,0-2 6,-1 1 1,1-1 0,-1 1 0,0-2-1,0 1 1,0 0 0,-1-1-1,0 0 1,0 0 0,0 0-1,6-11 1,10-13 47,-20 29-57,0 0 0,1 0 0,-1 0 0,0 0 0,0 0 0,0-1 0,0 1 0,1 0 0,-1 0 0,0 0 0,0 0 0,0 0 0,0 0 0,1 0-1,-1 0 1,0 0 0,0 0 0,0 0 0,1 0 0,-1 0 0,0 0 0,0 0 0,0 0 0,1 0 0,-1 0 0,0 0 0,0 0 0,0 0 0,0 0 0,1 0 0,-1 1 0,0-1 0,0 0 0,0 0 0,0 0 0,1 0 0,-1 0 0,0 0 0,0 1 0,0-1 0,0 0 0,0 0 0,0 0 0,0 0 0,1 1 0,-1-1-1,0 0 1,0 0 0,0 0 0,0 1 0,0-1 0,0 0 0,0 0 0,0 0 0,0 1 0,0-1 0,0 0 0,0 0 0,0 0 0,0 0 0,0 1 0,0-1 0,0 0 0,-1 0 0,1 0 0,0 1 0,3 28 2,-3-24 5,0 0 1,1 0-1,-1 0 1,1 0-1,0 0 0,1 0 1,-1 0-1,4 7 0,-3-11-1,0 1 0,1-1 0,-1 1 0,1-1-1,-1 0 1,1 0 0,-1 0 0,1 0 0,0-1-1,-1 1 1,1-1 0,0 0 0,0 1 0,-1-1-1,1-1 1,0 1 0,0 0 0,-1 0 0,1-1 0,0 0-1,-1 0 1,1 1 0,0-1 0,-1-1 0,1 1-1,3-3 1,7-3 7,-1 0-1,0-2 1,17-13-1,-19 13-607,0 0-1,-1-1 0,0 0 0,13-19 0,-21 27-636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5.522"/>
    </inkml:context>
    <inkml:brush xml:id="br0">
      <inkml:brushProperty name="width" value="0.025" units="cm"/>
      <inkml:brushProperty name="height" value="0.025" units="cm"/>
    </inkml:brush>
  </inkml:definitions>
  <inkml:trace contextRef="#ctx0" brushRef="#br0">93 269 3716,'0'0'17547,"-8"-2"-17254,6 1-283,0 0 0,0 1 0,-1-1 0,1 1 0,0-1-1,0 1 1,0 0 0,-1 0 0,1 0 0,0 0 0,0 0-1,-1 0 1,1 1 0,0-1 0,0 1 0,0 0 0,0-1-1,0 1 1,-3 1 0,2 1 100,0 0-1,1 0 1,-1 0 0,0 0 0,1 0-1,0 1 1,-1-1 0,1 1-1,1-1 1,-1 1 0,0 0 0,-1 6-1,1-6 87,1 1-1,0-1 1,0 0 0,0 0-1,0 0 1,1 1-1,-1-1 1,1 0 0,0 1-1,1 4 1,-1-8-158,1 0 1,-1 0-1,1 0 1,0 0-1,-1 1 1,1-1 0,0 0-1,0 0 1,-1 0-1,1-1 1,0 1-1,0 0 1,0 0-1,0 0 1,1-1 0,-1 1-1,0 0 1,0-1-1,0 1 1,0-1-1,1 0 1,-1 1-1,0-1 1,0 0 0,1 0-1,-1 0 1,0 0-1,1 0 1,-1 0-1,0 0 1,1 0-1,-1 0 1,0 0 0,0-1-1,3 0 1,3-1 10,0 0 1,-1-1 0,1 0 0,0 0-1,-1-1 1,1 0 0,-1 0 0,0 0-1,-1-1 1,1 0 0,-1 0 0,0 0-1,0-1 1,0 0 0,5-9 0,2-3-11,-1 0 0,0-1 1,-2 0-1,10-25 1,-11 20 52,-1 0 1,0-1-1,-2 0 1,-1 0-1,1-45 1,-5 70-93,0 0-1,0 0 1,-1-1 0,1 1 0,0 0 0,-1 0 0,1 0 0,0 0-1,0 0 1,-1 0 0,1 0 0,0 0 0,-1 0 0,1 0 0,0 0-1,0 0 1,-1 0 0,1 1 0,0-1 0,-1 0 0,1 0 0,0 0-1,0 0 1,-1 0 0,1 0 0,0 1 0,0-1 0,0 0 0,-1 0-1,1 0 1,0 1 0,0-1 0,0 0 0,0 0 0,-1 1 0,1-1-1,-5 9 48,0 0-1,0 0 0,1 0 0,0 0 0,1 1 0,0-1 0,0 1 1,-2 20-1,3-11 98,1 1 1,0 0-1,5 34 0,-4-49-135,1-1 0,0 1 0,1-1 0,-1 1 0,1-1 0,0 0 0,0 0 0,0 0 1,1 0-1,-1 0 0,1 0 0,0 0 0,0-1 0,0 0 0,1 1 0,-1-1 0,8 4 0,30 13-1589,3-13-3975,-18-7-936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6.462"/>
    </inkml:context>
    <inkml:brush xml:id="br0">
      <inkml:brushProperty name="width" value="0.025" units="cm"/>
      <inkml:brushProperty name="height" value="0.025" units="cm"/>
    </inkml:brush>
  </inkml:definitions>
  <inkml:trace contextRef="#ctx0" brushRef="#br0">108 94 4805,'0'0'4345,"-1"-8"-3187,0 2-1261,-4-23 2399,4 26-1792,1 0-1,0 0 0,0 0 0,0 0 0,0 0 1,1 0-1,-1 0 0,1 0 0,0 0 1,0 0-1,0 1 0,0-1 0,0 0 0,0 1 1,4-6-1,-35 42 355,9-13-265,2 2 0,-22 31 0,41-53-593,0-1 0,-1 0 0,1 0 1,0 0-1,0 0 0,0 1 0,0-1 0,0 0 0,0 0 1,-1 0-1,1 1 0,0-1 0,0 0 0,0 0 0,0 0 1,0 1-1,0-1 0,0 0 0,0 0 0,0 0 0,0 1 1,0-1-1,0 0 0,0 0 0,0 0 0,0 1 0,0-1 1,0 0-1,0 0 0,1 1 0,-1-1 0,0 0 0,0 0 1,0 0-1,0 0 0,0 1 0,0-1 0,1 0 0,-1 0 1,0 0-1,0 0 0,0 0 0,0 1 0,1-1 0,-1 0 0,0 0 1,0 0-1,0 0 0,1 0 0,-1 0 0,0 0 0,0 0 1,19-1 18,26-10 16,-41 10-34,12-5-8,0 2 1,0 0-1,1 1 0,0 1 1,-1 0-1,1 1 0,20 2 1,-36-1 2,1 0 0,-1 0 1,0 1-1,1-1 0,-1 0 1,0 0-1,1 1 0,-1-1 1,0 1-1,0 0 0,1-1 1,-1 1-1,0 0 0,0 0 1,0-1-1,0 1 0,0 0 1,0 0-1,0 0 0,0 0 1,0 0-1,-1 1 0,1-1 0,0 0 1,0 1-1,0 1 60,-1-1 1,0 1-1,1-1 0,-1 1 0,0-1 0,0 1 0,-1-1 1,1 1-1,0-1 0,-1 0 0,1 1 0,-3 4 1,0-1 221,1 1 0,-2 0 0,1-1 0,-1 0 1,0 0-1,0 0 0,-1-1 0,-10 11 1,8-11-118,0 1 0,-1-1 1,0-1-1,0 1 0,0-2 1,0 1-1,-1-1 0,1 0 1,-1-1-1,0 1 0,0-2 1,0 0-1,0 0 0,0 0 1,0-1-1,0 0 0,-10-2 1,18 1-204,0 1 0,0 0 0,1 0 1,-1 0-1,0-1 0,1 1 0,-1 0 0,0-1 1,1 1-1,-1 0 0,0-1 0,1 1 1,-1-1-1,1 1 0,-1-1 0,1 0 1,-1 1-1,1-1 0,-1 1 0,1-1 0,0 0 1,-1 1-1,1-1 0,0 0 0,-1 0 1,1 1-1,0-1 0,0 0 0,0 0 0,0 1 1,0-1-1,0 0 0,0 0 0,0 1 1,0-1-1,0 0 0,0 0 0,0 1 0,1-2 1,-1 0-273,1 0 0,0 1 1,0-1-1,-1 0 1,1 1-1,0-1 0,0 1 1,1-1-1,-1 1 0,0-1 1,0 1-1,1 0 1,-1-1-1,1 1 0,1-1 1,43-19-7204,-18 10 1608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7.896"/>
    </inkml:context>
    <inkml:brush xml:id="br0">
      <inkml:brushProperty name="width" value="0.025" units="cm"/>
      <inkml:brushProperty name="height" value="0.025" units="cm"/>
    </inkml:brush>
  </inkml:definitions>
  <inkml:trace contextRef="#ctx0" brushRef="#br0">79 137 897,'0'-2'408,"1"-1"0,0 1 0,-1 0 0,1 0 0,0-1-1,0 1 1,0 0 0,0 0 0,1 0 0,-1 0 0,1 0 0,-1 1 0,1-1 0,-1 0 0,4-2 0,-2 3 254,-1-1 0,0 0 0,0 0 0,-1 0 0,1 0 0,0 0 0,-1-1 0,1 1 0,-1 0 0,1-1 1,-1 1-1,0-1 0,0 0 0,-1 1 0,1-1 0,0-3 0,-1 5-584,-1 1 0,1-1-1,0 1 1,-1 0 0,1-1 0,-1 1 0,1 0-1,-1 0 1,0-1 0,1 1 0,-1 0 0,1 0 0,-1 0-1,1-1 1,-1 1 0,0 0 0,1 0 0,-1 0-1,1 0 1,-1 0 0,0 0 0,1 0 0,-1 0-1,1 1 1,-1-1 0,1 0 0,-1 0 0,1 0 0,-1 1-1,0-1 1,1 0 0,-1 1 0,0-1 0,-22 10 538,16-3-468,-1 0 0,1 0 0,1 1 0,-1 0 0,1 0 0,1 1 0,-1 0 0,1 0 0,1 0 0,0 0 0,0 1 0,1-1 0,0 1 0,1 0 0,0 0 0,0 0 0,0 11 0,2-20-139,0 0 0,1 0 0,-1 0 0,0-1 0,0 1 0,1 0 0,-1 0 0,0-1 0,1 1 0,-1 0 0,0-1 0,1 1 0,-1 0 0,1-1 0,-1 1 0,1 0 0,0-1 0,-1 1 0,1-1 0,-1 1 0,1-1 0,0 0 0,0 1 0,-1-1 0,1 0 0,0 1 0,0-1 0,-1 0 0,1 0 0,0 0 0,0 0 0,0 1 0,-1-1 0,1 0 0,0 0 1,0-1-1,0 1 0,-1 0 0,1 0 0,0 0 0,0 0 0,-1-1 0,1 1 0,0 0 0,1-1 0,37-17 206,-25 7-181,0-1 0,-1-1 1,0 0-1,-2 0 1,20-28-1,-25 32 8,-1 0 0,1-1 0,-1 1 0,-1-1-1,0 0 1,0-1 0,-1 1 0,-1-1 0,0 1 0,2-22 0,-21 134 540,16-94-562,1-1-1,1 1 1,-1-1 0,2 0 0,-1 1-1,1-1 1,0 0 0,3 10 0,-4-15-128,0-1 0,0 1 0,0-1 0,0 1 0,0 0 0,0-1 1,1 0-1,-1 1 0,0-1 0,1 0 0,-1 0 0,1 1 0,-1-1 0,1 0 0,-1-1 1,1 1-1,0 0 0,0 0 0,-1-1 0,1 1 0,0-1 0,0 1 0,0-1 1,0 0-1,0 0 0,-1 0 0,1 0 0,0 0 0,0 0 0,0 0 0,0-1 1,0 1-1,-1-1 0,1 1 0,0-1 0,0 0 0,-1 0 0,1 0 0,2-1 0,-1 0-468,0-1 0,1 0 0,-1 1 0,0-1 0,-1 0 0,1-1 0,0 1 0,-1 0 0,0-1 0,3-5 0,8-17-4672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8.288"/>
    </inkml:context>
    <inkml:brush xml:id="br0">
      <inkml:brushProperty name="width" value="0.025" units="cm"/>
      <inkml:brushProperty name="height" value="0.025" units="cm"/>
    </inkml:brush>
  </inkml:definitions>
  <inkml:trace contextRef="#ctx0" brushRef="#br0">61 1 9961,'0'0'8857,"-6"10"-7645,-4 7-566,2 1 0,0 0 0,-7 28 0,12-36-432,0 1-1,1-1 0,0 1 1,0 0-1,1 0 1,1 0-1,0-1 1,1 1-1,2 15 1,-2-24-182,0-1 1,0 0 0,0 1-1,0-1 1,0 0-1,0 1 1,1-1-1,-1 0 1,0 0 0,1 0-1,-1 0 1,1-1-1,0 1 1,-1 0 0,1-1-1,-1 1 1,1-1-1,0 1 1,-1-1 0,1 0-1,0 1 1,0-1-1,-1 0 1,1 0 0,0 0-1,0-1 1,3 0-1,48-8 150,-43 6-151,-3 1-38,-1 0 0,1 1-1,-1-1 1,1 1-1,0 0 1,8 1-1,-14 0 12,1 0 0,-1 0 0,0 1 0,0-1 0,1 1 0,-1-1 0,0 1 0,0-1 0,1 1 0,-1 0 0,0-1 1,0 1-1,0 0 0,0 0 0,0 0 0,0 0 0,-1 0 0,1 0 0,0 0 0,0 0 0,-1 0 0,1 1 0,0-1 0,-1 0 0,1 0 0,-1 0 0,0 1 0,1-1 0,-1 0 0,0 1 0,0-1 0,0 0 0,0 1 0,0-1 0,0 0 0,0 3 0,0 71 354,1-74-333,0 0 0,0 0 0,0 0 0,0 0 0,1-1 1,-1 1-1,0 0 0,0-1 0,1 1 0,-1-1 0,0 1 0,1-1 0,-1 0 0,1 1 0,-1-1 0,0 0 1,1 0-1,-1 0 0,1 0 0,-1 0 0,0 0 0,1-1 0,2 0 0,37-5 286,33-19-179,-69 22-333,0 1 0,1-1 0,-1 0 0,0 0 0,0 0 0,-1-1 0,1 0 0,-1 0 0,0 0 0,0 0 0,4-6 0,-7 9-29,-1 0-1,1 0 1,-1 0-1,1 0 1,-1 0-1,1 0 1,-1-1-1,0 1 1,0 0-1,1 0 1,-1 0 0,0-1-1,0 1 1,0 0-1,0 0 1,-1-2-1,1 1-337,-1 1 0,0 0 0,0-1 0,1 1 0,-1 0 0,0-1 0,0 1 0,0 0 0,0 0 1,-1 0-1,1 0 0,0 0 0,0 0 0,-1 0 0,1 0 0,0 0 0,-4-1 0,-17-8-7947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29.286"/>
    </inkml:context>
    <inkml:brush xml:id="br0">
      <inkml:brushProperty name="width" value="0.025" units="cm"/>
      <inkml:brushProperty name="height" value="0.025" units="cm"/>
    </inkml:brush>
  </inkml:definitions>
  <inkml:trace contextRef="#ctx0" brushRef="#br0">1 9 5061,'3'1'10370,"12"10"-6802,-14-7-3438,1-1-1,0 0 0,0 0 1,0 0-1,1 0 0,-1 0 1,0 0-1,1 0 0,0-1 1,0 1-1,0-1 0,0 0 1,0 0-1,0 0 0,0 0 1,1-1-1,-1 1 0,7 1 1,-7-2-122,-1-1 0,0 0 0,0 1 0,1-1 0,-1 0 0,0 0 1,1 0-1,-1 0 0,0-1 0,0 1 0,1-1 0,-1 1 0,0-1 0,0 0 1,0 0-1,0 0 0,1 0 0,-1 0 0,-1 0 0,1 0 0,0-1 0,0 1 0,0-1 1,-1 0-1,1 1 0,-1-1 0,1 0 0,-1 0 0,0 0 0,0 0 0,1-2 1,0 0 42,0 1 0,-1 0 0,1-1 0,-1 1 0,0-1 0,0 0 0,0 1 0,0-8 0,-1 10 93,0 28-43,0-27-121,4 38-122,-4-36-39,1-1 1,-1 0 0,1 0-1,-1 1 1,1-1-1,0 0 1,0 0-1,-1 0 1,1 0 0,0 0-1,0 0 1,0 0-1,0 0 1,0 0-1,0 0 1,2 0 0,6 1-4470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2.138"/>
    </inkml:context>
    <inkml:brush xml:id="br0">
      <inkml:brushProperty name="width" value="0.025" units="cm"/>
      <inkml:brushProperty name="height" value="0.025" units="cm"/>
    </inkml:brush>
  </inkml:definitions>
  <inkml:trace contextRef="#ctx0" brushRef="#br0">4 1 7335,'0'0'9684,"-1"13"-8958,1-9-691,-2 13 247,1 1 0,1-1-1,1 1 1,0-1 0,2 0-1,4 21 1,-6-35-210,6 19 304,1 0 0,22 41 0,-28-60-290,0 1 0,0 0 0,0-1 0,0 1 1,1-1-1,0 0 0,-1 1 0,1-1 0,0-1 0,1 1 0,-1 0 0,0-1 0,1 0 0,0 1 1,-1-2-1,1 1 0,0 0 0,0-1 0,0 1 0,0-1 0,0 0 0,0-1 0,0 1 0,6 0 1,-7-2-6,0 0 1,1-1 0,-1 1 0,0 0 0,0-1-1,1 0 1,-1 0 0,0 0 0,-1 0 0,1 0 0,0-1-1,-1 1 1,1-1 0,-1 0 0,0 1 0,0-1-1,0 0 1,0 0 0,0-1 0,-1 1 0,0 0 0,2-4-1,3-9 32,-1 1 0,0-1 0,3-22-1,-6-18 32,-1 39-50,-1 39 10,0-9-83,1-1 1,1 0-1,0 0 1,1 0-1,0-1 1,1 1-1,0 0 0,1-1 1,10 19-1,-13-26 1,0-1 0,0 0 0,0 0 0,0 0 0,0 0 0,0 0 1,1-1-1,0 1 0,-1-1 0,1 1 0,0-1 0,0 0 0,0 0 0,1 0 0,-1-1 0,0 1 0,1-1 0,-1 0 0,1 0 0,-1 0 0,1 0 0,-1 0 1,1-1-1,0 0 0,-1 0 0,1 0 0,0 0 0,-1 0 0,1-1 0,0 0 0,-1 0 0,1 0 0,-1 0 0,1 0 0,-1 0 0,5-4 0,-4 3-96,-1 0-1,0 0 1,0 0 0,-1-1-1,1 1 1,0-1-1,-1 1 1,1-1-1,-1 0 1,0 0 0,0 0-1,0 0 1,0-1-1,-1 1 1,1-1-1,-1 1 1,0-1-1,0 1 1,0-1 0,-1 1-1,1-1 1,-1 0-1,0 1 1,0-5-1,0 0-1042,-1 0 0,0 0-1,-1 0 1,0 1 0,0-1-1,0 1 1,-1-1-1,0 1 1,-1 0 0,-4-9-1,-15-19-8240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2.486"/>
    </inkml:context>
    <inkml:brush xml:id="br0">
      <inkml:brushProperty name="width" value="0.025" units="cm"/>
      <inkml:brushProperty name="height" value="0.025" units="cm"/>
    </inkml:brush>
  </inkml:definitions>
  <inkml:trace contextRef="#ctx0" brushRef="#br0">0 3 4388,'0'0'15695,"47"-2"-17777,-26 2-2274,4 0-3171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2.817"/>
    </inkml:context>
    <inkml:brush xml:id="br0">
      <inkml:brushProperty name="width" value="0.025" units="cm"/>
      <inkml:brushProperty name="height" value="0.025" units="cm"/>
    </inkml:brush>
  </inkml:definitions>
  <inkml:trace contextRef="#ctx0" brushRef="#br0">22 243 7015,'0'0'5984,"-3"9"-3171,-2 8-2077,1-1 0,0 1-1,2 1 1,0-1 0,0 19-1,2-31-610,0-1-1,1 1 0,-1 0 0,1-1 1,0 1-1,0-1 0,1 1 1,-1-1-1,1 0 0,0 1 0,4 5 1,-4-8-115,-1 0 0,1 0 0,0-1 0,0 1 0,0-1 0,0 1-1,0-1 1,0 0 0,0 1 0,1-1 0,-1 0 0,0-1 0,1 1 0,-1 0 0,0-1 0,1 1 0,-1-1 0,1 0 0,-1 0 0,1 0 0,-1 0 0,1 0 0,3-1 0,-2 0 16,0 0 1,0-1-1,0 1 0,-1-1 1,1 0-1,0 1 0,-1-2 1,1 1-1,-1 0 1,0-1-1,0 0 0,0 1 1,0-1-1,0-1 0,-1 1 1,1 0-1,-1 0 1,0-1-1,0 0 0,0 1 1,-1-1-1,1 0 0,1-7 1,2-3 8,-2-1 0,1 0 0,-2 0 0,0-1 0,0-16 0,-2 28-25,1-32 319,-7-62-1,5 88-293,-1 1 0,0-1-1,0 1 1,-1 0 0,0 0 0,-1 0-1,0 0 1,0 0 0,-1 1-1,0 0 1,-10-13 0,14 19-32,0 1 0,0 0 1,0 0-1,0 0 0,0 0 0,0 0 0,0 0 1,-1 0-1,1 0 0,0 0 0,-1 0 1,1 0-1,0 1 0,-1-1 0,1 1 0,-1-1 1,1 1-1,-1 0 0,1-1 0,-1 1 1,1 0-1,-1 0 0,0 0 0,1 0 0,-1 0 1,1 1-1,-1-1 0,-1 1 0,0 1-3,0-1 1,1 1-1,-1 0 0,1 0 0,0 1 0,-1-1 0,1 0 0,0 1 1,0-1-1,1 1 0,-1 0 0,0 0 0,0 3 0,-4 8 25,0 0 0,1 0-1,1 1 1,-4 27 0,7-40-23,1 0-1,0 0 1,-1-1 0,1 1 0,0 0-1,0 0 1,0-1 0,0 1 0,0 0-1,0 0 1,1-1 0,-1 1-1,1 0 1,-1 0 0,1-1 0,-1 1-1,1-1 1,0 1 0,0 0 0,0-1-1,0 0 1,0 1 0,0-1 0,0 0-1,1 1 1,-1-1 0,0 0 0,2 1-1,2 0-17,0-1 1,0 0-1,0 0 0,0 0 0,1-1 0,-1 1 0,0-1 0,6-1 0,5 1-110,7-1-308,-14 0 251,1 1-1,-1 0 0,0 1 1,1 0-1,14 3 1,-21-3 177,-1 0 0,1 0 1,-1 0-1,0 0 0,1 1 1,-1-1-1,0 1 0,0-1 1,0 1-1,0 0 1,0 0-1,0 0 0,0 0 1,-1 0-1,1 0 0,-1 0 1,1 1-1,-1-1 0,0 0 1,0 1-1,0-1 1,0 1-1,-1-1 0,2 6 1,5 68-332,-7-44-4120,0-21-2131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3.931"/>
    </inkml:context>
    <inkml:brush xml:id="br0">
      <inkml:brushProperty name="width" value="0.025" units="cm"/>
      <inkml:brushProperty name="height" value="0.025" units="cm"/>
    </inkml:brush>
  </inkml:definitions>
  <inkml:trace contextRef="#ctx0" brushRef="#br0">108 81 5157,'9'-20'2121,"-3"-17"5800,-6 36-7633,0 0 0,0 0 0,-1 0 1,1 0-1,0 0 0,0 0 0,0 0 0,-1 0 1,1 0-1,-1 0 0,1 0 0,-1 0 0,1 0 1,-1 0-1,1 0 0,-1 0 0,0 0 0,1 1 1,-1-1-1,-1-1 0,0 2-248,1-1 1,0 1-1,-1-1 0,1 1 1,-1 0-1,1 0 0,-1 0 1,1 0-1,-1 0 1,1 0-1,-1 0 0,1 0 1,0 1-1,-1-1 0,1 0 1,-1 1-1,1-1 0,0 1 1,-3 1-1,-4 3 16,1 1 0,0 1 0,0-1 0,0 1-1,1 0 1,0 0 0,0 1 0,1 0 0,0 0 0,1 0 0,-1 1-1,-3 10 1,8-19-53,0 0-1,0 0 0,0 1 0,0-1 1,0 0-1,0 0 0,0 0 1,0 1-1,0-1 0,0 0 1,0 0-1,0 0 0,0 1 1,0-1-1,0 0 0,0 0 1,0 0-1,0 1 0,0-1 1,0 0-1,0 0 0,0 0 0,1 1 1,-1-1-1,0 0 0,0 0 1,0 0-1,0 0 0,0 1 1,1-1-1,-1 0 0,0 0 1,0 0-1,0 0 0,0 0 1,1 0-1,-1 0 0,0 1 1,0-1-1,0 0 0,0 0 1,1 0-1,-1 0 0,0 0 0,15-1 87,19-7-90,-31 7-41,9-3-225,0 1 0,1 0 0,0 1 0,22-1 0,-33 3 264,0 0-1,0 0 0,0 0 0,0 0 0,0 0 0,0 0 1,0 0-1,0 1 0,0-1 0,0 1 0,0 0 0,0-1 0,0 1 1,-1 0-1,1 0 0,0 0 0,0 1 0,-1-1 0,1 0 1,-1 0-1,1 1 0,-1-1 0,0 1 0,0-1 0,1 1 1,-1 0-1,0-1 0,0 1 0,-1 0 0,1 0 0,0 0 1,-1 0-1,1 0 0,-1 0 0,1 0 0,-1 0 0,0 0 0,0 2 1,0 2 223,0 0 0,-1-1 0,0 1 0,0-1 0,-1 1 0,1-1 0,-1 1 0,0-1 0,-5 9 0,6-12-197,0 0 1,-1 0-1,1 0 0,-1 0 1,1 0-1,-1 0 1,0-1-1,0 1 1,0 0-1,0-1 1,0 1-1,0-1 1,0 0-1,0 0 1,0 0-1,-1 0 1,1 0-1,0 0 0,-1-1 1,1 1-1,-1-1 1,1 1-1,-1-1 1,-3 0-1,5-1-173,0 0-1,0 1 1,0-1-1,0 0 1,0 0-1,0 0 0,0 0 1,0 0-1,1 0 1,-1 0-1,0 0 1,1-1-1,-1 1 1,1 0-1,0 0 1,-1 0-1,1-1 0,0 1 1,-1 0-1,1 0 1,0-1-1,0 1 1,0 0-1,0-1 1,0 1-1,1 0 1,-1 0-1,0-1 0,1 1 1,0-2-1,-1-7-1614,0-23-4412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2.844"/>
    </inkml:context>
    <inkml:brush xml:id="br0">
      <inkml:brushProperty name="width" value="0.025" units="cm"/>
      <inkml:brushProperty name="height" value="0.025" units="cm"/>
    </inkml:brush>
  </inkml:definitions>
  <inkml:trace contextRef="#ctx0" brushRef="#br0">23 765 9993,'0'0'5809,"-5"7"-4331,-13 25-538,18-32-917,1 0-1,-1-1 1,0 1-1,0 0 1,0 0 0,1 0-1,-1 0 1,0 0 0,0 0-1,0 0 1,1 0 0,-1 0-1,0 0 1,0 0 0,0 0-1,1 0 1,-1 0 0,0 0-1,0 0 1,0 0 0,1 0-1,-1 0 1,0 0-1,0 0 1,0 0 0,1 0-1,-1 0 1,0 1 0,0-1-1,0 0 1,0 0 0,1 0-1,-1 0 1,0 0 0,0 1-1,0-1 1,0 0 0,0 0-1,1 0 1,-1 0-1,0 1 1,0-1 0,0 0-1,0 0 1,0 0 0,0 1-1,0-1 1,0 0 0,0 0-1,0 0 1,0 1 0,0-1-1,0 0 1,0 0 0,0 1-1,0-1-9,15-11 407,0 0 0,-1 0 0,0-2 0,19-21 0,9-9-118,6-2-222,250-246 142,-246 234-272,-3-2 0,-3-2 0,55-94 0,-87 137 165,-14 34 48,-13 35 39,-13 48-85,4 2-1,5 0 0,4 1 1,1 204-1,12-238-84,0-68-203,-12-23-4308,-1 2 273,-7-3-1485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4.919"/>
    </inkml:context>
    <inkml:brush xml:id="br0">
      <inkml:brushProperty name="width" value="0.025" units="cm"/>
      <inkml:brushProperty name="height" value="0.025" units="cm"/>
    </inkml:brush>
  </inkml:definitions>
  <inkml:trace contextRef="#ctx0" brushRef="#br0">38 324 4004,'0'0'9801,"-4"9"-6363,0-2-3224,-19 51 2309,21-53-2275,1 0 0,0 0 0,0 0-1,0 0 1,1 0 0,-1 0 0,1 0 0,0 0 0,1 0 0,-1 0 0,3 8 0,-3-12-232,1 0-1,0 1 1,0-1 0,0 0 0,0 1-1,0-1 1,0 0 0,0 0 0,1 0-1,-1 0 1,0 0 0,0 0-1,1 0 1,-1 0 0,1-1 0,-1 1-1,1 0 1,-1-1 0,1 1-1,-1-1 1,1 0 0,0 1 0,-1-1-1,1 0 1,-1 0 0,1 0 0,0 0-1,-1 0 1,1-1 0,-1 1-1,1 0 1,1-1 0,2 0 10,0-1 1,0 1 0,0-1-1,0 1 1,0-2-1,0 1 1,-1 0 0,9-6-1,-4-1-29,-1-1 0,0 0 0,0 0 1,-1 0-1,0-1 0,-1 0 0,0 0 0,-1-1 0,0 0 0,-1 0 0,0 0 0,-1 0 1,0-1-1,1-17 0,-2 16 13,-1 0 0,0 0 1,-1 0-1,-1 0 0,0 1 1,-1-1-1,0 0 1,-1 1-1,-1-1 0,0 1 1,-1 0-1,0 0 0,-8-13 1,12 24-7,0-1 1,-1 1 0,1-1-1,-1 1 1,0 0 0,0-1-1,0 1 1,0 0 0,0 0 0,0 0-1,0 1 1,-1-1 0,1 0-1,-1 1 1,1 0 0,-1-1-1,1 1 1,-1 0 0,0 1 0,0-1-1,1 0 1,-1 1 0,0-1-1,0 1 1,0 0 0,0 0 0,-4 0-1,4 2 13,-1-1 0,1 1 0,0-1 0,0 1-1,0 0 1,0 0 0,0 0 0,0 1 0,1-1-1,-1 1 1,1-1 0,0 1 0,-1 0 0,1 0 0,1 0-1,-1 0 1,0 0 0,1 1 0,-1-1 0,1 0 0,-1 5-1,-3 7 112,1 0 0,1 0 0,0 0 0,1 0 0,0 28 0,2-39-107,0-1 1,0 0-1,1 1 1,-1-1 0,0 0-1,1 1 1,0-1-1,0 0 1,0 0-1,0 0 1,1 0-1,-1 0 1,1 0 0,-1 0-1,1 0 1,0 0-1,0-1 1,1 1-1,-1-1 1,0 0-1,1 1 1,0-1 0,-1 0-1,1-1 1,0 1-1,0 0 1,0-1-1,0 1 1,0-1-1,0 0 1,0 0 0,6 0-1,3 0-295,1 0 0,-1-2-1,1 1 1,-1-2 0,1 0-1,-1 0 1,0-1 0,0 0 0,0-1-1,0-1 1,-1 0 0,12-6-1,-14 6 206,-8 5 73,0-1 0,-1 1 0,1 0 0,0-1 0,0 1 0,-1 0 0,1 0 0,0 0 0,0-1 1,-1 1-1,1 0 0,0 0 0,0 0 0,0 0 0,-1 0 0,1 0 0,0 1 0,0-1 0,-1 0 1,1 0-1,0 0 0,0 1 0,-1-1 0,1 0 0,0 1 0,-1-1 0,1 1 0,0-1 0,-1 1 0,1-1 1,-1 1-1,1-1 0,-1 1 0,1 0 0,-1-1 0,1 1 0,-1 0 0,1-1 0,-1 1 0,0 0 1,0-1-1,1 1 0,-1 0 0,0 0 0,0-1 0,0 1 0,0 1 0,3 55 645,-4-51-583,1 0 1,0 1-1,0-1 1,1 0-1,2 13 0,-3-18-89,0-1-1,1 1 0,-1-1 1,0 1-1,0 0 0,1-1 1,-1 1-1,0-1 0,1 1 0,-1 0 1,0-1-1,1 1 0,-1-1 1,1 1-1,-1-1 0,1 0 1,-1 1-1,1-1 0,0 1 0,-1-1 1,1 0-1,-1 0 0,1 1 1,0-1-1,-1 0 0,1 0 1,0 0-1,-1 0 0,1 1 0,0-1 1,0 0-1,16-16-1801,4-29-2329,-15 16-199,-1 0 0,1-47-1,-5 36 6721,0 13 9773,-2 43-11137,0-1-506,1 1 0,1-1 0,0 1-1,5 21 1,-6-35-469,0 0-1,1 0 1,-1 0 0,1 0-1,-1-1 1,1 1-1,0 0 1,0 0 0,0 0-1,0-1 1,0 1 0,0 0-1,0-1 1,0 1 0,1-1-1,-1 0 1,1 1 0,-1-1-1,1 0 1,-1 0-1,1 0 1,0 0 0,0 0-1,-1 0 1,1 0 0,0-1-1,0 1 1,0-1 0,0 1-1,0-1 1,0 0 0,0 1-1,0-1 1,0 0-1,0-1 1,0 1 0,0 0-1,-1 0 1,1-1 0,0 1-1,0-1 1,0 0 0,3-1-1,-1 0 4,-1-1-1,1 1 0,-1-1 1,0 1-1,0-1 1,0 0-1,0 0 0,0-1 1,-1 1-1,1 0 1,-1-1-1,0 0 1,0 1-1,0-1 0,-1 0 1,1 0-1,-1 0 1,1-4-1,2-9-17,-1 1 0,0 0 0,1-21 0,-4-29 14,-3 99-295,0-21 381,2 1 0,0-1 0,0 0 0,1 1 0,2 17 0,-2-28-90,1 1 0,-1-1 0,1 1 0,0-1 1,0 1-1,0-1 0,0 0 0,0 1 0,0-1 0,1 0 0,-1 0 0,1 0 0,0 0 1,-1 0-1,1 0 0,0-1 0,0 1 0,0 0 0,0-1 0,0 0 0,1 1 0,-1-1 0,0 0 1,1 0-1,-1 0 0,0-1 0,1 1 0,-1 0 0,1-1 0,0 0 0,-1 1 0,1-1 1,2-1-1,2 2 3,-1-1 0,1-1 1,-1 1-1,1-1 0,-1 0 0,0-1 1,1 0-1,-1 0 0,0 0 1,0 0-1,0-1 0,9-5 1,-12 5-4,0 0 1,1 0 0,-1 0 0,0 0-1,-1-1 1,1 1 0,0-1 0,-1 1-1,0-1 1,0 0 0,0 0-1,0 0 1,-1 0 0,1 0 0,-1-1-1,0 1 1,-1 0 0,1-1 0,-1-7-1,0 7 63,0-1 0,-1 0-1,0 0 1,0 1-1,-1-1 1,1 0 0,-1 1-1,-1 0 1,1-1-1,-1 1 1,0 0-1,0 0 1,0 0 0,-1 1-1,1-1 1,-1 1-1,0 0 1,-1 0-1,1 0 1,-1 1 0,1-1-1,-1 1 1,0 0-1,0 1 1,-1-1 0,1 1-1,-1 0 1,1 0-1,-1 1 1,1-1-1,-7 1 1,8 0-83,6 1-198,14 4-706,28 2-2373,20-6-4216,-33-3-709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5.278"/>
    </inkml:context>
    <inkml:brush xml:id="br0">
      <inkml:brushProperty name="width" value="0.025" units="cm"/>
      <inkml:brushProperty name="height" value="0.025" units="cm"/>
    </inkml:brush>
  </inkml:definitions>
  <inkml:trace contextRef="#ctx0" brushRef="#br0">120 54 5189,'0'0'7714,"-8"-2"-3550,3 1-3840,-2-1 197,0 1 1,0 0 0,0 0-1,-1 1 1,1 0 0,-11 1-1,15 0-478,1-1-1,0 1 0,0 0 1,0 0-1,0 0 1,0 0-1,0 0 0,0 0 1,0 0-1,0 0 1,0 1-1,1-1 0,-1 1 1,0 0-1,1-1 1,0 1-1,-1 0 0,1 0 1,0 0-1,0 0 1,0 0-1,0 0 0,0 0 1,0 0-1,1 0 1,-1 1-1,1-1 0,-1 4 1,0-1 24,0 0 0,1 1 1,-1-1-1,1 0 1,0 1-1,1-1 0,-1 1 1,1-1-1,0 0 0,1 1 1,-1-1-1,3 5 0,-3-8-45,0 0 0,1 0 0,-1-1 0,0 1 0,1 0 0,-1-1 0,1 1 0,0-1 0,0 0 0,-1 0 0,1 0 0,0 0 0,0 0 0,0 0 0,0 0 0,0 0 0,0-1 0,0 1 0,1-1 0,-1 1 0,0-1 0,0 0 0,0 0 0,0 0 0,1 0 0,-1-1 0,0 1 0,0 0 0,0-1 0,0 0 0,0 1 0,0-1 0,2-1 0,1 0-3,0 0 0,-1 0 0,1-1 0,-1 1 0,0-1 0,0 0 0,0 0 0,0-1 0,0 1 0,-1-1 0,0 0 0,1 0 0,-1 0 0,-1 0 0,1 0 0,-1-1 0,1 1 0,-1-1 0,2-6 0,0-3-35,0 1 0,-1-1-1,-1 0 1,0 0 0,0-26 0,-5 37-179,-2 11 88,-5 12 35,6-7 71,1 0 1,0 1-1,1-1 0,0 1 1,1 0-1,1-1 0,1 24 1,0-35-68,-1-1 0,0 1 0,0 0 0,0-1 0,1 1 0,-1-1 0,1 1 0,0-1 0,-1 1 0,1-1 0,0 1 0,0-1 0,0 0 0,0 1 0,0-1 0,0 0 0,0 0 1,0 0-1,0 0 0,0 0 0,1 0 0,-1 0 0,2 1 0,24 3-4708,-11-5-797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5.940"/>
    </inkml:context>
    <inkml:brush xml:id="br0">
      <inkml:brushProperty name="width" value="0.025" units="cm"/>
      <inkml:brushProperty name="height" value="0.025" units="cm"/>
    </inkml:brush>
  </inkml:definitions>
  <inkml:trace contextRef="#ctx0" brushRef="#br0">1 116 7911,'0'0'13384,"6"9"-12274,55 88 1244,-60-96-2323,-1 1-1,1-1 0,0 0 0,0 1 0,0-1 0,0 0 0,0 0 0,0 0 1,0 0-1,0 0 0,0 0 0,0 0 0,1 0 0,-1 0 0,0 0 0,1-1 1,-1 1-1,1 0 0,-1-1 0,1 0 0,-1 1 0,1-1 0,-1 0 0,1 1 1,-1-1-1,1 0 0,-1 0 0,3-1 0,-1 0 8,0 0-1,-1-1 1,1 1 0,-1-1-1,1 0 1,-1 0 0,0 0-1,1 0 1,-1 0 0,0-1-1,-1 1 1,1 0 0,2-5-1,5-9 7,-1 0-1,-1 0 1,10-32-1,-16 53-256,15 51 97,-16-54 114,1 0 1,-1 0 0,1 0-1,0 0 1,0 0-1,0 0 1,0 0 0,0 0-1,0 0 1,1 0-1,-1 0 1,1-1 0,-1 1-1,1-1 1,-1 1-1,1-1 1,0 1 0,0-1-1,0 0 1,0 0-1,0 0 1,0 0 0,2 0-1,-2-1-85,-1-1-1,1 1 1,-1-1 0,1 1-1,-1-1 1,1 0-1,-1 0 1,1 0 0,-1 0-1,0 0 1,0 0-1,1 0 1,-1 0-1,0-1 1,0 1 0,0 0-1,0-1 1,0 1-1,-1 0 1,1-1 0,0 1-1,-1-1 1,1 0-1,-1 1 1,1-1 0,-1 1-1,1-4 1,7-51-4507,-8 51 3814,0-71-8065,-4 33 2455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6.696"/>
    </inkml:context>
    <inkml:brush xml:id="br0">
      <inkml:brushProperty name="width" value="0.025" units="cm"/>
      <inkml:brushProperty name="height" value="0.025" units="cm"/>
    </inkml:brush>
  </inkml:definitions>
  <inkml:trace contextRef="#ctx0" brushRef="#br0">1 73 7751,'0'0'10090,"0"9"-8750,0 15-891,1-1 1,1 0-1,1 1 1,12 42-1,-11-53-435,1-1 0,0 0-1,0-1 1,2 1 0,7 11-1,-13-22-1,0 1 0,0-1 0,-1 1 0,1-1 0,0 0 0,0 1 0,1-1 0,-1 0 0,0 0 0,0 0 0,1 0 0,-1 0 0,0 0 0,1 0 0,-1 0 0,1 0 0,-1-1 0,1 1 0,-1-1 0,1 1 0,0-1 0,-1 0 0,1 1 0,0-1 0,-1 0 0,1 0 0,0 0 0,-1 0 0,1-1 0,0 1 0,-1 0 0,1-1 0,-1 1 0,1-1 0,0 1 0,-1-1 0,1 0 0,-1 0 0,0 1 0,1-1 0,-1 0 0,0-1 0,1 1 0,-1 0 0,0 0 0,0 0 0,0-1 0,0 1 0,0 0 0,1-4 0,3-4-13,0-1-1,-1 0 1,0 0-1,-1-1 1,0 1-1,-1-1 1,0 0-1,-1 1 1,0-1-1,-1 0 1,0 0-1,0 0 1,-1 0 0,-1 0-1,0 1 1,0-1-1,-7-18 1,9 28 0,0 1-1,0 0 1,0-1 0,0 1 0,0 0 0,0 0 0,0-1 0,0 1 0,0 0 0,0 0 0,-1-1 0,1 1 0,0 0 0,0 0 0,0-1 0,0 1 0,0 0 0,0 0 0,-1-1-1,1 1 1,0 0 0,0 0 0,0 0 0,-1-1 0,1 1 0,0 0 0,0 0 0,0 0 0,-1 0 0,1-1 0,0 1 0,0 0 0,-1 0 0,1 0 0,0 0 0,-1 0 0,1 0-1,0 0 1,0 0 0,-1 0 0,1 0 0,0 0 0,0 0 0,-1 0 0,1 0 0,-4 15 67,3 24 151,2-31-158,0 0 0,1 1-1,0-1 1,0 0 0,1 0-1,0 0 1,6 11 0,-8-17-49,-1 0 0,1-1 0,0 1 0,0-1 0,0 1 0,0-1 0,0 1 0,0-1 0,0 0 0,0 1 0,0-1 0,0 0-1,1 0 1,-1 0 0,0 0 0,1 0 0,-1 0 0,1 0 0,0-1 0,-1 1 0,1 0 0,-1-1 0,1 1 0,0-1 0,-1 0 0,1 0 0,0 1 0,0-1 0,-1 0 0,1 0 0,0-1 0,-1 1 0,1 0 0,0-1 0,-1 1 0,1-1 0,0 1 0,-1-1 0,1 0 0,-1 1 0,1-1 0,-1 0 0,1 0 0,1-2 0,2-2 4,-1 0 0,0 0 1,0-1-1,0 1 0,0-1 0,-1 0 1,0 0-1,-1 0 0,1-1 1,-1 1-1,0-1 0,-1 1 1,1-1-1,-1 0 0,0-9 0,0 3-29,0 1 0,-1-1 0,-1 0-1,0 0 1,0 0 0,-2 0 0,-4-14-1,7 24 10,-1 0-1,-1 0 0,1 0 0,0 1 0,-1-1 0,1 0 0,-1 1 0,0 0 1,0-1-1,-3-2 0,5 5 5,0-1 0,-1 1 0,1 0 0,0 0 0,0 0 0,-1 0 0,1 0 0,0 0 0,0-1 0,-1 1 0,1 0 0,0 0 0,0 0 0,-1 0 0,1 0 1,0 0-1,-1 0 0,1 0 0,0 0 0,0 0 0,-1 0 0,1 0 0,0 1 0,0-1 0,-1 0 0,1 0 0,0 0 0,0 0 0,-1 0 0,1 0 0,0 1 0,0-1 0,0 0 0,-1 0 0,1 0 1,0 1-1,-6 20-11,5-8-24,0 0-1,1-1 0,0 1 1,1 0-1,1 0 0,0-1 1,0 1-1,1-1 0,1 0 0,0 1 1,1-2-1,0 1 0,1 0 1,0-1-1,1 0 0,8 10 1,-3-11-1074,-8-10-865,-4-2 1840,-1 1 0,1-1 0,-1 1 0,0-1 0,1 1 0,-1-1 0,0 1 0,0 0 0,0 0 0,0-1 0,0 1-1,-1 0 1,-2-2 0,-29-25-340,12 12 571,0-1 1,2-2-1,0 0 0,-21-28 0,78 56 3204,-27-6-3188,1 0 0,0-1 0,0 0 0,0-1 0,0 0 0,0-1 0,0 0 0,17-3 0,-28 3-235,0 0 0,0 0 1,-1-1-1,1 1 1,0 0-1,-1-1 0,1 1 1,0 0-1,-1-1 0,1 1 1,-1-1-1,1 1 1,-1-1-1,1 1 0,-1-1 1,1 1-1,-1-1 0,1 1 1,-1-1-1,0 0 1,1 1-1,-1-1 0,0 0 1,1 1-1,-1-1 0,0 0 1,0 1-1,0-1 1,0 0-1,0 0 0,0 1 1,0-1-1,0 0 0,0 0 1,0 1-1,0-1 1,0-1-1,0-10-4932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8.326"/>
    </inkml:context>
    <inkml:brush xml:id="br0">
      <inkml:brushProperty name="width" value="0.025" units="cm"/>
      <inkml:brushProperty name="height" value="0.025" units="cm"/>
    </inkml:brush>
  </inkml:definitions>
  <inkml:trace contextRef="#ctx0" brushRef="#br0">122 217 4164,'0'0'5605,"-2"-8"-3758,-9-24-128,11 31-1614,0 0 0,0 1 0,0-1 0,0 1 0,0-1 0,-1 1 0,1-1 0,0 1 0,0-1 0,-1 1 0,1-1 0,0 1 0,-1-1 0,1 1-1,0-1 1,-1 1 0,1 0 0,-1-1 0,1 1 0,-1 0 0,1-1 0,-1 1 0,1 0 0,-1 0 0,1-1 0,-1 1 0,0 0 0,1 0 0,-1 0 0,1 0 0,-1 0 0,1 0 0,-1 0-1,0 0 1,1 0 0,-1 0 0,1 0 0,-1 0 0,1 0 0,-1 0 0,0 0 0,1 1 0,-1-1 0,1 0 0,-1 1 0,1-1 0,-1 0 0,1 0 0,-1 1 0,1-1 0,-1 1 0,-17 19 342,10-9-270,0-1 1,1 1-1,0 0 1,1 0-1,1 1 1,-1 0-1,2 0 1,0 0-1,0 1 1,1-1-1,-2 24 1,5-35-174,0-1 1,0 0-1,0 1 1,0-1-1,0 1 1,0-1-1,0 0 1,0 1-1,0-1 1,1 0 0,-1 1-1,0-1 1,0 0-1,0 1 1,1-1-1,-1 0 1,0 1-1,0-1 1,1 0-1,-1 0 1,0 1-1,1-1 1,-1 0 0,0 0-1,1 0 1,-1 0-1,0 1 1,1-1-1,-1 0 1,0 0-1,1 0 1,-1 0-1,1 0 1,-1 0 0,0 0-1,1 0 1,-1 0-1,0 0 1,1 0-1,-1 0 1,1 0-1,-1 0 1,0 0-1,1 0 1,-1-1 0,0 1-1,1 0 1,-1 0-1,21-11 169,-12 2-101,0 1 0,-1-1 1,0-1-1,-1 0 0,0 0 1,9-18-1,30-71 14,-42 89-81,4-10 148,-2-1-1,0 0 0,-1 0 0,-2-1 0,2-29 0,-7 78-84,-2 7-1,2 55-1,2-80-54,1 0 0,0 0 0,0 0 1,1 0-1,0 0 0,1 0 0,0-1 0,0 0 1,1 1-1,0-1 0,7 10 0,-10-16 1,0-1-1,1 1 1,-1 0-1,0-1 0,1 1 1,-1-1-1,1 1 1,-1-1-1,1 0 0,0 0 1,-1 0-1,1 1 1,0-2-1,0 1 0,0 0 1,0 0-1,0-1 1,0 1-1,0-1 1,0 1-1,0-1 0,0 0 1,0 0-1,0 0 1,2 0-1,0-1 9,-1 0-1,1-1 1,-1 1-1,0-1 1,1 0 0,-1 0-1,0 0 1,0 0 0,0 0-1,-1-1 1,1 1 0,4-7-1,3-3 12,-1-1 1,-1 0-1,0 0 0,-1-1 1,9-21-1,-6-8 7,-3 14-160,-4 58 6,-3-20 124,0 0-1,1 0 1,0 0 0,0 0 0,1 0 0,0-1 0,1 1 0,0 0 0,0-1 0,8 13 0,-9-18 2,0 0 1,0 0-1,0 0 1,1-1-1,-1 1 1,1-1-1,0 1 1,0-1-1,0 0 1,0 0-1,0-1 1,0 1-1,1 0 1,-1-1-1,1 0 1,-1 0-1,1 0 1,-1 0-1,1-1 1,-1 1-1,1-1 1,-1 0-1,1 0 1,0 0-1,-1-1 1,1 1-1,-1-1 1,1 0-1,3-1 1,0 0 4,-1-1 0,0 0 1,1 0-1,-1 0 1,-1 0-1,1-1 0,0 0 1,-1-1-1,0 1 1,0-1-1,0 0 1,-1 0-1,1 0 0,-1-1 1,-1 0-1,6-9 1,-4 5 1,0 0 0,-1 1 0,-1-1 0,1-1 0,-1 1 0,-1 0 0,0-1 0,-1 0 0,1-20 0,-2 29-18,0 1 0,0 0 0,0 0 0,0 0 0,0 0 1,0 0-1,0 0 0,-1-1 0,1 1 0,0 0 0,0 0 1,-1 0-1,1 0 0,-1 0 0,1 0 0,-1 0 0,0 0 0,1 0 1,-1 0-1,0 0 0,0 1 0,1-1 0,-1 0 0,0 0 0,0 1 1,0-1-1,0 0 0,0 1 0,0-1 0,0 1 0,0 0 1,0-1-1,0 1 0,0 0 0,0-1 0,-1 1 0,1 0 0,0 0 1,0 0-1,0 0 0,0 0 0,0 0 0,-1 0 0,1 1 0,0-1 1,0 0-1,0 1 0,0-1 0,0 0 0,-2 2 0,-1-1-10,0 1 0,0 0 0,1 0 0,-1 1 0,0-1 0,1 1 0,-1-1 0,1 1 0,0 0 0,0 0 0,0 1 0,-2 3 0,1 1 3,1 1-1,0-1 1,0 1 0,1-1 0,0 1-1,1 0 1,0 0 0,0-1-1,1 1 1,1 10 0,-1-18-54,0 0 0,0 0 0,1 1 1,-1-1-1,0 0 0,1 0 0,-1 0 0,1 0 1,0 0-1,-1 0 0,1 0 0,0 0 0,0 0 0,-1 0 1,1 0-1,0 0 0,0-1 0,0 1 0,0 0 1,0-1-1,0 1 0,0 0 0,0-1 0,1 1 0,-1-1 1,0 0-1,0 1 0,0-1 0,0 0 0,1 0 1,-1 0-1,0 0 0,0 0 0,1 0 0,-1 0 0,2-1 1,0 1-402,0 0 1,1-1-1,-1 1 0,0-1 1,0 0-1,-1 0 1,1 0-1,0-1 1,0 1-1,0-1 0,-1 1 1,1-1-1,4-4 1,9-16-5262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8.690"/>
    </inkml:context>
    <inkml:brush xml:id="br0">
      <inkml:brushProperty name="width" value="0.025" units="cm"/>
      <inkml:brushProperty name="height" value="0.025" units="cm"/>
    </inkml:brush>
  </inkml:definitions>
  <inkml:trace contextRef="#ctx0" brushRef="#br0">0 0 11627,'0'0'8648,"0"55"-11595,20-40-2658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9.035"/>
    </inkml:context>
    <inkml:brush xml:id="br0">
      <inkml:brushProperty name="width" value="0.025" units="cm"/>
      <inkml:brushProperty name="height" value="0.025" units="cm"/>
    </inkml:brush>
  </inkml:definitions>
  <inkml:trace contextRef="#ctx0" brushRef="#br0">49 29 2466,'0'0'23313,"1"11"-22998,-3 19-291,-1-1 1,-1 1-1,-2-1 1,0 0-1,-3-1 0,-11 30 1,32-165-14273,-3 25 10050,-1 12 5791,-5 58 3098,1 11-1750,5 21-745,3 34-1583,-2 7-404,-7-39-107,0 0 0,1 1 0,2-2 0,0 1 1,1-1-1,19 38 0,-23-54-214,-2-5 1,-1 0-1,0 0 0,0 0 1,0 0-1,0 0 1,1 0-1,-1 0 0,0 0 1,0 0-1,0 0 0,0 0 1,0-1-1,0 1 0,1 0 1,-1 0-1,0 0 0,0 0 1,0 0-1,0 0 1,0 0-1,0-1 0,0 1 1,1 0-1,-1 0 0,0 0 1,0 0-1,0 0 0,0-1 1,0 1-1,0 0 0,0 0 1,0 0-1,0 0 1,0 0-1,0-1 0,0 1 1,0 0-1,0 0 0,0 0 1,0 0-1,0-1 0,0 1 1,0 0-1,0 0 1,0 0-1,0 0 0,-1 0 1,1-1-1,0 1 0,0 0 1,0 0-1,0 0 0,0 0 1,0 0-1,0 0 0,0 0 1,-1-1-1,1 1 1,0 0-1,0 0 0,0 0 1,0 0-1,0 0 0,-1 0 1,1 0-1,0 0 0,0 0 1,-9-14-5052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9.368"/>
    </inkml:context>
    <inkml:brush xml:id="br0">
      <inkml:brushProperty name="width" value="0.025" units="cm"/>
      <inkml:brushProperty name="height" value="0.025" units="cm"/>
    </inkml:brush>
  </inkml:definitions>
  <inkml:trace contextRef="#ctx0" brushRef="#br0">1 52 545,'0'0'21716,"73"-2"-21684,-41 2-288,-3-2-1634,-6-9-1505,-5-5-2435,-2-4-3587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39.702"/>
    </inkml:context>
    <inkml:brush xml:id="br0">
      <inkml:brushProperty name="width" value="0.025" units="cm"/>
      <inkml:brushProperty name="height" value="0.025" units="cm"/>
    </inkml:brush>
  </inkml:definitions>
  <inkml:trace contextRef="#ctx0" brushRef="#br0">4 1 11531,'0'0'8739,"0"9"-7810,0 1-777,-3 26 789,3 1 0,1-1 0,1 0 0,14 65 1,-15-100-938,-1 1-1,0-1 1,1 0 0,0 0 0,-1 1 0,1-1 0,0 0 0,-1 0 0,1 0 0,0 0 0,0 0 0,0 0-1,0 0 1,0 0 0,0 0 0,0-1 0,0 1 0,0 0 0,1-1 0,-1 1 0,0-1 0,0 1 0,1-1 0,-1 1-1,2-1 1,0 0 52,1 1 1,0-1-1,0-1 0,0 1 0,0 0 0,-1-1 0,1 0 1,7-2-1,5-4-1177,-1 0 0,29-17 0,-44 24 1079,14-10-3935,0-1-2685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0.835"/>
    </inkml:context>
    <inkml:brush xml:id="br0">
      <inkml:brushProperty name="width" value="0.025" units="cm"/>
      <inkml:brushProperty name="height" value="0.025" units="cm"/>
    </inkml:brush>
  </inkml:definitions>
  <inkml:trace contextRef="#ctx0" brushRef="#br0">28 51 3876,'0'0'270,"0"-1"0,0 1 0,0-1 0,0 1 0,-1 0-1,1-1 1,0 1 0,0-1 0,0 1 0,0 0 0,0-1 0,-1 1 0,1 0 0,0-1 0,0 1 0,-1 0 0,1-1 0,0 1 0,0 0 0,-1 0 0,1-1 0,0 1 0,-1 0 0,1 0 0,0-1 0,-1 1 0,1 0 0,0 0 0,-1 0 0,1 0 0,-1 0 0,1 0 0,0-1 0,-1 1 0,1 0 0,-1 0 0,1 0 0,0 0-1,-1 0 1,1 1 0,-1-1 0,1 0 0,0 0 0,-1 0 0,1 0 0,-1 0 0,1 0 0,0 1 0,-1-1 0,1 0 0,0 0 0,-1 1 0,1-1 0,0 0 0,-11 22 2669,11-16-2747,0 0 0,0-1 0,0 1 0,1 0 0,0 0 0,0-1-1,0 1 1,1-1 0,0 1 0,0-1 0,0 1 0,1-1 0,4 7 0,-6-10-155,1 0 0,-1-1 1,0 1-1,1 0 0,0-1 1,-1 1-1,1-1 0,0 1 1,0-1-1,0 0 0,0 0 1,0 0-1,0 0 0,0 0 1,0 0-1,1-1 0,-1 1 1,0-1-1,0 1 0,1-1 1,-1 0-1,0 0 0,0 0 1,1 0-1,-1 0 0,0-1 1,0 1-1,1-1 0,-1 1 1,0-1-1,0 0 0,0 0 1,0 0-1,0 0 0,0 0 1,0 0-1,2-2 0,8-7-3,-1 1-1,-1-1 1,1-1-1,-2 0 0,1 0 1,-2-1-1,0 0 0,11-21 1,8-10 140,-19 83 1108,-8-32-1183,1-1 0,0 1 0,0 0 0,1 0 0,0-1 0,5 14 0,-6-20-87,0 1 1,0-1-1,0 1 0,0-1 1,1 0-1,-1 0 0,0 1 1,0-1-1,1 0 1,-1 0-1,1 0 0,-1 0 1,1-1-1,0 1 1,-1 0-1,1-1 0,-1 1 1,1-1-1,0 1 1,0-1-1,-1 0 0,1 0 1,0 0-1,0 0 0,-1 0 1,1 0-1,0 0 1,0-1-1,-1 1 0,1-1 1,0 1-1,-1-1 1,1 1-1,-1-1 0,1 0 1,-1 0-1,3-1 0,3-3-5,0 1 0,0-1 0,0 0 0,-1 0 0,9-10 0,28-21-160,-40 34 139,-1 1-1,1-1 0,0 1 0,0 0 1,0 0-1,-1 0 0,1 0 0,0 0 1,0 1-1,0-1 0,0 1 0,0 0 1,0 0-1,0 0 0,5 1 0,-6 0 9,1 0-1,-1 0 1,0 0-1,1 0 0,-1 0 1,0 1-1,0-1 0,0 1 1,0-1-1,0 1 0,-1 0 1,1 0-1,0 0 0,1 3 1,-1-3 7,-1 0-1,1 0 1,-1 0 0,1 0 0,0 0 0,0-1-1,0 1 1,0 0 0,0-1 0,0 0 0,0 1-1,0-1 1,1 0 0,-1 0 0,1 0-1,-1 0 1,5 0 0,2-1 3,0-1 0,-1-1 1,1 1-1,-1-2 0,0 1 0,1-1 0,-1 0 1,-1-1-1,1 1 0,11-9 0,37-14-1160,-12 17-1086,-25 8-4517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3.210"/>
    </inkml:context>
    <inkml:brush xml:id="br0">
      <inkml:brushProperty name="width" value="0.025" units="cm"/>
      <inkml:brushProperty name="height" value="0.025" units="cm"/>
    </inkml:brush>
  </inkml:definitions>
  <inkml:trace contextRef="#ctx0" brushRef="#br0">1 118 7976,'0'0'15438,"73"-40"-15246,-34 29-96,6 0-64,-1 0-224,1 4-929,-4-2-1313,-2-5-2275,-5-1-2337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2.517"/>
    </inkml:context>
    <inkml:brush xml:id="br0">
      <inkml:brushProperty name="width" value="0.025" units="cm"/>
      <inkml:brushProperty name="height" value="0.025" units="cm"/>
    </inkml:brush>
  </inkml:definitions>
  <inkml:trace contextRef="#ctx0" brushRef="#br0">94 224 3171,'22'-16'1091,"-19"6"5308,-3 9-6266,0 1-85,0-1 188,0 0 0,-1 0-1,1 0 1,0 0 0,-1 0-1,1 0 1,-1 0-1,0 0 1,1 0 0,-1 0-1,0 1 1,1-1 0,-1 0-1,0 0 1,0 1 0,0-1-1,0 0 1,1 1 0,-1-1-1,0 1 1,0-1 0,0 1-1,0-1 1,0 1 0,-1 0-1,1-1 1,0 1-1,0 0 1,0 0 0,0 0-1,0 0 1,0 0 0,0 0-1,0 0 1,0 0 0,-1 1-1,0-1 1,-2 1-64,1-1-1,-1 0 1,1 1-1,-1 0 1,1 0-1,0 0 1,-1 0-1,1 0 1,0 1-1,0 0 1,-4 2-1,3 1 32,-1 0 0,1 1 0,0 0 0,1 0 0,-1 0-1,1 1 1,0-1 0,1 1 0,0-1 0,0 1 0,0 0 0,1 0 0,0 0-1,0 0 1,1 0 0,0 0 0,1 11 0,-1-17-195,0 0 0,0-1 1,1 1-1,-1 0 0,0-1 1,1 1-1,-1-1 0,1 1 1,-1 0-1,1-1 0,-1 1 1,1-1-1,-1 1 0,1-1 1,-1 0-1,1 1 0,0-1 1,-1 1-1,1-1 0,0 0 1,-1 0-1,1 1 0,0-1 1,-1 0-1,1 0 0,0 0 1,0 0-1,-1 0 0,1 0 1,0 0-1,0 0 0,-1 0 1,1 0-1,0 0 0,-1 0 1,1-1-1,0 1 0,0 0 1,-1 0-1,1-1 0,1 0 1,31-14 137,-19 1-140,0 1 0,0-2 0,-1 0 0,-1-1 0,-1 0 0,0 0 0,-1-1 0,0-1 0,-2 0 0,0 0 0,-1 0 0,-1-1 0,-1 0 0,0 0 0,-2-1 0,2-23 0,-20 72 474,10-8-431,0 1 0,2-1-1,0 1 1,1-1 0,2 1-1,0 0 1,4 25 0,-4-46-80,0 0 0,0 0 0,0-1 0,1 1 0,-1 0 0,0-1 0,1 1 0,-1 0 0,0-1 0,1 1 0,-1 0 1,1-1-1,-1 1 0,0-1 0,1 1 0,0-1 0,-1 1 0,1-1 0,-1 1 0,1-1 0,0 1 0,-1-1 0,1 0 0,0 1 0,-1-1 0,1 0 0,0 0 0,0 0 0,-1 1 1,1-1-1,0 0 0,0 0 0,-1 0 0,1 0 0,0 0 0,0 0 0,-1 0 0,1-1 0,0 1 0,-1 0 0,1 0 0,1-1 0,0 0-551,1 0 0,-1 0 0,0 0-1,1 0 1,-1-1 0,0 1 0,0 0 0,0-1-1,0 0 1,0 1 0,2-5 0,10-14-7026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5.648"/>
    </inkml:context>
    <inkml:brush xml:id="br0">
      <inkml:brushProperty name="width" value="0.025" units="cm"/>
      <inkml:brushProperty name="height" value="0.025" units="cm"/>
    </inkml:brush>
  </inkml:definitions>
  <inkml:trace contextRef="#ctx0" brushRef="#br0">74 66 3940,'0'0'9582,"2"-9"-7206,2-1-1578,-2 7-427,-1-1 1,0 1 0,0-1-1,0 0 1,0 0-1,0 1 1,-1-1 0,0-6-1,0 10-291,0-1 1,0 1-1,-1-1 0,1 1 0,0-1 0,0 1 0,-1 0 0,1-1 0,-1 1 1,1 0-1,0-1 0,-1 1 0,1 0 0,-1 0 0,1-1 0,0 1 0,-1 0 1,1 0-1,-1-1 0,1 1 0,-1 0 0,1 0 0,-1 0 0,1 0 0,-1 0 1,1 0-1,-1 0 0,1 0 0,-1 0 0,1 0 0,-1 0 0,1 0 0,-1 1 1,1-1-1,-1 0 0,1 0 0,-1 0 0,1 1 0,-1-1 0,1 0 0,0 0 1,-1 1-1,0 0 0,-22 12 996,17-6-880,1 0 1,0 1-1,1 0 0,0 0 1,0 0-1,0 1 1,1-1-1,1 1 0,-1 0 1,2 0-1,-1 0 0,1 0 1,0 17-1,1-25-186,0 1 0,0-1 0,0 0 0,0 0-1,0 0 1,0 0 0,1 0 0,-1 0 0,0 0 0,1 0-1,-1 0 1,1 0 0,-1 0 0,1 0 0,-1 0 0,1 0 0,0 0-1,-1 0 1,1 0 0,0-1 0,0 1 0,0 0 0,0-1-1,-1 1 1,1 0 0,0-1 0,0 1 0,0-1 0,0 0-1,0 1 1,1-1 0,-1 0 0,0 1 0,0-1 0,0 0-1,0 0 1,0 0 0,0 0 0,0 0 0,0 0 0,0 0 0,1-1-1,-1 1 1,0 0 0,0-1 0,0 1 0,0 0 0,0-1-1,0 1 1,1-2 0,4 0 14,0 0 0,0-1 0,0 0 0,-1 0 0,1 0 0,-1-1 0,7-5 0,-6 1-4,1 0 0,-1 0-1,-1-1 1,1 1 0,3-11-1,18-25-89,-27 43 69,0 1 0,0 0 0,0 0 1,0 0-1,0 0 0,0 0 0,0 0 0,1 0 0,-1 0 0,0 0 0,0 0 0,0 0 0,0 0 0,0 0 0,0-1 0,0 1 0,1 0 0,-1 0 0,0 0 0,0 0 1,0 0-1,0 0 0,0 0 0,1 1 0,-1-1 0,0 0 0,0 0 0,0 0 0,0 0 0,0 0 0,0 0 0,0 0 0,1 0 0,-1 0 0,0 0 0,0 0 1,0 0-1,0 0 0,0 1 0,0-1 0,0 0 0,0 0 0,0 0 0,1 0 0,-1 0 0,0 0 0,0 0 0,0 1 0,0-1 0,0 0 0,0 0 0,0 0 0,0 0 1,0 0-1,0 0 0,0 1 0,0-1 0,0 0 0,0 0 0,0 0 0,0 0 0,0 0 0,0 0 0,0 1 0,-1-1 0,4 19-118,-2 27-71,-1-44 188,0-1-104,-1 0 0,1 0 0,0 0 0,0 0 0,0 0 0,0 0 0,0 0 0,0 0 0,0 0 0,0 0 0,1 0 0,-1 0 0,0 0 0,0 0 0,1 0 0,-1 0 0,1 0 0,-1-1 0,1 1 0,-1 0 0,1 0 0,-1 0 0,1-1 1,0 1-1,0 0 0,-1-1 0,1 1 0,0 0 0,0-1 0,0 1 0,-1-1 0,1 1 0,0-1 0,0 0 0,0 1 0,0-1 0,0 0 0,0 0 0,0 0 0,0 0 0,0 1 0,0-1 0,0 0 0,0-1 0,0 1 0,0 0 0,0 0 0,0 0 0,0-1 1,0 1-1,0 0 0,-1-1 0,1 1 0,0-1 0,0 1 0,0-1 0,1 0 0,4-2-1030,-1-1 1,1 1-1,0-1 0,-1 0 1,0-1-1,0 1 1,6-8-1,6-12-5371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6.006"/>
    </inkml:context>
    <inkml:brush xml:id="br0">
      <inkml:brushProperty name="width" value="0.025" units="cm"/>
      <inkml:brushProperty name="height" value="0.025" units="cm"/>
    </inkml:brush>
  </inkml:definitions>
  <inkml:trace contextRef="#ctx0" brushRef="#br0">111 1 9545,'0'0'11371,"-8"3"-10410,-2 1-759,1 0 0,0 1 1,1 0-1,-1 0 1,-7 7-1,12-10-143,1 1 1,0 0-1,0 0 1,0 0-1,0 0 1,1 0-1,-1 0 0,1 1 1,0-1-1,0 1 1,0 0-1,0-1 1,0 1-1,1 0 1,0 0-1,0 0 0,0 0 1,0 5-1,1-8-57,1 0-1,0-1 1,-1 1 0,1-1-1,0 1 1,0-1-1,0 1 1,-1-1 0,1 1-1,0-1 1,0 0-1,0 0 1,0 1-1,0-1 1,-1 0 0,1 0-1,0 0 1,0 0-1,0 0 1,0 0 0,0 0-1,1 0 1,31-1-472,-27 1 215,32-4-715,-31 2 825,1 1 0,0 0 0,-1 1 0,1 0 0,0 0 0,0 0 0,10 3 0,-17-3 179,0 1 1,-1 0-1,1-1 0,0 1 1,0 0-1,-1-1 1,1 1-1,0 0 1,-1 0-1,1 0 1,-1-1-1,1 1 1,-1 0-1,1 0 1,-1 0-1,0 0 0,1 0 1,-1 0-1,0 0 1,0 0-1,0 0 1,0 0-1,1 0 1,-2 0-1,1 0 1,0 0-1,0 0 1,0 0-1,0 0 1,-1 0-1,1 0 0,0 0 1,-1 0-1,1 0 1,-1 0-1,1 0 1,-1 0-1,0 1 1,-21 36 953,15-30-1101,4-3-86,0-1 0,-1 1 0,0-1 0,0 0 0,0 0 0,0 0 0,0 0 0,-1-1 0,-10 6 0,12-10-3201,3-6-2659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6.356"/>
    </inkml:context>
    <inkml:brush xml:id="br0">
      <inkml:brushProperty name="width" value="0.025" units="cm"/>
      <inkml:brushProperty name="height" value="0.025" units="cm"/>
    </inkml:brush>
  </inkml:definitions>
  <inkml:trace contextRef="#ctx0" brushRef="#br0">11 0 13837,'0'0'7431,"-11"56"-5990,11-35-255,0 3-258,0 1-543,6 1-289,3-3-32,-1-1-64,3-1 0,0-2-256,0-6-705,-4-4-448,-2-5-1026,0-4-1601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6.686"/>
    </inkml:context>
    <inkml:brush xml:id="br0">
      <inkml:brushProperty name="width" value="0.025" units="cm"/>
      <inkml:brushProperty name="height" value="0.025" units="cm"/>
    </inkml:brush>
  </inkml:definitions>
  <inkml:trace contextRef="#ctx0" brushRef="#br0">8 107 14350,'0'0'7212,"-3"-7"-6139,2 5-1024,1 0 0,-1 1 0,0-1 1,1 0-1,-1 0 0,1 1 0,0-1 1,0 0-1,0 0 0,0 0 0,0 0 1,0 1-1,0-1 0,0 0 0,1 0 0,-1 1 1,1-1-1,-1 0 0,1 0 0,0 1 1,0-1-1,0 1 0,0-1 0,1-2 1,3 0 5,-1 1 0,1-1 1,0 1-1,0 0 1,0 0-1,1 1 1,-1 0-1,10-3 0,1-1-107,0 1-1,1 1 1,0 0-1,0 2 0,0 0 1,34 0-1,-50 2 53,0 0 0,1 0 0,-1 0 0,0 0-1,0 1 1,1-1 0,-1 0 0,0 1 0,0-1 0,0 1 0,1-1-1,-1 1 1,0-1 0,0 1 0,0 0 0,0 0 0,0-1 0,0 1 0,0 0-1,-1 0 1,1 0 0,0 0 0,0 0 0,-1 0 0,1 0 0,0 1-1,-1-1 1,1 0 0,-1 0 0,0 0 0,1 0 0,-1 1 0,0-1 0,0 0-1,0 0 1,0 1 0,0-1 0,0 0 0,0 0 0,0 1 0,0-1-1,-1 0 1,1 0 0,-1 3 0,0 0 63,0 0 1,-1 1-1,1-1 0,-1 0 0,0 0 0,0 0 1,0 0-1,-1 0 0,1-1 0,-1 1 1,-5 5-1,4-6-79,0 0 1,1 0-1,-1 0 0,-1 0 1,1-1-1,0 0 1,0 0-1,-1 0 0,0 0 1,1-1-1,-1 1 0,-9 0 1,15-20-9034,9 2 535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7.020"/>
    </inkml:context>
    <inkml:brush xml:id="br0">
      <inkml:brushProperty name="width" value="0.025" units="cm"/>
      <inkml:brushProperty name="height" value="0.025" units="cm"/>
    </inkml:brush>
  </inkml:definitions>
  <inkml:trace contextRef="#ctx0" brushRef="#br0">6 1 7655,'0'0'8387,"0"9"-5125,-3 18-1754,1 1 1,2-1 0,3 28 0,-1-42-1487,0 0-1,1 0 1,0 0 0,2 0 0,8 19-1,1 13-1936,-12-14-5085,-2-31 6849,0 1 0,0-1 0,0 0 1,0 0-1,0 0 0,0 1 0,-1-1 0,1 0 0,0 0 0,0 0 0,0 1 0,0-1 0,0 0 0,0 0 0,0 0 0,0 1 0,0-1 0,0 0 0,-1 0 0,1 0 0,0 0 0,0 0 0,0 1 0,0-1 1,-1 0-1,1 0 0,0 0 0,0 0 0,0 0 0,0 0 0,-1 0 0,1 0 0,0 1 0,0-1 0,0 0 0,-1 0 0,1 0 0,0 0 0,0 0 0,0 0 0,-1 0 0,1 0 0,0 0 0,0 0 0,-1-1 0,0 1-757,-9 1-4687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7.350"/>
    </inkml:context>
    <inkml:brush xml:id="br0">
      <inkml:brushProperty name="width" value="0.025" units="cm"/>
      <inkml:brushProperty name="height" value="0.025" units="cm"/>
    </inkml:brush>
  </inkml:definitions>
  <inkml:trace contextRef="#ctx0" brushRef="#br0">1 152 7399,'0'0'2536,"0"-11"373,0 6-2561,0 0 0,1 0 0,-1 0 0,1 0 0,0 0 0,0 0 0,1 0 0,-1 0 0,1 0 0,0 1 0,0-1 0,1 0 0,-1 1 0,1 0 0,0 0 0,0 0 0,1 0 0,-1 0 0,1 0-1,0 1 1,7-5 0,-2 2-244,0 1-1,0 1 0,1 0 0,-1 0 0,1 1 1,0 0-1,0 0 0,0 1 0,0 1 0,1 0 1,-1 0-1,1 1 0,-1 0 0,18 3 1,-26-3-38,1 1 0,-1 0 1,0 0-1,1 0 0,-1 0 1,0 1-1,1-1 0,-1 1 1,0-1-1,0 1 0,0-1 1,0 1-1,0 0 0,-1 0 1,1 0-1,-1 0 0,1 1 1,-1-1-1,0 0 0,0 0 1,0 1-1,0-1 0,0 1 1,0-1-1,0 1 0,-1-1 1,1 6-1,-1-5-38,0 1 1,0-1-1,0 1 0,-1-1 0,1 1 0,-1-1 1,0 0-1,0 0 0,0 1 0,-1-1 1,1 0-1,-1 0 0,1 0 0,-1 0 0,0 0 1,0 0-1,0-1 0,-1 1 0,1-1 1,-4 3-1,1-1-129,0 0 0,-1 0 0,1-1 0,-1 1 0,1-2 0,-1 1 0,0-1-1,0 1 1,-1-2 0,1 1 0,0-1 0,0 0 0,-12 1 0,12-6-3123,6-7-2702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8.112"/>
    </inkml:context>
    <inkml:brush xml:id="br0">
      <inkml:brushProperty name="width" value="0.025" units="cm"/>
      <inkml:brushProperty name="height" value="0.025" units="cm"/>
    </inkml:brush>
  </inkml:definitions>
  <inkml:trace contextRef="#ctx0" brushRef="#br0">92 96 3555,'0'0'18775,"-10"5"-18155,5-3-578,0 0 1,1 0-1,0 0 1,-1 1-1,1-1 1,0 1-1,0 0 1,0 1-1,1-1 1,-1 1-1,1-1 1,0 1-1,0 0 1,0 0-1,1 0 0,-1 1 1,1-1-1,0 1 1,0-1-1,0 1 1,1 0-1,0 0 1,-1 5-1,0 2 197,0-1-1,0 1 1,2 0-1,-1-1 1,3 19-1,-2-29-225,0 1 0,1-1 0,-1 0 0,1 0 0,-1 0 0,1 0 0,0 0 0,-1 0 0,1 0 0,0 0 0,0 0 0,0 0 0,0 0 0,0 0 0,0-1 0,0 1 0,0 0 0,0-1 0,0 1 0,0-1 0,0 1 0,0-1 0,0 1 0,1-1 0,-1 0 0,0 0 0,0 1 0,0-1 0,1 0 0,-1 0 0,0 0 0,0 0 0,1-1 0,1 1 0,2-1 5,-1 1-1,1-1 1,0 0 0,0-1 0,0 1 0,-1-1 0,9-4 0,-5 1-8,1-1 1,-1-1-1,0 0 1,0 0-1,-1 0 0,0-1 1,0 0-1,-1-1 1,0 1-1,-1-1 1,0 0-1,6-13 0,0-9-41,0 0 0,8-49-1,-11 47 55,-14 63 164,1 0 0,2 1 0,0 45-1,3-74-175,-1-1 0,1 1 0,0 0-1,0-1 1,0 1 0,1-1 0,-1 1 0,0 0-1,1-1 1,-1 1 0,1-1 0,-1 1-1,1-1 1,0 1 0,-1-1 0,1 1-1,0-1 1,0 0 0,0 0 0,0 1 0,0-1-1,1 0 1,-1 0 0,0 0 0,0 0-1,1 0 1,-1 0 0,0-1 0,1 1-1,-1 0 1,1-1 0,-1 1 0,1-1 0,2 1-1,-2-1-13,1 0-1,-1 0 0,1 0 0,-1-1 0,1 1 1,-1-1-1,1 0 0,-1 1 0,0-1 0,1 0 1,-1 0-1,0-1 0,0 1 0,0 0 0,0-1 1,0 1-1,0-1 0,0 0 0,0 1 1,-1-1-1,3-3 0,1-2-593,0-1-1,-1 1 1,0-1-1,0 0 1,5-16 0,-6 13-1417,0-1 1,-1 0 0,1-21-1,-1-10-4130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8.474"/>
    </inkml:context>
    <inkml:brush xml:id="br0">
      <inkml:brushProperty name="width" value="0.025" units="cm"/>
      <inkml:brushProperty name="height" value="0.025" units="cm"/>
    </inkml:brush>
  </inkml:definitions>
  <inkml:trace contextRef="#ctx0" brushRef="#br0">17 0 8904,'0'0'4111,"-2"9"-855,-1 8-2124,-1-1-226,1 1 1,1-1-1,0 1 0,1-1 0,1 1 0,1-1 0,2 19 1,-3-34-899,1 0 1,-1 0 0,1 0 0,-1 0 0,1 0 0,0 0-1,-1-1 1,1 1 0,0 0 0,0-1 0,-1 1-1,1 0 1,0-1 0,0 1 0,0-1 0,0 1-1,0-1 1,0 1 0,0-1 0,0 0 0,0 1 0,0-1-1,0 0 1,0 0 0,0 0 0,0 0 0,0 0-1,0 0 1,0 0 0,0 0 0,0 0 0,0-1 0,0 1-1,0 0 1,0-1 0,0 1 0,0 0 0,1-2-1,35-19-122,-28 14-138,-2 1-176,0 0 1,0 1 0,1 0 0,0 0 0,11-5 0,-18 9 428,0 1-1,0-1 1,0 1 0,1 0 0,-1-1 0,0 1 0,0 0 0,1 0-1,-1 0 1,0 0 0,1 0 0,-1 0 0,0 0 0,0 1 0,1-1-1,-1 0 1,0 1 0,0-1 0,0 1 0,1-1 0,-1 1 0,0-1-1,0 1 1,0 0 0,0 0 0,0 0 0,0-1 0,0 1 0,0 0-1,-1 0 1,1 0 0,0 0 0,0 1 0,-1-1 0,1 0 0,-1 0 0,1 0-1,-1 0 1,1 1 0,-1-1 0,0 0 0,0 0 0,0 1 0,1-1-1,-1 2 1,2 8 429,0 0 0,-1 0 0,0 1 0,0-1 0,-1 0 0,-1 1 0,-3 20 0,3-29-341,1 0 0,-1 0 0,0 0 0,0-1 0,0 1 0,0 0 0,-1 0-1,1-1 1,-1 1 0,0 0 0,1-1 0,-1 0 0,0 1 0,-1-1 0,1 0 0,0 0 0,-1 0 0,1-1 0,-1 1 0,1 0 0,-1-1 0,0 0 0,1 1 0,-1-1 0,0 0 0,0-1 0,0 1 0,0 0 0,0-1 0,0 0 0,0 1 0,0-1 0,-4-1 0,4 1-162,1-1 0,-1 0 0,0 1 0,1-1 0,-1 0 0,1-1 0,0 1 0,-1 0 0,1-1 0,0 1 0,0-1 0,0 0 0,0 1 0,0-1 0,0 0 0,0 0 0,0-1 0,1 1 0,-1 0 0,1 0 0,-2-6 0,-4-13-3605,7 0-3605,3 11 728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49.053"/>
    </inkml:context>
    <inkml:brush xml:id="br0">
      <inkml:brushProperty name="width" value="0.025" units="cm"/>
      <inkml:brushProperty name="height" value="0.025" units="cm"/>
    </inkml:brush>
  </inkml:definitions>
  <inkml:trace contextRef="#ctx0" brushRef="#br0">1 259 4773,'0'0'19068,"9"-4"-18582,-1 1-409,0 0 0,-1-1 0,0 1 0,0-2-1,0 1 1,0-1 0,-1 0 0,9-9 0,-11 10-55,0-1 0,0 1-1,-1 0 1,1-1 0,-1 0 0,-1 0 0,1 0 0,-1 0-1,0 0 1,0-1 0,0 1 0,0-1 0,-1 1-1,0-1 1,0-9 0,-1 14-18,0 1-1,0 0 1,0-1 0,0 1 0,0 0-1,1-1 1,-1 1 0,0 0 0,-1-1-1,1 1 1,0 0 0,0-1 0,0 1-1,0 0 1,0 0 0,0-1 0,0 1-1,0 0 1,0-1 0,-1 1 0,1 0-1,0 0 1,0-1 0,0 1 0,-1 0-1,1 0 1,0-1 0,0 1 0,-1 0-1,1 0 1,0 0 0,0-1 0,-1 1-1,1 0 1,0 0 0,-1 0 0,1 0-1,-13 6 47,-9 20 30,13-12 135,1 0 0,-13 31-1,19-40-115,0 1-1,1-1 0,-1 1 0,1-1 1,0 1-1,0-1 0,0 1 1,1-1-1,0 1 0,0 0 0,1-1 1,1 10-1,-1-14-89,0 0 0,-1 0 0,1 0 0,0 0-1,0 0 1,0 0 0,0 0 0,0 0 0,0-1 0,0 1 0,0 0-1,0-1 1,1 1 0,-1-1 0,0 1 0,0-1 0,1 1 0,-1-1-1,0 0 1,0 0 0,1 0 0,-1 0 0,0 0 0,1 0 0,-1 0-1,0 0 1,3-1 0,36-8 106,-29 3-219,0 0 0,0-1 1,0 0-1,-1 0 0,0-1 0,0 0 0,-1-1 0,0 0 0,-1-1 1,13-18-1,-20 28 125,-1-1 0,1 0 0,-1 0 0,0 0 1,0 0-1,1 0 0,-1 0 0,0 0 0,0 0 1,0 0-1,0 0 0,0 0 0,0 0 0,0 1 1,0-1-1,0 0 0,0 0 0,-1 0 0,1 0 1,0 0-1,-1 0 0,1 0 0,-1 0 0,1 1 0,-1-1 1,1 0-1,-1 0 0,1 1 0,-1-1 0,-1-1 1,-28-18 888,9 7-545,17 9-229,0 1 0,0-1 0,0 0 0,1-1 0,-1 1 0,-4-9 0,8 12-130,-1 0 0,1 1 0,-1-1-1,1 0 1,-1 0 0,1 0 0,0 0-1,0 0 1,0 0 0,-1 0-1,1 1 1,0-1 0,0 0 0,0 0-1,0 0 1,0 0 0,1 0 0,-1 0-1,0 0 1,0 0 0,1 0 0,-1 1-1,0-1 1,1 0 0,-1 0-1,1 0 1,-1 0 0,1 1 0,-1-1-1,1 0 1,0 1 0,-1-1 0,1 0-1,0 1 1,-1-1 0,1 1 0,0-1-1,0 1 1,0-1 0,0 1-1,-1 0 1,1-1 0,0 1 0,0 0-1,0 0 1,0 0 0,0 0 0,2-1-1,46-6-420,22-6-2534,-28-8-3408,-18 0-1795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8.888"/>
    </inkml:context>
    <inkml:brush xml:id="br0">
      <inkml:brushProperty name="width" value="0.025" units="cm"/>
      <inkml:brushProperty name="height" value="0.025" units="cm"/>
    </inkml:brush>
  </inkml:definitions>
  <inkml:trace contextRef="#ctx0" brushRef="#br0">0 192 15567,'4'-9'1233,"4"-3"-972,0 0 0,1 0 1,0 1-1,0 0 0,1 0 1,1 1-1,0 1 0,0 0 1,1 0-1,17-9 0,-14 9-117,-1 1 0,1 1 0,0 1 0,0 0 0,1 1 0,0 0 0,0 1-1,0 1 1,26-2 0,-40 5-140,0 0 0,0-1-1,-1 1 1,1 0-1,0 0 1,0 0 0,-1 1-1,1-1 1,0 0-1,0 1 1,-1-1 0,1 1-1,0-1 1,-1 1-1,1 0 1,0 0 0,-1 0-1,1 0 1,-1 0 0,0 0-1,1 0 1,-1 0-1,0 1 1,0-1 0,1 0-1,-1 1 1,0-1-1,0 1 1,-1-1 0,1 1-1,0 0 1,0-1-1,-1 1 1,1 0 0,-1-1-1,0 1 1,1 0 0,-1 0-1,0-1 1,0 1-1,0 0 1,0 0 0,0 0-1,-1-1 1,1 1-1,0 0 1,-1 0 0,1-1-1,-3 4 1,-2 11 1,-1 0 1,-1 0-1,0-1 0,-11 17 1,12-23-96,-17 32 379,-36 67 109,54-97-349,1-1 0,0 1 1,1 1-1,0-1 1,0 0-1,1 1 1,1-1-1,0 14 0,1-23-52,0 0 0,0 0 0,0 0 0,1-1-1,-1 1 1,1 0 0,-1-1 0,1 1-1,0 0 1,-1-1 0,1 1 0,0-1-1,0 1 1,0-1 0,0 1 0,1-1-1,-1 0 1,0 1 0,1-1 0,-1 0 0,0 0-1,1 0 1,1 1 0,2 0-31,-1 0-1,1 0 1,0-1 0,0 0-1,0 0 1,0 0 0,0 0-1,7-1 1,7 0-529,0-1 1,-1-1-1,31-6 0,27-17-4017,3-11-5248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3.540"/>
    </inkml:context>
    <inkml:brush xml:id="br0">
      <inkml:brushProperty name="width" value="0.025" units="cm"/>
      <inkml:brushProperty name="height" value="0.025" units="cm"/>
    </inkml:brush>
  </inkml:definitions>
  <inkml:trace contextRef="#ctx0" brushRef="#br0">137 0 14478,'0'0'7169,"-3"13"-6181,-57 201 1047,-1 2-1791,57-196-231,0 1-1,2-1 1,0 1-1,1 0 1,3 25-1,-2-44-15,0 0 1,1 0-1,-1 1 0,1-1 0,-1 0 1,1 0-1,0 0 0,-1 0 1,1 0-1,0 0 0,1 0 1,-1 0-1,0 0 0,0 0 1,1-1-1,-1 1 0,1-1 0,0 1 1,-1-1-1,1 1 0,3 1 1,-1-2 34,-1 1 0,1-1 0,0 0 0,0 0 0,-1-1 0,1 1 0,0-1 0,0 0 0,0 0 0,-1 0 0,8-1 1,1-2-605,1 1 0,-1-2 0,0 0 0,0 0 0,0-2 0,17-9 0,-4-1-3507,-2-2-2551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0.425"/>
    </inkml:context>
    <inkml:brush xml:id="br0">
      <inkml:brushProperty name="width" value="0.025" units="cm"/>
      <inkml:brushProperty name="height" value="0.025" units="cm"/>
    </inkml:brush>
  </inkml:definitions>
  <inkml:trace contextRef="#ctx0" brushRef="#br0">36 572 5669,'0'0'8013,"-8"4"-5589,-19 6-182,27-10-2193,0 0 0,0 0-1,0 0 1,0 0 0,0 0 0,0-1 0,0 1 0,0 0 0,0 0 0,0 0 0,0 0-1,0 0 1,0 0 0,0 0 0,0 0 0,0 0 0,0 0 0,0 0 0,0 0-1,0 0 1,0 0 0,0-1 0,0 1 0,0 0 0,0 0 0,0 0 0,0 0 0,0 0-1,0 0 1,0 0 0,0 0 0,0 0 0,0 0 0,0 0 0,0 0 0,0 0-1,0 0 1,0 0 0,0 0 0,20-13 1268,343-155 3369,-39 21-4703,-276 120 55,0-1 0,-2-2 0,-2-2-1,58-55 1,-87 75-24,-12 10-4,0 0 0,0 0-1,0-1 1,0 1-1,0-1 1,0 0 0,-1 1-1,0-1 1,1 0-1,-1-1 1,0 1 0,2-5-1,-6 8 0,0 0-1,1 1 1,-1-1-1,0 1 0,1-1 1,-1 1-1,1-1 1,-1 1-1,1 0 1,-1 0-1,-2 2 1,-7 6-169,-11 9-376,11-12-3407,11-16-5453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1.026"/>
    </inkml:context>
    <inkml:brush xml:id="br0">
      <inkml:brushProperty name="width" value="0.025" units="cm"/>
      <inkml:brushProperty name="height" value="0.025" units="cm"/>
    </inkml:brush>
  </inkml:definitions>
  <inkml:trace contextRef="#ctx0" brushRef="#br0">1 42 14253,'0'0'5221,"0"9"-4212,1-4-854,6 63 1291,-6-62-1395,0-1 1,0 1-1,1 0 1,0-1-1,0 1 1,0-1 0,0 0-1,1 0 1,0 0-1,5 7 1,-7-11-43,0 0 1,0-1 0,0 1-1,0-1 1,0 1-1,0-1 1,0 1 0,0-1-1,0 0 1,0 0-1,0 1 1,0-1 0,0 0-1,0 0 1,0 0 0,0 0-1,0 0 1,0 0-1,0 0 1,0-1 0,0 1-1,0 0 1,0 0-1,0-1 1,0 1 0,0-1-1,0 1 1,0-1-1,0 1 1,-1-1 0,1 0-1,0 1 1,0-1 0,0 0-1,-1 0 1,1 0-1,29-35 156,-25 28-157,9-10-8,20-28-49,-32 44 47,0-1-1,0 1 1,1 0-1,-1 0 1,0 0 0,1 0-1,-1 0 1,1 1-1,0-1 1,-1 1 0,1 0-1,0 0 1,0 0-1,3-1 1,-4 3 43,0 0 1,0 0 0,-1 0-1,1 0 1,0 0-1,-1 0 1,1 0-1,0 1 1,-1-1 0,0 1-1,1-1 1,-1 1-1,0 0 1,0-1 0,0 1-1,0 0 1,0 0-1,0 0 1,0 0-1,-1 0 1,1 0 0,-1 0-1,1 2 1,1 1 126,0 0 0,0-1 0,0 1 0,0-1 0,1 0 0,4 7 0,-6-10-149,0-1 0,-1 1 0,1-1 0,0 1 0,0-1 0,0 1 0,0-1 0,0 1 0,0-1 1,0 0-1,0 0 0,0 1 0,0-1 0,0 0 0,0 0 0,0 0 0,0 0 0,-1 0 0,1 0 0,0 0 0,0-1 0,0 1 0,0 0 1,0-1-1,0 1 0,0 0 0,0-1 0,0 1 0,0-1 0,0 1 0,-1-1 0,1 1 0,0-1 0,0 0 0,-1 0 0,1 1 1,0-2-1,5-5 68,0 1 0,0-1 0,0-1 1,-1 1-1,4-10 0,-6 11-92,0 0 0,0 0 0,1 1 0,-1 0 0,1-1 1,0 1-1,1 1 0,-1-1 0,1 1 0,0 0 0,0 0 0,11-7 0,-15 11 5,0 0 1,0-1-1,0 1 1,-1 0-1,1 0 0,0 0 1,0 0-1,0 0 1,0 0-1,0 0 1,0 0-1,0 0 1,0 1-1,0-1 1,0 0-1,0 0 0,-1 1 1,1-1-1,0 1 1,0-1-1,0 1 1,-1-1-1,1 1 1,0-1-1,0 1 1,-1 0-1,1-1 0,-1 1 1,1 0-1,0 0 1,-1-1-1,0 1 1,1 0-1,-1 0 1,1 0-1,-1 0 1,0 0-1,0 0 0,1-1 1,-1 1-1,0 0 1,0 0-1,0 2 1,3 28-1564,-3-12-3835,0-12 520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1.373"/>
    </inkml:context>
    <inkml:brush xml:id="br0">
      <inkml:brushProperty name="width" value="0.025" units="cm"/>
      <inkml:brushProperty name="height" value="0.025" units="cm"/>
    </inkml:brush>
  </inkml:definitions>
  <inkml:trace contextRef="#ctx0" brushRef="#br0">1 0 12396,'0'0'7687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1.701"/>
    </inkml:context>
    <inkml:brush xml:id="br0">
      <inkml:brushProperty name="width" value="0.025" units="cm"/>
      <inkml:brushProperty name="height" value="0.025" units="cm"/>
    </inkml:brush>
  </inkml:definitions>
  <inkml:trace contextRef="#ctx0" brushRef="#br0">9 181 3555,'0'0'18236,"-1"11"-17360,0 2-539,-5 91 1704,5-90-1702,1-1 1,1 1-1,1-1 1,-1 0-1,9 26 1,-10-37-277,1 0 0,-1 0 0,1 0 1,0 0-1,0 0 0,0-1 0,0 1 1,0 0-1,0-1 0,0 1 0,1 0 1,-1-1-1,0 0 0,1 1 1,0-1-1,-1 0 0,1 0 0,0 0 1,-1 0-1,1 0 0,0 0 0,0 0 1,3 0-1,-3-1 12,1 0-1,-1 0 1,1-1 0,-1 1 0,0-1-1,1 1 1,-1-1 0,1 0 0,-1 0-1,0 0 1,0 0 0,0-1 0,0 1-1,1-1 1,2-2 0,5-6 65,0 0 0,-1-1 1,0 1-1,-1-2 0,9-16 0,4-13-90,-3 0 1,-1-2-1,-2 0 0,-2-1 1,-2 0-1,7-52 0,-22 114-4053,-1-1-1,-11 30 0,5-23-2610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2.109"/>
    </inkml:context>
    <inkml:brush xml:id="br0">
      <inkml:brushProperty name="width" value="0.025" units="cm"/>
      <inkml:brushProperty name="height" value="0.025" units="cm"/>
    </inkml:brush>
  </inkml:definitions>
  <inkml:trace contextRef="#ctx0" brushRef="#br0">1 313 13997,'0'0'9059,"8"-1"-7361,2-2-1584,0-1 0,0 0-1,-1 0 1,0-1 0,0-1 0,0 1-1,0-1 1,-1-1 0,0 0 0,0 0-1,-1 0 1,8-11 0,1 7-207,-10 21 91,-9 35 98,1-24-87,20-57 1223,-7 16-1081,5-19 44,20-77 0,-36 117-190,0 1-1,0 0 1,0 0 0,0-1 0,1 1 0,-1 0-1,0-1 1,1 1 0,-1 0 0,1-1 0,0 1-1,0-1 1,-1 1 0,1-1 0,0 1 0,0-1 0,1 1-1,-1-1 1,0 0 0,0 0 0,0 0 0,1 0-1,-1 0 1,1 0 0,-1 0 0,1 0 0,-1 0-1,1 0 1,3 0 0,-3 0 8,2 1 1,-1-1-1,0 0 0,0 0 1,0-1-1,0 1 0,0-1 1,1 0-1,-1 1 0,0-1 1,0-1-1,1 1 0,-1 0 1,0-1-1,0 0 1,0 1-1,6-4 0,0-2 19,0 0-1,0-1 1,-1 0 0,0 0-1,0-1 1,-1 0 0,0-1-1,0 0 1,-1 0 0,0 0-1,-1-1 1,0 1 0,4-12-1,-15 36-217,-1 2 200,0 2 0,-6 27 0,14 4 186,-1-49-211,0 0 1,0 0-1,0 0 1,0 0-1,1 0 1,-1-1-1,0 1 1,1 0-1,-1 0 1,1 0-1,-1 0 0,1 0 1,-1-1-1,1 1 1,-1 0-1,1 0 1,0-1-1,0 2 1,0-2-43,0 0 0,0 0 0,0 0 0,0 0 0,0-1 0,-1 1 0,1 0 0,0 0 0,0-1 0,0 1 0,-1 0 0,1-1 0,0 1 0,0-1 0,-1 1 0,1-1 0,0 1 0,-1-1 0,1 1 0,-1-1 0,1 0 0,-1 1 0,1-1 0,-1 0 0,1 0 0,-1 0 0,16-33-5027,-9-5-4050,-6 5-2647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2.503"/>
    </inkml:context>
    <inkml:brush xml:id="br0">
      <inkml:brushProperty name="width" value="0.025" units="cm"/>
      <inkml:brushProperty name="height" value="0.025" units="cm"/>
    </inkml:brush>
  </inkml:definitions>
  <inkml:trace contextRef="#ctx0" brushRef="#br0">1 8 13100,'0'0'5125,"10"6"-8040,7 6 2458,28 7-5724,-43-18 5993,1-1 0,-1 1-1,1-1 1,0 1-1,-1-1 1,1 0 0,0 0-1,-1 0 1,1 0 0,0-1-1,-1 1 1,1-1-1,-1 0 1,1 1 0,4-3-1,-5 1 534,0 1 0,0 0 0,-1-1 0,1 1 0,0-1 0,-1 0 0,0 1-1,1-1 1,-1 0 0,0 0 0,0 0 0,0 0 0,0 0 0,1-3 0,-2 5-175,0 0 0,1-1 1,-1 1-1,0 0 0,0 0 1,0-1-1,1 1 0,-1 0 1,0 0-1,0-1 0,0 1 1,0 0-1,0 0 0,1-1 1,-1 1-1,0 0 0,0-1 1,0 1-1,0 0 0,0-1 1,0 1-1,0 0 0,0 0 1,0-1-1,0 1 0,0 0 1,0-1-1,0 1 0,-1 0 1,1-1-1,0 1 0,0 0 1,0 0-1,0-1 0,0 1 1,-1 0-1,1 0 0,0-1 1,0 1-1,0 0 0,-1 0 1,1 0-1,0-1 0,0 1 1,-1 0-1,1 0 0,0 0 1,-1 0-1,1 0 0,0-1 1,0 1-1,-1 0 0,1 0 1,0 0-1,-1 0 0,1 0 1,0 0-1,-1 0 0,1 0 1,0 0-1,-1 0 0,-15 11 1783,14-8-1918,-1 0 0,1 1 0,0-1 0,0 0 0,1 1 0,-1-1 0,1 1 0,0 0 0,0-1 0,0 1 0,0 0 0,1 0 0,-1 0 0,1 0 0,0-1 0,0 1 0,1 0 0,-1 0 0,1 0 0,-1-1 0,1 1 1,1 0-1,-1 0 0,0-1 0,1 1 0,0-1 0,0 0 0,0 1 0,0-1 0,0 0 0,4 3 0,32 18 88,17 11-187,-53-33 182,0-1 1,1 1-1,-1 0 1,-1 0 0,1 0-1,0 1 1,0-1-1,-1 0 1,1 1-1,-1-1 1,0 1-1,0-1 1,0 1 0,0-1-1,0 1 1,-1 0-1,1 0 1,0 3-1,-2-5-112,1 0 0,0 0 0,0 0 0,0 1 0,-1-1 0,1 0 0,-1 0-1,1 0 1,-1 0 0,1 0 0,-1 0 0,0 0 0,1 0 0,-1 0 0,0 0-1,0 0 1,0-1 0,0 1 0,1 0 0,-1 0 0,0-1 0,0 1 0,-1-1 0,1 1-1,0-1 1,0 1 0,0-1 0,0 0 0,-3 1 0,3-1-335,-1 1 0,0-1 0,0 0 0,0 0 1,0 0-1,1 0 0,-1 0 0,0 0 0,0 0 0,0-1 0,1 1 0,-1-1 1,0 1-1,0-1 0,1 0 0,-1 0 0,0 1 0,1-1 0,-3-2 1,-8-14-5796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2.847"/>
    </inkml:context>
    <inkml:brush xml:id="br0">
      <inkml:brushProperty name="width" value="0.025" units="cm"/>
      <inkml:brushProperty name="height" value="0.025" units="cm"/>
    </inkml:brush>
  </inkml:definitions>
  <inkml:trace contextRef="#ctx0" brushRef="#br0">0 183 12780,'0'0'7340,"11"-4"-5028,10-5-1060,-1 0 0,0-2 1,26-18-1,-40 26-1188,-1 0 1,1-1-1,-1 0 0,0-1 0,-1 1 1,1-1-1,-1 1 0,1-1 0,-1-1 1,-1 1-1,1-1 0,-1 1 0,0-1 1,0 0-1,-1 0 0,0 0 0,0-1 1,2-12-1,-4 19-65,0-1 0,-1 0 0,1 1 0,0-1 0,-1 0 0,1 1 1,-1-1-1,1 0 0,-1 1 0,1-1 0,-1 1 0,0-1 0,1 1 0,-1-1 0,1 1 1,-1 0-1,0-1 0,0 1 0,1 0 0,-1-1 0,0 1 0,0 0 0,1 0 0,-1 0 0,0 0 1,0-1-1,1 1 0,-1 0 0,0 0 0,0 1 0,1-1 0,-1 0 0,0 0 0,0 0 1,1 0-1,-2 1 0,-34 11-100,30-8 102,-1 2-1,1-1 0,0 1 0,0 0 0,0 0 1,1 1-1,0-1 0,0 1 0,1 1 1,0-1-1,0 0 0,1 1 0,-1 0 1,2 0-1,-1 0 0,1 0 0,1 0 1,-1 0-1,1 1 0,1-1 0,-1 0 0,3 15 1,-1-20 9,0 0 1,0-1-1,0 1 1,0-1-1,1 1 0,-1-1 1,1 1-1,0-1 1,0 0-1,0 0 1,0 0-1,0 0 1,0 0-1,1 0 1,-1-1-1,1 1 1,-1-1-1,1 1 1,-1-1-1,1 0 1,0 0-1,0 0 0,-1-1 1,1 1-1,0-1 1,0 1-1,6-1 1,7 1-291,0 0 0,0-1-1,25-3 1,-32 1-643,0 0 1,0 0-1,0-1 0,0 0 0,-1 0 1,11-6-1,18-12-6167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4.004"/>
    </inkml:context>
    <inkml:brush xml:id="br0">
      <inkml:brushProperty name="width" value="0.025" units="cm"/>
      <inkml:brushProperty name="height" value="0.025" units="cm"/>
    </inkml:brush>
  </inkml:definitions>
  <inkml:trace contextRef="#ctx0" brushRef="#br0">1 54 6566,'0'0'12455,"6"9"-11195,7 15-404,-1 0 0,-2 1 0,15 48 0,12 31 1976,-37-103-2797,1 1 1,-1-1-1,0 0 0,0 0 1,1 0-1,-1 0 0,0 0 0,1 0 1,-1 0-1,1 0 0,0 0 0,-1 0 1,1-1-1,0 1 0,-1 0 1,1 0-1,0 0 0,0-1 0,0 1 1,-1-1-1,1 1 0,0 0 1,0-1-1,0 1 0,0-1 0,0 0 1,0 1-1,0-1 0,1 0 1,-1 0-1,0 1 0,0-1 0,0 0 1,0 0-1,0 0 0,0 0 1,0-1-1,0 1 0,0 0 0,0 0 1,0-1-1,0 1 0,0 0 1,0-1-1,0 1 0,0-1 0,0 0 1,0 1-1,0-1 0,0 0 0,0 1 1,-1-1-1,1 0 0,1-1 1,5-6 117,-1 0 0,0-1 1,0 1-1,6-14 1,-10 19-150,18-32-41,36-72 391,-50 96-553,-2-1 1,0 0-1,0 0 1,-1 0 0,0 0-1,-1 0 1,1-16-1,-3 27-36,0 1-1,0-1 1,0 1-1,0-1 1,0 1-1,0-1 1,0 1-1,0-1 1,0 1-1,-1-1 1,1 1-1,0-1 1,0 1-1,0-1 1,-1 1-1,1-1 1,0 1-1,0-1 1,-1 1-1,1-1 1,0 1-1,-1 0 1,1-1-1,-1 1 1,1 0-1,-1-1 1,1 1-1,0 0 1,-1-1-1,1 1 1,-1 0-1,1 0 1,-1 0-1,1 0 1,-1-1-1,1 1 1,-1 0-1,0 0 1,1 0-1,-1 0 1,1 0-1,-1 0 1,-9 0-8072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4.333"/>
    </inkml:context>
    <inkml:brush xml:id="br0">
      <inkml:brushProperty name="width" value="0.025" units="cm"/>
      <inkml:brushProperty name="height" value="0.025" units="cm"/>
    </inkml:brush>
  </inkml:definitions>
  <inkml:trace contextRef="#ctx0" brushRef="#br0">1 1 6182,'0'0'12524,"50"42"-10699,-27-36-575,9-4-674,-3 1-416,-1 0-160,1-3-1281,-8 5-1057,-3-2-1986,-7-2-2531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4.854"/>
    </inkml:context>
    <inkml:brush xml:id="br0">
      <inkml:brushProperty name="width" value="0.025" units="cm"/>
      <inkml:brushProperty name="height" value="0.025" units="cm"/>
    </inkml:brush>
  </inkml:definitions>
  <inkml:trace contextRef="#ctx0" brushRef="#br0">107 123 9001,'0'0'13426,"-7"-3"-12743,5 2-657,1 0 0,-1 0 1,0 0-1,0 1 0,1-1 0,-1 1 1,0-1-1,0 1 0,0 0 0,0 0 0,1 0 1,-1 0-1,0 0 0,0 0 0,0 0 1,0 1-1,0-1 0,1 1 0,-1-1 1,0 1-1,0 0 0,1-1 0,-1 1 1,0 0-1,-1 1 0,-1 3 21,0-1-1,0 1 1,1-1-1,0 1 1,0 0-1,0 1 1,0-1-1,1 0 1,-3 7 0,2-2 178,-1 1 1,1 0 0,1 0 0,0 0-1,0 0 1,0 21 0,2-31-219,0 0 0,0-1 0,0 1 1,1 0-1,-1 0 0,0 0 0,0-1 1,0 1-1,1 0 0,-1-1 0,0 1 1,1 0-1,-1-1 0,0 1 0,1 0 0,-1-1 1,1 1-1,-1 0 0,1-1 0,0 1 1,-1-1-1,1 1 0,-1-1 0,1 0 1,0 1-1,-1-1 0,1 0 0,0 1 0,0-1 1,-1 0-1,1 0 0,0 1 0,0-1 1,-1 0-1,1 0 0,0 0 0,0 0 1,-1 0-1,1 0 0,0 0 0,0-1 0,0 1 1,-1 0-1,1 0 0,0 0 0,-1-1 1,1 1-1,0 0 0,-1-1 0,1 1 1,0-1-1,-1 1 0,2-2 0,3 0 22,1-1 1,-1 0-1,0 0 0,0-1 0,9-7 1,0-6-77,-1 0 0,22-37 0,14-19-357,-49 73 400,0 0 0,1-1 0,-1 1 0,0 0 1,0 0-1,0-1 0,0 1 0,1 0 0,-1 0 0,0-1 0,0 1 0,0 0 0,1 0 0,-1 0 0,0-1 0,0 1 0,1 0 1,-1 0-1,0 0 0,1 0 0,-1 0 0,0 0 0,0 0 0,1 0 0,-1-1 0,0 1 0,1 0 0,-1 0 0,0 0 0,1 0 1,-1 1-1,0-1 0,0 0 0,1 0 0,-1 0 0,0 0 0,1 0 0,-1 0 0,0 0 0,0 0 0,1 1 0,-1-1 1,0 0-1,0 0 0,1 0 0,-1 1 0,0-1 0,0 0 0,0 0 0,1 1 0,-1-1 0,0 0 0,0 0 0,0 1 0,0-1 1,0 0-1,1 1 0,-1-1 0,0 0 0,0 0 0,0 1 0,0-1 0,0 1 0,4 25 5,-3-20 52,-1-3-10,1 1 0,-1-1 0,1 0 0,0 1 1,0-1-1,1 0 0,-1 1 0,0-1 1,1 0-1,0 0 0,0 0 0,0 0 0,0-1 1,0 1-1,1-1 0,-1 1 0,4 2 0,-4-4-17,1 0 0,-1-1 0,0 1 0,1 0 0,-1-1 0,1 0 0,-1 1 0,1-1 0,-1 0 0,1 0 0,-1-1 0,0 1 0,1 0-1,-1-1 1,1 0 0,-1 1 0,0-1 0,1 0 0,-1 0 0,0 0 0,0-1 0,0 1 0,0 0 0,0-1 0,3-2 0,27-25-258,-28 24 119,0 1 0,1-1-1,-1 1 1,1 0-1,-1 0 1,1 1-1,1-1 1,-1 1 0,0 0-1,1 1 1,-1-1-1,1 1 1,0 0 0,11-2-1,-15 4 142,-1 1 0,1 0 0,-1 0-1,1-1 1,-1 1 0,0 0 0,1 0 0,-1 0-1,0 1 1,0-1 0,0 0 0,0 0 0,0 1-1,0-1 1,0 0 0,0 1 0,0-1 0,-1 1 0,1-1-1,0 4 1,15 19 400,-15-24-427,0 1 0,0-1 0,0 0 0,0 0 1,-1 1-1,1-1 0,0 0 0,0 0 0,0 0 0,0 0 1,0 0-1,-1 0 0,1 0 0,0-1 0,0 1 1,0 0-1,0 0 0,-1-1 0,1 1 0,0 0 0,0-1 1,-1 1-1,1-1 0,0 1 0,0-1 0,-1 1 1,1-1-1,-1 0 0,1 1 0,-1-1 0,1 0 0,-1 1 1,2-3-1,41-49-4286,17-17-6244,-40 49 2665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3.871"/>
    </inkml:context>
    <inkml:brush xml:id="br0">
      <inkml:brushProperty name="width" value="0.025" units="cm"/>
      <inkml:brushProperty name="height" value="0.025" units="cm"/>
    </inkml:brush>
  </inkml:definitions>
  <inkml:trace contextRef="#ctx0" brushRef="#br0">249 105 4324,'0'-9'7746,"0"2"-6981,1-2-137,0 1 1,-1-1-1,0 0 1,-1 1-1,-2-10 1,3 16-536,0 1-1,0 0 1,-1-1 0,1 1 0,0 0-1,-1 0 1,1-1 0,-1 1 0,0 0-1,1 0 1,-1 0 0,0 0 0,0 0 0,0 0-1,0 0 1,0 0 0,0 0 0,0 0-1,0 1 1,0-1 0,0 0 0,0 0-1,0 1 1,0-1 0,-1 1 0,1 0 0,0-1-1,-1 1 1,1 0 0,0-1 0,0 1-1,-1 0 1,1 0 0,0 0 0,-1 0-1,1 0 1,0 1 0,-1-1 0,1 0-1,0 1 1,0-1 0,-1 1 0,1-1 0,0 1-1,-2 1 1,-4 2 18,0 0-1,0 1 1,0 0-1,1 0 1,0 1-1,0 0 1,0 0 0,1 0-1,0 1 1,-5 7-1,-41 75 649,39-67-476,1 1-1,1 0 0,1 0 1,1 1-1,1 0 1,1 0-1,1 1 0,1 0 1,0 32-1,3-53-273,1-1-1,0 0 0,0 1 0,1-1 1,-1 0-1,1 1 0,-1-1 0,1 0 1,0 0-1,0 1 0,0-1 1,1 0-1,-1 0 0,1-1 0,0 1 1,0 0-1,0 0 0,0-1 0,0 1 1,0-1-1,1 0 0,-1 1 1,1-1-1,0 0 0,-1-1 0,1 1 1,0 0-1,0-1 0,0 0 0,0 0 1,1 1-1,-1-2 0,0 1 1,0 0-1,1-1 0,4 1 0,1-1 7,0-1-1,0 0 0,1 0 0,-1-1 1,0 0-1,0 0 0,0-1 0,-1-1 0,1 1 1,-1-1-1,0-1 0,11-6 0,-1-2 3,-1-1 0,0 0-1,-1-2 1,-1 1-1,0-2 1,-2 0 0,1-1-1,20-37 1,-26 39 2,0-1 1,-2 1 0,0-1-1,0 0 1,-2 0-1,0-1 1,-1 1-1,-1-1 1,0 0 0,-1 0-1,-3-26 1,2 41-39,0 1 1,0 0 0,-1-1 0,1 1-1,-1-1 1,0 1 0,1 0-1,-1-1 1,0 1 0,0 0 0,-1 0-1,1 0 1,0 0 0,-1 0-1,1 0 1,-1 0 0,0 0 0,1 0-1,-1 1 1,0-1 0,0 1-1,0-1 1,0 1 0,0 0 0,-1 0-1,1 0 1,0 0 0,-1 0-1,1 0 1,0 1 0,-1-1-1,1 1 1,-1 0 0,1 0 0,-1 0-1,1 0 1,-1 0 0,1 0-1,0 0 1,-4 2 0,-2-1-491,-1 1 0,1 0 0,0 1 0,0 0 1,0 0-1,1 1 0,-1 0 0,1 1 0,0-1 0,-11 10 0,14-10-560,0 0 0,0 0 0,0 0 0,0 1 0,1 0 0,-1 0 0,-4 10 0,2 6-3981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5.200"/>
    </inkml:context>
    <inkml:brush xml:id="br0">
      <inkml:brushProperty name="width" value="0.025" units="cm"/>
      <inkml:brushProperty name="height" value="0.025" units="cm"/>
    </inkml:brush>
  </inkml:definitions>
  <inkml:trace contextRef="#ctx0" brushRef="#br0">1 24 5509,'0'0'15567,"4"0"-15466,21-6-49,-23 5-56,1-1-1,0 1 1,0 0 0,0 0-1,0 1 1,0-1-1,0 0 1,0 1 0,0 0-1,0 0 1,1 0-1,3 1 1,-5 2 163,1 0 1,-1 1-1,-1 0 1,1-1-1,0 1 0,-1 0 1,0 0-1,0 0 1,0-1-1,0 1 0,-1 0 1,1 8-1,-1-9 107,1 1-23,-1 1-1,1-1 1,0 0 0,0 1-1,0-1 1,0 0-1,1 0 1,-1 0 0,4 5-1,-4-8-205,-1-1 0,1 1-1,-1 0 1,1-1-1,0 1 1,-1-1 0,1 1-1,0-1 1,0 0 0,-1 1-1,1-1 1,0 0-1,0 1 1,-1-1 0,1 0-1,0 0 1,0 0 0,0 0-1,-1 0 1,3 0-1,24-11 116,22-34-283,-5 4-1280,-39 37 809,-1 1 0,1 0 0,0 0 0,0 0 0,0 0 0,1 1 0,9-3 0,-9 4-736,-3 8-7114,-3 2-1008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6.037"/>
    </inkml:context>
    <inkml:brush xml:id="br0">
      <inkml:brushProperty name="width" value="0.025" units="cm"/>
      <inkml:brushProperty name="height" value="0.025" units="cm"/>
    </inkml:brush>
  </inkml:definitions>
  <inkml:trace contextRef="#ctx0" brushRef="#br0">70 67 8456,'0'0'15097,"-7"1"-14910,4-1-186,0 0 1,0 1-1,1-1 1,-1 1-1,0-1 1,1 1-1,-1 0 1,1 0 0,-1 0-1,1 0 1,-1 1-1,1-1 1,0 1-1,0-1 1,-1 1-1,1 0 1,0 0-1,1 0 1,-1 0-1,0 0 1,0 0-1,1 1 1,0-1-1,-1 0 1,1 1-1,0-1 1,0 1 0,0-1-1,0 1 1,1 0-1,-1-1 1,1 1-1,0 0 1,-1 2-1,7-4-120,-1 0-1,0 0 1,1-1-1,-1 1 1,0-1-1,7-1 1,-11 1 64,45-5-781,25 2 225,-70 3 640,0 0-1,1 0 1,-1 0 0,0 1 0,1-1 0,-1 0-1,0 1 1,0-1 0,0 1 0,1 0-1,-1-1 1,0 1 0,0 0 0,0 0-1,0-1 1,0 1 0,0 0 0,0 0-1,0 0 1,-1 0 0,1 1 0,0-1-1,0 0 1,-1 0 0,1 0 0,-1 1 0,1-1-1,-1 0 1,0 0 0,1 1 0,-1-1-1,0 0 1,0 1 0,0-1 0,0 0-1,0 1 1,0-1 0,0 0 0,-1 1-1,1-1 1,0 0 0,-1 0 0,1 1-1,-2 1 1,1 1 173,0 0-1,-1 0 1,0 0-1,0 0 0,0 0 1,0 0-1,0 0 1,-1-1-1,1 1 1,-1-1-1,0 0 1,-7 5-1,-3-3 498,14-13-419,17-17-528,16-5-993,34-36-1391,-62 60 2579,-1 0 1,-1-1-1,1 1 1,-1-1-1,0 0 1,-1 0-1,0-1 1,0 1-1,3-11 1,-1-2 820,-2 20 319,0 31 877,-1-5-1822,-1-18 44,1 1-1,0 0 1,0-1 0,1 0 0,0 1 0,6 11 0,-8-18-165,0 0 0,0-1 1,0 1-1,0 0 0,0 0 0,1-1 0,-1 1 1,1-1-1,-1 1 0,1-1 0,-1 0 1,1 0-1,0 0 0,0 0 0,0 0 1,-1 0-1,1 0 0,0 0 0,0-1 1,0 1-1,0-1 0,0 1 0,1-1 0,-1 0 1,0 0-1,0 0 0,0 0 0,0 0 1,0 0-1,0-1 0,0 1 0,0-1 1,3-1-1,-3 1-168,1 0 0,-1 0 0,0 0-1,0-1 1,0 1 0,-1-1 0,1 0 0,0 1 0,-1-1 0,1 0 0,-1 0 0,1 0-1,-1 0 1,2-3 0,8-34-8339,-10 17-723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6.368"/>
    </inkml:context>
    <inkml:brush xml:id="br0">
      <inkml:brushProperty name="width" value="0.025" units="cm"/>
      <inkml:brushProperty name="height" value="0.025" units="cm"/>
    </inkml:brush>
  </inkml:definitions>
  <inkml:trace contextRef="#ctx0" brushRef="#br0">1 0 14542,'0'0'7367,"68"37"-7912,-34-33-1633,3-4-2434,-3 0-3043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6.760"/>
    </inkml:context>
    <inkml:brush xml:id="br0">
      <inkml:brushProperty name="width" value="0.025" units="cm"/>
      <inkml:brushProperty name="height" value="0.025" units="cm"/>
    </inkml:brush>
  </inkml:definitions>
  <inkml:trace contextRef="#ctx0" brushRef="#br0">72 215 9257,'0'0'5333,"-8"6"-2691,3-1-2284,0-1-1,0 0 0,0 1 1,0 0-1,1 0 1,0 1-1,0-1 0,0 1 1,1 0-1,0 0 0,0 0 1,1 0-1,-1 0 1,1 1-1,0-1 0,1 1 1,-2 12-1,3-16-227,0 0 0,-1 1 0,1-1 0,1 0 0,-1 0 1,0 0-1,1 1 0,-1-1 0,1 0 0,0 0 0,0 0 0,0 0 0,1 0 0,2 4 0,-3-6-117,1 1-1,-1-1 0,1 0 1,0 0-1,0 0 1,0 0-1,-1 0 1,1 0-1,0-1 0,0 1 1,0-1-1,0 1 1,0-1-1,0 0 1,0 0-1,0 0 0,0 0 1,0 0-1,0 0 1,0 0-1,0-1 1,0 1-1,0-1 0,0 1 1,3-2-1,2-1-17,0 0-1,1 0 0,-1-1 0,0 0 1,-1 0-1,1-1 0,-1 0 1,0 0-1,0 0 0,0-1 1,-1 0-1,1 0 0,-2 0 1,1-1-1,-1 1 0,0-1 1,0 0-1,3-9 0,-1 1-112,0-1-1,0-1 0,-2 1 1,0-1-1,-1 1 0,-1-1 1,1-25-1,-3 30 113,-1 0 0,0-1 1,0 2-1,-1-1 0,-5-16 0,6 26 15,1 0 0,-1 0-1,0 0 1,1 0 0,-1 0 0,0 0-1,0 0 1,0 0 0,-1 0 0,1 0 0,0 1-1,-1-1 1,1 0 0,-1 1 0,1-1 0,-1 1-1,0 0 1,0 0 0,1-1 0,-1 1 0,0 0-1,0 1 1,0-1 0,0 0 0,0 0 0,-1 1-1,1-1 1,0 1 0,0 0 0,0 0 0,0 0-1,0 0 1,-1 0 0,1 0 0,0 0 0,0 1-1,-4 0 1,3 1 5,-1 0-1,1 0 1,-1 1 0,1-1-1,0 1 1,0-1 0,1 1-1,-1 0 1,0 0 0,1 0-1,0 0 1,-1 1 0,1-1-1,-1 5 1,-22 51 198,24-57-203,0 1 1,0-1-1,0 1 1,0-1 0,1 1-1,-1-1 1,1 1-1,0-1 1,0 1 0,0 0-1,0-1 1,0 1 0,0-1-1,1 1 1,-1-1-1,1 1 1,0-1 0,0 1-1,0-1 1,0 0-1,0 1 1,0-1 0,1 0-1,-1 0 1,1 0 0,1 2-1,3 0-75,0 0 1,0 0-1,1-1 0,-1 0 0,1-1 1,0 1-1,12 2 0,4 1-223,-5 0-500,51 18-581,-40-3-2416,-27-20 2921,0 2 1,0-1-1,-1 0 1,1 0 0,-1 0-1,1 1 1,-1-1-1,0 1 1,2 4 0,-2 5-7443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7.575"/>
    </inkml:context>
    <inkml:brush xml:id="br0">
      <inkml:brushProperty name="width" value="0.025" units="cm"/>
      <inkml:brushProperty name="height" value="0.025" units="cm"/>
    </inkml:brush>
  </inkml:definitions>
  <inkml:trace contextRef="#ctx0" brushRef="#br0">22 270 4548,'0'0'16950,"-4"10"-16102,0 4-655,0 0-1,1 1 1,0 0-1,0 22 1,3-35-165,0 0-1,0 1 1,0-1 0,0 1 0,0-1-1,1 0 1,-1 1 0,1-1-1,-1 0 1,1 1 0,0-1 0,0 0-1,0 0 1,1 0 0,-1 1 0,0-1-1,3 2 1,-2-3-19,0 0 0,0 0-1,0-1 1,0 1 0,0 0 0,0-1 0,0 0-1,1 0 1,-1 1 0,0-1 0,0 0 0,0-1-1,0 1 1,0 0 0,1-1 0,-1 1 0,0-1-1,0 1 1,0-1 0,0 0 0,0 0 0,0 0-1,-1 0 1,4-3 0,4-1 14,0-2-1,0 1 1,-1-1 0,0 0 0,-1 0-1,1-1 1,-1 0 0,-1-1-1,1 1 1,-2-1 0,1 0-1,-1-1 1,-1 1 0,7-20-1,-4 7 26,-1 0-1,0-1 1,-2 0-1,-1 0 0,1-42 1,-6 108 62,0-30 6,1 0-1,1 0 1,0 0 0,1 0-1,0 0 1,5 19-1,-5-30-95,0 1 0,0 0 0,1 0-1,-1 0 1,1-1 0,0 1-1,0-1 1,0 1 0,0-1-1,0 0 1,0 0 0,1 0-1,-1 0 1,1 0 0,-1 0-1,1-1 1,0 1 0,-1-1 0,1 0-1,0 0 1,0 0 0,0 0-1,0 0 1,0-1 0,0 1-1,0-1 1,1 0 0,-1 0-1,0 0 1,0 0 0,0-1-1,5 0 1,-3-1 12,1 1-1,0-1 0,0 0 1,-1-1-1,1 1 1,-1-1-1,0 0 0,0 0 1,0-1-1,0 0 1,-1 1-1,1-2 0,-1 1 1,0 0-1,6-10 1,-3 5-62,0 0 1,-1-1-1,0 0 1,-1 0-1,0 0 1,-1-1 0,5-15-1,-10 27-56,-4 46 66,4-45 34,1-1-1,0 1 0,0 0 0,0 0 0,1-1 0,-1 1 0,0 0 1,1-1-1,-1 1 0,1 0 0,-1-1 0,1 1 0,0-1 0,0 1 1,0-1-1,0 1 0,0-1 0,0 0 0,0 1 0,0-1 0,0 0 1,1 0-1,-1 0 0,0 0 0,1 0 0,-1 0 0,1 0 0,-1 0 1,1-1-1,0 1 0,2 0 0,2 0-1,0-1 1,0 0-1,0-1 1,0 1-1,-1-1 0,1-1 1,0 1-1,0-1 1,-1 0-1,1 0 0,-1 0 1,0-1-1,1 0 1,-1 0-1,0 0 0,-1-1 1,1 0-1,-1 0 1,0 0-1,1 0 0,-2-1 1,1 1-1,6-11 1,-5 8-6,0-1 0,-1 0 0,1 0 0,-1 0 1,-1-1-1,0 1 0,0-1 0,0 0 0,-1 0 1,-1 0-1,0 0 0,0 0 0,0-1 1,-3-17-1,3 27-8,-1-1 1,0 0-1,0 1 1,-1-1-1,1 0 0,0 1 1,0-1-1,0 0 1,0 1-1,-1-1 1,1 0-1,0 1 1,0-1-1,-1 1 0,1-1 1,-1 1-1,1-1 1,0 1-1,-1-1 1,1 1-1,-1-1 1,1 1-1,-1-1 0,1 1 1,-1 0-1,0-1 1,1 1-1,-1 0 1,1-1-1,-1 1 1,0 0-1,1 0 1,-1 0-1,0 0 0,1 0 1,-1 0-1,0-1 1,1 1-1,-1 1 1,0-1-1,1 0 1,-1 0-1,1 0 0,-1 0 1,0 0-1,1 1 1,-1-1-1,0 1 1,-1 0-4,0 0 1,0 0 0,1 0-1,-1 0 1,1 0 0,-1 1-1,1-1 1,0 1 0,-1-1 0,1 1-1,0-1 1,0 1 0,0 0-1,0-1 1,-1 4 0,0 0 14,1 1 1,-1 0 0,1 0 0,1 0 0,-1-1-1,1 1 1,0 0 0,0 0 0,0 0 0,1 0-1,0 0 1,0 0 0,1 0 0,2 7 0,-2-10-26,0 0 0,0 0 1,0 0-1,0 0 1,1 0-1,-1-1 1,1 1-1,-1-1 0,1 0 1,0 0-1,0 0 1,0 0-1,0 0 0,0-1 1,1 1-1,-1-1 1,0 0-1,1 0 1,-1 0-1,1-1 0,-1 1 1,1-1-1,-1 0 1,1 0-1,4 0 0,31-4-2565,-36 3 2024,-1 0 0,1 0 0,0 0 0,0-1-1,-1 1 1,1-1 0,-1 1 0,1-1 0,-1 0 0,0 0 0,3-4 0,13-16-6908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7.903"/>
    </inkml:context>
    <inkml:brush xml:id="br0">
      <inkml:brushProperty name="width" value="0.025" units="cm"/>
      <inkml:brushProperty name="height" value="0.025" units="cm"/>
    </inkml:brush>
  </inkml:definitions>
  <inkml:trace contextRef="#ctx0" brushRef="#br0">49 23 7015,'0'0'16111,"-48"-22"-13869,48 23-2434,5-1-2242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8.608"/>
    </inkml:context>
    <inkml:brush xml:id="br0">
      <inkml:brushProperty name="width" value="0.025" units="cm"/>
      <inkml:brushProperty name="height" value="0.025" units="cm"/>
    </inkml:brush>
  </inkml:definitions>
  <inkml:trace contextRef="#ctx0" brushRef="#br0">75 62 10442,'0'0'12684,"-4"13"-12348,-67 243 1047,125-346-6476,-43 60 3271,-1-1 0,10-46 0,-3-18 1218,-14 87 6125,2 22-2826,4 49-1880,0-8 319,-7-45-942,1 0 1,0 0 0,0-1-1,1 0 1,1 0 0,-1 0 0,2 0-1,-1 0 1,10 11 0,-4-9-883,-1 0 0,2-1 0,13 10 0,-35-22-8501,-15-12 7878,18 9 489,-36-18 654,-11-7 1560,1-3 3871,52 33-5171,1 0 1,-1 0 0,1-1 0,-1 1 0,1 0-1,-1-1 1,0 1 0,1-1 0,0 1-1,-1 0 1,1-1 0,-1 1 0,1-1 0,0 1-1,-1-1 1,1 0 0,0 1 0,-1-1 0,1 1-1,0-1 1,0 1 0,0-1 0,0 0 0,-1 1-1,1-1 1,0 0 0,0 1 0,0-1 0,0 0-1,0 1 1,0-1 0,1 1 0,-1-1 0,0 0-1,0 1 1,0-1 0,1 1 0,-1-1 0,0 0-1,1 1 1,-1-1 0,0 1 0,1-1 0,-1 1-1,1-1 1,-1 1 0,0 0 0,1-1 0,-1 1-1,1-1 1,0 1 0,-1 0 0,1 0 0,-1-1-1,1 1 1,-1 0 0,1 0 0,0 0-1,-1-1 1,1 1 0,0 0 0,0 0 0,52-15-327,-42 13 437,54-17-3068,-58 17 1482,-1-1 0,1 0-1,-1-1 1,0 0 0,0 1-1,0-2 1,8-7 0,3-7-5027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8.939"/>
    </inkml:context>
    <inkml:brush xml:id="br0">
      <inkml:brushProperty name="width" value="0.025" units="cm"/>
      <inkml:brushProperty name="height" value="0.025" units="cm"/>
    </inkml:brush>
  </inkml:definitions>
  <inkml:trace contextRef="#ctx0" brushRef="#br0">0 1 8936,'0'0'13309,"0"10"-12818,6 121 1903,-4-111-1955,1 1 1,1-1-1,0 0 1,15 38-1,-19-57-431,1 1 0,-1-1-1,1 1 1,0-1 0,0 1-1,-1-1 1,1 1 0,0-1 0,0 0-1,1 0 1,-1 1 0,0-1 0,0 0-1,0 0 1,1 0 0,-1 0-1,1 0 1,-1 0 0,1-1 0,-1 1-1,1 0 1,-1-1 0,1 1-1,-1-1 1,1 0 0,0 1 0,-1-1-1,1 0 1,0 0 0,-1 0-1,1 0 1,0 0 0,-1-1 0,1 1-1,0 0 1,-1-1 0,1 1-1,-1-1 1,1 0 0,-1 1 0,1-1-1,-1 0 1,2-1 0,8-6 46,0 0 1,-1 0-1,0-1 1,14-15 0,-8 6-70,-11 13-3,1 0 0,-1 0 0,1 0 0,0 1 0,0 0 0,0 0 0,1 1 0,-1-1 0,1 1 0,0 1 0,0-1 0,0 1 0,0 0 0,0 1 0,11-1 0,-16 2-331,1-1 0,0 1 0,-1 0 1,1-1-1,-1 0 0,1 1 0,-1-1 1,0 0-1,1 0 0,-1 0 0,3-2 1,9-10-4687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0:59.930"/>
    </inkml:context>
    <inkml:brush xml:id="br0">
      <inkml:brushProperty name="width" value="0.025" units="cm"/>
      <inkml:brushProperty name="height" value="0.025" units="cm"/>
    </inkml:brush>
  </inkml:definitions>
  <inkml:trace contextRef="#ctx0" brushRef="#br0">1 231 10025,'0'0'8392,"0"10"-6747,1 3-1296,1 0 0,0 0 0,1 0 0,1 0 0,9 22 1,-11-31-263,0 1 0,1 0 0,-1 0 0,1-1 0,0 0 0,1 1-1,-1-1 1,1 0 0,5 4 0,-7-7-17,0 1-1,0-1 0,0 0 0,0 0 0,0 0 0,0 0 0,1 0 0,-1-1 0,0 1 0,1 0 0,-1-1 0,0 0 0,1 0 0,-1 0 0,1 0 1,-1 0-1,0 0 0,1 0 0,-1-1 0,1 0 0,3-1 0,-2 0 6,0 0 0,-1-1 0,1 1-1,-1-1 1,1 0 0,-1 0 0,0 0 0,0-1 0,-1 1 0,1-1-1,-1 1 1,1-1 0,-1 0 0,0 0 0,-1 0 0,3-8 0,1-1-65,-1-1 0,-1 0 0,4-27 0,-7 35 18,3-44 75,-3 49-102,0-1 0,0 0 1,0 1-1,0-1 0,0 0 1,-1 1-1,1-1 0,0 1 0,-1-1 1,1 0-1,-1 1 0,0-1 0,1 1 1,-1-1-1,0 1 0,0-1 1,0 1-1,0 0 0,0 0 0,0-1 1,0 1-1,-3-2 0,4 4-6,-1-1-1,1 0 1,-1 0-1,1 0 1,-1 0-1,1 1 0,-1-1 1,1 0-1,-1 0 1,1 1-1,-1-1 1,1 0-1,0 1 1,-1-1-1,1 1 0,-1-1 1,1 0-1,0 1 1,-1-1-1,1 1 1,0-1-1,0 1 1,-1-1-1,1 1 1,0-1-1,0 1 0,0 0 1,0-1-1,0 1 1,0-1-1,0 1 1,0-1-1,0 1 1,0-1-1,0 1 0,0-1 1,0 1-1,0 0 1,0 0-1,1 25-49,0-23 61,-1 0 0,1 0 0,0 0 1,-1 0-1,1 0 0,1 0 0,-1-1 1,0 1-1,1 0 0,-1 0 0,1-1 1,0 1-1,0-1 0,0 0 0,0 1 1,0-1-1,1 0 0,-1 0 0,0-1 1,1 1-1,0 0 0,-1-1 0,1 1 1,0-1-1,0 0 0,0 0 0,0 0 1,0 0-1,0-1 0,0 1 0,0-1 0,4 0 1,-2 0 38,1 0 1,-1 0-1,0-1 1,1 1-1,-1-1 1,0-1-1,0 1 1,1-1-1,-1 0 1,0 0-1,0 0 1,-1-1-1,1 1 1,-1-1-1,1-1 1,-1 1-1,8-8 1,-7 5-30,0 0 0,-1 0 1,0-1-1,0 0 0,0 1 1,-1-1-1,0 0 0,-1-1 0,1 1 1,-1-1-1,-1 1 0,1-1 1,-1 1-1,0-1 0,-1 0 1,0 1-1,-2-15 0,2 21-19,0 0-1,0 1 0,0-1 0,0 0 1,0 0-1,-1 0 0,1 1 0,0-1 1,-1 0-1,1 0 0,0 1 1,-1-1-1,1 0 0,-1 0 0,1 1 1,-1-1-1,1 1 0,-1-1 0,1 0 1,-1 1-1,0-1 0,1 1 1,-1-1-1,0 1 0,0 0 0,1-1 1,-1 1-1,0 0 0,0-1 0,0 1 1,1 0-1,-1 0 0,0 0 1,0 0-1,0 0 0,0 0 0,1 0 1,-1 0-1,0 0 0,0 0 0,-1 1 1,0-1-8,0 1 1,1 0-1,-1-1 0,0 1 1,1 0-1,-1 0 1,1 0-1,-1 0 0,1 1 1,-1-1-1,1 0 1,0 1-1,-1-1 1,1 1-1,0-1 0,0 1 1,-1 2-1,-3 7 15,0 1-1,0 1 1,1-1 0,1 1-1,0-1 1,1 1-1,0 0 1,0 18-1,3-30 2,-1-1 0,1 1 0,0-1 0,-1 1 0,1 0 0,-1-1 0,1 0 0,0 1 0,-1-1 0,1 1 0,0-1 0,0 0 0,-1 1 0,1-1 0,0 0 0,0 0 0,0 0 0,-1 0 0,1 0 0,0 0 0,0 0 0,0 0 0,-1 0 0,1 0 0,1 0 0,23-3 52,48-23-118,-62 21-38,0 0 0,0 1 0,1 0 0,0 1 0,-1 0-1,1 1 1,20-2 0,-29 8 634,-2-10 729,-11-118-493,8 107-907,2 16-12,0 0 1,-1 0-1,1 1 0,0-1 0,0 0 0,0 0 0,0 1 0,0-1 1,-1 0-1,2 0 0,-1 0 0,0 1 0,0-1 0,0 0 0,0 0 0,0 1 1,1-1-1,-1 0 0,0 0 0,1 1 0,-1-1 0,0 0 0,1 1 1,-1-1-1,1 0 0,-1 1 0,1-1 0,0 1 0,-1-1 0,1 1 0,-1-1 1,1 1-1,0-1 0,-1 1 0,1 0 0,0-1 0,0 1 0,31 5-7627,-29-4 7492,17 3-4847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0.307"/>
    </inkml:context>
    <inkml:brush xml:id="br0">
      <inkml:brushProperty name="width" value="0.025" units="cm"/>
      <inkml:brushProperty name="height" value="0.025" units="cm"/>
    </inkml:brush>
  </inkml:definitions>
  <inkml:trace contextRef="#ctx0" brushRef="#br0">159 1 15727,'0'0'3144,"-8"0"-838,2 0-2171,1 0-1,-1 1 1,1-1-1,-1 1 1,1 1-1,0-1 1,-1 1-1,1 0 1,0 0-1,0 0 1,0 1-1,1 0 1,-1 0-1,1 0 1,-1 1-1,1-1 0,0 1 1,0 0-1,1 0 1,-6 7-1,3-4-16,-21 25 93,26-31-209,0 1 0,0-1 1,0 1-1,0-1 0,0 1 0,0 0 0,0-1 1,1 1-1,-1 0 0,0-1 0,1 1 0,0 0 1,-1 0-1,1-1 0,0 1 0,0 0 1,0 2-1,2-3-37,1 1 1,-1-1 0,0 0 0,1 0-1,0 0 1,-1-1 0,1 1 0,-1 0-1,1-1 1,0 0 0,-1 0 0,1 1-1,0-2 1,-1 1 0,1 0 0,4-1-1,2 0-124,50-1-538,-31 1 399,0 0 0,45 6 0,-72-5 311,0 0 0,0 0 1,0 0-1,0 1 0,0-1 0,0 0 0,0 1 1,0-1-1,0 0 0,0 1 0,0-1 0,0 1 1,0 0-1,-1-1 0,1 1 0,0 0 1,0-1-1,0 1 0,-1 0 0,1 0 0,0 0 1,-1-1-1,1 1 0,-1 0 0,1 0 0,-1 0 1,0 0-1,1 0 0,-1 0 0,0 0 1,1 0-1,-1 0 0,0 0 0,0 0 0,0 1 1,0-1-1,0 0 0,0 0 0,0 0 1,-1 0-1,1 0 0,0 0 0,-1 0 0,1 0 1,0 0-1,-1 0 0,1 0 0,-2 1 0,0 3 111,-1-1 0,1 1 0,-1-1 0,0 0-1,-1 1 1,1-1 0,-1-1 0,-4 5 0,3-4-99,-1 0 1,1-1 0,-1 0-1,1 0 1,-1-1 0,-10 4-1,15-6-125,0 0-1,0 1 0,0-1 1,0 0-1,0 0 1,0 0-1,0 0 1,0 0-1,0 0 0,0 0 1,0 0-1,0 0 1,0 0-1,0 0 1,0-1-1,0 1 0,0 0 1,0-1-1,0 1 1,0-1-1,0 1 1,0-1-1,0 0 0,0 1 1,1-1-1,-1 0 1,0 0-1,0 1 0,1-1 1,-1 0-1,1 0 1,-1 0-1,0 0 1,1 0-1,0 0 0,-1 0 1,1 0-1,0 0 1,-1 0-1,1 0 1,0 0-1,0 0 0,0 0 1,0 0-1,0-1 1,-1-26-4860,-2-8-1777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4.245"/>
    </inkml:context>
    <inkml:brush xml:id="br0">
      <inkml:brushProperty name="width" value="0.025" units="cm"/>
      <inkml:brushProperty name="height" value="0.025" units="cm"/>
    </inkml:brush>
  </inkml:definitions>
  <inkml:trace contextRef="#ctx0" brushRef="#br0">2 1 5830,'0'0'10602,"-2"64"-8200,2-38-384,13-1-449,3 1-288,3-4-448,6 0-480,-2-2-225,6-2-64,-4-1-32,5-3 0,-1 2-128,-9-1-481,-1-2-736,-10-4-929,-3-5-3812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0.843"/>
    </inkml:context>
    <inkml:brush xml:id="br0">
      <inkml:brushProperty name="width" value="0.025" units="cm"/>
      <inkml:brushProperty name="height" value="0.025" units="cm"/>
    </inkml:brush>
  </inkml:definitions>
  <inkml:trace contextRef="#ctx0" brushRef="#br0">0 1 11243,'0'0'8082,"3"12"-6545,22 159 2489,-24-164-3872,2 14 250,0-1-1,11 33 0,-11-45-381,-1-1 0,1 0 0,0 0 0,0-1 0,1 1 0,0 0 0,0-1 0,1 0 0,0 0 0,8 8 0,-12-13-8,-1-1-1,1 1 0,-1-1 0,1 1 0,-1-1 1,1 1-1,-1-1 0,1 0 0,0 1 0,-1-1 1,1 0-1,0 1 0,-1-1 0,1 0 0,0 1 1,-1-1-1,1 0 0,0 0 0,-1 0 0,1 0 1,0 0-1,0 0 0,-1 0 0,1 0 0,0 0 1,-1 0-1,1 0 0,0-1 0,-1 1 0,1 0 1,0 0-1,-1-1 0,1 1 0,0 0 0,-1-1 1,1 1-1,-1-1 0,2 0 0,-1-1 12,0-1 0,1 1-1,-1-1 1,0 1 0,-1-1 0,1 0-1,0 1 1,-1-1 0,0 0 0,1-4-1,-1-5 50,0 1-1,0-1 0,-2 1 0,-3-18 0,4 26-64,0-2-5,-1-1 1,0 1-1,0 0 0,0 0 1,-1 0-1,0 0 1,0 0-1,-5-5 1,11 13 0,0-1 0,1 1 0,0-1 0,-1 1 0,1-1 0,0 0 0,0 0 1,0-1-1,0 1 0,1-1 0,-1 0 0,0 0 0,1-1 0,-1 1 0,0-1 1,1 0-1,-1 0 0,1 0 0,-1 0 0,0-1 0,1 0 0,-1 0 1,0 0-1,0-1 0,0 1 0,0-1 0,0 0 0,0 0 0,0 0 0,0-1 1,-1 1-1,1-1 0,-1 0 0,0 0 0,0 0 0,0 0 0,0-1 0,0 1 1,-1-1-1,0 0 0,0 0 0,0 0 0,0 0 0,0 0 0,-1 0 0,0 0 1,1 0-1,-2-1 0,1 1 0,0-9 0,-1 13-4,0-1-1,0 0 1,0 1-1,0-1 1,0 1-1,-1-1 1,1 1 0,0-1-1,0 0 1,0 1-1,-1-1 1,1 1-1,0-1 1,-1 1 0,1-1-1,0 1 1,-1 0-1,1-1 1,-1 1-1,1-1 1,-1 1-1,1 0 1,-1-1 0,1 1-1,-1 0 1,1-1-1,-1 1 1,1 0-1,-1 0 1,0 0 0,1 0-1,-1 0 1,1-1-1,-1 1 1,1 0-1,-1 0 1,0 0-1,1 0 1,-1 1 0,1-1-1,-1 0 1,0 0-1,1 0 1,-1 0-1,1 1 1,-2-1 0,0 1-9,0 0 0,0-1 1,-1 1-1,1 0 1,0 0-1,0 1 1,0-1-1,0 0 1,0 1-1,1-1 1,-4 3-1,1 3 19,1 1 0,-1-1 0,1 1 0,0 0 0,1 0 0,0 0 0,0 0 0,-1 16 0,3-20 14,0 0 0,0 0 0,0 0 0,0 0 0,1 0 0,0 0 0,0 0 0,0 0 0,1 4 0,-1-6-15,0-1-1,0 1 1,0-1-1,0 1 1,0-1 0,0 0-1,0 1 1,0-1 0,0 0-1,1 0 1,-1 0-1,0 0 1,1 0 0,-1 0-1,1 0 1,-1-1 0,1 1-1,-1 0 1,1-1-1,0 1 1,2-1 0,2 1-136,0 0 1,0-1 0,0 0 0,0-1 0,0 1 0,0-1 0,0 0-1,-1-1 1,1 1 0,0-1 0,-1 0 0,1-1 0,-1 1 0,0-1-1,1 0 1,4-4 0,28-31-5005,-10-9-3900,-16 11-2335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1.378"/>
    </inkml:context>
    <inkml:brush xml:id="br0">
      <inkml:brushProperty name="width" value="0.025" units="cm"/>
      <inkml:brushProperty name="height" value="0.025" units="cm"/>
    </inkml:brush>
  </inkml:definitions>
  <inkml:trace contextRef="#ctx0" brushRef="#br0">25 1 10090,'0'0'9342,"-4"9"-7629,-1 2-1350,2-1 0,0 1 0,0 1 0,1-1 0,0 0 0,1 1 0,0-1 0,1 1 0,0-1 0,1 1 0,0-1 0,1 0 0,5 19 0,23 36 7,-28-63-352,-1 0 0,1 0 0,-1 0 0,1 0 0,0-1 0,0 1 1,0-1-1,0 1 0,1-1 0,-1 0 0,1 0 0,-1 0 0,1 0 0,0 0 0,0-1 0,0 1 1,0-1-1,0 0 0,5 2 0,-6-4 3,-1 1 0,0-1 0,0 0 0,0 0 0,0 0 0,1 1 0,-1-1 0,0 0 0,-1 0 0,1 0 0,0-1 0,0 1 0,0 0 0,-1 0 0,1 0 0,0-1 0,-1 1 0,1 0 0,-1-1 0,0 1 0,1 0 0,-1-1 0,0-2 0,7-37 368,-7 39-385,1-8-58,0 0 0,-1 0 0,-1 0 0,-1-11 0,2 19 37,-1 0 0,1-1-1,-1 1 1,1 0 0,-1 0 0,0 0-1,0-1 1,0 1 0,-1 0 0,-1-3-1,2 4 15,0 1-1,1-1 1,-1 1-1,0-1 1,0 1-1,0-1 0,0 1 1,1-1-1,-1 1 1,0 0-1,0-1 1,0 1-1,0 0 1,0 0-1,0 0 1,0-1-1,0 1 0,0 0 1,0 1-1,0-1 1,0 0-1,0 0 1,0 0-1,0 0 1,0 1-1,-1 0 0,1-1 7,1 1 0,-1-1 0,0 1-1,1-1 1,-1 1 0,1-1-1,-1 1 1,1 0 0,-1-1-1,1 1 1,-1 0 0,1 0-1,-1-1 1,1 1 0,0 0-1,0 0 1,-1 0 0,1-1-1,0 1 1,0 0 0,0 0 0,0 0-1,0 0 1,0-1 0,0 1-1,0 0 1,0 0 0,0 0-1,1 0 1,-1-1 0,0 1-1,0 0 1,1 0 0,-1 0-1,1-1 1,-1 1 0,1 0-1,-1-1 1,1 2 0,21 26 76,-18-25-74,0-1 1,0 0-1,0 0 0,1 0 0,-1 0 0,0-1 0,1 0 0,-1 0 1,1 0-1,0 0 0,-1-1 0,1 0 0,0 0 0,-1 0 0,1 0 0,-1-1 1,1 0-1,0 0 0,-1 0 0,0 0 0,1-1 0,-1 0 0,0 0 1,0 0-1,0 0 0,0-1 0,0 1 0,0-1 0,4-5 0,-2 3-25,-1 0 0,1-1-1,-1 0 1,0 0 0,-1-1-1,1 1 1,-2-1-1,1 0 1,0 0 0,-1 0-1,-1-1 1,1 1 0,-1-1-1,0 1 1,-1-1 0,1-13-1,-7 63-298,2-28 374,1 1 0,0-1 0,1 21-1,1-33-31,0 1 1,0-1-1,0 0 0,1 1 0,-1-1 0,1 0 0,-1 1 0,1-1 0,0 0 0,0 0 0,0 0 0,0 0 0,0 1 0,1-2 0,-1 1 1,1 0-1,-1 0 0,1 0 0,-1-1 0,1 1 0,0 0 0,0-1 0,0 0 0,0 1 0,0-1 0,3 1 0,-3-1-1,0-1 0,-1 1-1,1 0 1,0-1 0,0 0-1,0 1 1,0-1 0,0 0-1,0 0 1,0 0-1,0 0 1,0-1 0,0 1-1,0 0 1,-1-1 0,1 1-1,0-1 1,0 0 0,0 0-1,-1 1 1,1-1 0,0 0-1,1-2 1,0 0-104,0 0 0,-1 0 0,1 0 0,-1 0 0,0 0 0,0-1 0,0 1 0,-1-1 0,1 0 0,2-7-1,-1-3-1519,0 1-1,-1-1 1,-1-1-1,0 1 0,-1-22 1,-5-1-5007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1.741"/>
    </inkml:context>
    <inkml:brush xml:id="br0">
      <inkml:brushProperty name="width" value="0.025" units="cm"/>
      <inkml:brushProperty name="height" value="0.025" units="cm"/>
    </inkml:brush>
  </inkml:definitions>
  <inkml:trace contextRef="#ctx0" brushRef="#br0">3 0 11851,'0'0'5541,"-2"52"-4419,9-39-290,5 1-607,3-5-225,1-3-1602,-2-6-4388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2.170"/>
    </inkml:context>
    <inkml:brush xml:id="br0">
      <inkml:brushProperty name="width" value="0.025" units="cm"/>
      <inkml:brushProperty name="height" value="0.025" units="cm"/>
    </inkml:brush>
  </inkml:definitions>
  <inkml:trace contextRef="#ctx0" brushRef="#br0">48 41 13965,'0'0'2312,"-5"7"-284,3-4-1985,-29 52 3577,30-52-3437,-1 1 0,1-1 0,0 0 1,0 0-1,0 0 0,0 1 0,0-1 0,1 0 0,0 1 1,-1-1-1,1 1 0,0-1 0,1 0 0,-1 1 0,1-1 1,-1 0-1,1 1 0,3 5 0,-2-7-213,0 0-1,1 0 1,-1 0 0,1-1 0,0 1-1,0 0 1,0-1 0,-1 0-1,1 0 1,0 0 0,1 0-1,-1 0 1,0-1 0,0 1 0,0-1-1,0 0 1,0 0 0,6-1-1,-3 1-238,-1 1 0,0-1-1,0 1 1,1 0 0,-1 0-1,8 3 1,-8-1 216,1 1 1,-1-1-1,0 1 0,0 1 1,0-1-1,-1 1 0,0-1 0,1 2 1,-2-1-1,1 0 0,0 1 1,-1-1-1,0 1 0,-1 0 0,1 0 1,-1 0-1,0 0 0,-1 1 1,1-1-1,-1 0 0,0 1 0,-1-1 1,0 1-1,0-1 0,-1 7 1,1-7 207,-1 1 0,1-1 0,-1 0 0,-1 0 0,1 1 1,-1-1-1,0 0 0,-1-1 0,1 1 0,-1 0 0,0-1 1,-1 1-1,1-1 0,-1 0 0,0 0 0,0-1 0,-1 1 1,1-1-1,-1 0 0,0 0 0,0 0 0,-1-1 0,1 0 1,-1 0-1,-9 4 0,15-7-130,-1 1-1,0-1 1,0 0-1,0 1 1,0-1-1,0 0 1,0 0-1,1 0 1,-1 0 0,0 0-1,0 0 1,0 0-1,0 0 1,0 0-1,0 0 1,0-1 0,0 1-1,1 0 1,-1 0-1,0-1 1,0 1-1,0-1 1,1 1-1,-1-1 1,0 1 0,0-1-1,1 1 1,-1-1-1,-1-1 1,1 0-15,1 0 0,-1 0 0,0 0 0,0 0-1,1 0 1,-1-1 0,1 1 0,0 0 0,-1 0 0,1 0 0,1-5 0,-1-3-101,2-1 0,0 1 0,0 0-1,5-14 1,9-13-532,33-52-1,11-28-1162,-54 105 1671,-1-1 0,-1 0 1,0 0-1,-1 0 1,-1 0-1,0 0 0,0-18 1,-2 32 115,0-1 0,0 0 0,0 0 0,0 0 0,0 0 0,0 1 0,0-1-1,0 0 1,0 0 0,-1 0 0,1 0 0,0 0 0,0 1 0,0-1 0,0 0 0,0 0 0,-1 0 0,1 0 0,0 0 0,0 0 0,0 0 0,0 0 0,-1 0 0,1 0-1,0 0 1,0 0 0,0 0 0,0 0 0,-1 0 0,1 0 0,0 0 0,0 0 0,0 0 0,0 0 0,-1 0 0,1 0 0,0 0 0,0 0 0,0 0 0,0 0 0,-1 0-1,1 0 1,0 0 0,0 0 0,0-1 0,0 1 0,0 0 0,-1 0 0,1 0 0,0 0 0,0 0 0,0 0 0,0-1 0,0 1 0,0 0 0,0 0 0,0 0 0,0 0-1,-1-1 1,1 1 0,0 0 0,0 0 0,0 0 0,0-1 0,0 1 0,0 0 0,0 0 0,-9 12 159,5-6-21,1 0-1,0 0 0,1 1 1,-1 0-1,1-1 1,0 1-1,1 0 1,0 0-1,0 0 1,1 0-1,-1 0 0,2 0 1,-1 0-1,2 8 1,-1-13-86,0-1 1,0 1 0,0-1-1,0 1 1,0-1 0,0 0-1,0 1 1,1-1 0,-1 0-1,0 0 1,1 0 0,-1 0-1,1 0 1,-1 0 0,1-1-1,0 1 1,-1 0 0,1-1-1,0 0 1,0 1 0,-1-1-1,1 0 1,0 1 0,0-1-1,-1 0 1,1-1-1,0 1 1,0 0 0,-1 0-1,1-1 1,0 1 0,-1-1-1,1 1 1,3-2 0,3-1-13,0 0 0,1-1 0,-1 0 0,0 0 0,12-9 0,-7 2-37,-1-1-1,0 0 1,20-27-1,10-11-49,-42 50 58,1 0 0,-1 0 0,0 0-1,0 0 1,1 0 0,-1 0 0,0 0-1,1 0 1,-1 0 0,0 0-1,0 0 1,1 0 0,-1 0 0,0 0-1,0 0 1,1 0 0,-1 0 0,0 1-1,0-1 1,1 0 0,-1 0 0,0 0-1,0 0 1,0 1 0,0-1-1,1 0 1,-1 0 0,0 1 0,0-1-1,0 0 1,0 0 0,0 0 0,1 1-1,-1-1 1,0 0 0,0 0-1,0 1 1,0-1 0,0 0 0,0 1-1,0-1 1,10 24 419,-8-17-409,0 0-1,1-1 0,0 0 1,0 1-1,1-1 0,5 7 0,10-2-1637,2-9-3489,-8-4-1872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3.174"/>
    </inkml:context>
    <inkml:brush xml:id="br0">
      <inkml:brushProperty name="width" value="0.025" units="cm"/>
      <inkml:brushProperty name="height" value="0.025" units="cm"/>
    </inkml:brush>
  </inkml:definitions>
  <inkml:trace contextRef="#ctx0" brushRef="#br0">0 110 2434,'2'-3'1739,"5"-12"10942,-4 23-7014,3 22-5975,-3-21 354,0-1 1,1 1-1,0 0 0,0-1 0,1 0 1,0 0-1,0 0 0,1 0 1,0-1-1,0 0 0,11 8 0,-15-12-13,1-1 0,1 0-1,-1 0 1,0-1 0,0 1 0,1-1-1,-1 1 1,1-1 0,-1 0-1,1-1 1,-1 1 0,1 0-1,0-1 1,-1 0 0,1 0-1,0 0 1,-1 0 0,1-1 0,0 1-1,-1-1 1,1 0 0,-1 0-1,1-1 1,-1 1 0,0 0-1,1-1 1,-1 0 0,0 0-1,0 0 1,0 0 0,5-6 0,4-2 5,1-1 1,-2-1-1,0 0 1,10-14 0,-17 20-22,0 0 1,0 0 0,-1-1-1,0 1 1,0 0 0,0-1 0,-1 0-1,0 0 1,0 0 0,-1 0 0,1-13-1,-3 19 92,-2 9-58,-1 13 51,3-15-33,1 1 1,-1 0-1,2-1 0,-1 1 1,1 0-1,0-1 1,3 9-1,-4-13-11,1-1 0,0 1 1,0-1-1,0 1 0,0-1 0,0 0 1,1 1-1,-1-1 0,0 0 0,1 0 1,-1 0-1,1 0 0,-1 0 0,1 0 1,-1 0-1,1-1 0,-1 1 0,1 0 1,0-1-1,0 1 0,-1-1 0,1 0 1,0 0-1,0 0 0,-1 1 1,1-2-1,0 1 0,0 0 0,-1 0 1,1 0-1,0-1 0,0 1 0,1-2 1,8-2-2,-1 0 1,1-1 0,-1 0 0,0-1-1,-1 0 1,0-1 0,0 0 0,0 0-1,0-1 1,7-10 0,31-23-1398,-45 39 1109,57-36-3903,-15 24-6566,-33 14 4353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3.516"/>
    </inkml:context>
    <inkml:brush xml:id="br0">
      <inkml:brushProperty name="width" value="0.025" units="cm"/>
      <inkml:brushProperty name="height" value="0.025" units="cm"/>
    </inkml:brush>
  </inkml:definitions>
  <inkml:trace contextRef="#ctx0" brushRef="#br0">41 171 13773,'0'0'8638,"-5"11"-8030,3-9-542,-23 47 571,24-46-597,0-1 0,0 1 0,0 0 1,0 0-1,0-1 0,0 1 1,1 0-1,-1 0 0,1 0 1,0 0-1,0 0 0,0 0 0,0 0 1,1 0-1,-1-1 0,1 1 1,0 0-1,1 5 0,-1-7-29,1 0 1,-1 1-1,0-1 0,0 0 0,0-1 1,1 1-1,-1 0 0,0 0 0,1 0 0,-1-1 1,1 1-1,-1-1 0,1 1 0,-1-1 1,1 0-1,-1 0 0,1 1 0,-1-1 1,1 0-1,0 0 0,-1 0 0,1-1 0,-1 1 1,1 0-1,-1-1 0,1 1 0,-1-1 1,1 1-1,-1-1 0,1 1 0,1-3 1,3 0 21,0 0 0,-1 0 1,0-1-1,0 0 0,0 0 0,7-8 1,0-3-22,0 0 0,-2-1 1,0 0-1,-1-1 0,11-26 0,-16 33-5,0 0 0,-1 0 0,0-1-1,-1 1 1,0-1 0,-1 1 0,0-1-1,0 0 1,-1 1 0,-1-1 0,-1-13 0,1 24-3,1 0 0,0 1 0,0-1 0,0 0 0,0 0 0,0 1 0,-1-1 0,1 0 0,0 0 0,0 1 0,-1-1 0,1 0 0,0 0 0,0 0 0,-1 1 0,1-1 1,0 0-1,0 0 0,-1 0 0,1 0 0,0 0 0,-1 1 0,1-1 0,0 0 0,-1 0 0,1 0 0,0 0 0,-1 0 0,1 0 0,0 0 0,-1 0 0,1 0 0,0 0 0,-1 0 1,1-1-1,0 1 0,0 0 0,-1 0 0,1 0 0,0 0 0,-1 0 0,1-1 0,0 1 0,0 0 0,-1 0 0,1 0 0,0-1 0,0 1 0,0 0 0,-1 0 0,1-1 0,0 1 1,0 0-1,0 0 0,0-1 0,-1 1 0,1 0 0,0-1 0,0 1 0,0 0 0,0-1 0,0 1 0,0 0 0,0-1 0,0 1 0,-10 25 124,9-24-136,-1 18 94,0 0-1,2 0 1,0 0-1,4 37 1,-3-53-128,0 1 0,0 0-1,0 0 1,0-1 0,0 1 0,1-1 0,-1 1 0,1-1-1,0 0 1,0 1 0,0-1 0,1 0 0,-1 0 0,1-1-1,0 1 1,0 0 0,0-1 0,0 0 0,0 1 0,0-1-1,0 0 1,1-1 0,-1 1 0,1-1 0,-1 1 0,1-1 0,0 0-1,0-1 1,-1 1 0,1-1 0,5 1 0,26-3-2841,-1-12-2664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4.341"/>
    </inkml:context>
    <inkml:brush xml:id="br0">
      <inkml:brushProperty name="width" value="0.025" units="cm"/>
      <inkml:brushProperty name="height" value="0.025" units="cm"/>
    </inkml:brush>
  </inkml:definitions>
  <inkml:trace contextRef="#ctx0" brushRef="#br0">61 276 4420,'0'0'6977,"0"-9"-4451,1 5-2286,-1-31 1613,0 34-1741,0 0 0,0 0-1,-1-1 1,1 1 0,0 0 0,-1 0-1,1 0 1,-1 0 0,1 0 0,-1 0 0,1 0-1,-1 0 1,0 0 0,0 1 0,1-1-1,-1 0 1,0 0 0,0 0 0,0 1-1,0-1 1,0 1 0,0-1 0,0 1-1,0-1 1,0 1 0,0-1 0,0 1-1,0 0 1,0-1 0,0 1 0,0 0 0,-1 0-1,0 0 1,1 0-74,0 0-1,0 1 1,0-1 0,0 0-1,0 1 1,0-1 0,0 0-1,0 1 1,0-1-1,0 1 1,0 0 0,0-1-1,1 1 1,-1 0 0,0-1-1,0 1 1,1 0-1,-1 0 1,0 0 0,1 0-1,-1-1 1,1 1 0,-1 1-1,-10 34 511,10-28-412,0-1 0,0 1-1,1-1 1,0 1-1,0-1 1,1 1-1,2 10 1,-2-17-119,-1 0 1,1 0 0,-1 0-1,1 0 1,0-1 0,-1 1-1,1 0 1,0 0 0,0-1-1,0 1 1,-1-1 0,1 1-1,0 0 1,0-1 0,0 0-1,0 1 1,0-1 0,0 0-1,0 1 1,0-1 0,0 0-1,0 0 1,0 0 0,0 0-1,0 0 1,0 0-1,0 0 1,0 0 0,0 0-1,1-1 1,-1 1 0,0 0-1,-1-1 1,1 1 0,2-1-1,34-20 490,-20 4-492,-1-1 0,-1 0 0,0-1 0,-1-1 0,-1 0-1,-1-1 1,-1 0 0,0 0 0,-2-2 0,-1 1 0,0-1 0,-2 0 0,4-26-1,-15 87 856,-6 82 209,11-107-976,0 0 0,1-1 0,0 1-1,1-1 1,0 1 0,1-1-1,5 15 1,-7-24-102,1 1 0,-1-1 1,1 0-1,0 0 0,0 0 0,0 0 0,0 0 0,0-1 1,0 1-1,1 0 0,0-1 0,-1 0 0,1 0 0,0 0 1,0 0-1,0 0 0,0 0 0,0-1 0,1 0 0,-1 1 1,0-1-1,1 0 0,-1-1 0,1 1 0,-1-1 0,1 1 1,-1-1-1,6 0 0,-4-1-309,0 0 0,-1 0 0,1 0 0,0 0 0,-1-1 0,1 1 0,-1-1 0,8-5 0,-7 4-489,0-1-1,-1 1 1,0-1 0,0 1 0,0-1-1,0-1 1,-1 1 0,4-6 0,12-24-8364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5.099"/>
    </inkml:context>
    <inkml:brush xml:id="br0">
      <inkml:brushProperty name="width" value="0.025" units="cm"/>
      <inkml:brushProperty name="height" value="0.025" units="cm"/>
    </inkml:brush>
  </inkml:definitions>
  <inkml:trace contextRef="#ctx0" brushRef="#br0">81 114 10378,'0'0'4815,"-9"11"-2519,6-6-2166,-45 68 3316,45-69-3163,0 1 1,1 0-1,0 0 0,0 0 0,0 0 1,0 0-1,1 0 0,0 1 1,0-1-1,1 0 0,-1 1 0,1-1 1,0 1-1,0-1 0,3 10 1,-3-13-273,1-1 1,0 0 0,0 0 0,1 0 0,-1 0 0,0 0-1,0 0 1,0 0 0,1 0 0,-1 0 0,0-1 0,1 1-1,-1 0 1,1-1 0,-1 1 0,1-1 0,-1 0 0,1 1-1,-1-1 1,1 0 0,-1 0 0,1 0 0,-1 0 0,1 0-1,0 0 1,-1-1 0,1 1 0,-1 0 0,3-2 0,46-15 134,-42 11-191,0 1 0,-1-2 0,1 1-1,-1-1 1,0 0 0,-1-1 0,0 1-1,0-1 1,0 0 0,-1-1 0,-1 1-1,1-1 1,-1 0 0,-1 0-1,0-1 1,0 1 0,-1-1 0,0 1-1,0-1 1,-1 0 0,-1 0 0,0-12-1,0 22 46,0 0 0,0 0 0,0 0 0,0 0 0,1 0-1,-1 0 1,0-1 0,0 1 0,0 0 0,0 0 0,0 0 0,0 0-1,0 0 1,0 0 0,0 0 0,0 0 0,0-1 0,0 1-1,0 0 1,0 0 0,0 0 0,0 0 0,0 0 0,0 0 0,0 0-1,-1-1 1,1 1 0,0 0 0,0 0 0,0 0 0,0 0-1,0 0 1,0 0 0,0 0 0,0 0 0,0 0 0,0 0 0,0 0-1,-1-1 1,1 1 0,0 0 0,0 0 0,0 0 0,0 0-1,0 0 1,0 0 0,0 0 0,0 0 0,-1 0 0,1 0 0,0 0-1,0 0 1,0 0 0,0 0 0,0 0 0,0 0 0,0 0-1,0 0 1,-1 0 0,1 0 0,0 0 0,0 0 0,0 1 0,0-1-1,0 0 1,0 0 0,-8 9 70,-5 14 121,9-12-80,0 0-1,1 0 1,1 1-1,0-1 1,0 1-1,1 0 1,1-1-1,0 1 1,2 20-1,-2-31-97,1 0-1,-1 0 1,0 0-1,0 1 1,1-1-1,-1 0 1,1 0-1,-1 0 1,1 0-1,-1 0 1,1 0-1,0 0 1,-1 0-1,1 0 1,0 0-1,0-1 1,0 1-1,-1 0 1,1 0-1,0-1 1,0 1-1,0-1 1,0 1-1,0-1 1,2 2-1,0-2 1,-1 0 0,0 0 1,1 0-1,-1 0 0,0 0 0,1 0 0,-1-1 0,0 1 1,0-1-1,1 0 0,-1 0 0,3-1 0,3-2 3,0 0 0,-1 0 1,1-1-1,-1-1 0,12-10 0,2-8-421,29-44 0,1 0 222,-32 53 210,-18 15-23,-1 0 0,1 0 1,-1 0-1,0 0 0,1 0 1,-1 0-1,1 0 0,-1 0 0,0 0 1,1 1-1,-1-1 0,0 0 1,1 0-1,-1 0 0,0 1 0,1-1 1,-1 0-1,0 0 0,1 1 1,-1-1-1,0 0 0,0 1 0,1-1 1,-1 0-1,0 1 0,0-1 0,0 1 1,1-1-1,-1 0 0,0 1 1,0-1-1,0 1 0,3 51 549,-3-25-94,0-25-371,0 0 0,1 1-1,-1-1 1,0 0 0,1 0 0,0 0 0,-1 0 0,1 0 0,0 0 0,0 0 0,0 0 0,0 0 0,1 0 0,-1 0 0,0 0-1,1-1 1,-1 1 0,3 1 0,-3-3-65,1 1-1,-1-1 1,1 1-1,-1-1 1,1 0-1,0 0 1,-1 0-1,1 0 1,-1 0-1,1 0 1,-1 0-1,1 0 1,-1-1-1,1 1 1,-1-1-1,1 1 1,-1-1-1,1 1 1,-1-1-1,0 0 1,1 0-1,-1 0 1,0 0 0,0 0-1,1 0 1,-1 0-1,1-1 1,56-61-88,-47 49-161,1 0 0,0 1-1,1 1 1,15-12 0,-27 24 225,0 1 0,-1 0 0,1-1 0,-1 1 0,1 0 0,-1 0 0,1-1 0,-1 1 0,0 0 0,1 0 1,-1 0-1,0 0 0,0-1 0,0 1 0,1 0 0,-1 0 0,0 0 0,0 0 0,0 0 0,0 0 0,-1 0 0,1-1 0,0 2 0,-1 29 189,0-24-90,1 0-1,-1 0 0,1-1 1,0 1-1,0 0 1,2 8-1,-1-14-83,-1-1 0,0 1 0,0 0 0,0-1 0,1 1 0,-1 0 0,0-1 0,1 1 0,-1-1 0,1 1 0,-1 0 0,1-1 0,-1 1 0,1-1 1,-1 0-1,1 1 0,-1-1 0,1 1 0,-1-1 0,1 0 0,0 1 0,-1-1 0,1 0 0,0 0 0,-1 1 0,2-1 0,0 0-1,0 0 0,0-1 0,0 1 0,0-1 0,0 1 0,0-1 1,0 0-1,0 0 0,0 0 0,0 0 0,0 0 0,0 0 0,2-3 0,10-7-121,-2-1 0,1 0-1,-2-1 1,17-23 0,15-17-1027,-40 56 1053,-4 14 23,-4 21 4,4-34 53,0 3-299,0 0 0,0 0 0,1 0 0,0 1-1,1 9 1,-1-17 224,0 1-1,1 0 1,-1 0-1,0 0 0,0-1 1,1 1-1,-1 0 1,0 0-1,1-1 1,-1 1-1,1 0 1,-1 0-1,1-1 0,-1 1 1,1-1-1,-1 1 1,1 0-1,0-1 1,-1 1-1,1-1 1,1 1-1,-1-1-14,1 0 0,-1 1 0,0-2 0,1 1-1,-1 0 1,0 0 0,1 0 0,-1 0 0,0-1 0,1 1 0,-1-1 0,0 1-1,0-1 1,1 1 0,-1-1 0,0 0 0,0 0 0,2-1 0,12-14-4120,0-4-2456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5.728"/>
    </inkml:context>
    <inkml:brush xml:id="br0">
      <inkml:brushProperty name="width" value="0.025" units="cm"/>
      <inkml:brushProperty name="height" value="0.025" units="cm"/>
    </inkml:brush>
  </inkml:definitions>
  <inkml:trace contextRef="#ctx0" brushRef="#br0">28 258 13901,'0'0'7041,"-3"8"-5588,1-2-1280,-16 48 1578,17-51-1705,0 0 0,0 0 0,1 0-1,-1 0 1,1 0 0,0 0 0,0 0 0,0 0-1,0 0 1,0 0 0,1 0 0,-1 0 0,1 0 0,0 0-1,0 0 1,0-1 0,2 5 0,-2-6-49,-1 0-1,1 0 1,0 0 0,0 0 0,0 0-1,0 0 1,0-1 0,0 1 0,0 0 0,0-1-1,0 1 1,0 0 0,0-1 0,1 0 0,-1 1-1,0-1 1,0 0 0,1 1 0,-1-1-1,0 0 1,0 0 0,1 0 0,-1 0 0,0 0-1,0 0 1,1 0 0,-1-1 0,0 1-1,0 0 1,0-1 0,1 1 0,-1-1 0,0 1-1,0-1 1,0 0 0,0 1 0,0-1-1,0 0 1,0 0 0,0 0 0,0 0 0,0 1-1,1-3 1,4-5-81,0 0 0,0 0 0,0-1 0,5-12-1,-7 13-25,8-16-429,-1-2-1,0 0 1,-2 0 0,-2-1-1,6-32 1,-7 27 1281,-3 0 1,1-36-1,-18 198 166,13-92-744,0-22-19,0 0 0,1 0-1,0 0 1,2 0 0,0 1-1,0-2 1,2 1 0,0 0 0,1-1-1,8 19 1,-13-33-131,0 0 0,1 0 1,-1 0-1,0 0 0,1-1 0,-1 1 1,1 0-1,-1 0 0,1 0 0,0 0 0,-1-1 1,1 1-1,0 0 0,-1-1 0,1 1 1,0-1-1,0 1 0,0-1 0,-1 1 0,1-1 1,0 1-1,0-1 0,0 0 0,0 1 0,0-1 1,0 0-1,0 0 0,0 0 0,0 0 1,0 0-1,0 0 0,0 0 0,0 0 0,0 0 1,0 0-1,0 0 0,1-1 0,-1 0-25,0 0 0,0 0 0,0 0-1,0-1 1,0 1 0,0 0 0,0-1-1,0 1 1,0-1 0,0 1 0,-1-1-1,1 1 1,-1-1 0,1 1 0,-1-1 0,0 0-1,1 1 1,-1-1 0,0 1 0,0-3-1,-1-1-47,0 0 0,0 0 0,0 0 0,0 0 0,-1 0 0,0 1 0,0-1 0,0 1 0,-1-1 0,1 1 0,-1 0 0,-5-6 0,-49-50-901,35 37 803,9 11 372,-2-4 649,15 16-847,1-1-1,-1 1 1,0-1-1,0 1 1,1-1-1,-1 1 1,0 0-1,0-1 1,1 1-1,-1-1 1,1 1 0,-1 0-1,0-1 1,1 1-1,-1 0 1,1 0-1,-1-1 1,1 1-1,-1 0 1,1 0-1,-1 0 1,1 0-1,-1-1 1,1 1 0,-1 0-1,1 0 1,-1 0-1,1 0 1,-1 0-1,1 0 1,-1 0-1,1 0 1,-1 1-1,1-1 1,-1 0 0,1 0-1,-1 0 1,1 1-1,28-1 114,-14 1-306,-1-1 1,1 0-1,0-1 0,0 0 0,-1-2 1,1 0-1,-1 0 0,15-6 0,-28 9 10,-1-1-1,1 1 1,0 0-1,0-1 1,-1 1-1,1-1 1,0 1-1,-1-1 1,1 0-1,0 1 1,-1-1 0,1 1-1,-1-1 1,1 0-1,-1 1 1,1-1-1,-1 0 1,0 0-1,1 0 1,-3-12-6963,-7 1-2491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6.108"/>
    </inkml:context>
    <inkml:brush xml:id="br0">
      <inkml:brushProperty name="width" value="0.025" units="cm"/>
      <inkml:brushProperty name="height" value="0.025" units="cm"/>
    </inkml:brush>
  </inkml:definitions>
  <inkml:trace contextRef="#ctx0" brushRef="#br0">0 1 11082,'0'0'11339,"59"12"-12620,-32-12-3748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4.763"/>
    </inkml:context>
    <inkml:brush xml:id="br0">
      <inkml:brushProperty name="width" value="0.025" units="cm"/>
      <inkml:brushProperty name="height" value="0.025" units="cm"/>
    </inkml:brush>
  </inkml:definitions>
  <inkml:trace contextRef="#ctx0" brushRef="#br0">168 0 5445,'0'0'13720,"-8"3"-12855,2-1-816,1 1 1,-1 0 0,1 1 0,0-1 0,0 1 0,0 0-1,0 0 1,1 0 0,-1 1 0,1 0 0,0 0 0,0 0-1,1 0 1,0 1 0,0-1 0,0 1 0,-4 11-1,-8 19 164,2 0 0,1 0 0,2 1 0,1 0 0,2 1 0,2 0 0,1 0 0,2 1 0,4 59 0,-1-90-212,0 1-1,0-1 1,1 0-1,0 0 1,1-1-1,-1 1 0,1 0 1,1-1-1,0 0 1,0 0-1,0 0 0,10 13 1,-9-16-381,-1 1 0,1-1 0,0 0 0,0-1 0,0 1 0,1-1 0,-1 0 0,1 0 0,0 0 0,0-1 0,0 0 0,0 0 0,0-1 0,0 1 0,0-1 0,13 0 0,15-1-5844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6.670"/>
    </inkml:context>
    <inkml:brush xml:id="br0">
      <inkml:brushProperty name="width" value="0.025" units="cm"/>
      <inkml:brushProperty name="height" value="0.025" units="cm"/>
    </inkml:brush>
  </inkml:definitions>
  <inkml:trace contextRef="#ctx0" brushRef="#br0">58 255 3716,'0'0'7420,"4"-10"-4308,2 2-2364,-4 5-482,0 0 0,0 0 0,0 0 0,0 0 0,-1 0 0,0 0 1,1 0-1,-1-1 0,0 1 0,0 0 0,-1-1 0,1 1 1,-1-5-1,0 8-203,0-1 1,0 1-1,0-1 1,0 1-1,0 0 1,0-1-1,0 1 1,0-1-1,0 1 1,-1 0-1,1-1 1,0 1-1,0-1 1,0 1-1,-1 0 1,1-1-1,0 1 1,-1 0-1,1-1 1,0 1-1,0 0 1,-1 0-1,1-1 1,-1 1-1,1 0 1,0 0-1,-1 0 1,1 0-1,0-1 1,-1 1-1,1 0 1,-1 0-1,1 0 1,0 0-1,-1 0 1,1 0-1,-1 0 1,1 0-1,-1 0 1,1 0-1,0 0 1,-1 0-1,1 0 1,-1 1-1,1-1 1,0 0-1,-1 0 1,1 0-1,0 0 1,-1 1-1,1-1 1,0 0-1,-1 0 1,1 1-1,0-1 1,-1 1-1,-21 16 476,16-8-427,0-1-1,1 1 0,0 0 1,1 1-1,0-1 0,0 1 1,1 0-1,0 0 0,1 0 1,0 0-1,1 1 0,0-1 1,1 13-1,-1-21-104,1-1-1,1 0 0,-1 1 1,0-1-1,0 0 1,0 1-1,1-1 1,-1 0-1,0 0 1,1 1-1,0-1 0,-1 0 1,1 0-1,0 0 1,-1 0-1,1 0 1,0 0-1,0 0 1,0 0-1,0 0 1,0 0-1,0 0 0,0-1 1,0 1-1,0 0 1,0-1-1,0 1 1,1 0-1,-1-1 1,0 0-1,0 1 0,1-1 1,-1 0-1,0 0 1,1 1-1,-1-1 1,0 0-1,1 0 1,-1-1-1,0 1 0,0 0 1,1 0-1,-1-1 1,0 1-1,2-1 1,4-1 21,0 1 0,0-2 1,0 1-1,-1-1 0,1 0 1,-1 0-1,9-6 0,4-7-25,0 0 1,0-1-1,-2 0 0,0-2 0,-1 0 0,15-24 1,-23 30-13,0 0 1,0 0-1,-1-1 0,-1 0 1,-1-1-1,0 1 1,-1-1-1,0 0 1,-1 0-1,-1 0 1,1-16-1,-3 30 7,0 1 0,0 0 1,1-1-1,-1 1 0,0-1 0,0 1 0,0-1 0,0 1 0,0-1 0,0 1 0,0-1 1,0 1-1,0 0 0,0-1 0,0 1 0,0-1 0,0 1 0,0-1 0,-1 1 1,1-1-1,0 1 0,0 0 0,0-1 0,-1 1 0,1-1 0,0 1 0,0 0 0,-1-1 1,1 1-1,0 0 0,-1-1 0,1 1 0,-1 0 0,1 0 0,0-1 0,-1 1 0,1 0 1,-1 0-1,1 0 0,-1-1 0,1 1 0,0 0 0,-1 0 0,1 0 0,-1 0 1,1 0-1,-1 0 0,1 0 0,-1 0 0,1 0 0,-1 0 0,1 0 0,-1 1 0,-1 0-1,0 0 0,1 0 0,-1 0-1,1 0 1,-1 0 0,1 1 0,0-1-1,-1 1 1,1-1 0,0 1 0,0-1-1,-2 4 1,-4 16 298,0 0-1,1 1 1,1-1 0,1 1-1,1 1 1,1-1 0,1 0-1,1 0 1,2 23 0,-2-43-282,0-1 0,0 0 0,0 0 0,0 1 0,1-1 1,-1 0-1,0 1 0,0-1 0,1 0 0,-1 0 0,1 1 0,-1-1 0,1 0 0,0 0 1,-1 0-1,1 0 0,0 0 0,0 0 0,-1 0 0,1 0 0,0 0 0,0 0 0,0 0 1,0-1-1,1 1 0,-1 0 0,0-1 0,0 1 0,0-1 0,0 1 0,1-1 0,-1 1 1,0-1-1,0 0 0,1 0 0,-1 0 0,0 0 0,1 0 0,-1 0 0,0 0 0,1 0 1,-1 0-1,0 0 0,0-1 0,1 1 0,-1-1 0,2 0 0,4-1-206,-1-1-1,0 0 1,1 0-1,-1-1 1,0 0 0,-1 0-1,10-8 1,-5 2-1454,0 0 1,-1-1-1,15-23 1,0-17-7533,-18 23 2213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7.408"/>
    </inkml:context>
    <inkml:brush xml:id="br0">
      <inkml:brushProperty name="width" value="0.025" units="cm"/>
      <inkml:brushProperty name="height" value="0.025" units="cm"/>
    </inkml:brush>
  </inkml:definitions>
  <inkml:trace contextRef="#ctx0" brushRef="#br0">34 57 8872,'0'0'9658,"-3"7"-8484,-1 3-849,0-1 128,-1 1 0,2 0 1,-1 0-1,1 0 0,1 0 0,0 0 1,1 1-1,-1 18 0,3-27-434,0-1-1,0 1 0,0-1 1,0 1-1,1-1 0,-1 0 1,0 0-1,1 1 1,-1-1-1,1 0 0,0 0 1,-1 0-1,1 0 1,0-1-1,-1 1 0,1 0 1,0-1-1,0 1 1,0-1-1,0 0 0,0 0 1,-1 1-1,1-1 0,0 0 1,0-1-1,3 1 1,-4 0 34,33-19-2626,-25 11-777,0-1 1,0 0-1,12-16 1,8-10-2164,10 5 6588,-36 28-838,1-1-1,0 0 0,-1 0 0,0 0 0,0 0 1,0 0-1,0-1 0,0 1 0,3-6 1,1-7 4873,-4 1 3763,-7 14-8497,1 1-1,0 0 0,0 0 0,-1 0 0,1 0 0,0 1 0,0-1 1,-1 1-1,1 0 0,-4 1 0,5-1-349,-32 18 856,33-19-863,1 1-1,-1-1 1,0 1-1,0-1 1,0 1-1,0 0 0,1-1 1,-1 1-1,0 0 1,0-1-1,1 1 1,-1 0-1,1 0 0,-1 0 1,0-1-1,1 1 1,0 0-1,-1 0 1,1 0-1,0 0 0,-1 0 1,1 0-1,0 0 1,0 0-1,0 0 1,0 0-1,0 0 1,0 0-1,0 0 0,0 0 1,0 0-1,0 0 1,1 0-1,-1 1 1,5 0-58,-1-1 0,1 0 0,-1 0 0,1 0 0,0 0 0,-1-1 0,1 0 0,0 0 0,-1 0 0,9-2 0,2 1-114,23-2-302,-30 1 399,-1 1 1,1 0 0,-1 0 0,1 1 0,-1 0-1,1 0 1,-1 1 0,1 0 0,-1 0 0,14 5-1,-20-6 83,0 1-1,0-1 1,0 1-1,1 0 1,-1 0-1,0-1 1,0 1 0,0 0-1,0 0 1,0 0-1,-1 0 1,1 0-1,0 0 1,0 0-1,-1 1 1,1-1-1,-1 0 1,1 0-1,-1 0 1,1 1-1,-1-1 1,0 0 0,1 1-1,-1-1 1,0 0-1,0 1 1,0-1-1,0 0 1,0 1-1,-1-1 1,1 0-1,0 1 1,0-1-1,-1 0 1,1 0-1,-1 1 1,1-1 0,-1 0-1,0 0 1,0 0-1,1 0 1,-1 0-1,-1 2 1,-2 1 182,0 1 0,-1-1 0,1 1 0,-1-1 0,0 0 0,0-1 0,-10 6 0,8-5-230,-1-1 0,1 0-1,0-1 1,-1 0 0,1 0-1,-1 0 1,0-1 0,1 0-1,-1-1 1,0 1-1,0-2 1,-11 0 0,13-9-4578,10-2-5323,2 6 1285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8.023"/>
    </inkml:context>
    <inkml:brush xml:id="br0">
      <inkml:brushProperty name="width" value="0.025" units="cm"/>
      <inkml:brushProperty name="height" value="0.025" units="cm"/>
    </inkml:brush>
  </inkml:definitions>
  <inkml:trace contextRef="#ctx0" brushRef="#br0">142 14 8616,'0'0'13955,"-8"-4"-13715,5 3-217,1 0 0,-1-1 0,0 1 0,1 1 0,-1-1 0,0 0 0,0 1 0,0-1 0,0 1 0,1 0 0,-1 0 0,0 0 0,0 0 0,0 0-1,0 1 1,0-1 0,1 1 0,-1 0 0,0 0 0,0 0 0,1 0 0,-1 0 0,1 1 0,-1-1 0,1 1 0,-1 0 0,1 0 0,0 0 0,0 0 0,0 0 0,0 0 0,-2 4 0,-5 2 124,-18 23 630,26-29-709,0-1 1,0 1-1,0 0 0,0-1 0,0 1 1,0 0-1,1 0 0,-1-1 0,1 1 1,-1 0-1,1 0 0,0 0 0,-1 0 1,1 0-1,0-1 0,0 1 0,1 0 0,-1 2 1,1-3-50,0 0 0,0 0 1,0-1-1,1 1 0,-1 0 1,0-1-1,0 1 0,0-1 1,1 1-1,-1-1 1,0 0-1,1 0 0,-1 1 1,0-1-1,0 0 0,1 0 1,-1 0-1,3-1 0,31 0 59,-31 1-54,4-1-10,0-1-1,0 0 1,-1 0-1,1 0 1,-1-1-1,1 0 1,-1 0-1,0-1 1,0 0-1,-1 0 1,1-1-1,-1 0 1,0 0-1,0-1 0,0 1 1,-1-1-1,0 0 1,0-1-1,-1 1 1,1-1-1,-1 0 1,4-11-1,-9 26 130,0 0 0,0-1 0,1 1 1,0 0-1,0-1 0,1 1 0,0 0 0,4 14 0,-4-20-264,-1 1 0,1-1 0,-1 1 0,1 0 0,0-1 0,0 0 0,1 1 0,-1-1 0,0 0 0,1 1 0,-1-1 0,1 0 0,0 0 0,0 0-1,0 0 1,0-1 0,0 1 0,0 0 0,0-1 0,0 1 0,1-1 0,-1 0 0,0 0 0,1 0 0,0 0 0,-1 0 0,1-1 0,-1 1 0,1-1 0,0 0 0,-1 1 0,1-1 0,0 0 0,-1-1 0,6 0 0,7-6-5517,-5-8-5786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8.587"/>
    </inkml:context>
    <inkml:brush xml:id="br0">
      <inkml:brushProperty name="width" value="0.025" units="cm"/>
      <inkml:brushProperty name="height" value="0.025" units="cm"/>
    </inkml:brush>
  </inkml:definitions>
  <inkml:trace contextRef="#ctx0" brushRef="#br0">6 1 4484,'0'0'14638,"-5"72"-13965,10-40-385,6 3-160,-1 0-96,3-2 0,1-3-32,-5-2-320,-4-5-929,-5-3-1346,0-6-1441,-5-7-1249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9.038"/>
    </inkml:context>
    <inkml:brush xml:id="br0">
      <inkml:brushProperty name="width" value="0.025" units="cm"/>
      <inkml:brushProperty name="height" value="0.025" units="cm"/>
    </inkml:brush>
  </inkml:definitions>
  <inkml:trace contextRef="#ctx0" brushRef="#br0">0 239 9065,'2'-11'1740,"0"0"-1151,0 0-1,1 1 1,0-1-1,1 1 1,1 0 0,-1 0-1,2 0 1,-1 1 0,1 0-1,1 0 1,-1 0 0,1 1-1,1 0 1,12-11 0,-7 10-259,0 0 0,1 1 1,-1 1-1,1 0 1,1 1-1,0 0 1,-1 1-1,2 1 0,20-4 1,-29 6-316,1 1 0,0 0 1,0 0-1,0 1 0,0 0 0,0 1 0,0-1 1,0 1-1,0 1 0,0-1 0,-1 2 1,1-1-1,-1 1 0,1 0 0,-1 0 0,0 1 1,0 0-1,0 0 0,11 11 0,-15-13-12,-1 0 0,0 1-1,0-1 1,0 1 0,0 0-1,0-1 1,0 1 0,-1 0-1,0 0 1,1 0 0,-1 1 0,0-1-1,-1 0 1,1 0 0,0 0-1,-1 1 1,0-1 0,0 0-1,0 1 1,-1 4 0,0-2 58,-1-1 1,0 0-1,0 1 0,0-1 1,-1 0-1,1 0 0,-1-1 1,0 1-1,-1 0 1,1-1-1,-6 5 0,-5 4 68,0-1-1,-1 0 1,-1-1-1,0 0 1,0-1-1,-19 8 1,13-12-811,22-6 609,0 0-1,0 0 0,-1 0 0,1 0 0,0 0 1,0 0-1,0 0 0,-1 0 0,1 0 1,0-1-1,0 1 0,0 0 0,0 0 1,0 0-1,-1 0 0,1 0 0,0 0 0,0 0 1,0-1-1,0 1 0,0 0 0,0 0 1,0 0-1,-1 0 0,1-1 0,0 1 1,0 0-1,0 0 0,0 0 0,0 0 0,0-1 1,0 1-1,0 0 0,0 0 0,0 0 1,0-1-1,0 1 0,0 0 0,0 0 1,0 0-1,0-1 0,0 1 0,0 0 0,0 0 1,1 0-1,-1 0 0,0-1 0,0 1 1,26-32-8460,0 9 2544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9.382"/>
    </inkml:context>
    <inkml:brush xml:id="br0">
      <inkml:brushProperty name="width" value="0.025" units="cm"/>
      <inkml:brushProperty name="height" value="0.025" units="cm"/>
    </inkml:brush>
  </inkml:definitions>
  <inkml:trace contextRef="#ctx0" brushRef="#br0">1 1 13677,'0'0'9577,"30"77"-8936,-21-41-385,-2 2-224,4 0 0,0-3 64,-1-3-96,1-2-64,-2-4-769,0-8-480,-2-3-609,-7-7-1249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09.725"/>
    </inkml:context>
    <inkml:brush xml:id="br0">
      <inkml:brushProperty name="width" value="0.025" units="cm"/>
      <inkml:brushProperty name="height" value="0.025" units="cm"/>
    </inkml:brush>
  </inkml:definitions>
  <inkml:trace contextRef="#ctx0" brushRef="#br0">9 157 11723,'0'0'2813,"-2"-9"-21,1 7-2695,0-1 89,0 1-1,0-1 1,0 0 0,1 1 0,-1-1 0,1 0-1,0 0 1,-1 0 0,1 1 0,1-1 0,-1 0-1,0 0 1,1 0 0,-1 1 0,1-1 0,0 0-1,0 1 1,0-1 0,0 0 0,0 1 0,1-1-1,-1 1 1,1 0 0,-1-1 0,1 1 0,0 0-1,0 0 1,0 0 0,0 0 0,4-2 0,9-5 74,0 1 0,0 1 1,1 0-1,-1 1 0,1 1 1,1 0-1,-1 1 0,18-2 0,6 1-177,1 3-1,47 2 0,-80 0-86,0 1 0,0-1 0,0 2 1,-1-1-1,1 2 0,0-1 0,-1 1 0,1 0 1,-1 0-1,0 1 0,8 5 0,-12-7 62,0 0-1,0 0 1,0 1-1,-1-1 1,0 1-1,1 0 1,-1 0-1,0 0 1,0 0-1,0 0 1,-1 0-1,1 0 1,-1 0-1,0 1 1,0-1-1,0 1 1,0-1-1,0 1 0,-1-1 1,0 1-1,0-1 1,0 1-1,0-1 1,0 1-1,-1-1 1,1 1-1,-3 5 1,1-4-7,0 0 0,-1 0 0,0 0 0,0 0 0,0-1 0,-1 0 0,0 1 0,0-1 0,0-1 0,0 1 0,0 0 0,-1-1 1,1 0-1,-9 4 0,2-1-660,0 0 0,0-2 0,0 1 0,0-1 0,-22 4 0,16-7-3101,6-1-1816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1.254"/>
    </inkml:context>
    <inkml:brush xml:id="br0">
      <inkml:brushProperty name="width" value="0.025" units="cm"/>
      <inkml:brushProperty name="height" value="0.025" units="cm"/>
    </inkml:brush>
  </inkml:definitions>
  <inkml:trace contextRef="#ctx0" brushRef="#br0">92 34 7847,'1'-1'513,"-1"0"0,0-1-1,0 1 1,1-1 0,-1 1-1,0-1 1,0 1-1,-1-1 1,1 1 0,0-1-1,0 1 1,-1-1 0,1 1-1,-1-1 1,1 1-1,-1 0 1,0-1 0,1 1-1,-1 0 1,0 0 0,-2-3-1,2 4-424,0 0-1,0 0 0,0 0 1,0 0-1,0 0 0,-1 0 1,1 0-1,0 0 1,0 0-1,0 1 0,0-1 1,0 0-1,0 1 1,0-1-1,0 1 0,-1-1 1,2 1-1,-1-1 0,0 1 1,0 0-1,0 0 1,0-1-1,0 1 0,0 0 1,1 0-1,-1 0 0,0 0 1,1 0-1,-1 0 1,0 1-1,-6 9 122,0 0-1,1 0 1,0 1-1,1-1 1,0 1-1,1 1 1,1-1-1,0 0 1,0 1 0,1 0-1,1-1 1,0 1-1,0 0 1,3 20-1,-2-32-196,1 0-1,-1 0 1,0-1-1,1 1 0,-1 0 1,0 0-1,1-1 1,-1 1-1,1 0 1,-1-1-1,1 1 1,0 0-1,-1-1 0,1 1 1,0-1-1,-1 1 1,1-1-1,0 1 1,0-1-1,-1 1 0,1-1 1,0 0-1,0 0 1,0 1-1,0-1 1,-1 0-1,1 0 1,0 0-1,0 0 0,0 0 1,0 0-1,0 0 1,0 0-1,-1 0 1,1 0-1,0-1 0,0 1 1,1-1-1,2 0 23,-1 0-1,1 0 1,-1 0-1,0-1 1,1 1-1,-1-1 1,0 0-1,4-3 1,2-3-17,0-1 1,-1-1-1,0 1 1,0-1 0,-1-1-1,0 1 1,-1-1-1,0-1 1,-1 1 0,0-1-1,-1 0 1,0 0-1,-1 0 1,-1 0-1,0 0 1,1-16 0,-6 32-79,1 1 0,0 0 0,-1 0 1,2 0-1,-1 0 0,1 0 1,-2 10-1,2-7 37,1 1-19,-1 0-1,1 0 0,1 0 0,0 1 0,0-1 0,3 9 0,-3-16-76,-1 0-1,1 0 0,0 0 0,0 0 1,0 0-1,0 0 0,1-1 0,-1 1 1,0-1-1,1 1 0,-1-1 0,1 1 1,0-1-1,-1 0 0,1 1 0,0-1 0,0 0 1,-1 0-1,1-1 0,0 1 0,0 0 1,0-1-1,0 1 0,0-1 0,0 1 1,1-1-1,-1 0 0,0 0 0,0 0 1,0 0-1,0 0 0,0-1 0,3 0 1,-3 1-185,0-1 1,1 1 0,-1-1-1,0 0 1,0 0 0,1 0 0,-1 0-1,0 0 1,0-1 0,0 1-1,0-1 1,0 1 0,-1-1 0,1 0-1,0 0 1,1-3 0,14-18-4367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1.602"/>
    </inkml:context>
    <inkml:brush xml:id="br0">
      <inkml:brushProperty name="width" value="0.025" units="cm"/>
      <inkml:brushProperty name="height" value="0.025" units="cm"/>
    </inkml:brush>
  </inkml:definitions>
  <inkml:trace contextRef="#ctx0" brushRef="#br0">47 47 7623,'0'0'3369,"-3"-8"-198,-8-25-6,6 28-25,2 13-2211,0 10-593,2 1-92,0-10-62,0 0 1,1 0 0,0 0-1,1 0 1,0 0-1,4 16 1,-4-22-152,0-1 0,0 1-1,1-1 1,-1 1 0,1-1 0,0 0 0,0 0-1,0 1 1,0-1 0,0-1 0,0 1 0,0 0-1,0 0 1,1-1 0,-1 0 0,1 1 0,-1-1 0,1 0-1,0 0 1,-1 0 0,1-1 0,0 1 0,0-1-1,-1 1 1,1-1 0,5 0 0,-2 0 40,10 1-82,0 0 0,0 2 1,-1-1-1,28 10 0,-40-12 26,-1 1 1,0 0-1,0-1 1,0 1-1,0 0 1,0 0-1,0 1 1,0-1-1,0 0 1,0 1-1,0-1 1,-1 1-1,1-1 1,-1 1-1,1 0 1,-1 0-1,0 0 1,1 0-1,-1 0 1,0 0-1,0 0 1,0 0-1,-1 0 1,1 0-1,0 1 1,-1-1-1,0 0 1,1 1-1,-1-1 1,0 0-1,0 0 1,0 1-1,-1-1 1,1 0-1,0 1 1,-1-1-1,0 0 1,1 0-1,-1 0 1,0 0-1,0 1 1,-3 2-1,1 0 180,-1 0 0,1 0 0,-1-1-1,-1 1 1,1-1 0,-1 0 0,0 0 0,1-1 0,-2 1-1,1-1 1,0 0 0,-9 3 0,1 0-7,0-1 1,0-1-1,-1 0 1,-19 3-1,32-7-197,-7 2-15,1-2 0,-1 1 1,1-1-1,-1 0 0,-10-1 0,16 0-93,1 1 1,0 0-1,0-1 1,0 1 0,-1 0-1,1-1 1,0 0-1,0 1 1,0-1-1,0 0 1,0 1-1,0-1 1,0 0-1,0 0 1,0 0 0,1 0-1,-2-1 1,1 1-188,1-1 0,-1 1 0,1-1 0,0 1 0,-1 0 0,1-1 0,0 1 0,0-1 0,0 0 0,0 1 1,0-1-1,0 1 0,1-1 0,-1 1 0,0-1 0,1 1 0,0-3 0,11-15-4383,5 0-1287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1.947"/>
    </inkml:context>
    <inkml:brush xml:id="br0">
      <inkml:brushProperty name="width" value="0.025" units="cm"/>
      <inkml:brushProperty name="height" value="0.025" units="cm"/>
    </inkml:brush>
  </inkml:definitions>
  <inkml:trace contextRef="#ctx0" brushRef="#br0">67 53 12172,'0'0'10260,"1"-8"-8221,3-25-587,-4 33-1429,0-1-1,0 1 1,0-1-1,0 1 1,0-1-1,0 1 1,-1-1-1,1 1 1,0-1 0,0 1-1,0 0 1,0-1-1,-1 1 1,1-1-1,0 1 1,0 0-1,-1-1 1,1 1-1,0 0 1,-1-1-1,1 1 1,0 0-1,-1-1 1,1 1 0,-1 0-1,1 0 1,0-1-1,-1 1 1,1 0-1,-1 0 1,1 0-1,-1 0 1,1 0-1,-1-1 1,1 1-1,0 0 1,-1 0 0,1 0-1,-1 0 1,1 0-1,-1 1 1,1-1-1,-1 0 1,1 0-1,-1 0 1,1 0-1,0 0 1,-1 1-1,1-1 1,-1 1-1,-19 8-151,17-6 126,0 0 1,0 0 0,0 0-1,0 1 1,1-1 0,-1 1-1,1-1 1,0 1 0,0 0-1,0 0 1,1 0 0,0 0-1,-1 0 1,1 0 0,0 6-1,2-8-15,1-1 0,0 0-1,0 0 1,0 0-1,0 0 1,1 0 0,-1 0-1,0 0 1,0-1-1,0 1 1,1-1 0,-1 0-1,0 1 1,1-1-1,-1 0 1,4-1 0,-1 2-102,22 0-662,-19-1 550,1 0 0,0 0 0,0 1 0,-1 0 0,1 1 0,0 0 0,-1 0 0,0 1 0,1 0 0,-1 0 0,14 8 0,-21-9 253,1 0 0,-1 0 1,0 0-1,0 0 0,1 0 0,-1 0 0,-1 0 0,1 0 1,0 0-1,0 0 0,-1 0 0,1 1 0,-1-1 0,0 0 1,0 1-1,0-1 0,0 0 0,0 0 0,0 1 1,0-1-1,-1 0 0,1 0 0,-1 1 0,0-1 0,0 0 1,0 0-1,0 0 0,0 0 0,0 0 0,0 0 0,0 0 1,-1 0-1,-2 2 0,1 0 90,0 0 1,-1 1-1,1-1 1,-1 0-1,0-1 0,0 1 1,0-1-1,-1 0 1,1 0-1,-1 0 0,0-1 1,0 1-1,-6 1 1,10-4-168,-1 1 0,1-1 1,-1 0-1,1 0 1,-1 0-1,1 0 1,-1 0-1,1 0 1,-1 0-1,1-1 1,-1 1-1,1-1 1,-1 1-1,1-1 0,0 1 1,-3-2-1,3 1-319,-1 0 1,1-1-1,0 1 0,-1-1 0,1 1 0,0-1 0,0 1 0,0-1 0,0 1 1,0-1-1,1 0 0,-1 0 0,0-2 0,-5-19-6960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5.176"/>
    </inkml:context>
    <inkml:brush xml:id="br0">
      <inkml:brushProperty name="width" value="0.025" units="cm"/>
      <inkml:brushProperty name="height" value="0.025" units="cm"/>
    </inkml:brush>
  </inkml:definitions>
  <inkml:trace contextRef="#ctx0" brushRef="#br0">27 1 5189,'0'0'13901,"4"47"-12812,-4-14 96,2 3-352,-2 4-609,0-1-128,0-3-64,0-2 0,0-5-192,0-7-705,-2 0-384,-3-10-128,-6-5-1890,-3-7-2146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2.480"/>
    </inkml:context>
    <inkml:brush xml:id="br0">
      <inkml:brushProperty name="width" value="0.025" units="cm"/>
      <inkml:brushProperty name="height" value="0.025" units="cm"/>
    </inkml:brush>
  </inkml:definitions>
  <inkml:trace contextRef="#ctx0" brushRef="#br0">59 144 4420,'0'0'14809,"8"-5"-12124,-2 1-2287,-1-1 0,1 1 0,-1-1 0,-1 0 0,9-11 0,-12 15-340,0-1 0,0 1 0,0 0 0,0-1 0,0 0 0,0 1 0,-1-1 0,1 0 0,-1 1 0,1-1 0,-1 0 0,1 0 0,-1 1 0,0-1-1,0 0 1,0 0 0,0 0 0,0 1 0,0-1 0,-1 0 0,1 0 0,-1 1 0,1-1 0,-1 0 0,1 1 0,-1-1 0,0 0 0,0 1 0,0-1 0,0 1 0,0-1 0,0 1 0,0 0 0,-1-1-1,1 1 1,-2-1 0,2 1-60,0 0 0,-1 0-1,1 0 1,0 0 0,-1 0-1,1 0 1,-1 0 0,1 1-1,-1-1 1,1 0 0,-1 1-1,1 0 1,-1-1 0,1 1 0,-1 0-1,0 0 1,1 0 0,-1 0-1,0 0 1,1 0 0,-1 0-1,1 0 1,-1 1 0,0-1-1,1 1 1,-3 0 0,1 1-9,1 0 0,-1 0 0,0 1 0,1-1 0,-1 0 0,1 1 0,0 0 0,0 0 0,0 0 0,0 0 0,-3 6 0,1 1 22,0 0 0,0 1 0,0 0 0,2 0 0,-1 0 0,0 21 0,2-31-1,1 1-1,0 0 1,0-1 0,0 1 0,0 0 0,1-1-1,-1 1 1,0-1 0,1 1 0,-1 0-1,1-1 1,0 1 0,-1-1 0,1 1 0,0-1-1,0 0 1,0 1 0,0-1 0,0 0-1,0 1 1,0-1 0,1 0 0,-1 0 0,0 0-1,1 0 1,-1 0 0,1-1 0,-1 1-1,1 0 1,-1 0 0,1-1 0,-1 1 0,1-1-1,0 0 1,-1 1 0,1-1 0,-1 0-1,1 0 1,0 0 0,-1 0 0,1 0 0,2-1-1,2 0 18,0 0-1,0-1 0,0 1 1,-1-1-1,1 0 0,0-1 1,-1 1-1,0-1 0,0 0 1,10-8-1,19-21-32,-1-2 1,33-46-1,-60 73 12,-5 6-59,-1 5 49,0 0 0,0 0 0,0 0 0,-1 0 0,0 0 0,1 0 0,-3 5 0,0 3 98,1-6 59,0 0-1,0 1 0,1 0 1,0-1-1,0 1 0,1 0 0,0 0 1,0-1-1,1 13 0,0-18-117,0 0-1,-1-1 1,1 1-1,0 0 0,-1 0 1,1-1-1,0 1 1,0-1-1,0 1 0,-1 0 1,1-1-1,0 0 1,0 1-1,0-1 0,0 1 1,0-1-1,0 0 1,0 0-1,0 0 0,0 0 1,0 1-1,0-1 1,0 0-1,0-1 0,0 1 1,0 0-1,0 0 1,0 0-1,0-1 1,0 1-1,0 0 0,0-1 1,1 0-1,31-13 184,47-52-741,-25 18-3032,-44 31-6764,-8 7 1847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2.841"/>
    </inkml:context>
    <inkml:brush xml:id="br0">
      <inkml:brushProperty name="width" value="0.025" units="cm"/>
      <inkml:brushProperty name="height" value="0.025" units="cm"/>
    </inkml:brush>
  </inkml:definitions>
  <inkml:trace contextRef="#ctx0" brushRef="#br0">20 0 16656,'0'0'3859,"-4"11"-3314,0 1-236,1 0 0,0 1 0,1-1 1,0 1-1,1-1 0,1 1 0,0-1 0,0 1 1,1 0-1,1-1 0,4 16 0,-6-26-261,5 14 471,1 0 0,0-1-1,1 0 1,16 27 0,-21-39-466,0 0 0,0-1 1,0 1-1,0-1 1,1 1-1,-1-1 0,1 0 1,-1 1-1,1-1 1,0-1-1,0 1 1,0 0-1,0-1 0,0 1 1,0-1-1,0 0 1,0 0-1,1 0 0,-1-1 1,0 1-1,1-1 1,-1 0-1,0 0 1,1 0-1,-1 0 0,0 0 1,1-1-1,-1 0 1,0 1-1,1-1 0,3-2 1,-2 0-36,0 0 0,-1 1 1,0-2-1,0 1 0,0 0 1,0-1-1,0 0 0,-1 0 1,1 0-1,-1 0 0,0-1 0,0 1 1,-1-1-1,1 1 0,-1-1 1,1-6-1,6-12-206,-2-1-1,5-25 1,-9 35-188,-3 11 1230,2-3-5429,-11 16-11162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3.171"/>
    </inkml:context>
    <inkml:brush xml:id="br0">
      <inkml:brushProperty name="width" value="0.025" units="cm"/>
      <inkml:brushProperty name="height" value="0.025" units="cm"/>
    </inkml:brush>
  </inkml:definitions>
  <inkml:trace contextRef="#ctx0" brushRef="#br0">2 1 7591,'0'0'11051,"-2"54"-9001,2-46-321,4-2-287,5-3-802,-2-2-512,9-1-64,-3 0-640,-3-6-1282,6-8-1793,-3 0-3460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3.536"/>
    </inkml:context>
    <inkml:brush xml:id="br0">
      <inkml:brushProperty name="width" value="0.025" units="cm"/>
      <inkml:brushProperty name="height" value="0.025" units="cm"/>
    </inkml:brush>
  </inkml:definitions>
  <inkml:trace contextRef="#ctx0" brushRef="#br0">0 150 10090,'0'0'13159,"10"2"-12321,-6-2-774,0 1 0,0-1 0,0 1 0,0-1 0,0 0 0,0 0 0,0-1 0,1 0 0,-1 1 0,0-1 0,0 0 1,0-1-1,-1 1 0,1-1 0,0 0 0,0 0 0,-1 0 0,1 0 0,-1 0 0,0-1 0,0 0 0,0 0 0,0 0 0,0 0 0,-1 0 0,1 0 0,-1-1 0,0 1 1,0-1-1,2-4 0,0 0-31,-1 1 0,-1-1 1,1 1-1,-1-1 0,1-12 0,-2 18-27,-1 0-1,0 1 0,0-1 0,0 0 1,0 0-1,0 0 0,-1 0 0,1 0 0,-1 0 1,1 0-1,-1 0 0,-1-2 0,2 3-8,-1 0 0,0 1 0,1-1 0,-1 0 0,0 1 0,1-1 0,-1 1 0,0-1 0,0 1 0,1-1-1,-1 1 1,0-1 0,0 1 0,0 0 0,0-1 0,0 1 0,0 0 0,0 0 0,0 0 0,1 0 0,-1 0 0,0 0 0,0 0-1,0 0 1,0 0 0,0 0 0,-1 1 0,-1 0-10,1 0 0,-1 1 0,1-1 0,0 1 0,0 0 0,-1 0-1,1 0 1,0 0 0,1 0 0,-1 0 0,0 0 0,1 1 0,-1-1 0,1 1 0,-1-1-1,1 1 1,0-1 0,0 1 0,0 4 0,-15 56-29,15-62 38,-1 7 62,1 0-1,0 1 1,0-1-1,1 1 1,-1-1-1,3 13 1,-2-19-35,1-1 0,0 1 0,-1-1-1,1 1 1,0-1 0,0 1 0,-1-1 0,1 1 0,1-1 0,-1 0 0,0 1 0,0-1 0,0 0 0,1 0 0,-1 0 0,0 0 0,1 0 0,-1 0 0,1-1-1,-1 1 1,1 0 0,-1-1 0,1 1 0,0-1 0,-1 1 0,1-1 0,0 0 0,-1 0 0,1 0 0,0 0 0,0 0 0,-1 0 0,1 0 0,0 0 0,-1-1 0,1 1-1,2-2 1,2 1 0,0-1 0,0-1 0,0 1 0,0-1 0,0 0 0,-1 0 0,1 0 0,-1-1 0,0 0 0,0 0 0,-1 0-1,1-1 1,7-9 0,5-8 47,25-42 1,-38 57-31,0 75 2485,-3-66-2511,0-1-1,-1 1 0,1-1 1,0 1-1,0-1 0,0 0 1,0 1-1,0-1 0,0 0 1,0 0-1,0 0 0,0 0 1,1 0-1,-1 0 0,0 0 1,1 0-1,-1 0 1,1-1-1,-1 1 0,1-1 1,-1 1-1,1-1 0,0 1 1,-1-1-1,1 0 0,-1 0 1,1 0-1,0 0 0,-1 0 1,1 0-1,-1 0 0,1-1 1,0 1-1,-1 0 0,1-1 1,-1 1-1,1-1 0,1-1 1,4 0 35,1-1 0,0 0 0,-1-1 1,0 0-1,0 0 0,9-6 0,12-19-132,-22 22 52,0 0 1,0 1-1,1 0 0,0 0 1,10-6-1,-21 51-129,1 16-1375,4-46 526,-1 0-1,0 1 1,-1-1 0,0 0 0,-1 0-1,-3 14 1,0-11-9321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5.127"/>
    </inkml:context>
    <inkml:brush xml:id="br0">
      <inkml:brushProperty name="width" value="0.025" units="cm"/>
      <inkml:brushProperty name="height" value="0.025" units="cm"/>
    </inkml:brush>
  </inkml:definitions>
  <inkml:trace contextRef="#ctx0" brushRef="#br0">166 644 5637,'-9'3'-662,"-6"1"1875,0 1-1,0 1 1,1 0-1,0 1 0,0 1 1,1 0-1,0 0 1,-23 21-1,36-29-1115,-1 0 0,1 1 0,-1-1 1,1 1-1,-1-1 0,1 0 0,-1 1 0,1-1 0,0 1 0,-1-1 1,1 1-1,0-1 0,-1 1 0,1 0 0,0-1 0,0 1 0,-1-1 1,1 1-1,0-1 0,0 1 0,0 0 0,0-1 0,0 1 0,0 0 0,0-1 1,0 1-1,0-1 0,0 1 0,0 0 0,1-1 0,-1 1 0,0-1 1,0 1-1,1-1 0,-1 1 0,0-1 0,0 1 0,1-1 0,0 2 1,1-1 37,0 0 1,0 0-1,0-1 1,0 1 0,1 0-1,-1-1 1,0 1 0,1-1-1,-1 0 1,5 0-1,63-5 1150,40-18-163,143-49 0,-100 25-793,68-16-23,513-155 134,-502 138-485,245-122 1,-385 156 87,-103 67-11,-52 56-219,43-51-2408,11-17-1963,3-8-3610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11:16.258"/>
    </inkml:context>
    <inkml:brush xml:id="br0">
      <inkml:brushProperty name="width" value="0.025" units="cm"/>
      <inkml:brushProperty name="height" value="0.025" units="cm"/>
    </inkml:brush>
  </inkml:definitions>
  <inkml:trace contextRef="#ctx0" brushRef="#br0">279 559 5830,'-15'5'-1175,"11"-4"1478,-76 27 6138,-99 19 1,178-47-5278,18-2 304,131-51 582,-12 2-807,505-121 555,13 34-1594,295-71-1111,-937 205 917,29-6-42,-37 10 60,-23 7 89,-221 88 267,231-91-394,-17 13-1277,47-34-18556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1.510"/>
    </inkml:context>
    <inkml:brush xml:id="br0">
      <inkml:brushProperty name="width" value="0.025" units="cm"/>
      <inkml:brushProperty name="height" value="0.025" units="cm"/>
    </inkml:brush>
  </inkml:definitions>
  <inkml:trace contextRef="#ctx0" brushRef="#br0">0 1 8200,'0'0'13164,"5"9"-12390,6 18-564,-2 0-1,-1 0 0,-1 1 0,5 50 1,-9-53-145,-1-6-12,1 0 0,1 0 1,0-1-1,1 1 0,8 17 0,-13-36-162,0 0-1,0 0 1,0 0 0,0 0-1,0 0 1,0 0 0,1 0-1,-1-1-327,0 1 327,0 0 1,0 0 0,0 0-1,0 0 1,0 0 0,0 0-1,0 0 1,0 0 0,1 0-1,-1 0 1,0 0 0,0 0-1,0 0 1,0 0 0,0 0-1,0 0 1,0 0 0,0 0-1,0 0 1,1 0-1,-1 0 1,0 0 0,0 0-1,0 0 1,0 0 0,0 0-1,0 0 1,0 0 0,0 0-1,0 0 1,0-9-4248,-3-6-896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3.281"/>
    </inkml:context>
    <inkml:brush xml:id="br0">
      <inkml:brushProperty name="width" value="0.025" units="cm"/>
      <inkml:brushProperty name="height" value="0.025" units="cm"/>
    </inkml:brush>
  </inkml:definitions>
  <inkml:trace contextRef="#ctx0" brushRef="#br0">52 236 3267,'8'-40'4069,"-2"0"0,-1-1 1,-2-48-1,-3 88-4015,0 0 0,0 0 1,0 0-1,0 0 0,0 0 0,0 0 1,-1 0-1,1 0 0,0 0 1,-1 0-1,1 0 0,0 0 0,-1 1 1,1-1-1,-1 0 0,1 0 0,-1 0 1,0 1-1,1-1 0,-1 0 1,0 0-1,0 1 0,1-1 0,-1 1 1,0-1-1,0 1 0,0-1 0,0 1 1,0-1-1,0 1 0,1 0 1,-1-1-1,0 1 0,0 0 0,0 0 1,0 0-1,0 0 0,0 0 1,0 0-1,0 0 0,0 0 0,0 0 1,0 0-1,0 1 0,0-1 0,0 0 1,0 1-1,0-1 0,0 0 1,0 1-1,0 0 0,1-1 0,-1 1 1,0-1-1,0 1 0,1 0 0,-1-1 1,0 1-1,1 0 0,-1 0 1,1 0-1,-1 0 0,1-1 0,-1 1 1,0 1-1,-4 16 106,0 0 0,1 1 0,1-1 0,1 1 0,0 0 0,2-1 0,2 35 0,-1-4 375,0-26-354,0 0 0,2 0 0,0-1 0,2 1 0,0-1 0,2 0 0,0 0 0,2-1 0,0 0 1,1 0-1,26 38 0,-31-54 697,-6-10-351,-10-22-204,-24-40-364,-30-23-157,68 93 150,-1-1 0,1 0 1,0-1-1,0 1 0,0-1 0,0 1 0,0-1 0,0 0 1,0 0-1,0 0 0,1 0 0,-1-1 0,0 1 0,0-1 0,1 0 1,-1 0-1,4 0 0,-2 0 57,0 0 0,0-1 0,0 1 1,0-1-1,-1 0 0,1 0 0,0 0 0,-1-1 0,1 1 1,-1-1-1,0 0 0,7-5 0,-4 1 8,-1-1 0,0-1 0,-1 1 0,0-1 0,0 0 0,-1 0 0,0 0 0,0 0 0,-1-1 0,0 0 0,0 1 0,-1-1-1,0 0 1,-1-1 0,0 1 0,0-13 0,-2 47-117,1-15 125,-1-1 1,1 1 0,1 0-1,0 0 1,0 0-1,5 16 1,-6-24-5,1 0 1,1 0-1,-1 0 1,0 0 0,0 0-1,1-1 1,-1 1-1,1 0 1,-1-1-1,1 1 1,0-1-1,0 1 1,0-1-1,-1 0 1,1 0 0,1 0-1,-1 0 1,0 0-1,0 0 1,0-1-1,0 1 1,0-1-1,1 1 1,-1-1-1,0 0 1,0 0 0,1 0-1,-1 0 1,0 0-1,0-1 1,1 1-1,-1-1 1,0 1-1,0-1 1,3-1-1,0 0 2,0 0-1,0 0 1,0 0-1,0-1 0,0 0 1,-1 0-1,1 0 0,-1-1 1,0 1-1,0-1 0,0 0 1,5-8-1,30-24 77,-39 36-103,1 0-1,-1 0 1,0-1 0,0 1-1,1 0 1,-1 0 0,0 0-1,1 0 1,-1 0-1,0 0 1,1-1 0,-1 1-1,0 0 1,1 0 0,-1 0-1,0 0 1,1 0-1,-1 0 1,0 0 0,1 0-1,-1 0 1,0 1 0,1-1-1,-1 0 1,0 0-1,1 0 1,-1 0 0,0 0-1,1 0 1,-1 1 0,0-1-1,0 0 1,1 0-1,-1 1 1,0-1 0,0 0-1,1 0 1,-1 1 0,0-1-1,0 0 1,0 1-1,7 19-15,-7-18 23,1-1 0,-1 1 0,0 0 0,1-1 0,-1 1 1,0 0-1,1-1 0,0 1 0,-1-1 0,1 1 0,0-1 0,0 1 0,0-1 0,0 1 0,0-1 0,0 0 0,0 0 0,1 1 0,-1-1 0,0 0 1,1 0-1,1 1 0,3-2-9,-1 0 0,0 0-1,1 0 1,-1-1 0,1 0 0,-1 0 0,0 0 0,0-1 0,0 0 0,0 0 0,0 0 0,0 0 0,8-6 0,-9 6-585,-1-1 1,1 0-1,0-1 1,-1 1 0,0-1-1,6-7 1,-7 8-414,0 1 0,-1-1 0,1 0 0,-1 0 0,0 0-1,0-1 1,0 1 0,0 0 0,-1 0 0,1-6 0,0-15-8156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3.642"/>
    </inkml:context>
    <inkml:brush xml:id="br0">
      <inkml:brushProperty name="width" value="0.025" units="cm"/>
      <inkml:brushProperty name="height" value="0.025" units="cm"/>
    </inkml:brush>
  </inkml:definitions>
  <inkml:trace contextRef="#ctx0" brushRef="#br0">2 0 10858,'0'0'6438,"0"12"-5103,-1 61 1053,2 1 0,21 132 0,-22-204-2346,0 0 0,0 0-1,1-1 1,-1 1 0,0 0-1,1 0 1,-1 0 0,1 0 0,0-1-1,0 1 1,0 0 0,0-1-1,0 1 1,0 0 0,0-1 0,0 1-1,1-1 1,-1 0 0,0 0-1,1 1 1,-1-1 0,1 0 0,0 0-1,-1 0 1,1 0 0,0-1 0,0 1-1,1 0 1,0-1 29,0 0-1,0-1 1,-1 0-1,1 0 1,-1 1-1,1-1 1,0-1-1,-1 1 1,0 0 0,1-1-1,-1 1 1,0-1-1,0 0 1,1 1-1,-1-1 1,-1 0 0,1-1-1,0 1 1,2-3-1,7-12 75,0-1 1,-1 0-1,-1-1 0,-1 0 0,0-1 1,-1 1-1,5-27 0,14-39-4115,-25 80 683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3.988"/>
    </inkml:context>
    <inkml:brush xml:id="br0">
      <inkml:brushProperty name="width" value="0.025" units="cm"/>
      <inkml:brushProperty name="height" value="0.025" units="cm"/>
    </inkml:brush>
  </inkml:definitions>
  <inkml:trace contextRef="#ctx0" brushRef="#br0">0 48 7944,'0'0'12139,"16"49"-10281,2-46-513,-2-3-608,6 0-577,1-12-160,0-2-1409,-3-6-866,-6-6-2785,0-1-3685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5.630"/>
    </inkml:context>
    <inkml:brush xml:id="br0">
      <inkml:brushProperty name="width" value="0.025" units="cm"/>
      <inkml:brushProperty name="height" value="0.025" units="cm"/>
    </inkml:brush>
  </inkml:definitions>
  <inkml:trace contextRef="#ctx0" brushRef="#br0">1 82 3683,'0'0'7149,"8"-10"-3792,-7 10-3321,4-6 399,0 0 0,0 1 1,1-1-1,0 1 0,0 0 0,1 1 0,-1 0 1,1 0-1,0 0 0,0 1 0,0 0 0,0 0 1,11-2-1,0 2 53,1 0 1,0 1-1,-1 1 1,1 1-1,0 1 1,-1 0-1,23 5 1,-39-5-485,-1-1 1,1 0-1,0 1 1,-1 0 0,1-1-1,0 1 1,-1 0 0,1 0-1,-1 0 1,1 0-1,-1 0 1,0 0 0,1 0-1,-1 0 1,0 0-1,0 1 1,0-1 0,0 0-1,0 1 1,0-1 0,0 1-1,0 0 1,-1-1-1,2 3 1,-2-1 27,0 0 1,0 0-1,0 0 0,0 0 1,-1 0-1,1 0 0,-1-1 1,0 1-1,0 0 0,0 0 1,0-1-1,0 1 0,-3 3 1,-6 8 141,0 0 0,0 0-1,-24 20 1,33-32-178,-2 1 4,0 0-1,0 0 0,0 0 0,1 0 0,-1 0 0,1 0 0,-3 7 0,5-10-22,0 1 1,0 0-1,0 0 1,0 0-1,0 0 0,0 0 1,0-1-1,0 1 1,1 0-1,-1 0 0,0 0 1,1-1-1,-1 1 1,0 0-1,1 0 0,-1-1 1,1 1-1,-1 0 1,1-1-1,-1 1 0,1 0 1,0-1-1,-1 1 1,1-1-1,0 1 0,0-1 1,-1 1-1,1-1 0,0 0 1,0 1-1,0-1 1,-1 0-1,1 0 0,0 0 1,0 0-1,0 1 1,0-1-1,-1 0 0,1 0 1,1-1-1,11 4-154,1 1 0,-1 0 0,0 0 0,-1 1 0,1 1 0,11 7 0,-21-11 191,-1 0 0,0 0 0,1-1 1,-1 2-1,0-1 0,0 0 0,0 0 0,0 1 1,-1-1-1,1 1 0,-1-1 0,1 1 0,-1-1 1,0 1-1,0 0 0,0 0 0,-1 0 1,1 0-1,0 0 0,-1 0 0,0 0 0,0-1 1,0 1-1,0 0 0,0 0 0,-1 0 0,1 0 1,-1 0-1,0 0 0,0 0 0,0 0 1,0-1-1,0 1 0,-4 5 0,0 1 210,-2 0 0,1 0 0,-1 0 0,-1-1 0,1 0 0,-2-1 0,1 1 0,-1-2 0,0 1 0,0-1 0,-1 0 0,1-1 0,-1 0 0,0-1 0,-1 0 0,1-1-1,-1 0 1,0 0 0,0-1 0,-16 1 0,25-3-255,0 0 0,0 0 0,0 0-1,0-1 1,0 1 0,0-1 0,0 1-1,0-1 1,0 0 0,0 1 0,0-1-1,1 0 1,-1 0 0,0-1 0,1 1-1,-1 0 1,1 0 0,-1-1 0,1 1-1,-1-1 1,1 1 0,0-1 0,0 0-1,0 0 1,0 1 0,0-1 0,0 0-1,0 0 1,1 0 0,-1 0 0,1 0 0,-1 0-1,1 0 1,0 0 0,0 0 0,0 0-1,0 0 1,0-3 0,0-1-844,1-1 0,0 1 0,0-1 0,0 1 0,1-1 0,-1 1 1,2-1-1,-1 1 0,1 0 0,6-10 0,4-4-4613,1 1-1409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4.348"/>
    </inkml:context>
    <inkml:brush xml:id="br0">
      <inkml:brushProperty name="width" value="0.025" units="cm"/>
      <inkml:brushProperty name="height" value="0.025" units="cm"/>
    </inkml:brush>
  </inkml:definitions>
  <inkml:trace contextRef="#ctx0" brushRef="#br0">1 0 10602,'0'0'6678,"0"10"-5695,0 44 506,2 94 1467,-1-126-2407,2-1 0,0 1 0,1-1 0,14 38 0,-18-57-519,1-1 1,-1 0-1,1 1 0,-1-1 0,1 0 0,0 0 0,0 1 0,-1-1 0,1 0 0,0 0 0,0 0 0,0 0 0,0 0 0,1 0 0,-1 0 0,0 0 0,1 0 0,-1-1-7,0 1 0,0-1 0,0 0 0,0 0 0,-1 0 0,1 0 0,0 0 0,0 0 0,0 0 0,0 0-1,-1-1 1,1 1 0,0 0 0,0 0 0,-1-1 0,1 1 0,0 0 0,0-1 0,-1 1 0,1-1 0,1 0-1,0-1 20,1-1-1,-1 0 1,1 1-1,-1-1 1,0 0-1,0 0 1,0 0-1,-1-1 1,1 1-1,-1 0 1,2-5-1,0-7 11,0 1 0,-1-1 0,1-21-1,-3 30-49,0-1 0,0 1-1,-1-1 1,0 1-1,0-1 1,0 1-1,-1 0 1,0 0-1,0-1 1,-4-6-1,6 13-7,0 0-1,0 0 0,0 0 0,0-1 0,0 1 0,0 0 0,0 0 0,0 0 0,0 0 1,0-1-1,0 1 0,0 0 0,0 0 0,0 0 0,0 0 0,-1-1 0,1 1 0,0 0 1,0 0-1,0 0 0,0 0 0,0 0 0,-1-1 0,1 1 0,0 0 0,0 0 0,0 0 1,0 0-1,-1 0 0,1 0 0,0 0 0,0 0 0,0 0 0,-1 0 0,1 0 0,0 0 1,0 0-1,0 0 0,-1 0 0,1 0 0,0 0 0,0 0 0,0 0 0,0 0 0,-1 0 1,1 0-1,0 0 0,0 0 0,0 0 0,-1 1 0,1-1 0,0 0 0,0 0 0,-4 15-123,3 26 117,1-39-5,0 1 24,0 0 0,0-1 0,0 1 0,0-1 1,1 1-1,-1-1 0,1 1 0,-1-1 0,1 0 1,0 1-1,0-1 0,1 0 0,-1 1 1,0-1-1,1 0 0,-1 0 0,1 0 0,-1 0 1,1 0-1,0-1 0,0 1 0,0 0 0,0-1 1,0 0-1,0 1 0,1-1 0,-1 0 0,0 0 1,1 0-1,-1 0 0,1-1 0,-1 1 1,1-1-1,-1 1 0,1-1 0,-1 0 0,1 0 1,-1 0-1,1 0 0,-1 0 0,1-1 0,-1 1 1,1-1-1,-1 0 0,1 0 0,-1 0 0,0 0 1,3-1-1,3-3 1,-1-1 1,0 0-1,0 0 1,-1 0 0,0-1-1,0 0 1,0 0-1,-1 0 1,0-1-1,-1 0 1,1 0-1,-1 0 1,-1-1-1,0 1 1,0-1-1,2-12 1,-8 65-5,1-27 83,0 0 1,2 29 0,0-43-74,0 0 1,1 0-1,-1 1 0,1-1 1,0 0-1,0 0 0,0 0 0,0 0 1,0 0-1,1 0 0,-1 0 0,1 0 1,0-1-1,0 1 0,0-1 0,0 1 1,0-1-1,0 0 0,5 4 0,-5-5-96,-1 0 0,0 0 0,1 0 0,-1-1 0,1 1 0,-1 0 0,1-1 0,-1 1-1,1-1 1,0 0 0,-1 1 0,1-1 0,0 0 0,-1 0 0,1 0 0,-1 0 0,1 0-1,0 0 1,-1-1 0,1 1 0,0 0 0,-1-1 0,1 1 0,-1-1 0,3-1-1,-2 1-397,0-1-1,-1 0 0,1 1 0,-1-1 1,1 0-1,-1 0 0,0 0 0,1 0 1,-1 0-1,0 0 0,0-1 0,-1 1 0,1 0 1,0 0-1,-1-1 0,1-3 0,1-19-6692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4.724"/>
    </inkml:context>
    <inkml:brush xml:id="br0">
      <inkml:brushProperty name="width" value="0.025" units="cm"/>
      <inkml:brushProperty name="height" value="0.025" units="cm"/>
    </inkml:brush>
  </inkml:definitions>
  <inkml:trace contextRef="#ctx0" brushRef="#br0">1 1 9865,'0'0'15631,"0"18"-27674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6.785"/>
    </inkml:context>
    <inkml:brush xml:id="br0">
      <inkml:brushProperty name="width" value="0.025" units="cm"/>
      <inkml:brushProperty name="height" value="0.025" units="cm"/>
    </inkml:brush>
  </inkml:definitions>
  <inkml:trace contextRef="#ctx0" brushRef="#br0">92 190 7015,'0'0'14237,"-7"-5"-13895,5 4-313,1 0 0,-1-1 0,0 1 0,0 0 0,0 0-1,0 0 1,0 0 0,0 1 0,0-1 0,0 1 0,0-1 0,0 1 0,0-1 0,0 1 0,-5 0 0,5 1 56,-1 1 0,1-1 0,0 1 1,-1-1-1,1 1 0,0 0 0,0 0 0,0 0 0,0 0 1,0 0-1,0 0 0,1 0 0,-1 1 0,1-1 0,-3 5 0,2-4 31,0 0 0,1 1 0,-1-1 0,1 0-1,0 1 1,-1-1 0,1 1 0,1-1 0,-1 1 0,0-1-1,1 1 1,0 4 0,42-8 423,-41 0-229,-15 0 1756,14 1-2054,0 0 1,0 0 0,0 0-1,0 0 1,0 0 0,1 0-1,-1 0 1,1 0 0,-1 0-1,0 0 1,1 0 0,0 0-1,-1 0 1,1 0 0,-1-1-1,1 1 1,0 0 0,0 0-1,-1-1 1,1 1 0,0 0-1,0-1 1,0 1 0,0-1-1,0 1 1,0-1-1,0 0 1,0 1 0,0-1-1,0 0 1,0 0 0,0 0-1,0 1 1,0-1 0,0 0-1,0 0 1,0-1 0,1 1-1,1 0 40,-1 0-1,0 0 0,0-1 1,0 1-1,0-1 0,0 1 0,0-1 1,0 0-1,0 0 0,0 0 0,0 0 1,0 0-1,0 0 0,0 0 1,-1-1-1,1 1 0,-1-1 0,3-2 1,0-2 51,0 0-1,-1-1 1,0 1 0,0-1 0,0 0 0,-1 0 0,0 1 0,-1-2-1,1 1 1,-1 0 0,-1 0 0,1 0 0,-1 0 0,-2-14 0,2 21-90,0-1 1,0 1-1,0-1 1,-1 1-1,1-1 1,0 1 0,0 0-1,0-1 1,0 1-1,-1-1 1,1 1-1,0 0 1,0-1-1,-1 1 1,1 0 0,0-1-1,0 1 1,-1 0-1,1-1 1,-1 1-1,1 0 1,0 0 0,-1 0-1,1-1 1,0 1-1,-1 0 1,0 0-1,-24-2-19,24 2-20,1 0-262,0-1 91,0 1 0,0-1 0,0 1-1,0-1 1,0 1 0,0-1 0,0 1 0,0-1 0,1 1 0,-1-1 0,0 1 0,0-1 0,0 1 0,0 0 0,1-1 0,-1 1 0,0-1 0,1 1-1,-1 0 1,0-1 0,1 1 0,-1 0 0,0-1 0,1 1 0,-1 0 0,0-1 0,1 1 0,0 0 0,15-1-12466,-9-1 13480,-5-4 2376,9-12-645,-6 14-2164,1 0 1,0 0-1,0 0 1,1 1-1,-1 0 0,0 1 1,1-1-1,0 1 0,0 0 1,0 1-1,-1 0 0,1 0 1,0 0-1,11 1 1,-17 1-338,0 0 0,0 0 1,0 0-1,0 0 1,0 0-1,0 0 0,0 0 1,0 1-1,-1-1 1,1 0-1,0 0 0,-1 0 1,1 1-1,-1-1 1,1 0-1,-1 1 0,0-1 1,0 1-1,0-1 1,1 0-1,-1 1 0,0-1 1,-1 1-1,1-1 1,0 2-1,-2 40 418,-8 3 459,10-45-727,1-6-137,-1 0-1,2-1 1,-1 2-1,0-1 1,1 0-1,3-7 1,-2 5-92,0 0-31,-1 12 1140,9 38-1184,-5-23 367,-7-30 273,1-33 105,2 30-662,1 1 0,0 0 0,0 0 0,1 1 0,11-23 0,-13 31 16,0 0 1,0-1 0,0 1-1,0 0 1,1 0 0,-1 1-1,1-1 1,0 0 0,-1 1-1,1 0 1,0 0 0,1 0-1,-1 0 1,0 0 0,1 0-1,-1 1 1,1 0 0,-1-1-1,1 1 1,0 1-1,-1-1 1,1 0 0,5 1-1,-7 0-6,0 1-1,0-1 0,0 1 0,0 0 0,0-1 0,0 1 0,0 0 0,0 0 0,0 0 0,0 1 0,-1-1 0,1 0 0,0 1 0,-1-1 0,1 1 0,-1-1 1,0 1-1,0 0 0,1-1 0,-1 1 0,0 0 0,0 0 0,-1 0 0,1 0 0,0 0 0,-1 0 0,1 0 0,-1 0 0,1 0 0,-1 5 0,1-3 16,-1 0 0,1 0-1,-1 1 1,0-1-1,0 0 1,-1 1 0,1-1-1,-1 0 1,0 0-1,0 1 1,0-1-1,-1 0 1,1 0 0,-1 0-1,-3 5 1,11-24-17906,3 4 9999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8.513"/>
    </inkml:context>
    <inkml:brush xml:id="br0">
      <inkml:brushProperty name="width" value="0.025" units="cm"/>
      <inkml:brushProperty name="height" value="0.025" units="cm"/>
    </inkml:brush>
  </inkml:definitions>
  <inkml:trace contextRef="#ctx0" brushRef="#br0">0 169 3395,'0'0'20185,"7"10"-19582,0 3-404,-1 0 0,0 0 1,-1 0-1,0 1 0,5 26 1,-5-28 1505,1-13-674,8-30-379,4-50-693,-18 81 36,0-1 1,0 1-1,0-1 1,0 1-1,0-1 1,0 1-1,-1 0 1,1-1-1,0 1 0,0-1 1,0 1-1,1-1 1,-1 1-1,0-1 1,0 1-1,0 0 1,0-1-1,0 1 1,0-1-1,1 1 1,-1 0-1,0-1 0,0 1 1,0-1-1,1 1 1,-1 0-1,0-1 1,1 1-1,-1 0 1,0 0-1,1-1 1,-1 1-1,0 0 1,1 0-1,-1-1 0,1 1 1,-1 0-1,0 0 1,1 0-1,-1 0 1,1 0-1,15 14-195,-14-12 197,0 1 1,0-1 0,0 0 0,0 0-1,0 0 1,1 0 0,-1 0-1,1 0 1,-1-1 0,5 2-1,-4-2 7,0 0 0,0 0 0,0-1-1,1 1 1,-1-1 0,0 0 0,0 0-1,1 0 1,-1 0 0,0-1-1,0 1 1,1-1 0,-1 0 0,0 0-1,0 0 1,0 0 0,0-1 0,0 1-1,-1-1 1,1 0 0,0 0-1,-1 0 1,1 0 0,-1 0 0,1 0-1,-1-1 1,0 1 0,2-5 0,0 1 31,-1 0 1,-1 0-1,1-1 1,-1 1 0,0-1-1,0 0 1,-1 1 0,0-1-1,0 0 1,-1 0-1,0 0 1,-1-9 0,1 15-36,0 0 0,0 1 0,0-1-1,0 1 1,0-1 0,0 1 0,0-1 0,0 1 0,0-1 0,-1 1 0,1-1 0,0 1 0,0-1 0,-1 1 0,1-1 0,0 1 0,-1-1 0,1 1 0,0-1 0,-1 1 0,1 0 0,-1-1 0,1 1-1,-1 0 1,1-1 0,-1 1 0,1 0 0,-1 0 0,1 0 0,-1-1 0,1 1 0,-1 0 0,1 0 0,-1 0 0,1 0 0,-1 0 0,1 0 0,-1 0 0,0 0 0,1 0 0,-1 0 0,1 0 0,-1 0 0,1 0-1,-1 1 1,1-1 0,-1 0 0,1 0 0,-1 1 0,1-1 0,-1 0 0,0 1 0,-24 19-168,21-11 157,-1-1 0,1 1 1,1 0-1,0 0 0,0 0 1,1 0-1,0 1 0,0-1 1,1 1-1,0 15 0,1-24 7,1 0 0,0 0 0,-1-1 0,1 1 0,0 0 0,-1-1 0,1 1 0,0 0 0,0-1 0,0 1 0,-1-1-1,1 0 1,0 1 0,0-1 0,0 0 0,0 1 0,0-1 0,0 0 0,0 0 0,0 0 0,0 0 0,0 0 0,0 0-1,0 0 1,-1 0 0,1 0 0,2-1 0,31-3 54,12-14-38,-41 14-23,1 1 0,-1 0 0,1 1 0,0 0 0,0 0-1,0 0 1,0 0 0,0 1 0,0 0 0,1 0 0,-1 1-1,0 0 1,12 1 0,-17-1 7,0 1 0,1 0 0,-1-1 0,0 1 0,0 0 0,0 0 1,0-1-1,1 1 0,-1 0 0,-1 0 0,1 0 0,0 0 0,0 1 0,0-1 0,0 0 0,-1 0 0,1 0 0,0 1 0,-1-1 0,0 0 0,1 1 0,-1-1 0,1 3 0,7 14 3,-3-75 1704,-16-23-1457,22 75-918,-1 2 1,1-1 0,20-3-1,-23 6 498,-1 0-1,1-1 0,-1-1 1,0 1-1,0-1 0,0 0 0,9-6 1,10-7-4928,-9 4-1595,-4 5-1828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9.106"/>
    </inkml:context>
    <inkml:brush xml:id="br0">
      <inkml:brushProperty name="width" value="0.025" units="cm"/>
      <inkml:brushProperty name="height" value="0.025" units="cm"/>
    </inkml:brush>
  </inkml:definitions>
  <inkml:trace contextRef="#ctx0" brushRef="#br0">76 231 11339,'0'0'10767,"-4"-8"-9859,-14-23-348,18 30-556,-1 1-1,1-1 1,0 0-1,-1 1 0,1-1 1,-1 1-1,1-1 1,-1 1-1,1-1 0,-1 1 1,1-1-1,-1 1 1,1-1-1,-1 1 1,0 0-1,1-1 0,-1 1 1,0 0-1,1 0 1,-1 0-1,0-1 0,1 1 1,-1 0-1,0 0 1,0 0-1,1 0 1,-1 0-1,0 0 0,1 0 1,-1 0-1,0 1 1,1-1-1,-1 0 1,0 0-1,1 1 0,-1-1 1,0 0-1,1 1 1,-1-1-1,1 0 0,-1 1 1,0-1-1,1 1 1,-1-1-1,1 1 1,-1-1-1,1 1 0,0-1 1,-1 1-1,1 0 1,0-1-1,-1 1 0,1 0 1,0-1-1,-1 2 1,-14 34-133,15-34 141,-2 2 11,1 1 0,-1 0-1,1 0 1,0-1 0,1 1 0,-1 0-1,1 0 1,0 7 0,1-12-13,-1 1 1,0 0-1,0 0 1,0 0-1,1-1 1,-1 1-1,0 0 1,1 0-1,-1-1 1,1 1-1,-1 0 1,1-1-1,-1 1 1,1-1-1,0 1 0,-1 0 1,1-1-1,-1 1 1,1-1-1,0 1 1,0-1-1,1 1 9,0-1 0,0 1 0,-1-1 0,1 0 0,0 0-1,0 0 1,0 0 0,0 0 0,-1 0 0,1-1 0,0 1 0,0 0 0,2-2-1,6-2 45,-1 0 1,0-1-1,0 0 0,0 0 0,-1-1 0,0 0 0,0-1 0,0 0 0,-1 0 1,0-1-1,7-9 0,-3 2 237,0 0 0,-1 0 0,-1-1 0,0-1 0,8-23-1,-13 28-74,-1 0-1,0-1 0,-1 1 0,-1 0 1,0-22-1,-1 34-226,0 0 1,0 0 0,0 0 0,0 1-1,0-1 1,0 0 0,0 0-1,0 0 1,0 0 0,0 1-1,-1-1 1,1 0 0,0 0 0,0 0-1,0 0 1,0 0 0,0 0-1,-1 0 1,1 0 0,0 1-1,0-1 1,0 0 0,0 0 0,-1 0-1,1 0 1,0 0 0,0 0-1,0 0 1,0 0 0,-1 0-1,1 0 1,0 0 0,0 0 0,0 0-1,0 0 1,-1 0 0,1 0-1,0 0 1,0 0 0,0-1-1,0 1 1,-1 0 0,1 0 0,0 0-1,0 0 1,0 0 0,0 0-1,0 0 1,0 0 0,-1-1-1,1 1 1,0 0 0,0 0 0,0 0-1,0 0 1,0 0 0,0-1-1,0 1 1,0 0 0,0 0 0,0 0-1,0 0 1,0-1 0,0 1-1,0 0 1,-10 13-164,4 1 170,1 1 1,0 0-1,2 0 0,-1 0 1,2 0-1,0 1 0,0 0 1,3 30-1,-1-44 2,1 0-1,0 0 1,0 0 0,-1 0 0,1 0-1,0-1 1,1 1 0,-1 0-1,0-1 1,0 1 0,1-1 0,-1 1-1,1-1 1,-1 1 0,1-1 0,0 0-1,0 0 1,-1 0 0,1 0 0,0 0-1,0 0 1,0-1 0,0 1 0,0 0-1,0-1 1,0 0 0,0 1-1,0-1 1,0 0 0,0 0 0,0 0-1,1 0 1,1-1 0,4 1 21,1-1 0,-1 0 1,1-1-1,-1 1 0,0-2 1,16-5-1,-13 3-8,0-2 0,0 1 0,-1-1 0,0-1 0,0 0 0,0 0 1,8-11-1,-13 14 14,-1 0 1,0 0 0,0-1 0,0 0 0,-1 0 0,1 0 0,-1 0-1,-1 0 1,1 0 0,-1-1 0,-1 0 0,1 1 0,-1-1-1,1-10 1,-7 12 329,-6 10-349,-7 12-116,14-12 112,1 0-1,0 0 1,0 0 0,0 1-1,0 0 1,1-1 0,0 1 0,0 0-1,-1 6 1,3-10-4,0 0-1,0 0 1,0-1 0,0 1-1,0 0 1,1 0 0,-1-1-1,1 1 1,-1 0 0,1-1-1,-1 1 1,1 0 0,0-1-1,0 1 1,0-1 0,0 1-1,0-1 1,0 1 0,0-1-1,0 0 1,1 0 0,-1 0-1,0 1 1,1-1 0,-1-1-1,1 1 1,-1 0 0,1 0-1,0 0 1,-1-1 0,1 1-1,0-1 1,-1 1 0,1-1-1,2 0 1,65 12-197,-24-14-5877,-40-2 1492,-4-7-3294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9.493"/>
    </inkml:context>
    <inkml:brush xml:id="br0">
      <inkml:brushProperty name="width" value="0.025" units="cm"/>
      <inkml:brushProperty name="height" value="0.025" units="cm"/>
    </inkml:brush>
  </inkml:definitions>
  <inkml:trace contextRef="#ctx0" brushRef="#br0">0 1 15439,'0'0'4035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39.874"/>
    </inkml:context>
    <inkml:brush xml:id="br0">
      <inkml:brushProperty name="width" value="0.025" units="cm"/>
      <inkml:brushProperty name="height" value="0.025" units="cm"/>
    </inkml:brush>
  </inkml:definitions>
  <inkml:trace contextRef="#ctx0" brushRef="#br0">1 0 17553,'0'0'5156,"34"61"-4739,-18-30-193,-2 4-192,0 1 0,1 0 0,-1-3-352,2-6-833,-4-2-641,-1-4-352,-5-6-1762,-6-4-288,0-2-1633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0.233"/>
    </inkml:context>
    <inkml:brush xml:id="br0">
      <inkml:brushProperty name="width" value="0.025" units="cm"/>
      <inkml:brushProperty name="height" value="0.025" units="cm"/>
    </inkml:brush>
  </inkml:definitions>
  <inkml:trace contextRef="#ctx0" brushRef="#br0">73 483 11627,'0'0'8552,"75"-12"-7143,-30-3-127,9-6-353,-1-3-225,4 1-255,-8 0-289,-8 4-96,-7 3-64,-13 6-705,-10 0-352,-11 1-705,0 1-1248,-18-2-1891,-13-3-2306</inkml:trace>
  <inkml:trace contextRef="#ctx0" brushRef="#br0" timeOffset="1">18 137 6534,'0'0'15118,"-18"-50"-14317,42 36 160,4-6 288,10 3-320,1 3-384,0 2-417,-3 6-128,-2 3-32,-6 3-1602,-4 1-1216,-3 9-1763,-9 1-2209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0.579"/>
    </inkml:context>
    <inkml:brush xml:id="br0">
      <inkml:brushProperty name="width" value="0.025" units="cm"/>
      <inkml:brushProperty name="height" value="0.025" units="cm"/>
    </inkml:brush>
  </inkml:definitions>
  <inkml:trace contextRef="#ctx0" brushRef="#br0">1 1 9321,'0'0'7057,"2"9"-4911,-2-8-2089,3 10 571,1 1 0,0-1 0,0 0-1,11 21 1,-13-29-551,1 0 1,-1 0-1,0 1 1,1-2-1,-1 1 0,1 0 1,0 0-1,0-1 0,0 0 1,0 1-1,1-1 1,-1-1-1,1 1 0,-1 0 1,1-1-1,-1 1 0,1-1 1,0 0-1,0-1 0,0 1 1,-1 0-1,6-1 1,-4 0-19,-1-1 1,0 1 0,1-1 0,-1 0 0,0 0-1,0-1 1,0 1 0,0-1 0,0 0-1,0 0 1,0 0 0,0 0 0,-1-1 0,1 1-1,-1-1 1,3-3 0,22-16 45,-27 22-109,-1 0 1,1-1 0,-1 1 0,1 0 0,-1 0-1,1-1 1,-1 1 0,1 0 0,-1 0-1,1 0 1,-1 0 0,1 0 0,0 0 0,-1 0-1,1 0 1,-1 0 0,1 0 0,-1 0 0,1 0-1,-1 0 1,1 0 0,0 0 0,-1 1 0,1-1-1,-1 0 1,1 0 0,-1 1 0,1-1-1,-1 0 1,0 1 0,1-1 0,-1 0 0,1 1-1,-1-1 1,0 1 0,1-1 0,-1 1 0,0-1-1,1 1 1,-1-1 0,0 1 0,0-1-1,0 1 1,1-1 0,-1 1 0,0-1 0,0 1-1,0 0 1,7 41 109,0-8-690,-7-34 456,0 1 0,0-1 0,0 1 0,0-1 0,1 1 0,-1-1 0,0 1 0,0-1 0,1 1 0,-1-1 0,0 0 0,1 1 0,-1-1 0,0 1 0,1-1 0,-1 0 0,1 1 0,-1-1 0,1 0 0,-1 0 0,0 1 0,1-1 0,-1 0 0,1 0 0,0 0 0,-1 0 0,1 1 0,-1-1 0,1 0-1,-1 0 1,1 0 0,-1 0 0,1 0 0,-1 0 0,1 0 0,-1-1 0,1 1 0,-1 0 0,1 0 0,-1 0 0,1 0 0,-1-1 0,1 1 0,-1 0 0,1-1 0,14-21-7563,-5-1-23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1"/>
    </inkml:context>
    <inkml:brush xml:id="br0">
      <inkml:brushProperty name="width" value="0.025" units="cm"/>
      <inkml:brushProperty name="height" value="0.025" units="cm"/>
    </inkml:brush>
  </inkml:definitions>
  <inkml:trace contextRef="#ctx0" brushRef="#br0">10 1 6150,'0'0'12129,"-1"10"-11355,-3 21 73,1 0 0,2 0 1,4 55-1,21 102 1235,-13-116-2210,-7-22 153,-3-34 289,0 0 0,7 28 0,4-124 2494,-10 47-2768,5-53 4,-6 79-51,0 0 0,1 0 1,0 0-1,0 0 0,0 1 0,1-1 0,0 1 0,0-1 1,6-6-1,-8 12-22,0-1-1,0 1 1,0 0 0,0 0 0,1 0 0,-1 0 0,0 0 0,1 1-1,-1-1 1,0 0 0,1 0 0,-1 1 0,1-1 0,-1 1 0,1 0 0,0-1-1,-1 1 1,1 0 0,-1 0 0,1 0 0,-1 0 0,1 0 0,0 0-1,-1 0 1,1 1 0,-1-1 0,1 1 0,-1-1 0,1 1 0,-1-1 0,1 1-1,-1 0 1,0 0 0,1 0 0,1 1 0,-1 0-29,1 0 0,-1-1 0,0 1 0,0 1 0,0-1 0,0 0 0,0 0 0,0 1 0,-1-1 0,1 1 0,-1-1 0,1 1-1,-1 0 1,0-1 0,0 1 0,0 0 0,-1 0 0,1 4 0,-5-30 881,-3-9-482,-5-56 1,12 87-412,2 1-63,0 0-1,1 0 0,-1 0 1,0 0-1,0 1 0,0-1 1,0 1-1,0-1 0,1 1 1,-1 0-1,-1 0 0,1 0 1,3 2-1,1 0-627,38 5-5237,-12-7-2332,-30-1 7796,21 0-9123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6.025"/>
    </inkml:context>
    <inkml:brush xml:id="br0">
      <inkml:brushProperty name="width" value="0.025" units="cm"/>
      <inkml:brushProperty name="height" value="0.025" units="cm"/>
    </inkml:brush>
  </inkml:definitions>
  <inkml:trace contextRef="#ctx0" brushRef="#br0">235 0 6150,'0'0'16399,"-40"64"-15021,15-27-161,-5 8-416,-2 0-545,3 2-160,4-4 32,4-2-96,5-6 0,5-5-64,6-7-641,5-8-864,0-7-673,10-16-7271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1.355"/>
    </inkml:context>
    <inkml:brush xml:id="br0">
      <inkml:brushProperty name="width" value="0.025" units="cm"/>
      <inkml:brushProperty name="height" value="0.025" units="cm"/>
    </inkml:brush>
  </inkml:definitions>
  <inkml:trace contextRef="#ctx0" brushRef="#br0">77 28 9865,'0'0'6935,"-9"2"-5254,5 0-1555,0-1 0,1 0 0,-1 1 0,0 0 0,1 0 0,-1 0 0,1 0 0,0 1 0,0-1 0,0 1 0,0 0 0,0-1-1,0 2 1,1-1 0,0 0 0,-1 0 0,1 1 0,0-1 0,1 1 0,-1 0 0,1-1 0,-1 1 0,1 0 0,0 0 0,0 0 0,1 0-1,-1 0 1,1 0 0,0 0 0,0 0 0,0 0 0,1 0 0,1 6 0,-1-9-108,-1 0 0,1 0 0,0 0-1,0 1 1,-1-1 0,1 0 0,0-1 0,0 1 0,0 0 0,1 0 0,-1 0 0,0-1 0,0 1-1,0 0 1,0-1 0,1 1 0,-1-1 0,0 1 0,1-1 0,-1 0 0,0 0 0,1 0-1,-1 1 1,0-1 0,1 0 0,-1-1 0,0 1 0,1 0 0,1-1 0,2 1 104,-1 0-1,1-1 1,0 0 0,0 0-1,0 0 1,-1-1 0,7-2 0,-5 1-99,-1-1-1,1 0 1,-1 0 0,1 0 0,-1 0 0,0-1 0,-1 0 0,1 0 0,-1 0 0,0-1 0,0 1 0,-1-1-1,1 0 1,-1 0 0,-1 0 0,1 0 0,-1-1 0,0 1 0,-1-1 0,1 1 0,-1-1 0,0 0 0,-1-7-1,0 14-24,0 0 0,0-1 0,1 1-1,-1 0 1,0 0 0,0-1 0,0 1-1,0 0 1,0-1 0,0 1-1,0 0 1,0 0 0,0-1 0,-1 1-1,1 0 1,0 0 0,0-1 0,0 1-1,0 0 1,0 0 0,0 0 0,0-1-1,-1 1 1,1 0 0,0 0-1,0-1 1,0 1 0,0 0 0,-1 0-1,1 0 1,0 0 0,0 0 0,-1-1-1,1 1 1,0 0 0,0 0-1,-1 0 1,1 0 0,0 0 0,0 0-1,-1 0 1,1 0 0,0 0 0,0 0-1,-1 0 1,1 0 0,0 0-1,0 0 1,-1 0 0,1 0 0,0 0-1,0 0 1,-1 0 0,1 0 0,0 0-1,0 1 1,-1-1 0,1 0-1,0 0 1,0 0 0,0 0 0,-1 0-1,1 1 1,-13 14-130,11-6 170,-1 0 1,1 0-1,1 0 1,0 0-1,0 0 1,1 13-1,8 17-924,-7-37 541,0 0 0,0 1 1,1-1-1,-1 0 0,1 0 1,-1 0-1,1 0 0,0 0 0,-1-1 1,1 1-1,0 0 0,3 1 1,10 3-4947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2.285"/>
    </inkml:context>
    <inkml:brush xml:id="br0">
      <inkml:brushProperty name="width" value="0.025" units="cm"/>
      <inkml:brushProperty name="height" value="0.025" units="cm"/>
    </inkml:brush>
  </inkml:definitions>
  <inkml:trace contextRef="#ctx0" brushRef="#br0">97 82 7495,'0'0'2600,"3"-8"534,0 0-2110,7-21 1495,-8 1 2287,-2 28-4702,-1-1 0,1 0 0,-1 1 1,1-1-1,-1 0 0,0 1 0,1-1 0,-1 1 1,0-1-1,1 1 0,-1 0 0,0-1 0,0 1 0,1 0 1,-1-1-1,0 1 0,0 0 0,0 0 0,1 0 1,-1-1-1,0 1 0,0 0 0,0 0 0,0 0 1,0 1-1,1-1 0,-1 0 0,0 0 0,0 0 1,0 1-1,1-1 0,-1 0 0,-1 1 0,-31 10 117,-5 23-209,36-33-19,1 1-1,-1-1 1,1 1-1,0-1 1,-1 1 0,1-1-1,0 1 1,0 0 0,0 0-1,0-1 1,1 1-1,-1 0 1,0 0 0,1 0-1,-1 0 1,1 0-1,0 0 1,0 0 0,-1 0-1,1 0 1,1 0 0,-1 0-1,0 2 1,4-3 3,-1-1-1,0 0 1,1 0 0,-1 0 0,1 0 0,-1-1-1,0 1 1,6-2 0,-8 1 4,28-5 24,52-9-15,-76 14-13,1 1-1,0 0 1,-1 0-1,1 0 1,-1 1-1,1 0 1,-1 0-1,0 0 1,1 0-1,-1 1 1,9 4-1,-13-6 6,1 1 0,0 0 0,-1 0 0,1-1 0,-1 1 0,0 0 0,1 0 0,-1 1 0,0-1 0,0 0-1,1 0 1,-1 0 0,0 1 0,0-1 0,0 1 0,-1-1 0,1 1 0,0-1 0,0 1 0,-1-1 0,1 1 0,-1 0 0,0-1 0,1 1 0,-1 0 0,0-1 0,0 1 0,0 0 0,0-1-1,0 1 1,0 0 0,-1-1 0,1 1 0,-1 0 0,1-1 0,-1 1 0,1 0 0,-1-1 0,0 1 0,0-1 0,-1 3 0,-2 1 28,0 0 0,-1-1 0,1 1 0,-1-1 0,0 1 1,0-1-1,0-1 0,-1 1 0,-8 3 0,7-3 55,0-1-1,-1 0 1,1 0 0,-1-1-1,0 0 1,0 0 0,0-1-1,-16 1 1,23-3-218,0 1 0,1-1 1,-1 0-1,0 0 1,0 0-1,1 1 0,-1-1 1,0 0-1,1 0 0,-1 0 1,1 0-1,0 0 0,-1 0 1,1 0-1,0 0 0,-1 0 1,1 0-1,0 0 0,0 0 1,0 0-1,0 0 1,0 0-1,0-1 0,0 1 1,0 0-1,0 0 0,1 0 1,-1 0-1,1-2 0,7-36-6341,4 10 1137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2.713"/>
    </inkml:context>
    <inkml:brush xml:id="br0">
      <inkml:brushProperty name="width" value="0.025" units="cm"/>
      <inkml:brushProperty name="height" value="0.025" units="cm"/>
    </inkml:brush>
  </inkml:definitions>
  <inkml:trace contextRef="#ctx0" brushRef="#br0">24 0 11018,'0'0'10159,"-3"12"-9609,-4 20-119,2 1-1,-3 48 1,8-80-420,1 0 0,-1 0 0,1 1 0,-1-1 1,1 0-1,0 0 0,0 1 0,-1-1 0,1 0 0,0 0 0,0 0 0,0 0 0,0 0 0,0 0 1,0-1-1,1 1 0,-1 0 0,0 0 0,0-1 0,1 1 0,-1-1 0,0 1 0,1-1 0,-1 0 0,0 1 1,1-1-1,-1 0 0,0 0 0,3 0 0,56 3 152,-39-2-168,-8 0-1,0 1 0,0 0 0,0 1 0,15 6 0,-26-9 20,1 1 1,0 0-1,-1 0 1,1 0-1,0 1 1,-1-1-1,1 0 1,-1 1-1,0 0 1,0-1-1,1 1 1,-1 0 0,0 0-1,0 0 1,-1 1-1,1-1 1,0 0-1,-1 1 1,1-1-1,-1 1 1,0-1-1,0 1 1,0 0-1,0-1 1,0 6-1,-1-7 504,-2-20 2023,-4-16-1690,2-1-1,0-56 1,5 91-860,0-1-1,0 1 1,1-1 0,-1 1 0,0 0-1,0 0 1,1-1 0,-1 1 0,1 0-1,-1 0 1,1 1 0,-1-1 0,1 0-1,0 0 1,-1 1 0,1-1 0,0 1-1,-1-1 1,1 1 0,0 0 0,0 0-1,0 0 1,-1 0 0,1 0 0,0 0-1,2 0 1,1 0-584,0 0 0,-1 0-1,1 0 1,0 1 0,0-1 0,0 1 0,0 0-1,-1 0 1,8 4 0,-11-2-1834,-13-2-8471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3.075"/>
    </inkml:context>
    <inkml:brush xml:id="br0">
      <inkml:brushProperty name="width" value="0.025" units="cm"/>
      <inkml:brushProperty name="height" value="0.025" units="cm"/>
    </inkml:brush>
  </inkml:definitions>
  <inkml:trace contextRef="#ctx0" brushRef="#br0">0 15 9673,'0'0'9001,"65"-15"-9033,-39 15-993,1 0-1666,2 0-1185,1 0-2914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3.627"/>
    </inkml:context>
    <inkml:brush xml:id="br0">
      <inkml:brushProperty name="width" value="0.025" units="cm"/>
      <inkml:brushProperty name="height" value="0.025" units="cm"/>
    </inkml:brush>
  </inkml:definitions>
  <inkml:trace contextRef="#ctx0" brushRef="#br0">83 65 14221,'0'0'8857,"-9"6"-8548,4-2-290,-1-1 0,1 1-1,0 0 1,0 1-1,0-1 1,1 1-1,0 0 1,0 0-1,0 1 1,0-1 0,1 1-1,0 0 1,0-1-1,0 2 1,1-1-1,0 0 1,0 0 0,1 1-1,0-1 1,-1 10-1,2-16-7,0 1-1,0-1 1,0 1-1,0-1 1,0 1-1,0-1 1,0 1-1,0-1 1,0 1-1,1-1 1,-1 0-1,0 1 1,0-1-1,0 1 1,1-1-1,-1 1 1,0-1-1,1 0 1,-1 1-1,0-1 1,1 0-1,-1 1 1,0-1-1,1 0 1,-1 1-1,1-1 0,-1 0 1,0 0-1,1 0 1,-1 1-1,1-1 1,-1 0-1,1 0 1,-1 0-1,1 0 1,23-4 380,17-17-114,-37 18-216,-1 1 0,0-1-1,0 0 1,-1 0-1,1 0 1,-1 0 0,0-1-1,1 1 1,-1-1-1,-1 1 1,1-1 0,0 0-1,-1 0 1,0 0-1,0 0 1,0 0 0,0 0-1,-1 0 1,0-5-1,13-65 4,-6 44 2,-4 30 135,-4 19 61,0-12-115,1 0 1,-1-1-1,1 1 1,1 0-1,-1 0 1,1 0-1,3 12 1,-2-16-230,-1 0 1,0 0 0,1 0 0,-1-1 0,1 1-1,0 0 1,0-1 0,0 1 0,0-1 0,1 1-1,-1-1 1,1 0 0,-1 0 0,1 0 0,0 0-1,0-1 1,-1 1 0,5 1 0,1-2-4658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4.009"/>
    </inkml:context>
    <inkml:brush xml:id="br0">
      <inkml:brushProperty name="width" value="0.025" units="cm"/>
      <inkml:brushProperty name="height" value="0.025" units="cm"/>
    </inkml:brush>
  </inkml:definitions>
  <inkml:trace contextRef="#ctx0" brushRef="#br0">0 1 8584,'0'0'14072,"6"8"-12956,3 13-642,0-1 0,-1 2 0,-1-1 0,-2 1 0,6 37 0,7 24 381,-18-81-818,1 0 0,-1 0 0,0 0-1,1 0 1,0-1 0,-1 1 0,1 0 0,0 0-1,0-1 1,0 1 0,0 0 0,0-1-1,0 1 1,0-1 0,0 1 0,1-1 0,-1 0-1,1 0 1,-1 1 0,1-1 0,-1 0-1,1 0 1,0-1 0,-1 1 0,1 0 0,0 0-1,0-1 1,0 1 0,-1-1 0,4 1-1,-2-2 28,-1 1-1,1-1 0,0 0 1,0 0-1,0 0 1,0 0-1,-1 0 0,1-1 1,-1 1-1,1-1 0,-1 0 1,1 0-1,-1 0 0,0 0 1,0 0-1,0 0 0,0 0 1,3-5-1,4-8-12,0-1 1,-1 0-1,0 0 0,-1-1 1,-1 0-1,7-34 0,-5-14-2407,-15 68-9122,6-3 11121,-7 7-7907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4.847"/>
    </inkml:context>
    <inkml:brush xml:id="br0">
      <inkml:brushProperty name="width" value="0.025" units="cm"/>
      <inkml:brushProperty name="height" value="0.025" units="cm"/>
    </inkml:brush>
  </inkml:definitions>
  <inkml:trace contextRef="#ctx0" brushRef="#br0">1 397 9961,'0'0'5120,"10"4"-2739,-4-1-2109,1 0 1,-1-1 0,1 0-1,0 0 1,0-1 0,14 1-1,-18-2-297,1 0-1,-1 0 1,1-1-1,-1 0 1,0 0-1,1 0 1,-1 0-1,0 0 1,0-1-1,0 1 1,0-1-1,0 0 1,0 0-1,0 0 1,0 0 0,-1 0-1,1-1 1,-1 1-1,4-6 1,0-1-1300,0 0 1,0 0-1,-1 0 1,0-1-1,-1 0 1,0 0-1,-1 0 1,3-11-1,2-51-3361,-8 52 4708,-1-1-1,-6-29 0,-16-35 8957,17 72-4937,0 12-1559,-1 27-747,1 40-1003,6-63-657,-1 18 240,1 0 1,1 0 0,1 0-1,5 21 1,-6-37-265,0-1 1,1 1-1,-1-1 1,1 1-1,0-1 1,0 1 0,1-1-1,0 0 1,-1 0-1,6 5 1,-6-8-32,0 1 0,0 0-1,0-1 1,1 1 0,-1-1 0,1 1-1,-1-1 1,1 0 0,-1 0 0,1 0 0,0-1-1,-1 1 1,1-1 0,0 1 0,0-1 0,-1 0-1,1 0 1,0 0 0,4-1 0,-4 0-7,-1 0 1,1 0 0,-1 0-1,1 0 1,0-1 0,-1 1-1,0-1 1,1 1 0,-1-1-1,0 0 1,0 0 0,0 0-1,0 0 1,-1 0 0,1-1-1,0 1 1,-1 0 0,0-1-1,1 1 1,-1-1 0,0 0-1,0 1 1,0-1 0,0-5-1,2-4 14,0-1 0,-1 0-1,-1 1 1,0-15 0,-7 35-84,0 16 156,6-21-89,-1-1 0,1 0 0,0 1 0,0-1 0,1 0 0,-1 1 0,0-1-1,1 0 1,0 1 0,-1-1 0,1 0 0,0 0 0,0 0 0,0 0-1,0 0 1,0 0 0,1 0 0,-1 0 0,1 0 0,-1-1 0,1 1-1,2 1 1,-2-1 5,1-1 0,0 0 0,-1 0 0,1 0 0,0 0 1,0 0-1,0-1 0,-1 1 0,1-1 0,0 0 0,0 0 0,0 0 0,0 0 0,0 0 0,0-1 0,0 0 0,-1 1 0,4-2 0,-1 0 2,0 0 0,0 0 0,-1-1-1,1 0 1,-1 1 0,1-2 0,-1 1 0,0 0 0,0-1-1,0 0 1,-1 0 0,1 0 0,-1 0 0,0-1 0,2-4 0,-1 3 0,0-1 0,-1 0 1,0 0-1,0 0 0,-1-1 1,0 1-1,0 0 0,-1-1 1,1-13-1,-18 49-369,16-27 352,-2 6 99,0 1 1,0-1-1,1 0 1,0 1-1,0 14 1,1-21-79,1 1 0,-1-1 0,0 1 0,1-1 0,-1 1 0,1-1-1,-1 1 1,1-1 0,0 0 0,-1 1 0,1-1 0,0 0 0,0 0 0,0 1 0,0-1 0,0 0 0,0 0 0,0 0 0,0 0 0,1 0-1,-1-1 1,0 1 0,1 0 0,-1 0 0,0-1 0,1 1 0,-1-1 0,1 0 0,-1 1 0,1-1 0,-1 0 0,1 0 0,-1 0-1,1 0 1,2 0 0,11 0 58,-1-2-1,1 1 0,-1-2 0,0 0 0,0-1 1,25-9-1,-10 3-209,-45-27 2656,9 16-2329,1 0 1,0 0 0,2 0-1,0-1 1,0-37 0,7 57-521,0 1 0,0 0 0,0 0 0,0 0 0,0 1 1,1-1-1,-1 1 0,0 0 0,0-1 0,1 2 0,-1-1 0,7 1 1,-3-1-1473,10 0-3505,0 0-4047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5.493"/>
    </inkml:context>
    <inkml:brush xml:id="br0">
      <inkml:brushProperty name="width" value="0.025" units="cm"/>
      <inkml:brushProperty name="height" value="0.025" units="cm"/>
    </inkml:brush>
  </inkml:definitions>
  <inkml:trace contextRef="#ctx0" brushRef="#br0">17 131 13068,'-9'1'2787,"2"-1"2754,14 0-5028,16-6 159,9-8-255,7 0-289,8-4-96,8 0 0,0 1-224,-1 1-2371,0 0-2690,-13 4-5028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45.838"/>
    </inkml:context>
    <inkml:brush xml:id="br0">
      <inkml:brushProperty name="width" value="0.025" units="cm"/>
      <inkml:brushProperty name="height" value="0.025" units="cm"/>
    </inkml:brush>
  </inkml:definitions>
  <inkml:trace contextRef="#ctx0" brushRef="#br0">1 217 15375,'0'0'4228,"68"-30"-2179,-29 5-1184,13-5-673,3 0-159,4 1-162,-4 2-2177,-8 3-3171,-4 3-8136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4.093"/>
    </inkml:context>
    <inkml:brush xml:id="br0">
      <inkml:brushProperty name="width" value="0.025" units="cm"/>
      <inkml:brushProperty name="height" value="0.025" units="cm"/>
    </inkml:brush>
  </inkml:definitions>
  <inkml:trace contextRef="#ctx0" brushRef="#br0">108 476 7815,'0'0'10368,"-3"-8"-8703,1 3-1303,-1-1 0,1 1 1,-1-1-1,0 1 0,-1 0 0,-5-6 0,9 10-268,-1 0 0,0 0 0,0 0 0,1 1 0,-1-1 0,0 0 0,0 1 0,0-1 0,0 1 0,0-1 0,0 1 0,0-1 0,0 1 0,0 0 0,0 0 0,0-1-1,0 1 1,-1 0 0,1 0 0,-1 0 0,0 1-50,1-1 0,-1 1 0,0 0 0,1 0 0,-1 0 0,1 0 0,0 0 0,-1 0 0,1 0 0,0 0 0,0 1 0,-1-1 0,1 0 0,0 1 0,0-1 0,1 1 0,-1-1 0,-1 3 0,-3 6 10,0 0 0,1 0 1,0 0-1,0 1 0,1-1 0,1 1 1,0 0-1,0 0 0,1 0 1,1 0-1,0 18 0,0-29-53,1 0-1,-1 1 0,0-1 1,0 1-1,0-1 0,0 0 1,1 0-1,-1 1 1,0-1-1,0 0 0,1 1 1,-1-1-1,0 0 1,1 0-1,-1 1 0,0-1 1,0 0-1,1 0 0,-1 0 1,1 1-1,-1-1 1,0 0-1,1 0 0,-1 0 1,0 0-1,1 0 1,-1 0-1,1 0 0,-1 0 1,0 0-1,1 0 0,-1 0 1,0 0-1,1 0 1,-1 0-1,1 0 0,-1 0 1,0-1-1,1 1 1,-1 0-1,0 0 0,1 0 1,-1-1-1,0 1 1,0 0-1,1 0 0,-1-1 1,1 1-1,15-13 61,-4-8 1,0 1-1,-1-1 1,12-36 0,-9 22-80,-10 28-30,-2 8-31,8 49 63,1 0 0,3-2 1,37 87-1,16 55 223,-63-175-167,-1 0 0,-1 0 0,1 26 0,-3-41-36,0 1 0,0-1 0,-1 0 0,1 1-1,0-1 1,0 1 0,0-1 0,0 0 0,-1 1 0,1-1 0,0 1 0,0-1 0,-1 0 0,1 1-1,0-1 1,0 0 0,-1 1 0,1-1 0,0 0 0,-1 0 0,1 1 0,0-1 0,-1 0 0,1 0 0,-1 0-1,1 0 1,-1 1 0,1-1 0,0 0 0,-1 0 0,1 0 0,-1 0 0,1 0 0,-1 0 0,1 0-1,0 0 1,-1 0 0,1 0 0,-1 0 0,1 0 0,-1-1 0,1 1 0,0 0 0,-1 0 0,1 0 0,-1 0-1,1-1 1,0 1 0,-1 0 0,1 0 0,0-1 0,-1 1 0,1 0 0,0-1 0,0 1 0,-1-1-1,-22-18 138,14 5-146,1-1 1,1 0-1,0 0 0,1-1 1,1 0-1,0 0 0,-4-31 1,4 14-30,3 0 0,2-67 0,2 87 28,1-1 0,0 1-1,1 0 1,0-1 0,1 2 0,1-1-1,0 0 1,13-19 0,-10 16 13,0 0 1,-1-1-1,11-32 0,-19 49-7,0 0 0,0 0-1,0-1 1,0 1-1,0 0 1,0 0 0,0 0-1,0 0 1,1-1 0,-1 1-1,0 0 1,0 0-1,0 0 1,0 0 0,0-1-1,0 1 1,1 0-1,-1 0 1,0 0 0,0 0-1,0 0 1,0 0-1,0-1 1,1 1 0,-1 0-1,0 0 1,0 0-1,0 0 1,1 0 0,-1 0-1,0 0 1,0 0-1,0 0 1,1 0 0,-1 0-1,0 0 1,0 0 0,0 0-1,1 0 1,-1 0-1,0 0 1,0 0 0,0 0-1,1 0 1,-1 1-1,0-1 1,0 0 0,0 0-1,0 0 1,1 0-1,-1 0 1,0 1 0,15 12-37,15 11 14,-29-23 26,0 0 0,0-1 1,0 1-1,1 0 0,-1-1 1,0 1-1,0-1 1,1 0-1,-1 1 0,0-1 1,1 0-1,-1 0 0,0 0 1,1 0-1,-1 0 0,1 0 1,-1 0-1,0-1 1,1 1-1,-1 0 0,0-1 1,0 1-1,3-2 0,-2 1 5,-1-1 0,0 1-1,1-1 1,-1 0 0,0 0-1,0 1 1,0-1-1,0 0 1,0 0 0,0 0-1,0 0 1,-1 0 0,1 0-1,-1 0 1,1-5 0,3-39 31,-3 28-19,-2-26-18,1 37-50,2 28-24,-1-17 72,-1-1-1,1 1 0,0-1 0,0 1 0,1-1 0,-1 1 0,1-1 0,0 0 0,-1 0 0,1 1 0,1-1 0,-1-1 0,0 1 0,1 0 0,-1-1 0,4 3 1,-5-4 6,1 0 1,-1 0 0,0 0 0,1-1-1,-1 1 1,1 0 0,-1-1 0,1 0-1,-1 1 1,1-1 0,-1 0 0,1 0 0,-1 1-1,1-1 1,-1 0 0,1-1 0,-1 1-1,1 0 1,0 0 0,-1-1 0,1 1-1,-1-1 1,0 1 0,1-1 0,-1 1 0,1-1-1,-1 0 1,0 0 0,1 0 0,-1 0-1,0 0 1,0 0 0,0 0 0,0 0-1,0 0 1,0-1 0,0 1 0,0 0 0,-1-1-1,2-1 1,5-9 31,-1 0-1,-1-1 1,1 0 0,-2 0-1,0-1 1,-1 1 0,0-1 0,1-17-1,2-112 588,-6 136-543,0 1-29,1 2-37,-1 0 0,0 1 0,0-1-1,0 0 1,0 0 0,0 1-1,-1-1 1,0 0 0,0 1-1,0-1 1,0 1 0,-1-1 0,1 1-1,-1 0 1,-2-5 0,3 8-16,1 0 1,-1 0-1,1 0 1,-1 0-1,1 0 1,0 0-1,-1 1 0,1-1 1,-1 0-1,1 0 1,-1 0-1,1 0 1,0 0-1,-1 1 1,1-1-1,0 0 1,-1 0-1,1 1 1,-1-1-1,1 0 1,0 1-1,0-1 0,-1 0 1,1 1-1,0-1 1,0 1-1,-1-1 1,1 0-1,0 1 1,0-1-1,0 1 1,0-1-1,0 0 1,-1 1-1,1-1 1,0 1-1,0-1 1,0 1-1,0-1 0,0 1 1,1 0-1,-6 21-62,2-6 60,2 0 0,0 0 0,1 0-1,0 0 1,1 0 0,1 0 0,1 0 0,0 0 0,1 0 0,1-1-1,0 0 1,1 0 0,1 0 0,0-1 0,1 1 0,0-2 0,1 1 0,1-1-1,13 13 1,-2-13 49,-21-13-51,1 0 0,-1 0-1,0-1 1,1 1-1,-1 0 1,0 0 0,0 0-1,1-1 1,-1 1 0,0 0-1,0 0 1,1-1 0,-1 1-1,0 0 1,0 0-1,0-1 1,1 1 0,-1 0-1,0-1 1,0 1 0,0 0-1,0-1 1,0 1-1,0 0 1,0-1 0,0 1-1,0 0 1,0-1 0,0 1-1,0 0 1,0-1-1,0 1 1,0 0 0,0-1-1,0 0 1,-1-3-62,0 0 1,0 0 0,0 0-1,0 1 1,-1-1-1,0 0 1,1 0-1,-6-6 1,-11-10-117,0 0-1,-2 1 1,-41-30 0,19 15 436,91 21-35,13-1-3280,-53 11 1439,0-1-1,0 1 1,0-1-1,14-9 0,-3-3-11739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6.372"/>
    </inkml:context>
    <inkml:brush xml:id="br0">
      <inkml:brushProperty name="width" value="0.025" units="cm"/>
      <inkml:brushProperty name="height" value="0.025" units="cm"/>
    </inkml:brush>
  </inkml:definitions>
  <inkml:trace contextRef="#ctx0" brushRef="#br0">195 0 10442,'0'0'7644,"-2"12"-6378,-6 19-305,-2 9 370,2 0-1,-4 53 0,12-79-1425,0 0 0,0 0 0,1 0 1,5 20-1,-4-27-304,0 0 0,0-1 1,1 1-1,0 0 0,0-1 1,0 0-1,1 0 0,0 0 0,8 10 1,-3-11-6056</inkml:trace>
  <inkml:trace contextRef="#ctx0" brushRef="#br0" timeOffset="1">1 265 2466,'0'0'17937,"52"-47"-17456,-13 39-353,5 3-64,-2-1-64,-3 0-961,-4-2-1441,-6-1-3172,-8-4-2433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5.499"/>
    </inkml:context>
    <inkml:brush xml:id="br0">
      <inkml:brushProperty name="width" value="0.025" units="cm"/>
      <inkml:brushProperty name="height" value="0.025" units="cm"/>
    </inkml:brush>
  </inkml:definitions>
  <inkml:trace contextRef="#ctx0" brushRef="#br0">138 321 12364,'-40'-13'6908,"5"15"-3902,31-1-2980,1 1 1,-1 0-1,1-1 1,-1 1-1,1 0 1,0 1-1,0-1 1,0 1-1,0-1 0,0 1 1,1 0-1,-1 0 1,1 0-1,0 0 1,-1 1-1,2-1 1,-1 1-1,0-1 1,1 1-1,-1-1 0,1 1 1,0 0-1,0 0 1,1 0-1,-1 7 1,0-9-24,1 0-1,-1 0 1,1 0 0,0-1 0,0 1-1,-1 0 1,1 0 0,1 0 0,-1 0 0,0 0-1,0 0 1,1 0 0,-1 0 0,1 0 0,0 0-1,0 0 1,-1 0 0,1-1 0,0 1 0,0 0-1,1-1 1,-1 1 0,0-1 0,0 1 0,1-1-1,2 2 1,-2-2 17,-1-1-1,1 0 1,0 0 0,0 0-1,0 0 1,0 0-1,0-1 1,0 1 0,-1 0-1,1-1 1,0 0 0,0 1-1,-1-1 1,1 0-1,0 0 1,-1 0 0,1 0-1,-1 0 1,1 0-1,-1 0 1,1-1 0,-1 1-1,0-1 1,0 1-1,1-1 1,-1 1 0,1-4-1,8-8 127,-1-1 0,-1 0 0,0 0-1,-1-1 1,0 0 0,-1 0-1,-1 0 1,-1-1 0,5-26 0,-8 51-161,0-1-1,1 1 1,0 0 0,0-1 0,1 0 0,0 1 0,7 11 0,-8-15 18,0-1 0,1 0 1,-1 0-1,1 0 0,0 0 1,1-1-1,-1 1 0,1-1 1,3 3-1,-5-4 2,0-1-1,0 0 0,0 0 1,1 0-1,-1 0 1,0 0-1,0-1 1,0 1-1,1-1 0,-1 1 1,0-1-1,1 0 1,-1 0-1,0 0 1,1 0-1,-1 0 0,0-1 1,1 1-1,-1-1 1,3-1-1,1 0 19,-1-1 0,0 0 0,0-1 0,0 0 0,-1 1 0,1-1 0,-1-1 0,0 1 0,0-1 0,0 1 0,-1-1 0,1 0 0,-1-1 0,0 1 0,-1 0 0,3-7 0,-2 5 41,0 0 1,-1 0-1,0 0 0,0 0 1,-1 0-1,0-1 0,0 1 1,0 0-1,-1-1 0,0 1 1,-1 0-1,0-1 1,-2-8-1,-4 5 6,-1 16-137,-2 20-48,10-17 107,-1 0 0,1-1 0,0 1 1,0 0-1,3 9 0,-3-16 21,0 1 0,0-1 0,1 0 0,-1 0 0,0 0 0,1 0 0,-1 0 0,1 0 0,-1 0 0,1 0 0,0 0 0,-1 0 0,1 0 0,0 0 0,0 0 0,0 0 0,0-1 0,0 1 0,-1 0 0,1-1 0,0 1 0,1 0 1,-1-1-1,0 0 0,0 1 0,0-1 0,0 1 0,0-1 0,0 0 0,1 0 0,-1 0 0,0 0 0,0 0 0,0 0 0,0 0 0,1 0 0,-1 0 0,0 0 0,0-1 0,0 1 0,0 0 0,0-1 0,0 1 0,2-2 0,1 0 63,0-1 0,0 1 0,-1-1 0,1 0 0,-1 0 1,1 0-1,-1 0 0,0-1 0,0 0 0,-1 1 0,1-1 0,-1 0 0,4-8 0,21-58 183,-23 44-121,-3 21-149,-1 20-105,0-3 134,1 0 0,0 0 1,0-1-1,1 1 0,1 0 1,4 13-1,-6-22-101,0-1 0,1 1 0,-1-1 0,0 1 0,1-1 0,-1 0 0,1 0 0,0 1 0,0-1 0,0 0 0,0-1 0,0 1 0,0 0 0,3 1 0,-3-2-146,0 0 0,1-1-1,-1 1 1,0-1 0,0 1 0,1-1-1,-1 0 1,0 0 0,1 0 0,-1 0-1,0 0 1,0 0 0,1-1 0,-1 1-1,0-1 1,0 0 0,0 0 0,1 1-1,3-4 1,-1 1-591,1-1 1,-1 0-1,1 0 0,-1-1 0,-1 1 0,1-1 0,-1 0 1,1 0-1,-2-1 0,1 1 0,0-1 0,-1 0 0,0 0 1,-1 0-1,1 0 0,-1-1 0,2-11 0,6-52-1779,-13 5 10047,-4 43-2945,6 21-4403,1 1 1,0 0-1,-1 0 0,1-1 1,0 1-1,0 0 1,-1 0-1,1 0 0,0 0 1,-1-1-1,1 1 0,0 0 1,-1 0-1,1 0 0,0 0 1,-1 0-1,1 0 0,0 0 1,-1 0-1,1 0 0,0 0 1,-1 0-1,1 0 0,0 0 1,-1 0-1,1 0 1,0 1-1,-1-1 0,1 0 1,0 0-1,-1 0 0,1 0 1,-1 1-1,0 1 8,-1 0-1,0 0 1,1 0-1,-1 0 1,1 0 0,0 0-1,0 0 1,0 0 0,0 1-1,0-1 1,0 0-1,1 1 1,-1-1 0,0 5-1,1-5-101,0 31 188,1-33-201,-1 1 0,1 0 0,-1 0 1,1 0-1,0-1 0,0 1 0,-1 0 0,1-1 0,0 1 1,0-1-1,-1 1 0,1-1 0,0 1 0,0-1 0,0 0 1,0 1-1,0-1 0,0 0 0,0 0 0,0 1 0,0-1 1,0 0-1,0 0 0,0 0 0,0 0 0,-1 0 0,1 0 1,0-1-1,2 1 0,30-4-1024,-21 2 738,0 0 1,1 1-1,-1 0 0,0 2 1,17 1-1,-28-1 340,0-1 1,1 1-1,-1 0 0,0 0 0,0 0 0,0 0 0,0 0 1,0 0-1,0 1 0,-1-1 0,1 0 0,0 0 1,0 1-1,-1-1 0,1 0 0,-1 1 0,1-1 0,-1 1 1,0-1-1,0 1 0,1-1 0,-1 1 0,0-1 1,0 0-1,-1 1 0,1 2 0,-5 41 1738,3-40-1423,0 0 0,0 0 0,0-1 0,-1 1 1,0 0-1,1-1 0,-8 8 0,9-11-276,0 1 0,0-1 1,0 0-1,-1 1 0,1-1 0,0 0 1,-1 0-1,1 0 0,-1 0 0,1 0 1,-1 0-1,0-1 0,1 1 0,-1 0 1,0-1-1,1 1 0,-1-1 0,0 0 1,0 0-1,0 1 0,1-1 0,-1 0 1,0-1-1,0 1 0,1 0 0,-1 0 1,-2-1-1,3 0-150,0 1 0,0-1 0,1 0 0,-1 1 0,0-1 0,1 0 0,-1 0 0,0 0 0,1 1 0,-1-1 0,1 0 0,-1 0 0,1 0 0,-1 0 0,1 0 0,0 0 0,0 0 0,-1 0 0,1 0 0,0 0 0,0-1 0,0-27-5842,0 18 1219,0-4-5376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6.554"/>
    </inkml:context>
    <inkml:brush xml:id="br0">
      <inkml:brushProperty name="width" value="0.025" units="cm"/>
      <inkml:brushProperty name="height" value="0.025" units="cm"/>
    </inkml:brush>
  </inkml:definitions>
  <inkml:trace contextRef="#ctx0" brushRef="#br0">63 165 12460,'-11'-47'6356,"-3"28"-3551,13 18-2763,1 1 1,-1 0-1,1 0 1,-1-1-1,1 1 1,-1 0-1,0 0 1,1 0-1,-1 0 1,1 0 0,-1 0-1,0 0 1,1 0-1,-1 0 1,1 0-1,-1 0 1,0 0-1,1 0 1,-1 0-1,1 1 1,-1-1-1,1 0 1,-1 0 0,0 1-1,1-1 1,-1 0-1,1 1 1,-1-1-1,1 1 1,0-1-1,-1 0 1,0 2-1,-1 1-38,0 0-1,0 0 1,0 1-1,1-1 1,-1 0-1,1 1 0,0 0 1,0-1-1,0 1 1,1 0-1,-1 7 0,-2 47-37,3-51 33,1 44-15,-1-51 14,0 0 1,0 0-1,0 1 1,0-1-1,0 0 1,0 0-1,0 0 1,0 0-1,1 1 1,-1-1-1,0 0 1,0 0 0,0 0-1,0 0 1,0 0-1,1 1 1,-1-1-1,0 0 1,0 0-1,0 0 1,0 0-1,1 0 1,-1 0-1,0 0 1,0 0-1,0 0 1,0 0-1,1 0 1,-1 0-1,0 0 1,0 0-1,0 0 1,1 0-1,-1 0 1,0 0-1,0 0 1,0 0 0,1 0-1,-1 0 1,0 0-1,0 0 1,0 0-1,0 0 1,1 0-1,-1 0 1,0-1-1,0 1 1,0 0-1,0 0 1,0 0-1,1 0 1,-1 0-1,0-1 1,0 1-1,0 0 1,0 0-1,0 0 1,0-1-1,9-8 68,-3-2-45,-1 0 0,0 0 0,0 0 0,-2 0 0,4-14 0,5-15 14,-12 41-41,0-1 0,0 0 0,0 0 0,0 0 1,0 1-1,0-1 0,0 0 0,0 0 0,0 0 1,0 1-1,0-1 0,0 0 0,1 0 1,-1 0-1,0 0 0,0 1 0,0-1 0,0 0 1,0 0-1,0 0 0,1 0 0,-1 0 0,0 1 1,0-1-1,0 0 0,0 0 0,1 0 0,-1 0 1,0 0-1,0 0 0,0 0 0,1 0 0,-1 0 1,0 0-1,0 0 0,0 0 0,1 0 1,-1 0-1,0 0 0,0 0 0,0 0 0,1 0 1,-1 0-1,0 0 0,0 0 0,0 0 0,1 0 1,-1 0-1,0 0 0,0 0 0,0-1 0,0 1 1,1 0-1,-1 0 0,0 0 0,0 0 1,0 0-1,0-1 0,0 1 0,0 0 0,1 0 1,-1 0-1,0 0 0,0-1 0,0 1 0,5 16-145,29 85 84,-24-74 123,0 1 0,-2 0 0,-1 1 0,6 53 0,-13-73-26,-1 61 222,1-68-242,0 0 1,0 1 0,0-1 0,-1 0-1,1 0 1,-1 0 0,0 0-1,1 0 1,-1-1 0,0 1 0,0 0-1,0 0 1,0 0 0,-1-1 0,1 1-1,0-1 1,-1 1 0,1-1 0,-1 1-1,1-1 1,-1 0 0,0 0-1,1 1 1,-1-1 0,0 0 0,0-1-1,0 1 1,-2 0 0,2-1-1,0 0 0,0 0 0,0 0 0,1-1 0,-1 1 0,0-1 0,0 0 0,1 1 0,-1-1 0,0 0 0,1 0 0,-1 0 0,1 0 0,-1 0 0,1 0 0,0-1 0,-1 1 0,1 0 0,0-1 0,0 1 0,0-1 0,0 1 0,0-1 0,0 1 0,1-1 0,-1 0-1,0 0 1,1 1 0,-1-1 0,1 0 0,-1-3 0,-8-57-68,8 48 39,2 0-1,0 0 0,0 0 0,1 0 1,1 0-1,1 0 0,0 1 0,9-22 1,4 0 35,38-57 1,-34 59 2,34-71 0,-53 98 3,0 0 1,0 0-1,-1 0 1,0 0 0,0 0-1,0-11 1,-1 17-20,1-1 1,-1 1 0,0-1-1,0 1 1,0-1-1,0 1 1,-1-1-1,1 1 1,0-1 0,0 1-1,0-1 1,0 1-1,0-1 1,-1 1-1,1 0 1,0-1 0,0 1-1,-1-1 1,1 1-1,0-1 1,-1 1 0,1 0-1,-1-1 1,1 1-1,0 0 1,-1 0-1,1-1 1,-1 1 0,1 0-1,-1-1 1,-1 2-2,1-1 1,-1 0-1,1 1 0,0 0 1,-1-1-1,1 1 0,0 0 1,-1-1-1,1 1 1,0 0-1,0 0 0,-1 0 1,1 0-1,0 0 0,0 0 1,-1 2-1,-5 7 28,0 0-1,1 0 0,0 1 1,1-1-1,0 1 0,1 0 1,0 1-1,0-1 1,2 1-1,-1 0 0,1 0 1,1 0-1,0 22 0,1-33-20,0 0 0,0 0 0,0 0 0,0 0-1,0 0 1,1 0 0,-1 0 0,0 0 0,0 0-1,1 0 1,-1 0 0,1 0 0,-1 0 0,1 0 0,-1-1-1,1 1 1,0 0 0,-1 0 0,1 0 0,0-1-1,0 1 1,-1 0 0,1-1 0,0 1 0,2 0 0,-1 0 2,1 0 0,-1 0 1,1-1-1,-1 1 1,1-1-1,0 0 1,-1 0-1,1 0 1,-1 0-1,4 0 0,3-2-239,1 1 1,-1-2-1,0 1 0,16-8 0,37-28-5607,-35 16-347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7.021"/>
    </inkml:context>
    <inkml:brush xml:id="br0">
      <inkml:brushProperty name="width" value="0.025" units="cm"/>
      <inkml:brushProperty name="height" value="0.025" units="cm"/>
    </inkml:brush>
  </inkml:definitions>
  <inkml:trace contextRef="#ctx0" brushRef="#br0">35 1 2434,'0'0'18049,"-6"8"-17590,1 3-194,1-1 0,0 1 0,0 1 0,1-1 0,0 0 0,1 1 0,1-1-1,-1 1 1,2 0 0,0-1 0,0 1 0,3 16 0,-2-19-42,0 0 1,1 0 0,-1 0-1,2 0 1,-1-1 0,6 13-1,-7-20-207,0 1 0,0 0-1,0-1 1,0 1 0,0 0 0,0-1-1,0 0 1,1 1 0,-1-1-1,0 0 1,1 1 0,-1-1-1,1 0 1,-1 0 0,1 0-1,0 0 1,0-1 0,-1 1 0,1 0-1,0-1 1,0 1 0,0-1-1,-1 0 1,1 1 0,0-1-1,0 0 1,0 0 0,0 0 0,0 0-1,0-1 1,-1 1 0,1 0-1,0-1 1,0 1 0,0-1-1,-1 0 1,3-1 0,0-1 2,0 0 1,0 0-1,0 0 0,-1-1 1,1 0-1,-1 1 0,5-8 1,-5 7-55,0-1 1,0 1-1,0 0 1,1 0-1,0 1 0,0-1 1,8-5-1,-11 9 29,-1 0-1,1-1 0,0 1 0,0 0 1,-1 0-1,1 0 0,0 0 0,0 0 1,-1-1-1,1 1 0,0 1 1,0-1-1,-1 0 0,1 0 0,0 0 1,0 0-1,-1 0 0,1 1 0,0-1 1,-1 0-1,1 1 0,0-1 0,0 1 1,1 1-7,0-1 1,-1 1 0,1 0-1,0 0 1,-1 0 0,1 0-1,-1 1 1,0-1 0,0 0-1,1 4 1,0-3 59,-1 0 0,1 0 0,-1 1 0,0-1 0,0 1 0,-1-1 0,1 0 0,-1 1 0,1-1 0,-1 1 0,0-1 0,0 1 0,-1-1 0,1 1 0,-1-1 0,0 1 0,0-1 0,0 0 0,0 1-1,0-1 1,-1 0 0,0 0 0,1 0 0,-1 0 0,0 0 0,0-1 0,-1 1 0,1 0 0,-1-1 0,1 0 0,-1 1 0,0-1 0,0 0 0,0 0 0,0-1 0,0 1 0,0-1 0,0 1 0,0-1 0,-1 0 0,1 0 0,-1-1 0,1 1 0,-1-1 0,1 1 0,-1-1 0,1 0 0,-5-1 0,6 1-167,0 0 0,0 0 0,1 0 0,-1 0 0,0 0 0,0-1 0,0 1 0,0 0 0,0-1 0,1 0 0,-1 1 0,0-1 0,0 0 0,1 0 0,-1 0 0,1 0 0,-1 0 0,-1-2 0,2 2-138,1 0 0,0 0-1,-1-1 1,1 1 0,0 0 0,0 0 0,0 0 0,-1 0 0,1-1-1,1 1 1,-1 0 0,0 0 0,0 0 0,0 0 0,0 0 0,1-1-1,-1 1 1,1 0 0,-1 0 0,1 0 0,-1 0 0,1 0 0,0 0 0,-1 0-1,1 0 1,0 0 0,0 1 0,-1-1 0,1 0 0,0 0 0,1 0-1,11-11-5041,3 0-2108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7.445"/>
    </inkml:context>
    <inkml:brush xml:id="br0">
      <inkml:brushProperty name="width" value="0.025" units="cm"/>
      <inkml:brushProperty name="height" value="0.025" units="cm"/>
    </inkml:brush>
  </inkml:definitions>
  <inkml:trace contextRef="#ctx0" brushRef="#br0">0 0 13741,'0'0'9769,"11"60"-9448,-6-35-193,4 1-64,-4-2-32,-1-5-513,1-2-1088,1-9-1314,-1-7-2882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7.807"/>
    </inkml:context>
    <inkml:brush xml:id="br0">
      <inkml:brushProperty name="width" value="0.025" units="cm"/>
      <inkml:brushProperty name="height" value="0.025" units="cm"/>
    </inkml:brush>
  </inkml:definitions>
  <inkml:trace contextRef="#ctx0" brushRef="#br0">1 0 13677,'0'0'7564,"0"12"-7078,3 30 49,1 0 0,3-1 0,1 0 0,20 63 0,-26-101-575,0 1-1,0-1 1,0 0 0,0 1 0,1-1 0,-1 0 0,1-1-1,4 4 1,15 6-7851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8.152"/>
    </inkml:context>
    <inkml:brush xml:id="br0">
      <inkml:brushProperty name="width" value="0.025" units="cm"/>
      <inkml:brushProperty name="height" value="0.025" units="cm"/>
    </inkml:brush>
  </inkml:definitions>
  <inkml:trace contextRef="#ctx0" brushRef="#br0">1 0 13293,'0'0'8167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9.120"/>
    </inkml:context>
    <inkml:brush xml:id="br0">
      <inkml:brushProperty name="width" value="0.025" units="cm"/>
      <inkml:brushProperty name="height" value="0.025" units="cm"/>
    </inkml:brush>
  </inkml:definitions>
  <inkml:trace contextRef="#ctx0" brushRef="#br0">88 228 7751,'0'0'12791,"-8"-2"-12225,6 1-548,0 1 0,0-1 1,0 1-1,1-1 0,-1 1 0,0 0 0,0-1 1,0 1-1,0 0 0,0 0 0,0 1 0,0-1 1,0 0-1,0 1 0,0-1 0,0 1 1,-2 0-1,2 1-7,0 1 0,-1-1-1,1 0 1,0 1 0,0-1 0,0 1 0,1 0 0,-1-1 0,1 1 0,-1 0 0,1 0 0,0 0 0,-1 5-1,-2 5 14,0 0 0,1 1-1,0 0 1,1 0 0,1 0-1,0 20 1,1-33-22,0 0-1,0-1 1,0 1 0,0 0 0,1 0-1,-1 0 1,0-1 0,0 1-1,0 0 1,1 0 0,-1-1 0,0 1-1,1 0 1,-1-1 0,0 1 0,1 0-1,-1-1 1,1 1 0,-1-1 0,1 1-1,-1 0 1,1-1 0,0 1-1,-1-1 1,1 0 0,0 1 0,-1-1-1,1 1 1,0-1 0,-1 0 0,1 0-1,0 1 1,0-1 0,0 0-1,-1 0 1,1 0 0,0 0 0,0 0-1,-1 0 1,1 0 0,0 0 0,0 0-1,0 0 1,-1-1 0,1 1 0,0 0-1,-1 0 1,1-1 0,0 1-1,0-1 1,3-1 26,0 1-1,0-1 1,-1 0-1,1 0 1,-1 0 0,0-1-1,0 1 1,5-6-1,5-10 250,-1 1 0,-1-2 0,0 1 0,-2-1 0,0-1 0,-1 0 0,8-33 0,-8 21 394,-2-1 0,-1 0 1,0-61-1,-5 157-679,13 105 0,-13-166-13,1 0 1,-1 1-1,1-1 1,0 1-1,0-1 1,0 0-1,0 1 1,0-1-1,0 0 1,0 0-1,1 0 1,0 0-1,-1 0 1,1 0-1,0 0 1,0-1-1,-1 1 1,2-1-1,-1 1 1,0-1-1,2 1 1,-2-1-206,0 0 0,0-1 0,0 0 1,-1 1-1,1-1 0,0 0 1,0 0-1,0 0 0,0 0 0,0 0 1,-1 0-1,1-1 0,0 1 0,0-1 1,0 1-1,-1-1 0,1 0 1,0 1-1,-1-1 0,1 0 0,0 0 1,-1 0-1,1 0 0,-1-1 1,0 1-1,1 0 0,-1-1 0,0 1 1,1-2-1,13-17-5753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0:59.450"/>
    </inkml:context>
    <inkml:brush xml:id="br0">
      <inkml:brushProperty name="width" value="0.025" units="cm"/>
      <inkml:brushProperty name="height" value="0.025" units="cm"/>
    </inkml:brush>
  </inkml:definitions>
  <inkml:trace contextRef="#ctx0" brushRef="#br0">1 109 1794,'0'0'20937,"9"5"-20136,-6-4-771,0 1 0,-1 0 0,1-1 1,0 0-1,0 1 0,0-1 0,0 0 1,0-1-1,1 1 0,-1 0 0,0-1 1,0 0-1,0 0 0,1 0 0,-1 0 1,0 0-1,0-1 0,0 1 0,0-1 1,1 0-1,-1 0 0,0 0 0,0 0 1,-1-1-1,1 1 0,0-1 0,0 0 1,-1 0-1,1 0 0,-1 0 0,1 0 1,3-5-1,-2 2 88,0 0-1,-1 0 1,0 0 0,0-1 0,4-10 0,-5 14-53,-1-1 1,0 1-1,-1 0 1,1-1-1,0 1 1,-1-1-1,0 1 1,1-1-1,-1 0 1,0 1-1,0-1 1,0 1-1,-1-1 1,1 1-1,-1-1 1,-1-3-1,2 5-47,-1 0 0,0 0 0,1 0 1,-1 1-1,0-1 0,0 0 0,1 1 0,-1-1 0,0 1 0,0-1 0,0 1 0,0-1 0,0 1 0,0 0 0,0-1 0,0 1 0,0 0 1,0 0-1,0 0 0,0 0 0,0 0 0,0 0 0,0 0 0,0 0 0,0 0 0,0 0 0,0 1 0,0-1 0,0 0 0,0 1 0,0-1 0,0 1 1,0-1-1,-2 2 0,0-1-28,1 1 1,-1-1-1,0 1 1,0 0-1,1 0 1,-1 0 0,1 1-1,0-1 1,0 1-1,-3 2 1,0 7 2,1 0 1,0-1 0,0 1 0,1 1-1,1-1 1,0 0 0,1 1-1,0-1 1,1 1 0,2 24-1,-2-35-20,1 0 0,-1-1-1,1 1 1,-1 0-1,1-1 1,0 1 0,-1 0-1,1-1 1,0 1-1,0-1 1,0 1 0,0-1-1,0 0 1,1 0 0,-1 1-1,0-1 1,1 0-1,-1 0 1,0 0 0,1 0-1,2 1 1,0-1-132,0 0-1,0 0 1,-1 0 0,1 0 0,0-1 0,0 1 0,0-1 0,0 0-1,6-1 1,-1 0-447,1-1-1,-1 0 1,0-1-1,0 0 0,0 0 1,0-1-1,13-7 1,4-8-5864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0.247"/>
    </inkml:context>
    <inkml:brush xml:id="br0">
      <inkml:brushProperty name="width" value="0.025" units="cm"/>
      <inkml:brushProperty name="height" value="0.025" units="cm"/>
    </inkml:brush>
  </inkml:definitions>
  <inkml:trace contextRef="#ctx0" brushRef="#br0">1 0 13933,'0'0'5894,"5"9"-4827,21 45-269,-2 0-1,24 83 0,-37-113-684,-11-24-104,1 0 1,-1 0-1,0-1 0,1 1 1,-1 0-1,0 0 1,1 0-1,-1-1 1,0 1-1,0 0 1,1 0-1,-1-1 1,0 1-1,0 0 0,1-1 1,-1 1-1,0 0 1,0-1-1,0 1 1,0 0-1,1-1 1,-1 1-1,0 0 1,0-1-1,0 1 1,0 0-1,0-1 0,0 1 1,0-1-1,0 1 1,0 0-1,0-1 1,0 0-1,0-5 28,1 0 0,-1-1 1,0 1-1,-1-1 0,1 1 0,-3-9 0,1 7-45,0 1 0,-1 0 0,0 0 0,0 0 0,-1 0 0,0 0 0,-8-10 0,11 16-83,14 24-122,-10-20 226,0-1 0,0 0 1,0 1-1,0-1 0,1-1 1,-1 1-1,0 0 0,1-1 1,-1 0-1,1 1 0,0-1 1,-1-1-1,1 1 0,0-1 1,0 1-1,-1-1 0,1 0 1,0 0-1,0-1 1,-1 1-1,1-1 0,0 0 1,-1 0-1,1 0 0,0 0 1,-1-1-1,0 1 0,1-1 1,-1 0-1,5-3 0,-4 2 106,1-1 1,-1 0-1,1 1 0,-1-2 0,0 1 0,-1 0 1,1-1-1,-1 1 0,0-1 0,0 0 0,0 0 0,-1 0 1,0-1-1,0 1 0,0-1 0,0 1 0,-1-1 1,0 1-1,0-10 0,0 14-104,-1 0 0,0-1 0,0 1 0,0-1 0,-1 1-1,1-1 1,0 1 0,0-1 0,-1 1 0,1 0 0,-1-1 0,1 1 0,-1 0 0,0-1 0,0 1 0,1 0 0,-3-2-1,3 2-10,-1 1 1,0 0-1,0-1 0,1 1 0,-1 0 0,0-1 0,1 1 0,-1 0 0,0 0 0,0 0 0,0 0 0,1 0 0,-1 0 0,0 0 0,0 0 0,0 0 0,1 0 0,-1 0 0,0 0 0,0 1 0,1-1 0,-1 0 0,-1 1 0,-1 1-10,0-1 0,0 1 0,0 0-1,1 0 1,-1 1 0,0-1-1,1 0 1,-1 1 0,1 0 0,0 0-1,0-1 1,0 1 0,-1 4 0,0-1 11,0 0 0,0 1 0,1-1 0,0 1 0,1 0 1,-1 0-1,1-1 0,1 1 0,-1 0 0,1 0 1,0 0-1,1 0 0,0 0 0,1 7 0,0-10-8,-1-1 0,1 1-1,-1-1 1,1 0 0,0 0-1,0 0 1,0 0 0,1 0-1,-1 0 1,1-1-1,-1 1 1,1-1 0,0 1-1,0-1 1,0 0 0,0 0-1,0-1 1,1 1 0,-1 0-1,1-1 1,-1 0 0,1 0-1,-1 0 1,1 0 0,0-1-1,-1 0 1,6 1 0,40-2-2425,-43 0 1221,1 0 0,-1-1 1,0 0-1,0 0 0,10-5 1,18-12-9519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0.801"/>
    </inkml:context>
    <inkml:brush xml:id="br0">
      <inkml:brushProperty name="width" value="0.025" units="cm"/>
      <inkml:brushProperty name="height" value="0.025" units="cm"/>
    </inkml:brush>
  </inkml:definitions>
  <inkml:trace contextRef="#ctx0" brushRef="#br0">1 1 8232,'0'0'10314,"23"57"-9129,-9-32-801,2 0-128,-2 2-128,2-2-96,-3-3 0,-4-3-480,-4-5-545,-3-2-737,-2-6-1441,-5-2-704,-13-4-2916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26.704"/>
    </inkml:context>
    <inkml:brush xml:id="br0">
      <inkml:brushProperty name="width" value="0.025" units="cm"/>
      <inkml:brushProperty name="height" value="0.025" units="cm"/>
    </inkml:brush>
  </inkml:definitions>
  <inkml:trace contextRef="#ctx0" brushRef="#br0">132 1 5029,'0'0'12155,"2"8"-10858,3 7-675,1 1-1,0-1 0,1 0 1,1-1-1,0 0 0,1 0 0,1-1 1,21 25-1,-10-12-516,27 41-1,-43-58-123,0 1 0,-1-1-1,1 1 1,-2 0 0,1 0-1,-2 0 1,1 1-1,1 19 1,-4-17-38,-1 1-1,-1-1 0,0 1 1,-1-1-1,0 0 1,-1 0-1,0 0 1,-1 0-1,-1-1 1,0 0-1,-1 0 0,0 0 1,-17 20-1,-5 4-942,-2-1 0,-61 52 0,39-44-2048,4-5-2771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1.255"/>
    </inkml:context>
    <inkml:brush xml:id="br0">
      <inkml:brushProperty name="width" value="0.025" units="cm"/>
      <inkml:brushProperty name="height" value="0.025" units="cm"/>
    </inkml:brush>
  </inkml:definitions>
  <inkml:trace contextRef="#ctx0" brushRef="#br0">9 227 10025,'0'0'2552,"-2"-9"-198,1 9-2332,0-4 191,0 0 0,0 0 0,0 1 1,0-1-1,1 0 0,-1 0 1,1 0-1,0 0 0,0 0 1,1 0-1,-1 0 0,1 0 1,0 0-1,0 0 0,0 1 1,0-1-1,1 0 0,-1 1 1,1-1-1,0 1 0,0-1 0,3-3 1,7-6 287,0-1 0,1 2 0,1 0 1,0 0-1,26-15 0,-32 22-400,1 0 1,-1 0-1,1 1 0,0 1 1,0 0-1,1 0 0,-1 0 0,1 1 1,-1 1-1,1 0 0,0 0 1,12 1-1,-20 0-89,0 1-1,0 0 1,1-1 0,-1 1-1,0 0 1,0 0 0,0 1-1,0-1 1,-1 0 0,1 0 0,0 1-1,0-1 1,-1 1 0,1 0-1,-1 0 1,0-1 0,1 1-1,-1 0 1,0 0 0,0 0-1,0 0 1,0 0 0,0 0 0,-1 1-1,1-1 1,-1 0 0,1 0-1,-1 0 1,0 1 0,0-1-1,0 0 1,0 1 0,0 2 0,0 3 50,-1 0-1,0 0 1,0 0 0,0 0 0,-1 0 0,0 0 0,-1 0 0,-4 11 0,3-11-26,0 0-1,0-1 1,-1 1-1,0-1 1,0 0-1,0-1 0,-1 1 1,0-1-1,-1 0 1,-8 6-1,13-11 13,103-17-1511,-95 16 1388,0 0-1,0 1 0,0-1 0,0 1 0,0 1 0,0-1 0,0 1 0,-1 0 0,1 0 0,0 0 0,-1 1 0,0 0 0,8 6 0,-10-7 87,-1 0 0,1 1-1,-1 0 1,0-1 0,0 1 0,0 0-1,0 0 1,0 0 0,-1 1-1,1-1 1,-1 0 0,0 0 0,0 1-1,0-1 1,-1 1 0,1-1-1,-1 1 1,0-1 0,0 1-1,0-1 1,0 1 0,-1-1 0,1 1-1,-1-1 1,-1 5 0,-1-2 200,1 1 0,-1-1 0,-1 0 0,1 0 0,-1 0 0,0 0 0,0-1 0,-1 1 0,0-1 0,0 0 0,0 0 0,-1-1 0,1 0 0,-1 0 0,0 0 0,-7 3 0,5-3-139,1 0 0,0-1-1,-1 0 1,0 0 0,0 0-1,0-1 1,0 0 0,0-1-1,0 0 1,0 0 0,-1-1-1,1 0 1,-13-2 0,20 2-205,-1-1 0,1 1 0,0-1 0,-1 1 0,1-1 0,-1 0 0,1 0 1,0 1-1,0-1 0,-1 0 0,1 0 0,0 0 0,0-1 0,0 1 0,0 0 0,0 0 0,0 0 0,0-1 1,1 1-1,-1-1 0,0 1 0,1 0 0,-1-1 0,1 1 0,0-1 0,-1 1 0,1-3 0,0 2-503,-1-1 0,1 0 0,0 1 0,1-1 0,-1 1-1,0-1 1,1 0 0,-1 1 0,1-1 0,0 1-1,0-1 1,0 1 0,0 0 0,1-1 0,-1 1 0,2-2-1,12-13-5251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1.587"/>
    </inkml:context>
    <inkml:brush xml:id="br0">
      <inkml:brushProperty name="width" value="0.025" units="cm"/>
      <inkml:brushProperty name="height" value="0.025" units="cm"/>
    </inkml:brush>
  </inkml:definitions>
  <inkml:trace contextRef="#ctx0" brushRef="#br0">50 153 12460,'0'0'8039,"9"-10"-6320,-4 6-1594,43-47 1453,-46 48-1481,1 0-1,-1 0 0,1-1 1,-1 1-1,0-1 1,-1 1-1,1-1 0,0 0 1,-1 1-1,0-1 1,0 0-1,0 0 0,0 0 1,-1 0-1,0 0 1,1 0-1,-2-5 0,1 7-56,-1 1 0,0 0-1,0 0 1,1 0 0,-1 0 0,0 0-1,0 0 1,0 0 0,0 1-1,0-1 1,0 0 0,0 0 0,-1 1-1,1-1 1,0 1 0,0-1 0,0 1-1,-1-1 1,1 1 0,0 0-1,-1 0 1,1-1 0,0 1 0,0 0-1,-1 0 1,1 0 0,0 0-1,-1 1 1,1-1 0,0 0 0,-1 1-1,-1 0 1,-1 0-36,-1 0 0,1 0 0,-1 0-1,1 1 1,0 0 0,0-1 0,0 2 0,-5 2 0,4 0-9,-1 1 0,1 1 1,1-1-1,-1 1 1,1-1-1,0 1 1,1 0-1,-1 1 0,2-1 1,-1 1-1,1-1 1,0 1-1,0 0 0,1-1 1,0 1-1,1 0 1,-1 0-1,2 0 1,-1 0-1,3 15 0,-2-20-27,0 0 0,-1 0 0,1 0 0,0-1 0,0 1-1,1 0 1,-1 0 0,1 0 0,-1-1 0,1 1-1,0-1 1,0 1 0,0-1 0,0 0 0,0 0 0,1 0-1,-1 0 1,1 0 0,-1-1 0,1 1 0,0-1-1,-1 1 1,1-1 0,0 0 0,0 0 0,0 0 0,0-1-1,0 1 1,0-1 0,0 1 0,0-1 0,0 0-1,0 0 1,5-1 0,2 0-196,-1 0 1,1 0-1,-1-1 1,0 0-1,0-1 0,0 0 1,0 0-1,0-1 1,-1 0-1,11-7 0,-12 7-1322,-1-1 1,1-1-1,-1 0 0,0 0 0,9-11 0,0-10-7493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2.010"/>
    </inkml:context>
    <inkml:brush xml:id="br0">
      <inkml:brushProperty name="width" value="0.025" units="cm"/>
      <inkml:brushProperty name="height" value="0.025" units="cm"/>
    </inkml:brush>
  </inkml:definitions>
  <inkml:trace contextRef="#ctx0" brushRef="#br0">1 88 12812,'0'0'6257,"0"10"-5158,1 4-692,1 1-1,0-1 1,1 0-1,8 24 1,-10-34-319,0 0 0,0-1 0,0 0 1,1 1-1,-1-1 0,1 0 0,0 0 1,0 0-1,0 0 0,0 0 0,0 0 0,1 0 1,-1-1-1,1 1 0,0-1 0,0 0 1,0 0-1,0 0 0,0 0 0,0 0 1,0-1-1,1 1 0,-1-1 0,1 0 1,-1 0-1,1 0 0,-1-1 0,7 1 0,-8-2-20,0 0 1,1 0-1,-1 0 0,0 0 0,0-1 0,0 1 0,0-1 0,0 1 0,0-1 0,0 0 0,-1 0 0,1 0 0,-1 0 0,1 0 0,-1 0 0,0 0 0,1 0 0,-1-1 0,-1 1 1,1 0-1,0-1 0,0 1 0,-1-1 0,1 1 0,-1-5 0,2-1-56,-1-1 1,0 1 0,0-1-1,-1 1 1,0-1 0,-2-12-1,2 19-9,-1 0 0,1 0 0,-1-1 0,0 1 0,0 0 0,0 0 0,0 0 0,0 0 0,0 0 0,-1 0 0,1 1 0,-1-1 1,1 0-1,-1 1 0,0-1 0,0 1 0,0-1 0,1 1 0,-1 0 0,0 0 0,-1 0 0,1 0 0,0 0 0,0 0 0,0 1 0,0-1 0,-1 1 0,1 0 0,-4-1 0,5 1-7,1 1 1,-1-1 0,0 1-1,1-1 1,-1 0-1,1 1 1,-1-1-1,1 1 1,-1-1 0,1 1-1,-1 0 1,1-1-1,-1 1 1,1-1-1,0 1 1,-1 0-1,1-1 1,0 1 0,0 0-1,0 0 1,-1-1-1,1 1 1,0 0-1,0-1 1,0 1 0,0 0-1,0 0 1,0-1-1,0 1 1,0 0-1,1 0 1,-1-1-1,0 1 1,0 0 0,1 1-1,-1-1 6,1 0-1,-1 0 1,0 0 0,0 1 0,1-1-1,-1 0 1,1 0 0,-1 0-1,1 0 1,0 0 0,-1 0-1,1 1 1,0-2 0,0 1-1,0 0 1,0 0 0,0 0-1,0 0 1,0 0 0,0-1-1,0 1 1,0-1 0,0 1 0,0-1-1,3 2 1,-2-2 13,0-1-1,1 1 1,-1 0 0,0-1 0,0 1 0,1-1-1,-1 0 1,0 0 0,0 0 0,0 0-1,0 0 1,0 0 0,0 0 0,0-1 0,0 1-1,-1-1 1,1 1 0,-1-1 0,1 0-1,-1 0 1,1 1 0,-1-1 0,0 0 0,0 0-1,0-1 1,0 1 0,0 0 0,0 0 0,-1 0-1,2-5 1,3-36-2384,-12 5-5900,-1 26 1110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2.385"/>
    </inkml:context>
    <inkml:brush xml:id="br0">
      <inkml:brushProperty name="width" value="0.025" units="cm"/>
      <inkml:brushProperty name="height" value="0.025" units="cm"/>
    </inkml:brush>
  </inkml:definitions>
  <inkml:trace contextRef="#ctx0" brushRef="#br0">175 43 13164,'0'0'7923,"-8"-2"-7117,2 2-714,1-1 0,-1 1 1,0 0-1,1 0 0,-1 1 0,1 0 1,-1 0-1,0 0 0,1 1 0,0 0 1,-1 0-1,1 0 0,0 1 1,0-1-1,0 1 0,1 0 0,-1 1 1,1-1-1,-1 1 0,-6 8 1,6-8 47,1 1 1,-1-1 0,1 1 0,1 0 0,-1 0 0,0 0 0,1 1 0,0-1 0,1 1 0,-1 0 0,1 0 0,0 0 0,0 0 0,1 0 0,0 0-1,0 0 1,0 0 0,1 1 0,0 6 0,0-11-130,1-1 0,-1 0 0,0 0 0,1 0 0,-1 0-1,1 0 1,-1 0 0,1 0 0,-1 0 0,1 0 0,0 0 0,0 0-1,-1 0 1,1-1 0,0 1 0,0 0 0,0 0 0,0-1 0,0 1-1,0-1 1,0 1 0,0-1 0,0 1 0,2 0 0,36 0 166,-31-2-150,0 0 0,0-1-1,0 0 1,0-1-1,0 0 1,14-7-1,-17 6-5,1-1-1,-1 1 0,0-1 0,0 0 1,-1 0-1,1 0 0,-1-1 0,0 0 1,-1 1-1,0-1 0,1-1 0,-2 1 1,1 0-1,-1-1 0,0 1 0,0-1 1,-1 0-1,0 0 0,0 1 0,-1-1 1,1 0-1,-1 0 0,-2-11 0,1 15-92,1 1 0,-1 0 0,1 0 0,-1 0 0,0 0 0,0-1 0,0 1 0,0 0 0,-1 1 0,1-1 0,0 0 0,-1 0 0,1 0 0,-1 1 0,0-1-1,1 1 1,-1-1 0,0 1 0,0 0 0,0 0 0,-4-2 0,-20-5-2814,-1 6-4403,19 2 119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3.058"/>
    </inkml:context>
    <inkml:brush xml:id="br0">
      <inkml:brushProperty name="width" value="0.025" units="cm"/>
      <inkml:brushProperty name="height" value="0.025" units="cm"/>
    </inkml:brush>
  </inkml:definitions>
  <inkml:trace contextRef="#ctx0" brushRef="#br0">13 1 7687,'0'0'14312,"-2"10"-13858,-3 27 186,1 0-1,2 1 0,4 46 0,-2-81-571,0 0 1,0 0-1,1 0 0,-1 0 0,1 0 0,0 0 0,0 0 1,0 0-1,0 0 0,0 0 0,1 0 0,0 0 0,-1-1 1,1 1-1,0-1 0,0 1 0,0-1 0,4 3 0,-4-3 2,1-1 1,-1 0-1,1 0 0,0 0 0,-1 0 0,1 0 0,0 0 0,0-1 1,0 1-1,0-1 0,-1 0 0,1 0 0,0 0 0,0 0 0,0-1 1,3 0-1,5-2 24,-1 0 0,1-1 0,-1 0 0,0 0 0,0-1 0,-1-1 0,1 0 0,-1 0 0,9-8 0,-5 2-291,-1 1 0,22-27 0,-31 33-403,0 1 1,1-1 0,-2 0 0,1 0-1,0 0 1,-1 0 0,0 0 0,0-1-1,-1 1 1,0-1 0,0 1 0,1-10-1,-2-8-5267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3.421"/>
    </inkml:context>
    <inkml:brush xml:id="br0">
      <inkml:brushProperty name="width" value="0.025" units="cm"/>
      <inkml:brushProperty name="height" value="0.025" units="cm"/>
    </inkml:brush>
  </inkml:definitions>
  <inkml:trace contextRef="#ctx0" brushRef="#br0">4 36 6150,'0'0'14093,"-2"8"-13468,1 13-46,1 0 0,0-1-1,1 1 1,1-1 0,2 1 0,0-1 0,0 0 0,15 35 0,-19-54-519,0 0-1,1 1 1,-1-1 0,1 0 0,-1 0-1,1 0 1,0 1 0,-1-1 0,1 0-1,0 0 1,0 0 0,0 0-1,0 0 1,0-1 0,0 1 0,0 0-1,0 0 1,0-1 0,0 1-1,0 0 1,1-1 0,-1 1 0,0-1-1,0 0 1,1 1 0,1-1 0,-1 0 17,0-1 0,0 1 0,0-1 0,0 0 1,0 0-1,0 0 0,0 0 0,-1 0 0,1 0 1,0 0-1,0 0 0,-1-1 0,1 1 1,2-4-1,4-5 106,0 0-1,0-1 1,11-24 0,-8 16-363,-2-1 1,0 0-1,-1-1 1,-1 0-1,-1 0 1,-1-1-1,5-36 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3.751"/>
    </inkml:context>
    <inkml:brush xml:id="br0">
      <inkml:brushProperty name="width" value="0.025" units="cm"/>
      <inkml:brushProperty name="height" value="0.025" units="cm"/>
    </inkml:brush>
  </inkml:definitions>
  <inkml:trace contextRef="#ctx0" brushRef="#br0">1 1 13164,'0'0'5766,"25"47"-3364,-14-36-992,1-1-706,4-3-351,0-3-225,2-2-128,-2-2-1025,0 0-1025,-3-5-1410,-2-4-4003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04.646"/>
    </inkml:context>
    <inkml:brush xml:id="br0">
      <inkml:brushProperty name="width" value="0.025" units="cm"/>
      <inkml:brushProperty name="height" value="0.025" units="cm"/>
    </inkml:brush>
  </inkml:definitions>
  <inkml:trace contextRef="#ctx0" brushRef="#br0">1 313 11755,'0'0'9278,"8"-4"-7900,-1-1-1095,0 0 0,0-1 0,0 1 0,-1-1 1,0 0-1,7-10 0,-11 13-226,1 1 0,-1-1 0,0 0-1,-1 0 1,1 0 0,0 0 0,-1 0 0,0 0 0,1 0 0,-1 0-1,-1-1 1,1 1 0,0-1 0,-1 1 0,0 0 0,1-1 0,-1 1-1,-1-1 1,1 1 0,0 0 0,-1-1 0,0 1 0,-1-4 0,2 6-51,0 0 0,-1 0 0,1 0-1,-1 0 1,1 0 0,-1 0 0,1 0 0,-1 0 0,0 0 0,1 0 0,-1 0 0,0 0 0,0 0 0,0 0 0,0 1 0,1-1 0,-1 0 0,0 1 0,0-1 0,0 1 0,-1-1-1,1 1 1,0-1 0,0 1 0,0 0 0,0 0 0,0-1 0,0 1 0,0 0 0,-1 0 0,1 0 0,0 0 0,0 0 0,0 1 0,0-1 0,-1 0 0,1 0 0,0 1-1,0-1 1,0 1 0,0-1 0,0 1 0,-2 1 0,0 0-18,1 0 0,-1 0 0,1 0-1,-1 1 1,1-1 0,0 1 0,0 0 0,0-1-1,0 1 1,1 0 0,-1 0 0,1 1 0,-2 4-1,1-1 30,0 0-1,1 1 0,0-1 0,0 0 0,1 0 0,0 1 0,2 12 0,-2-18-2,0 0 1,1-1-1,-1 1 0,1-1 0,0 1 1,-1-1-1,1 1 0,0-1 1,0 0-1,0 1 0,0-1 0,0 0 1,0 1-1,0-1 0,0 0 0,0 0 1,1 0-1,-1 0 0,0 0 0,1-1 1,-1 1-1,1 0 0,-1 0 1,1-1-1,-1 1 0,1-1 0,0 0 1,-1 1-1,1-1 0,-1 0 0,1 0 1,0 0-1,-1 0 0,1 0 0,0 0 1,-1-1-1,1 1 0,-1 0 0,3-2 1,3 0 1,-1-1 0,1 1 0,-1-2 1,0 1-1,0-1 0,0 0 0,0 0 0,-1 0 1,1-1-1,8-10 0,44-59-370,-58 74 352,0 0 0,0 0 1,0 0-1,1-1 0,-1 1 1,0 0-1,0 0 0,0 0 1,0 0-1,1-1 0,-1 1 1,0 0-1,0 0 1,0 0-1,1 0 0,-1 0 1,0 0-1,0 0 0,0 0 1,1-1-1,-1 1 0,0 0 1,0 0-1,1 0 0,-1 0 1,0 0-1,0 0 1,0 0-1,1 0 0,-1 0 1,0 0-1,0 1 0,1-1 1,-1 0-1,0 0 0,0 0 1,0 0-1,1 0 0,-1 0 1,0 0-1,0 1 0,0-1 1,1 0-1,-1 0 0,10 13-129,7 4 6,-14-17 128,0 1 1,1-1 0,-1-1 0,0 1 0,0 0 0,1-1-1,-1 0 1,0 1 0,0-1 0,0 0 0,0-1 0,0 1-1,0-1 1,0 1 0,-1-1 0,1 0 0,0 0-1,-1 0 1,1 0 0,-1 0 0,0-1 0,0 1 0,3-5-1,8-10 47,-2-1-1,17-32 1,-5 8-13,-21 50-76,-1 1-1,2-1 0,-1 0 1,1 1-1,1-1 0,5 10 1,-6-13-12,0-1 1,1 1-1,0 0 1,0-1-1,0 0 1,0 0-1,1 0 1,-1 0-1,1-1 1,0 1-1,0-1 1,7 2-1,7 3-389,0-1 0,26 6 0,-31-10 255,0 1 0,-1 0 0,1 1 1,-1 0-1,22 14 0,-31-16 257,-1 0 0,0 0 0,0 1 0,0 0 0,0-1 0,0 1 0,-1 0 0,0 0 0,0 0 0,0 0 0,0 1 0,-1-1 0,0 1 0,0-1 0,0 1 0,1 7 0,-1-2 241,-1 1 1,1-1-1,-2 1 0,0-1 0,0 1 0,-3 12 1,3-21-257,1 1 1,-1-1 0,1 0 0,-1 0 0,0 0-1,0 0 1,0 1 0,-1-1 0,1 0-1,0-1 1,-1 1 0,1 0 0,-1 0 0,1-1-1,-1 1 1,0 0 0,0-1 0,0 0 0,0 1-1,0-1 1,0 0 0,0 0 0,0 0-1,0-1 1,-1 1 0,1 0 0,0-1 0,-1 1-1,1-1 1,0 0 0,-1 0 0,1 0-1,0 0 1,-1 0 0,1-1 0,0 1 0,-1-1-1,-2 0 1,-1-1 31,0 0 0,0 0 0,0-1-1,1 0 1,-1 0 0,1 0 0,-1 0 0,1-1-1,0 0 1,1 0 0,-1 0 0,1-1-1,-5-5 1,5 5-70,1 0-1,0 0 1,0-1-1,0 1 1,0-1-1,1 1 0,0-1 1,0 0-1,1 0 1,0 0-1,0 0 1,0 0-1,1 0 1,-1 0-1,1 0 1,1 0-1,-1 0 1,1 0-1,0 0 0,3-9 1,2 3 32,0 0 0,0 0 1,1 0-1,1 0 0,0 1 0,1 1 1,0-1-1,10-8 0,-11 10-126,46-53 295,-51 60-275,-1-1-1,-1 0 0,1 0 0,0 1 1,-1-1-1,1 0 0,-1 0 1,0-1-1,0 1 0,0 0 0,0 0 1,-1 0-1,1-1 0,-1 1 0,0 0 1,0-1-1,0 1 0,0 0 1,-1-1-1,-1-5 0,1 8-255,0 0-1,0 0 1,0 1-1,0-1 1,-1 0-1,1 1 1,0-1-1,-1 1 1,1-1-1,0 1 1,-1-1 0,1 1-1,0 0 1,-1 0-1,1 0 1,-1 0-1,1 0 1,-1 0-1,1 0 1,-2 1-1,-2-1-1715,-11 0-5868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3.798"/>
    </inkml:context>
    <inkml:brush xml:id="br0">
      <inkml:brushProperty name="width" value="0.025" units="cm"/>
      <inkml:brushProperty name="height" value="0.025" units="cm"/>
    </inkml:brush>
  </inkml:definitions>
  <inkml:trace contextRef="#ctx0" brushRef="#br0">1 3506 13229,'0'0'3822,"8"-11"-3603,16-18-178,1 1 0,1 2 1,37-29-1,324-196-942,23 32 1336,-339 182 74,1006-466 1534,-156 79-1054,745-469 394,-428 196-540,-1218 686-842,136-72 1,194-137 1,-346 217 14,7-6-732,-11 8 640,0 1 0,0 0 0,0 0 1,0-1-1,0 1 0,0 0 0,0 0 0,0-1 0,-1 1 0,1 0 0,0 0 0,0 0 0,0-1 0,0 1 0,0 0 0,0 0 0,0 0 0,-1-1 0,1 1 0,0 0 0,0 0 0,0 0 0,0 0 0,-1-1 0,1 1 0,0 0 0,0 0 0,-1 0 0,1 0 0,0 0 0,0 0 0,0 0 0,-1 0 0,1 0 0,0 0 0,0 0 0,-1-1 0,1 1 0,0 1 1,0-1-1,-1 0 0,1 0 0,0 0 0,0 0 0,0 0 0,-1 0 0,1 0 0,0 0 0,0 0 0,-1 0 0,1 0 0,0 1 0,0-1 0,-1 0 0,-21 0-5290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4.598"/>
    </inkml:context>
    <inkml:brush xml:id="br0">
      <inkml:brushProperty name="width" value="0.025" units="cm"/>
      <inkml:brushProperty name="height" value="0.025" units="cm"/>
    </inkml:brush>
  </inkml:definitions>
  <inkml:trace contextRef="#ctx0" brushRef="#br0">83 96 11339,'0'0'2429,"3"-10"-123,14-36 254,0 7 2807,-17 38-4593,0 14 6,-3 21-572,-2 1 0,-2-1 0,-1 0 0,-2 0 1,-1-1-1,-16 34 0,3-2-170,16-44-166,5-15-183,0 1-1,1 0 1,-1 0 0,2-1 0,-1 1 0,0 12-1,12-41-4867,-2 6 3386,13-54-6017,-10 27 2461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5.394"/>
    </inkml:context>
    <inkml:brush xml:id="br0">
      <inkml:brushProperty name="width" value="0.025" units="cm"/>
      <inkml:brushProperty name="height" value="0.025" units="cm"/>
    </inkml:brush>
  </inkml:definitions>
  <inkml:trace contextRef="#ctx0" brushRef="#br0">23 145 3844,'0'0'12427,"-5"-9"-10553,2 5-1554,1 3-273,1 0 1,0-1-1,0 1 1,0 0-1,0-1 1,0 1-1,0-1 0,0 1 1,0-1-1,0 1 1,1-1-1,-1 0 1,1 1-1,-1-1 0,1 0 1,0 1-1,-1-1 1,1 0-1,0 0 1,0 1-1,0-1 0,1 0 1,-1 1-1,0-1 1,1 0-1,-1 1 1,1-1-1,-1 0 0,1 1 1,0-1-1,0 1 1,-1-1-1,3-1 1,7-6 8,0 1-1,0 1 1,1 0 0,0 0 0,1 1 0,0 0 0,-1 1 0,2 1 0,-1 0-1,0 0 1,1 1 0,0 1 0,0 0 0,14 0 0,-25 2-34,0 0 0,0 0 0,0 0 1,0 1-1,-1-1 0,1 0 0,0 1 0,0-1 0,0 1 1,-1 0-1,1 0 0,0 0 0,-1 0 0,1 0 1,-1 0-1,1 0 0,-1 0 0,1 0 0,-1 1 0,0-1 1,0 1-1,0-1 0,1 1 0,-2-1 0,1 1 1,0 0-1,0-1 0,0 1 0,0 3 0,2 5 148,-1 1-1,-1-1 0,1 1 1,-1 15-1,-2-18-34,2 1 0,-1-1 0,1 0 0,1 0 0,2 9 0,-3-15-83,0-1-1,0 1 1,0-1 0,0 1 0,1-1-1,-1 1 1,0-1 0,1 0 0,-1 0-1,1 1 1,0-1 0,-1 0 0,1-1-1,0 1 1,-1 0 0,1 0 0,0-1-1,0 1 1,0-1 0,0 0 0,0 1-1,0-1 1,0 0 0,-1 0 0,1 0-1,0 0 1,0 0 0,0-1 0,0 1-1,0-1 1,0 1 0,2-2 0,7-1 211,-1 0 0,1-2 0,19-9 0,84-65 351,-100 75-1084,-13 4 256,-1 0 1,1-1-1,0 1 1,0 0-1,-1 0 1,1 0-1,0 0 0,0-1 1,-1 1-1,1 0 1,0 0-1,-1-1 1,1 1-1,0-1 1,-1 1-1,1-1 1,-1 1-1,1-1 1,-1 1-1,1-1 1,-1 1-1,1-1 1,-1 0-1,1 0 1,9-12-6295,0-2-5290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5.772"/>
    </inkml:context>
    <inkml:brush xml:id="br0">
      <inkml:brushProperty name="width" value="0.025" units="cm"/>
      <inkml:brushProperty name="height" value="0.025" units="cm"/>
    </inkml:brush>
  </inkml:definitions>
  <inkml:trace contextRef="#ctx0" brushRef="#br0">55 224 8264,'0'0'12668,"0"5"-11964,0 31 163,-1-6 9,1 0 1,7 42-1,-5-62-806,0 0 0,0 0 0,1-1 0,1 1 0,0-1-1,0 0 1,1 0 0,0 0 0,0-1 0,1 1 0,10 10 0,-7-12-745,-9-13-891,-10-15 1,-6 2 1166,-1 0-1,-1 1 1,-1 1 0,-28-20-1,49 31 2208,12 1-1236,15-2-250,-29 7-301,10-2 152,4-2-24,1 1-1,-1 1 1,1 0 0,26 1 0,-39 1-142,0 0 0,1 1 0,-1-1 0,0 0-1,1 1 1,-1-1 0,0 1 0,0 0 0,1 0-1,-1 0 1,0 0 0,0 0 0,0 0 0,0 1-1,0-1 1,0 1 0,-1-1 0,1 1 0,0 0-1,-1-1 1,1 1 0,-1 0 0,0 0 0,1 0-1,-1 0 1,0 0 0,0 1 0,-1-1 0,1 0 0,0 0-1,-1 1 1,1-1 0,-1 0 0,0 1 0,0-1-1,0 4 1,0 45 409,0-51-400,1 1-1,-1-1 1,0 0-1,0 0 0,0 0 1,0 0-1,1 0 0,-1 0 1,0 0-1,0 0 0,0 1 1,1-1-1,-1 0 0,0 0 1,0 0-1,0 0 0,1 0 1,-1 0-1,0 0 1,0 0-1,0 0 0,1 0 1,-1 0-1,0 0 0,0-1 1,0 1-1,1 0 0,-1 0 1,0 0-1,0 0 0,0 0 1,1 0-1,-1 0 0,0 0 1,0-1-1,0 1 0,0 0 1,0 0-1,1 0 1,-1 0-1,0-1 0,0 1 1,0 0-1,0 0 0,0 0 1,0 0-1,0-1 0,0 1 1,0 0-1,0 0 0,1 0 1,-1-1-1,9-10 309,6-8-260,-1-1 0,0 0 0,-1-1 0,-2-1 0,0 0 0,-1-1 0,-2 0 0,0 0 0,-1 0 0,-2-1 0,0 0 0,-2-1 0,2-41 0,-4 46-42,0 16-17,-1-1 0,1 0 0,-1 1 0,0-1 0,0 0 0,0 1 0,-1-1 0,0 0 0,0 1 0,0-1 0,0 1 0,-1-1 0,1 1 0,-4-5 0,5 9-7,0-1 1,0 1-1,-1 0 1,1-1-1,0 1 1,-1 0-1,1 0 1,0 0 0,-1-1-1,1 1 1,0 0-1,-1 0 1,1 0-1,0 0 1,-1 0 0,1 0-1,-1-1 1,1 1-1,0 0 1,-1 0-1,1 0 1,-1 0 0,1 1-1,0-1 1,-1 0-1,1 0 1,-1 0-1,1 0 1,0 0 0,-1 0-1,1 1 1,0-1-1,-1 0 1,1 0-1,0 0 1,-1 1 0,1-1-1,0 0 1,0 1-1,-1-1 1,1 0-1,0 0 1,0 1 0,-1-1-1,1 1 1,0-1-1,0 0 1,0 1-1,0-1 1,0 0 0,-1 1-1,1-1 1,0 1-1,0-1 1,0 0-1,0 1 1,0 0 0,-5 26-96,5-25 95,-3 28 16,-9 106 246,11-116-208,1-1 0,1 0 0,1 1 0,8 35 0,-8-48 7,1 1-1,-1 0 1,1-1 0,0 1-1,1-1 1,0 0 0,9 12 0,-13-18-43,0-1 0,0 0 0,1 0 0,-1 1 0,0-1 1,0 0-1,1 0 0,-1 1 0,0-1 0,0 0 1,1 0-1,-1 0 0,0 1 0,1-1 0,-1 0 0,0 0 1,1 0-1,-1 0 0,1 0 0,-1 0 0,0 0 0,1 0 1,-1 0-1,0 0 0,1 0 0,-1 0 0,0 0 1,1 0-1,-1 0 0,0 0 0,1 0 0,-1 0 0,0 0 1,1-1-1,-1 1 0,0 0 0,1 0 0,-1 0 0,0-1 1,1 1-1,-1 0 0,0 0 0,0-1 0,1 1 1,-1 0-1,0-1 0,0 1 0,0 0 0,0-1 0,1 1 1,-1 0-1,0-1 0,0 1 0,0 0 0,0-1 0,0 1 1,0 0-1,0-1 0,0 1 0,0 0 0,0-1 0,0 1 1,0-1-1,1-30 437,-1 26-452,0-9 31,0-1 0,-1 1 0,0 0 0,-1 0 0,-1 0 0,0 1 0,-1-1 0,-1 1 0,-7-16 0,7 22-157,5 13-32,8 14 34,-3-15 116,0 0-1,0-1 1,1 1 0,0-1 0,0-1 0,0 1 0,1-1 0,-1 0 0,1 0 0,-1 0 0,1-1-1,0 0 1,0-1 0,8 1 0,-12-1 14,1 0-1,-1 0 0,1-1 1,-1 0-1,0 0 0,1 0 1,-1 0-1,1 0 0,-1-1 1,1 1-1,-1-1 1,0 0-1,0 0 0,1 0 1,-1 0-1,0-1 0,0 1 1,0-1-1,0 0 0,0 0 1,-1 0-1,1 0 0,0-1 1,-1 1-1,0-1 1,1 1-1,-1-1 0,0 0 1,-1 0-1,4-6 0,-1-5 72,-10 24-190,-7 24-8,11-26 120,0 0 0,1-1 0,0 1 0,1 0 0,0 0 0,1 13 0,0-19 6,-1-1-1,1 1 1,-1-1 0,1 1-1,0-1 1,0 0-1,-1 1 1,1-1 0,0 0-1,0 1 1,1-1-1,-1 0 1,0 0 0,0 0-1,0 0 1,1 0-1,-1 0 1,1-1 0,-1 1-1,0 0 1,1-1-1,-1 1 1,1-1 0,0 1-1,-1-1 1,1 0-1,-1 1 1,1-1-1,0 0 1,-1 0 0,1 0-1,-1 0 1,1-1-1,-1 1 1,1 0 0,0-1-1,-1 1 1,3-2-1,6-1 12,0 0-1,-1-1 1,1-1-1,-1 0 0,0 0 1,0-1-1,0 0 0,-1 0 1,14-14-1,-10 10-25,-1 1 0,1 0-1,1 0 1,13-6 0,-25 15 5,-1-1 0,1 1 0,-1 0 0,1 0 0,-1 0 0,1-1 0,-1 1 1,1 0-1,-1 0 0,1 0 0,-1 0 0,1 0 0,0 0 0,-1 0 0,1 0 0,-1 0 0,1 0 0,-1 0 0,1 0 1,-1 1-1,1-1 0,-1 0 0,1 0 0,-1 1 0,1-1 0,-1 0 0,1 0 0,-1 1 0,1-1 0,-1 1 0,1 0 0,6 21-12,-7 39 181,-1-45-71,1-15-130,0-1-1,0 1 0,0-1 0,0 1 1,1 0-1,-1-1 0,0 1 0,0-1 1,0 1-1,0-1 0,1 1 0,-1-1 1,0 1-1,0-1 0,1 1 0,-1-1 1,0 1-1,1-1 0,-1 1 0,1-1 1,-1 1-1,0-1 0,1 0 0,-1 1 1,1-1-1,-1 0 0,1 1 0,-1-1 1,1 0-1,-1 0 0,1 0 0,0 1 1,-1-1-1,1 0 0,-1 0 0,1 0 1,-1 0-1,1 0 0,0 0 1,-1 0-1,1 0 0,-1 0 0,1 0 1,0-1-1,16-8-9702,-7-4-5240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6.841"/>
    </inkml:context>
    <inkml:brush xml:id="br0">
      <inkml:brushProperty name="width" value="0.025" units="cm"/>
      <inkml:brushProperty name="height" value="0.025" units="cm"/>
    </inkml:brush>
  </inkml:definitions>
  <inkml:trace contextRef="#ctx0" brushRef="#br0">44 223 13196,'3'-13'2327,"0"0"-1,-1 0 0,1-18 0,-5 31-2258,1 0 0,0 0 0,0 0-1,0 1 1,0-1 0,0 0 0,0 1 0,0-1-1,0 1 1,0-1 0,0 1 0,0-1 0,1 1-1,-1 0 1,0 0 0,0-1 0,0 1 0,1 0-1,-2 1 1,-3 7-53,1-1-1,-1 1 1,1 0-1,1 0 1,0 0-1,0 0 1,1 1-1,0-1 1,1 1-1,-1-1 1,2 1-1,0 0 1,1 9-1,-1-18-10,0-1 0,0 1 1,0-1-1,0 1 0,0-1 0,0 1 0,0-1 0,1 1 0,-1-1 0,0 1 1,0-1-1,1 0 0,-1 1 0,0-1 0,1 0 0,-1 1 0,0-1 1,1 1-1,-1-1 0,0 0 0,1 0 0,-1 1 0,1-1 0,-1 0 0,1 0 1,-1 0-1,0 1 0,1-1 0,-1 0 0,1 0 0,-1 0 0,1 0 1,0 0-1,21-6 322,16-17 398,-18 4-567,0-1 1,-2 0-1,32-46 0,-43 56-128,0-1-1,-1 0 0,0-1 0,-1 1 0,0-1 0,-1 0 1,0 0-1,-1 0 0,-1-1 0,3-23 0,-5 36-28,0 0-1,0 0 1,0-1 0,0 1 0,1 0-1,-1 0 1,0 0 0,0-1-1,0 1 1,0 0 0,0 0-1,0 0 1,0-1 0,0 1-1,0 0 1,0 0 0,0 0-1,0-1 1,0 1 0,0 0-1,0 0 1,0 0 0,0-1-1,0 1 1,-1 0 0,1 0 0,0 0-1,0 0 1,0-1 0,0 1-1,0 0 1,0 0 0,0 0-1,-1 0 1,1 0 0,0-1-1,0 1 1,0 0 0,0 0-1,-1 0 1,1 0 0,0 0-1,0 0 1,0 0 0,-1 0-1,1 0 1,0 0 0,0 0 0,0 0-1,-1 0 1,1 0 0,0 0-1,0 0 1,0 0 0,-1 0-1,1 0 1,0 0 0,0 0-1,0 0 1,0 0 0,-1 0-1,1 0 1,0 0 0,0 0-1,0 0 1,-1 1 0,-6 6-48,-1 8 91,0 0 1,1 0 0,1 1-1,0 0 1,1 0 0,1 0-1,1 1 1,0 0 0,1 0-1,0 26 1,2-41-28,0 1 0,0-1 0,0 0 0,0 0 0,0 0 0,1 0 0,-1 0 0,1 0 0,-1 0 0,1 0 0,0 0 0,0-1 0,0 1 0,0 0 0,0 0 0,0-1 0,0 1 0,0 0 0,1-1 0,-1 1 0,1-1 0,-1 0-1,1 1 1,0-1 0,2 1 0,-1-1 15,0 0 0,1 0 0,-1 0-1,0-1 1,1 1 0,-1-1 0,1 0 0,-1 0-1,1 0 1,-1 0 0,0-1 0,1 1-1,-1-1 1,0 0 0,4-1 0,2-2 22,0-1 1,0 0 0,0 0 0,-1 0-1,0-1 1,0 0 0,-1-1-1,10-9 1,-13 11-43,1 0 0,-1 1 1,0-1-1,0-1 0,0 1 0,-1 0 0,0-1 1,0 0-1,-1 0 0,1 0 0,-1 0 0,0 0 1,-1 0-1,2-7 0,-5 14-17,1-1 0,-1 1 0,1 0 0,0 0-1,-1-1 1,1 1 0,0 0 0,0 0 0,0 1 0,0-1 0,0 0 0,0 0 0,-1 2 0,-3 6 1,1-1 1,0 1-1,1 1 1,0-1 0,0 0-1,1 1 1,0-1 0,1 1-1,0 0 1,1 15 0,0-24 5,1 1 1,-1 0-1,1-1 1,0 1-1,0-1 1,0 1-1,0-1 1,0 0-1,0 1 1,0-1-1,0 0 1,0 0-1,1 1 1,-1-1-1,1 0 1,-1-1-1,0 1 1,1 0-1,0 0 1,-1 0-1,1-1 1,-1 1-1,1-1 1,0 0-1,-1 1 1,1-1-1,0 0 1,0 0-1,-1 0 1,1 0-1,2 0 1,5 0 7,1 0 1,-1-1-1,1 0 1,12-3 0,-6-1 5,-1 0 1,30-14-1,-40 17-10,0 0-1,-1-1 0,1 0 0,0 0 0,-1 0 1,0-1-1,0 1 0,0-1 0,0 0 0,0 0 1,-1 0-1,5-8 0,-8 11 6,1-1-1,-1 1 1,0-1 0,1 1-1,-1-1 1,0 1 0,0 0 0,0-1-1,0 1 1,-1-1 0,1 1-1,0-1 1,-1 1 0,1-1-1,0 1 1,-1 0 0,0-1-1,1 1 1,-1 0 0,0 0-1,0-1 1,0 1 0,1 0-1,-1 0 1,-1 0 0,1 0 0,0 0-1,0 0 1,0 0 0,0 0-1,-2 0 1,-50-26 394,32 17-141,1-4-46,20 14-216,0-1 0,0 1 0,-1 0 0,1 0 0,0 0 0,0 0 0,0-1 0,0 1 0,0 0 1,0 0-1,-1 0 0,1-1 0,0 1 0,0 0 0,0 0 0,0-1 0,0 1 0,0 0 0,0 0 0,0 0 0,0-1 0,0 1 0,0 0 0,0 0 0,0-1 0,0 1 1,0 0-1,0 0 0,1 0 0,-1-1 0,0 1 0,0 0 0,0 0 0,0 0 0,0-1 0,0 1 0,1 0 0,-1 0 0,0 0 0,0 0 0,0-1 0,1 1 0,38-7-306,85-6-6517,-78 5-11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7.907"/>
    </inkml:context>
    <inkml:brush xml:id="br0">
      <inkml:brushProperty name="width" value="0.025" units="cm"/>
      <inkml:brushProperty name="height" value="0.025" units="cm"/>
    </inkml:brush>
  </inkml:definitions>
  <inkml:trace contextRef="#ctx0" brushRef="#br0">108 91 10282,'14'-28'3659,"-12"22"-2555,1 1-1,0-1 1,0 0-1,0 1 0,1 0 1,0-1-1,4-3 0,-11 49 440,-7-4-1414,-3-1 0,0 0 0,-33 58 0,22-48-53,-18 53-1,42-87-53,11-22 11,16-23-93,4-17-531,-2 0-1,24-63 1,18-32 454,-71 146 140,0 0 0,0 0 0,0 0 0,0 0 0,0 0 0,0 0 0,0 0 0,0 1 0,0-1 0,0 0 0,0 0 0,0 0 0,0 0 0,0 0 0,0 0 0,0 0 0,1 0 1,-1 0-1,0 1 0,0-1 0,0 0 0,0 0 0,0 0 0,0 0 0,0 0 0,0 0 0,1 0 0,-1 0 0,0 0 0,0 0 0,0 0 0,0 0 0,0 0 0,0 0 0,0 0 0,1 0 0,-1 0 0,0 0 0,0 0 0,0 0 0,0 0 0,0 0 0,0 0 1,0 0-1,1 0 0,-1 0 0,0 0 0,0 0 0,0 0 0,0-1 0,0 1 0,0 0 0,0 23 143,-6 31 129,-8 3-144,-1 3 490,3 0 0,2 1 0,-2 74 1,17-117-459,6-18 84,-9-2-228,0 1 1,-1 0 0,1 0-1,-1-1 1,1 1 0,-1 0-1,1-1 1,-1 0-1,0 1 1,0-1 0,0 0-1,0 1 1,0-1 0,0-2-1,1-4-12,-1 1 0,0-1-1,0 0 1,-1 1 0,0-1 0,-1 0-1,0 1 1,0-1 0,0 0-1,-1 1 1,0-1 0,-1 1 0,1 0-1,-2 0 1,1 0 0,-1 0 0,0 1-1,0-1 1,0 1 0,-1 0 0,0 0-1,-9-7 1,14 12-10,-1 1 0,1-1 0,-1 1 0,1-1 0,-1 1 0,1-1 0,-1 1 0,1-1 0,-1 1 0,1 0 0,-1-1 0,0 1 0,1 0 0,-1 0-1,1-1 1,-1 1 0,0 0 0,1 0 0,-1 0 0,0 0 0,1 0 0,-1 0 0,0 0 0,0 0 0,1 0 0,-1 0 0,0 0 0,1 0 0,-1 1 0,1-1 0,-1 0 0,0 0 0,1 1 0,-1-1 0,1 0 0,-1 1 0,0-1 0,1 1 0,-1-1 0,1 0 0,-1 1 0,1 0-1,0-1 1,-1 1 0,1-1 0,0 1 0,-1-1 0,1 1 0,0 0 0,-1-1 0,1 1 0,0 0 0,0-1 0,0 1 0,0 0 0,-1 0 1,1 1 0,0-1 0,0 0 0,0 0 1,0 0-1,0 0 0,0 0 0,0 0 0,1 0 0,-1 0 0,0 0 0,0 0 0,1 0 0,-1 0 1,1 0-1,-1 0 0,1 0 0,-1-1 0,1 1 0,0 0 0,-1 0 0,1 0 0,0-1 0,0 1 1,-1 0-1,1-1 0,0 1 0,0-1 0,0 1 0,0-1 0,0 1 0,0-1 0,0 1 0,0-1 1,0 0-1,1 1 0,9-1 12,-1 0-1,1-1 1,-1 0 0,0-1 0,0 0-1,0 0 1,0-1 0,0-1 0,0 1 0,0-1-1,-1-1 1,0 0 0,0 0 0,0-1 0,-1 0-1,0-1 1,8-8 0,-15 14-42,-1 1-166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8.965"/>
    </inkml:context>
    <inkml:brush xml:id="br0">
      <inkml:brushProperty name="width" value="0.025" units="cm"/>
      <inkml:brushProperty name="height" value="0.025" units="cm"/>
    </inkml:brush>
  </inkml:definitions>
  <inkml:trace contextRef="#ctx0" brushRef="#br0">27 48 14830,'0'0'10063,"1"9"-9092,1 19-717,-2 0 0,0 0-1,-2 0 1,-1 0-1,-8 35 1,0-26 293,8-32 128,9-22-290,16-66-247,-14 49-143,16-42 0,-23 76 3,-1-1 1,0 1 0,0-1-1,0 1 1,0-1-1,0 1 1,1-1-1,-1 1 1,0 0-1,0-1 1,1 1-1,-1-1 1,0 1 0,0 0-1,1-1 1,-1 1-1,0 0 1,1 0-1,-1-1 1,1 1-1,-1 0 1,0 0-1,1-1 1,-1 1 0,1 0-1,-1 0 1,1 0-1,-1 0 1,1 0-1,-1 0 1,1 0-1,-1 0 1,0 0-1,1 0 1,-1 0 0,1 0-1,-1 0 1,1 0-1,-1 0 1,1 0-1,-1 0 1,1 1-1,-1-1 1,0 0-1,1 0 1,-1 0 0,1 1-1,-1-1 1,0 0-1,1 1 1,-1-1-1,0 0 1,1 1-1,-1-1 1,23 30-129,-8-10 78,-12-18 53,0-1-1,-1 1 0,1-1 1,0 1-1,0-1 1,-1 0-1,1 0 0,0 0 1,0-1-1,0 1 1,0-1-1,1 1 0,-1-1 1,0 0-1,0 0 0,0-1 1,0 1-1,0 0 1,0-1-1,0 0 0,0 0 1,0 0-1,0 0 0,-1 0 1,1-1-1,0 1 1,-1-1-1,1 1 0,-1-1 1,1 0-1,-1 0 1,0-1-1,0 1 0,3-3 1,8-10-2,0-1 1,-1 0 0,-1-1-1,10-18 1,-13 22-6,-2 3-15,-4 12-13,-11 24-54,-19 42-31,21-59 186,7-21 57,2-8-59,-2 20-65,0-1 0,0 1 0,0-1 0,0 0 0,0 1 0,0-1 0,-1 1-1,1-1 1,0 0 0,0 1 0,-1-1 0,1 1 0,0-1 0,-1 1 0,1-1 0,-1 1 0,1-1-1,-1 1 1,1 0 0,0-1 0,-1 1 0,1 0 0,-1-1 0,0 1 0,1 0 0,-1-1 0,1 1-1,-1 0 1,1 0 0,-1 0 0,0 0 0,1-1 0,-1 1 0,0 0 0,1 0 0,-1 0-1,1 0 1,-1 0 0,0 1 0,1-1 0,-1 0 0,1 0 0,-1 0 0,0 0 0,1 1 0,-1-1-1,1 0 1,-1 1 0,1-1 0,-1 0 0,0 1 0,-7 18 334,2-3-404,9-26-11447,0 1 5159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39.435"/>
    </inkml:context>
    <inkml:brush xml:id="br0">
      <inkml:brushProperty name="width" value="0.025" units="cm"/>
      <inkml:brushProperty name="height" value="0.025" units="cm"/>
    </inkml:brush>
  </inkml:definitions>
  <inkml:trace contextRef="#ctx0" brushRef="#br0">67 1 12300,'0'0'12225,"1"12"-11531,0 6-416,-1 0 0,-1-1 1,-1 1-1,0-1 0,-1 1 1,-8 25-1,-6 2 449,11-31-454,0 0 0,1 0 0,1 0-1,0 1 1,1-1 0,-1 20 0,4-33-267,0-1-1,0 0 1,1 0 0,-1 0-1,0 0 1,1 1-1,-1-1 1,0 0 0,0 0-1,1 0 1,-1 0 0,0 0-1,1 0 1,-1 0-1,0 0 1,1 0 0,-1 0-1,0 0 1,1 0-1,-1 0 1,0 0 0,1 0-1,-1 0 1,0 0-1,0 0 1,1 0 0,-1-1-1,0 1 1,1 0 0,-1 0-1,0 0 1,0-1-1,1 1 1,-1 0 0,0 0-1,0 0 1,0-1-1,1 1 1,-1 0 0,0-1-1,13-8 64,5-10 15,-14 14-158,0 0 0,0 0 0,1 0 0,0 0 0,0 1 0,0 0 0,0 0 0,1 1 0,-1-1 0,1 1 0,0 0 0,0 1 0,0-1 0,0 1 0,12-2 0,-17 4 69,1 1-1,-1 0 1,1 0-1,-1-1 0,0 1 1,1 0-1,-1 0 1,0 0-1,0 1 0,0-1 1,0 0-1,0 0 1,0 1-1,0-1 0,0 0 1,-1 1-1,1-1 1,0 1-1,-1-1 0,1 1 1,-1-1-1,0 1 1,1-1-1,-1 1 0,0-1 1,0 1-1,0 2 1,3 52-78,-3-53 82,0 7 121,0-1-1,-1 0 0,0 1 1,-1-1-1,1 0 0,-5 10 1,6-17-95,-1 0 1,0 0 0,1 0 0,-1 0 0,0-1-1,-1 1 1,1 0 0,0 0 0,0-1 0,-1 1-1,1 0 1,-1-1 0,1 0 0,-1 1 0,0-1 0,0 0-1,1 0 1,-1 0 0,0 0 0,0 0 0,0 0-1,0 0 1,0-1 0,0 1 0,0-1 0,-1 0-1,1 1 1,0-1 0,0 0 0,0 0 0,0 0-1,-4-1 1,4 0-143,-1 0-1,1 0 0,-1-1 1,1 1-1,0-1 1,-1 1-1,1-1 1,0 0-1,0 0 0,0 0 1,0 0-1,1 0 1,-1 0-1,0 0 1,1 0-1,0-1 1,-1 1-1,1-1 0,0 1 1,-1-5-1,-1-2-1347,0 0-1,0-1 1,1 0 0,-2-13-1,4 1-2532,0 3-1543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0.286"/>
    </inkml:context>
    <inkml:brush xml:id="br0">
      <inkml:brushProperty name="width" value="0.025" units="cm"/>
      <inkml:brushProperty name="height" value="0.025" units="cm"/>
    </inkml:brush>
  </inkml:definitions>
  <inkml:trace contextRef="#ctx0" brushRef="#br0">0 359 13004,'0'0'9086,"10"-2"-7335,-8 1-1620,42-12 1042,-43 12-1149,1 1-1,-1-1 1,1 0-1,-1 1 1,1-1-1,-1 0 1,0 0 0,0 0-1,0 0 1,1 0-1,-1-1 1,0 1 0,0 0-1,0 0 1,-1-1-1,1 1 1,0 0-1,0-1 1,-1 1 0,1-1-1,-1 1 1,1-1-1,-1 1 1,0-1 0,1 0-1,-1 1 1,0-1-1,0 1 1,0-1-1,0 1 1,-1-1 0,1-1-1,0 2-19,-1 0 0,1 1 0,0-1 0,-1 1 0,1-1 0,0 0 0,-1 1-1,1-1 1,-1 1 0,1-1 0,-1 1 0,1-1 0,-1 1 0,0-1 0,1 1 0,-1 0 0,1-1 0,-1 1-1,0 0 1,1-1 0,-1 1 0,0 0 0,0 0 0,1 0 0,-1 0 0,0-1 0,1 1 0,-1 0-1,0 0 1,0 0 0,1 1 0,-1-1 0,0 0 0,1 0 0,-1 0 0,0 0 0,0 1 0,1-1 0,-1 0-1,0 1 1,-1 0 6,-1 0-1,1 0 0,0 0 0,0 0 0,0 1 1,0-1-1,0 0 0,0 1 0,0 0 1,-3 3-1,1 3 36,0 1 1,1 0 0,0-1 0,0 1-1,1 1 1,0-1 0,-1 10-1,2-13-24,0 1-1,1-1 0,0 1 0,0-1 0,0 1 0,1 0 0,0-1 1,0 1-1,1-1 0,4 12 0,-5-16-15,0 1 1,1-1-1,-1 0 0,1 0 0,-1 0 1,1 0-1,0-1 0,0 1 0,0 0 1,0-1-1,0 1 0,0-1 0,1 0 1,-1 1-1,0-1 0,1 0 1,-1-1-1,0 1 0,1 0 0,-1-1 1,1 1-1,-1-1 0,1 0 0,0 0 1,-1 0-1,1 0 0,-1 0 0,1-1 1,-1 1-1,1-1 0,-1 1 0,1-1 1,2-2-1,1 1 5,0-1-1,0 0 1,0 0-1,0 0 1,-1-1-1,0 0 1,0 0-1,0 0 1,0-1-1,0 0 1,6-9 0,-5 4-39,-1 0 0,-1 0 0,0-1 0,0 0 0,-1 1 0,0-1 0,-1 0 0,0 0 0,-1 0 0,0-1 1,-2-12-1,-15 71-169,14-35 195,0-4 41,1 1 1,0 0-1,1 0 0,-1 0 1,3 16-1,-2-24-32,1 0 1,-1 1-1,1-1 1,-1 0-1,1 1 1,-1-1-1,1 0 1,0 0-1,0 1 1,-1-1-1,1 0 1,0 0-1,0 0 1,0 0-1,0 0 1,0 0-1,1 0 1,-1-1-1,0 1 1,0 0-1,1-1 1,-1 1-1,0 0 1,0-1-1,1 0 1,-1 1-1,1-1 1,-1 0-1,0 0 1,1 0-1,-1 0 1,1 0-1,-1 0 1,1 0-1,-1 0 1,0 0-1,1-1 1,-1 1-1,1-1 1,-1 1-1,0-1 1,0 1-1,2-2 1,4-1 3,-1 0 0,0 0 0,0-1 0,0 0 0,0 0 0,0-1 0,-1 1 0,0-1 0,0-1 0,0 1 0,7-11 0,40-68 30,-39 58-39,0 0 1,-2-1 0,0-1 0,-3 0 0,0 0-1,-1-1 1,-2 0 0,3-56 0,-9 90-4,0 0 0,0 0 1,0-1-1,-1 1 0,1-1 1,-1 1-1,0-1 1,-3 5-1,-8 19 113,6-5 124,1 0 0,2 0 0,0 1 0,1-1 0,1 35 0,2-45-194,1 0 0,0 0 0,1 0-1,1 0 1,0 0 0,1 0 0,0-1 0,1 1 0,1-1 0,0-1-1,9 15 1,12 18 20,-21-34 71,-19-30-10,-9-18-526,-2 1-1,-2 2 1,-57-62 0,83 97 406,-1 0-1,1 0 1,0-1 0,0 1 0,0 0-1,0 0 1,0 0 0,0-1 0,1 1-1,-1 0 1,0 0 0,0 0 0,0-1 0,0 1-1,0 0 1,0 0 0,0 0 0,0-1-1,0 1 1,0 0 0,1 0 0,-1 0-1,0 0 1,0 0 0,0-1 0,0 1 0,0 0-1,1 0 1,-1 0 0,0 0 0,0 0-1,0 0 1,1 0 0,-1 0 0,0-1-1,0 1 1,0 0 0,1 0 0,-1 0 0,0 0-1,0 0 1,0 0 0,1 0 0,-1 0-1,0 0 1,0 0 0,0 0 0,1 1-1,-1-1 1,0 0 0,0 0 0,26-3 9,31 2-29,-55 1 23,4 0-305,46-4-130,-51 4 266,0 0 0,0 0 0,-1-1 0,1 1-1,0 0 1,0-1 0,0 1 0,-1-1 0,1 1 0,0-1 0,0 1-1,-1-1 1,1 1 0,0-1 0,-1 0 0,1 1 0,-1-1-1,1 0 1,0-1 0,-1 1-221,0 0-1,0 0 1,0 0 0,0 0-1,0 0 1,0 0-1,-1 0 1,1 0 0,0 0-1,-1 0 1,1 0-1,0 0 1,-1 0 0,1 0-1,-1 0 1,0 0 0,1 0-1,-1 0 1,0 1-1,1-1 1,-2-1 0,-13-12-8360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0.619"/>
    </inkml:context>
    <inkml:brush xml:id="br0">
      <inkml:brushProperty name="width" value="0.025" units="cm"/>
      <inkml:brushProperty name="height" value="0.025" units="cm"/>
    </inkml:brush>
  </inkml:definitions>
  <inkml:trace contextRef="#ctx0" brushRef="#br0">1 0 13229,'0'0'5188,"54"22"-5124,-26-17-736,2-1-4965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1.008"/>
    </inkml:context>
    <inkml:brush xml:id="br0">
      <inkml:brushProperty name="width" value="0.025" units="cm"/>
      <inkml:brushProperty name="height" value="0.025" units="cm"/>
    </inkml:brush>
  </inkml:definitions>
  <inkml:trace contextRef="#ctx0" brushRef="#br0">68 0 19699,'0'0'6625,"-6"8"-5606,0-1-869,4-5-132,0 0 0,-1 0 0,1 0 0,0 1 0,0-1 0,1 1 0,-1 0 0,1-1 0,-1 1 0,1 0 0,0 0 1,-1 3-1,10 2-4030,21 0 2838,-16-5 1085,-7-1 80,0 1 0,1 0-1,-1 0 1,0 0 0,-1 1 0,1 0-1,-1 0 1,1 0 0,5 7-1,-10-10 88,0 0-1,0 1 1,1-1-1,-1 1 1,0 0 0,-1-1-1,1 1 1,0 0-1,0-1 1,-1 1-1,1 0 1,-1 0-1,1 0 1,-1-1-1,0 1 1,0 0-1,0 0 1,0 0-1,0 0 1,0 0 0,0 0-1,-1-1 1,1 1-1,-1 0 1,1 0-1,-1 0 1,0-1-1,0 1 1,0 0-1,0-1 1,0 1-1,0-1 1,0 1-1,0-1 1,-1 1-1,1-1 1,0 0 0,-2 1-1,-2 3-37,0 0 1,0 0-1,-1-1 1,1 0-1,-1 0 1,0-1-1,0 1 1,0-1-1,0-1 1,-1 1-1,1-1 1,-1 0-1,0 0 0,1-1 1,-1 0-1,0 0 1,0-1-1,-12 0 1,19 0-254,-1 0 1,0 0-1,1-1 1,-1 1-1,1 0 1,-1 0-1,1-1 1,-1 1-1,1 0 1,-1 0-1,1-1 1,-1 1-1,1-1 1,0 1-1,-1 0 1,1-1-1,-1 1 1,1-1-1,0 1 1,-1-1-1,1 1 1,0-1-1,0 1 1,0-1-1,-1 1 1,1-1-1,0 1 1,0-1-1,0 0 1,0 0-1,-1-11-7373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1.788"/>
    </inkml:context>
    <inkml:brush xml:id="br0">
      <inkml:brushProperty name="width" value="0.025" units="cm"/>
      <inkml:brushProperty name="height" value="0.025" units="cm"/>
    </inkml:brush>
  </inkml:definitions>
  <inkml:trace contextRef="#ctx0" brushRef="#br0">0 1 12204,'0'0'7762,"3"13"-6887,5 72 550,-4 132-1,-5-152-696,1-63-717,0 1 1,0-1 0,0 1-1,1-1 1,-1 0 0,0 1-1,1-1 1,-1 0 0,1 1-1,0-1 1,0 0 0,0 0 0,0 1-1,0-1 1,1 0 0,-1 0-1,1-1 1,-1 1 0,1 0-1,-1 0 1,1-1 0,0 1-1,0-1 1,0 1 0,0-1-1,0 0 1,0 0 0,0 0-1,1 0 1,2 1 0,-2-2-161,0 1 0,0-1 0,-1 0 0,1 0 1,0-1-1,0 1 0,0-1 0,-1 1 0,1-1 0,0 0 1,-1 0-1,1 0 0,-1 0 0,1 0 0,-1-1 1,1 1-1,3-4 0,2-2-1800,-1 1 1,-1-1-1,1-1 1,9-14-1,3-9-8263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2.104"/>
    </inkml:context>
    <inkml:brush xml:id="br0">
      <inkml:brushProperty name="width" value="0.025" units="cm"/>
      <inkml:brushProperty name="height" value="0.025" units="cm"/>
    </inkml:brush>
  </inkml:definitions>
  <inkml:trace contextRef="#ctx0" brushRef="#br0">73 22 11755,'0'0'2472,"-8"7"507,2-2-2703,0 1 1,1-1-1,-1 1 1,2 0-1,-1 0 1,1 1-1,-1-1 1,2 1-1,-1 0 1,1 0-1,0 0 1,1 1-1,-1-1 1,2 1 0,-1-1-1,1 1 1,0-1-1,0 1 1,1 9-1,0-15-265,1-1 1,-1 1-1,0-1 0,1 1 1,-1-1-1,1 1 0,-1-1 1,1 1-1,0-1 0,-1 1 1,1-1-1,0 0 0,0 0 1,0 1-1,0-1 0,0 0 1,0 0-1,1 0 0,-1 0 0,0 0 1,0 0-1,1 0 0,-1-1 1,1 1-1,-1 0 0,0-1 1,1 1-1,-1-1 0,1 0 1,0 1-1,-1-1 0,1 0 1,-1 0-1,1 0 0,-1 0 0,1 0 1,0 0-1,-1-1 0,1 1 1,1-1-1,2 0 50,1 0 0,-1 0-1,0-1 1,0 0 0,1 0-1,-1 0 1,-1-1 0,1 1-1,0-1 1,7-6 0,-6 3 16,-1 0 0,1-1 0,-1 0 0,0 0 0,-1-1 0,1 1 0,-2-1 1,5-9-1,-6 12-8,-1 0 0,1-1 1,-1 1-1,0-1 1,0 1-1,0 0 1,-1-1-1,0 1 0,0-1 1,0 1-1,-1-1 1,0 1-1,0-1 0,-2-5 1,3 10-67,0 0-1,-1 0 1,1 0 0,0 1 0,0-1 0,-1 0-1,1 0 1,0 0 0,-1 1 0,1-1 0,-1 0-1,1 1 1,-1-1 0,1 0 0,-1 1 0,0-1-1,1 0 1,-1 1 0,0-1 0,0 1-1,1 0 1,-1-1 0,0 1 0,0-1 0,1 1-1,-1 0 1,0 0 0,0-1 0,0 1 0,0 0-1,0 0 1,1 0 0,-1 0 0,0 0 0,0 0-1,0 0 1,0 0 0,0 1 0,1-1-1,-1 0 1,0 0 0,0 1 0,0-1 0,1 1-1,-2 0 1,0 0-106,0 1 0,0-1-1,0 1 1,0 0-1,0 0 1,0-1 0,1 2-1,-1-1 1,1 0 0,-1 0-1,1 0 1,0 1 0,-2 3-1,3-5 78,-4 25-3409,4-25 3166,0-1 1,1 1 0,-1 0 0,0-1-1,0 1 1,1-1 0,-1 1 0,0 0-1,1-1 1,-1 1 0,0-1-1,1 1 1,-1-1 0,1 1 0,-1-1-1,1 1 1,-1-1 0,1 0 0,0 1-1,-1-1 1,1 0 0,-1 1 0,1-1-1,0 0 1,-1 0 0,1 0 0,0 1-1,-1-1 1,1 0 0,0 0 0,-1 0-1,1 0 1,0 0 0,-1 0 0,1 0-1,0-1 1,0 1 0,17-1-4307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9.851"/>
    </inkml:context>
    <inkml:brush xml:id="br0">
      <inkml:brushProperty name="width" value="0.025" units="cm"/>
      <inkml:brushProperty name="height" value="0.025" units="cm"/>
    </inkml:brush>
  </inkml:definitions>
  <inkml:trace contextRef="#ctx0" brushRef="#br0">12 127 17713,'0'0'5,"4"-10"139,-2 4-100,1-1 1,0 1-1,1 0 0,0 1 0,0-1 0,0 1 1,0-1-1,1 1 0,0 0 0,0 1 0,0-1 1,0 1-1,1 0 0,0 1 0,0-1 0,0 1 0,10-4 1,-2 2-20,0 0 0,-1 1 0,2 0 0,-1 1 0,0 1 0,1 1 0,-1 0 0,29 1 0,-38 1-24,0-1 0,0 1-1,0 0 1,0 1 0,0-1-1,0 1 1,-1 0 0,1 0 0,0 0-1,-1 1 1,0 0 0,1-1-1,-1 2 1,0-1 0,-1 0-1,1 1 1,0 0 0,-1 0-1,0 0 1,0 0 0,0 0-1,-1 1 1,1-1 0,-1 1-1,0 0 1,0-1 0,-1 1 0,2 6-1,-2-3 30,0 1 0,-1-1 0,1 0 0,-2 0 0,-1 11 0,2 33 217,1-50-245,0-1 0,1 0-1,-1 0 1,1 1-1,0-1 1,-1 0 0,1-1-1,0 1 1,0 0-1,0 0 1,-1-1 0,1 1-1,0-1 1,0 0-1,2 1 1,2 0 15,2 2-26,0 0 1,-1 0-1,1 0 0,-1 1 0,0 0 1,0 1-1,0 0 0,-1 0 0,1 0 1,-1 1-1,0 0 0,-1 0 0,6 7 1,-9-10 0,0 1 1,0-1-1,0 1 0,0 0 1,-1-1-1,0 1 1,1 0-1,-1 0 1,-1 0-1,1 0 0,-1 0 1,1 0-1,-1 0 1,0 0-1,0 0 1,-1 0-1,1 0 1,-1 0-1,0 0 0,0 0 1,0 0-1,-1 0 1,1-1-1,-1 1 1,0 0-1,0-1 0,0 1 1,-4 3-1,-3 3 212,-1 1-1,0-1 0,-1-1 0,0 0 0,0 0 0,-1-1 1,0-1-1,-1 0 0,1-1 0,-1 0 0,0-1 1,-1 0-1,0-1 0,-16 3 0,-15 1 439,0-2 0,0-2 0,-51-2 0,66-4-696,-12-1-338,38 4-2573,23 5-3345,3-3 2082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6.775"/>
    </inkml:context>
    <inkml:brush xml:id="br0">
      <inkml:brushProperty name="width" value="0.025" units="cm"/>
      <inkml:brushProperty name="height" value="0.025" units="cm"/>
    </inkml:brush>
  </inkml:definitions>
  <inkml:trace contextRef="#ctx0" brushRef="#br0">3 134 4036,'0'0'9833,"-1"-10"-7489,1 6-2150,-1 1 1,1 0-1,0 0 1,0-1 0,0 1-1,0 0 1,1-1-1,0 1 1,-1 0-1,1 0 1,0 0 0,0 0-1,1 0 1,-1 0-1,1 0 1,-1 0-1,1 0 1,0 0 0,0 1-1,0-1 1,0 1-1,1 0 1,-1-1-1,1 1 1,-1 0 0,1 1-1,0-1 1,4-2-1,7-3 169,-1 1 0,1 1 0,1-1 0,-1 2 0,1 0 0,0 1 0,-1 1 0,1 0 0,28 1 0,-41 0-357,0 1 0,0 0 0,0 1 0,-1-1 1,1 0-1,0 0 0,0 1 0,0-1 0,-1 1 0,1 0 0,0-1 0,0 1 0,-1 0 0,1 0 0,-1 0 0,1 0 0,-1 1 0,1-1 0,-1 0 0,0 0 0,1 1 0,-1-1 0,0 1 0,0-1 0,0 1 0,0 0 0,0-1 0,-1 1 0,1 0 0,0 0 0,-1-1 0,1 1 0,-1 0 0,0 0 0,0 0 0,1 0 0,-1-1 0,0 1 0,-1 0 0,1 0 0,0 0 0,-1 3 0,-1 4 15,0 0 0,0 0 0,0 0 0,-1 0 0,-1-1 0,0 1 0,-7 12 1,1-7 5,-1-2 1,0 1-1,0-2 1,-18 15-1,-30 33 33,58-59-61,1 0-1,-1 1 1,1-1 0,0 1 0,-1-1-1,1 1 1,0-1 0,0 1-1,-1-1 1,1 1 0,0-1 0,0 1-1,0 0 1,-1-1 0,1 1-1,0-1 1,0 1 0,0-1 0,0 1-1,0 0 1,0-1 0,0 1-1,0-1 1,1 1 0,-1 0 0,0-1-1,0 1 1,0-1 0,1 1-1,-1-1 1,0 1 0,1-1 0,-1 1-1,0-1 1,1 1 0,-1-1-1,0 0 1,1 1 0,-1-1-1,1 1 1,-1-1 0,1 0 0,-1 1-1,1-1 1,-1 0 0,1 0-1,0 0 1,-1 1 0,1-1 0,-1 0-1,1 0 1,-1 0 0,1 0-1,0 0 1,0 0 0,44 5-13,-36-5-12,9 2-99,-1 0 0,1 1-1,-1 1 1,0 1 0,25 10 0,-38-13 90,0 0 0,0 0 1,-1 0-1,0 0 0,1 1 0,-1-1 1,0 1-1,0 0 0,0 0 0,0 0 1,-1 0-1,1 0 0,2 5 0,-4-5 26,0 0 0,-1 0 0,1-1-1,0 1 1,-1 0 0,0 0 0,0 0-1,0 0 1,0 0 0,0 0 0,0-1-1,-1 1 1,1 0 0,-1 0-1,0 0 1,0 0 0,0-1 0,0 1-1,-1-1 1,1 1 0,-3 3 0,0-1 150,0 1 1,-1-1 0,0 0 0,0 0-1,-1 0 1,1 0 0,-1-1 0,0 0-1,0-1 1,0 1 0,-1-1 0,1 0-1,-1 0 1,1-1 0,-1 0 0,-8 1 0,-1 0 117,-1 0 1,1-1 0,-1-1-1,1-1 1,-1 0 0,-16-3 0,32 4-325,0-1 0,1 0 0,-1 0-1,0 0 1,0 0 0,0 0 0,0-1 0,0 1 0,0 0 0,1 0 0,-1 0 0,0-1 0,0 1 0,0 0 0,1-1 0,-1 1 0,0-1 0,0 1 0,1-1 0,-1 1 0,0-1 0,1 0 0,-1 1 0,1-1 0,-1 0 0,1 1 0,-1-1 0,1 0 0,-1 0 0,1 1 0,0-1 0,-1 0 0,1 0 0,0 0 0,0 0 0,0 1 0,0-1 0,0 0 0,0 0 0,0 0 0,0 0 0,0 0 0,0 0 0,0 1 0,0-1 0,0 0 0,1 0 0,-1 0 0,0 0 0,1 1-1,-1-1 1,1 0 0,-1 0 0,1 1 0,-1-1 0,1 0 0,-1 1 0,2-2 0,39-42-9435,-37 40 8012,22-19-7411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2.527"/>
    </inkml:context>
    <inkml:brush xml:id="br0">
      <inkml:brushProperty name="width" value="0.025" units="cm"/>
      <inkml:brushProperty name="height" value="0.025" units="cm"/>
    </inkml:brush>
  </inkml:definitions>
  <inkml:trace contextRef="#ctx0" brushRef="#br0">49 1 5637,'0'0'16912,"-7"6"-16207,4-3-645,0 0 10,-1 1 1,1-1-1,0 1 1,-1 0-1,2-1 0,-1 1 1,0 1-1,1-1 0,0 0 1,0 0-1,0 1 1,1-1-1,-1 1 0,-1 8 1,39-12-13,2-2-404,-24 0 63,-1 0-1,1 1 0,0 1 1,-1 0-1,1 0 1,-1 2-1,1 0 1,-1 0-1,13 6 1,-25-9 316,0 0 1,0 0 0,0 1-1,0-1 1,0 1 0,0-1 0,-1 1-1,1-1 1,0 1 0,0 0-1,0-1 1,-1 1 0,1 0-1,0 0 1,-1 0 0,1 0-1,0-1 1,-1 1 0,1 0-1,-1 0 1,0 0 0,1 0-1,-1 0 1,0 0 0,1 0-1,-1 0 1,0 0 0,0 0-1,0 0 1,0 0 0,0 0-1,0 0 1,0 0 0,0 0 0,-1 1-1,1-1 1,0 0 0,-1-1-1,1 1 1,0 0 0,-1 0-1,1 0 1,-1 0 0,0 0-1,1 0 1,-1 0 0,0-1-1,1 1 1,-1 0 0,0-1-1,0 1 1,-1 1 0,-7 5 518,0 1 0,-1-2 0,-17 11 0,16-11-440,0 2 82,7-5-158,-1 1-1,0-1 1,0 0-1,-1 0 1,1-1-1,-8 3 1,16-7-661,0 0 1,0 0-1,-1-1 0,1 1 1,-1 0-1,0-1 0,0 0 1,0 1-1,0-1 0,3-5 1,1-1-1596,16-19-3754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2.871"/>
    </inkml:context>
    <inkml:brush xml:id="br0">
      <inkml:brushProperty name="width" value="0.025" units="cm"/>
      <inkml:brushProperty name="height" value="0.025" units="cm"/>
    </inkml:brush>
  </inkml:definitions>
  <inkml:trace contextRef="#ctx0" brushRef="#br0">17 150 13741,'0'0'7687,"-9"58"-6277,4-29-449,3 0-129,2-1-351,0-2-193,0-8-192,2-5-96,6-7-96,0-6-865,2 0-320,-3-19-737,2-3-1698,-7-8-3106</inkml:trace>
  <inkml:trace contextRef="#ctx0" brushRef="#br0" timeOffset="1">24 1 6278,'0'0'12171,"-16"49"-12042,16-30-97,0-1-1218,3-2-3138,3-3-3587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3.198"/>
    </inkml:context>
    <inkml:brush xml:id="br0">
      <inkml:brushProperty name="width" value="0.025" units="cm"/>
      <inkml:brushProperty name="height" value="0.025" units="cm"/>
    </inkml:brush>
  </inkml:definitions>
  <inkml:trace contextRef="#ctx0" brushRef="#br0">76 1 10666,'0'0'8611,"-1"31"-8547,0-14 163,1 0 0,1 0 1,0 0-1,1 0 0,1 0 1,0 0-1,2 0 0,0-1 0,13 31 1,10 31 99,-24-62-200,-1 0 0,0 0 0,-1 1 0,-1-1 1,0 20-1,-1-32-5,0 1-1,0 0 1,0-1 0,-1 1 0,0 0 0,0-1 0,0 1 0,0-1 0,-1 1-1,1-1 1,-1 0 0,0 0 0,-1 0 0,1 0 0,-1 0 0,1 0 0,-1 0-1,0-1 1,-1 0 0,1 1 0,-1-1 0,-5 4 0,7-6-41,0 0 1,-1-1 0,1 1-1,0 0 1,0-1 0,-1 1-1,1-1 1,0 0-1,-1 1 1,1-1 0,-1-1-1,1 1 1,0 0 0,-1 0-1,1-1 1,0 1 0,-1-1-1,1 0 1,0 0-1,0 0 1,0 0 0,0 0-1,0 0 1,0-1 0,0 1-1,0 0 1,0-1-1,0 0 1,1 1 0,-1-1-1,1 0 1,-1 0 0,1 0-1,0 0 1,0 0 0,0 0-1,0 0 1,-1-5-1,-4-6-52,1-1 0,1 0 1,1 0-1,0 0 0,-2-15 0,4 15-14,0 0 0,0 0 0,2 0 1,0 0-1,0 0 0,1 0 1,1 0-1,0 0 0,8-20 1,25-38-1254,13 2-3518,-27 39 502,2 0-2344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3.563"/>
    </inkml:context>
    <inkml:brush xml:id="br0">
      <inkml:brushProperty name="width" value="0.025" units="cm"/>
      <inkml:brushProperty name="height" value="0.025" units="cm"/>
    </inkml:brush>
  </inkml:definitions>
  <inkml:trace contextRef="#ctx0" brushRef="#br0">35 0 545,'0'0'21657,"-3"9"-20632,-4 12-579,1 0-1,1 1 0,1 0 0,-1 33 1,1 100 1631,4-136-1832,0-17-203,0 1 0,0-1 0,0 0 0,0 0 0,0 0 0,1 1 0,-1-1 0,1 0 0,-1 0 0,1 0 0,0 0 0,0 0 0,0 0 0,0 0 0,0 0 0,2 2 0,-2-3 0,0-1-1,0 1 1,0 0 0,0-1-1,0 1 1,0-1 0,0 1-1,1-1 1,-1 0 0,0 1-1,0-1 1,0 0 0,1 0-1,-1 0 1,0 0 0,0 0-1,0 0 1,1 0 0,-1 0-1,0 0 1,2-1 0,2-1 28,0 0 1,-1 0-1,1 0 1,0-1-1,-1 1 1,1-1-1,-1 0 1,0-1-1,0 1 1,0-1-1,5-7 1,3-4-151,-2 0 1,0 0 0,-1-1 0,0 0-1,-1 0 1,-1-1 0,-1 0 0,0-1-1,-2 1 1,0-1 0,0 0 0,0-28-1,-4 45-18,0 1 0,0 0 0,1 0 1,-1-1-1,0 1 0,0 0 0,0 0 0,0-1 0,-1 1 0,1 0 0,0-1 0,0 1 0,0 0 0,0 0 0,0-1 0,0 1 0,0 0 0,0 0 0,-1-1 0,1 1 1,0 0-1,0 0 0,0 0 0,0-1 0,-1 1 0,1 0 0,0 0 0,0 0 0,-1 0 0,1-1 0,0 1 0,0 0 0,-1 0 0,1 0 0,0 0 0,0 0 0,-1 0 1,1 0-1,0 0 0,0 0 0,-1 0 0,1 0 0,0 0 0,0 0 0,-1 0 0,1 0 0,0 0 0,-1 0 0,1 0 0,0 0 0,0 0 0,-1 0 0,1 1 0,0-1 1,-14 9-5663,2 6-977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3.939"/>
    </inkml:context>
    <inkml:brush xml:id="br0">
      <inkml:brushProperty name="width" value="0.025" units="cm"/>
      <inkml:brushProperty name="height" value="0.025" units="cm"/>
    </inkml:brush>
  </inkml:definitions>
  <inkml:trace contextRef="#ctx0" brushRef="#br0">0 0 1409,'0'0'10987,"0"47"-7688,0-29 160,11 0-928,0-4-642,6-5-511,0-3-738,0-2-512,-1-1-96,2-3-288,-2 0-1474,-1 0-960,-6-5-1730,1-5-4325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4.477"/>
    </inkml:context>
    <inkml:brush xml:id="br0">
      <inkml:brushProperty name="width" value="0.025" units="cm"/>
      <inkml:brushProperty name="height" value="0.025" units="cm"/>
    </inkml:brush>
  </inkml:definitions>
  <inkml:trace contextRef="#ctx0" brushRef="#br0">4 305 15086,'0'0'8045,"9"5"-7506,-8-4-540,4 2 84,1 1 0,-1-1 0,1 0 0,0 0 0,0-1 0,0 0 0,7 2 0,-11-4-27,1 1 0,-1-1 1,1 0-1,-1 0 0,1 0 1,0-1-1,-1 1 0,0-1 1,1 1-1,-1-1 0,1 0 1,-1 0-1,0 0 0,1 0 1,-1 0-1,0 0 0,0-1 1,0 1-1,0-1 0,0 0 1,0 1-1,0-1 0,-1 0 1,1 0-1,-1 0 0,3-3 1,-3 2-23,1 0 0,0-1 0,-1 1 0,1 0 0,-1-1 1,0 0-1,0 1 0,0-1 0,-1 1 0,1-1 0,-1 0 0,0 1 1,0-1-1,0 0 0,-1 0 0,1 1 0,-2-5 0,2 6-35,-1 1 0,1 0 0,-1-1-1,0 1 1,1 0 0,-1-1 0,0 1 0,0 0-1,0 0 1,0 0 0,0 0 0,0 0 0,0 0 0,0 0-1,-1 0 1,1 0 0,0 0 0,0 1 0,-1-1-1,1 1 1,-1-1 0,1 1 0,0-1 0,-1 1-1,1 0 1,-1-1 0,1 1 0,-1 0 0,1 0-1,-1 0 1,1 0 0,-1 0 0,1 1 0,-1-1-1,1 0 1,-1 1 0,1-1 0,0 1 0,-1 0-1,1-1 1,0 1 0,-1 0 0,1 0 0,-2 1-1,-2 2-5,0 0-1,0 0 0,0 0 0,0 0 0,1 1 1,-1 0-1,1 0 0,0 0 0,1 1 1,0-1-1,-1 1 0,2 0 0,-1 0 0,1 0 1,-2 6-1,-1 3 51,1 0 0,1 1 0,0-1 0,1 1 0,0 17 0,2-31-37,0-1 1,0 0 0,0 0 0,0 0-1,0 0 1,1 0 0,-1 0-1,0 0 1,0 0 0,1 0 0,-1 1-1,1-1 1,-1 0 0,1 0-1,-1 0 1,1-1 0,0 1-1,-1 0 1,1 0 0,0 0 0,0 0-1,-1-1 1,1 1 0,0 0-1,0-1 1,0 1 0,0-1 0,1 1-1,1 0 4,0 0 0,-1-1 0,1 0 0,0 1 0,0-1 0,-1 0 0,1 0 0,0-1-1,0 1 1,-1-1 0,5 0 0,1-2 5,1 0 0,0 0-1,-1-1 1,1 0 0,-1-1-1,10-7 1,2-6-191,-1-2 0,-1 0 0,-2-1 0,1 0-1,25-48 1,-27 51-218,-14 18 388,-1 1 0,0-1-1,1 0 1,-1 0 0,0 0 0,1 0 0,-1 1-1,0-1 1,1 0 0,-1 0 0,0 1 0,0-1 0,1 0-1,-1 0 1,0 1 0,0-1 0,1 0 0,-1 1-1,0-1 1,0 0 0,0 1 0,0-1 0,0 1-1,1-1 1,-1 0 0,0 1 0,0-1 0,0 0 0,0 1-1,0-1 1,0 1 0,0 0 0,-2 50 265,1-41-32,0 2-37,0-8-82,1 0 1,-1 1-1,1-1 0,0 1 1,1-1-1,-1 0 0,2 8 1,-1-11-91,-1 0 0,1 0 0,0 0 0,-1 0 1,1-1-1,0 1 0,-1 0 0,1 0 0,0-1 0,0 1 0,0 0 0,0-1 1,0 1-1,0-1 0,0 1 0,0-1 0,0 0 0,0 1 0,0-1 0,0 0 1,0 0-1,0 1 0,0-1 0,0 0 0,1 0 0,-1 0 0,0-1 0,0 1 1,0 0-1,0 0 0,0 0 0,0-1 0,0 1 0,0-1 0,0 1 1,0-1-1,1 0 0,5-2 50,0-1 1,0 0-1,-1 0 1,0 0 0,0-1-1,0 0 1,0 0-1,-1 0 1,10-12 0,38-60-19,-34 44-30,19-43-1,-33 63-245,0 0 0,-1 0 0,0 0 0,-1 0 0,-1-1 1,2-25-1,-24 78 92,14-17 363,1 1 0,1-1 0,1 1-1,1 0 1,1 0 0,4 44 0,-1-60-207,-1 1 0,1-1 1,1 0-1,-1 1 0,1-1 0,1 0 1,7 12-1,-9-15-30,1-1-1,-1 1 1,1 0 0,0-1-1,0 0 1,0 0 0,0 0-1,1 0 1,-1 0 0,1 0-1,0-1 1,-1 0 0,1 0-1,8 3 1,-11-5 0,-1 0-1,1-1 1,-1 1 0,0 0-1,1 0 1,-1-1-1,1 1 1,-1 0 0,0-1-1,1 1 1,-1 0-1,0-1 1,1 1 0,-1-1-1,0 1 1,0 0 0,0-1-1,1 1 1,-1-1-1,0 1 1,0-1 0,0 1-1,0-1 1,0 1 0,0-1-1,0 1 1,0-1-1,0 1 1,0-1 0,0 1-1,0-1 1,0 1-1,0 0 1,0-1 0,0 1-1,-1-1 1,1 1 0,0-1-1,-1 0 1,-5-23-217,-4 5-460,0 0 0,-1 1 1,-2 0-1,1 1 1,-2 0-1,0 1 1,-1 1-1,-1 0 1,0 1-1,-1 1 1,-1 0-1,-23-12 0,37 25 2680,13 8-1365,21 12-297,-13-14-303,0-1-1,0-1 1,0 0 0,28 2 0,3-8-4071,-39-3-491,-7-6-2552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4.840"/>
    </inkml:context>
    <inkml:brush xml:id="br0">
      <inkml:brushProperty name="width" value="0.025" units="cm"/>
      <inkml:brushProperty name="height" value="0.025" units="cm"/>
    </inkml:brush>
  </inkml:definitions>
  <inkml:trace contextRef="#ctx0" brushRef="#br0">1 1 16912,'0'0'8456,"62"11"-9065,-46-6-3683,2-5-9321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5.469"/>
    </inkml:context>
    <inkml:brush xml:id="br0">
      <inkml:brushProperty name="width" value="0.025" units="cm"/>
      <inkml:brushProperty name="height" value="0.025" units="cm"/>
    </inkml:brush>
  </inkml:definitions>
  <inkml:trace contextRef="#ctx0" brushRef="#br0">1 37 15375,'0'0'5797,"0"9"-4927,-1-3-654,1 6-93,0 0 0,1 0-1,0 0 1,1 0 0,3 13 0,-4-23-89,-1 0 1,1 0 0,-1 0 0,1 0-1,0 0 1,-1-1 0,1 1-1,0 0 1,0-1 0,1 1 0,-1 0-1,0-1 1,0 1 0,1-1-1,-1 0 1,1 1 0,-1-1-1,1 0 1,0 0 0,-1 0 0,1 0-1,0 0 1,0-1 0,-1 1-1,1 0 1,0-1 0,0 1 0,0-1-1,0 0 1,0 0 0,0 1-1,0-1 1,0-1 0,0 1 0,0 0-1,0 0 1,0-1 0,0 1-1,0-1 1,-1 0 0,1 1-1,0-1 1,0 0 0,2-2 0,9-4 143,0-2 1,-1 0 0,0-1-1,0 0 1,-1-1 0,0 0-1,10-14 1,44-41-108,-65 65-66,1 1 1,-1-1-1,0 1 0,1-1 1,-1 1-1,1-1 1,-1 1-1,1-1 1,-1 1-1,1-1 0,-1 1 1,1 0-1,-1-1 1,1 1-1,0 0 1,-1-1-1,1 1 0,0 0 1,-1 0-1,1 0 1,0-1-1,-1 1 1,1 0-1,0 0 1,-1 0-1,1 0 0,0 0 1,-1 0-1,1 1 1,0-1-1,-1 0 1,1 0-1,0 0 0,-1 1 1,1-1-1,0 0 1,-1 1-1,1-1 1,-1 0-1,1 1 0,-1-1 1,1 1-1,-1-1 1,1 1-1,-1-1 1,1 1-1,-1-1 1,1 1-1,-1 0 0,0-1 1,1 1-1,-1-1 1,0 1-1,0 0 1,0-1-1,1 1 0,-1 0 1,0-1-1,0 1 1,0 0-1,0 0 1,0 55 233,-1-40-191,-1 32 422,2-47-449,1-1-1,-1 1 1,0-1 0,1 0 0,-1 0-1,0 1 1,1-1 0,-1 0-1,0 0 1,1 1 0,-1-1 0,1 0-1,-1 0 1,0 0 0,1 0-1,-1 1 1,1-1 0,-1 0 0,0 0-1,1 0 1,-1 0 0,1 0-1,-1 0 1,1 0 0,-1 0 0,0 0-1,1 0 1,-1-1 0,1 1-1,-1 0 1,1 0 0,-1 0 0,1-1-1,17-5 152,35-31-70,-46 31-108,0 0 0,0 0 1,0 0-1,1 1 0,0 0 0,0 1 0,0 0 0,0 0 1,1 1-1,-1 0 0,1 0 0,11-1 0,-19 4-5,0 0 0,0 0 1,0 0-1,0 0 0,0 0 0,-1 1 0,1-1 0,0 0 0,0 0 0,0 1 0,-1-1 1,1 1-1,0-1 0,0 1 0,-1-1 0,1 1 0,0-1 0,-1 1 0,1-1 0,0 1 1,-1 0-1,1-1 0,-1 1 0,1 0 0,-1 0 0,0-1 0,1 1 0,-1 0 1,1 1-1,0 33-73,-3-25 83,0-1 0,0 0 0,-1 1 0,-1-1 0,-4 10 0,8-18-117,-16 20 25,5-14-1953,2-15-4137,4-9-1035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5.816"/>
    </inkml:context>
    <inkml:brush xml:id="br0">
      <inkml:brushProperty name="width" value="0.025" units="cm"/>
      <inkml:brushProperty name="height" value="0.025" units="cm"/>
    </inkml:brush>
  </inkml:definitions>
  <inkml:trace contextRef="#ctx0" brushRef="#br0">0 1 17200,'0'0'4901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6.245"/>
    </inkml:context>
    <inkml:brush xml:id="br0">
      <inkml:brushProperty name="width" value="0.025" units="cm"/>
      <inkml:brushProperty name="height" value="0.025" units="cm"/>
    </inkml:brush>
  </inkml:definitions>
  <inkml:trace contextRef="#ctx0" brushRef="#br0">1 1 7623,'0'0'16138,"4"10"-15615,1 4-386,-1 0 0,0 1 0,-1-1 0,0 1 0,1 26 0,-4-38-113,0 1 0,0-1-1,1 1 1,-1-1-1,1 1 1,0-1-1,0 0 1,0 1-1,1-1 1,-1 0-1,1 0 1,0 0 0,-1 0-1,1 0 1,1 0-1,-1-1 1,0 1-1,1-1 1,3 3-1,-4-3-24,0-1 0,0 0 0,0-1-1,0 1 1,0 0 0,0 0 0,0-1-1,1 0 1,-1 1 0,0-1 0,0 0-1,1 0 1,-1 0 0,0 0 0,1 0-1,-1-1 1,0 1 0,0-1 0,0 0 0,1 1-1,-1-1 1,0 0 0,0 0 0,0 0-1,0-1 1,-1 1 0,1 0 0,0-1-1,0 1 1,1-3 0,4-2-796,-1-1 0,1 0 0,-1-1 0,-1 1 0,0-1 0,0 0 0,7-17 0,9-35-7748,-11 19-568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7.123"/>
    </inkml:context>
    <inkml:brush xml:id="br0">
      <inkml:brushProperty name="width" value="0.025" units="cm"/>
      <inkml:brushProperty name="height" value="0.025" units="cm"/>
    </inkml:brush>
  </inkml:definitions>
  <inkml:trace contextRef="#ctx0" brushRef="#br0">235 0 9577,'0'0'9353,"-33"52"-8264,5-22 673,-4 2-609,-2 5-385,3-3-287,3 1-289,6-1-192,6-6 0,9-6-32,4-6-609,3-7-704,0-7-609,0-12-2594,0-12-705,0-6-2306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7.107"/>
    </inkml:context>
    <inkml:brush xml:id="br0">
      <inkml:brushProperty name="width" value="0.025" units="cm"/>
      <inkml:brushProperty name="height" value="0.025" units="cm"/>
    </inkml:brush>
  </inkml:definitions>
  <inkml:trace contextRef="#ctx0" brushRef="#br0">39 0 5862,'0'0'8610,"-3"9"-5924,-8 36-1122,2 1 0,2 0 0,2 0 0,2 84 0,3-129-1548,0 1 0,0 0 1,0-1-1,0 1 0,0 0 0,0-1 0,1 1 0,-1-1 0,0 1 0,1 0 0,-1-1 0,1 1 0,0-1 1,-1 1-1,1-1 0,0 1 0,0-1 0,0 0 0,0 1 0,0-1 0,2 2 0,-1-3-3,-1 1 1,1-1-1,0 1 0,-1-1 0,1 0 0,-1 1 0,1-1 0,0 0 0,-1 0 0,1 0 1,0 0-1,-1 0 0,1-1 0,-1 1 0,1-1 0,0 1 0,2-2 0,10-4 31,-1-1 0,0-1-1,24-18 1,-16 11-67,-17 12 18,1 0-1,1 0 0,-1 0 0,0 1 0,1 0 1,-1 0-1,1 0 0,-1 1 0,1-1 1,0 1-1,9 0 0,-14 1 4,-1 1 0,1-1-1,0 0 1,0 1 0,-1-1 0,1 1 0,-1-1 0,1 1 0,0-1-1,-1 1 1,1-1 0,-1 1 0,1-1 0,-1 1 0,0 0-1,1-1 1,-1 1 0,0 0 0,1-1 0,-1 1 0,0 0-1,0 0 1,1-1 0,-1 1 0,0 0 0,0 0 0,0 0 0,0-1-1,0 2 1,0 29 38,0-24-12,-1 19-140,1 18 1733,0-44-1603,0 0-1,0 0 0,0 0 0,0 0 0,0 0 0,0 1 1,1-1-1,-1 0 0,0 0 0,0 0 0,0 0 0,0 0 1,0 0-1,0 0 0,0 1 0,0-1 0,0 0 0,0 0 1,0 0-1,0 0 0,1 0 0,-1 0 0,0 0 0,0 0 1,0 0-1,0 1 0,0-1 0,0 0 0,0 0 0,1 0 0,-1 0 1,0 0-1,0 0 0,0 0 0,0 0 0,0 0 0,1 0 1,-1 0-1,0 0 0,0 0 0,0 0 0,0 0 0,0 0 1,0 0-1,1 0 0,-1 0 0,0-1 0,0 1 0,0 0 1,0 0-1,0 0 0,0 0 0,0 0 0,1 0 0,-1 0 1,0 0-1,0 0 0,0 0 0,0-1 0,0 1 0,0 0 1,0 0-1,0 0 0,0 0 0,0 0 0,0-1 0,13-24 369,-9 13-352,0-1 1,-1 1-1,-1-1 1,0 0-1,-1 0 1,0 1-1,-2-18 1,1 20-19,0 9-55,0 2 37,0 0-1,-1 0 0,1 0 1,0 0-1,0 0 0,0 0 0,0 0 1,1 0-1,-1 0 0,0-1 0,0 1 1,1 0-1,-1 0 0,0 0 1,1 0-1,-1 0 0,1-1 0,-1 1 1,1 0-1,-1 0 0,1-1 0,0 1 1,-1 0-1,1-1 0,0 1 1,-1-1-1,2 2 0,20 16 14,-17-16-2,0 1 0,1-2-1,-1 1 1,0 0 0,1-1 0,-1 0 0,1-1-1,-1 1 1,1-1 0,0 0 0,-1 0 0,1-1-1,-1 1 1,1-1 0,-1 0 0,0-1 0,1 0-1,-1 1 1,0-2 0,7-2 0,-8 2 3,0 1 0,1-1 0,-1 1 0,-1-1 1,1-1-1,0 1 0,-1 0 0,0-1 0,1 0 0,-2 1 0,1-1 1,0 0-1,-1-1 0,1 1 0,-1 0 0,0-1 0,-1 1 0,1-1 1,-1 0-1,0 1 0,0-1 0,0-8 0,-1 12-8,0 1-1,0-1 1,0 1-1,-1-1 1,1 1-1,0-1 0,0 1 1,0-1-1,-1 1 1,1-1-1,0 1 1,-1-1-1,1 1 1,0-1-1,-1 1 1,1 0-1,-1-1 1,1 1-1,-1-1 1,1 1-1,-1 0 0,1 0 1,-1-1-1,1 1 1,-1 0-1,1 0 1,-1 0-1,1 0 1,-1-1-1,1 1 1,-1 0-1,1 0 1,-1 0-1,0 0 1,1 0-1,-1 0 0,1 1 1,-1-1-1,1 0 1,-1 0-1,1 0 1,-1 0-1,1 1 1,-1-1-1,1 0 1,-1 0-1,1 1 1,-1-1-1,0 1 1,-27 16-43,22-11 39,0 1 0,0 1 1,1-1-1,0 1 0,1 0 0,-1 0 1,2 0-1,-1 1 0,-3 12 0,7-20 5,0 0-1,0 0 0,1 0 0,-1-1 0,0 1 0,0 0 1,1 0-1,-1 0 0,0-1 0,1 1 0,-1 0 0,1 0 1,-1-1-1,1 1 0,-1 0 0,1-1 0,0 1 0,-1 0 1,1-1-1,0 1 0,-1-1 0,1 1 0,0-1 0,0 1 1,-1-1-1,1 0 0,0 0 0,0 1 0,0-1 1,0 0-1,-1 0 0,1 0 0,0 0 0,0 0 0,0 0 1,0 0-1,1 0 0,45 1 57,-37-1-51,7-1 12,-3 1-67,0-1 0,1 1 0,-1 1 0,0 1 1,0 0-1,0 1 0,0 0 0,25 10 0,-29-4 173,-9-9 340,-2-14-214,-19-187 487,65 199-828,8 7-512,-27-2-1758,0-1-4108,-18-3 133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7.438"/>
    </inkml:context>
    <inkml:brush xml:id="br0">
      <inkml:brushProperty name="width" value="0.025" units="cm"/>
      <inkml:brushProperty name="height" value="0.025" units="cm"/>
    </inkml:brush>
  </inkml:definitions>
  <inkml:trace contextRef="#ctx0" brushRef="#br0">0 1 801,'0'0'16816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8.536"/>
    </inkml:context>
    <inkml:brush xml:id="br0">
      <inkml:brushProperty name="width" value="0.025" units="cm"/>
      <inkml:brushProperty name="height" value="0.025" units="cm"/>
    </inkml:brush>
  </inkml:definitions>
  <inkml:trace contextRef="#ctx0" brushRef="#br0">42 93 5061,'0'0'11830,"-6"8"-10773,0 2-938,1 0 0,1 1 0,-1 0 1,2 0-1,-1 0 0,1 0 0,1 0 0,0 1 1,1-1-1,0 1 0,2 21 0,-1-22-80,0 1 0,1-1 0,0 1 0,1-1 0,0 0 0,5 12 0,-7-21-24,1 0 1,0 0-1,0 0 1,0 1 0,0-1-1,0-1 1,0 1-1,0 0 1,1 0 0,-1 0-1,1-1 1,-1 1-1,1-1 1,0 1-1,0-1 1,-1 1 0,1-1-1,0 0 1,0 0-1,0 0 1,0 0 0,1-1-1,-1 1 1,0 0-1,0-1 1,0 0 0,1 1-1,-1-1 1,0 0-1,0 0 1,1 0 0,-1 0-1,0-1 1,0 1-1,0-1 1,1 1 0,2-2-1,-1 0 88,1 0 0,-1-1 0,0 0 0,0 1 0,0-1 0,0 0 0,-1-1 0,1 1 0,-1-1 0,0 0 0,0 1 0,0-1 0,-1-1 0,3-3 0,30-66 186,-32 65-244,4-9 103,-2-1-1,0 1 0,-1-2 1,2-32-1,-9 109-233,1-38 89,1 0 1,1 0-1,0 1 0,4 25 1,-3-43 20,-1 0 1,1 0 0,-1 0 0,1 0-1,0 0 1,0 0 0,0 0-1,0 0 1,0 0 0,0 0 0,1-1-1,-1 1 1,1 0 0,-1-1 0,1 1-1,-1-1 1,1 0 0,0 1 0,0-1-1,0 0 1,-1 0 0,1 0 0,0 0-1,0 0 1,1-1 0,-1 1 0,0-1-1,0 1 1,0-1 0,0 0 0,0 0-1,1 0 1,-1 0 0,0 0-1,0 0 1,0-1 0,0 1 0,0-1-1,0 1 1,1-1 0,2-2 0,3 0 112,1 0 1,-1 0 0,0-2 0,-1 1 0,1-1 0,-1 0-1,0 0 1,13-12 0,-12 6-26,0 0 0,-1 0 0,0 0 0,-1-1 1,0 0-1,-1 0 0,0 0 0,-1-1 0,5-24 0,-8 30-36,0 0 1,-1 0-1,1-1 0,-1 1 1,-1 0-1,1 0 0,-1 0 0,-4-13 1,4 16-59,-1 0 0,1 1 0,-1-1 0,0 1 0,0-1 0,0 1 0,0 0 0,-1-1 0,1 2 0,-1-1 0,0 0 0,0 0 0,0 1 0,0-1 0,-1 1 0,-5-3 0,8 4-124,-1 0 0,1 0 0,-1 0 0,1 1 1,-1-1-1,1 0 0,-1 1 0,1-1 0,-1 1 0,1-1 0,-1 1 0,0 0 0,1 0 0,-1 0 0,0 0 1,1 0-1,-1 0 0,1 0 0,-1 0 0,0 1 0,1-1 0,-1 1 0,1-1 0,-1 1 0,1-1 1,-1 1-1,1 0 0,-1 0 0,1 0 0,0 0 0,-1 0 0,1 0 0,0 0 0,0 0 0,0 1 0,0-1 1,0 0-1,0 1 0,0-1 0,0 1 0,1-1 0,-1 1 0,1-1 0,-1 1 0,1-1 0,-1 1 1,1 2-1,-2 4-743,1 0 0,0 0 1,1 0-1,0 0 0,0 0 1,1 0-1,0-1 0,4 16 1,4 2-4549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9.103"/>
    </inkml:context>
    <inkml:brush xml:id="br0">
      <inkml:brushProperty name="width" value="0.025" units="cm"/>
      <inkml:brushProperty name="height" value="0.025" units="cm"/>
    </inkml:brush>
  </inkml:definitions>
  <inkml:trace contextRef="#ctx0" brushRef="#br0">29 89 10762,'0'0'11963,"-1"0"-11936,1 0 0,-1 0 0,0 0-1,1 0 1,-1 0 0,1 0-1,-1 0 1,1 0 0,-1 1-1,1-1 1,-1 0 0,1 0 0,-1 0-1,1 1 1,-1-1 0,1 0-1,-1 1 1,1-1 0,0 0-1,-1 1 1,1-1 0,-1 1-1,1-1 1,0 0 0,-1 2-1,-3 8 201,1 0 0,1 0-1,-1 1 1,2-1 0,-1 1-1,1-1 1,1 1 0,0 0-1,1-1 1,3 20 0,-4-29-221,0 0 0,1 0 1,-1 0-1,1 0 0,-1 0 1,1 0-1,-1 0 1,1 0-1,-1 0 0,1 0 1,0 0-1,0 0 0,-1-1 1,1 1-1,0 0 1,0 0-1,0-1 0,0 1 1,0-1-1,0 1 1,0-1-1,0 1 0,0-1 1,0 0-1,0 1 0,0-1 1,0 0-1,0 0 1,0 0-1,0 0 0,1 0 1,-1 0-1,0 0 1,0 0-1,0 0 0,0 0 1,0-1-1,0 1 0,0-1 1,0 1-1,0 0 1,0-1-1,0 0 0,0 1 1,0-1-1,0 1 0,1-2 1,3-1 22,1 0-1,-1-1 1,0 0 0,0 0-1,0 0 1,7-9 0,-6 3-7,1-1 1,-1 0-1,-1 0 1,0-1 0,4-16-1,1 0-3,-10 28-19,0 0 0,0 0-1,0 0 1,0-1 0,0 1-1,0 0 1,0 0 0,0 0-1,0 0 1,0 0 0,0 0-1,0-1 1,1 1 0,-1 0-1,0 0 1,0 0 0,0 0-1,0 0 1,0 0 0,0 0-1,0-1 1,0 1 0,0 0-1,1 0 1,-1 0 0,0 0-1,0 0 1,0 0 0,0 0-1,0 0 1,0 0 0,1 0-1,-1 0 1,0 0 0,0 0-1,0 0 1,0 0-1,0 0 1,1 0 0,-1 0-1,0 0 1,0 0 0,0 0-1,0 0 1,0 0 0,1 0-1,-1 0 1,0 0 0,0 0-1,0 0 1,0 0 0,0 0-1,0 1 1,0-1 0,1 0-1,6 11-43,4 21-37,-10-28 76,0-1 9,1 0 1,-1 0 0,0 0-1,1-1 1,-1 1-1,1 0 1,0 0-1,0-1 1,0 0-1,1 1 1,-1-1-1,0 0 1,1 0-1,-1 0 1,4 2-1,-5-4-2,0 1 0,1-1 1,-1 0-1,0 1 0,0-1 0,1 0 0,-1 0 1,0 0-1,0 0 0,1 0 0,-1 0 0,0 0 1,0 0-1,1-1 0,-1 1 0,0 0 0,0-1 1,0 1-1,1-1 0,-1 0 0,0 1 0,0-1 1,0 0-1,0 1 0,0-1 0,0 0 1,0 0-1,-1 0 0,1 0 0,0 0 0,0 0 1,-1 0-1,1 0 0,0 0 0,-1 0 0,1-1 1,-1 1-1,0 0 0,1-2 0,3-7 41,0-1 0,-1 1 0,0-1 0,-1 1-1,3-20 1,-5 25 4,0 0-1,0 0 1,0 0-1,0 0 1,-1 0 0,0 1-1,0-1 1,0 0-1,-1 0 1,1 1-1,-1-1 1,0 1 0,0-1-1,-6-7 1,8 11-127,18 7-11740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9.450"/>
    </inkml:context>
    <inkml:brush xml:id="br0">
      <inkml:brushProperty name="width" value="0.025" units="cm"/>
      <inkml:brushProperty name="height" value="0.025" units="cm"/>
    </inkml:brush>
  </inkml:definitions>
  <inkml:trace contextRef="#ctx0" brushRef="#br0">1 0 11915,'0'0'4036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49.822"/>
    </inkml:context>
    <inkml:brush xml:id="br0">
      <inkml:brushProperty name="width" value="0.025" units="cm"/>
      <inkml:brushProperty name="height" value="0.025" units="cm"/>
    </inkml:brush>
  </inkml:definitions>
  <inkml:trace contextRef="#ctx0" brushRef="#br0">28 1 13581,'0'0'1884,"0"10"-234,-14 140 2762,7-91-2925,2 1 0,3 66-1,2-125-1480,0 1 0,0 0 0,1-1 0,-1 1 0,0 0 0,0-1 0,1 1-1,-1-1 1,1 1 0,0-1 0,-1 1 0,1-1 0,0 1 0,0-1 0,0 0 0,0 1-1,2 1 1,-3-3 9,1 1-1,0-1 0,0 1 0,0-1 1,0 0-1,0 1 0,0-1 0,0 0 1,0 0-1,0 0 0,0 0 0,0 0 1,0 0-1,0 0 0,0 0 1,0 0-1,0 0 0,0 0 0,0-1 1,2 0-1,1 0 32,0-1 0,0-1 0,0 1 0,0-1 0,-1 1 1,1-1-1,-1 0 0,0 0 0,1 0 0,3-7 0,5-8 33,0-1 1,-2-1-1,0 1 0,-1-1 1,-1-1-1,-1 0 0,5-27 1,-8 30-860,-2 0 1,2-31 0,-8 58-4976,2-6 4213,-5 7-4859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0.153"/>
    </inkml:context>
    <inkml:brush xml:id="br0">
      <inkml:brushProperty name="width" value="0.025" units="cm"/>
      <inkml:brushProperty name="height" value="0.025" units="cm"/>
    </inkml:brush>
  </inkml:definitions>
  <inkml:trace contextRef="#ctx0" brushRef="#br0">0 127 6054,'0'0'7191,"11"0"-4608,-5 0-2322,1-1 0,0 1 0,-1-2 0,1 1-1,0 0 1,-1-1 0,0-1 0,1 1 0,-1-1-1,0 0 1,0 0 0,-1 0 0,10-8 0,21-21 491,-28 23-859,0 1 1,1 0-1,0 1 0,1 0 1,0 0-1,14-7 0,-23 14 91,0 0 0,0 0 1,0 0-1,0 0 0,-1 0 0,1 1 0,0-1 0,0 0 0,0 0 1,0 0-1,-1 1 0,1-1 0,0 1 0,0-1 0,0 0 0,-1 1 1,1-1-1,0 1 0,-1 0 0,1-1 0,-1 1 0,1-1 0,0 1 1,-1 0-1,1 0 0,-1-1 0,0 1 0,1 0 0,-1 0 0,0-1 1,1 1-1,-1 1 0,14 38 875,-7-21-458,1-5-611,0-1-1,1 0 1,1-1 0,0 0-1,1 0 1,0-1 0,1-1-1,20 15 1,33 31-2045,-57-46 2314,0 0 1,-1 0 0,0 0-1,0 1 1,-1 0-1,-1 0 1,0 1-1,7 21 1,-11-29 170,0 1 1,0-1 0,0 0-1,0 0 1,0 0-1,-1 1 1,0-1-1,0 0 1,0 0-1,0 1 1,-1-1-1,0 0 1,1 0 0,-2 0-1,1 0 1,0 0-1,-1 0 1,0 0-1,0 0 1,0 0-1,0-1 1,-1 1-1,1-1 1,-1 0 0,0 1-1,0-1 1,0 0-1,0-1 1,-6 5-1,7-6-169,-1 0 0,0 1 0,0-1 0,0 0 0,1 0 0,-1 0 0,0-1 0,0 1 0,0-1 0,0 0 0,-1 1 0,1-1 0,0-1 0,0 1 0,0 0 0,0-1-1,0 1 1,-5-3 0,3 1-7,0-1 0,0 1 0,0-1-1,0 0 1,1-1 0,-1 1-1,1-1 1,0 0 0,-7-8-1,6 6-36,0 0-1,0-1 1,1 0 0,0 0-1,0 0 1,0 0-1,1 0 1,1-1-1,-1 0 1,1 1-1,0-1 1,1 0-1,0 0 1,0-15-1,2 18 8,0 0 0,1 0 0,-1 0 0,1 1-1,1-1 1,-1 0 0,1 1 0,0 0 0,0 0-1,0 0 1,0 0 0,5-4 0,51-44 195,-43 39-208,18-14 17,28-25-1180,-24 13-2710,-14 7-1915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1.505"/>
    </inkml:context>
    <inkml:brush xml:id="br0">
      <inkml:brushProperty name="width" value="0.025" units="cm"/>
      <inkml:brushProperty name="height" value="0.025" units="cm"/>
    </inkml:brush>
  </inkml:definitions>
  <inkml:trace contextRef="#ctx0" brushRef="#br0">119 305 6983,'0'0'10105,"-10"-5"-8151,6 2-1825,1 1 30,0 0 0,-1 1 0,1-1 0,0 1 0,-1-1 0,1 1 0,-1 0 1,1 0-1,-6 0 0,7 1-83,0 1 1,0-1-1,0 0 0,0 1 1,0 0-1,0-1 1,0 1-1,1 0 0,-1 0 1,0 0-1,0 0 1,1 0-1,-1 1 1,1-1-1,-1 0 0,1 1 1,-1-1-1,1 1 1,0-1-1,0 1 0,0 0 1,0 0-1,0-1 1,-2 5-1,-1 3 5,0-1 0,1 1 0,0 0 0,0 1 0,1-1 0,0 0 0,0 1 0,1-1 0,1 1 0,0 0 0,1 18 0,0-27-76,-1 1 0,0-1 0,0 0 0,1 0 0,-1 0 0,1 0-1,-1 0 1,1 0 0,-1 0 0,1 0 0,0 0 0,-1 0 0,1 0 0,0 0 0,0-1 0,0 1 0,0 0 0,-1 0 0,1-1 0,0 1 0,0-1 0,0 1 0,0-1 0,1 1 0,-1-1 0,0 0 0,0 1 0,0-1 0,0 0 0,0 0 0,0 0 0,1 0 0,-1 0 0,0 0 0,0 0 0,0 0 0,0 0 0,0 0-1,1-1 1,-1 1 0,0-1 0,2 0 0,2-1 23,0 0 0,-1 0 0,1 0 0,-1-1 0,1 0 0,-1 0-1,0 0 1,5-5 0,2-4-2,0-1 1,-1 0-1,0-1 0,-1 0 1,0-1-1,-1 0 0,-1 0 1,-1-1-1,0 0 0,-1 0 1,0 0-1,-1-1 0,2-25 0,-6 41-22,0 1-1,0-1 0,0 0 0,1 1 0,-1-1 0,0 1 0,0-1 0,0 0 0,0 1 0,0-1 0,0 0 0,-1 1 0,1-1 0,0 0 0,0 1 0,0-1 0,-1 0 0,1 1 0,0-1 0,-1 1 0,1-1 0,0 1 0,-1-1 0,1 1 0,-1-1 0,1 1 0,0-1 0,-1 1 0,0-1 0,1 1 0,-1 0 0,1-1 0,-2 1 0,1 0 0,0 0-1,0 0 1,0 1 0,1-1-1,-1 1 1,0-1 0,0 1-1,0-1 1,1 1-1,-1 0 1,0-1 0,0 1-1,1 0 1,-1 0-1,1-1 1,-1 1 0,1 0-1,-1 0 1,1 0 0,-1 0-1,1 0 1,0 0-1,-1 1 1,-3 10 61,1 1 1,0 0-1,0-1 1,1 1-1,1 0 1,1 0-1,-1 1 1,2-1-1,3 23 1,-3-32-33,0 0 1,0 0 0,0 0-1,1 0 1,-1 0 0,1 0-1,0 0 1,0-1 0,0 1 0,1-1-1,-1 0 1,1 1 0,0-1-1,5 4 1,-5-5-18,0 0 1,1-1-1,-1 1 0,0-1 1,1 0-1,-1 0 0,0 0 1,1-1-1,-1 1 1,1-1-1,-1 0 0,1 0 1,-1 0-1,1 0 0,-1-1 1,1 0-1,-1 1 0,1-1 1,-1 0-1,5-3 0,1 1 25,-1-2-1,0 1 0,0-1 0,0 0 0,-1-1 0,1 0 0,-1 0 1,-1-1-1,1 1 0,-1-1 0,0-1 0,-1 1 0,6-10 1,-5 7-26,0 0 0,-1-1 0,0 1 0,-1-1 1,0 0-1,-1 0 0,0 0 0,-1-1 1,0 1-1,1-14 0,-20 87-163,17-60 155,-3 11 47,0-1-1,1 0 1,1 0-1,0 1 0,1-1 1,1 14-1,-1-25-38,0 0 0,0 0 0,0 0-1,1 0 1,-1 0 0,0-1 0,1 1 0,-1 0-1,0 0 1,1 0 0,-1-1 0,1 1 0,-1 0-1,1-1 1,0 1 0,-1 0 0,1-1 0,0 1-1,-1-1 1,1 1 0,0-1 0,0 1 0,-1-1-1,1 1 1,0-1 0,0 0 0,0 0 0,0 1-1,-1-1 1,1 0 0,0 0 0,0 0 0,0 0-1,0 0 1,0 0 0,0 0 0,0 0 0,-1 0-1,1-1 1,0 1 0,0 0 0,0 0 0,0-1-1,-1 1 1,1-1 0,0 1 0,0-1 0,1 0-1,3-2 38,0 0-1,1 0 0,-1-1 0,-1 0 0,9-8 0,4-8-27,-1-2 0,0 0 1,-2-1-1,-1 0 0,13-33 0,-22 145-525,-5-88 510,1 0-1,0 1 1,0-1-1,0 0 1,0 0-1,0 0 1,0 0-1,1 1 1,-1-1-1,0 0 1,1 0-1,-1 0 1,0 0-1,1 0 1,-1 0-1,1 0 1,0 0-1,-1 0 1,1 0-1,0 0 1,0 0-1,-1 0 1,1 0-1,0-1 1,0 1-1,0 0 1,0-1-1,0 1 1,0 0-1,0-1 1,0 1-1,0-1 1,1 0-1,-1 1 1,0-1-1,0 0 1,0 0-1,0 0 1,2 0-1,0 0 20,0-1-1,0 1 0,-1-1 1,1 0-1,0 0 0,-1 0 0,1-1 1,-1 1-1,1-1 0,-1 1 0,0-1 1,0 0-1,1 0 0,-1 0 1,2-3-1,20-26 178,39-66-1,-55 83-264,-1-1 0,0-1 0,-1 1 0,0-1 1,-2 0-1,0-1 0,2-17 0,-11 84-340,-13 48 1,12-70 429,1 1 0,1 0 0,2 0 0,0 0 0,2 0 0,2 0-1,0 0 1,2 0 0,1 0 0,1-1 0,20 55 0,-22-73-37,0-3 13,-1-1-1,-1 1 1,1 0 0,-1-1-1,0 1 1,-1 0 0,0 0-1,0 0 1,0 0 0,-1 1-1,0 9 1,-1-16 0,1 0 0,-1 0-1,1-1 1,-1 1 0,1 0 0,-1-1-1,1 1 1,-1 0 0,0-1 0,1 1 0,-1-1-1,0 1 1,1-1 0,-1 1 0,0-1-1,0 0 1,1 1 0,-1-1 0,0 0 0,0 1-1,0-1 1,0 0 0,0 0 0,1 0-1,-1 0 1,0 0 0,0 0 0,0 0-1,0 0 1,0 0 0,1-1 0,-1 1 0,0 0-1,0 0 1,0-1 0,1 1 0,-3-1-1,1 0 19,-1-1 0,0 1 0,0 0 0,1-1 0,-1 1-1,1-1 1,-1 0 0,1 0 0,0 0 0,-3-2-1,-2-8 16,1 0-1,0 0 0,0-1 0,1 1 0,1-1 1,0-1-1,1 1 0,0 0 0,1-1 0,1 1 0,0-22 1,1 26-96,0 0 1,1-1-1,0 1 1,1 0 0,0 0-1,0-1 1,1 2-1,0-1 1,0 0 0,1 0-1,1 1 1,-1 0-1,1 0 1,0 0-1,1 1 1,0 0 0,10-10-1,4 2-2293,40-24 1,-25 18-3252,5-6-6212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2.182"/>
    </inkml:context>
    <inkml:brush xml:id="br0">
      <inkml:brushProperty name="width" value="0.025" units="cm"/>
      <inkml:brushProperty name="height" value="0.025" units="cm"/>
    </inkml:brush>
  </inkml:definitions>
  <inkml:trace contextRef="#ctx0" brushRef="#br0">143 236 7303,'-3'-32'8616,"-7"9"-3909,8 22-4581,1 0 0,-1-1-1,0 1 1,0 0 0,0 0 0,0 0 0,0 0 0,0 1-1,0-1 1,0 0 0,0 1 0,0 0 0,0-1 0,0 1-1,-1 0 1,1 0 0,0 0 0,0 0 0,0 0 0,0 1-1,0-1 1,-1 1 0,1-1 0,-3 3 0,1-2-88,0 1 1,0-1-1,1 1 1,-1 1-1,1-1 1,-1 0-1,1 1 1,0-1-1,0 1 1,0 0-1,0 0 1,0 1-1,1-1 1,0 0-1,-1 1 1,1 0-1,-2 3 0,1 1 1,0-1 0,0 0 0,1 0-1,0 1 1,0 0 0,1-1-1,0 1 1,-1 9 0,2-16-39,0-1 1,0 1 0,0 0 0,0 0-1,0 0 1,0 0 0,1 0-1,-1 0 1,0-1 0,0 1-1,0 0 1,1 0 0,-1 0-1,1 0 1,-1-1 0,1 1-1,-1 0 1,1 0 0,-1-1-1,1 1 1,-1 0 0,1-1-1,0 1 1,-1-1 0,1 1-1,0-1 1,1 1 0,0 0 2,0-1 1,-1 0-1,1 1 1,0-1-1,0 0 1,0 0-1,-1 0 1,1-1-1,0 1 0,0 0 1,0-1-1,2 0 1,4-2 12,-1 0 0,-1 0 0,1-1 0,0 0 0,9-7 0,0-4 5,0 0 0,-2-1 0,0 0 0,0-1 0,-2-1 0,0 0 0,-1-1 0,-1 0 0,-1 0 0,-1-1 0,0 0 0,-1-1 0,6-38 0,-13 60-24,0-1 1,0 0-1,0 0 1,0 0-1,-1 0 1,1 0-1,0 0 1,0 0-1,0 0 1,0 0-1,-1 0 1,1 0-1,0 0 1,0 0-1,0 0 1,0 0-1,0 0 1,-1 0-1,1 0 1,0 0-1,0 0 1,0 0-1,0-1 1,-1 1-1,1 0 1,0 0-1,0 0 1,0 0-1,0 0 1,0 0-1,0 0 1,0 0-1,-1-1 1,1 1-1,0 0 1,0 0-1,0 0 1,0 0-1,0 0 1,0-1-1,0 1 1,-8 15 5,-2 16 238,2-1 0,1 1 0,1 1 1,2-1-1,-1 45 0,5-74-232,0 0 0,0 0 0,0 0 0,0 0 0,1 0 0,-1 0 0,0 0 0,1 0 0,0 0 0,-1 0 0,1 0 0,0-1 0,0 1 0,0 0 0,0 0 0,0-1 0,0 1 1,1 0-1,-1-1 0,1 1 0,-1-1 0,4 3 0,-2-3-10,0 0 0,0 0 0,0 0 1,0 0-1,0 0 0,0-1 0,0 1 1,1-1-1,-1 0 0,0 0 0,0 0 1,0 0-1,5-2 0,47-15-1785,-14-9-3330,-15 0-2299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2.540"/>
    </inkml:context>
    <inkml:brush xml:id="br0">
      <inkml:brushProperty name="width" value="0.025" units="cm"/>
      <inkml:brushProperty name="height" value="0.025" units="cm"/>
    </inkml:brush>
  </inkml:definitions>
  <inkml:trace contextRef="#ctx0" brushRef="#br0">71 37 7527,'-6'8'7810,"-2"2"-6583,1-2-331,1 0 0,0 0 1,0 0-1,1 1 1,0 0-1,0 0 1,1 0-1,0 0 1,-4 18-1,8-27-878,0 1-1,1-1 1,-1 1-1,0-1 1,0 1-1,0-1 1,1 0-1,-1 1 1,0-1-1,1 1 1,-1-1-1,0 0 1,1 1-1,-1-1 1,1 0-1,-1 0 1,0 1 0,1-1-1,-1 0 1,1 0-1,-1 1 1,1-1-1,-1 0 1,1 0-1,-1 0 1,1 0-1,-1 0 1,1 0-1,-1 0 1,1 0-1,-1 0 1,1 0-1,-1 0 1,1 0-1,-1 0 1,1 0-1,-1-1 1,1 1-1,-1 0 1,1 0-1,-1-1 1,0 1-1,1 0 1,-1 0 0,1-1-1,23-11 58,-10 1-73,-1-1 0,0-1 0,-1 1 0,0-2 0,-1 0 0,0 0 0,16-31 0,-22 36-13,-1 2-52,-5 13-3,-1 11 57,-18 59 201,15-63-120,1 0 0,1 0 0,0 1 0,0-1 0,0 17 0,3-29-116,0-1 0,0 1 1,0-1-1,0 0 0,0 1 0,0-1 0,0 1 1,0-1-1,0 1 0,1-1 0,-1 1 0,0-1 0,0 0 1,0 1-1,0-1 0,1 1 0,-1-1 0,0 0 1,0 1-1,1-1 0,-1 1 0,0-1 0,1 0 1,-1 0-1,0 1 0,1-1 0,-1 0 0,1 1 0,-1-1 1,0 0-1,1 0 0,-1 0 0,1 1 0,17-6-2172,17-18-5240,-12-1-1203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7.455"/>
    </inkml:context>
    <inkml:brush xml:id="br0">
      <inkml:brushProperty name="width" value="0.025" units="cm"/>
      <inkml:brushProperty name="height" value="0.025" units="cm"/>
    </inkml:brush>
  </inkml:definitions>
  <inkml:trace contextRef="#ctx0" brushRef="#br0">173 1 3716,'0'0'6934,"-8"0"-4163,1-1-2354,1 1 0,-1 1 0,1-1 1,-1 1-1,1 0 0,0 1 0,0-1 1,-1 1-1,1 1 0,0-1 0,1 1 1,-1 0-1,0 0 0,1 0 0,0 1 0,0 0 1,0 0-1,-8 9 0,7-6-197,1 0 0,0 0-1,0 1 1,1-1 0,0 1-1,1 0 1,-5 14 0,7-20-187,0 0 1,1 0-1,-1 0 1,0 0-1,1 0 1,0 0-1,-1 1 1,1-1-1,0 0 1,0 0-1,0 0 1,0 0-1,1 0 1,-1 1-1,1-1 0,-1 0 1,1 0-1,0 0 1,-1 0-1,1 0 1,0 0-1,0-1 1,1 1-1,-1 0 1,0 0-1,0-1 1,1 1-1,-1-1 1,1 1-1,0-1 1,-1 1-1,1-1 1,0 0-1,0 0 0,4 2 1,2-1-4,1 0-1,0 0 1,0-1-1,0 0 1,0 0-1,0-1 1,0 0-1,0-1 1,0 0-1,0-1 1,0 1-1,0-2 1,15-5-1,-19 7-16,-1-1-1,1 0 1,-1 0-1,0 0 1,0-1-1,0 0 1,0 1-1,-1-1 1,1-1-1,-1 1 1,1 0-1,-1-1 1,0 0-1,-1 1 1,1-1-1,-1 0 1,1-1-1,-1 1 1,0 0-1,-1-1 1,1 1-1,-1-1 1,0 1-1,0-1 1,0 0-1,-1 1 1,1-9-1,-2 11-12,1 1-1,-1 0 1,1-1-1,-1 1 0,1 0 1,-1-1-1,0 1 0,1 0 1,-1 0-1,0 0 1,0 0-1,0 0 0,0 0 1,0 0-1,0 0 1,0 0-1,0 0 0,-1 0 1,1 1-1,0-1 1,0 0-1,-1 1 0,1-1 1,0 1-1,-1-1 0,1 1 1,-1 0-1,1 0 1,0 0-1,-1 0 0,1 0 1,-1 0-1,1 0 1,-1 0-1,1 0 0,0 0 1,-1 1-1,-1 0 1,-2 0-62,1-1 0,0 1 0,0 0 0,0 1 0,0-1 1,0 1-1,0-1 0,0 1 0,1 0 0,-1 1 1,1-1-1,-5 4 0,5-1-298,0 0 0,0 0 0,0 0 1,1 0-1,0 0 0,0 0 0,1 0 0,-1 1 0,1-1 0,-1 11 1,1 31-7397,1-44 6978,0 19-5756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2.887"/>
    </inkml:context>
    <inkml:brush xml:id="br0">
      <inkml:brushProperty name="width" value="0.025" units="cm"/>
      <inkml:brushProperty name="height" value="0.025" units="cm"/>
    </inkml:brush>
  </inkml:definitions>
  <inkml:trace contextRef="#ctx0" brushRef="#br0">95 1 14382,'0'0'8029,"-8"3"-6364,5-1-1526,-49 26 2083,50-26-2197,-1 0-1,1 0 1,0 0-1,-1 0 1,1 0-1,0 0 1,0 1-1,1-1 1,-1 1-1,0 0 1,1-1-1,-1 1 0,1 0 1,0 0-1,0 0 1,0 0-1,1 0 1,-1 0-1,0 4 1,2-6-60,-1 0 0,1-1 0,-1 1 1,1 0-1,-1 0 0,1-1 0,0 1 1,-1-1-1,1 1 0,0 0 0,-1-1 0,1 1 1,0-1-1,0 0 0,0 1 0,0-1 1,-1 0-1,1 1 0,0-1 0,0 0 0,0 0 1,0 0-1,0 0 0,0 0 0,0 0 0,1 0 1,35 1-842,-29-2 497,19 2-745,48 7 0,-68-7 1136,1 0-1,-1 1 1,0 0-1,0 1 1,0 0 0,0 0-1,0 0 1,0 1-1,-1 0 1,0 0 0,9 8-1,-13-11 20,0 1 1,-1-1-1,1 1 1,-1-1-1,0 1 0,1 0 1,-1 0-1,0-1 0,0 1 1,0 0-1,0 0 1,-1 0-1,1 0 0,0 0 1,-1 1-1,1-1 0,-1 0 1,0 0-1,0 0 1,0 0-1,0 0 0,0 1 1,0-1-1,0 0 0,-2 3 1,1-1 98,-1-1 0,-1 1 0,1 0 0,0-1 0,-1 0 0,1 0 0,-1 0 0,0 0 0,0 0 0,-1 0 0,1-1 0,-6 4 0,-1 0 140,-1 0 0,0 0-1,0-1 1,-1-1-1,0 0 1,0 0 0,0-1-1,-15 2 1,25-5-458,-1 1 1,1-1-1,0 0 1,-1 1 0,1-1-1,0 0 1,-1-1-1,1 1 1,0 0-1,-1-1 1,1 1 0,0-1-1,-1 1 1,1-1-1,0 0 1,0 0-1,0 0 1,0 0-1,0-1 1,0 1 0,0-1-1,0 1 1,1-1-1,-1 1 1,0-1-1,-2-4 1,-3-16-5301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3.278"/>
    </inkml:context>
    <inkml:brush xml:id="br0">
      <inkml:brushProperty name="width" value="0.025" units="cm"/>
      <inkml:brushProperty name="height" value="0.025" units="cm"/>
    </inkml:brush>
  </inkml:definitions>
  <inkml:trace contextRef="#ctx0" brushRef="#br0">7 0 8904,'0'0'8072,"0"52"-6983,-2-19 801,1 7-449,-3 3-1024,4-1-321,0-5-32,0-4-32,0-5-32,0-6-961,0-5-1409,0-9-1858,0-4-1826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3.640"/>
    </inkml:context>
    <inkml:brush xml:id="br0">
      <inkml:brushProperty name="width" value="0.025" units="cm"/>
      <inkml:brushProperty name="height" value="0.025" units="cm"/>
    </inkml:brush>
  </inkml:definitions>
  <inkml:trace contextRef="#ctx0" brushRef="#br0">1 202 11659,'0'0'1265,"1"-11"967,-1 3-1853,1 1 0,1-1 0,-1 0 0,1 1 0,1-1 0,-1 1 0,1 0 0,1 0 0,-1 0 0,1 0 0,0 1 0,1-1 0,-1 1 0,1 0 0,1 0 0,-1 1 0,1-1 0,0 1 0,12-8 0,-4 6-280,1-1 0,0 2-1,0 0 1,1 0 0,-1 2 0,1 0 0,0 1-1,1 0 1,-1 2 0,0 0 0,1 0-1,-1 2 1,28 3 0,-40-3-97,1 0-1,-1 0 1,0 0 0,1 1-1,-1 0 1,0 0 0,0 0 0,0 0-1,0 1 1,-1-1 0,1 1 0,0 0-1,-1 0 1,0 0 0,0 1 0,0-1-1,0 1 1,4 7 0,-6-8 36,1 0 0,-1 0 0,0 0 0,-1 0 0,1 0 0,0 0 0,-1 0 1,0 1-1,1-1 0,-1 0 0,-1 0 0,1 0 0,0 0 0,-1 1 0,1-1 0,-1 0 0,0 0 1,0 0-1,0 0 0,-1 0 0,1-1 0,-1 1 0,0 0 0,1-1 0,-1 1 0,0-1 0,-5 5 1,-14 12 64,-1-2 0,-1 0 0,-1-1 0,0-1 1,-42 18-1,60-29-2661,9-2-190,13-2-1667,-12 0 3683,20 0-4628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3.972"/>
    </inkml:context>
    <inkml:brush xml:id="br0">
      <inkml:brushProperty name="width" value="0.025" units="cm"/>
      <inkml:brushProperty name="height" value="0.025" units="cm"/>
    </inkml:brush>
  </inkml:definitions>
  <inkml:trace contextRef="#ctx0" brushRef="#br0">53 0 9513,'0'0'14910,"-2"12"-14232,-15 64-275,-11 61 107,25-121-801,2 1 1,0 0-1,1-1 1,0 1-1,1 0 1,4 18-1,2-19-2483,-2-13-3864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1:54.303"/>
    </inkml:context>
    <inkml:brush xml:id="br0">
      <inkml:brushProperty name="width" value="0.025" units="cm"/>
      <inkml:brushProperty name="height" value="0.025" units="cm"/>
    </inkml:brush>
  </inkml:definitions>
  <inkml:trace contextRef="#ctx0" brushRef="#br0">6 158 11659,'-1'-9'3022,"0"3"-2721,0 3-32,1 0 0,-1-1 1,1 1-1,-1-1 0,1 1 0,0-1 1,0 0-1,0 1 0,1-1 1,-1 1-1,1 0 0,0-1 1,0 1-1,0-1 0,1 1 0,-1 0 1,1 0-1,-1 0 0,1 0 1,0 0-1,0 0 0,1 0 1,-1 1-1,0-1 0,6-3 0,6-3 75,2 2-1,-1 0 1,1 0-1,-1 2 1,2 0-1,-1 1 0,0 0 1,1 1-1,0 1 1,23 0-1,-26 2-302,-1 0 0,1 1 0,0 0 0,-1 1 0,0 1 0,1 0 0,-1 0 0,0 2 0,0-1-1,-1 2 1,0 0 0,1 0 0,13 11 0,-22-14-16,0 1 1,0-1-1,0 1 0,0 0 0,-1 0 0,0 0 0,0 0 1,0 1-1,0-1 0,-1 1 0,1 0 0,-1 0 0,0 0 1,-1 0-1,1 0 0,0 10 0,-2-11 49,0 0 0,0 0 0,0 0 0,-1 0 0,0 0 0,0 0 0,0 0 0,0 0 0,-1-1 0,1 1 0,-1 0 0,0-1 0,0 1 0,-1-1 0,1 0 0,0 1 0,-1-1 0,0-1 0,0 1 0,0 0 0,0-1 0,-5 4 0,-5 3-97,0-1 0,-1-1 0,0 0 0,0-1 0,0-1-1,-1 0 1,0-1 0,0 0 0,0-1 0,0-1 0,-24 1 0,22-6-2888,12-7-2015,4-7-5302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4.074"/>
    </inkml:context>
    <inkml:brush xml:id="br0">
      <inkml:brushProperty name="width" value="0.025" units="cm"/>
      <inkml:brushProperty name="height" value="0.025" units="cm"/>
    </inkml:brush>
  </inkml:definitions>
  <inkml:trace contextRef="#ctx0" brushRef="#br0">0 1 4100,'0'0'19245,"10"4"-17809,18 3-754,-1-1 1,2-1-1,-1-2 1,38 0-1,-45-2-731,33 8-110,-31-3-4374,-18-6-1164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4.703"/>
    </inkml:context>
    <inkml:brush xml:id="br0">
      <inkml:brushProperty name="width" value="0.025" units="cm"/>
      <inkml:brushProperty name="height" value="0.025" units="cm"/>
    </inkml:brush>
  </inkml:definitions>
  <inkml:trace contextRef="#ctx0" brushRef="#br0">179 30 7655,'0'0'16496,"-1"-6"-15370,1 5-1100,0 1-1,1-1 0,-1 0 1,0 0-1,0 0 0,0 0 1,0 1-1,-1-1 0,1 0 1,0 0-1,0 0 0,0 0 0,-1 1 1,1-1-1,0 0 0,-1 0 1,1 1-1,0-1 0,-1 0 1,1 1-1,-1-1 0,0 0 1,1 1-1,-1-1 0,1 1 1,-1-1-1,0 1 0,1-1 1,-1 1-1,0-1 0,0 1 1,1 0-1,-1-1 0,0 1 1,0 0-1,0 0 0,1 0 1,-1-1-1,0 1 0,-1 0 1,-4 2 89,0 0 1,-1 0 0,2 1 0,-1 0 0,-9 5 0,14-7-109,-11 6 90,3-3-66,0 0-1,0 1 1,1 0-1,-1 0 1,1 1 0,1 0-1,-1 1 1,1 0-1,0 0 1,1 0-1,-6 9 1,11-15-34,1 0 0,0 0 1,0 0-1,0 0 0,0 0 0,0 0 1,0 0-1,0 0 0,0 0 0,1 0 1,-1 0-1,0 0 0,0 0 0,1-1 0,-1 1 1,1 0-1,-1 0 0,1 0 0,-1 0 1,1-1-1,-1 1 0,1 0 0,0 0 1,-1-1-1,1 1 0,0 0 0,0-1 1,0 1-1,-1-1 0,1 1 0,0-1 0,0 0 1,0 1-1,0-1 0,0 0 0,0 0 1,0 1-1,0-1 0,0 0 0,0 0 1,2 0-1,48 7-43,-46-7 5,16 1-214,59 7-721,-77-7 958,0-1 0,1 1 0,-1 0 0,0-1 0,0 2 0,0-1 0,0 0 0,0 1 0,0-1 0,0 1 0,0 0 0,-1 0 0,1 0 0,-1 0 0,1 0 0,-1 1 0,0-1 0,0 1 0,2 2 0,-3-3 38,0 0-1,0 0 1,-1 0-1,1 0 0,0 0 1,-1 0-1,0 0 1,1 0-1,-1 0 0,0 0 1,0 0-1,0 0 1,0 0-1,-1 0 1,1 1-1,0-1 0,-1 0 1,0 0-1,1-1 1,-1 1-1,0 0 1,0 0-1,0 0 0,-2 2 1,0-1 61,0 1 0,-1-2 1,1 1-1,-1 0 0,0-1 0,0 0 1,1 1-1,-1-1 0,-1-1 1,-7 3-1,-7 1 152,1-1 1,-1-1-1,0-1 0,-26 0 1,45-2-282,0 0 1,0 0 0,-1 0-1,1 0 1,0 0-1,0 1 1,0-1 0,-1 0-1,1 0 1,0 0-1,0 0 1,0 0 0,-1 0-1,1-1 1,0 1-1,0 0 1,0 0 0,-1 0-1,1 0 1,0 0-1,0 0 1,0 0 0,-1 0-1,1 0 1,0-1-1,0 1 1,0 0 0,0 0-1,-1 0 1,1 0-1,0 0 1,0-1 0,0 1-1,0 0 1,0 0-1,0 0 1,0-1 0,0 1-1,0 0 1,-1 0 0,1 0-1,0-1 1,0 1-1,0 0 1,0 0 0,0 0-1,0-1 1,0 1-1,0 0 1,0 0 0,1 0-1,-1-1 1,10-12-3007,16-10-3627,-3 7 366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5.269"/>
    </inkml:context>
    <inkml:brush xml:id="br0">
      <inkml:brushProperty name="width" value="0.025" units="cm"/>
      <inkml:brushProperty name="height" value="0.025" units="cm"/>
    </inkml:brush>
  </inkml:definitions>
  <inkml:trace contextRef="#ctx0" brushRef="#br0">63 72 7944,'0'0'14317,"-8"4"-14141,4-3-90,1 1 0,0-1 0,0 1 0,-1 0 0,1 0 0,1 0 0,-1 0-1,0 1 1,0-1 0,1 1 0,0-1 0,-1 1 0,1 0 0,0 0 0,0 0 0,1 0 0,-1 1-1,1-1 1,-1 0 0,1 1 0,0-1 0,0 1 0,1-1 0,-1 1 0,1-1 0,-1 1 0,1 0-1,0-1 1,1 1 0,-1 0 0,1-1 0,1 7 0,-1-8-69,0-1-1,0 0 1,0 1 0,0-1-1,0 0 1,1 0 0,-1 0-1,0 0 1,1 0 0,-1 0-1,1 0 1,-1-1 0,1 1 0,-1 0-1,1-1 1,-1 1 0,1-1-1,0 0 1,-1 1 0,1-1-1,0 0 1,-1 0 0,1 0-1,0 0 1,-1 0 0,1-1-1,0 1 1,-1 0 0,1-1 0,2 0-1,1 0 16,0-1-1,0 1 1,1-1-1,-1 0 1,0-1-1,-1 1 1,1-1-1,5-3 1,-2-1 51,0-1 0,0 0 0,0 0 0,-1-1 0,0 1 0,-1-2 0,0 1 0,-1-1 0,1 1 0,-2-2 1,1 1-1,-2 0 0,1-1 0,-2 0 0,4-20 0,-25 70 157,18-33-277,-2 4 146,1-1 0,0 1 0,1 0 0,-1 13 0,2-21-89,0-1 1,0 1-1,0-1 1,0 0-1,0 1 1,0-1-1,1 1 1,-1-1-1,0 0 1,1 1-1,-1-1 1,1 0-1,0 1 1,-1-1-1,1 0 1,0 0 0,0 0-1,0 0 1,0 1-1,0-1 1,0 0-1,0-1 1,0 1-1,0 0 1,0 0-1,0 0 1,1-1-1,-1 1 1,0 0-1,1-1 1,-1 0-1,0 1 1,1-1-1,-1 0 1,1 1 0,-1-1-1,0 0 1,3 0-1,1 0-4,0-1 1,0 0-1,0 0 0,-1 0 0,1 0 1,0-1-1,0 0 0,-1 0 0,1 0 1,-1 0-1,1-1 0,-1 1 1,0-1-1,0-1 0,0 1 0,0 0 1,4-6-1,4-6-71,-1 1 1,-1-2-1,13-23 1,-23 107-331,-5 40 1127,5-107-743,0-1 0,0 1 0,0-1 0,0 0 0,0 1 0,0-1 0,0 1 0,0-1 0,0 1 0,0-1 0,0 0 0,0 1 0,0-1 0,1 1 0,-1-1 0,0 0 0,0 1 0,0-1 0,1 0 0,-1 1 0,0-1 0,1 0 0,-1 1 0,0-1 0,0 0 0,1 1 0,-1-1 0,0 0 0,1 0 0,-1 1 0,1-1 0,-1 0 0,0 0 0,1 0 0,-1 0 0,1 0 0,-1 0 0,1 1-1,-1-1 1,0 0 0,1 0 0,-1 0 0,1 0 0,-1-1 0,1 1 0,-1 0 0,0 0 0,1 0 0,-1 0 0,1 0 0,-1 0 0,0-1 0,1 1 0,1-1-252,-1 1-1,0-1 1,1 0-1,-1 0 1,0 0-1,0 0 1,0 0-1,0 0 1,0 0 0,0 0-1,0 0 1,0 0-1,0 0 1,0-1-1,1-1 1,2-36-10952,-4 13 2199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5.633"/>
    </inkml:context>
    <inkml:brush xml:id="br0">
      <inkml:brushProperty name="width" value="0.025" units="cm"/>
      <inkml:brushProperty name="height" value="0.025" units="cm"/>
    </inkml:brush>
  </inkml:definitions>
  <inkml:trace contextRef="#ctx0" brushRef="#br0">0 1 14125,'0'0'9834,"9"47"-16016,-3-38-352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5.966"/>
    </inkml:context>
    <inkml:brush xml:id="br0">
      <inkml:brushProperty name="width" value="0.025" units="cm"/>
      <inkml:brushProperty name="height" value="0.025" units="cm"/>
    </inkml:brush>
  </inkml:definitions>
  <inkml:trace contextRef="#ctx0" brushRef="#br0">177 1 10826,'0'0'9834,"-10"3"-7929,1 0-1545,-73 31 2006,75-31-2295,0 0-1,1 1 1,-1 0-1,1 0 1,0 0-1,0 1 1,1 0 0,-1 0-1,1 0 1,-7 9-1,12-13-69,0-1-1,-1 1 0,1-1 0,0 1 1,-1-1-1,1 1 0,0-1 0,0 1 1,0-1-1,0 1 0,-1-1 1,1 1-1,0-1 0,0 1 0,0-1 1,0 1-1,0-1 0,0 1 0,0 0 1,1-1-1,-1 1 0,0-1 0,0 1 1,0-1-1,0 1 0,1-1 0,-1 1 1,0-1-1,0 1 0,1-1 1,0 1-1,19 6-169,38-7-839,-44 0 345,20-4-478,-27 3 1050,0 0 0,0 0 1,0 1-1,-1 0 0,1 0 0,0 0 0,0 1 0,7 2 0,-13-3 148,0 1-1,-1 0 1,1-1-1,-1 1 0,1 0 1,-1 0-1,1-1 1,-1 1-1,0 0 1,1 0-1,-1 0 1,0 0-1,1-1 1,-1 1-1,0 0 1,0 0-1,0 0 1,0 0-1,0 0 1,0 0-1,0 0 1,0-1-1,0 1 0,-1 0 1,1 0-1,0 0 1,0 0-1,-1 0 1,1-1-1,-2 3 1,-11 24 1491,9-20-1248,-1 0 0,0-1 0,0 0 0,-1 0 0,-11 10 0,14-14-355,0 0 0,1 0 1,-1 0-1,0-1 0,0 1 0,0-1 0,0 0 0,0 1 0,0-1 0,0-1 0,0 1 0,0 0 0,-1-1 0,1 0 0,0 1 0,0-1 1,-4-1-1,6 0-313,0 1 0,0-1 0,0 0 0,1 0 0,-1 0 0,0 0 0,1 0 0,-1 0 0,1 0 0,-1 0 0,1 0 0,0 0 0,-1 0 0,1 0 1,0 0-1,0 0 0,-1 0 0,1 0 0,0-1 0,0 1 0,0 0 0,1 0 0,-1 0 0,0-1 0,0-1-1249,0-13-6108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7.790"/>
    </inkml:context>
    <inkml:brush xml:id="br0">
      <inkml:brushProperty name="width" value="0.025" units="cm"/>
      <inkml:brushProperty name="height" value="0.025" units="cm"/>
    </inkml:brush>
  </inkml:definitions>
  <inkml:trace contextRef="#ctx0" brushRef="#br0">25 1 5029,'0'0'7169,"-2"7"-5017,-2 7-1580,-12 46 3367,16-57-3788,-1 1 1,0-1-1,1 0 0,0 1 0,0-1 0,0 1 1,0-1-1,0 0 0,0 1 0,1-1 0,0 0 1,0 0-1,0 1 0,2 4 0,-1-6-117,-1-1-1,0 0 0,1 0 0,-1 1 0,1-1 1,0 0-1,-1 0 0,1-1 0,0 1 0,-1 0 1,1 0-1,0-1 0,0 1 0,0-1 0,0 0 1,0 0-1,-1 1 0,1-1 0,0 0 0,0-1 1,0 1-1,0 0 0,0 0 0,0-1 0,-1 1 1,1-1-1,0 0 0,0 1 0,2-3 0,3 0 84,-1 0-1,0 0 0,0-1 0,0 0 1,0 0-1,8-9 0,-10 9 24,1-1 0,-1 0 0,0 0 0,-1 0 0,1-1 0,3-8 0,-6 13-100,-1-1-1,1 1 1,-1 0 0,0 0 0,1 0-1,-1 0 1,0 0 0,0 0-1,0 0 1,1 0 0,-1-1 0,0 1-1,-1 0 1,1 0 0,0 0 0,0 0-1,0 0 1,-1 0 0,1-1-1,-1 1 1,1 0 0,-1 0 0,1 0-1,-1 0 1,1 0 0,-1 1 0,0-1-1,0 0 1,1 0 0,-1 0-1,0 0 1,0 1 0,0-1 0,0 0-1,0 1 1,0-1 0,0 1 0,0-1-1,0 1 1,0 0 0,0-1 0,0 1-1,-3 0 1,-13-4-618,0 2-1,0 0 1,-31 1 0,38 1-846,9 0-188,17 0-4645,2 0 1613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6.483"/>
    </inkml:context>
    <inkml:brush xml:id="br0">
      <inkml:brushProperty name="width" value="0.025" units="cm"/>
      <inkml:brushProperty name="height" value="0.025" units="cm"/>
    </inkml:brush>
  </inkml:definitions>
  <inkml:trace contextRef="#ctx0" brushRef="#br0">145 11 12043,'0'0'9839,"-11"-3"-8825,-32-4-368,40 7-575,0 0 0,0 0 0,0 1-1,0-1 1,0 1 0,0 0 0,1 0-1,-1 0 1,0 0 0,0 0 0,1 1-1,-1-1 1,1 1 0,-1 0 0,1-1-1,-1 1 1,1 0 0,0 1 0,0-1-1,0 0 1,0 0 0,-2 4 0,0 0 94,1 0 1,-1 1-1,1-1 1,0 0 0,0 1-1,1 0 1,-2 9-1,3-13-138,0-1 0,1 0 0,-1 0 0,1 0 0,0 0 0,0 0 0,0 1 0,0-1 0,0 0 0,0 0 0,1 0 0,-1 0 0,1 1 0,-1-1 0,1 0 0,0 0 0,0 0 0,0 0-1,0 0 1,0-1 0,0 1 0,0 0 0,3 2 0,-1-2-12,0-1-1,0 0 0,0 0 0,0 0 1,0 0-1,1 0 0,-1 0 1,0-1-1,0 0 0,1 1 0,-1-1 1,0-1-1,1 1 0,-1 0 1,5-2-1,-4 1-11,0-1 0,0 1-1,0-1 1,0 0 0,0 0 0,-1 0 0,1-1 0,-1 1 0,1-1-1,-1 0 1,0 0 0,0 0 0,0-1 0,-1 1 0,1 0-1,-1-1 1,3-6 0,-1 4-33,0-1 1,-1 0-1,0 0 0,0 0 1,-1 0-1,0-1 0,0 1 1,-1 0-1,1-9 0,-20 38-87,17-19 130,0-1 0,0 1-1,0-1 1,0 1 0,0-1 0,1 1 0,-1 0 0,1-1-1,0 1 1,-1 0 0,1-1 0,1 1 0,-1 0 0,0 0 0,1-1-1,-1 1 1,1 0 0,1 2 0,-1-4-7,0 0 0,0 0 1,0 0-1,0 0 0,1 0 0,-1 0 0,0 0 1,1-1-1,-1 1 0,0 0 0,1-1 0,-1 1 0,1-1 1,-1 1-1,1-1 0,0 0 0,-1 0 0,1 0 1,-1 0-1,1 0 0,-1 0 0,1 0 0,-1 0 1,1-1-1,0 1 0,-1 0 0,1-1 0,-1 0 1,0 1-1,1-1 0,-1 0 0,2 0 0,29-17-253,-29 15 198,1 0 1,0 0-1,0 0 1,0 1-1,0 0 1,1 0-1,-1 0 0,1 0 1,-1 1-1,1-1 1,0 1-1,-1 0 1,1 1-1,0-1 0,0 1 1,7 0-1,-12 1 92,1 0-1,0-1 1,0 1-1,0 0 1,-1 0-1,1 0 1,0 0-1,-1 0 1,1 0-1,0 0 1,-1 0-1,0 0 1,1 0-1,-1 0 1,0 0-1,1 0 1,-1 0-1,0 0 1,0 0-1,0 0 1,0 1-1,0 0 1,0-1 3,0 0 1,0 0-1,0 1 1,0-1-1,0 0 0,0 0 1,0 0-1,0 0 1,1 1-1,-1-1 1,0 0-1,1 0 1,-1 0-1,1 0 0,-1 0 1,1 0-1,-1 0 1,1 0-1,0 0 1,0 0-1,-1 0 1,1-1-1,0 1 0,0 0 1,0 0-1,0-1 1,0 1-1,0-1 1,0 1-1,0-1 1,0 1-1,0-1 0,0 1 1,0-1-1,0 0 1,2 0-1,4 0-5,0-1 0,-1 0 0,1-1 0,-1 0 0,1 0 0,-1 0 0,12-7 0,-12 6-209,0 0 1,0 1-1,1-1 0,-1 1 0,1 1 0,-1-1 1,14-1-1,-20 21 69,2 7-3961,-1-25 3468,0 0 0,1 0-1,-1 0 1,0 0 0,1 0-1,-1 0 1,0 0 0,1-1 0,-1 1-1,0 0 1,1-1 0,-1 1-1,0-1 1,0 1 0,1-1-1,-1 0 1,0 1 0,0-1-1,0 0 1,1-1 0,10-10-9370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07.234"/>
    </inkml:context>
    <inkml:brush xml:id="br0">
      <inkml:brushProperty name="width" value="0.025" units="cm"/>
      <inkml:brushProperty name="height" value="0.025" units="cm"/>
    </inkml:brush>
  </inkml:definitions>
  <inkml:trace contextRef="#ctx0" brushRef="#br0">70 197 2050,'0'0'21028,"-9"6"-19944,5-4-985,0-1-4,1 1 0,-1 0 1,1 0-1,-1 0 0,1 0 0,0 1 1,0-1-1,0 1 0,0-1 0,1 1 1,-1 0-1,1 0 0,0 1 0,0-1 1,0 0-1,0 1 0,0-1 0,1 1 1,-1-1-1,1 1 0,0 0 0,-1 5 1,3-9-90,-1 0 1,0 1 0,0-1-1,1 1 1,-1-1 0,0 1 0,0-1-1,1 0 1,-1 1 0,1-1-1,-1 0 1,0 1 0,1-1-1,-1 0 1,1 1 0,-1-1 0,1 0-1,-1 0 1,0 0 0,1 1-1,-1-1 1,1 0 0,-1 0-1,1 0 1,-1 0 0,1 0 0,-1 0-1,1 0 1,-1 0 0,1 0-1,-1 0 1,1 0 0,-1 0-1,1-1 1,-1 1 0,1 0 0,-1 0-1,1 0 1,-1-1 0,1 1-1,0-1 1,21-10-11,-7-4-706,-1-1 0,18-25 0,-35 93 1431,3-50-662,-1 1 1,1-1-1,0 1 1,0-1-1,0 1 0,0-1 1,0 1-1,0-1 0,1 1 1,-1-1-1,1 0 1,0 1-1,-1-1 0,1 1 1,0-1-1,0 0 1,1 0-1,-1 0 0,0 1 1,1-1-1,0-1 1,-1 1-1,4 3 0,-3-4-39,1 0 0,-1 0-1,1 0 1,-1 0-1,1 0 1,0-1-1,-1 1 1,1-1 0,0 0-1,-1 0 1,1 0-1,0 0 1,-1 0-1,1-1 1,0 1 0,-1-1-1,1 1 1,-1-1-1,1 0 1,-1 0-1,1 0 1,-1-1 0,3-1-1,10-7-42,0-1 0,-1-1 0,0 0 0,-1 0-1,-1-1 1,0-1 0,-1 0 0,0-1 0,-1 0 0,-1-1 0,0 0-1,-1 0 1,-1 0 0,-1-1 0,0-1 0,-1 1 0,4-25 0,-9 41 18,0 1 0,0-1 1,0 1-1,0-1 0,0 1 1,0-1-1,0 1 0,1-1 0,-2 1 1,1-1-1,0 1 0,0-1 1,0 0-1,0 1 0,0-1 1,0 1-1,0-1 0,-1 1 1,1-1-1,0 1 0,0-1 0,-1 1 1,1 0-1,0-1 0,-1 1 1,1-1-1,0 1 0,-1 0 1,1-1-1,-1 1 0,1 0 1,-1-1-1,1 1 0,-1 0 0,-20 4-130,-16 22 194,30-18 96,1 1-1,-1 0 1,2 0-1,-1 0 1,2 1-1,-1 0 1,1 0-1,0 0 1,1 1-1,1-1 1,-1 1-1,2 0 1,-1-1-1,2 1 1,-1 0-1,3 21 1,-1-29-140,1 1 0,-1-1 0,1 0 0,0 0 0,0 0 0,0 0 0,0-1 0,1 1 0,-1 0 0,1-1 0,-1 0 0,1 1-1,0-1 1,0 0 0,0-1 0,0 1 0,0 0 0,0-1 0,1 0 0,-1 0 0,0 0 0,1 0 0,-1 0 0,1-1 0,-1 1 0,7-1 0,-2 1-10,1-1 1,-1 0-1,0 0 1,1-1-1,-1 0 1,0 0-1,0-1 1,0 0-1,0-1 1,11-4-1,-7 0-33,-1 0 0,0-1 0,0 0 0,-1-1 0,0 0 0,12-15 0,-18 19 44,1 0-1,-1-1 1,0 0-1,0 0 1,-1 0-1,0-1 1,0 1-1,-1-1 1,1 1 0,-1-1-1,-1 0 1,1 0-1,0-12 1,-3 19-14,1 0 1,0-1-1,-1 1 1,1-1-1,-1 1 1,1 0-1,0-1 1,-1 1-1,1 0 1,-1 0-1,1 0 1,-1-1-1,1 1 1,-1 0-1,0 0 1,1 0-1,-1 0 1,1 0-1,-1 0 1,1 0-1,-1 0 1,1 0-1,-1 0 1,1 0-1,-1 0 1,1 0-1,-1 0 1,0 1 0,1-1-1,-1 0 1,1 0-1,0 0 1,-1 1-1,1-1 1,-1 0-1,1 1 1,-1-1-1,1 1 1,0-1-1,-1 1 1,-22 13-58,16-6 75,1-1 0,0 0-1,1 1 1,-1 0 0,2 1 0,-1-1 0,1 1 0,-4 11 0,7-18-11,0 0 0,1 0 0,-1 1 0,0-1 0,1 0 0,-1 0 0,1 0 0,0 0-1,0 0 1,0 1 0,0-1 0,0 0 0,0 0 0,0 0 0,1 1 0,-1-1 0,1 0 0,0 0 0,0 0 0,-1 0 0,1 0 0,0 0 0,1 0 0,-1-1 0,0 1 0,1 0 0,-1-1 0,1 1 0,-1 0 0,1-1-1,0 0 1,-1 1 0,1-1 0,0 0 0,0 0 0,0 0 0,0 0 0,0 0 0,0-1 0,0 1 0,3 0 0,54 4-1213,-20-11-4035,-12-6-1039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11.984"/>
    </inkml:context>
    <inkml:brush xml:id="br0">
      <inkml:brushProperty name="width" value="0.025" units="cm"/>
      <inkml:brushProperty name="height" value="0.025" units="cm"/>
    </inkml:brush>
  </inkml:definitions>
  <inkml:trace contextRef="#ctx0" brushRef="#br0">215 27 6054,'24'-26'12296,"-24"26"-12215,0 0 1,0 0-1,0 0 1,0 0-1,0 0 1,0 0 0,0 0-1,0 1 1,0-1-1,0 0 1,0 0-1,0 0 1,0 0-1,0 0 1,0 0-1,0 0 1,0 0-1,0 0 1,0 0-1,0 1 1,0-1-1,0 0 1,0 0-1,1 0 1,-1 0-1,0 0 1,0 0-1,0 0 1,0 0-1,0 0 1,0 0-1,0 0 1,0 0 0,0 0-1,0 0 1,0 0-1,0 0 1,1 0-1,-1 0 1,0 0-1,0 0 1,0 0-1,0 0 1,0 0-1,0 0 1,0 0-1,0 0 1,0 0-1,1 0 1,-1 0-1,0 0 1,0 0-1,0 0 1,0 0-1,0 0 1,0 0-1,0 0 1,0 0-1,0 0 1,0 0 0,0 0-1,0 0 1,0 0-1,1 0 1,-1-1-1,-9 20 1327,-29 41 55,-60 72 0,1-1-1479,165-242-17761,-49 81 13336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12.378"/>
    </inkml:context>
    <inkml:brush xml:id="br0">
      <inkml:brushProperty name="width" value="0.025" units="cm"/>
      <inkml:brushProperty name="height" value="0.025" units="cm"/>
    </inkml:brush>
  </inkml:definitions>
  <inkml:trace contextRef="#ctx0" brushRef="#br0">57 88 2915,'0'0'3945,"7"-10"-998,3-6-1684,13-19 1128,-7 8 5699,-17 32-7736,0-1-1,0 1 1,0-1-1,1 1 1,0 0-1,0-1 1,0 1-1,2 7 1,-1 18 628,-8 35 668,-9 133-278,17-197-1511,-1-1 1,0 1-1,0-1 1,0 0-1,0 1 1,0-1-1,0 1 1,0-1-1,0 1 1,0-1 0,0 1-1,0-1 1,-1 1-1,1-1 1,0 0-1,0 1 1,0-1-1,-1 1 1,1-1 0,0 0-1,0 1 1,-1-1-1,1 0 1,0 1-1,-1-1 1,1 0-1,0 1 1,-1-1 0,1 0-1,0 0 1,-2 1-1,-12-8-4221,-24-30-3841,27 25 5029,-9-7-3095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12.744"/>
    </inkml:context>
    <inkml:brush xml:id="br0">
      <inkml:brushProperty name="width" value="0.025" units="cm"/>
      <inkml:brushProperty name="height" value="0.025" units="cm"/>
    </inkml:brush>
  </inkml:definitions>
  <inkml:trace contextRef="#ctx0" brushRef="#br0">0 111 6438,'0'0'14734,"9"-1"-13394,57-3 462,-45 4-1534,0-1 0,1-1 0,32-8 0,-47 8-883,-1 0 1,1 0 0,0-1 0,-1 0 0,0-1 0,7-4 0,-9 5-501,1-1 0,-1 1-1,0-1 1,-1 0 0,1-1 0,-1 1 0,1 0 0,4-10-1,3-10-4233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2:13.123"/>
    </inkml:context>
    <inkml:brush xml:id="br0">
      <inkml:brushProperty name="width" value="0.025" units="cm"/>
      <inkml:brushProperty name="height" value="0.025" units="cm"/>
    </inkml:brush>
  </inkml:definitions>
  <inkml:trace contextRef="#ctx0" brushRef="#br0">91 0 9705,'0'0'8504,"-1"8"-6865,-8 38 678,-2 0 0,-22 63-1,-2 4-484,35-112-1819,-1-1 1,1 1 0,0 0 0,0 0-1,0 0 1,0 0 0,0 0-1,0 0 1,0 0 0,0-1-1,0 1 1,0 0 0,0 0 0,1 0-1,-1 0 1,0 0 0,1-1-1,-1 1 1,1 0 0,-1 0-1,0 0 1,1-1 0,0 1 0,-1 0-1,1-1 1,-1 1 0,1 0-1,0-1 1,0 1 0,-1-1-1,1 1 1,1 0 0,2 0 56,-1 0-1,1 1 1,0-1 0,0-1 0,0 1-1,0 0 1,0-1 0,5 0 0,3 0-15,1-1 0,-1 0 0,1-1 1,21-6-1,24-17-3530,-6-12-5718,-33 18 2765</inkml:trace>
  <inkml:trace contextRef="#ctx0" brushRef="#br0" timeOffset="1">351 146 12588,'0'0'14510,"0"31"-18963,0-27-2465</inkml:trace>
  <inkml:trace contextRef="#ctx0" brushRef="#br0" timeOffset="2">328 337 14894,'0'0'13645,"-5"9"-14157,8-9-1923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2.805"/>
    </inkml:context>
    <inkml:brush xml:id="br0">
      <inkml:brushProperty name="width" value="0.025" units="cm"/>
      <inkml:brushProperty name="height" value="0.025" units="cm"/>
    </inkml:brush>
  </inkml:definitions>
  <inkml:trace contextRef="#ctx0" brushRef="#br0">276 105 6822,'0'0'6940,"1"-9"-4553,0-28-337,-1 35-1892,0-1 0,0 1 1,-1 0-1,1-1 1,0 1-1,-1 0 1,0 0-1,0-1 1,1 1-1,-1 0 1,0 0-1,-1 0 0,1 0 1,0 0-1,-1 0 1,1 0-1,-1 0 1,1 1-1,-1-1 1,0 1-1,0-1 0,0 1 1,0-1-1,0 1 1,0 0-1,0 0 1,0 0-1,0 0 1,-1 1-1,1-1 1,-4 0-1,1 0-50,0 0-1,-1 0 1,1 1 0,-1-1-1,1 1 1,-1 1 0,1-1-1,-1 1 1,1 0 0,0 0-1,-1 0 1,-4 3 0,0 1-21,0 2 0,0-1 1,1 1-1,0 0 0,0 1 0,1 0 1,0 0-1,1 1 0,0 0 0,0 0 1,1 1-1,0 0 0,0 0 1,-5 14-1,5-9-18,0 0 0,1 0 1,1 0-1,0 1 0,1-1 1,1 1-1,0 0 0,1-1 0,3 32 1,-2-42-67,1 0 0,0 1 1,1-2-1,-1 1 0,1 0 1,0 0-1,0 0 0,1-1 1,0 1-1,-1-1 0,1 0 1,1 0-1,-1 0 1,0 0-1,1 0 0,0-1 1,0 0-1,0 0 0,0 0 1,1 0-1,-1 0 0,1-1 1,0 0-1,-1 0 0,1 0 1,0-1-1,0 0 0,0 1 1,0-2-1,1 1 1,-1-1-1,0 1 0,9-2 1,-9 1 10,0-1 0,0 1 0,0-1 0,0 0 0,0 0 0,0 0 0,-1-1 1,1 0-1,0 0 0,-1 0 0,1-1 0,-1 1 0,0-1 0,0 0 1,0 0-1,0 0 0,0-1 0,-1 0 0,1 1 0,-1-1 0,0 0 0,0-1 1,-1 1-1,1 0 0,-1-1 0,0 1 0,0-1 0,-1 0 0,1 0 0,-1 0 1,0 0-1,0 0 0,-1 0 0,1-6 0,-1 8 17,0 0 0,0 0-1,0 0 1,0 0 0,-1 0-1,1 0 1,-1 0 0,0 0-1,1 1 1,-1-1 0,-1 0-1,1 0 1,0 1 0,-4-5-1,4 5-19,-1 1 0,0 0-1,0 0 1,0 0-1,0 0 1,0 0 0,0 0-1,0 0 1,0 1 0,0-1-1,0 1 1,0-1-1,-1 1 1,1 0 0,0 0-1,0 0 1,0 0 0,-1 0-1,1 0 1,-4 2-1,4-1-3,0-1 0,-1 1 0,1 0 0,0 0 0,0 0 0,0 1 0,0-1-1,0 0 1,0 1 0,0-1 0,1 1 0,-1 0 0,1 0 0,-1-1-1,1 1 1,-1 0 0,1 0 0,0 1 0,0-1 0,0 0 0,0 0-1,0 0 1,1 1 0,-1-1 0,1 0 0,-1 1 0,1 1 0,0-3-3,0-1 0,1 1 0,-1-1 0,0 0 0,1 1 0,-1-1 0,0 0 0,1 1 0,-1-1 0,0 0 0,1 0 0,-1 1 0,0-1 0,1 0 0,-1 0 0,1 0 0,-1 0 0,1 0 0,-1 1 0,0-1 0,1 0 0,-1 0 0,1 0 0,-1 0 0,1 0 0,-1 0 0,1 0 0,-1 0 0,0-1 0,1 1 0,-1 0 0,1 0 0,-1 0 0,1 0 0,-1-1 0,1 1 0,19-7 104,-1-3-60,-1 0-1,-1-1 1,30-26 0,1 1-79,-48 35 26,0 1 0,1 0 0,-1 0 0,0 0 0,0-1 0,1 1 0,-1 0 0,0 0 0,0 0 0,1 0 0,-1 0 0,0 0 0,1-1 0,-1 1 1,0 0-1,0 0 0,1 0 0,-1 0 0,0 0 0,1 0 0,-1 0 0,0 0 0,1 0 0,-1 1 0,0-1 0,1 0 0,-1 0 0,0 0 0,0 0 0,1 0 0,-1 0 0,0 1 0,1-1 0,-1 0 0,0 0 0,0 0 0,0 1 0,1-1 0,4 17-78,-5 31 66,0-37 7,-5 146 186,5-157-200,0 1-1,0-1 1,0 1 0,0 0 0,0-1 0,0 1-1,0-1 1,0 1 0,1-1 0,-1 1-1,0 0 1,0-1 0,1 1 0,-1-1-1,0 1 1,1-1 0,-1 1 0,1-1 0,-1 0-1,0 1 1,1-1 0,-1 1 0,1-1-1,-1 0 1,1 1 0,0-1 0,-1 0-1,1 0 1,-1 1 0,1-1 0,-1 0 0,1 0-1,0 0 1,-1 0 0,1 0 0,-1 0-1,1 0 1,0 0 0,-1 0 0,1 0-1,-1 0 1,1 0 0,0 0 0,-1-1 0,1 1-1,-1 0 1,1 0 0,-1-1 0,1 1-1,0-1 1,2 0-460,0 0-1,0-1 1,0 1-1,-1-1 1,1 1-1,-1-1 1,1 0-1,-1 0 1,3-3-1,8-15-4469,3-7-3005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3.136"/>
    </inkml:context>
    <inkml:brush xml:id="br0">
      <inkml:brushProperty name="width" value="0.025" units="cm"/>
      <inkml:brushProperty name="height" value="0.025" units="cm"/>
    </inkml:brush>
  </inkml:definitions>
  <inkml:trace contextRef="#ctx0" brushRef="#br0">1 129 7399,'0'0'15460,"10"1"-15295,-5 0-154,0 0-1,-1 0 0,1-1 1,0 0-1,0 0 0,0 0 1,-1 0-1,1-1 0,0 0 1,0 0-1,-1 0 0,1-1 1,-1 1-1,1-1 0,-1 0 1,0 0-1,1-1 0,-1 1 1,0-1-1,-1 0 0,1 0 1,0-1-1,-1 1 0,0-1 1,0 1-1,0-1 0,0 0 1,0 0-1,-1 0 0,4-8 1,0-34 343,-11 29 435,4 17-752,0 0-1,0 0 1,1 0 0,-1 0-1,0 0 1,0 0-1,0 0 1,1 1-1,-1-1 1,0 0-1,0 0 1,1 1-1,-1-1 1,0 1-1,0-1 1,1 0-1,-1 1 1,0-1 0,1 1-1,-1 0 1,1-1-1,-1 1 1,1-1-1,-1 1 1,1 0-1,-1 0 1,-6 9 82,-1 0 0,2 0-1,0 0 1,0 1 0,1 0 0,0 0 0,1 0 0,0 1 0,0 0-1,2-1 1,-1 1 0,2 0 0,-1 0 0,2 16 0,0-26-172,1-1 1,-1 1 0,1 0 0,-1-1-1,1 1 1,0 0 0,0-1-1,0 1 1,0-1 0,0 0-1,0 1 1,0-1 0,0 0-1,1 1 1,-1-1 0,0 0 0,1 0-1,-1 0 1,1 0 0,-1-1-1,1 1 1,0 0 0,-1-1-1,1 1 1,0-1 0,-1 1 0,1-1-1,0 0 1,0 0 0,-1 1-1,1-1 1,0-1 0,0 1-1,0 0 1,-1 0 0,3-1-1,2 0-731,0 1 0,1-1-1,-1-1 1,0 1-1,0-1 1,0 0-1,0-1 1,10-5 0,9-13-5847,1-5-2759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3.655"/>
    </inkml:context>
    <inkml:brush xml:id="br0">
      <inkml:brushProperty name="width" value="0.025" units="cm"/>
      <inkml:brushProperty name="height" value="0.025" units="cm"/>
    </inkml:brush>
  </inkml:definitions>
  <inkml:trace contextRef="#ctx0" brushRef="#br0">98 28 4100,'0'0'15422,"-9"8"-13574,5-4-1727,-9 7 675,0 1 0,-19 25 1,29-34-730,0 1 1,1-1-1,-1 1 1,1-1-1,0 1 1,0 0-1,0 0 1,1 0-1,-1 0 0,1 0 1,0 1-1,0-1 1,1 0-1,-1 0 1,1 1-1,0-1 1,0 0-1,0 1 1,2 5-1,-2-8-70,1-1-1,0 0 0,0 0 1,0 0-1,0 0 0,0 0 1,0 0-1,0-1 0,0 1 1,0 0-1,1 0 0,-1-1 1,0 1-1,0-1 0,1 1 1,-1-1-1,0 1 0,1-1 1,-1 0-1,2 1 0,37 3-276,-21-2 61,-14-1 157,-1 0 0,1 0-1,0 0 1,0 1 0,-1 0 0,1 0 0,-1 0 0,0 0 0,0 1 0,1 0 0,-2-1 0,1 2 0,0-1 0,0 0 0,-1 1 0,0-1 0,4 6 0,-5-4 50,0 0 1,0 0 0,0 0 0,0 0-1,-1 1 1,0-1 0,0 0 0,0 1-1,-1-1 1,0 1 0,0-1-1,0 1 1,-1-1 0,1 0 0,-3 9-1,0-2 128,-1-1 0,0 1-1,0-1 1,-1 0-1,0 0 1,-1-1-1,-1 1 1,1-1-1,-2-1 1,1 1-1,-1-1 1,-1 0-1,-9 7 1,17-15-107,1 0 0,-1-1 0,0 1 0,1 0 0,-1-1 0,0 1 1,0-1-1,0 1 0,1-1 0,-1 1 0,0-1 0,0 0 0,0 1 0,0-1 0,0 0 0,0 0 0,0 0 1,0 1-1,0-1 0,0 0 0,0 0 0,1-1 0,-1 1 0,0 0 0,0 0 0,0 0 0,0-1 0,0 1 0,0 0 1,0-1-1,0 1 0,0-1 0,0-1-21,0 0 0,0 1 0,1-1 0,-1 0 0,1 0 1,-1 0-1,1 0 0,0 1 0,-1-1 0,1 0 0,0 0 0,0 0 0,1 0 1,-1-3-1,2-7-90,1 1 1,-1-1 0,2 1 0,5-15 0,70-100-73,-3 4-39,-68 107 198,-1-1 0,0 0 0,-1-1 0,-1 1 0,0-1 0,2-17 0,-7 33 18,0 0 0,1-1 0,-1 1 0,0 0 0,0 0 0,0 0 0,0 0 0,0 0 0,0 0 0,-1 0 0,1 0 0,0 0 0,0 0 0,-1 0 0,1 0 0,0 0 0,-1 0 0,0-1 0,0 1 3,1 1-1,-1 0 1,1 0-1,-1-1 1,1 1-1,-1 0 0,1 0 1,-1 0-1,1 0 1,-1-1-1,1 1 1,-1 0-1,0 0 1,1 0-1,-1 0 1,1 0-1,-1 1 1,1-1-1,-1 0 1,1 0-1,-1 0 1,1 0-1,-1 1 1,0-1-1,-3 2 34,1 0 0,-1 0 1,1 0-1,0 1 0,0 0 0,-1-1 0,-4 7 1,2-1 38,0 0 1,1 1-1,-1 0 1,2 0-1,-1 0 1,1 1-1,1-1 1,0 1-1,0 0 1,1 0-1,0 0 1,0 0-1,1 0 1,1 0-1,0 0 1,1 11-1,0-19-143,-1 0-1,1 0 1,0 0-1,0 0 1,0 0-1,0 0 1,0 0-1,0-1 1,0 1-1,1 0 1,-1-1-1,1 1 1,-1-1-1,1 1 1,-1-1-1,1 0 1,0 0-1,0 0 1,0 0-1,0 0 1,-1 0-1,1 0 1,0-1-1,1 1 1,-1 0 0,0-1-1,0 0 1,0 0-1,0 1 1,0-1-1,0-1 1,0 1-1,0 0 1,1 0-1,2-2 1,3 1-841,-1 0 1,1-1 0,0 0-1,-1 0 1,0-1-1,0 0 1,0-1 0,9-5-1,14-16-4977,-2-8 497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3.999"/>
    </inkml:context>
    <inkml:brush xml:id="br0">
      <inkml:brushProperty name="width" value="0.025" units="cm"/>
      <inkml:brushProperty name="height" value="0.025" units="cm"/>
    </inkml:brush>
  </inkml:definitions>
  <inkml:trace contextRef="#ctx0" brushRef="#br0">114 1 3203,'0'0'15625,"-9"0"-13377,5 0-2123,1 0 0,0 0 0,0 0 0,-1 1 0,1 0 1,0-1-1,0 1 0,0 0 0,0 0 0,0 1 0,0-1 0,0 1 0,-4 2 0,4-1-14,-1 1 0,1 0-1,0 0 1,0 0-1,0 0 1,0 0 0,1 0-1,0 1 1,0-1-1,-3 9 1,-15 61 495,19-69-592,0 1 0,1 0 0,-1-1 0,1 1 0,0 0 0,0-1 0,1 1 0,0 0 0,0-1 0,0 1 0,3 6 0,-2-10-51,-1 0 0,1 0 0,0 0 0,-1 0 0,1 0 0,0 0 0,0-1 0,1 1 0,-1-1 0,0 0 0,0 1 0,1-1 0,-1 0 1,0 0-1,1 0 0,-1-1 0,1 1 0,0-1 0,-1 1 0,1-1 0,-1 0 0,1 0 0,0 0 0,-1 0 0,1-1 0,3 0 0,9-1-1058,-1-1 1,0 0 0,17-8-1,-28 11 856,32-11-1262,-34 11 1507,0 0 1,-1-1-1,1 1 0,0 0 0,-1 0 1,1-1-1,0 1 0,-1 0 0,1 0 1,0 0-1,0 0 0,-1 0 1,1 0-1,0 0 0,-1 0 0,1 0 1,0 0-1,0 1 0,-1-1 1,1 0-1,0 0 0,-1 1 0,1-1 1,-1 0-1,1 1 0,0-1 0,-1 0 1,1 1-1,-1-1 0,1 1 1,-1-1-1,1 1 0,-1 0 0,1-1 1,-1 1-1,0-1 0,1 1 0,-1 0 1,1 0-1,-3 9 416,1-1 1,-1 0-1,-1 0 0,0 0 0,0 0 1,-1 0-1,0-1 0,0 1 1,-1-1-1,0 0 0,-1-1 1,0 1-1,0-1 0,0 0 0,-1 0 1,0-1-1,0 0 0,-16 10 1,22-16-451,1 1 0,-1 0 1,0-1-1,0 1 1,0-1-1,1 1 1,-1-1-1,0 0 1,0 1-1,0-1 1,0 0-1,0 0 0,0 1 1,0-1-1,0 0 1,0 0-1,0 0 1,0 0-1,0 0 1,0 0-1,1-1 0,-1 1 1,0 0-1,0 0 1,0-1-1,0 1 1,0 0-1,0-1 1,0 1-1,1-1 0,-1 1 1,0-1-1,0 0 1,1 1-1,-1-1 1,0 0-1,1 1 1,-1-1-1,1 0 1,-1 0-1,1 0 0,-1 0 1,1 1-1,-1-1 1,1 0-1,0 0 1,-1 0-1,1 0 1,0 0-1,0 0 0,0-1 1,-1-6-1532,1 0 1,0 0-1,0 0 1,1 0 0,2-10-1,4-7-4762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8.121"/>
    </inkml:context>
    <inkml:brush xml:id="br0">
      <inkml:brushProperty name="width" value="0.025" units="cm"/>
      <inkml:brushProperty name="height" value="0.025" units="cm"/>
    </inkml:brush>
  </inkml:definitions>
  <inkml:trace contextRef="#ctx0" brushRef="#br0">1 20 15599,'0'0'7207,"46"14"-7079,-7-14-64,-5-3-256,4-3-577,-4-1-801,-6-1-1473,-1-1-3010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4.695"/>
    </inkml:context>
    <inkml:brush xml:id="br0">
      <inkml:brushProperty name="width" value="0.025" units="cm"/>
      <inkml:brushProperty name="height" value="0.025" units="cm"/>
    </inkml:brush>
  </inkml:definitions>
  <inkml:trace contextRef="#ctx0" brushRef="#br0">1 90 3299,'0'0'5328,"9"0"-2200,-7 0-3015,75-5 7280,-70 4-7037,1 0 0,-1 0 1,0-1-1,0 0 0,0 0 0,0-1 0,-1 0 1,1 0-1,-1-1 0,7-4 0,-12 8-326,-1-1-1,1 1 1,0 0 0,-1 0-1,1-1 1,-1 1-1,1-1 1,0 1-1,-1 0 1,1-1 0,-1 1-1,1-1 1,-1 0-1,1 1 1,-1-1 0,0 1-1,1-1 1,-1 0-1,0 1 1,1-1-1,-1 0 1,0 1 0,0-1-1,0 0 1,1 1-1,-1-1 1,0 0-1,0 0 1,0 1 0,0-1-1,0 0 1,0 1-1,0-1 1,-1 0-1,1 0 1,0 1 0,0-1-1,-1 0 1,1 1-1,0-1 1,-1 0 0,1 1-1,0-1 1,-1 1-1,1-1 1,-1 1-1,1-1 1,-1 1 0,1-1-1,-1 1 1,-1-1-1,1 0 16,-1 0-1,0 1 1,0-1-1,0 1 1,0-1-1,0 1 0,0 0 1,0 0-1,0 0 1,0 0-1,0 0 1,0 0-1,0 1 1,1-1-1,-1 1 1,0-1-1,0 1 1,0 0-1,0 0 0,-2 1 1,-1 2-9,-1 1-1,1 0 1,0 0-1,0 0 1,1 1 0,0-1-1,0 1 1,0 0-1,0 0 1,-2 8 0,4-10-29,0 1 1,0-1 0,0 0 0,1 1-1,0-1 1,0 1 0,0-1 0,0 1-1,1 0 1,0-1 0,0 1-1,0 0 1,0-1 0,1 1 0,0 0-1,2 8 1,-1-11-1,-1-1-1,1 1 1,0 0-1,-1-1 1,1 1 0,0-1-1,0 0 1,0 0-1,0 0 1,0 0-1,1 0 1,-1 0 0,0 0-1,0 0 1,0-1-1,1 0 1,-1 1 0,0-1-1,1 0 1,-1 0-1,0 0 1,1 0-1,-1 0 1,0-1 0,3 0-1,3 0 2,1 0 0,-1-1 0,0 0 0,-1-1 0,15-5 0,-3-4-110,-1 0 1,-1-1-1,18-18 1,-17 15-8,39-27-1,-58 69-130,-16 19 638,14-39-266,0 0 0,0 0 0,1 0 0,-1 0 0,1 1 0,1-1 0,0 1 0,-1 7 0,2-13-126,0-1 0,0 1 0,1-1 1,-1 0-1,0 1 0,1-1 1,-1 0-1,0 1 0,1-1 0,-1 0 1,1 1-1,-1-1 0,1 0 0,-1 0 1,0 0-1,1 1 0,-1-1 0,1 0 1,-1 0-1,1 0 0,-1 0 0,1 0 1,-1 0-1,1 0 0,-1 0 1,1 0-1,-1 0 0,1 0 0,-1 0 1,1 0-1,-1 0 0,1-1 0,-1 1 1,0 0-1,1 0 0,-1-1 0,1 1 1,-1 0-1,0 0 0,1-1 0,-1 1 1,1-1-1,20-11 40,90-79-2401,-110 91 2353,-1-1-1,0 1 0,0 0 0,0 0 1,0 0-1,0 0 0,1 0 0,-1-1 1,0 1-1,0 0 0,0 0 0,1 0 1,-1 0-1,0 0 0,0 0 0,0 0 1,1 0-1,-1 0 0,0 0 1,0 0-1,0 0 0,1 0 0,-1 0 1,0 0-1,0 0 0,0 0 0,1 0 1,-1 0-1,0 0 0,0 0 0,0 0 1,1 0-1,-1 0 0,0 0 0,0 1 1,0-1-1,0 0 0,1 0 0,-1 0 1,0 0-1,0 0 0,0 1 0,0-1 1,0 0-1,1 0 0,-1 0 0,0 0 1,0 1-1,0-1 0,0 0 0,0 0 1,2 17 420,-2-16-375,0 0 0,0 1 0,0-1 0,0 0-1,0 0 1,0 0 0,0 0 0,0 1-1,0-1 1,1 0 0,-1 0 0,0 0-1,1 0 1,-1 0 0,1 1 0,-1-1-1,1 0 1,-1 0 0,1 0 0,0 0 0,0-1-1,-1 1 1,1 0 0,0 0 0,0 0-1,1 0 1,3-1 22,0-1 0,0 1-1,0-1 1,0 0 0,0-1-1,0 1 1,-1-1 0,1 0-1,-1 0 1,1-1 0,-1 1 0,0-1-1,0 0 1,0 0 0,0-1-1,6-6 1,-6 6-81,0 0 1,0 0-1,-1 0 0,1-1 1,-1 0-1,0 0 0,0 0 1,-1 0-1,0 0 0,1 0 1,-2-1-1,1 1 0,-1-1 1,2-8-1,-3 13 9,-1 0 0,1 1 0,0-1 1,0 0-1,0 1 0,-1-1 0,1 0 0,0 1 1,-1-1-1,1 1 0,-1-1 0,1 1 0,-1-1 1,1 1-1,-1-1 0,1 1 0,-1-1 0,1 1 1,-1 0-1,0-1 0,1 1 0,-1 0 0,1-1 1,-1 1-1,0 0 0,1 0 0,-1 0 0,0 0 1,1-1-1,-1 1 0,0 0 0,0 0 0,1 0 1,-1 0-1,0 1 0,1-1 0,-1 0 0,0 0 1,1 0-1,-1 1 0,0-1 0,1 0 0,-1 0 1,1 1-1,-1-1 0,0 1 0,0 0 0,-2 0 0,-1 0-1,1 1 1,0-1-1,-1 1 0,1 0 1,0 0-1,0 0 0,-3 3 1,3-1 34,0-1 1,1 1-1,0-1 1,0 1-1,0 0 1,0 0-1,0 0 1,1 0-1,-1 0 1,1 0-1,0 0 1,1 0-1,-1 1 0,1-1 1,-1 0-1,1 1 1,1-1-1,0 5 1,-1-7-85,1 1 1,0 0 0,1-1-1,-1 1 1,0 0-1,1-1 1,-1 0 0,1 1-1,0-1 1,0 0 0,0 0-1,0 0 1,0 0-1,0 0 1,1 0 0,-1-1-1,0 1 1,1-1-1,0 0 1,-1 1 0,1-1-1,0 0 1,-1-1-1,1 1 1,0 0 0,0-1-1,3 1 1,24 1-2896,4-2-2429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5.290"/>
    </inkml:context>
    <inkml:brush xml:id="br0">
      <inkml:brushProperty name="width" value="0.025" units="cm"/>
      <inkml:brushProperty name="height" value="0.025" units="cm"/>
    </inkml:brush>
  </inkml:definitions>
  <inkml:trace contextRef="#ctx0" brushRef="#br0">11 0 9289,'0'21'6630,"0"1"-5765,0 6 640,0 4 33,6 5-737,3-2-545,-6 4-160,2-2-96,1-3 32,-6-3-64,0-5-353,0-6-31,0-5-353,-6-8-992,-8-7-1923,-5 0-1248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5.638"/>
    </inkml:context>
    <inkml:brush xml:id="br0">
      <inkml:brushProperty name="width" value="0.025" units="cm"/>
      <inkml:brushProperty name="height" value="0.025" units="cm"/>
    </inkml:brush>
  </inkml:definitions>
  <inkml:trace contextRef="#ctx0" brushRef="#br0">1 201 6150,'0'-11'4142,"0"3"-3636,-1 1 0,2 0-1,-1 0 1,1 0 0,0-1-1,0 1 1,1 0 0,0 0-1,0 0 1,0 1 0,1-1-1,0 1 1,1-1 0,0 1-1,-1 0 1,2 0-1,-1 0 1,1 1 0,0 0-1,0 0 1,0 0 0,1 0-1,0 1 1,11-7 0,-5 6-260,2 0 1,-1 1 0,0 0 0,1 1-1,0 1 1,-1 0 0,1 0-1,0 2 1,27 1 0,-36 0-244,0-1 0,-1 0 0,1 1 1,0 0-1,-1 0 0,1 1 0,-1-1 0,1 1 1,-1 0-1,0 0 0,0 1 0,0-1 1,0 1-1,0 0 0,-1 0 0,1 0 0,-1 0 1,1 1-1,-1-1 0,-1 1 0,1 0 0,0 0 1,-1 0-1,0 0 0,0 0 0,0 1 1,0-1-1,-1 1 0,1-1 0,-1 1 0,0-1 1,0 6-1,-1 3 76,1-1 0,-2 0 0,0 0 0,0 0-1,-1 0 1,-1 0 0,0-1 0,0 1 0,-1-1 0,0 1 0,-1-1 0,-1 0 0,-8 12 0,9-14 116,-1 0 0,2 1-1,-1-1 1,1 1 0,0 0 0,1 1 0,1-1 0,-1 0 0,0 16-1,3-26-197,0 1 0,0 0-1,0 0 1,0-1-1,1 1 1,-1 0 0,0 0-1,1-1 1,-1 1 0,0 0-1,1-1 1,-1 1 0,1 0-1,-1-1 1,1 1-1,-1-1 1,1 1 0,-1-1-1,1 1 1,0-1 0,-1 1-1,1-1 1,0 1-1,-1-1 1,1 0 0,0 0-1,0 1 1,31 4-1148,28-11-2990,-21-8-12,-1-4-2248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6.013"/>
    </inkml:context>
    <inkml:brush xml:id="br0">
      <inkml:brushProperty name="width" value="0.025" units="cm"/>
      <inkml:brushProperty name="height" value="0.025" units="cm"/>
    </inkml:brush>
  </inkml:definitions>
  <inkml:trace contextRef="#ctx0" brushRef="#br0">122 23 3940,'0'0'11920,"-10"1"-9726,5 0-1981,0-1 0,-1 1 0,1 1 0,0-1 0,0 1 0,0 0 0,1 0 0,-1 0 0,0 1 0,1 0 0,0 0 0,-1 0 0,1 0 0,0 1 0,1-1 0,-1 1 0,1 0 0,-1 0 0,1 0 0,0 1 0,1-1 0,-1 1 0,1 0 0,0-1 0,0 1-1,0 0 1,-1 7 0,2-10-153,1 1-1,-1-1 0,0 0 1,1 0-1,-1 1 1,1-1-1,0 0 0,0 0 1,0 1-1,0-1 0,0 0 1,1 0-1,-1 1 0,1-1 1,-1 0-1,1 0 0,1 3 1,-1-4-36,0 0 0,0 0 0,-1 0 0,1-1 0,0 1 0,0 0 0,0-1 0,0 1 1,0-1-1,1 1 0,-1-1 0,0 1 0,0-1 0,0 0 0,0 0 0,0 1 0,1-1 0,-1 0 0,0 0 0,0 0 0,0 0 1,0 0-1,2-1 0,4-1 16,-1 1 0,0-1 0,0-1 0,0 1 0,0-1 0,0 0 0,-1 0 0,1-1 1,-1 0-1,8-7 0,-8 6-26,1 0 0,-1-1 0,0 1-1,-1-1 1,1 0 0,-1 0 0,-1-1 0,1 1 0,-1-1 0,0 0 0,0 0 0,-1 0 0,0 0 0,0 0 0,-1-1 0,0 1 0,0-11 0,-4 12-47,-5 11-50,-6 14-10,10-10 81,0 0-1,0 1 0,1 0 0,1 0 1,-1 0-1,1 0 0,1 0 1,0 0-1,1 1 0,-1-1 0,2 0 1,2 16-1,-2-24-117,0-1 0,0 1 0,0-1 0,0 1 0,0-1 0,1 0 0,-1 0 0,0 1 0,1-1 0,-1 0-1,1 0 1,-1-1 0,1 1 0,-1 0 0,1 0 0,0-1 0,0 1 0,-1-1 0,1 1 0,0-1 0,0 0 0,-1 0 0,1 0 0,3 0 0,0 0-851,0 0 0,1 0 0,-1-1 0,0 1 0,0-1 0,0-1 0,8-2 0,7-8-4837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6.513"/>
    </inkml:context>
    <inkml:brush xml:id="br0">
      <inkml:brushProperty name="width" value="0.025" units="cm"/>
      <inkml:brushProperty name="height" value="0.025" units="cm"/>
    </inkml:brush>
  </inkml:definitions>
  <inkml:trace contextRef="#ctx0" brushRef="#br0">54 0 4420,'0'0'15038,"-7"12"-13484,0-2-1294,1 0 0,1 1 0,0 0 0,0 0 0,1 1 0,1-1 0,0 1 0,0 0 0,0 13 0,2-18-43,0 11-32,1-1 1,0 1 0,1-1-1,4 21 1,-4-35-177,-1 0 1,1 0-1,0 0 1,0 0-1,1 0 1,-1 0-1,0-1 1,1 1-1,0 0 1,-1-1-1,1 1 0,0-1 1,4 4-1,-4-5 5,0 0 0,0 0-1,0-1 1,0 1-1,0 0 1,0 0 0,0-1-1,0 0 1,0 1 0,0-1-1,0 0 1,0 0-1,0 0 1,1 0 0,-1 0-1,0-1 1,0 1-1,0 0 1,0-1 0,0 0-1,0 1 1,2-2 0,2-1 1,0-1 1,-1 1 0,1-1 0,-1 0 0,0-1 0,0 1 0,-1-1 0,1 0 0,-1 0 0,5-7-1,34-57-120,-45 76 127,2 0 0,-1 0 0,1 1 0,0-1 0,2 15 1,0 2 15,-3-23-37,1 0 1,0-1 0,0 1 0,0 0 0,1 0-1,-1 0 1,0 0 0,0-1 0,0 1-1,1 0 1,-1 0 0,0 0 0,1-1-1,-1 1 1,0 0 0,1 0 0,-1-1-1,1 1 1,-1 0 0,1-1 0,0 1-1,-1-1 1,1 1 0,0-1 0,-1 1-1,1-1 1,0 1 0,0-1 0,-1 0-1,1 1 1,1-1 0,1 1 10,0-1 1,0 0-1,-1 0 0,1 0 1,0 0-1,0 0 1,0-1-1,0 1 0,4-3 1,4 0 34,0-2 0,0 1 0,17-12 0,-13 6-46,-11 6-7,0 1 0,0 0 0,1 0 0,-1 1 1,0-1-1,1 1 0,0 0 0,-1 0 0,1 0 0,8-1 0,-11 45 1095,-2-41-1037,-1 0 1,1-1-1,0 1 1,0 0-1,0 0 1,1 0-1,-1 0 0,0-1 1,0 1-1,0 0 1,1 0-1,-1 0 0,0-1 1,1 1-1,-1 0 1,0-1-1,1 1 1,-1 0-1,1-1 0,0 1 1,-1 0-1,1-1 1,-1 1-1,1-1 0,0 1 1,-1-1-1,3 1 1,-2 0 1,1-1 1,0 0-1,0 1 1,0-1-1,-1 0 1,1 0-1,0-1 1,0 1-1,0 0 1,0-1-1,-1 1 1,4-2 0,53-27 235,-50 24-259,3-3-121,1 1 0,0 0 0,1 1 0,0 1-1,0 0 1,0 0 0,0 1 0,1 1-1,16-2 1,-30 5 93,1 1-1,0-1 0,-1 1 0,1-1 1,-1 1-1,1-1 0,-1 1 1,1 0-1,-1-1 0,1 1 1,-1 0-1,0-1 0,1 1 1,-1 0-1,0 0 0,1-1 1,-1 1-1,0 0 0,0 0 1,0 0-1,0-1 0,0 1 1,0 0-1,0 0 0,0 0 0,0-1 1,0 1-1,0 0 0,-1 1 1,-3 37 361,2-25-280,2-10-2181,0-9-3691,0-6-4547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7.375"/>
    </inkml:context>
    <inkml:brush xml:id="br0">
      <inkml:brushProperty name="width" value="0.025" units="cm"/>
      <inkml:brushProperty name="height" value="0.025" units="cm"/>
    </inkml:brush>
  </inkml:definitions>
  <inkml:trace contextRef="#ctx0" brushRef="#br0">23 232 4644,'0'0'7842,"10"-9"-5295,3-4-1416,-1-1 0,0 0 0,19-29 1,-27 36-924,0 0 0,0 0 1,0-1-1,-1 0 0,0 0 1,0 0-1,-1 0 1,0 0-1,-1 0 0,1-1 1,-2 1-1,1-15 0,-2 22-188,1 0 0,0 0 0,0 0 0,0 0 0,-1 0 0,1 0 0,0 0 0,-1 0 0,1 0 0,-1 1 0,1-1 0,-1 0 0,1 0-1,-1 0 1,0 1 0,1-1 0,-1 0 0,0 1 0,0-1 0,0 0 0,1 1 0,-1-1 0,0 1 0,0 0 0,0-1 0,0 1 0,0 0 0,0-1-1,0 1 1,0 0 0,0 0 0,0 0 0,0 0 0,0 0 0,0 0 0,0 0 0,0 0 0,0 0 0,0 0 0,1 1 0,-1-1 0,0 0 0,0 1-1,0-1 1,0 1 0,0-1 0,0 1 0,0 0 0,-5 1-19,1 1 1,0-1-1,1 1 1,-1 0-1,0 0 0,1 1 1,-5 4-1,2 0 1,1 0 1,1 0-1,0 1 1,0-1-1,1 1 1,0 0-1,0 1 1,1-1-1,0 0 1,1 1-1,0 0 1,0 0-1,1-1 1,0 21-1,1-29 2,0 0-1,0 0 0,0 0 0,0 0 1,0 0-1,1 0 0,-1 0 1,0 0-1,0 0 0,1-1 0,-1 1 1,1 0-1,-1 0 0,1 0 0,-1 0 1,1 0-1,-1 0 0,1-1 0,0 1 1,-1 0-1,1-1 0,0 1 1,0 0-1,-1-1 0,1 1 0,0-1 1,0 1-1,0-1 0,2 1 0,0 0 32,0-1 0,1 1 0,-1-1 0,0 0 0,1 0-1,-1 0 1,0 0 0,0-1 0,6-1 0,3-1 100,0-1 0,0 0 0,-1-1-1,13-7 1,29-23 34,51-44 0,-102 78-165,-2 0-6,0 1 0,1-1 0,-1 1 0,1 0-1,-1-1 1,0 1 0,1-1 0,-1 1 0,1 0 0,-1-1-1,1 1 1,-1 0 0,1 0 0,0-1 0,-1 1 0,1 0 0,-1 0-1,1 0 1,-1 0 0,1 0 0,0 0 0,-1 0 0,1 0 0,-1 0-1,1 0 1,0 0 0,-1 0 0,1 0 0,-1 0 0,1 0 0,-1 1-1,1-1 1,0 0 0,-1 0 0,1 1 0,-1-1 0,1 1 0,0 1 3,0 0 0,0 0 0,0 0 0,-1 0 1,1 0-1,-1 0 0,1 0 0,-1 0 0,0 0 0,0 1 1,0 2-1,-8 75 572,6-64-182,2-16-348,-1 1-1,1 0 1,0 0 0,0 0 0,0-1 0,0 1-1,0 0 1,0 0 0,0-1 0,0 1 0,0 0-1,0 0 1,0-1 0,1 1 0,-1 0-1,0 0 1,0-1 0,1 1 0,-1 0 0,1-1-1,-1 1 1,0 0 0,1-1 0,-1 1-1,1-1 1,-1 1 0,1 0 0,0-1 0,0 1-1,1 0 11,0-1-1,-1 0 0,1 0 0,-1 0 0,1 0 0,-1 0 0,1 0 1,-1 0-1,1-1 0,-1 1 0,1 0 0,-1-1 0,3-1 0,44-26 465,-6-9-369,-30 25-201,0 1 0,1 0 0,18-11 0,-31 22 3,1 0 1,-1-1-1,0 1 0,0 0 0,1 0 1,-1-1-1,0 1 0,1 0 0,-1 0 0,0 0 1,1-1-1,-1 1 0,0 0 0,1 0 0,-1 0 1,0 0-1,1 0 0,-1 0 0,1 0 1,-1 0-1,0 0 0,1 0 0,-1 0 0,0 0 1,1 0-1,-1 0 0,1 0 0,-1 0 0,0 0 1,1 0-1,-1 1 0,0-1 0,1 0 0,-1 0 1,0 0-1,1 1 0,-1-1 0,0 0 1,0 0-1,1 1 0,-1-1 0,0 0 0,0 1 1,1-1-1,-1 0 0,0 0 0,0 1 0,1 24-1402,-1-3-2576,0-22 3726,0 1 0,0-1 0,0 1 1,0-1-1,0 1 0,0-1 0,0 1 1,0-1-1,1 0 0,-1 1 1,0-1-1,0 1 0,0-1 0,1 1 1,-1-1-1,0 0 0,0 1 0,1-1 1,-1 0-1,0 1 0,1-1 1,-1 0-1,1 0 0,-1 1 0,0-1 1,1 0-1,-1 0 0,1 1 1,-1-1-1,1 0 0,-1 0 0,6 0-5260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7.751"/>
    </inkml:context>
    <inkml:brush xml:id="br0">
      <inkml:brushProperty name="width" value="0.025" units="cm"/>
      <inkml:brushProperty name="height" value="0.025" units="cm"/>
    </inkml:brush>
  </inkml:definitions>
  <inkml:trace contextRef="#ctx0" brushRef="#br0">1 255 512,'2'-11'1415,"6"-27"-806,20-104 4944,-16 79 5907,-27 134-9606,8-46-1240,2 1-1,0-1 1,-1 42-1,6-65-609,1-1 0,-1 1 0,1 0 0,-1-1 0,1 1 0,0-1 0,0 1 0,0-1 0,0 1 0,0-1 0,0 1 0,0-1 0,0 0 0,0 0 0,0 1 0,1-1 0,-1 0 0,1 0 0,-1 0 0,1 0 0,-1-1 0,1 1 0,-1 0 0,1-1 0,0 1-1,-1-1 1,1 1 0,0-1 0,-1 0 0,1 0 0,0 0 0,0 0 0,-1 0 0,3 0 0,13 0-571,-1 0 0,27-4 0,-30 2-374,-10 2 720,4-1-354,0 0 0,0 1 0,0 0 0,0 0 0,9 2 0,-15-2 620,0 0 0,-1 0 0,1 1 0,0-1 0,0 0-1,0 1 1,0-1 0,0 1 0,-1-1 0,1 1 0,0-1-1,-1 1 1,1 0 0,0-1 0,-1 1 0,1 0 0,0-1-1,-1 1 1,1 0 0,-1 0 0,0 0 0,1-1 0,-1 1-1,1 0 1,-1 0 0,0 0 0,0 0 0,0 0-1,0 0 1,1 0 0,-1 0 0,0 0 0,0 0 0,-1-1-1,1 1 1,0 0 0,0 0 0,0 0 0,-1 0 0,1 0-1,0 0 1,-1 0 0,1-1 0,-1 1 0,1 0 0,-1 0-1,1-1 1,-2 2 0,0 2 276,-1 0 0,0-1-1,0 1 1,0-1 0,-1 0-1,1 1 1,-1-2 0,0 1-1,0 0 1,0-1 0,0 0-1,0 0 1,0 0 0,-1 0 0,1 0-1,-1-1 1,-8 1 0,-6 2 328,1-2 1,-1 0-1,-19-1 1,10-5-257,27 4-482,1 0-1,-1 0 0,1-1 0,-1 1 0,1 0 0,-1 0 0,1-1 1,-1 1-1,1-1 0,0 1 0,-1 0 0,1-1 0,-1 1 0,1-1 1,0 1-1,-1-1 0,1 1 0,0-1 0,0 1 0,-1-1 0,1 1 1,0-1-1,0 1 0,0-2 0,0 1-287,1-1 0,-1 1 0,1-1 0,0 0 0,0 1 1,0-1-1,0 1 0,0 0 0,0-1 0,1 1 0,-1 0 0,0 0 0,1-1 0,-1 1 0,0 0 0,1 0 0,0 1 0,-1-1 0,1 0 1,-1 0-1,1 1 0,3-1 0,16-8-5245,2 3-1745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8.172"/>
    </inkml:context>
    <inkml:brush xml:id="br0">
      <inkml:brushProperty name="width" value="0.025" units="cm"/>
      <inkml:brushProperty name="height" value="0.025" units="cm"/>
    </inkml:brush>
  </inkml:definitions>
  <inkml:trace contextRef="#ctx0" brushRef="#br0">80 104 6502,'-7'0'2819,"4"0"-2329,-38 3 3997,40-3-4220,0 0-1,-1 0 1,1 0 0,0 1 0,-1-1 0,1 0 0,0 1 0,0-1 0,-1 1-1,1 0 1,0-1 0,0 1 0,0 0 0,0 0 0,0 0 0,0-1-1,0 1 1,0 0 0,0 0 0,0 0 0,1 1 0,-1-1 0,0 0 0,1 0-1,-1 0 1,1 1 0,-1-1 0,1 0 0,0 0 0,-1 3 0,2-3-150,-1 0 0,1 0 0,0 0-1,-1-1 1,1 1 0,0 0 0,0 0 0,-1 0 0,1-1 0,0 1 0,0 0 0,0-1 0,0 1 0,0-1 0,0 1 0,0-1 0,0 0 0,1 1 0,-1-1 0,0 0-1,0 0 1,0 0 0,0 1 0,0-1 0,0-1 0,1 1 0,0 0 0,42 0 713,-37-1-573,-1 1-211,0-1-1,1-1 0,-1 1 1,0-1-1,0 0 1,1 0-1,-2-1 1,1 1-1,0-2 1,0 1-1,-1 0 0,0-1 1,8-7-1,-11 9-47,1-1 0,0 1 0,0-1 0,-1 0-1,0 0 1,1 0 0,-1 0 0,0-1 0,-1 1 0,1-1-1,-1 1 1,1-1 0,-1 1 0,0-1 0,0 0 0,-1 1-1,1-1 1,-1 0 0,0 0 0,0 0 0,0 1 0,0-1-1,-1 0 1,0-4 0,0 7-3,1 0 1,0 0-1,-1 0 1,1 0-1,-1 1 1,0-1-1,1 0 1,-1 0-1,0 0 1,1 0-1,-1 1 1,0-1-1,0 0 0,0 1 1,0-1-1,0 1 1,1-1-1,-1 1 1,0-1-1,0 1 1,0 0-1,0-1 1,0 1-1,-1 0 0,1 0 1,0 0-1,0 0 1,0 0-1,0 0 1,0 0-1,0 0 1,0 0-1,0 0 1,0 1-1,0-1 0,0 0 1,0 1-1,0-1 1,-2 2-1,-1 0-5,0-1 0,0 2 0,0-1 0,0 0 0,0 1 0,0 0 0,-6 5 0,3 1 59,0-1 0,1 1 0,0 0-1,0 0 1,1 1 0,0 0 0,1 0 0,0 0-1,0 0 1,1 1 0,1 0 0,0-1-1,0 1 1,0 19 0,2-28-78,1 0 0,-1 0-1,0 0 1,1 0 0,0 0 0,-1 0 0,1-1 0,0 1 0,0 0-1,0 0 1,0 0 0,0-1 0,1 1 0,-1-1 0,1 1 0,-1-1 0,1 1-1,-1-1 1,1 0 0,-1 0 0,1 0 0,0 0 0,0 0 0,0 0-1,0 0 1,0-1 0,0 1 0,0 0 0,0-1 0,0 0 0,0 0 0,0 1-1,2-1 1,4 0-807,-1 1 0,0-1 0,0 0 0,1-1 0,-1 0 0,0 0 0,0 0 0,13-5 0,8-9-5565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8.639"/>
    </inkml:context>
    <inkml:brush xml:id="br0">
      <inkml:brushProperty name="width" value="0.025" units="cm"/>
      <inkml:brushProperty name="height" value="0.025" units="cm"/>
    </inkml:brush>
  </inkml:definitions>
  <inkml:trace contextRef="#ctx0" brushRef="#br0">96 173 2883,'0'0'2445,"0"7"-2691,-8 22 1275,4-19 875,-1 0-1,0 0 0,0-1 1,-1 0-1,-13 15 0,14-19-1343,1 0 0,-1 0 1,1 0-1,0 1 0,1 0 0,0-1 0,-1 1 0,2 1 0,-1-1 0,1 0 0,-3 12 0,5-18-525,0 1 0,1-1 0,-1 0 0,0 1 0,1-1 0,-1 1 0,0-1 0,1 0 0,-1 1 0,0-1 0,1 0 0,-1 0 0,1 1 0,-1-1 0,1 0 0,-1 0 0,0 0 0,1 0 0,-1 1 0,1-1 0,-1 0 0,1 0 0,-1 0 0,1 0 0,-1 0 0,1 0 0,-1 0 0,1 0 0,-1 0 0,1 0 0,-1-1 0,1 1 0,-1 0 0,0 0 0,1 0 0,-1-1 0,1 1 0,0 0 0,21-9 736,-7-2-705,-1-1 0,0 0 0,0-1 0,-2 0 0,0-1 0,0-1 0,-1 1 1,13-25-1,-11 16-46,-1 0 0,-2-1 0,0 0 0,-1-1 0,7-36 0,-13 29 21,-4 32-43,0 0 0,1 0 0,-1 0 0,1 0 0,-1 1 0,1-1-1,-1 0 1,1 0 0,-1 1 0,1-1 0,-1 1 0,1-1 0,-1 0 0,1 1-1,-1-1 1,1 1 0,-1-1 0,1 1 0,0-1 0,-1 1 0,1-1 0,0 1 0,0-1-1,-1 1 1,1 0 0,0 0 0,-29 58-78,20-35 113,1-1-1,1 1 1,2 0 0,0 0-1,2 1 1,0-1 0,1 37-1,2-58-123,1-1-1,-1 1 0,0-1 0,1 0 0,-1 1 0,1-1 0,-1 1 1,1-1-1,0 0 0,0 0 0,0 0 0,1 0 0,-1 1 0,0-1 1,1-1-1,0 1 0,-1 0 0,1 0 0,0-1 0,0 1 0,0-1 1,0 1-1,0-1 0,0 0 0,3 2 0,-1-2-980,0 1 1,0-1-1,0 0 1,1 0-1,-1 0 1,0-1-1,1 0 0,5 0 1,18-1-12051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8.987"/>
    </inkml:context>
    <inkml:brush xml:id="br0">
      <inkml:brushProperty name="width" value="0.025" units="cm"/>
      <inkml:brushProperty name="height" value="0.025" units="cm"/>
    </inkml:brush>
  </inkml:definitions>
  <inkml:trace contextRef="#ctx0" brushRef="#br0">1 0 15118,'0'0'8136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8.450"/>
    </inkml:context>
    <inkml:brush xml:id="br0">
      <inkml:brushProperty name="width" value="0.025" units="cm"/>
      <inkml:brushProperty name="height" value="0.025" units="cm"/>
    </inkml:brush>
  </inkml:definitions>
  <inkml:trace contextRef="#ctx0" brushRef="#br0">109 1 5958,'0'0'15919,"-10"12"-14563,-2 4-1110,0 0 1,1 2-1,1-1 1,1 1-1,1 0 1,0 1-1,1 0 1,1 0-1,1 1 1,-4 26 0,9-43-237,-1 0 0,1-1 1,0 1-1,0 0 1,0 0-1,0-1 0,0 1 1,1 0-1,-1-1 1,1 1-1,0 0 0,0-1 1,0 1-1,0-1 1,0 0-1,0 1 0,1-1 1,-1 0-1,1 1 1,-1-1-1,4 3 0,-1-3-26,0 0-1,0 0 0,1-1 0,-1 1 1,0-1-1,1 0 0,-1 0 0,1-1 0,-1 1 1,1-1-1,-1 0 0,9-1 0,-6 0-308,1 1-1,-1-1 1,1-1-1,-1 0 0,0 0 1,1 0-1,-1-1 1,0 0-1,11-7 1,-12 6-843,0 0 0,0 0 1,-1-1-1,1 0 0,-1 0 0,6-8 1,5-9-6184</inkml:trace>
  <inkml:trace contextRef="#ctx0" brushRef="#br0" timeOffset="1">216 178 7399,'0'0'9769,"-31"53"-7495,22-33-128,2 3-320,4-1-449,1 3-672,2-1-513,0-1-160,0-1 0,7-2-512,-2-4-1282,6-9-1665,-2-7-3235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49.779"/>
    </inkml:context>
    <inkml:brush xml:id="br0">
      <inkml:brushProperty name="width" value="0.025" units="cm"/>
      <inkml:brushProperty name="height" value="0.025" units="cm"/>
    </inkml:brush>
  </inkml:definitions>
  <inkml:trace contextRef="#ctx0" brushRef="#br0">127 104 4420,'4'-8'4981,"0"0"-3678,-1 0 0,1-1 1,-2 1-1,1-1 0,2-15 0,-5 23-1086,0 0 1,0 0-1,0 0 0,0-1 1,0 1-1,0 0 0,0 0 1,0 0-1,0-1 0,0 1 0,-1 0 1,1 0-1,0 0 0,-1 0 1,1-1-1,-1 1 0,0 0 1,1 0-1,-1 0 0,0 0 0,1 0 1,-3-1-1,1 1-125,0 1 0,0 0 0,0-1 0,0 1 1,0 0-1,0 0 0,0 0 0,0 0 0,0 0 0,0 1 0,0-1 0,0 1 0,0-1 0,0 1 1,0 0-1,1-1 0,-1 1 0,0 0 0,-3 3 0,-2 0-45,1 0-1,-1 1 1,1 0-1,0 0 1,1 0-1,-1 1 1,1 0 0,0 0-1,0 0 1,1 1-1,0-1 1,0 1-1,-3 9 1,2-5-8,1 1 0,0-1 0,1 0 0,1 1 0,-1 0 0,2-1 1,0 1-1,0 14 0,1-25-33,0 1 0,0-1 0,0 0 0,1 1 0,-1-1 0,0 0 0,1 1 0,-1-1 0,1 0 0,-1 0 0,1 1 0,0-1 0,-1 0 0,1 0 0,0 0 0,0 0 0,0 0 0,0 0 0,0 0 0,0 0 0,0 0 0,0 0 0,0-1 0,0 1 0,0 0 0,1-1 0,-1 1 0,0-1 0,1 1 0,-1-1 0,0 0 0,1 0 0,-1 1 0,0-1 0,1 0 0,-1 0 0,0 0 0,1 0 0,-1-1 0,0 1 0,1 0 0,-1-1 0,2 0 0,4 0 47,0-1 0,0 0 0,-1 0 0,1-1 0,0 0 0,-1 0 0,8-6 0,3-4-20,-1 0 0,-1-1-1,0-1 1,20-26-1,-27 32-3,-1-2-1,0 1 0,0-1 0,-1-1 0,-1 1 0,0-1 0,0 0 1,5-22-1,-43 105-92,32-70 64,-1 7 55,-1-1 0,1 1 0,0-1 0,1 1 0,0 0 0,0 0 0,0 0 0,1 0 0,2 14 0,-1-21-22,-1-1 1,1 1 0,-1 0-1,1 0 1,0-1 0,-1 1 0,1 0-1,0-1 1,0 1 0,0-1-1,0 1 1,-1-1 0,1 1 0,0-1-1,0 0 1,0 0 0,0 1-1,0-1 1,0 0 0,0 0 0,0 0-1,0 0 1,0 0 0,0 0-1,0 0 1,0 0 0,1-1 0,30-5 554,-8-3-443,0-1 0,-1-2 0,28-18 0,-31 18-161,1 0 1,0 1-1,0 1 0,30-9 0,-50 19 14,-1 0-1,1-1 0,-1 1 1,1 0-1,-1 0 0,1 0 1,-1 0-1,1 0 0,-1 0 1,1 0-1,0 0 1,-1 0-1,1 0 0,-1 0 1,1 0-1,-1 0 0,1 1 1,-1-1-1,1 0 0,-1 0 1,1 0-1,-1 1 0,1-1 1,-1 0-1,0 1 0,1-1 1,-1 0-1,1 1 0,-1-1 1,0 1-1,1 0 0,1 19-115,-16 30-73,12-42 180,1-6 19,0 0-1,0 0 1,0 0 0,1 1 0,-1-1 0,1 1 0,0-1 0,0 0-1,0 1 1,0-1 0,0 0 0,0 1 0,0-1 0,1 3 0,0-5 0,-1 1 0,1-1 0,-1 1 0,1-1 0,-1 0 0,1 1 0,-1-1 0,1 0 0,-1 1 0,1-1 0,-1 0 0,1 0 0,-1 0 0,1 1 0,0-1 0,-1 0 0,1 0 0,-1 0 0,1 0 0,0 0 0,-1 0 0,1 0 0,0 0 0,-1 0 0,1 0 0,-1-1 0,1 1 0,-1 0 0,1 0 0,0-1 0,-1 1 0,1-1 0,10-4 102,-1-1 0,0-1-1,17-14 1,-22 18-104,9-9-54,-10 7-3,1 1 1,0 0-1,-1 0 1,1 0-1,1 1 1,-1 0-1,1 0 1,-1 0-1,1 0 1,0 1-1,0 0 1,8-2 0,-13 5-8,0 0 1,-1 0 0,1 0 0,-1-1 0,1 1 0,-1 0 0,1 0 0,-1 0 0,1 0 0,-1 0 0,0 0 0,1 0 0,-1 0 0,0 0 0,0 0-1,0 0 1,0 0 0,0 0 0,0 0 0,0 0 0,0 2 0,-2 27-1944,-5-12-1736,-3-4-3454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1.538"/>
    </inkml:context>
    <inkml:brush xml:id="br0">
      <inkml:brushProperty name="width" value="0.025" units="cm"/>
      <inkml:brushProperty name="height" value="0.025" units="cm"/>
    </inkml:brush>
  </inkml:definitions>
  <inkml:trace contextRef="#ctx0" brushRef="#br0">146 269 3587,'0'0'12546,"-7"-5"-10961,2 1-1432,-1-1 212,0 0 1,0 1-1,-1 0 1,1 0-1,-13-4 1,18 7-319,-1 0 0,0 1 1,0-1-1,0 1 0,1 0 1,-1 0-1,0-1 0,0 1 1,0 0-1,0 0 0,0 1 1,1-1-1,-1 0 0,0 1 1,0-1-1,0 1 0,1-1 1,-1 1-1,0 0 0,1 0 1,-1 0-1,0 0 0,1 0 1,-1 0-1,1 0 0,0 1 1,-1-1-1,1 0 0,0 1 1,0-1-1,0 1 0,-2 2 1,-1 5 104,-1 0 0,1 0 0,1 0-1,0 1 1,0-1 0,1 1 0,0 0 0,1 0 0,0 0 0,0 13 0,1-23-143,0 1 0,0 0 1,0 0-1,0-1 0,0 1 1,0 0-1,1-1 1,-1 1-1,0 0 0,0 0 1,1-1-1,-1 1 0,0 0 1,1-1-1,-1 1 0,1-1 1,-1 1-1,1 0 0,-1-1 1,1 1-1,-1-1 1,1 0-1,-1 1 0,1-1 1,0 1-1,-1-1 0,1 0 1,0 1-1,-1-1 0,1 0 1,0 0-1,-1 1 0,1-1 1,0 0-1,0 0 0,-1 0 1,1 0-1,0 0 1,-1 0-1,1 0 0,0 0 1,0 0-1,-1-1 0,1 1 1,0 0-1,-1 0 0,1-1 1,0 1-1,-1 0 0,1-1 1,0 1-1,0-2 1,37-22 348,-22 8-221,0-1-1,-2 0 1,0-1 0,-1-1 0,-1 0 0,-1-1-1,0 0 1,-2-1 0,0 0 0,-2 0 0,0-1-1,-1 0 1,-1 0 0,-1 0 0,1-38 0,-9 163-141,2 48-3,2-146-429,1 1-1,0-1 1,0 0 0,1 0-1,0 0 1,0 0 0,0-1 0,0 1-1,1 0 1,5 6 0,-8-10 249,1 0 0,0 1 0,0-1 0,0 0 0,0 0 1,0 0-1,0 0 0,0 0 0,0 0 0,1 0 0,-1-1 1,0 1-1,0 0 0,1-1 0,-1 1 0,1 0 0,-1-1 1,0 0-1,1 1 0,-1-1 0,1 0 0,-1 0 0,1 0 0,-1 0 1,1 0-1,-1 0 0,1 0 0,-1-1 0,0 1 0,1 0 1,-1-1-1,1 1 0,-1-1 0,0 1 0,1-1 0,-1 0 0,0 0 1,0 0-1,1 1 0,-1-1 0,0 0 0,1-2 0,9-11-6966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2.088"/>
    </inkml:context>
    <inkml:brush xml:id="br0">
      <inkml:brushProperty name="width" value="0.025" units="cm"/>
      <inkml:brushProperty name="height" value="0.025" units="cm"/>
    </inkml:brush>
  </inkml:definitions>
  <inkml:trace contextRef="#ctx0" brushRef="#br0">3 82 4484,'0'0'8093,"0"8"-4852,-2 26-1680,2-32-1408,0-1 0,0 1 0,-1 0 0,1-1 0,1 1 0,-1 0 0,0-1 0,0 1 0,0 0 0,1-1 0,-1 1 0,1 0 0,0-1 0,-1 1 0,1-1 0,0 1 0,0-1 0,0 1 0,0-1 0,0 0 0,2 3 0,1-4-55,-1 1 1,1-1 0,0 0-1,0 0 1,-1 0-1,1 0 1,0-1-1,-1 0 1,1 0-1,-1 1 1,1-2-1,-1 1 1,1 0-1,-1-1 1,0 0-1,0 0 1,0 0-1,0 0 1,0 0-1,0 0 1,0-1-1,-1 0 1,1 1-1,3-7 1,-2 4-50,0 0-1,-1-1 1,0 0 0,0 0-1,-1 0 1,1 0 0,-1 0-1,0 0 1,-1-1 0,0 1-1,0 0 1,0-1 0,-1-8-1,1 14-40,-1-1-1,0 1 1,0 0 0,-1 0-1,1-1 1,0 1-1,0 0 1,-1 0 0,1 0-1,-1 0 1,1-1-1,-1 1 1,1 0 0,-1 0-1,1 0 1,-1 0-1,0 0 1,0 0 0,0 0-1,0 0 1,1 1-1,-1-1 1,0 0 0,0 0-1,-1 1 1,1-1-1,0 1 1,0-1 0,0 1-1,0-1 1,0 1-1,-1 0 1,1-1 0,0 1-1,0 0 1,0 0-1,-1 0 1,1 0 0,0 0-1,0 0 1,-2 1-1,0-1-15,0 1-1,0 0 0,1 0 0,-1-1 0,1 2 0,-1-1 0,1 0 0,-1 0 0,1 1 0,0 0 0,-1-1 0,1 1 0,0 0 0,0 0 0,0 0 1,0 0-1,1 0 0,-3 3 0,0 4 22,0 0 1,0-1-1,0 2 1,1-1-1,1 0 1,-1 1-1,2-1 1,-1 1-1,1-1 1,1 1 0,-1 0-1,2-1 1,-1 1-1,3 12 1,-2-21-3,0 0 1,-1 0-1,1 0 1,0 0 0,0 0-1,-1 0 1,1-1 0,0 1-1,0 0 1,0 0-1,0 0 1,0-1 0,0 1-1,0-1 1,1 1 0,-1-1-1,0 1 1,0-1-1,0 0 1,0 1 0,1-1-1,-1 0 1,0 0 0,0 0-1,1 0 1,-1 0-1,0 0 1,0 0 0,0 0-1,1-1 1,0 0-1,39-14 242,-16-2-346,0-1 0,24-24-1,30-22-742,-78 63 830,0 0-1,0 0 0,1 0 0,-1 0 0,0 1 0,1-1 1,-1 0-1,0 1 0,1-1 0,-1 1 0,1 0 0,-1 0 0,1-1 1,1 1-1,-2 0 12,-1 0 1,1 1 0,-1-1-1,1 0 1,0 0-1,-1 1 1,1-1 0,-1 0-1,1 1 1,-1-1-1,1 0 1,-1 1-1,1-1 1,-1 1 0,0-1-1,1 1 1,-1-1-1,1 1 1,-1-1 0,0 1-1,0-1 1,1 1-1,-1 1 1,2 5 105,-1 0-1,0 0 1,-1 0-1,1 0 1,-2 9-1,1-11-45,-1-1 1,1 0-1,0 1 1,0-1-1,1 1 1,-1-1-1,1 0 1,0 1-1,0-1 1,2 5-1,-2-9-54,0 1 0,0-1 0,-1 1 0,1-1 0,0 1-1,0-1 1,-1 1 0,1-1 0,0 0 0,0 0 0,0 1 0,0-1 0,0 0 0,0 0 0,-1 0-1,1 0 1,0 0 0,0 0 0,0 0 0,0 0 0,0 0 0,0-1 0,-1 1 0,1 0-1,0-1 1,0 1 0,0 0 0,0-1 0,-1 1 0,1-1 0,0 1 0,-1-1 0,1 1-1,0-1 1,-1 0 0,2-1 0,27-30 437,-20 21-370,-5 7-134,-1 1 0,1-1 0,0 1 0,0 0 0,0 0 0,0 0 0,8-3 0,-11 6 46,-1-1 0,0 1 0,1 0 0,-1 0 0,1 0 0,-1 0 0,1 0 0,-1 0 0,1 0 0,-1 0 0,0 0 0,1 1 0,-1-1 0,1 0 0,-1 0 0,0 0 1,1 0-1,-1 1 0,1-1 0,-1 0 0,0 0 0,1 1 0,-1-1 0,0 0 0,1 0 0,-1 1 0,0-1 0,0 0 0,1 1 0,-1 0 0,5 26-130,-5-20-260,-1-4-224,1-1 0,-1 1-1,1 0 1,0 0 0,0 0 0,0 0-1,1 0 1,-1 0 0,1-1 0,0 1 0,-1 0-1,1 0 1,2 3 0,1-7-6113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2.618"/>
    </inkml:context>
    <inkml:brush xml:id="br0">
      <inkml:brushProperty name="width" value="0.025" units="cm"/>
      <inkml:brushProperty name="height" value="0.025" units="cm"/>
    </inkml:brush>
  </inkml:definitions>
  <inkml:trace contextRef="#ctx0" brushRef="#br0">26 90 12940,'0'0'10746,"9"1"-10404,-6 0-326,0 0 0,0-1 0,1 1 1,-1-1-1,0 0 0,0 0 0,1-1 0,-1 1 0,0 0 0,0-1 0,0 0 1,0 0-1,4-1 0,-5 0-3,0 1 0,0-1 1,-1 1-1,1-1 0,0 0 0,-1 0 1,1 0-1,-1 0 0,0 0 1,0 0-1,0 0 0,0 0 0,0 0 1,0-1-1,0 1 0,-1 0 1,1-1-1,-1 1 0,1 0 0,-1-1 1,0 1-1,0-1 0,-1-3 1,1 5-12,1 0 1,-1-1 0,0 1 0,0 0-1,0 0 1,0 0 0,0 0 0,-1-1-1,1 1 1,0 0 0,0 0 0,-1 0 0,1 0-1,-1 0 1,1 0 0,-1 0 0,1 0-1,-1 0 1,0 0 0,1 0 0,-1 0-1,0 0 1,0 0 0,0 0 0,1 1 0,-1-1-1,0 0 1,0 1 0,0-1 0,0 0-1,0 1 1,-1 0 0,1-1 0,0 1-1,0 0 1,0-1 0,0 1 0,0 0 0,-1 0-1,1 0 1,0 0 0,0 0 0,0 0-1,0 0 1,-1 0 0,1 1 0,0-1-1,0 0 1,0 1 0,0-1 0,0 1-1,0-1 1,-2 2 0,-1 1-16,0 0-1,0 1 1,0-1 0,1 1-1,-1-1 1,1 1-1,0 0 1,0 1 0,0-1-1,1 0 1,-1 1-1,1 0 1,0-1 0,-1 7-1,-1 0 41,1 0 1,0 0-1,1 0 0,0 1 0,0 14 1,2-26-24,0 1 0,0-1 0,0 1 1,0-1-1,0 0 0,0 1 0,0-1 0,1 1 1,-1-1-1,0 0 0,0 1 0,0-1 1,1 0-1,-1 1 0,0-1 0,0 0 1,1 1-1,-1-1 0,0 0 0,1 0 0,-1 0 1,0 1-1,1-1 0,-1 0 0,0 0 1,1 0-1,-1 1 0,1-1 0,-1 0 0,0 0 1,1 0-1,-1 0 0,1 0 0,0 0 1,21-2 116,20-14-118,-26 5-174,-8 5-3,1 0 0,0 0 1,0 0-1,0 1 0,1 1 0,0 0 1,0 0-1,0 1 0,0 0 1,14-2-1,-22 5 215,-1 0 1,1 0-1,-1 1 1,1-1-1,-1 1 1,0-1-1,1 1 1,-1-1-1,1 1 1,-1 0-1,0 0 0,0 0 1,1 0-1,-1 0 1,0 0-1,0 0 1,0 0-1,0 0 1,0 0-1,0 0 1,0 1-1,-1-1 0,1 0 1,0 1-1,-1-1 1,1 1-1,-1-1 1,1 2-1,-1-1 15,1 0 0,-1-1-1,1 1 1,0 0 0,-1-1-1,1 1 1,0-1 0,0 1-1,0-1 1,0 0 0,0 1-1,0-1 1,1 0 0,-1 0 0,0 0-1,1 0 1,-1 0 0,1 0-1,-1 0 1,1 0 0,-1-1-1,1 1 1,-1 0 0,3 0-1,1-1-17,1 0-1,-1-1 1,0 1-1,1-1 1,-1 0-1,0 0 1,0-1-1,0 1 0,0-1 1,0 0-1,0-1 1,0 1-1,6-5 1,-6 3-205,0 1 1,0 1-1,0-1 0,1 1 1,-1 0-1,1 0 1,0 0-1,-1 1 1,1 0-1,7-1 1,-12 3 164,-1-1 1,1 0-1,0 1 1,-1-1-1,1 1 1,-1-1-1,1 1 1,-1-1-1,1 1 1,-1-1 0,1 1-1,-1-1 1,0 1-1,1 0 1,-1-1-1,0 1 1,0 0-1,1-1 1,-1 1 0,0 0-1,0-1 1,0 1-1,0 0 1,0 0-1,0-1 1,0 1-1,0 0 1,0-1-1,0 1 1,0 1 0,-1-1-188,1 0 0,0 1 0,0-1 0,0 0 0,0 0 0,1 1 1,-1-1-1,0 0 0,0 0 0,1 0 0,-1 1 0,1-1 0,-1 0 0,1 0 1,0 0-1,-1 0 0,1 0 0,0 0 0,1 2 0,3-3-4840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3.924"/>
    </inkml:context>
    <inkml:brush xml:id="br0">
      <inkml:brushProperty name="width" value="0.025" units="cm"/>
      <inkml:brushProperty name="height" value="0.025" units="cm"/>
    </inkml:brush>
  </inkml:definitions>
  <inkml:trace contextRef="#ctx0" brushRef="#br0">48 101 6854,'0'0'12081,"-8"8"-11744,4-5-214,1 1 1,-1-1 0,1 1 0,0 0-1,0 1 1,0-1 0,1 0 0,-1 1-1,1 0 1,0-1 0,1 1 0,-1 0-1,1 0 1,0 0 0,0 0 0,0 0-1,1 0 1,-1 0 0,1 0 0,1 1-1,1 8 1,-2-12-83,1 0 1,0 0-1,0 0 0,-1 0 0,1-1 1,1 1-1,-1 0 0,0-1 0,0 1 0,1-1 1,-1 1-1,0-1 0,1 1 0,0-1 1,-1 0-1,1 0 0,0 0 0,0 0 1,-1 0-1,1 0 0,0-1 0,0 1 1,0 0-1,0-1 0,0 0 0,0 1 0,0-1 1,0 0-1,0 0 0,0 0 0,0 0 1,0 0-1,0-1 0,0 1 0,0-1 1,0 1-1,3-2 0,4 0 32,-1-1 0,1 0-1,0 0 1,-1-1 0,0 0 0,15-10 0,-11 4-48,0 0 0,0-1 0,-1-1 0,0 0 0,-2 0 0,1-1 0,-1 0 0,-1-1 0,0 0 0,-1 0 0,-1-1 0,6-17 0,-15 43 30,1 0 0,0 0 0,1 0 0,1 1 0,-1-1 0,2 0-1,-1 0 1,4 13 0,-4-20-32,1 0 0,0 0-1,0-1 1,0 1-1,1 0 1,-1-1 0,1 1-1,0-1 1,0 0 0,0 1-1,0-1 1,1 0 0,-1 0-1,1-1 1,0 1 0,0 0-1,0-1 1,0 0-1,0 0 1,1 0 0,-1 0-1,0 0 1,1-1 0,0 1-1,-1-1 1,1 0 0,0 0-1,0 0 1,-1-1 0,8 1-1,-5-1 33,-1 0 0,1 0 0,-1-1-1,1 0 1,-1 0 0,0 0 0,1 0 0,-1-1 0,0 0-1,0 0 1,0 0 0,0-1 0,0 0 0,-1 0-1,1 0 1,-1 0 0,0-1 0,0 0 0,0 1 0,0-2-1,-1 1 1,0 0 0,6-10 0,-4 5-29,0-1 0,-1 0 0,0 0 0,-1-1 0,0 1 0,0-1 0,-1 1 0,-1-1 0,0 0 0,0 0 0,-1-13 0,0 24-28,0-1-1,0 1 0,0-1 0,1 1 1,-1 0-1,0-1 0,0 1 0,0-1 1,0 1-1,0-1 0,0 1 0,0-1 1,0 1-1,0-1 0,0 1 0,-1-1 0,1 1 1,0-1-1,0 1 0,0-1 0,-1 1 1,1 0-1,0-1 0,0 1 0,-1-1 1,1 1-1,0 0 0,-1-1 0,1 1 1,0 0-1,-1-1 0,1 1 0,-1 0 1,1 0-1,-1-1 0,1 1 0,0 0 1,-1 0-1,1 0 0,-1 0 0,1-1 1,-1 1-1,1 0 0,-1 0 0,1 0 0,-1 0 1,1 0-1,-1 0 0,1 0 0,-1 1 1,-1-1-7,1 1 1,0 0 0,0 0 0,0 0 0,0 0-1,0 0 1,1 0 0,-1 0 0,0 0 0,0 0 0,1 0-1,-1 0 1,0 1 0,1-1 0,-1 0 0,1 0-1,-1 3 1,0 2 2,0-1-1,0 0 1,1 1-1,0 0 1,0-1-1,0 1 1,0-1-1,1 1 1,0-1 0,3 10-1,-3-13 10,0-1 0,0 1 0,0 0 1,0-1-1,0 1 0,0-1 0,1 1 0,-1-1 0,0 0 0,1 0 0,-1 0 0,1 1 0,0-1 0,-1-1 1,1 1-1,0 0 0,0 0 0,-1-1 0,1 1 0,0-1 0,0 1 0,0-1 0,0 0 0,0 1 1,0-1-1,-1 0 0,1-1 0,0 1 0,0 0 0,0 0 0,0-1 0,0 1 0,-1-1 0,4-1 1,-1 0 2,-1 0 1,1 0-1,0 0 1,-1-1-1,1 1 1,-1-1 0,0 0-1,0 0 1,0-1-1,0 1 1,0 0-1,-1-1 1,1 0-1,1-4 1,-2 5-37,0 0-1,0-1 1,-1 1-1,1 0 1,-1 0-1,0 0 1,0-1-1,0 1 1,-1-1-1,1 1 1,-1-1-1,0 1 1,1-1-1,-2 1 1,1-1-1,0 1 1,-1-1 0,-1-3-1,-10 30-444,10-13 478,0 0 1,1 1-1,0-1 0,1 1 1,1 13-1,-2-22 9,1 0 0,1 0 0,-1 0 1,0 1-1,0-1 0,1 0 0,0 0 0,-1 0 0,1 0 0,0 0 0,0 0 0,0 0 0,0 0 0,0 0 1,0 0-1,1 0 0,-1-1 0,1 1 0,-1 0 0,1-1 0,0 1 0,-1-1 0,1 0 0,0 0 0,0 0 1,0 0-1,0 0 0,0 0 0,0 0 0,4 0 0,2 0-82,1-1 0,-1 0 0,1-1 0,-1 0 0,1 0 0,-1-1 0,0 0 0,0-1 0,0 1-1,0-2 1,0 1 0,0-1 0,-1 0 0,0-1 0,10-6 0,44-24-1163,-60 35 1243,1 0-1,-1 0 1,0 0 0,0 0 0,0 0-1,0 0 1,0 0 0,0 0 0,0 0 0,0 1-1,0-1 1,0 1 0,0-1 0,0 0-1,0 1 1,0 0 0,0-1 0,0 1 0,0-1-1,0 1 1,-1 0 0,1 0 0,0 0-1,0-1 1,-1 1 0,1 0 0,-1 0-1,1 0 1,0 1 0,0 0 10,0 0 0,1 0 0,-1-1 0,0 1 0,1-1 0,-1 1 0,1-1 0,0 0 0,-1 0 0,1 0 0,0 1 1,0-1-1,0-1 0,-1 1 0,5 1 0,1-2-12,1 0 0,0 0 1,-1-1-1,1 0 0,-1 0 1,0-1-1,1 0 0,-1 0 1,0-1-1,0 0 0,0 0 1,-1-1-1,1 1 0,-1-2 1,8-5-1,23-13-579,-37 22 555,1 1-1,0-1 1,-1 0 0,1 1-1,0-1 1,0 1-1,0-1 1,0 1 0,-1-1-1,1 1 1,0 0 0,0-1-1,0 1 1,0 0 0,0 0-1,0 0 1,0 0 0,0 0-1,0 0 1,0 0 0,0 0-1,0 0 1,0 0-1,0 0 1,0 1 0,0-1-1,-1 0 1,3 1 0,-1 23-103,-2-22 93,-1-1 0,1 1-1,0 0 1,0 0 0,0 0-1,0 0 1,0 0 0,0 0-1,1 0 1,-1 0-1,1-1 1,-1 1 0,1 0-1,0 0 1,1 2 0,1-2-597,-1-11-11721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4.256"/>
    </inkml:context>
    <inkml:brush xml:id="br0">
      <inkml:brushProperty name="width" value="0.025" units="cm"/>
      <inkml:brushProperty name="height" value="0.025" units="cm"/>
    </inkml:brush>
  </inkml:definitions>
  <inkml:trace contextRef="#ctx0" brushRef="#br0">1 0 3812,'0'0'17360,"51"51"-21876,-35-47-2307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4.616"/>
    </inkml:context>
    <inkml:brush xml:id="br0">
      <inkml:brushProperty name="width" value="0.025" units="cm"/>
      <inkml:brushProperty name="height" value="0.025" units="cm"/>
    </inkml:brush>
  </inkml:definitions>
  <inkml:trace contextRef="#ctx0" brushRef="#br0">133 1 5477,'0'0'-710,"0"10"5307,0 18-2859,2 82 6266,0-99-7778,-1 0 1,1-1-1,1 1 0,6 18 1,-7-26-223,8 19 92,-1 1 0,-1 1 0,8 34 0,-15-53 73,0-1 0,0 0 0,0 1-1,-1-1 1,0 1 0,0-1 0,0 1 0,0-1 0,0 1 0,-1-1 0,0 1 0,0-1 0,0 0 0,-1 1 0,1-1-1,-1 0 1,0 0 0,0 0 0,-1 0 0,1 0 0,-1-1 0,0 1 0,1-1 0,-2 0 0,1 0 0,-7 6-1,8-8-58,0 0 0,0 0 0,0 0 0,0 0 0,-1-1 0,1 1-1,0 0 1,0-1 0,-1 0 0,1 1 0,0-1 0,-1 0-1,1 0 1,0 0 0,-1-1 0,1 1 0,0 0 0,-1-1 0,1 0-1,0 1 1,-3-2 0,1-1-31,-1 0 0,0 0 0,1 0 0,0 0 0,0-1 0,0 1 0,0-1 0,0 0 0,-3-5 0,0-2-83,-1 0 1,1 0-1,1-1 1,0 0-1,1 0 1,-7-26-1,9 27-87,1 0 0,0 0 0,1 0-1,0-1 1,1 1 0,0 0 0,0-1 0,5-19-1,-4 26 48,1 0-1,0 0 1,0 0-1,1 1 1,-1-1-1,1 0 0,0 1 1,0 0-1,0 0 1,1 0-1,-1 0 1,1 0-1,0 1 1,0-1-1,1 1 1,-1 0-1,1 0 0,-1 1 1,1 0-1,9-4 1,83-28-7030,-63 21 252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5.309"/>
    </inkml:context>
    <inkml:brush xml:id="br0">
      <inkml:brushProperty name="width" value="0.025" units="cm"/>
      <inkml:brushProperty name="height" value="0.025" units="cm"/>
    </inkml:brush>
  </inkml:definitions>
  <inkml:trace contextRef="#ctx0" brushRef="#br0">91 52 3523,'0'0'19421,"-8"-4"-18935,4 2-447,3 1-30,0 0 0,-1 1 0,1-1 0,0 0 0,-1 0 0,1 1 0,-1-1 0,1 0 0,-1 1 0,1 0 0,-1-1 0,1 1 0,-1 0 0,1 0 0,-1 0-1,1 0 1,-1 0 0,0 0 0,1 0 0,-1 0 0,1 1 0,-1-1 0,1 1 0,-1-1 0,1 1 0,0-1 0,-1 1 0,1 0 0,0 0 0,-1 0 0,1 0 0,0 0 0,0 0 0,0 0 0,0 0 0,0 0 0,0 0 0,0 1 0,0-1 0,0 0 0,0 1 0,1-1 0,-1 1 0,1-1 0,-1 1 0,1-1 0,-1 3 0,-3 5-1,1 1-1,0 0 1,0-1-1,1 1 1,0 0 0,-1 12-1,56-7 180,-46-12-190,0 1 0,-1 0 0,0 1 1,0-1-1,0 1 0,-1 1 0,1-1 0,-1 1 0,0 0 0,-1 0 0,0 0 0,0 0 0,0 1 1,0 0-1,-1 0 0,4 12 0,-4-7-2,1 1 1,-1-1-1,-1 1 0,0 0 1,-1 0-1,-1 0 1,0 0-1,-3 24 0,3-33 23,-1-1-1,0 1 1,0-1-1,0 1 0,-1-1 1,1 0-1,-1 1 0,0-1 1,0 0-1,0 0 0,0 0 1,0 0-1,-1-1 0,1 1 1,-1-1-1,0 1 1,0-1-1,0 0 0,0 0 1,0 0-1,0-1 0,-1 1 1,1-1-1,0 1 0,-5 0 1,6-2-6,0 0-1,-1 1 1,1-1 0,-1 0 0,1 0 0,0 0 0,-1-1 0,1 1 0,0-1-1,-1 1 1,1-1 0,0 0 0,-1 0 0,1 0 0,0 0 0,0 0-1,0 0 1,0 0 0,0-1 0,0 1 0,0-1 0,1 0 0,-1 1-1,0-1 1,1 0 0,-1 0 0,1 0 0,0 0 0,0 0 0,0 0 0,0-1-1,0 1 1,0 0 0,1 0 0,-1-1 0,1 1 0,-1-5 0,0 0-23,0-1 1,1 0 0,0 1 0,0-1 0,1 0 0,0 1 0,0-1 0,1 1 0,0 0-1,0-1 1,1 1 0,0 0 0,0 0 0,1 0 0,0 1 0,0-1 0,0 1 0,7-7-1,12-12 35,0 1-1,52-41 0,-31 29 100,-27 21-56,33-31-28,-47 43-4,1-1 0,-1 0 1,-1 0-1,1 0 0,0 0 0,-1 0 0,0 0 0,0-1 1,0 1-1,-1-1 0,2-6 0,-3 11-31,0-1 0,1 1 1,-1-1-1,0 1 0,0-1 0,0 0 0,0 1 1,0-1-1,0 1 0,0-1 0,0 1 0,-1-1 0,1 1 1,0-1-1,0 1 0,0-1 0,-1 1 0,1-1 1,0 1-1,0-1 0,-1 1 0,1-1 0,0 1 0,-1 0 1,1-1-1,0 1 0,-1 0 0,1-1 0,-1 1 0,1 0 1,-1-1-1,1 1 0,-1 0 0,1 0 0,-1-1 1,-23 4 211,-22 18 63,35-12-273,0 1-1,0 0 1,1 0-1,-12 17 1,19-23-10,0 0 0,0 0-1,1 0 1,0 0 0,0 0 0,0 0 0,0 1-1,1-1 1,0 1 0,-1-1 0,2 1-1,-1-1 1,0 1 0,1 0 0,0-1-1,0 1 1,2 8 0,-2-12-66,1 0 1,-1 0-1,1 0 1,0 0-1,-1 0 1,1 0-1,0-1 1,0 1-1,0 0 1,0 0-1,-1-1 1,1 1-1,0-1 1,0 1-1,0 0 0,0-1 1,0 0-1,0 1 1,1-1-1,-1 0 1,0 1-1,0-1 1,0 0-1,0 0 1,2 0-1,34 0-3293,-29 0 2080,23-4-3746,3-6-1206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5.784"/>
    </inkml:context>
    <inkml:brush xml:id="br0">
      <inkml:brushProperty name="width" value="0.025" units="cm"/>
      <inkml:brushProperty name="height" value="0.025" units="cm"/>
    </inkml:brush>
  </inkml:definitions>
  <inkml:trace contextRef="#ctx0" brushRef="#br0">154 1 7687,'0'0'6668,"-8"0"-3497,1 0-2930,1 0 0,0 0 0,-1 1 0,1 0 1,0 0-1,-1 0 0,1 1 0,0 0 0,0 0 0,0 1 0,1 0 0,-1 0 0,1 0 1,-1 0-1,1 1 0,0 0 0,0 0 0,1 1 0,-1-1 0,1 1 0,0 0 1,0 0-1,-3 7 0,5-9-206,1-1 1,-1 1-1,1-1 1,0 1-1,0 0 1,0 0-1,0 0 1,0 0-1,1 0 1,0 0-1,-1 0 1,1 0-1,0 0 1,0-1-1,1 5 1,-1-6-31,1 0 1,-1-1-1,0 1 0,1 0 1,-1-1-1,1 1 1,-1-1-1,1 1 0,-1 0 1,1-1-1,-1 1 0,1-1 1,-1 0-1,1 1 1,0-1-1,-1 1 0,1-1 1,0 0-1,-1 1 0,1-1 1,0 0-1,1 0 1,28-3 102,-19-3-246,0 1-1,0-2 0,-1 1 0,0-1 0,0-1 1,-1 0-1,0 0 0,0-1 0,-1 0 0,0-1 1,13-19-1,-21 28 112,0 17 134,-3 17 474,3-28-417,-1 1-1,0-1 1,1 0 0,0 1-1,0-1 1,1 0-1,-1 1 1,3 6 0,-2-10-133,0 0 0,0-1 1,0 1-1,1-1 0,-1 1 1,0-1-1,1 0 0,-1 1 1,1-1-1,-1 0 1,1 0-1,0 0 0,-1 0 1,1 0-1,0-1 0,0 1 1,0 0-1,-1-1 0,1 1 1,0-1-1,0 0 0,0 0 1,0 1-1,0-1 0,0-1 1,0 1-1,0 0 0,3-1 1,7-2-63,0 0 0,0-1 1,0 0-1,-1-1 0,0 0 1,0-1-1,0 0 0,0 0 1,-1-2-1,12-10 1,20-11-562,-33 23 545,33-15-354,-41 21 396,-1-1-1,1 1 1,0 0 0,0 0-1,0 0 1,0 0-1,0 0 1,0 0 0,0 0-1,0 0 1,0 1 0,0-1-1,0 0 1,0 0 0,-1 1-1,1-1 1,0 1 0,0-1-1,0 0 1,-1 1 0,1 0-1,0-1 1,0 1 0,-1-1-1,1 1 1,0 0-1,-1 0 1,1-1 0,-1 1-1,1 0 1,-1 0 0,1 0-1,-1 0 1,0-1 0,1 1-1,-1 0 1,0 0 0,0 0-1,0 0 1,0 0 0,0 2-1,1-1-42,-1 0 0,0 0-1,1 0 1,-1 0-1,1 0 1,0 1 0,0-1-1,0 0 1,0 0 0,0-1-1,0 1 1,0 0 0,1 0-1,-1 0 1,0-1-1,1 1 1,0-1 0,-1 1-1,1-1 1,0 0 0,0 0-1,0 1 1,4 0 0,-3-1-482,0-1 0,0 1 1,1-1-1,-1 0 0,0 0 1,0-1-1,1 1 1,-1-1-1,0 1 0,0-1 1,0 0-1,0 0 0,0 0 1,0-1-1,0 1 1,4-3-1,19-12-4995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6.723"/>
    </inkml:context>
    <inkml:brush xml:id="br0">
      <inkml:brushProperty name="width" value="0.025" units="cm"/>
      <inkml:brushProperty name="height" value="0.025" units="cm"/>
    </inkml:brush>
  </inkml:definitions>
  <inkml:trace contextRef="#ctx0" brushRef="#br0">104 265 5990,'0'0'11242,"-11"5"-9256,8-4-1894,-52 31 1945,53-31-1948,-1 1-1,1-1 1,0 1-1,-1 0 1,1-1-1,0 1 1,0 1 0,1-1-1,-1 0 1,0 0-1,1 1 1,-1-1-1,1 1 1,0-1 0,0 1-1,0-1 1,0 1-1,0 0 1,0 0 0,1-1-1,-1 1 1,1 0-1,0 3 1,2-6-78,0 1 1,1 0-1,-1-1 1,1 1-1,-1-1 1,0 0-1,1 0 0,-1 0 1,1 0-1,-1 0 1,0-1-1,1 1 1,2-2-1,4-1-35,-1-1 0,0-1 1,0 0-1,0 0 0,-1 0 0,0-1 1,0 0-1,0 0 0,-1-1 0,0 0 0,0 0 1,7-12-1,4-7 182,-1-2 0,15-36 1,-38 83 215,1-1 0,0 1 1,2 0-1,0 0 0,1 1 1,1-1-1,0 33 0,3-50-365,-1-1 0,0 1-1,1 0 1,-1-1-1,1 1 1,0-1 0,-1 1-1,1-1 1,0 0-1,0 1 1,0-1 0,0 0-1,0 1 1,0-1-1,0 0 1,0 0 0,1 0-1,-1 0 1,0 0-1,1 0 1,-1 0 0,1 0-1,-1-1 1,1 1 0,-1-1-1,1 1 1,0-1-1,-1 1 1,1-1 0,-1 0-1,1 0 1,0 0-1,-1 0 1,1 0 0,0 0-1,-1 0 1,1-1-1,-1 1 1,1 0 0,2-2-1,3 0-25,-1 0 0,1 0-1,-1 0 1,0-1 0,0 0 0,0 0-1,0-1 1,9-7 0,-10 7-47,0 0 1,-1-1-1,1 1 0,-1-1 0,0 0 1,0 0-1,0 0 0,-1 0 1,0-1-1,0 0 0,0 1 1,-1-1-1,4-13 0,-6 19 66,0 0-1,-1 0 1,1-1 0,0 1-1,0 0 1,0-1-1,-1 1 1,1 0-1,0 0 1,0-1-1,-1 1 1,1 0 0,0 0-1,0 0 1,-1-1-1,1 1 1,0 0-1,-1 0 1,1 0-1,0 0 1,-1 0 0,1-1-1,0 1 1,-1 0-1,1 0 1,0 0-1,-1 0 1,1 0-1,0 0 1,-1 0-1,1 0 1,0 1 0,-1-1-1,1 0 1,0 0-1,-1 0 1,1 0-1,0 0 1,-1 0-1,1 1 1,0-1 0,-1 0-1,1 0 1,0 0-1,0 1 1,-1-1-1,1 0 1,0 1-1,0-1 1,0 0 0,-1 1-1,-16 12 143,14-10-128,0 0 0,0 0 1,1 0-1,-1 0 0,1 1 0,0-1 1,0 1-1,0-1 0,1 1 1,-1 0-1,1 0 0,0 0 1,0 0-1,0 0 0,0 0 1,1 0-1,0 7 0,2-10-96,1 0 1,0 0-1,0 0 0,0 0 0,0-1 0,0 1 0,0-1 1,0 0-1,0 0 0,0 0 0,0 0 0,0 0 0,3-1 1,2 1-192,3-1 250,0 0 0,-1-1-1,1 0 1,-1-1 0,1 0-1,-1 0 1,0-1 0,0-1 0,0 0-1,-1 0 1,0-1 0,0 0-1,0 0 1,0-1 0,-1 0 0,0-1-1,-1 1 1,12-17 0,-9 11 101,0-1 0,-1-1 0,-1 1 0,0-1 0,-1-1 0,-1 1 0,0-1 0,-1 0-1,-1-1 1,0 1 0,1-23 0,-4 38-80,-1-1-1,0 1 0,0 0 0,0-1 0,0 1 0,0 0 0,0-1 0,0 1 1,0 0-1,0-1 0,-1 1 0,1 0 0,-1-1 0,1 1 0,-1 0 0,1 0 0,-1 0 1,0 0-1,1-1 0,-1 1 0,0 0 0,0 0 0,0 0 0,0 0 0,0 1 1,0-1-1,0 0 0,-3-1 0,3 2-3,0 0 0,0 0-1,-1 0 1,1 0 0,0 0 0,-1 1 0,1-1 0,0 0-1,0 1 1,0-1 0,-1 1 0,1-1 0,0 1 0,0 0-1,0-1 1,0 1 0,0 0 0,0 0 0,0 0-1,0 0 1,1 0 0,-1 0 0,0 0 0,0 0 0,1 0-1,-1 0 1,1 0 0,-1 0 0,1 0 0,-1 2 0,-4 8 27,1-1 0,1 1 0,0 0 0,0 0 0,1 0 0,0 1 0,1-1 0,1 0 0,0 1 0,0-1 0,1 0 0,3 18 0,-3-25-85,0 1 1,1 0 0,-1-1-1,1 1 1,0-1-1,0 1 1,0-1 0,1 0-1,0 0 1,-1 0-1,1 0 1,1 0 0,-1-1-1,1 0 1,-1 1-1,1-1 1,0 0 0,0-1-1,0 1 1,0-1-1,1 0 1,-1 0 0,1 0-1,-1 0 1,1-1-1,0 0 1,-1 0 0,1 0-1,0-1 1,0 1-1,6-1 1,-10 0-24,-25-4-492,9-2 559,1-1 0,1 0-1,-1-1 1,-23-19 0,29 21 41,1 0 1,0 0-1,1-1 1,-1 0-1,1-1 1,1 1 0,-1-1-1,1 0 1,-5-12-1,10 19 35,-1 0 0,1 1 0,0-1 0,-1 0 0,1 0 0,0 0-1,0 0 1,0 0 0,0 0 0,0 1 0,0-1 0,0 0 0,0 0 0,0 0 0,0 0 0,0 0-1,0 0 1,1 0 0,-1 1 0,0-1 0,1 0 0,-1 0 0,1 0 0,-1 1 0,1-1 0,0-1-1,1 0 6,0 1 0,0 0 0,0 0 0,0 0 0,0 0-1,0 0 1,0 0 0,0 0 0,1 1 0,3-2 0,61-1 118,-56 4-129,10-1-177,43 0-4101,-61 0 2012,-13 0-9404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8.784"/>
    </inkml:context>
    <inkml:brush xml:id="br0">
      <inkml:brushProperty name="width" value="0.025" units="cm"/>
      <inkml:brushProperty name="height" value="0.025" units="cm"/>
    </inkml:brush>
  </inkml:definitions>
  <inkml:trace contextRef="#ctx0" brushRef="#br0">226 0 6951,'0'0'13319,"-5"8"-12326,-82 111 1882,60-86-2601,1 1 0,2 2 0,-26 49 1,44-66-562,12-18-2266,19-29-3555,-6-1-1050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7.072"/>
    </inkml:context>
    <inkml:brush xml:id="br0">
      <inkml:brushProperty name="width" value="0.025" units="cm"/>
      <inkml:brushProperty name="height" value="0.025" units="cm"/>
    </inkml:brush>
  </inkml:definitions>
  <inkml:trace contextRef="#ctx0" brushRef="#br0">0 84 11371,'0'0'7110,"49"-37"-5668,-24 24-353,9 1-256,-1 4-673,1 5-288,6 0-1666,-1-4-3971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8.204"/>
    </inkml:context>
    <inkml:brush xml:id="br0">
      <inkml:brushProperty name="width" value="0.025" units="cm"/>
      <inkml:brushProperty name="height" value="0.025" units="cm"/>
    </inkml:brush>
  </inkml:definitions>
  <inkml:trace contextRef="#ctx0" brushRef="#br0">48 137 3267,'0'0'13106,"-6"10"-11393,6-8-1655,-32 67 1947,31-64-1891,-1 0 0,0 0 0,1 0 0,0 0 0,0 0 0,0 0 0,1 0 0,0 0 0,0 0 0,0 0 0,1 0 0,-1 0 0,1 0 0,0 0 0,3 6 0,-4-10-91,1 0 1,0 0-1,0 0 1,0 0-1,0 0 1,1 0-1,-1-1 1,0 1-1,0 0 1,0-1-1,1 1 1,-1 0-1,0-1 1,1 1-1,-1-1 1,0 0-1,1 0 1,-1 1-1,1-1 1,-1 0-1,1 0 1,-1 0-1,0 0 1,1-1-1,-1 1 1,0 0-1,1-1 1,-1 1-1,1 0 1,-1-1-1,0 0 1,0 1-1,1-1 1,1-1-1,43-28 863,-31 16-773,0-1-1,0 0 1,-2-1-1,0 0 1,-1-2-1,0 1 1,-2-1-1,0-1 1,-1 1 0,-1-2-1,8-28 1,-16 68-157,0-1 1,1 1-1,0 0 1,2-1-1,1 0 1,6 22-1,-9-37 84,1-1-1,-1 1 0,1-1 0,-1 0 0,1 1 0,0-1 0,0 0 0,1 0 0,-1 0 1,1-1-1,-1 1 0,1-1 0,0 1 0,0-1 0,0 0 0,0 0 0,0 0 0,1 0 1,-1-1-1,1 1 0,-1-1 0,1 0 0,-1 0 0,1 0 0,-1-1 0,1 1 1,0-1-1,0 0 0,-1 0 0,1 0 0,0-1 0,-1 1 0,1-1 0,0 0 0,-1 0 1,1 0-1,-1 0 0,1 0 0,-1-1 0,0 0 0,1 0 0,-1 0 0,0 0 0,0 0 1,-1-1-1,1 1 0,0-1 0,-1 0 0,1 1 0,-1-1 0,0 0 0,0-1 1,0 1-1,1-5 0,2-1-17,-1 0-1,0 0 1,0-1 0,-1 1 0,-1-1-1,1 0 1,-2 0 0,1 0 0,-2 0-1,1 0 1,-1 0 0,-2-13 0,2 24-28,0 0 0,0 0 0,-1 0 0,1 0 0,0 0 0,-1 0 0,1 0 0,0 0 0,-1 0 0,1 0 0,-1 0 0,0-1 0,1 1 0,-1 0 0,0 0 0,1-1 0,-1 1 0,0 0 1,0-1-1,0 1 0,0-1 0,1 1 0,-1-1 0,0 1 0,0-1 0,0 0 0,0 0 0,0 1 0,0-1 0,0 0 0,0 0 0,0 0 0,0 0 0,0 0 0,0 0 0,0 0 0,0 0 0,0-1 0,0 1 0,0 0 0,0 0 1,0-1-1,0 1 0,0-1 0,0 1 0,0-1 0,1 1 0,-1-1 0,0 0 0,0 1 0,1-1 0,-1 0 0,0 0 0,1 1 0,-1-1 0,0 0 0,1 0 0,0 0 0,-1 0 0,1 0 0,-1 0 0,1 0 0,0 0 0,0 0 1,-1 0-1,1 0 0,0 0 0,0-1 0,-1 9 0,-1 0 0,1 0-1,1 1 1,-1-1 0,1 0 0,0 0 0,1 1 0,0-1 0,2 7 0,-3-11 8,1 0 0,0-1 0,0 1 0,0 0 0,1-1 0,-1 1 0,0-1 0,1 0 1,0 1-1,0-1 0,-1 0 0,1 0 0,1 0 0,-1 0 0,0 0 0,0-1 0,1 1 0,-1-1 0,1 1 0,-1-1 0,1 0 0,-1 0 0,1 0 0,0 0 0,0-1 0,3 1 0,3 0 11,0 0 0,1-1 0,-1 0 0,0 0 0,1-1 0,-1 0 0,0-1 0,0 0 0,0-1 0,0 0 0,0 0 0,0-1 0,-1 0 0,16-9 0,-19 9-11,0 0 1,0 0 0,-1 0 0,1 0 0,-1-1-1,0 1 1,0-1 0,0 0 0,-1-1 0,0 1-1,0-1 1,0 1 0,0-1 0,-1 0 0,0 0-1,0 0 1,-1 0 0,0 0 0,0 0 0,0-1-1,-1 1 1,0 0 0,0-7 0,0 12-7,0 0 0,0 0 0,0 0-1,0 0 1,0 0 0,0 0 0,0 0 0,0 0 0,-1 0 0,1 0 0,0-1-1,-1 1 1,1 0 0,-1 0 0,1 0 0,-1 1 0,1-1 0,-1 0 0,1 0 0,-1 0-1,0 0 1,0 0 0,1 1 0,-1-1 0,0 0 0,0 1 0,0-1 0,0 1 0,0-1-1,0 1 1,0-1 0,0 1 0,0-1 0,0 1 0,0 0 0,0 0 0,0 0-1,0-1 1,0 1 0,0 0 0,-1 0 0,1 1 0,0-1 0,0 0 0,0 0 0,0 0-1,-1 1 1,-2 1-12,0-1 0,1 1 0,-1 0 0,1 0 0,0 0 0,0 0 0,0 1 0,0 0 0,0-1 0,0 1 0,-4 6 0,2-1 24,0 2 0,0-1-1,0 0 1,2 1 0,-1 0 0,1 0 0,0 0-1,1 1 1,0-1 0,0 15 0,2-24-5,1 0 0,-1 0 1,0 0-1,1 0 1,-1 1-1,1-1 1,0-1-1,-1 1 1,1 0-1,0 0 0,-1 0 1,1 0-1,0 0 1,0-1-1,0 1 1,0 0-1,0-1 0,0 1 1,0 0-1,0-1 1,0 0-1,0 1 1,0-1-1,0 1 0,0-1 1,0 0-1,1 0 1,-1 0-1,0 0 1,0 0-1,0 0 1,2 0-1,48-1 42,-37 1-70,37-4-353,-38 2 264,1 0 0,0 1 1,-1 1-1,1 0 0,0 1 0,21 5 1,-35-6 139,1 0 0,-1 1 1,0-1-1,1 0 1,-1 0-1,1 1 0,-1-1 1,0 0-1,1 0 0,-1 1 1,1-1-1,-1 0 1,1 0-1,-1 0 0,1 0 1,-1 0-1,1 0 0,-1 0 1,1 0-1,-1 0 1,1 0-1,-1 0 0,1 0 1,-1 0-1,1 0 0,-1 0 1,1 0-1,-1-1 1,1 1-1,-1 0 0,1 0 1,-1-1-1,0 1 0,1 0 1,-1 0-1,1-1 1,-1 1-1,0-1 0,1 1 1,-1 0-1,0-1 0,0 1 1,1-1-1,-1 1 1,0-1-1,0 1 0,1 0 1,-1-1-1,0 1 1,0-1-1,0 1 0,0-1 1,0 1-1,0-1 0,0 1 1,0-1-1,0 1 1,0-1-1,0 1 0,0-1 1,0 1-1,-1-1 0,1 1 1,0-1-1,0 1 1,0-1-1,-1 0 0,0-13-122,-10-27 485,9 38-573,1-1 1,-1 1-1,1-1 0,0 1 0,0-1 1,0 0-1,0 1 0,0-1 0,1 0 1,0 0-1,0 0 0,0 1 1,1-9-1,42 12-7044,-13 0 2722,4 0-1505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8.577"/>
    </inkml:context>
    <inkml:brush xml:id="br0">
      <inkml:brushProperty name="width" value="0.025" units="cm"/>
      <inkml:brushProperty name="height" value="0.025" units="cm"/>
    </inkml:brush>
  </inkml:definitions>
  <inkml:trace contextRef="#ctx0" brushRef="#br0">149 131 4420,'0'0'8611,"-11"-1"-5114,8 1-3417,-1-1 138,-1 1 0,1 0-1,-1 0 1,1 0 0,-1 0-1,1 1 1,-1-1-1,1 1 1,-1 0 0,1 1-1,0-1 1,0 1 0,0 0-1,-1 0 1,2 0-1,-1 1 1,0-1 0,0 1-1,1 0 1,-1 0 0,-3 4-1,-24 42 1360,30-47-1493,-1 1 1,1 0 0,0 0 0,0 0-1,0-1 1,1 1 0,-1 0 0,1 0-1,-1 0 1,1 0 0,0 0-1,0 0 1,1 0 0,-1 0 0,0 0-1,1 0 1,1 4 0,-1-6-71,0 0-1,-1 0 1,1-1 0,0 1-1,0 0 1,0 0 0,1-1-1,-1 1 1,0 0 0,0-1-1,0 1 1,0-1 0,0 0-1,1 1 1,-1-1 0,0 0 0,0 0-1,1 0 1,-1 0 0,0 0-1,0 0 1,1 0 0,-1 0-1,0 0 1,0 0 0,1-1-1,-1 1 1,0-1 0,0 1 0,2-1-1,35-18 262,-27 10-282,0 0 0,-1-1-1,0 0 1,-1-1 0,0 0-1,-1 0 1,0-1 0,0 0-1,-2-1 1,1 0 0,-2 0 0,0 0-1,0 0 1,-1-1 0,-1 0-1,0 0 1,-1 0 0,1-27-1,-20 84-381,12-26 127,0 0 1,2 1-1,0-1 0,1 1 1,1 0-1,0-1 1,1 1-1,5 26 0,-5-42-69,1-1 0,-1 1 1,1 0-1,0 0 0,0 0 0,0 0 0,0-1 0,0 1 0,0 0 0,0-1 0,0 1 0,1-1 0,-1 1 0,1-1 0,-1 0 0,1 0 0,0 0 0,-1 0 0,1 0 0,0 0 0,0 0 0,0 0 0,0 0 0,-1-1 0,5 1 0,13 0-4153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9.049"/>
    </inkml:context>
    <inkml:brush xml:id="br0">
      <inkml:brushProperty name="width" value="0.025" units="cm"/>
      <inkml:brushProperty name="height" value="0.025" units="cm"/>
    </inkml:brush>
  </inkml:definitions>
  <inkml:trace contextRef="#ctx0" brushRef="#br0">0 56 16271,'0'0'5552,"1"9"-4393,0-7-1132,-1 0 0,0 1-1,1-1 1,0 0 0,-1 1 0,1-1 0,0 0 0,0 0 0,1 0 0,-1 0 0,0 0 0,1 0 0,-1 0-1,1 0 1,-1-1 0,1 1 0,0 0 0,0-1 0,0 0 0,0 1 0,0-1 0,0 0 0,0 0 0,0 0-1,1 0 1,-1 0 0,0-1 0,1 1 0,-1-1 0,0 1 0,1-1 0,-1 0 0,0 0 0,1 0 0,-1 0-1,1 0 1,-1-1 0,0 1 0,1-1 0,-1 0 0,0 1 0,0-1 0,1 0 0,-1 0 0,0-1 0,0 1-1,0 0 1,2-3 0,-1 3-22,0-1-1,-1 0 1,1-1 0,-1 1-1,0 0 1,1-1-1,-1 1 1,0-1-1,0 0 1,-1 0-1,1 0 1,-1 0-1,1 0 1,-1 0-1,0 0 1,0 0 0,0 0-1,0-1 1,-1 1-1,1-5 1,-1 6-4,0 1-1,0-1 1,-1 0 0,1 1-1,0-1 1,-1 1 0,1-1 0,-1 1-1,1-1 1,-1 1 0,0 0 0,0-1-1,0 1 1,1 0 0,-1-1 0,0 1-1,-1 0 1,1 0 0,0 0 0,0 0-1,0 0 1,-1 0 0,1 0 0,0 0-1,-1 0 1,1 1 0,-1-1 0,1 1-1,-1-1 1,1 1 0,-1 0 0,0-1-1,1 1 1,-1 0 0,1 0-1,-1 0 1,1 0 0,-1 0 0,0 0-1,1 1 1,-1-1 0,1 0 0,-3 2-1,2-1 9,-1 0 0,0 1 1,1-1-1,0 1 0,-1-1 0,1 1 0,0 0 0,0 0 0,0 0 0,0 0 0,0 0 0,0 0 0,1 1 0,-1-1 0,1 1 0,-1-1 0,1 1 0,0 0 0,0-1 0,0 1 0,1 0 0,-1 3 0,-1-1 93,1 0 0,0 0 0,0 1 0,0-1 0,0 0 0,1 1 0,0-1-1,1 1 1,-1-1 0,1 0 0,1 7 0,0-11-89,-1 1 0,0-1 0,1 1 0,-1-1 0,1 0 0,-1 1 0,1-1 0,0 0 0,-1 0 0,1 0 0,0 0 0,0-1 0,0 1 0,0 0 0,0-1 0,0 0 0,0 1 0,0-1 0,0 0 0,0 0 0,0 0-1,0 0 1,0 0 0,0 0 0,2-1 0,51-10 34,-3-15-593,-42 20 441,0 1 1,1 0-1,-1 0 1,1 1-1,0 1 1,0 0-1,18-3 1,-28 6 107,0 0 1,-1 0-1,1 0 1,0 0-1,-1 0 1,1 0-1,0 0 1,-1 0-1,1 0 1,-1 0-1,1 0 0,0 1 1,-1-1-1,1 0 1,-1 0-1,1 1 1,-1-1-1,1 1 1,-1-1-1,1 0 1,-1 1-1,1-1 1,-1 1-1,1-1 1,-1 1-1,0-1 1,1 1-1,-1-1 0,0 1 1,1-1-1,-1 1 1,0 0-1,0-1 1,1 2-1,-1 28 642,1 5 494,-1-34-1092,0 0-1,1 0 0,-1 0 1,0 0-1,1 0 0,-1 0 1,0-1-1,1 1 0,0 0 1,-1 0-1,1-1 0,-1 1 1,1 0-1,0-1 0,-1 1 1,1 0-1,0-1 0,0 1 1,0-1-1,-1 1 0,1-1 1,0 0-1,0 1 0,0-1 1,0 0-1,0 1 0,0-1 1,0 0-1,-1 0 0,3 0 1,6 0-6,-1-1 1,1-1 0,0 1 0,0-1-1,-1-1 1,1 0 0,-1 0 0,1-1-1,-1 1 1,0-2 0,10-7-1,-9 7-262,-1 0-1,0 0 0,1 1 1,0 0-1,0 0 0,0 1 1,0 0-1,1 1 0,-1 0 1,11-1-1,-20 4 117,1-1 0,-1 1 0,1-1 1,-1 1-1,0-1 0,1 1 0,-1-1 0,1 1 1,-1-1-1,0 1 0,0 0 0,1-1 0,-1 1 1,0-1-1,0 1 0,0 0 0,0-1 0,0 1 1,0 0-1,1-1 0,-2 1 0,1 0 0,0-1 1,0 1-1,0-1 0,0 1 0,0 0 0,-1 0 1,-1 7-5041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3:59.706"/>
    </inkml:context>
    <inkml:brush xml:id="br0">
      <inkml:brushProperty name="width" value="0.025" units="cm"/>
      <inkml:brushProperty name="height" value="0.025" units="cm"/>
    </inkml:brush>
  </inkml:definitions>
  <inkml:trace contextRef="#ctx0" brushRef="#br0">1 25 5157,'0'0'16415,"4"12"-15267,29 162 1140,-29-147-2152,-3-23-101,-1-1 0,1 0 0,-1 0 0,1 0 0,0 0 0,0 0 0,1 0 0,-1 0 0,0-1 0,1 1 0,0 0 0,0-1 0,0 1 0,0-1 0,0 0 0,0 1 0,0-1 0,6 3 1,-6-4 10,0 0 1,1 0-1,-1 0 1,1-1 0,-1 1-1,1-1 1,-1 0-1,1 0 1,-1 0 0,1 0-1,-1 0 1,1 0-1,-1-1 1,0 1 0,1-1-1,-1 1 1,1-1 0,-1 0-1,0 0 1,0 0-1,1-1 1,-1 1 0,0 0-1,3-3 1,31-26 229,-1-2 0,-1-1 1,36-47-1,-49 56 34,-18 20-301,1-1 1,-1 1-1,0-1 1,0 1-1,0-1 1,2-6-1,-4-10-3194,-1 20 2638,0 0 0,-1 0 0,1 0 0,-1 0 0,1 0 0,-1 0 0,0 0 0,1 0 0,-1 0 0,0 0 0,0 0 0,0 0 0,0 0 0,0 1 0,0-1 0,-1-1 0,-14-6-7802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00.054"/>
    </inkml:context>
    <inkml:brush xml:id="br0">
      <inkml:brushProperty name="width" value="0.025" units="cm"/>
      <inkml:brushProperty name="height" value="0.025" units="cm"/>
    </inkml:brush>
  </inkml:definitions>
  <inkml:trace contextRef="#ctx0" brushRef="#br0">1 0 4805,'0'0'10089,"5"66"-7430,1-49-1090,1 0-1153,3-4-351,7-1-386,0-7-2113,7-5-2435,2 0-2209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00.429"/>
    </inkml:context>
    <inkml:brush xml:id="br0">
      <inkml:brushProperty name="width" value="0.025" units="cm"/>
      <inkml:brushProperty name="height" value="0.025" units="cm"/>
    </inkml:brush>
  </inkml:definitions>
  <inkml:trace contextRef="#ctx0" brushRef="#br0">230 0 3972,'0'0'6000,"-10"1"-2936,-3 0-2351,1 0 0,0 1 0,0 0 0,0 0 0,0 2-1,0-1 1,0 2 0,1 0 0,0 0 0,0 1 0,0 0 0,1 0-1,0 1 1,-15 14 0,21-15-464,-1 0-1,1 0 1,0 0-1,1 1 1,-6 12-1,8-18-233,1 0-1,-1 0 1,1 0-1,-1 0 1,1 0-1,-1 0 1,1 0 0,0 0-1,-1 0 1,1 0-1,0 0 1,0 1-1,0-1 1,0 0-1,0 0 1,0 0 0,0 0-1,1 0 1,-1 1-1,0-1 1,1 0-1,-1 0 1,0 0-1,1 0 1,0 0 0,-1 0-1,1 0 1,-1 0-1,1 0 1,0-1-1,0 1 1,-1 0-1,1 0 1,0-1 0,0 1-1,0 0 1,0-1-1,0 1 1,0-1-1,0 1 1,0-1-1,0 1 1,0-1 0,3 1-1,4 0-20,1-1 0,0 1 0,0-1-1,0-1 1,0 0 0,0 0 0,0-1 0,0 0-1,-1 0 1,1-1 0,-1 0 0,0-1 0,0 0-1,0 0 1,0-1 0,8-6 0,0-1-108,-1-1 0,0-1 0,-1 0 0,0-1 1,-2 0-1,15-22 0,-34 68-217,-14 10 395,16-32-19,0-1 0,1 0 0,0 1 0,0 0 0,1 0 1,0 0-1,0 1 0,-1 10 0,4-20-28,0 1 0,0-1 0,0 0 0,0 0 0,1 1 0,-1-1 0,0 0 0,0 0 0,0 0 0,0 1 0,0-1 0,0 0 1,0 0-1,0 1 0,0-1 0,1 0 0,-1 0 0,0 0 0,0 0 0,0 1 0,0-1 0,1 0 0,-1 0 0,0 0 0,0 0 0,0 0 0,1 0 0,-1 1 0,0-1 1,0 0-1,1 0 0,-1 0 0,0 0 0,0 0 0,1 0 0,-1 0 0,0 0 0,0 0 0,0 0 0,1 0 0,-1 0 0,1 0 0,15-6 229,11-9-152,35-33-16,-40 30-157,1 0-1,1 1 0,36-18 1,-60 35 80,0 0 0,1 0 1,-1 0-1,0-1 0,0 1 1,1 0-1,-1 0 1,0 0-1,0 0 0,1 0 1,-1 0-1,0 0 1,0 0-1,1 0 0,-1 0 1,0 0-1,0 0 1,1 0-1,-1 0 0,0 0 1,1 0-1,-1 0 0,0 0 1,0 0-1,1 0 1,-1 0-1,0 0 0,0 0 1,1 1-1,-1-1 1,0 0-1,0 0 0,0 0 1,1 0-1,-1 1 0,0-1 1,0 0-1,0 0 1,0 0-1,1 1 0,-1-1 1,0 0-1,0 0 1,0 1-1,0-1 0,0 0 1,0 0-1,0 1 0,0-1 1,0 0-1,0 1 1,-3 22 63,-14 23 38,13-38-915,-14 31 3549,17-26-5088,5-2-4259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00.991"/>
    </inkml:context>
    <inkml:brush xml:id="br0">
      <inkml:brushProperty name="width" value="0.025" units="cm"/>
      <inkml:brushProperty name="height" value="0.025" units="cm"/>
    </inkml:brush>
  </inkml:definitions>
  <inkml:trace contextRef="#ctx0" brushRef="#br0">2 154 2787,'0'0'20563,"-1"-8"-19917,1 5-589,0 0 0,0 0-1,0 0 1,0 0 0,0 0 0,0 0-1,1 0 1,0 0 0,-1 0 0,1 1-1,0-1 1,1 0 0,-1 0 0,0 1-1,1-1 1,-1 1 0,3-3 0,4-3 298,-1 0 0,2 1 0,-1 0 0,14-8 0,-19 13-271,3-3 12,1 0 0,0 0-1,1 0 1,-1 1 0,1 0 0,0 1 0,0 0-1,0 0 1,0 0 0,0 1 0,16-2 0,-23 5-100,0-1 1,0 1-1,0 0 1,0 0-1,1 0 1,-1 0 0,0 0-1,-1 0 1,1 0-1,0 0 1,0 0 0,0 1-1,-1-1 1,1 0-1,0 0 1,-1 1 0,1-1-1,-1 0 1,0 1-1,1-1 1,-1 1 0,0-1-1,0 0 1,0 1-1,0-1 1,0 1 0,0-1-1,-1 3 1,-3 45-80,-5-26 105,-2 10-55,37-57-8983,-15 8 576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01.388"/>
    </inkml:context>
    <inkml:brush xml:id="br0">
      <inkml:brushProperty name="width" value="0.025" units="cm"/>
      <inkml:brushProperty name="height" value="0.025" units="cm"/>
    </inkml:brush>
  </inkml:definitions>
  <inkml:trace contextRef="#ctx0" brushRef="#br0">16 1 3651,'0'0'20062,"-1"8"-19010,-14 127 197,15-134-1244,0-1 1,1 1-1,-1 0 1,0-1-1,1 1 0,-1-1 1,0 1-1,1-1 1,-1 1-1,0-1 0,1 1 1,-1-1-1,1 0 1,-1 1-1,1-1 0,-1 0 1,1 1-1,-1-1 1,1 0-1,0 1 0,-1-1 1,1 0-1,-1 0 1,1 0-1,0 0 0,-1 1 1,1-1-1,-1 0 0,1 0 1,0 0-1,-1 0 1,1-1-1,0 1 0,-1 0 1,1 0-1,-1 0 1,1 0-1,0-1 0,-1 1 1,1 0-1,0-1 1,29-11 39,39-40-1056,-52 37 686,2 1 0,0 1 0,23-13 0,-41 25 343,-1 1-1,1 0 1,-1-1 0,1 1 0,-1 0 0,1 0 0,-1-1 0,1 1 0,0 0-1,-1 0 1,1 0 0,-1 0 0,1 0 0,0 0 0,-1 0 0,1 0 0,0 0 0,-1 0-1,1 0 1,-1 0 0,1 0 0,0 1 0,-1-1 0,1 0 0,-1 0 0,1 1-1,-1-1 1,1 0 0,-1 1 0,1-1 0,0 1 0,5 21 506,-14 47-91,3-40-895,21-33-7156,-8-8-741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4.873"/>
    </inkml:context>
    <inkml:brush xml:id="br0">
      <inkml:brushProperty name="width" value="0.025" units="cm"/>
      <inkml:brushProperty name="height" value="0.025" units="cm"/>
    </inkml:brush>
  </inkml:definitions>
  <inkml:trace contextRef="#ctx0" brushRef="#br0">1 56 4324,'0'0'19581,"12"-1"-18956,38-2-429,86-7 250,-55-5-4617,-51-1-2705,-20 6 1912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9.158"/>
    </inkml:context>
    <inkml:brush xml:id="br0">
      <inkml:brushProperty name="width" value="0.025" units="cm"/>
      <inkml:brushProperty name="height" value="0.025" units="cm"/>
    </inkml:brush>
  </inkml:definitions>
  <inkml:trace contextRef="#ctx0" brushRef="#br0">277 43 6694,'-11'0'8472,"2"0"-8009,-8 0 391,0 0-1,-1 1 1,1 1-1,-27 7 1,40-9-741,0 1 0,1 0 0,-1 1 0,1-1 0,-1 1 0,1-1 0,-1 1 0,1 0 0,0 0 0,0 0-1,0 1 1,0-1 0,0 1 0,1 0 0,-1 0 0,1 0 0,-1 0 0,1 0 0,0 0 0,0 0 0,1 1 0,-1-1 0,1 1 0,0-1 0,0 1 0,0 0 0,0 0 0,0-1 0,1 8 0,-1-9-98,1 0 0,0 0 0,0-1 0,0 1 0,1 0 0,-1-1 0,0 1 0,1 0 0,-1-1 0,1 1 0,-1 0 0,1-1 0,0 1 0,0-1-1,0 1 1,0-1 0,0 0 0,0 1 0,0-1 0,0 0 0,0 0 0,1 1 0,1 0 0,0-1 4,-1 0 0,1 0 0,0 0 0,0-1 0,-1 1 0,1-1 0,0 0 0,0 0-1,-1 0 1,1 0 0,0 0 0,0-1 0,-1 1 0,1-1 0,4-1 0,-3 0-24,-1 1 0,1-1 0,0 0 0,-1 0 0,0 0 0,1 0 0,-1-1 0,0 1 0,0-1 0,0 0 0,-1 0 0,1 0 0,-1 0 0,1 0 0,-1-1 0,0 1 0,0-1 0,-1 1 0,1-1 0,-1 0 0,0 0 0,0 0 0,0 0 0,0 0 0,0 1 0,-1-1 0,0 0 0,0 0 0,0 0 0,-1 0 0,1 0 0,-1 0 0,0 0 0,0 0 0,0 0 0,0 0 0,-1 1 0,0-1 0,1 0 0,-1 1 0,-1 0 0,1-1 0,0 1 1,-1 0-1,0 0 0,0 0 0,1 1 0,-2-1 0,1 1 0,0-1 0,0 1 0,-1 0 0,1 0 0,-1 1 0,0-1 0,0 1 0,1 0 0,-1 0 0,0 0 0,-5-1 0,4 2 10,1 0 0,0 1 0,-1-1-1,1 1 1,-1 0 0,1 0 0,0 0 0,-1 1 0,1-1 0,0 1 0,0 0 0,0 0 0,1 0 0,-1 1 0,0 0 0,1-1 0,-1 1 0,1 0-1,0 1 1,0-1 0,0 0 0,1 1 0,-1 0 0,-1 4 0,0-2-237,2 0 0,-1-1 0,1 1 0,-1 1 0,2-1 0,-1 0-1,1 0 1,0 1 0,0-1 0,1 1 0,-1-1 0,1 0 0,1 1 0,0-1 0,-1 1 0,4 9-1,10 8-4101,5-5-2313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5.220"/>
    </inkml:context>
    <inkml:brush xml:id="br0">
      <inkml:brushProperty name="width" value="0.025" units="cm"/>
      <inkml:brushProperty name="height" value="0.025" units="cm"/>
    </inkml:brush>
  </inkml:definitions>
  <inkml:trace contextRef="#ctx0" brushRef="#br0">0 1 3748,'0'0'15769,"11"3"-14835,12 1-499,-8-2-275,-1 1 0,0 1 1,22 8-1,-32-11-141,-1 0 0,0 1 0,0 0 0,0 0 0,0-1 0,0 2 0,0-1 0,0 0 0,0 1 0,-1-1 0,1 1 1,-1 0-1,0-1 0,0 1 0,0 0 0,0 1 0,-1-1 0,1 0 0,-1 0 0,0 1 0,1 3 0,0 3 140,-1-1-1,-1 1 0,0 0 1,0-1-1,-1 1 1,-1 0-1,1-1 1,-1 1-1,-7 17 0,-3 4-301,-25 43 0,32-65 25,5-8 89,-8 11-1484,0-7-2887,3-5-3463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5.898"/>
    </inkml:context>
    <inkml:brush xml:id="br0">
      <inkml:brushProperty name="width" value="0.025" units="cm"/>
      <inkml:brushProperty name="height" value="0.025" units="cm"/>
    </inkml:brush>
  </inkml:definitions>
  <inkml:trace contextRef="#ctx0" brushRef="#br0">6 0 5669,'0'0'13853,"-1"11"-13100,-3 153 1171,5-140-1786,1 0-1,1-1 1,1 0-1,1 1 1,11 30-1,-16-53-68,1 1-1,-1-1 0,1 0 1,-1 0-1,1 1 0,-1-1 0,1 0 1,0 0-1,-1 0 0,1 0 0,0 0 1,0 0-1,0 0 0,0 0 1,0 0-1,0 0 0,0 0 0,0-1 1,0 1-1,1 0 0,-1-1 0,0 1 1,0-1-1,1 1 0,-1-1 1,0 0-1,1 1 0,-1-1 0,0 0 1,1 0-1,-1 0 0,0 0 0,1 0 1,-1 0-1,0-1 0,1 1 0,-1 0 1,0-1-1,0 1 0,1-1 1,-1 1-1,0-1 0,0 1 0,0-1 1,1 0-1,-1 0 0,0 0 0,1-1 1,8-6 225,0-1 0,-1 1-1,0-2 1,8-11 0,-9 11-283,25-27 225,41-52 152,-65 78-451,-1-1 0,-1 0 0,0 0 0,0 0 0,8-26 0,-11 11-1851,-4 26 1578,0 0 0,0 0 0,0 0 0,0 0 0,0 0 0,0 0 0,0 0 0,0 0 0,-1 0 0,1 0 0,0 0 0,-1 0 0,1 0 0,-1 0 0,1 0 0,-1 0 0,1 0 0,-1 1 0,1-1 0,-1 0 0,0 0 0,0 1 0,1-1 0,-2 0 0,-14-4-6748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6.277"/>
    </inkml:context>
    <inkml:brush xml:id="br0">
      <inkml:brushProperty name="width" value="0.025" units="cm"/>
      <inkml:brushProperty name="height" value="0.025" units="cm"/>
    </inkml:brush>
  </inkml:definitions>
  <inkml:trace contextRef="#ctx0" brushRef="#br0">6 1 5061,'0'0'13677,"-6"58"-12428,12-48-993,6 0-224,9-1-32,3-7-1057,1 1-897,3-3-928,-3 0-674,-2 0-191,2 0-1474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37.106"/>
    </inkml:context>
    <inkml:brush xml:id="br0">
      <inkml:brushProperty name="width" value="0.025" units="cm"/>
      <inkml:brushProperty name="height" value="0.025" units="cm"/>
    </inkml:brush>
  </inkml:definitions>
  <inkml:trace contextRef="#ctx0" brushRef="#br0">82 75 3267,'0'0'14462,"-6"-7"-13560,3 4-801,2 2-74,1 0-1,-1 0 1,1 0-1,-1 0 1,0 0-1,1 0 1,-1 0-1,0 0 1,1 0-1,-1 1 1,0-1-1,0 0 1,0 1-1,0-1 1,0 1-1,0-1 1,0 1-1,0-1 1,0 1-1,0-1 1,0 1-1,0 0 1,0 0-1,0 0 1,0-1-1,0 1 1,-1 0-1,1 0 1,0 1-1,0-1 1,0 0-1,0 0 1,0 0-1,0 1 1,0-1-1,0 1 1,0-1-1,0 0 1,0 1-1,0 0 1,0-1-1,0 1 1,0 0-1,0-1 1,1 1-1,-1 0 1,0 0-1,1 0 1,-1 0-1,0 0 1,1 0-1,-1 0 1,1 0-1,-1 0 1,0 1-1,-2 4 128,0-1 0,0 1-1,0-1 1,1 1-1,0 0 1,0 0 0,0 0-1,1 0 1,0 0-1,0 1 1,0-1-1,1 12 1,0-17-144,1 0 1,-1 0-1,1 0 1,0-1-1,-1 1 0,1 0 1,0 0-1,-1 0 1,1 0-1,0-1 0,0 1 1,0 0-1,-1-1 0,1 1 1,0 0-1,0-1 1,0 1-1,0-1 0,0 0 1,0 1-1,0-1 1,0 0-1,1 0 0,-1 1 1,0-1-1,0 0 1,0 0-1,0 0 0,0 0 1,0 0-1,0-1 1,0 1-1,0 0 0,1 0 1,-1-1-1,1 0 0,40-13 135,-36 10-145,0-1 0,-1 0 0,0 0 1,0 0-1,0 0 0,0-1 0,-1 0 1,0 0-1,0 0 0,-1-1 0,1 1 1,-1-1-1,-1 0 0,0 0 0,0 0 1,0 0-1,0 0 0,-1 0 0,-1-1 1,1-12-1,-1 20 5,0-1-1,0 1 1,0-1 0,0 1 0,0-1-1,0 1 1,0 0 0,0-1 0,0 1-1,0-1 1,-1 1 0,1-1 0,0 1-1,0 0 1,0-1 0,0 1 0,-1 0 0,1-1-1,0 1 1,-1 0 0,1-1 0,0 1-1,0 0 1,-1-1 0,1 1 0,-1 0-1,1 0 1,0-1 0,-1 1 0,1 0-1,0 0 1,-1 0 0,1 0 0,-1 0-1,1-1 1,-1 1 0,1 0 0,0 0-1,-1 0 1,1 0 0,-1 0 0,1 0 0,-1 1-1,0-1 1,-17 11 155,12-1-43,1 1 1,1 0 0,0 0 0,0 1 0,1-1-1,1 1 1,0-1 0,0 1 0,1 0 0,0 0 0,2 0-1,-1 0 1,3 11 0,-3-21-105,1-1 0,0 0-1,-1 0 1,1 0 0,0 0-1,0 0 1,0 0 0,0 0 0,0 0-1,0 0 1,0-1 0,0 1 0,0 0-1,1-1 1,-1 1 0,0-1 0,0 1-1,1-1 1,-1 1 0,0-1-1,1 0 1,-1 0 0,0 0 0,1 0-1,-1 0 1,0 0 0,1 0 0,-1 0-1,0 0 1,1-1 0,-1 1-1,0 0 1,0-1 0,1 1 0,-1-1-1,2-1 1,4 0 19,-1 0 0,1-1 0,-1 0-1,0 0 1,10-8 0,-7 3-12,0-1 0,-1 0 0,0 0 0,12-21 0,-17 27-33,-1-1-1,0 1 1,0-1-1,0 0 1,-1 1 0,1-1-1,-1 0 1,0 0-1,0 0 1,0 0 0,-1-1-1,1 1 1,-1 0-1,0 0 1,0 0-1,0 0 1,-1 0 0,-1-5-1,2 9 10,0 0 1,-1 0-1,1 1 0,-1-1 0,1 0 0,-1 0 0,1 0 0,0 0 1,-1 1-1,1-1 0,0 0 0,-1 0 0,1 0 0,0 1 1,-1-1-1,1 0 0,0 1 0,-1-1 0,1 0 0,0 1 0,0-1 1,-1 0-1,1 1 0,0-1 0,0 1 0,0-1 0,0 0 1,-1 1-1,1-1 0,0 1 0,0-1 0,0 1 0,0-1 0,0 0 1,0 1-1,0-1 0,0 1 0,-7 21 70,5-12 18,0-2 88,0-1-1,0 1 1,1 0 0,0 1-1,1-1 1,-1 0 0,3 12 0,-2-19-162,0 0 1,1-1 0,0 1-1,-1 0 1,1 0 0,-1-1 0,1 1-1,0 0 1,0-1 0,-1 1 0,1-1-1,0 1 1,0-1 0,0 1 0,-1-1-1,1 0 1,0 1 0,0-1-1,0 0 1,0 0 0,0 1 0,0-1-1,0 0 1,0 0 0,0 0 0,0 0-1,0 0 1,0-1 0,-1 1 0,1 0-1,0 0 1,0-1 0,0 1-1,0 0 1,0-1 0,0 1 0,1-2-1,32-15 79,-27 10-98,0-1 1,-1 0-1,-1 0 0,1 0 1,-1-1-1,-1 0 1,1 0-1,-2 0 0,1-1 1,3-15-1,-2 8 24,-5 19-19,-19 68 60,17-64-27,1 0 0,0 1 0,0-1 0,1 0 0,0 1 0,0-1 0,1 0 0,0 1 0,2 9 0,-2-15-27,0 0 1,0 0 0,0 0 0,0-1 0,0 1 0,0 0 0,0 0 0,0 0 0,0-1-1,0 1 1,1-1 0,-1 1 0,0-1 0,1 1 0,-1-1 0,0 0 0,1 1-1,-1-1 1,0 0 0,1 0 0,-1 0 0,1 0 0,-1-1 0,0 1 0,1 0-1,-1 0 1,0-1 0,1 1 0,-1-1 0,0 1 0,2-2 0,41-17-42,-21-3-266,-20 18 282,1-1 0,1 1 0,-1 0 0,0 0 0,1 0 0,0 1 0,0-1-1,0 1 1,0 0 0,0 1 0,6-3 0,-9 8 55,0-1 0,-1 1 0,1-1 0,-1 1 0,0 0 0,0-1 0,0 1 0,0 0 0,0 0 0,-1 0 0,1 0 0,-1 4 0,2-1 59,-2-2-44,1 0 1,0 0-1,0-1 0,0 1 0,1 0 0,0-1 1,-1 1-1,1-1 0,0 0 0,1 0 0,-1 0 0,0 0 1,1 0-1,5 4 0,-6-5-32,0-1-1,0 0 1,1 0-1,-1 0 1,0-1-1,1 1 1,-1-1-1,1 1 1,-1-1 0,1 0-1,-1 0 1,1 0-1,-1 0 1,1 0-1,-1-1 1,1 1-1,-1-1 1,1 1-1,-1-1 1,0 0 0,1 0-1,-1 0 1,4-3-1,24-15 96,16-10-264,-43 28 130,-1-1 0,1 1 1,-1 0-1,1 1 1,0-1-1,-1 0 1,1 1-1,0-1 1,-1 1-1,1 0 0,0 0 1,0 0-1,-1 0 1,1 0-1,3 2 1,-5-2 24,0 1 0,0 0 1,0 0-1,0-1 1,0 1-1,-1 0 0,1 0 1,0 0-1,-1 0 1,1 0-1,-1 0 1,1 0-1,-1 0 0,1 0 1,-1 0-1,0 1 1,1-1-1,-1 0 1,0 0-1,0 0 0,0 2 1,0-1 11,0-1 1,0 0-1,0 1 1,0-1-1,1 0 1,-1 1-1,0-1 1,1 0-1,-1 1 1,1-1-1,-1 0 1,1 0-1,-1 0 0,1 1 1,0-1-1,0 0 1,0 0-1,0 0 1,0 0-1,0 0 1,0-1-1,0 1 1,0 0-1,0 0 1,0-1-1,2 2 1,2-2 17,0 0 1,0 0 0,0 0 0,0 0 0,0-1 0,0 0 0,0 0 0,0-1 0,0 1-1,0-1 1,-1 0 0,1 0 0,-1-1 0,1 1 0,-1-1 0,6-5 0,-5 4-109,1 1 1,-1 0-1,1-1 1,-1 2-1,1-1 1,0 1-1,0-1 1,0 2 0,0-1-1,13-1 1,-19 3 63,1 0 1,0 0-1,-1 0 1,1 1-1,0-1 1,-1 0-1,1 0 1,-1 1-1,1-1 1,0 0 0,-1 1-1,1-1 1,-1 0-1,1 1 1,-1-1-1,1 1 1,-1-1-1,0 1 1,1-1-1,-1 1 1,0-1-1,1 1 1,-1-1 0,0 1-1,1 0 1,-1-1-1,0 1 1,0-1-1,0 1 1,0 0-1,1-1 1,-1 1-1,0 1 1,0 30 191,1-1-2027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0.553"/>
    </inkml:context>
    <inkml:brush xml:id="br0">
      <inkml:brushProperty name="width" value="0.025" units="cm"/>
      <inkml:brushProperty name="height" value="0.025" units="cm"/>
    </inkml:brush>
  </inkml:definitions>
  <inkml:trace contextRef="#ctx0" brushRef="#br0">130 106 4068,'37'-42'2840,"13"-22"7757,-52 71-7466,-5 19-2867,-25 38 576,-48 71 1,-15 28 782,145-227-1826,107-190-736,-141 235 917,-16 19 22,1 0-1,-1 0 0,0 0 0,0 0 0,1 1 0,-1-1 0,0 0 0,0 0 0,1 0 1,-1 0-1,0 0 0,0 1 0,0-1 0,1 0 0,-1 0 0,0 0 0,0 1 0,0-1 1,0 0-1,0 0 0,1 1 0,-1-1 0,0 0 0,0 0 0,0 1 0,0-1 0,0 0 1,0 0-1,0 1 0,0-1 0,0 0 0,0 0 0,0 1 0,0-1 0,0 0 0,0 0 1,0 1-1,0-1 0,-1 0 0,1 0 0,0 1 0,-10 45 38,-2-14 324,2 0-1,1 0 0,1 1 1,2 0-1,-3 64 1,9-96-358,0-1 1,0 1 0,0-1 0,0 1 0,0 0 0,0-1-1,0 1 1,0-1 0,0 1 0,0-1 0,0 1 0,0-1-1,0 1 1,0-1 0,0 1 0,1-1 0,-1 1 0,0-1-1,0 1 1,1-1 0,-1 0 0,0 1 0,1-1 0,-1 1 0,0-1-1,1 0 1,-1 1 0,1-1 0,-1 0 0,0 1 0,1-1-1,-1 0 1,1 0 0,-1 0 0,1 1 0,-1-1 0,1 0-1,-1 0 1,1 0 0,-1 0 0,1 0 0,-1 0 0,1 0-1,-1 0 1,1 0 0,-1 0 0,1 0 0,-1 0 0,2 0 0,-1-1 7,0 1 1,0-1-1,0 0 0,1 1 1,-1-1-1,0 0 1,0 0-1,0 1 1,0-1-1,0 0 1,0 0-1,-1 0 1,1 0-1,0 0 1,0-1-1,-1 1 1,1 0-1,-1 0 1,1-2-1,2-11-2,0 1 0,-2-1 0,0 0 0,0-17 0,-1 24-24,-1 1 1,1-1 0,-1 1-1,0-1 1,-1 1-1,1 0 1,-1 0 0,-1-1-1,1 1 1,-1 1-1,-4-8 1,7 13 8,0-1 0,0 1-1,0-1 1,-1 1 0,1 0 0,0-1-1,0 1 1,-1-1 0,1 1 0,0 0-1,-1-1 1,1 1 0,0-1 0,-1 1-1,1 0 1,0 0 0,-1-1 0,1 1-1,-1 0 1,1 0 0,0-1 0,-1 1 0,1 0-1,-1 0 1,1 0 0,-1 0 0,1 0-1,-1 0 1,1 0 0,-1 0 0,1 0-1,-1 0 1,1 0 0,-1 0 0,1 0-1,-1 0 1,1 0 0,-1 0 0,1 0-1,0 1 1,-1-1 0,-6 23-108,8 32 63,0-53 47,0-1 1,0 1-1,1 0 1,-1-1-1,0 1 1,1-1-1,-1 1 0,1-1 1,-1 0-1,1 0 1,-1 1-1,1-1 1,0 0-1,0 0 0,0-1 1,0 1-1,0 0 1,-1-1-1,1 1 1,0-1-1,0 0 0,1 1 1,-1-1-1,0 0 1,0 0-1,0 0 1,0-1-1,0 1 0,0 0 1,0-1-1,3 0 1,3-1 14,0 0 0,-1 0 0,1 0 0,-1-1-1,1 0 1,-1-1 0,7-4 0,-1-3 11,-1 0-1,0 0 0,0-2 1,-1 1-1,-1-2 0,0 1 1,-1-1-1,13-27 1,-37 110 164,8-42-112,3-16 24,1 1 0,0 0 0,1-1 1,0 1-1,1 0 0,0 0 1,1 13-1,1-24-89,-1 0 0,0-1 1,1 1-1,-1 0 0,1 0 0,-1-1 0,1 1 1,-1-1-1,1 1 0,0 0 0,-1-1 0,1 1 1,0-1-1,-1 0 0,1 1 0,0-1 1,0 1-1,-1-1 0,1 0 0,0 0 0,0 1 1,0-1-1,-1 0 0,1 0 0,0 0 0,0 0 1,0 0-1,0 0 0,-1 0 0,1 0 1,0 0-1,0-1 0,0 1 0,-1 0 0,1 0 1,0-1-1,0 1 0,-1 0 0,2-2 0,32-14 141,-21 6-136,-2 0 1,1-1 0,-2-1-1,1 1 1,-1-2 0,-1 1-1,-1-1 1,1-1 0,-2 0-1,0 0 1,9-28 0,-28 77 141,-3 0 0,-1-1 0,-24 39 0,58-84-2548,-5-5-5439,-12 7-32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1.039"/>
    </inkml:context>
    <inkml:brush xml:id="br0">
      <inkml:brushProperty name="width" value="0.025" units="cm"/>
      <inkml:brushProperty name="height" value="0.025" units="cm"/>
    </inkml:brush>
  </inkml:definitions>
  <inkml:trace contextRef="#ctx0" brushRef="#br0">131 38 2947,'-4'-24'12864,"-8"11"-6760,10 13-5972,0-1-1,0 1 0,-1 0 0,1 0 0,0 0 0,0 0 0,-1 1 1,1-1-1,0 1 0,0-1 0,-1 1 0,1 0 0,0 0 0,0 0 1,0 0-1,0 0 0,0 0 0,-3 3 0,-5 3-79,-1 0-1,1 1 1,0 0 0,1 1-1,-12 13 1,69-22 38,-37-2-296,1 1 0,-1 0 0,1 1 0,-1 0 0,1 0 0,16 4 0,-25-3 217,0 0 1,0 0-1,-1 0 0,1 0 1,-1 1-1,1-1 0,-1 1 1,1-1-1,-1 1 1,0 0-1,0 0 0,0 0 1,0 0-1,0 1 1,-1-1-1,1 0 0,0 1 1,-1-1-1,0 1 1,0-1-1,0 1 0,0 0 1,0 0-1,0-1 0,-1 1 1,1 0-1,-1 0 1,0 0-1,0 0 0,0 0 1,0 3-1,0-2 31,0-1-1,0 1 0,-1 0 1,1-1-1,-1 1 1,0-1-1,0 1 0,0-1 1,0 1-1,-1-1 1,1 0-1,-1 0 0,0 0 1,0 0-1,0 0 1,0 0-1,-1 0 0,1 0 1,-1-1-1,1 0 1,-1 1-1,0-1 0,0 0 1,0 0-1,0 0 1,-1-1-1,1 1 0,0-1 1,-1 0-1,1 0 1,-1 0-1,1 0 0,-1-1 1,1 1-1,-1-1 1,0 0-1,1 0 1,-1 0-1,1-1 0,-5 0 1,8 1-225,-1 0 1,1-1-1,-1 1 1,0 0-1,1-1 1,-1 1-1,1-1 1,-1 1-1,1 0 1,-1-1-1,1 1 1,0-1-1,-1 0 1,1 1-1,0-1 1,-1 1-1,1-1 1,0 0-1,-1 1 1,1-1-1,0 1 1,0-1-1,0 0 0,0 1 1,0-1-1,0 0 1,0 0-1,0 1 1,0-1-1,0 0 1,0 1-1,0-1 1,0 0-1,1 0 1,-1-3-1785,0-10-4215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1.954"/>
    </inkml:context>
    <inkml:brush xml:id="br0">
      <inkml:brushProperty name="width" value="0.025" units="cm"/>
      <inkml:brushProperty name="height" value="0.025" units="cm"/>
    </inkml:brush>
  </inkml:definitions>
  <inkml:trace contextRef="#ctx0" brushRef="#br0">1 116 4901,'0'0'18049,"8"-8"-18060,-3 4 17,21-15 12,-26 19-13,1 0 1,-1 0-1,0 0 0,1 0 1,-1 0-1,0 0 0,1 0 1,-1 1-1,0-1 0,0 0 1,1 0-1,-1 0 0,0 0 1,1 0-1,-1 0 0,0 1 1,0-1-1,1 0 0,-1 0 1,0 0-1,0 1 0,1-1 1,-1 0-1,0 0 0,0 0 1,0 1-1,0-1 0,1 0 1,-1 1-1,0-1 0,0 0 1,0 0-1,0 1 0,0 0 1,0 26 440,-10 21 558,7-36-640,0 0 0,0 1 0,0 22 1,3-34-353,0-1 0,0 1 0,0 0 0,0-1 0,0 1 1,0-1-1,0 1 0,0 0 0,0-1 0,1 1 0,-1-1 1,0 1-1,0-1 0,1 1 0,-1-1 0,0 1 0,0-1 0,1 1 1,-1-1-1,1 1 0,-1-1 0,0 0 0,1 1 0,-1-1 1,1 0-1,-1 1 0,1-1 0,-1 0 0,1 1 0,0-1 1,-1 0-1,1 0 0,0 1 0,24-5 270,-18 1-236,0 0 0,-1 0 0,0 0 0,1-1 0,6-5 0,-11 6-36,50-51 113,-50 52-117,0-1 0,0 1 1,0-1-1,0 0 0,0 1 0,-1-1 0,1 0 0,-1 0 1,0 0-1,0 0 0,0 0 0,0 0 0,-1-1 0,1 1 1,-1 0-1,0 0 0,1 0 0,-2-1 0,0-5 0,1 9-7,0-1-1,0 1 0,-1 0 0,1-1 0,-1 1 0,1 0 0,0-1 0,-1 1 1,1 0-1,-1-1 0,1 1 0,-1 0 0,1 0 0,0 0 0,-1-1 0,1 1 1,-1 0-1,1 0 0,-1 0 0,1 0 0,-1 0 0,1 0 0,-1 0 0,1 0 1,-1 0-1,1 0 0,-1 0 0,1 0 0,-1 1 0,1-1 0,-1 0 0,1 0 1,-1 0-1,1 1 0,-1-1 0,1 0 0,0 1 0,-1-1 0,1 0 0,-1 1 1,1-1-1,0 0 0,-1 1 0,-16 15-65,14-10 61,0 0-1,0 0 1,1 0-1,0 0 1,0 0-1,1 0 1,-1 0-1,1 1 1,0 11-1,1-16 17,0 0-1,0 0 0,0 0 0,0-1 1,0 1-1,0 0 0,1 0 0,-1 0 1,1 0-1,0-1 0,-1 1 0,1 0 1,0-1-1,0 1 0,0 0 0,0-1 1,0 1-1,0-1 0,1 1 0,-1-1 1,0 0-1,1 0 0,-1 1 0,1-1 1,-1 0-1,1 0 0,0 0 0,-1-1 1,1 1-1,0 0 0,0-1 0,-1 1 1,1-1-1,0 1 0,0-1 0,2 0 1,5 0 5,1-1 0,-1-1 0,0 1 0,0-1 0,0-1 0,0 0 0,0 0 0,0-1 0,-1 0-1,1 0 1,-1-1 0,0 0 0,-1 0 0,1-1 0,-1 0 0,0-1 0,-1 1 0,1-1 0,-1 0 0,-1-1 0,1 0 0,-1 0 0,-1 0 0,1 0 0,2-10 0,-6 16-9,0 1 0,-1 0 0,0-1 0,1 1-1,-1 0 1,0-1 0,1 1 0,-1-1 0,0 1 0,0 0-1,0-1 1,0 1 0,-1-1 0,1 1 0,0 0 0,0-1 0,-1 1-1,-1-3 1,2 3-2,-1 1 0,1 0-1,-1-1 1,1 1 0,-1 0-1,0-1 1,1 1 0,-1 0-1,0-1 1,1 1 0,-1 0-1,0 0 1,0 0 0,1 0-1,-1 0 1,0 0 0,0 0-1,1 0 1,-1 0 0,0 0-1,1 0 1,-1 0 0,0 1-1,1-1 1,-2 1 0,-2 0 27,1 0 0,0 1 0,0 0 0,-1 0 0,1 0 0,0 0 0,0 0 0,1 1 0,-1-1 0,0 1 0,1 0 0,0 0 0,-3 3 0,4-5-13,1 0 0,-1 0 0,0 1-1,1-1 1,-1 0 0,1 0 0,0 0 0,-1 0 0,1 1 0,0-1 0,-1 0-1,1 0 1,0 1 0,0-1 0,0 0 0,0 0 0,1 3 0,-1-4-11,1 0 1,-1 1 0,0-1 0,1 0 0,-1 1 0,1-1-1,-1 0 1,0 0 0,1 1 0,-1-1 0,1 0 0,-1 0-1,1 0 1,-1 1 0,1-1 0,-1 0 0,1 0-1,-1 0 1,1 0 0,0 0 0,-1 0 0,1 0 0,-1 0-1,1 0 1,-1-1 0,1 1 0,0 0 0,3-1-9,1-1 0,-1 0 0,1 0 0,-1 0 0,0 0 0,0-1 1,6-4-1,1-4-252,-8 8 194,0 0-1,0 0 0,0 0 0,0 0 0,1 0 0,-1 1 0,6-3 0,-8 7 49,0 0-1,0 0 0,-1 1 1,1-1-1,-1 0 0,1 1 1,-1-1-1,0 0 1,0 1-1,0-1 0,0 1 1,-1 3-1,1-4 9,7 63 17,-7-62-13,1-1 0,-1 1 0,1-1 0,-1 0 0,1 1 0,0-1 0,0 1 0,0-1 0,0 0 0,0 0 0,1 0 0,-1 1 0,1-1 0,-1-1 0,1 1 0,0 0 0,0 0 0,0-1 0,0 1 0,0-1 0,0 1 0,4 1 0,-5-3 11,0 0 0,0 0 0,0 0 0,0 0 0,0 0 0,0 0 0,0 0 0,0 0 0,0-1 0,0 1 0,0 0 0,0-1 0,0 1 0,0-1 0,0 1 0,0-1 0,-1 1 0,1-1 0,0 0 0,0 1 0,-1-1 0,1 0 0,0 0 0,-1 1 0,1-1 0,0 0 0,-1 0 0,1 0 0,-1 0 0,0 0 0,1 0 0,-1 0 0,0 0 0,0 0 0,1 0 0,-1 0 0,0 0 0,0-1 0,3-51 630,-3 34-295,0 7-96,0 5-214,0 0-1,1 0 0,-1 1 1,1-1-1,0 0 0,1 0 0,0 1 1,0-1-1,4-7 0,-4 13-176,1 0 0,0-1 0,0 1-1,0 0 1,0 1 0,0-1 0,0 1 0,0-1-1,0 1 1,0 0 0,4 0 0,26-5-4429,-14-12-3076,-14 5 2168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2.286"/>
    </inkml:context>
    <inkml:brush xml:id="br0">
      <inkml:brushProperty name="width" value="0.025" units="cm"/>
      <inkml:brushProperty name="height" value="0.025" units="cm"/>
    </inkml:brush>
  </inkml:definitions>
  <inkml:trace contextRef="#ctx0" brushRef="#br0">1 0 3075,'0'0'21076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3.177"/>
    </inkml:context>
    <inkml:brush xml:id="br0">
      <inkml:brushProperty name="width" value="0.025" units="cm"/>
      <inkml:brushProperty name="height" value="0.025" units="cm"/>
    </inkml:brush>
  </inkml:definitions>
  <inkml:trace contextRef="#ctx0" brushRef="#br0">38 1 3844,'0'0'17499,"-4"12"-16720,-6 27-418,2 0 0,2 0 0,1 1 0,1 59 0,4-93-301,0 4 125,0 1 1,0-1-1,1 1 1,1-1-1,3 13 1,-5-22-154,0 0 1,1 0 0,-1 0-1,0 0 1,1 0 0,-1 0-1,1 0 1,0 0 0,-1 0-1,1-1 1,0 1-1,-1 0 1,1 0 0,0-1-1,0 1 1,0 0 0,-1-1-1,1 1 1,0-1 0,0 1-1,0-1 1,0 0 0,0 1-1,1-1 1,1 0 23,-1 0 0,0-1 0,0 1 0,1-1 0,-1 1 0,0-1 0,0 0 0,0 0 0,0 0 0,0 0 0,0-1 0,0 1 0,0 0 0,0-1 0,-1 1 0,3-3 0,14-14 129,-2-1-1,0 0 1,13-22-1,-12 16-121,33-35 1,-49 59-67,-1 0 0,0 0 0,1 1 0,-1-1 0,1 0 0,-1 1 0,1-1 1,-1 0-1,1 1 0,0-1 0,-1 1 0,1-1 0,0 1 0,0-1 0,-1 1 0,1 0 0,0-1 0,0 1 0,-1 0 1,1-1-1,0 1 0,0 0 0,0 0 0,0 0 0,-1 0 0,1 0 0,0 0 0,0 0 0,0 0 0,0 0 0,-1 0 0,1 1 1,0-1-1,0 0 0,0 0 0,-1 1 0,1-1 0,0 1 0,0-1 0,-1 1 0,1-1 0,0 1 0,-1-1 0,1 1 1,-1-1-1,1 1 0,-1 0 0,1-1 0,-1 1 0,1 0 0,-1 0 0,1-1 0,-1 1 0,0 0 0,1 1 0,2 7-21,0 1 0,-1 0-1,0 0 1,1 10-1,1 1-89,-4-18-33,1 1 1,0-1-1,0 1 1,0-1 0,1 1-1,-1-1 1,1 1-1,0-1 1,0 0 0,0 0-1,0 0 1,0 0 0,1-1-1,-1 1 1,6 4-1,-6-6 38,0-1-1,0 1 0,0-1 0,1 1 1,-1-1-1,0 0 0,0 0 0,0 0 1,0 0-1,0 0 0,0-1 0,1 1 1,-1 0-1,0-1 0,0 0 0,0 1 0,0-1 1,0 0-1,-1 0 0,1 0 0,0 0 1,0-1-1,0 1 0,-1 0 0,1-1 1,-1 1-1,1-1 0,1-3 0,43-50-2735,-36 42 2538,-1 0 0,2 1 0,17-16 0,-28 28 353,0 0 0,0 0 1,0-1-1,1 1 0,-1 0 0,0 0 0,0 0 0,0 0 0,1 0 0,-1-1 1,0 1-1,0 0 0,1 0 0,-1 0 0,0 0 0,0 0 0,1 0 0,-1 0 1,0 0-1,0 0 0,1 0 0,-1 0 0,0 0 0,0 0 0,1 0 1,-1 0-1,0 0 0,0 0 0,1 0 0,-1 0 0,0 0 0,0 1 0,1-1 1,-1 0-1,0 0 0,0 0 0,0 0 0,1 0 0,-1 1 0,0-1 1,0 0-1,0 0 0,0 0 0,1 1 0,-1-1 0,4 18 1155,-3 31-309,-2-39-703,2-2-59,-1-1 0,1 1 0,0-1 0,1 1 0,0-1 0,0 0 0,0 1 0,1-1 0,0 0-1,5 7 1,3 4-88,2 0-1,16 18 1,-15-20-191,-1 1 0,15 25 0,-25-35 129,1-1 1,-1 1-1,-1 0 1,1 0-1,-1 0 1,0 0-1,-1 1 0,0-1 1,0 1-1,-1 13 1,1-20 74,-1 1 1,0 0 0,0-1-1,-1 1 1,1-1-1,0 1 1,0 0-1,-1-1 1,1 1 0,-1-1-1,0 1 1,1-1-1,-1 1 1,0-1 0,0 1-1,0-1 1,0 0-1,0 1 1,0-1-1,0 0 1,0 0 0,-1 0-1,1 0 1,0 0-1,-1 0 1,1 0 0,0 0-1,-1-1 1,1 1-1,-1 0 1,0-1-1,1 1 1,-1-1 0,1 0-1,-1 0 1,0 1-1,-2-1 1,0-1 32,1 1 0,-1-1 1,1 1-1,0-1 0,0 0 0,-1 0 0,1-1 0,0 1 1,0-1-1,0 1 0,0-1 0,0 0 0,1 0 1,-1-1-1,0 1 0,1 0 0,-4-6 0,-1-1-72,0 0 0,1 0 0,1-1 0,-1 0 0,2 0 0,-1-1 0,1 1 0,1-1 0,0 0 0,0 0 0,1 0 0,1 0 0,0 0 1,0 0-1,1-1 0,2-11 0,-1 20-20,0-1 0,0 1 0,1 0 0,-1 0 0,1-1 0,0 1 0,-1 0 0,1 1 0,1-1 0,-1 0 0,0 1 0,1-1 0,0 1 0,-1 0 0,7-4 0,52-27-1692,-34 20-292,10-8-2042,-2-1-3375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3.997"/>
    </inkml:context>
    <inkml:brush xml:id="br0">
      <inkml:brushProperty name="width" value="0.025" units="cm"/>
      <inkml:brushProperty name="height" value="0.025" units="cm"/>
    </inkml:brush>
  </inkml:definitions>
  <inkml:trace contextRef="#ctx0" brushRef="#br0">39 138 5958,'-19'3'21,"-1"2"12595,43-8-11048,-15 1-1258,0-1 0,0 0-1,0 0 1,-1 0 0,1-1 0,-1-1 0,0 1-1,0-1 1,6-6 0,1 0-161,-2-1 0,0 0 0,15-19 0,-14 7-65,-13 24-83,0 0-1,0 0 0,0-1 0,0 1 1,0 0-1,0-1 0,0 1 0,0 0 1,0-1-1,0 1 0,0 0 0,0 0 1,0-1-1,0 1 0,0 0 0,0-1 1,0 1-1,0 0 0,0 0 0,0-1 1,-1 1-1,1 0 0,0 0 0,0-1 1,0 1-1,0 0 0,-1 0 0,1-1 1,0 1-1,0 0 0,0 0 0,-1 0 1,1 0-1,0-1 0,0 1 0,-1 0 1,-1 0-7,0 1 0,1-1 0,-1 1 1,0-1-1,0 1 0,1 0 0,-1 0 1,0-1-1,1 1 0,-1 0 1,1 1-1,-1-1 0,1 0 0,0 0 1,-1 1-1,1-1 0,0 0 0,0 1 1,-2 2-1,-2 5 6,0-1 1,0 1-1,1-1 1,0 1-1,1 1 1,0-1-1,0 0 0,1 1 1,0-1-1,1 1 1,-1 15-1,2-24 11,0 0 0,0 0 1,1 0-1,-1 0 0,0 0 0,0 0 0,1 0 0,-1-1 0,1 1 1,-1 0-1,1 0 0,-1 0 0,1 0 0,0 0 0,-1-1 0,1 1 0,0 0 1,-1-1-1,1 1 0,0 0 0,0-1 0,0 1 0,0-1 0,0 1 0,0-1 1,0 1-1,0-1 0,0 0 0,0 0 0,0 1 0,0-1 0,0 0 1,0 0-1,0 0 0,0 0 0,0 0 0,0 0 0,0 0 0,0-1 0,0 1 1,0 0-1,0-1 0,0 1 0,-1 0 0,3-2 0,5 0 92,-1 0-1,1-1 1,-1 0 0,14-8-1,110-91 272,-130 102-377,-1-1 0,1 1-1,-1-1 1,1 1 0,-1-1 0,1 1 0,-1-1 0,1 1 0,0 0-1,-1-1 1,1 1 0,0 0 0,-1 0 0,1-1 0,0 1 0,0 0-1,-1 0 1,1 0 0,0 0 0,-1 0 0,1 0 0,0 0-1,0 0 1,-1 0 0,1 0 0,0 0 0,-1 1 0,1-1 0,0 0-1,-1 0 1,1 1 0,0-1 0,-1 1 0,1-1 0,0 0 0,-1 1-1,1-1 1,-1 1 0,1-1 0,-1 1 0,1 0 0,-1-1 0,0 1-1,1 0 1,7 41-25,-2 2 91,-6-43-58,1 1 0,-1-1 0,0 0 0,1 0 0,-1 0 0,1 0 0,-1 0 0,1 0-1,0 0 1,-1 0 0,1 0 0,0 0 0,-1 0 0,1-1 0,0 1 0,0 0 0,0 0 0,0-1 0,0 1 0,0-1 0,0 1 0,0-1 0,0 1 0,0-1 0,0 1 0,0-1 0,2 0 0,3 0-42,-1 0 0,0-1-1,1 1 1,-1-1 0,1-1 0,-1 1 0,0-1 0,0 0-1,0 0 1,0 0 0,0-1 0,5-3 0,34-26-3685,-23 17 26,8-7-3938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39.486"/>
    </inkml:context>
    <inkml:brush xml:id="br0">
      <inkml:brushProperty name="width" value="0.025" units="cm"/>
      <inkml:brushProperty name="height" value="0.025" units="cm"/>
    </inkml:brush>
  </inkml:definitions>
  <inkml:trace contextRef="#ctx0" brushRef="#br0">103 36 8392,'0'0'7004,"-10"10"-4089,3-4-2762,-6 6 904,0 0-1,1 1 1,-12 17-1,21-27-899,1 0 0,-1 0-1,1 1 1,0-1 0,0 1 0,0 0 0,1-1 0,0 1-1,-1 0 1,1 0 0,0 0 0,1 0 0,-1 0-1,1 0 1,0 0 0,0 0 0,0 0 0,0 0 0,1 0-1,-1 0 1,1 0 0,2 4 0,-1-5-126,0 0-1,1 0 1,-1-1 0,1 0 0,0 1 0,0-1-1,0 0 1,0 0 0,0-1 0,0 1-1,0-1 1,1 1 0,-1-1 0,1 0 0,-1 0-1,1-1 1,-1 1 0,1-1 0,-1 1-1,1-1 1,5-1 0,3 1 15,1 0-1,-1-1 1,0 0-1,0-1 1,13-4-1,-15 3-22,0-2 0,0 1 0,-1-1 0,1 0 0,-1-1 0,0 0 0,-1-1 0,0 0-1,13-13 1,-17 17 47,-1-1 0,1-1-1,-1 1 1,0 0 0,0-1-1,-1 1 1,1-1 0,-1 0-1,0 0 1,0 0 0,-1 0-1,1 0 1,-1 0 0,0-1-1,-1 1 1,1 0-1,-1 0 1,0-1 0,0 1-1,-1 0 1,-1-7 0,0 9-49,0-1 1,0 1-1,0 0 0,0 0 1,-1 0-1,0 0 1,1 1-1,-1-1 0,0 1 1,-1-1-1,1 1 1,0 0-1,0 0 0,-1 0 1,1 1-1,-1-1 1,0 1-1,1 0 0,-1 0 1,0 0-1,-4 0 1,2 0-325,-1 0 0,1 1 0,0-1 0,0 1 0,-12 2 1,15-2-202,1 0 1,-1 1 0,1-1 0,0 1 0,-1 0 0,1 0-1,0 0 1,0 0 0,0 0 0,0 0 0,0 1 0,0-1-1,0 1 1,-2 2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5.228"/>
    </inkml:context>
    <inkml:brush xml:id="br0">
      <inkml:brushProperty name="width" value="0.025" units="cm"/>
      <inkml:brushProperty name="height" value="0.025" units="cm"/>
    </inkml:brush>
  </inkml:definitions>
  <inkml:trace contextRef="#ctx0" brushRef="#br0">67 269 7944,'0'0'13623,"-8"-2"-13212,5 2-392,0-1-1,0 0 1,0 1 0,0 0-1,0-1 1,0 1 0,-1 1-1,1-1 1,-6 1-1,8 0-15,0 0-1,-1 0 1,1 0-1,0 0 0,-1-1 1,1 2-1,0-1 1,0 0-1,0 0 1,0 0-1,0 0 0,0 1 1,0-1-1,0 1 1,0-1-1,1 0 0,-1 1 1,1-1-1,-1 1 1,1 0-1,-1-1 1,1 1-1,0-1 0,0 1 1,0-1-1,0 1 1,0 0-1,0 2 0,0-2 17,0-1 0,0 1 0,0 0 0,0 0-1,0-1 1,1 1 0,-1 0 0,0-1 0,1 1-1,-1-1 1,1 1 0,0 0 0,-1-1 0,1 1-1,0-1 1,0 0 0,0 1 0,0-1 0,0 0 0,1 1-1,-1-1 1,0 0 0,0 0 0,1 0 0,2 1-1,-2-1 5,1 0 0,0 0 0,0-1 0,0 0-1,-1 1 1,1-1 0,0 0 0,0 0 0,0 0 0,0-1-1,0 1 1,-1-1 0,1 0 0,0 1 0,3-3 0,0 0-8,0 0 1,-1 0-1,1-1 1,-1 0 0,0 0-1,0 0 1,0-1 0,-1 1-1,1-1 1,-1 0 0,4-8-1,-5 9-16,0 0-1,0 0 1,-1-1 0,0 1-1,1-1 1,-2 1 0,1-1-1,-1 0 1,1 0-1,-1 1 1,-1-1 0,1 0-1,-1 0 1,1 0-1,-2-6 1,1 10-1,0 1 1,0 0-1,-1 0 1,1 0-1,0-1 1,0 1-1,0 0 1,0 0-1,-1 0 1,1 0-1,0 0 1,0 0-1,-1-1 1,1 1-1,0 0 1,0 0-1,-1 0 1,1 0-1,0 0 1,0 0-1,-1 0 1,1 0-1,0 0 1,0 0-1,0 0 1,-1 0-1,1 0 0,0 0 1,0 0-1,-1 1 1,1-1-1,0 0 1,0 0-1,-1 0 1,1 0-1,0 0 1,0 0-1,0 1 1,0-1-1,-1 0 1,1 0-1,0 0 1,0 1-1,0-1 1,0 0-1,-1 0 1,1 0-1,0 1 1,0-1-1,-10 11 46,6-3 146,0 0 0,0 0 0,1 1 0,0-1 0,1 1 0,0 0 0,0 0 0,1 0 0,0 0 0,1 0-1,0 9 1,0-16-169,0-1 0,0 0 0,0 0 0,1 1 0,-1-1-1,0 0 1,1 0 0,-1 0 0,1 0 0,-1 0-1,1 0 1,0 0 0,-1 0 0,1 0 0,0 0-1,0 0 1,-1 0 0,1 0 0,0 0 0,0-1-1,0 1 1,0 0 0,0-1 0,0 1 0,0 0 0,0-1-1,1 0 1,-1 1 0,0-1 0,0 0 0,0 1-1,0-1 1,1 0 0,-1 0 0,0 0 0,0 0-1,1 0 1,-1 0 0,0 0 0,0-1 0,0 1-1,0 0 1,1-1 0,1 0 0,2 0 1,1-1 0,0 0 1,-1 0-1,1 0 0,-1 0 1,1-1-1,-1 0 0,6-4 1,-3-1-58,-1 0 0,1 0 0,-1 0 0,0-1 0,-1 0 0,0 0 0,-1-1 0,0 1 0,0-1 0,6-19 0,-17 56 106,-2 24 638,8-50-695,1 0 1,-1 0 0,0 0 0,0-1 0,1 1 0,-1 0 0,1 0 0,-1-1 0,1 1 0,-1 0-1,1-1 1,-1 1 0,1 0 0,-1-1 0,1 1 0,0-1 0,0 1 0,-1-1 0,1 1-1,0-1 1,0 0 0,-1 1 0,1-1 0,0 0 0,0 0 0,0 0 0,-1 1 0,1-1 0,0 0-1,0 0 1,0 0 0,0 0 0,0 0 0,-1 0 0,1-1 0,0 1 0,0 0 0,0 0 0,-1-1-1,1 1 1,0 0 0,0-1 0,1 0 0,37-15 157,-31 9-250,0 0-1,0 0 1,0-1 0,-1 0 0,0-1-1,-1 1 1,0-1 0,0 0-1,-1-1 1,0 0 0,6-14-1,-20 51 46,6-21 95,1 1-1,0 0 1,0 0-1,0 0 1,1 0-1,0 0 1,0 1-1,0-1 1,1 0-1,1 0 1,0 8-1,0-14-55,-1 0 0,1-1 0,-1 1-1,1 0 1,0-1 0,-1 1 0,1-1 0,0 1-1,0-1 1,-1 0 0,1 1 0,0-1 0,0 0 0,0 1-1,-1-1 1,1 0 0,0 0 0,0 0 0,0 0-1,0 0 1,0 0 0,-1 0 0,1 0 0,0 0-1,0 0 1,0 0 0,1-1 0,25-7 125,-21 2-168,1 1 1,0-1-1,-1 0 1,0 0-1,-1-1 1,1 1-1,-1-2 1,-1 1-1,1 0 1,-1-1-1,0 0 0,3-12 1,-1 5 0,-2 0 0,0 0 0,-1-1 0,0 1 1,-1-1-1,0-16 0,-2 32 4,-2-1 0,0-1 32,0 1 0,1 0 0,-1 0 0,1-1 0,-1 1 0,1-1 0,0 0 0,0 1 0,-1-1 0,1 0 0,0 0 0,0 0 0,1 1 0,-1-1 0,0 0 0,1 0 0,-1 0 0,1 0 0,0 0 0,-1-1 0,1 1 0,0 0 0,0 0 0,0 0 0,1 0 1,-1 0-1,1-2 0,-1-9 25,0 12-51,1 7 33,0-1 1,-1 1 0,0-1 0,0 1-1,-1-1 1,1 1 0,-1-1 0,-3 10-1,4-14-2,-17 99 633,6 1 0,3 0 0,7 118 0,1-147-675,-11-139 801,1-58-1021,10 125 256,-1-13-158,1-1 1,1 0-1,0 0 0,5-20 1,-4 29-228,0-1 0,1 1 0,-1 0 0,1 0 0,0 0 0,0 0 0,1 1 0,0-1 0,-1 1 0,1 0 0,1 0 0,-1 0 0,8-4 0,12-9-4509,3 0-4084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5.652"/>
    </inkml:context>
    <inkml:brush xml:id="br0">
      <inkml:brushProperty name="width" value="0.025" units="cm"/>
      <inkml:brushProperty name="height" value="0.025" units="cm"/>
    </inkml:brush>
  </inkml:definitions>
  <inkml:trace contextRef="#ctx0" brushRef="#br0">1 0 6694,'0'0'9033,"0"6"-6054,0 10-1666,0 7 224,5 5-512,-1-1-576,-1 1-321,3-3-96,-1-4-320,-3-2-962,-2-6-1216,0-5-1858,0-4 128,-16-4-480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5.983"/>
    </inkml:context>
    <inkml:brush xml:id="br0">
      <inkml:brushProperty name="width" value="0.025" units="cm"/>
      <inkml:brushProperty name="height" value="0.025" units="cm"/>
    </inkml:brush>
  </inkml:definitions>
  <inkml:trace contextRef="#ctx0" brushRef="#br0">9 208 3107,'0'0'1788,"-1"-10"3220,-1 4-4417,1 2-270,0 1 0,0-1 0,0 0 0,0 1 1,1-1-1,0 0 0,-1 1 0,1-1 0,1 0 0,-1 0 0,0 1 1,1-1-1,0 0 0,0 1 0,0-1 0,0 1 0,1-1 0,-1 1 0,1 0 1,3-5-1,6-3 357,1 1 1,0 0-1,0 1 0,1 0 1,1 1-1,22-10 1,-21 11-481,1 1 0,0 0 0,0 2 1,0 0-1,0 1 0,1 0 0,-1 1 0,1 1 0,-1 1 1,21 1-1,-35 0-196,1-1 0,-1 0 1,0 0-1,0 1 0,1-1 1,-1 1-1,0-1 0,0 1 0,0 0 1,0 0-1,0 0 0,0 0 0,0 1 1,0-1-1,-1 0 0,1 1 1,0-1-1,-1 1 0,1 0 0,-1-1 1,1 1-1,-1 0 0,0 0 0,0 0 1,0 0-1,0 0 0,0 0 1,0 0-1,-1 0 0,1 1 0,-1-1 1,1 0-1,-1 0 0,0 0 0,0 4 1,0-1 45,-1-1 1,0 0-1,0 0 1,0 0-1,0 1 1,-1-1-1,1 0 1,-1-1-1,0 1 1,0 0-1,-1 0 1,1-1-1,-1 0 1,0 1-1,0-1 1,0 0-1,0 0 1,-4 2-1,-5 3 75,0-1 0,0 0 0,-1-1 0,0-1-1,0 0 1,-1-1 0,1 0 0,-1-1 0,0 0-1,0-1 1,-17 0 0,85-24-7373,-21 13 2531,4-2-1692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6.356"/>
    </inkml:context>
    <inkml:brush xml:id="br0">
      <inkml:brushProperty name="width" value="0.025" units="cm"/>
      <inkml:brushProperty name="height" value="0.025" units="cm"/>
    </inkml:brush>
  </inkml:definitions>
  <inkml:trace contextRef="#ctx0" brushRef="#br0">1 1 6182,'0'0'17584,"10"63"-16911,-10-30-256,0 4-257,0-3-96,0-3-32,0-2-32,6-8-224,-1-4-1122,-5-8-1152,0-4-1570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6.685"/>
    </inkml:context>
    <inkml:brush xml:id="br0">
      <inkml:brushProperty name="width" value="0.025" units="cm"/>
      <inkml:brushProperty name="height" value="0.025" units="cm"/>
    </inkml:brush>
  </inkml:definitions>
  <inkml:trace contextRef="#ctx0" brushRef="#br0">1 155 6566,'0'0'3951,"2"-10"-642,-2 4-2954,1 1-1,0 0 1,0 1-1,0-1 1,1 0-1,0 0 0,0 0 1,0 1-1,1-1 1,-1 1-1,1 0 0,0 0 1,0 0-1,0 0 1,1 0-1,0 0 1,-1 1-1,1 0 0,0 0 1,1 0-1,-1 0 1,7-2-1,10-4 254,2 1 1,-1 1-1,1 1 0,0 1 1,47-4-1,-27 6-483,0 3 0,60 6 0,-95-5-152,-1 0 0,0 1-1,0 0 1,0 0-1,0 1 1,0 0 0,12 7-1,-18-9 44,0 0 0,1-1-1,-1 1 1,0 0-1,0 0 1,1 0-1,-1 0 1,0 0-1,0 0 1,0 0 0,-1 0-1,1 1 1,0-1-1,0 0 1,0 0-1,-1 1 1,1-1-1,-1 1 1,1-1 0,-1 0-1,0 1 1,1-1-1,-1 1 1,0-1-1,0 1 1,0-1 0,0 1-1,0-1 1,0 1-1,-1-1 1,1 1-1,0-1 1,-1 0-1,1 1 1,-1-1 0,0 0-1,1 1 1,-1-1-1,0 0 1,0 1-1,0-1 1,0 0-1,0 0 1,0 0 0,0 0-1,-1 1 1,-8 6 249,0 0-1,-1 0 1,0-1 0,0 0-1,0-1 1,-1-1 0,1 0 0,-1 0-1,-21 4 1,9-3-283,-1-1-1,-1-1 0,-48 2 1,74-6 62,-9-2-1830,8-6-4149,1-2-1800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48.555"/>
    </inkml:context>
    <inkml:brush xml:id="br0">
      <inkml:brushProperty name="width" value="0.025" units="cm"/>
      <inkml:brushProperty name="height" value="0.025" units="cm"/>
    </inkml:brush>
  </inkml:definitions>
  <inkml:trace contextRef="#ctx0" brushRef="#br0">0 91 6374,'0'0'17040,"73"13"-16047,-30-28-288,7-5-257,5 2-352,-5 1-32,-3 4-224,-8 5-1153,-12 0-1474,-13 4-3491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1.777"/>
    </inkml:context>
    <inkml:brush xml:id="br0">
      <inkml:brushProperty name="width" value="0.025" units="cm"/>
      <inkml:brushProperty name="height" value="0.025" units="cm"/>
    </inkml:brush>
  </inkml:definitions>
  <inkml:trace contextRef="#ctx0" brushRef="#br0">0 392 12492,'0'0'5813,"10"-10"-5161,-6 6-587,3-4 67,1 0-1,1 0 1,-1 0-1,2 1 1,-1 1-1,0-1 1,1 2-1,17-9 1,34-7 141,1 3 0,1 2-1,75-8 1,199-8-528,-56 8-656,402-93 2779,-657 111-1608,190-42 949,-209 48-872,-16 3-1345,-17 5-3446,6-7-2518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3.141"/>
    </inkml:context>
    <inkml:brush xml:id="br0">
      <inkml:brushProperty name="width" value="0.025" units="cm"/>
      <inkml:brushProperty name="height" value="0.025" units="cm"/>
    </inkml:brush>
  </inkml:definitions>
  <inkml:trace contextRef="#ctx0" brushRef="#br0">55 274 3075,'3'-9'2039,"5"-16"-86,-1 1-1,-2-1 1,0 0-1,-1 0 1,-2 0-1,-1 0 1,-2-34-1,1 57-1902,0 0 0,0 1-1,-1-1 1,1 0 0,-1 0-1,0 1 1,1-1 0,-1 0 0,0 1-1,0-1 1,0 1 0,0-1-1,0 1 1,0-1 0,-2-1-1,2 3-6,0-1 0,1 1-1,-1 0 1,0-1-1,0 1 1,0 0 0,0-1-1,1 1 1,-1 0-1,0 0 1,0 0 0,0 0-1,0 0 1,0 0-1,0 0 1,0 0 0,0 0-1,0 0 1,1 0-1,-1 0 1,-2 1 0,1 1 22,-1-1 0,1 0 0,0 1 0,-1 0 0,1 0 1,0-1-1,0 1 0,0 1 0,0-1 0,0 0 0,0 0 0,1 1 1,-1-1-1,1 1 0,0-1 0,-2 6 0,-4 24 254,2 0 0,1 0 0,1 0-1,2 1 1,1-1 0,7 51 0,28 91-47,-25-137 1075,-2 1 0,5 60 0,-17-196-963,1 59-389,2 0 0,6-66 0,-4 101-26,0 0 1,0 0 0,0 0 0,0 0 0,1 0 0,-1 0 0,1 1 0,0-1 0,0 1 0,1-1 0,-1 1 0,1 0 0,-1-1-1,1 1 1,0 1 0,0-1 0,1 0 0,-1 1 0,0-1 0,1 1 0,0 0 0,-1 0 0,1 1 0,0-1 0,0 1 0,0 0-1,0 0 1,0 0 0,0 0 0,0 1 0,0-1 0,0 1 0,0 0 0,1 1 0,-1-1 0,0 1 0,0 0 0,0 0 0,0 0-1,4 2 1,-5-2-14,-1 0-1,0 1 0,1 0 0,-1-1 1,0 1-1,0 0 0,0 0 0,0 0 1,-1 0-1,1 0 0,0 1 1,-1-1-1,1 0 0,-1 1 0,0-1 1,0 1-1,0 0 0,1 4 0,-2-6 48,1 0 0,-1 0 0,0 0-1,1 0 1,-1 0 0,0 0 0,0 0-1,0 0 1,1 0 0,-1 0 0,-1 0-1,1 1 1,0-1 0,0 0 0,0 0-1,0 0 1,-1 0 0,1 0 0,-1 0-1,1 0 1,-1 0 0,1 0 0,-1 0-1,1 0 1,-1 0 0,0-1 0,1 1-1,-1 0 1,0 0 0,0 0 0,0-1-1,0 1 1,1-1 0,-1 1 0,0-1-1,0 1 1,0-1 0,0 1 0,-1-1-1,1 0 1,0 1 0,0-1 0,0 0-1,0 0 1,0 0 0,-1 0 0,1 0 2,0-1-1,0 1 1,0-1 0,0 1 0,1-1 0,-1 0 0,0 1-1,0-1 1,1 0 0,-1 1 0,0-1 0,1 0 0,-1 0-1,1 0 1,-1 1 0,1-1 0,-1 0 0,1 0 0,0 0 0,0 0-1,-1 0 1,1 0 0,0 0 0,0 0 0,0 0 0,0 0-1,0 0 1,0-1 0,-1-39-37,2 32 20,-2-3 6,4-25-179,-2 37 182,-1 0 1,0 0-1,0-1 0,0 1 0,0 0 1,0 0-1,0 0 0,1-1 0,-1 1 1,0 0-1,0 0 0,0 0 0,1-1 1,-1 1-1,0 0 0,0 0 0,1 0 1,-1 0-1,0 0 0,0 0 0,1 0 1,-1-1-1,0 1 0,0 0 0,1 0 1,-1 0-1,0 0 0,0 0 0,1 0 1,-1 0-1,0 0 0,0 0 0,1 0 1,-1 1-1,0-1 0,0 0 0,1 0 1,16 15-45,-14-12 57,-1 0 1,0 0-1,1 0 0,0 0 0,0-1 1,0 0-1,0 1 0,0-1 0,1 0 1,-1-1-1,0 1 0,1 0 0,-1-1 1,1 0-1,0 0 0,-1 0 0,1 0 1,0-1-1,0 1 0,0-1 0,-1 0 1,1 0-1,0-1 0,0 1 0,5-2 1,-5 1 15,0-1 0,1 0 0,-1 0 0,0 0 1,0-1-1,0 1 0,-1-1 0,1 0 0,-1 0 1,1 0-1,-1-1 0,0 1 0,0-1 0,0 0 1,-1 0-1,1 0 0,-1 0 0,0 0 0,0 0 1,1-7-1,3-10 5,-1 3 9,-3 32-143,-4 21 148,1-25-23,0-1 0,1 1 0,-1 0 1,2-1-1,-1 1 0,2 0 0,-1-1 0,1 1 1,3 9-1,-3-17 8,0 0 1,0 0 0,-1 0-1,1-1 1,0 1 0,1 0-1,-1-1 1,0 0 0,0 1-1,1-1 1,-1 0 0,0 0-1,1 0 1,-1-1 0,1 1-1,-1 0 1,1-1 0,0 0-1,-1 0 1,1 1 0,-1-1-1,1-1 1,0 1 0,-1 0-1,1-1 1,4-1 0,-3 1-275,0 0 0,0 0 0,0-1 0,-1 1 0,1-1 0,0 0 0,6-4 0,-9 4-303,1 1 0,-1 0 0,1-1 0,-1 1 0,1-1 0,-1 1 0,0-1 0,0 0 0,0 1 0,0-1 0,0 0 0,0 0 0,0 0 0,-1 0 0,2-2 0,-1-14-6393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3.506"/>
    </inkml:context>
    <inkml:brush xml:id="br0">
      <inkml:brushProperty name="width" value="0.025" units="cm"/>
      <inkml:brushProperty name="height" value="0.025" units="cm"/>
    </inkml:brush>
  </inkml:definitions>
  <inkml:trace contextRef="#ctx0" brushRef="#br0">1 1 14958,'0'0'9033,"51"31"-21942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3.835"/>
    </inkml:context>
    <inkml:brush xml:id="br0">
      <inkml:brushProperty name="width" value="0.025" units="cm"/>
      <inkml:brushProperty name="height" value="0.025" units="cm"/>
    </inkml:brush>
  </inkml:definitions>
  <inkml:trace contextRef="#ctx0" brushRef="#br0">2 0 4324,'0'0'13832,"0"13"-12551,-2 74 711,4 160 2662,-1-238-4597,1 0 0,-1 1 0,1-1 0,1 0 0,5 14 0,-7-22-38,-1 0 0,0 0-1,1 1 1,-1-1 0,0 0-1,1 0 1,0 0-1,-1 0 1,1 0 0,-1 0-1,1 0 1,0 0 0,0-1-1,0 1 1,-1 0-1,1 0 1,0-1 0,0 1-1,0 0 1,0-1 0,0 1-1,0-1 1,0 1-1,1-1 1,-1 0 0,0 1-1,0-1 1,0 0 0,0 0-1,0 0 1,1 0 0,-1 0-1,0 0 1,0 0-1,0 0 1,0 0 0,0 0-1,1-1 1,-1 1 0,0-1-1,0 1 1,0-1-1,0 1 1,0-1 0,0 1-1,0-1 1,0 0 0,0 0-1,0 1 1,-1-1-1,1 0 1,0 0 0,0 0-1,0-2 1,9-8 72,-2-1 1,0 0-1,0 0 0,-1-1 1,0 0-1,6-21 0,23-86 765,-31 93-1884,-7 20-1886,-5 16-356,-9 35-5603,7-18 3156</inkml:trace>
  <inkml:trace contextRef="#ctx0" brushRef="#br0" timeOffset="1">134 372 3748,'0'0'6053,"14"46"-3875,-3-41-800,-1-5-898,1 0-192,2-13-160,-1-8-1120,4-7-1699,-2-4 385,-5-5-2691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8:27:41.378"/>
    </inkml:context>
    <inkml:brush xml:id="br0">
      <inkml:brushProperty name="width" value="0.025" units="cm"/>
      <inkml:brushProperty name="height" value="0.025" units="cm"/>
    </inkml:brush>
  </inkml:definitions>
  <inkml:trace contextRef="#ctx0" brushRef="#br0">65 12 6854,'0'0'3524,"-9"-1"-2633,-1 2-756,7-1-76,0 1 1,0-1-1,-1 0 1,1 0-1,0-1 1,0 1-1,-1 0 1,1-1-1,0 0 0,0 0 1,0 0-1,-5-2 1,16 1 2887,33-1-1757,291 21 1869,-100-3-2755,988-5 268,-1148-11-556,375-17-282,28 0-520,-475 18 775,25 2-417,-24-2 360,-1 0-1,1 0 1,-1 0-1,1 0 1,-1 0-1,0 0 1,1 0 0,-1 0-1,1 1 1,-1-1-1,1 0 1,-1 0-1,0 0 1,1 1-1,-1-1 1,1 0-1,-1 0 1,0 1-1,1-1 1,-1 0-1,0 1 1,0-1 0,1 0-1,-1 1 1,0-1-1,0 0 1,1 1-1,-1-1 1,0 1-1,0-1 1,0 0-1,0 1 1,1-1-1,-1 1 1,0-1-1,0 1 1,0-1-1,0 0 1,0 1 0,0 0-1,-6 3-2883,-13-4-1383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4.309"/>
    </inkml:context>
    <inkml:brush xml:id="br0">
      <inkml:brushProperty name="width" value="0.025" units="cm"/>
      <inkml:brushProperty name="height" value="0.025" units="cm"/>
    </inkml:brush>
  </inkml:definitions>
  <inkml:trace contextRef="#ctx0" brushRef="#br0">0 42 6438,'0'0'2867,"2"-9"-876,0-2-2109,3-11 4475,-3 48-839,-2 34-2253,14 109 0,-7-118-796,12 54 1779,-13-94-1490,0-17-266,-1-21-236,-5 11-221,-4-68 51,3 77-83,0 1 0,0 0 1,-1 0-1,0 0 0,0 0 0,0 0 1,-1 1-1,0-1 0,0 1 0,-1-1 1,-3-4-1,7 10-6,0 0 0,-1 0 0,1 0 0,0 0 0,0 0 0,0 0 0,0-1 1,0 1-1,0 0 0,0 0 0,0 0 0,0 0 0,0 0 0,-1 0 0,1 0 0,0 0 0,0 0 0,0 0 0,0 0 1,0 0-1,0 0 0,0 0 0,0 0 0,-1 0 0,1 0 0,0 0 0,0 0 0,0 0 0,0 0 0,0 0 0,0 0 1,0 0-1,-1 0 0,1 0 0,0 0 0,0 0 0,0 0 0,0 0 0,0 0 0,0 1 0,0-1 0,0 0 1,0 0-1,0 0 0,-1 0 0,1 0 0,0 0 0,0 0 0,0 0 0,0 0 0,0 1 0,0-1 0,0 0 0,0 0 1,0 0-1,0 0 0,0 0 0,0 0 0,0 0 0,0 0 0,0 1 0,0-1 0,-2 14-55,5 15 22,-2-24 34,1-1 0,0 0 0,0 1 0,0-1-1,1 0 1,-1-1 0,1 1 0,0 0 0,0-1-1,1 0 1,-1 1 0,1-1 0,-1 0 0,1-1-1,0 1 1,0-1 0,0 0 0,9 4 0,-10-5 5,0 0 1,1 0 0,-1 0-1,1-1 1,-1 1 0,0-1 0,1 0-1,-1 0 1,1 0 0,-1 0 0,1-1-1,-1 1 1,0-1 0,1 0-1,-1 0 1,0 0 0,0 0 0,0-1-1,1 1 1,-2-1 0,1 0-1,0 0 1,0 0 0,0 0 0,-1 0-1,4-4 1,0-2 59,0-1 1,-1 1-1,0-1 0,0 0 1,-1 0-1,0 0 0,-1 0 1,0-1-1,0 0 1,-1 1-1,0-1 0,-1 0 1,0 0-1,-1-13 0,-14 62 55,3 38 587,10-71-536,1 1 0,0-1 0,0 1 0,1 0 1,-1-1-1,1 1 0,1-1 0,-1 1 0,5 9 1,-5-14-156,0 0 0,0-1 0,1 1 1,-1-1-1,0 1 0,1-1 1,0 1-1,-1-1 0,1 0 0,0 0 1,-1 0-1,1 0 0,0 0 1,0 0-1,0 0 0,0-1 0,0 1 1,0 0-1,0-1 0,0 0 1,0 0-1,0 1 0,0-1 0,0 0 1,0-1-1,0 1 0,0 0 1,0-1-1,0 1 0,0-1 0,2 0 1,0 0-317,-1-1 1,1 1 0,-1 0 0,0-1 0,0 0-1,0 0 1,0 0 0,0 0 0,0 0 0,0-1-1,-1 1 1,1-1 0,-1 0 0,0 0 0,0 0-1,0 0 1,2-3 0,-2 0-914,-1-1 0,1 1 0,-1 0 0,-1-1 0,1 1 0,-1-1 1,-1-6-1,1-2-1932,0-18-4294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4.707"/>
    </inkml:context>
    <inkml:brush xml:id="br0">
      <inkml:brushProperty name="width" value="0.025" units="cm"/>
      <inkml:brushProperty name="height" value="0.025" units="cm"/>
    </inkml:brush>
  </inkml:definitions>
  <inkml:trace contextRef="#ctx0" brushRef="#br0">15 0 4548,'0'0'18418,"-14"58"-18803,24-44-1056,-1-2-1282,0 1-2850,-2-2-3748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5.701"/>
    </inkml:context>
    <inkml:brush xml:id="br0">
      <inkml:brushProperty name="width" value="0.025" units="cm"/>
      <inkml:brushProperty name="height" value="0.025" units="cm"/>
    </inkml:brush>
  </inkml:definitions>
  <inkml:trace contextRef="#ctx0" brushRef="#br0">97 372 14414,'0'0'8797,"-10"1"-7665,7 0-1072,-1-1 1,0 0-1,1 1 1,-1 0-1,0 0 0,1 0 1,-1 0-1,1 0 1,-1 1-1,1 0 0,0-1 1,0 1-1,-1 1 0,2-1 1,-1 0-1,0 1 1,0-1-1,1 1 0,-1 0 1,1 0-1,0 0 1,0 0-1,0 0 0,0 1 1,0-1-1,1 0 1,0 1-1,0-1 0,0 1 1,0 0-1,-1 5 1,2-7-1,-1 0 1,1 0 0,-1 0 0,1 0-1,0 0 1,0 1 0,0-1 0,0 0-1,0 0 1,0 0 0,1 0 0,-1 0-1,1 0 1,-1 0 0,1 0 0,0-1-1,0 1 1,0 0 0,0 0 0,0 0-1,0-1 1,0 1 0,1 0 0,-1-1-1,2 2 1,-1-2-36,1-1 0,-1 1 0,0-1 0,1 0 1,-1 1-1,1-1 0,-1 0 0,0-1 0,1 1 0,-1 0 0,1-1 0,-1 1 0,0-1 0,0 0 0,1 0 1,-1 0-1,0 0 0,0 0 0,0 0 0,0 0 0,0-1 0,2-1 0,44-36 40,-39 30-168,0 1 1,0 1-1,0-1 0,1 2 0,0-1 0,1 1 0,18-7 0,-28 12 101,0 1 0,0 0 0,0 0 1,0 0-1,0 0 0,0 0 0,0 0 0,0 0 0,0 1 0,-1-1 0,1 0 0,0 0 0,0 1 0,0-1 0,0 1 1,0-1-1,-1 1 0,1-1 0,0 1 0,0-1 0,-1 1 0,1-1 0,0 1 0,-1 0 0,1 0 0,-1-1 1,1 1-1,-1 0 0,1 0 0,-1 0 0,0-1 0,1 1 0,-1 0 0,0 0 0,0 0 0,1 0 0,-1 0 0,0 0 1,0 0-1,0 0 0,0-1 0,0 3 0,0 51 436,-1-39-273,1-13-120,-1-1 1,1 1 0,0 0-1,0 0 1,1-1 0,-1 1-1,0 0 1,0-1 0,1 1-1,-1 0 1,1-1 0,0 1 0,-1 0-1,1-1 1,0 1 0,0-1-1,0 1 1,2 1 0,-2-3-39,0 0 1,0 1 0,0-1-1,0 0 1,0 0 0,0 0-1,0 0 1,1 0 0,-1 0-1,0-1 1,0 1 0,0 0-1,0-1 1,0 1 0,0 0-1,0-1 1,0 1 0,0-1-1,0 1 1,0-1 0,0 0-1,-1 1 1,1-1 0,0 0-1,0 0 1,-1 0 0,1 1-1,0-1 1,0-2 0,57-53-6621,-36 39 462,0 4-3729,-18 19 18608,1 4-3663,-5-9-5006,1-1 0,-1 0 0,1 0 1,-1 1-1,1-1 0,-1 0 0,1 0 0,-1 0 1,1 1-1,-1-1 0,1 0 0,0 0 0,-1 0 0,1 0 1,-1 0-1,1 0 0,-1 0 0,1 0 0,-1 0 0,1-1 1,-1 1-1,1 0 0,-1 0 0,1 0 0,0-1 0,11-7 88,0 0 0,0-1 0,-1-1 0,-1 1 0,0-2 0,0 0-1,11-15 1,-17 21-4,-2 2 129,1 0 0,0-1 0,-1 0 0,0 1 0,0-1 0,0 0 1,2-7-1,-4 11-226,0 0 0,0-1 0,0 1 0,1 0 0,-1-1 1,0 1-1,0 0 0,0-1 0,0 1 0,0 0 0,-1-1 1,1 1-1,0 0 0,0-1 0,0 1 0,0 0 1,0-1-1,0 1 0,0 0 0,-1 0 0,1-1 0,0 1 1,0 0-1,0 0 0,-1-1 0,1 1 0,0 0 0,0 0 1,-1-1-1,1 1 0,0 0 0,0 0 0,-1 0 0,1 0 1,-1-1-1,-24 6 726,20-3-712,1 0 1,0 1 0,0 0 0,1-1 0,-1 2 0,0-1 0,1 0 0,0 0 0,0 1 0,0 0 0,0 0 0,0 0 0,1 0 0,-3 5-1,2-2 136,0 0-1,0 0 0,1 1 0,0-1 0,0 0 0,0 1 0,1 0 0,0 9 0,1-17-188,0 1 0,0 0-1,0-1 1,0 1 0,0-1 0,0 1 0,0-1 0,1 1 0,-1-1 0,0 1 0,0-1 0,1 1 0,-1-1 0,0 1 0,0-1 0,1 1 0,-1-1-1,1 1 1,-1-1 0,1 1 0,-1-1 0,0 0 0,1 1 0,-1-1 0,1 0 0,-1 0 0,1 1 0,0-1 0,-1 0 0,1 0 0,-1 0 0,1 0-1,26 0-2,22-17-534,-40 11 372,0-1 0,-1 1 0,0-2 0,0 1 0,-1-1 0,0 0 0,0 0 1,-1-1-1,0 0 0,0 0 0,-1-1 0,5-11 0,-4 6 133,-1 0 1,0-1-1,-1 0 1,0 0-1,-1 0 1,-1 0 0,0-21-1,-2 36 27,0 1 0,1 0 0,-1-1 0,0 1 0,0-1 0,0 1-1,0-1 1,0 1 0,0-1 0,0 1 0,0-1 0,0 1 0,0-1 0,0 1 0,0-1 0,0 1 0,0-1 0,0 1 0,0-1 0,-1 1-1,1-1 1,0 1 0,0-1 0,-1 1 0,1 0 0,0-1 0,-1 1 0,1-1 0,0 1 0,-1 0 0,1-1 0,0 1 0,-1 0-1,1-1 1,-1 1 0,1 0 0,-1 0 0,1 0 0,-1-1 0,1 1 0,-1 0 0,1 0 0,-1 0 0,1 0 0,-1 0 0,1 0 0,-1 0-1,1 0 1,-1 0 0,1 0 0,-1 0 0,1 0 0,-1 0 0,1 0 0,-1 1 0,1-1 0,0 0 0,-1 0 0,1 1 0,-1-1-1,1 0 1,-1 0 0,1 1 0,-1 0 0,-1 0-10,-1 1-1,1 0 0,0 0 1,0 1-1,-1-1 0,2 0 0,-1 1 1,0-1-1,-2 5 0,-1 7 123,1 0-1,0 1 1,1-1-1,0 1 1,0 30-1,2-40-73,1 1 1,0 0-1,1-1 0,-1 1 0,1 0 1,0-1-1,1 1 0,-1-1 0,1 1 1,0-1-1,0 0 0,1 1 0,-1-1 1,1 0-1,1-1 0,-1 1 0,1-1 0,5 6 1,-8-8-23,1-1 1,-1 0 0,1 0-1,-1 0 1,1 0 0,0 0-1,-1-1 1,1 1 0,0 0-1,0-1 1,-1 1 0,1-1-1,0 0 1,0 0 0,0 1-1,0-1 1,0-1-1,-1 1 1,1 0 0,0 0-1,0 0 1,0-1 0,0 1-1,-1-1 1,1 0 0,0 1-1,-1-1 1,1 0 0,0 0-1,-1 0 1,1 0 0,-1-1-1,1 1 1,-1 0 0,0 0-1,3-4 1,3-4 24,1-1 0,-1 0 1,-1-1-1,8-16 0,-8 14-67,10-22-53,-1-1 0,-3 0 0,0 0 0,-3-2 0,9-61 0,-18 98 66,0 0 1,1 0-1,-1-1 1,0 1-1,0 0 1,0 0-1,1 0 0,-1-1 1,-1 1-1,1 0 1,0 0-1,0 0 1,0-1-1,-1 1 0,1 0 1,0 0-1,-1 0 1,0-1-1,-11 13-68,-16 41 86,26-48-25,-3 8 2,-8 12 354,2 1 0,-10 31 1,19-48-236,0-1 0,1 1 1,-1 0-1,1-1 0,1 1 1,-1 0-1,2 0 0,-1 0 1,1-1-1,0 1 0,0 0 1,5 11-1,-5-17-94,0 1-1,1-1 1,0 1-1,0-1 1,-1 0-1,1 0 1,1 0-1,-1 0 1,0 0-1,0 0 1,1-1-1,-1 1 1,1-1 0,-1 0-1,1 1 1,0-1-1,-1 0 1,1-1-1,0 1 1,0 0-1,0-1 1,3 1-1,-4-1-355,0 0-1,1 0 0,-1 0 1,0 0-1,1 0 1,-1-1-1,0 1 0,0 0 1,1-1-1,-1 0 1,0 1-1,0-1 0,0 0 1,0 0-1,0-1 1,0 1-1,3-3 1,5-9-6659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6.401"/>
    </inkml:context>
    <inkml:brush xml:id="br0">
      <inkml:brushProperty name="width" value="0.025" units="cm"/>
      <inkml:brushProperty name="height" value="0.025" units="cm"/>
    </inkml:brush>
  </inkml:definitions>
  <inkml:trace contextRef="#ctx0" brushRef="#br0">1 207 3844,'0'6'5875,"2"5"4369,14-13-7823,-9-2-2065,0 0 1,-1 0-1,0 0 1,0-1-1,0 0 1,0 0-1,-1 0 1,6-8 0,37-50 598,-45 58-903,26-44 183,-28 47-223,1-1-1,-1 1 1,0-1 0,0 0 0,0 1-1,0-1 1,-1 0 0,1 0-1,-1 0 1,0 0 0,0 1-1,0-1 1,0 0 0,0 0-1,-1 0 1,0-4 0,1 7-12,-1-1 1,1 1 0,-1 0 0,1-1-1,0 1 1,-1 0 0,1-1-1,-1 1 1,1 0 0,-1 0 0,1 0-1,-1-1 1,1 1 0,-1 0-1,1 0 1,-1 0 0,1 0 0,-1 0-1,1 0 1,-1 0 0,1 0 0,-1 0-1,1 0 1,-1 0 0,1 0-1,-1 0 1,1 1 0,-1-1 0,1 0-1,-1 0 1,1 0 0,0 1 0,-1-1-1,0 1 1,-15 9-85,11-5 76,1 0 0,0 0-1,0 0 1,1 1 0,0 0 0,0-1 0,0 1 0,0 1 0,1-1-1,0 0 1,-1 8 0,0 0 39,1 0 0,0 1 0,2 28 1,0-40-30,0-1 1,1 0-1,-1 1 1,1-1-1,-1 1 1,1-1-1,0 0 1,0 0-1,0 1 1,0-1-1,1 0 1,-1 0-1,0 0 1,1 0 0,-1 0-1,1-1 1,0 1-1,0 0 1,0-1-1,0 1 1,0-1-1,0 0 1,0 1-1,0-1 1,0 0-1,1 0 1,-1-1-1,0 1 1,1 0-1,-1-1 1,1 0 0,-1 1-1,1-1 1,-1 0-1,1 0 1,3-1-1,4 1-606,-1-1 0,1 0 0,0 0 0,0-1-1,-1 0 1,1-1 0,-1 0 0,9-5 0,17-11-5461,-6-3-3987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6.906"/>
    </inkml:context>
    <inkml:brush xml:id="br0">
      <inkml:brushProperty name="width" value="0.025" units="cm"/>
      <inkml:brushProperty name="height" value="0.025" units="cm"/>
    </inkml:brush>
  </inkml:definitions>
  <inkml:trace contextRef="#ctx0" brushRef="#br0">165 1 15054,'0'0'8851,"-2"12"-7623,-21 59-394,-2-1-1,-62 120 1,78-172-794,-5 5-96,13-23 36,1 0-1,0 0 0,0 0 1,0 0-1,0 0 0,-1 0 1,1 0-1,0 0 0,0 0 1,0 0-1,-1 0 0,1 0 1,0-1-1,0 1 0,0 0 1,0 0-1,0 0 0,0 0 1,-1 0-1,1-1 0,0 1 1,0 0-1,0 0 0,0 0 1,0-1-1,0 1 0,0 0 1,0 0-1,0 0 0,0 0 1,0-1-1,0 1 0,0 0 1,0 0-1,0 0 0,0-1 1,0 1-1,0 0 0,0 0 0,0 0 1,0-1-1,0 1 0,0 0 1,0 0-1,0 0 0,0 0 1,0-1-1,1 1 0,-1 0 1,0 0-1,0 0 0,0-1 1,15-49-2619,9-3 315,47-98-2259,-19 56 6162,-52 95-1508,0 0 0,0 0 0,0 1-1,0-1 1,0 0 0,0 0 0,1 0 0,-1 0 0,0 0-1,0 0 1,0 0 0,0 0 0,0 1 0,0-1-1,0 0 1,0 0 0,0 0 0,0 0 0,0 0 0,0 0-1,1 0 1,-1 0 0,0 0 0,0 0 0,0 0-1,0 0 1,0 1 0,0-1 0,0 0 0,1 0 0,-1 0-1,0 0 1,0 0 0,0 0 0,0 0 0,0 0-1,0 0 1,0 0 0,1 0 0,-1 0 0,0 0-1,0-1 1,0 1 0,0 0 0,0 0 0,0 0 0,0 0-1,1 0 1,-1 0 0,0 0 0,0 0 0,0 0-1,0 0 1,0 22 1245,-6 29-616,4-35-470,-2 11 221,1 0 1,1 38-1,2-59-439,0-1-1,1 0 1,-1 1-1,1-1 1,0 0 0,1 0-1,-1 1 1,1-1 0,0 0-1,0-1 1,0 1-1,1 0 1,0-1 0,0 1-1,0-1 1,0 0 0,1 0-1,7 6 1,1-4-2811,-8-12-4273,-4-5 31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7.332"/>
    </inkml:context>
    <inkml:brush xml:id="br0">
      <inkml:brushProperty name="width" value="0.025" units="cm"/>
      <inkml:brushProperty name="height" value="0.025" units="cm"/>
    </inkml:brush>
  </inkml:definitions>
  <inkml:trace contextRef="#ctx0" brushRef="#br0">1 206 13997,'0'0'10154,"10"1"-9503,70 0 454,-66-3-1846,-1 0 0,1-1 0,-1 0-1,17-6 1,-23 6 153,0 0-1,0 0 1,-1 0-1,1-1 1,-1 0 0,0 0-1,0-1 1,0 1 0,0-1-1,-1-1 1,0 1-1,0-1 1,-1 0 0,1 0-1,-1 0 1,0-1 0,-1 1-1,0-1 1,0 0 0,0 0-1,2-12 1,0-6-1354,-1-8 8208,-4 28 889,-4 38-4525,-11 61 38,8-55-679,-5 79 0,13-117-1978,-1-1 0,0 1-1,1-1 1,-1 1 0,1 0-1,-1-1 1,1 1-1,-1-1 1,1 1 0,-1-1-1,1 1 1,-1-1 0,1 0-1,-1 1 1,1-1-1,0 0 1,-1 1 0,1-1-1,0 0 1,-1 0 0,1 0-1,0 1 1,-1-1-1,1 0 1,0 0 0,0 0-1,-1 0 1,1 0 0,0 0-1,-1 0 1,1-1-1,0 1 1,0 0 0,-1 0-1,2-1 1,28-6 55,-2-4-337,-9 4-543,1 0-1,21-14 0,-35 18-676,-1-1-1,0 1 0,-1-1 0,1 0 1,-1 0-1,1-1 0,3-5 0,2-7-10156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4:57.709"/>
    </inkml:context>
    <inkml:brush xml:id="br0">
      <inkml:brushProperty name="width" value="0.025" units="cm"/>
      <inkml:brushProperty name="height" value="0.025" units="cm"/>
    </inkml:brush>
  </inkml:definitions>
  <inkml:trace contextRef="#ctx0" brushRef="#br0">1 0 18065,'0'0'8680</inkml:trace>
  <inkml:trace contextRef="#ctx0" brushRef="#br0" timeOffset="1">22 160 13196,'0'0'13037,"-12"27"-14639,17-33-2466,2-5-5252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1.894"/>
    </inkml:context>
    <inkml:brush xml:id="br0">
      <inkml:brushProperty name="width" value="0.025" units="cm"/>
      <inkml:brushProperty name="height" value="0.025" units="cm"/>
    </inkml:brush>
  </inkml:definitions>
  <inkml:trace contextRef="#ctx0" brushRef="#br0">31 1 10154,'0'0'9619,"0"8"-8994,0 206-1426,0-214 544,0 1-1,0-1 0,0 1 0,0-1 1,0 0-1,-1 1 0,1-1 1,0 1-1,0-1 0,0 1 1,-1-1-1,1 0 0,0 1 1,-1-1-1,1 1 0,0-1 1,0 0-1,-1 0 0,1 1 1,-1-1-1,1 0 0,0 1 1,-1-1-1,1 0 0,-1 0 1,1 0-1,-1 1 0,1-1 1,0 0-1,-1 0 0,1 0 0,-1 0 1,1 0-1,-1 0 0,1 0 1,-1 0-1,1 0 0,-1 0 1,1 0-1,-1 0 0,1-1 1,-1 1-1,1 0 165,-15 0-8267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2.370"/>
    </inkml:context>
    <inkml:brush xml:id="br0">
      <inkml:brushProperty name="width" value="0.025" units="cm"/>
      <inkml:brushProperty name="height" value="0.025" units="cm"/>
    </inkml:brush>
  </inkml:definitions>
  <inkml:trace contextRef="#ctx0" brushRef="#br0">21 197 3171,'0'0'4660,"-3"-9"-1339,0 4-3146,-11-38 3785,14 40-3763,-1 1 1,1 0 0,0-1-1,0 1 1,1 0 0,-1 0-1,0-1 1,1 1-1,-1 0 1,1-1 0,0 1-1,-1 0 1,1 0 0,0 0-1,1 0 1,-1 0-1,0 0 1,1 0 0,-1 0-1,1 0 1,3-2 0,10-7 1,1 0 1,0 1-1,0 1 1,1 1-1,1 1 1,-1 0 0,1 1-1,0 1 1,1 0-1,-1 2 1,1 0-1,37-1 1,-54 4-198,-1 0 0,0 0 0,1 0 1,-1 0-1,0 0 0,1 0 0,-1 0 0,0 1 0,1-1 0,-1 0 1,0 1-1,1-1 0,-1 1 0,0-1 0,0 1 0,0 0 0,0-1 1,1 1-1,-1 0 0,0 0 0,0 0 0,0 0 0,-1 0 1,1 0-1,0 0 0,0 0 0,0 0 0,-1 0 0,1 1 0,-1-1 1,1 0-1,-1 0 0,1 1 0,-1-1 0,0 0 0,0 1 0,1-1 1,-1 0-1,0 1 0,0-1 0,0 0 0,-1 1 0,1-1 0,0 0 1,0 1-1,-1-1 0,0 2 0,0 2 80,-1 1 1,0-1-1,0 1 0,-1-1 1,1 0-1,-1 0 1,0 0-1,-1-1 0,1 1 1,-8 6-1,-16 7 539,19-10-217,34 1-495,-20-8 88,-1 1 1,1 0-1,0 0 0,-1 0 0,1 1 0,-1-1 0,0 1 1,0 1-1,0-1 0,0 1 0,-1-1 0,1 2 0,-1-1 1,0 0-1,0 1 0,-1 0 0,1-1 0,-1 1 1,0 1-1,0-1 0,-1 0 0,1 1 0,-1 0 0,-1-1 1,1 1-1,-1 0 0,0 0 0,0 0 0,0 0 0,-1 0 1,0 0-1,0 0 0,-2 9 0,1-10 132,0-1 0,0 1 0,-1-1 0,1 1 0,-1-1 0,0 0 0,0 1 1,-1-1-1,1 0 0,-1-1 0,0 1 0,0 0 0,0-1 0,-1 0 0,1 1 0,-1-1 0,1-1 0,-1 1 0,0 0 0,-6 2 0,2-1-2,0 0 0,-1 0-1,1-1 1,-1 0 0,1-1-1,-1 0 1,0 0 0,0-1-1,-17 0 1,25-1-213,1 0 1,-1 0-1,0 0 0,1 0 0,-1 0 1,0 0-1,1 0 0,-1 0 1,1 0-1,-1 0 0,0-1 0,1 1 1,-1 0-1,1 0 0,-1-1 0,0 1 1,1 0-1,-1-1 0,1 1 0,-1-1 1,1 1-1,0-1 0,-1 1 0,1-1 1,-1 1-1,1-1 0,0 1 0,-1-1 1,1 0-1,0 1 0,0-1 0,-1 1 1,1-1-1,0 0 0,0 1 1,0-1-1,0 0 0,0 1 0,0-1 1,0 0-1,0 1 0,0-1 0,0 0 1,0 1-1,1-1 0,-1 1 0,0-1 1,0 0-1,0 1 0,1-1 0,-1 1 1,0-1-1,1 1 0,-1-1 0,1 1 1,-1-1-1,1 1 0,0-1 0,25-32-7880,-7 17 2771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9:06:02.716"/>
    </inkml:context>
    <inkml:brush xml:id="br0">
      <inkml:brushProperty name="width" value="0.025" units="cm"/>
      <inkml:brushProperty name="height" value="0.025" units="cm"/>
    </inkml:brush>
  </inkml:definitions>
  <inkml:trace contextRef="#ctx0" brushRef="#br0">40 70 3523,'0'0'15759,"-7"8"-14734,3-2-915,1-1 0,-1 1 0,1-1-1,0 1 1,0 0 0,1 0 0,-1 1 0,1-1 0,1 0-1,-1 1 1,1-1 0,0 1 0,0 8 0,1-12-33,0 1 1,0-1-1,0 1 1,1-1-1,-1 0 1,1 1 0,0-1-1,0 0 1,0 1-1,0-1 1,1 0-1,-1 0 1,1 0-1,3 5 1,-3-7-34,-1 0 0,1 0 0,-1 0 1,1 0-1,0 0 0,0 0 0,-1-1 0,1 1 0,0-1 0,0 1 1,0-1-1,0 0 0,-1 0 0,1 1 0,0-1 0,0-1 0,0 1 1,0 0-1,0 0 0,0-1 0,-1 1 0,1-1 0,0 0 0,0 1 1,-1-1-1,1 0 0,0 0 0,-1 0 0,3-2 0,7-5 86,-1-1 0,0 0 0,-1 0 0,0-1 0,-1 0 0,1 0 0,-2-1 0,0 0-1,0-1 1,-1 1 0,0-1 0,-1-1 0,-1 1 0,5-18 0,-4-17 772,-15 70-854,2 11-387,2 0 0,1 1 0,0 37 0,5-72 220,0 1-1,0 0 1,0 0-1,0-1 1,0 1-1,0 0 1,0 0-1,0-1 1,0 1-1,0 0 1,1 0-1,-1-1 0,0 1 1,0 0-1,1 0 1,-1-1-1,0 1 1,1-1-1,-1 1 1,1 0-1,-1-1 1,1 1-1,-1-1 1,1 1-1,0-1 1,-1 1-1,1-1 1,-1 1-1,2-1 1,-1 1-77,1-1 1,-1 0-1,0 0 1,1 0-1,-1-1 0,0 1 1,1 0-1,-1 0 1,0-1-1,1 1 1,-1-1-1,0 1 1,0-1-1,3-1 0,1-1-675,1-1-1,-1 0 0,0 0 0,0 0 0,8-11 0,8-18-3612,3-5-929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02.04.2024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3" Type="http://schemas.openxmlformats.org/officeDocument/2006/relationships/image" Target="../media/image1227.png"/><Relationship Id="rId18" Type="http://schemas.openxmlformats.org/officeDocument/2006/relationships/customXml" Target="../ink/ink1383.xml"/><Relationship Id="rId26" Type="http://schemas.openxmlformats.org/officeDocument/2006/relationships/customXml" Target="../ink/ink1387.xml"/><Relationship Id="rId39" Type="http://schemas.openxmlformats.org/officeDocument/2006/relationships/image" Target="../media/image1254.png"/><Relationship Id="rId21" Type="http://schemas.openxmlformats.org/officeDocument/2006/relationships/image" Target="../media/image1231.png"/><Relationship Id="rId34" Type="http://schemas.openxmlformats.org/officeDocument/2006/relationships/customXml" Target="../ink/ink1391.xml"/><Relationship Id="rId42" Type="http://schemas.openxmlformats.org/officeDocument/2006/relationships/customXml" Target="../ink/ink1395.xml"/><Relationship Id="rId7" Type="http://schemas.openxmlformats.org/officeDocument/2006/relationships/image" Target="../media/image1224.png"/><Relationship Id="rId2" Type="http://schemas.openxmlformats.org/officeDocument/2006/relationships/notesSlide" Target="../notesSlides/notesSlide10.xml"/><Relationship Id="rId16" Type="http://schemas.openxmlformats.org/officeDocument/2006/relationships/customXml" Target="../ink/ink1382.xml"/><Relationship Id="rId29" Type="http://schemas.openxmlformats.org/officeDocument/2006/relationships/image" Target="../media/image1235.png"/><Relationship Id="rId1" Type="http://schemas.openxmlformats.org/officeDocument/2006/relationships/slideLayout" Target="../slideLayouts/slideLayout7.xml"/><Relationship Id="rId6" Type="http://schemas.openxmlformats.org/officeDocument/2006/relationships/customXml" Target="../ink/ink1377.xml"/><Relationship Id="rId11" Type="http://schemas.openxmlformats.org/officeDocument/2006/relationships/image" Target="../media/image1226.png"/><Relationship Id="rId24" Type="http://schemas.openxmlformats.org/officeDocument/2006/relationships/customXml" Target="../ink/ink1386.xml"/><Relationship Id="rId32" Type="http://schemas.openxmlformats.org/officeDocument/2006/relationships/customXml" Target="../ink/ink1390.xml"/><Relationship Id="rId37" Type="http://schemas.openxmlformats.org/officeDocument/2006/relationships/image" Target="../media/image1253.png"/><Relationship Id="rId40" Type="http://schemas.openxmlformats.org/officeDocument/2006/relationships/customXml" Target="../ink/ink1394.xml"/><Relationship Id="rId45" Type="http://schemas.openxmlformats.org/officeDocument/2006/relationships/hyperlink" Target="https://gemeinschaftsdiagnose.de/wp-content/uploads/2024/03/IfW_Kiel_GD_1_2024_unredigiert_web.pdf" TargetMode="External"/><Relationship Id="rId5" Type="http://schemas.openxmlformats.org/officeDocument/2006/relationships/image" Target="../media/image1223.png"/><Relationship Id="rId15" Type="http://schemas.openxmlformats.org/officeDocument/2006/relationships/image" Target="../media/image1228.png"/><Relationship Id="rId23" Type="http://schemas.openxmlformats.org/officeDocument/2006/relationships/image" Target="../media/image1232.png"/><Relationship Id="rId28" Type="http://schemas.openxmlformats.org/officeDocument/2006/relationships/customXml" Target="../ink/ink1388.xml"/><Relationship Id="rId36" Type="http://schemas.openxmlformats.org/officeDocument/2006/relationships/customXml" Target="../ink/ink1392.xml"/><Relationship Id="rId10" Type="http://schemas.openxmlformats.org/officeDocument/2006/relationships/customXml" Target="../ink/ink1379.xml"/><Relationship Id="rId19" Type="http://schemas.openxmlformats.org/officeDocument/2006/relationships/image" Target="../media/image1230.png"/><Relationship Id="rId31" Type="http://schemas.openxmlformats.org/officeDocument/2006/relationships/image" Target="../media/image1250.png"/><Relationship Id="rId44" Type="http://schemas.openxmlformats.org/officeDocument/2006/relationships/hyperlink" Target="https://www.handelsblatt.com/politik/research_institute/hri-prognose-der-deutschen-wirtschaft-steht-ein-jahr-mit-roten-zahlen-bevor/100014772.html" TargetMode="External"/><Relationship Id="rId4" Type="http://schemas.openxmlformats.org/officeDocument/2006/relationships/customXml" Target="../ink/ink1376.xml"/><Relationship Id="rId9" Type="http://schemas.openxmlformats.org/officeDocument/2006/relationships/image" Target="../media/image1225.png"/><Relationship Id="rId14" Type="http://schemas.openxmlformats.org/officeDocument/2006/relationships/customXml" Target="../ink/ink1381.xml"/><Relationship Id="rId22" Type="http://schemas.openxmlformats.org/officeDocument/2006/relationships/customXml" Target="../ink/ink1385.xml"/><Relationship Id="rId27" Type="http://schemas.openxmlformats.org/officeDocument/2006/relationships/image" Target="../media/image1234.png"/><Relationship Id="rId30" Type="http://schemas.openxmlformats.org/officeDocument/2006/relationships/customXml" Target="../ink/ink1389.xml"/><Relationship Id="rId35" Type="http://schemas.openxmlformats.org/officeDocument/2006/relationships/image" Target="../media/image1252.png"/><Relationship Id="rId43" Type="http://schemas.openxmlformats.org/officeDocument/2006/relationships/image" Target="../media/image33.png"/><Relationship Id="rId8" Type="http://schemas.openxmlformats.org/officeDocument/2006/relationships/customXml" Target="../ink/ink1378.xml"/><Relationship Id="rId3" Type="http://schemas.openxmlformats.org/officeDocument/2006/relationships/image" Target="../media/image1222.png"/><Relationship Id="rId12" Type="http://schemas.openxmlformats.org/officeDocument/2006/relationships/customXml" Target="../ink/ink1380.xml"/><Relationship Id="rId17" Type="http://schemas.openxmlformats.org/officeDocument/2006/relationships/image" Target="../media/image1229.png"/><Relationship Id="rId25" Type="http://schemas.openxmlformats.org/officeDocument/2006/relationships/image" Target="../media/image1233.png"/><Relationship Id="rId33" Type="http://schemas.openxmlformats.org/officeDocument/2006/relationships/image" Target="../media/image1251.png"/><Relationship Id="rId38" Type="http://schemas.openxmlformats.org/officeDocument/2006/relationships/customXml" Target="../ink/ink1393.xml"/><Relationship Id="rId20" Type="http://schemas.openxmlformats.org/officeDocument/2006/relationships/customXml" Target="../ink/ink1384.xml"/><Relationship Id="rId41" Type="http://schemas.openxmlformats.org/officeDocument/2006/relationships/image" Target="../media/image125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3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1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324" Type="http://schemas.openxmlformats.org/officeDocument/2006/relationships/image" Target="../media/image146.png"/><Relationship Id="rId531" Type="http://schemas.openxmlformats.org/officeDocument/2006/relationships/customXml" Target="../ink/ink270.xml"/><Relationship Id="rId170" Type="http://schemas.openxmlformats.org/officeDocument/2006/relationships/image" Target="../media/image71.png"/><Relationship Id="rId268" Type="http://schemas.openxmlformats.org/officeDocument/2006/relationships/customXml" Target="../ink/ink134.xml"/><Relationship Id="rId475" Type="http://schemas.openxmlformats.org/officeDocument/2006/relationships/image" Target="../media/image221.png"/><Relationship Id="rId32" Type="http://schemas.openxmlformats.org/officeDocument/2006/relationships/image" Target="../media/image2.png"/><Relationship Id="rId128" Type="http://schemas.openxmlformats.org/officeDocument/2006/relationships/image" Target="../media/image50.png"/><Relationship Id="rId335" Type="http://schemas.openxmlformats.org/officeDocument/2006/relationships/customXml" Target="../ink/ink169.xml"/><Relationship Id="rId542" Type="http://schemas.openxmlformats.org/officeDocument/2006/relationships/image" Target="../media/image252.png"/><Relationship Id="rId181" Type="http://schemas.openxmlformats.org/officeDocument/2006/relationships/customXml" Target="../ink/ink90.xml"/><Relationship Id="rId402" Type="http://schemas.openxmlformats.org/officeDocument/2006/relationships/customXml" Target="../ink/ink203.xml"/><Relationship Id="rId279" Type="http://schemas.openxmlformats.org/officeDocument/2006/relationships/customXml" Target="../ink/ink140.xml"/><Relationship Id="rId486" Type="http://schemas.openxmlformats.org/officeDocument/2006/relationships/customXml" Target="../ink/ink246.xml"/><Relationship Id="rId43" Type="http://schemas.openxmlformats.org/officeDocument/2006/relationships/customXml" Target="../ink/ink21.xml"/><Relationship Id="rId139" Type="http://schemas.openxmlformats.org/officeDocument/2006/relationships/customXml" Target="../ink/ink69.xml"/><Relationship Id="rId346" Type="http://schemas.openxmlformats.org/officeDocument/2006/relationships/customXml" Target="../ink/ink175.xml"/><Relationship Id="rId553" Type="http://schemas.openxmlformats.org/officeDocument/2006/relationships/customXml" Target="../ink/ink281.xml"/><Relationship Id="rId192" Type="http://schemas.openxmlformats.org/officeDocument/2006/relationships/image" Target="../media/image82.png"/><Relationship Id="rId206" Type="http://schemas.openxmlformats.org/officeDocument/2006/relationships/image" Target="../media/image89.png"/><Relationship Id="rId413" Type="http://schemas.openxmlformats.org/officeDocument/2006/relationships/image" Target="../media/image190.png"/><Relationship Id="rId497" Type="http://schemas.openxmlformats.org/officeDocument/2006/relationships/customXml" Target="../ink/ink252.xml"/><Relationship Id="rId357" Type="http://schemas.openxmlformats.org/officeDocument/2006/relationships/image" Target="../media/image162.png"/><Relationship Id="rId54" Type="http://schemas.openxmlformats.org/officeDocument/2006/relationships/image" Target="../media/image13.png"/><Relationship Id="rId217" Type="http://schemas.openxmlformats.org/officeDocument/2006/relationships/customXml" Target="../ink/ink108.xml"/><Relationship Id="rId564" Type="http://schemas.openxmlformats.org/officeDocument/2006/relationships/image" Target="../media/image263.png"/><Relationship Id="rId424" Type="http://schemas.openxmlformats.org/officeDocument/2006/relationships/customXml" Target="../ink/ink214.xml"/><Relationship Id="rId270" Type="http://schemas.openxmlformats.org/officeDocument/2006/relationships/customXml" Target="../ink/ink135.xml"/><Relationship Id="rId65" Type="http://schemas.openxmlformats.org/officeDocument/2006/relationships/customXml" Target="../ink/ink32.xml"/><Relationship Id="rId130" Type="http://schemas.openxmlformats.org/officeDocument/2006/relationships/image" Target="../media/image51.png"/><Relationship Id="rId368" Type="http://schemas.openxmlformats.org/officeDocument/2006/relationships/customXml" Target="../ink/ink186.xml"/><Relationship Id="rId575" Type="http://schemas.openxmlformats.org/officeDocument/2006/relationships/image" Target="../media/image268.png"/><Relationship Id="rId228" Type="http://schemas.openxmlformats.org/officeDocument/2006/relationships/image" Target="../media/image100.png"/><Relationship Id="rId435" Type="http://schemas.openxmlformats.org/officeDocument/2006/relationships/image" Target="../media/image201.png"/><Relationship Id="rId281" Type="http://schemas.openxmlformats.org/officeDocument/2006/relationships/customXml" Target="../ink/ink141.xml"/><Relationship Id="rId502" Type="http://schemas.openxmlformats.org/officeDocument/2006/relationships/customXml" Target="../ink/ink255.xml"/><Relationship Id="rId76" Type="http://schemas.openxmlformats.org/officeDocument/2006/relationships/image" Target="../media/image24.png"/><Relationship Id="rId141" Type="http://schemas.openxmlformats.org/officeDocument/2006/relationships/customXml" Target="../ink/ink70.xml"/><Relationship Id="rId379" Type="http://schemas.openxmlformats.org/officeDocument/2006/relationships/image" Target="../media/image173.png"/><Relationship Id="rId586" Type="http://schemas.openxmlformats.org/officeDocument/2006/relationships/customXml" Target="../ink/ink298.xml"/><Relationship Id="rId7" Type="http://schemas.openxmlformats.org/officeDocument/2006/relationships/customXml" Target="../ink/ink3.xml"/><Relationship Id="rId239" Type="http://schemas.openxmlformats.org/officeDocument/2006/relationships/customXml" Target="../ink/ink119.xml"/><Relationship Id="rId446" Type="http://schemas.openxmlformats.org/officeDocument/2006/relationships/customXml" Target="../ink/ink225.xml"/><Relationship Id="rId292" Type="http://schemas.openxmlformats.org/officeDocument/2006/relationships/image" Target="../media/image131.png"/><Relationship Id="rId306" Type="http://schemas.openxmlformats.org/officeDocument/2006/relationships/customXml" Target="../ink/ink154.xml"/><Relationship Id="rId87" Type="http://schemas.openxmlformats.org/officeDocument/2006/relationships/customXml" Target="../ink/ink43.xml"/><Relationship Id="rId513" Type="http://schemas.openxmlformats.org/officeDocument/2006/relationships/image" Target="../media/image238.png"/><Relationship Id="rId597" Type="http://schemas.openxmlformats.org/officeDocument/2006/relationships/image" Target="../media/image279.png"/><Relationship Id="rId152" Type="http://schemas.openxmlformats.org/officeDocument/2006/relationships/image" Target="../media/image62.png"/><Relationship Id="rId457" Type="http://schemas.openxmlformats.org/officeDocument/2006/relationships/image" Target="../media/image212.png"/><Relationship Id="rId261" Type="http://schemas.openxmlformats.org/officeDocument/2006/relationships/customXml" Target="../ink/ink130.xml"/><Relationship Id="rId499" Type="http://schemas.openxmlformats.org/officeDocument/2006/relationships/image" Target="../media/image231.png"/><Relationship Id="rId14" Type="http://schemas.openxmlformats.org/officeDocument/2006/relationships/image" Target="../media/image1241.png"/><Relationship Id="rId56" Type="http://schemas.openxmlformats.org/officeDocument/2006/relationships/image" Target="../media/image14.png"/><Relationship Id="rId317" Type="http://schemas.openxmlformats.org/officeDocument/2006/relationships/image" Target="../media/image143.png"/><Relationship Id="rId359" Type="http://schemas.openxmlformats.org/officeDocument/2006/relationships/image" Target="../media/image163.png"/><Relationship Id="rId524" Type="http://schemas.openxmlformats.org/officeDocument/2006/relationships/image" Target="../media/image243.png"/><Relationship Id="rId566" Type="http://schemas.openxmlformats.org/officeDocument/2006/relationships/image" Target="../media/image264.png"/><Relationship Id="rId98" Type="http://schemas.openxmlformats.org/officeDocument/2006/relationships/image" Target="../media/image35.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customXml" Target="../ink/ink187.xml"/><Relationship Id="rId426" Type="http://schemas.openxmlformats.org/officeDocument/2006/relationships/customXml" Target="../ink/ink215.xml"/><Relationship Id="rId230" Type="http://schemas.openxmlformats.org/officeDocument/2006/relationships/image" Target="../media/image101.png"/><Relationship Id="rId468" Type="http://schemas.openxmlformats.org/officeDocument/2006/relationships/customXml" Target="../ink/ink236.xml"/><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customXml" Target="../ink/ink136.xml"/><Relationship Id="rId328" Type="http://schemas.openxmlformats.org/officeDocument/2006/relationships/image" Target="../media/image148.png"/><Relationship Id="rId535" Type="http://schemas.openxmlformats.org/officeDocument/2006/relationships/customXml" Target="../ink/ink272.xml"/><Relationship Id="rId577" Type="http://schemas.openxmlformats.org/officeDocument/2006/relationships/image" Target="../media/image269.png"/><Relationship Id="rId132" Type="http://schemas.openxmlformats.org/officeDocument/2006/relationships/image" Target="../media/image52.png"/><Relationship Id="rId174" Type="http://schemas.openxmlformats.org/officeDocument/2006/relationships/image" Target="../media/image73.png"/><Relationship Id="rId381" Type="http://schemas.openxmlformats.org/officeDocument/2006/relationships/image" Target="../media/image174.png"/><Relationship Id="rId241" Type="http://schemas.openxmlformats.org/officeDocument/2006/relationships/customXml" Target="../ink/ink120.xml"/><Relationship Id="rId437" Type="http://schemas.openxmlformats.org/officeDocument/2006/relationships/image" Target="../media/image202.png"/><Relationship Id="rId479" Type="http://schemas.openxmlformats.org/officeDocument/2006/relationships/customXml" Target="../ink/ink242.xml"/><Relationship Id="rId36" Type="http://schemas.openxmlformats.org/officeDocument/2006/relationships/image" Target="../media/image4.png"/><Relationship Id="rId283" Type="http://schemas.openxmlformats.org/officeDocument/2006/relationships/customXml" Target="../ink/ink142.xml"/><Relationship Id="rId339" Type="http://schemas.openxmlformats.org/officeDocument/2006/relationships/customXml" Target="../ink/ink171.xml"/><Relationship Id="rId490" Type="http://schemas.openxmlformats.org/officeDocument/2006/relationships/image" Target="../media/image227.png"/><Relationship Id="rId504" Type="http://schemas.openxmlformats.org/officeDocument/2006/relationships/customXml" Target="../ink/ink256.xml"/><Relationship Id="rId546" Type="http://schemas.openxmlformats.org/officeDocument/2006/relationships/image" Target="../media/image254.png"/><Relationship Id="rId78" Type="http://schemas.openxmlformats.org/officeDocument/2006/relationships/image" Target="../media/image25.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customXml" Target="../ink/ink92.xml"/><Relationship Id="rId350" Type="http://schemas.openxmlformats.org/officeDocument/2006/relationships/customXml" Target="../ink/ink177.xml"/><Relationship Id="rId406" Type="http://schemas.openxmlformats.org/officeDocument/2006/relationships/customXml" Target="../ink/ink205.xml"/><Relationship Id="rId588" Type="http://schemas.openxmlformats.org/officeDocument/2006/relationships/customXml" Target="../ink/ink299.xml"/><Relationship Id="rId9" Type="http://schemas.openxmlformats.org/officeDocument/2006/relationships/customXml" Target="../ink/ink4.xml"/><Relationship Id="rId210" Type="http://schemas.openxmlformats.org/officeDocument/2006/relationships/image" Target="../media/image91.png"/><Relationship Id="rId392" Type="http://schemas.openxmlformats.org/officeDocument/2006/relationships/customXml" Target="../ink/ink198.xml"/><Relationship Id="rId448" Type="http://schemas.openxmlformats.org/officeDocument/2006/relationships/customXml" Target="../ink/ink226.xml"/><Relationship Id="rId252" Type="http://schemas.openxmlformats.org/officeDocument/2006/relationships/image" Target="../media/image112.png"/><Relationship Id="rId294" Type="http://schemas.openxmlformats.org/officeDocument/2006/relationships/image" Target="../media/image132.png"/><Relationship Id="rId308" Type="http://schemas.openxmlformats.org/officeDocument/2006/relationships/customXml" Target="../ink/ink155.xml"/><Relationship Id="rId515" Type="http://schemas.openxmlformats.org/officeDocument/2006/relationships/image" Target="../media/image239.png"/><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42.png"/><Relationship Id="rId154" Type="http://schemas.openxmlformats.org/officeDocument/2006/relationships/image" Target="../media/image63.png"/><Relationship Id="rId361" Type="http://schemas.openxmlformats.org/officeDocument/2006/relationships/image" Target="../media/image164.png"/><Relationship Id="rId557" Type="http://schemas.openxmlformats.org/officeDocument/2006/relationships/customXml" Target="../ink/ink283.xml"/><Relationship Id="rId196" Type="http://schemas.openxmlformats.org/officeDocument/2006/relationships/image" Target="../media/image84.png"/><Relationship Id="rId417" Type="http://schemas.openxmlformats.org/officeDocument/2006/relationships/image" Target="../media/image192.png"/><Relationship Id="rId459" Type="http://schemas.openxmlformats.org/officeDocument/2006/relationships/image" Target="../media/image213.png"/><Relationship Id="rId16" Type="http://schemas.openxmlformats.org/officeDocument/2006/relationships/image" Target="../media/image1242.png"/><Relationship Id="rId221" Type="http://schemas.openxmlformats.org/officeDocument/2006/relationships/customXml" Target="../ink/ink110.xml"/><Relationship Id="rId263" Type="http://schemas.openxmlformats.org/officeDocument/2006/relationships/customXml" Target="../ink/ink131.xml"/><Relationship Id="rId319" Type="http://schemas.openxmlformats.org/officeDocument/2006/relationships/image" Target="../media/image144.png"/><Relationship Id="rId470" Type="http://schemas.openxmlformats.org/officeDocument/2006/relationships/customXml" Target="../ink/ink237.xml"/><Relationship Id="rId526" Type="http://schemas.openxmlformats.org/officeDocument/2006/relationships/image" Target="../media/image244.png"/><Relationship Id="rId58" Type="http://schemas.openxmlformats.org/officeDocument/2006/relationships/image" Target="../media/image15.png"/><Relationship Id="rId123" Type="http://schemas.openxmlformats.org/officeDocument/2006/relationships/customXml" Target="../ink/ink61.xml"/><Relationship Id="rId330" Type="http://schemas.openxmlformats.org/officeDocument/2006/relationships/image" Target="../media/image149.png"/><Relationship Id="rId568" Type="http://schemas.openxmlformats.org/officeDocument/2006/relationships/customXml" Target="../ink/ink289.xml"/><Relationship Id="rId165" Type="http://schemas.openxmlformats.org/officeDocument/2006/relationships/customXml" Target="../ink/ink82.xml"/><Relationship Id="rId372" Type="http://schemas.openxmlformats.org/officeDocument/2006/relationships/customXml" Target="../ink/ink188.xml"/><Relationship Id="rId428" Type="http://schemas.openxmlformats.org/officeDocument/2006/relationships/customXml" Target="../ink/ink216.xml"/><Relationship Id="rId232" Type="http://schemas.openxmlformats.org/officeDocument/2006/relationships/image" Target="../media/image102.png"/><Relationship Id="rId274" Type="http://schemas.openxmlformats.org/officeDocument/2006/relationships/customXml" Target="../ink/ink137.xml"/><Relationship Id="rId481" Type="http://schemas.openxmlformats.org/officeDocument/2006/relationships/customXml" Target="../ink/ink243.xml"/><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53.png"/><Relationship Id="rId537" Type="http://schemas.openxmlformats.org/officeDocument/2006/relationships/customXml" Target="../ink/ink273.xml"/><Relationship Id="rId579" Type="http://schemas.openxmlformats.org/officeDocument/2006/relationships/image" Target="../media/image270.png"/><Relationship Id="rId80" Type="http://schemas.openxmlformats.org/officeDocument/2006/relationships/image" Target="../media/image26.png"/><Relationship Id="rId176" Type="http://schemas.openxmlformats.org/officeDocument/2006/relationships/image" Target="../media/image74.png"/><Relationship Id="rId341" Type="http://schemas.openxmlformats.org/officeDocument/2006/relationships/customXml" Target="../ink/ink172.xml"/><Relationship Id="rId383" Type="http://schemas.openxmlformats.org/officeDocument/2006/relationships/image" Target="../media/image175.png"/><Relationship Id="rId439" Type="http://schemas.openxmlformats.org/officeDocument/2006/relationships/image" Target="../media/image203.png"/><Relationship Id="rId590" Type="http://schemas.openxmlformats.org/officeDocument/2006/relationships/customXml" Target="../ink/ink300.xml"/><Relationship Id="rId201" Type="http://schemas.openxmlformats.org/officeDocument/2006/relationships/customXml" Target="../ink/ink100.xml"/><Relationship Id="rId243" Type="http://schemas.openxmlformats.org/officeDocument/2006/relationships/customXml" Target="../ink/ink121.xml"/><Relationship Id="rId285" Type="http://schemas.openxmlformats.org/officeDocument/2006/relationships/customXml" Target="../ink/ink143.xml"/><Relationship Id="rId450" Type="http://schemas.openxmlformats.org/officeDocument/2006/relationships/customXml" Target="../ink/ink227.xml"/><Relationship Id="rId506" Type="http://schemas.openxmlformats.org/officeDocument/2006/relationships/customXml" Target="../ink/ink257.xml"/><Relationship Id="rId38" Type="http://schemas.openxmlformats.org/officeDocument/2006/relationships/image" Target="../media/image5.png"/><Relationship Id="rId103" Type="http://schemas.openxmlformats.org/officeDocument/2006/relationships/customXml" Target="../ink/ink51.xml"/><Relationship Id="rId310" Type="http://schemas.openxmlformats.org/officeDocument/2006/relationships/customXml" Target="../ink/ink156.xml"/><Relationship Id="rId492" Type="http://schemas.openxmlformats.org/officeDocument/2006/relationships/image" Target="../media/image228.png"/><Relationship Id="rId548" Type="http://schemas.openxmlformats.org/officeDocument/2006/relationships/image" Target="../media/image255.png"/><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customXml" Target="../ink/ink93.xml"/><Relationship Id="rId352" Type="http://schemas.openxmlformats.org/officeDocument/2006/relationships/customXml" Target="../ink/ink178.xml"/><Relationship Id="rId394" Type="http://schemas.openxmlformats.org/officeDocument/2006/relationships/customXml" Target="../ink/ink199.xml"/><Relationship Id="rId408" Type="http://schemas.openxmlformats.org/officeDocument/2006/relationships/customXml" Target="../ink/ink206.xml"/><Relationship Id="rId212" Type="http://schemas.openxmlformats.org/officeDocument/2006/relationships/image" Target="../media/image92.png"/><Relationship Id="rId254" Type="http://schemas.openxmlformats.org/officeDocument/2006/relationships/image" Target="../media/image113.png"/><Relationship Id="rId49" Type="http://schemas.openxmlformats.org/officeDocument/2006/relationships/customXml" Target="../ink/ink24.xml"/><Relationship Id="rId114" Type="http://schemas.openxmlformats.org/officeDocument/2006/relationships/image" Target="../media/image43.png"/><Relationship Id="rId296" Type="http://schemas.openxmlformats.org/officeDocument/2006/relationships/image" Target="../media/image133.png"/><Relationship Id="rId461" Type="http://schemas.openxmlformats.org/officeDocument/2006/relationships/image" Target="../media/image214.png"/><Relationship Id="rId517" Type="http://schemas.openxmlformats.org/officeDocument/2006/relationships/image" Target="../media/image240.png"/><Relationship Id="rId559" Type="http://schemas.openxmlformats.org/officeDocument/2006/relationships/customXml" Target="../ink/ink284.xml"/><Relationship Id="rId60" Type="http://schemas.openxmlformats.org/officeDocument/2006/relationships/image" Target="../media/image16.png"/><Relationship Id="rId156" Type="http://schemas.openxmlformats.org/officeDocument/2006/relationships/image" Target="../media/image64.png"/><Relationship Id="rId198" Type="http://schemas.openxmlformats.org/officeDocument/2006/relationships/image" Target="../media/image85.png"/><Relationship Id="rId321" Type="http://schemas.openxmlformats.org/officeDocument/2006/relationships/customXml" Target="../ink/ink162.xml"/><Relationship Id="rId363" Type="http://schemas.openxmlformats.org/officeDocument/2006/relationships/image" Target="../media/image165.png"/><Relationship Id="rId419" Type="http://schemas.openxmlformats.org/officeDocument/2006/relationships/image" Target="../media/image193.png"/><Relationship Id="rId570" Type="http://schemas.openxmlformats.org/officeDocument/2006/relationships/customXml" Target="../ink/ink290.xml"/><Relationship Id="rId223" Type="http://schemas.openxmlformats.org/officeDocument/2006/relationships/customXml" Target="../ink/ink111.xml"/><Relationship Id="rId430" Type="http://schemas.openxmlformats.org/officeDocument/2006/relationships/customXml" Target="../ink/ink217.xml"/><Relationship Id="rId18" Type="http://schemas.openxmlformats.org/officeDocument/2006/relationships/image" Target="../media/image1243.png"/><Relationship Id="rId265" Type="http://schemas.openxmlformats.org/officeDocument/2006/relationships/image" Target="../media/image118.png"/><Relationship Id="rId472" Type="http://schemas.openxmlformats.org/officeDocument/2006/relationships/customXml" Target="../ink/ink238.xml"/><Relationship Id="rId528" Type="http://schemas.openxmlformats.org/officeDocument/2006/relationships/image" Target="../media/image245.png"/><Relationship Id="rId125" Type="http://schemas.openxmlformats.org/officeDocument/2006/relationships/customXml" Target="../ink/ink62.xml"/><Relationship Id="rId167" Type="http://schemas.openxmlformats.org/officeDocument/2006/relationships/customXml" Target="../ink/ink83.xml"/><Relationship Id="rId332" Type="http://schemas.openxmlformats.org/officeDocument/2006/relationships/image" Target="../media/image150.png"/><Relationship Id="rId374" Type="http://schemas.openxmlformats.org/officeDocument/2006/relationships/customXml" Target="../ink/ink189.xml"/><Relationship Id="rId581" Type="http://schemas.openxmlformats.org/officeDocument/2006/relationships/image" Target="../media/image271.png"/><Relationship Id="rId71" Type="http://schemas.openxmlformats.org/officeDocument/2006/relationships/customXml" Target="../ink/ink35.xml"/><Relationship Id="rId234" Type="http://schemas.openxmlformats.org/officeDocument/2006/relationships/image" Target="../media/image103.png"/><Relationship Id="rId2" Type="http://schemas.openxmlformats.org/officeDocument/2006/relationships/notesSlide" Target="../notesSlides/notesSlide2.xml"/><Relationship Id="rId29" Type="http://schemas.openxmlformats.org/officeDocument/2006/relationships/customXml" Target="../ink/ink14.xml"/><Relationship Id="rId276" Type="http://schemas.openxmlformats.org/officeDocument/2006/relationships/customXml" Target="../ink/ink138.xml"/><Relationship Id="rId441" Type="http://schemas.openxmlformats.org/officeDocument/2006/relationships/image" Target="../media/image204.png"/><Relationship Id="rId483" Type="http://schemas.openxmlformats.org/officeDocument/2006/relationships/customXml" Target="../ink/ink244.xml"/><Relationship Id="rId539" Type="http://schemas.openxmlformats.org/officeDocument/2006/relationships/customXml" Target="../ink/ink274.xml"/><Relationship Id="rId40" Type="http://schemas.openxmlformats.org/officeDocument/2006/relationships/image" Target="../media/image6.png"/><Relationship Id="rId136" Type="http://schemas.openxmlformats.org/officeDocument/2006/relationships/image" Target="../media/image54.png"/><Relationship Id="rId178" Type="http://schemas.openxmlformats.org/officeDocument/2006/relationships/image" Target="../media/image75.png"/><Relationship Id="rId301" Type="http://schemas.openxmlformats.org/officeDocument/2006/relationships/image" Target="../media/image135.png"/><Relationship Id="rId343" Type="http://schemas.openxmlformats.org/officeDocument/2006/relationships/customXml" Target="../ink/ink173.xml"/><Relationship Id="rId550" Type="http://schemas.openxmlformats.org/officeDocument/2006/relationships/image" Target="../media/image256.png"/><Relationship Id="rId82" Type="http://schemas.openxmlformats.org/officeDocument/2006/relationships/image" Target="../media/image27.png"/><Relationship Id="rId203" Type="http://schemas.openxmlformats.org/officeDocument/2006/relationships/customXml" Target="../ink/ink101.xml"/><Relationship Id="rId385" Type="http://schemas.openxmlformats.org/officeDocument/2006/relationships/image" Target="../media/image176.png"/><Relationship Id="rId592" Type="http://schemas.openxmlformats.org/officeDocument/2006/relationships/customXml" Target="../ink/ink301.xml"/><Relationship Id="rId245" Type="http://schemas.openxmlformats.org/officeDocument/2006/relationships/customXml" Target="../ink/ink122.xml"/><Relationship Id="rId287" Type="http://schemas.openxmlformats.org/officeDocument/2006/relationships/customXml" Target="../ink/ink144.xml"/><Relationship Id="rId410" Type="http://schemas.openxmlformats.org/officeDocument/2006/relationships/customXml" Target="../ink/ink207.xml"/><Relationship Id="rId452" Type="http://schemas.openxmlformats.org/officeDocument/2006/relationships/customXml" Target="../ink/ink228.xml"/><Relationship Id="rId494" Type="http://schemas.openxmlformats.org/officeDocument/2006/relationships/image" Target="../media/image229.png"/><Relationship Id="rId508" Type="http://schemas.openxmlformats.org/officeDocument/2006/relationships/customXml" Target="../ink/ink258.xml"/><Relationship Id="rId105" Type="http://schemas.openxmlformats.org/officeDocument/2006/relationships/customXml" Target="../ink/ink52.xml"/><Relationship Id="rId147" Type="http://schemas.openxmlformats.org/officeDocument/2006/relationships/customXml" Target="../ink/ink73.xml"/><Relationship Id="rId312" Type="http://schemas.openxmlformats.org/officeDocument/2006/relationships/customXml" Target="../ink/ink157.xml"/><Relationship Id="rId354" Type="http://schemas.openxmlformats.org/officeDocument/2006/relationships/customXml" Target="../ink/ink179.xml"/><Relationship Id="rId51" Type="http://schemas.openxmlformats.org/officeDocument/2006/relationships/customXml" Target="../ink/ink25.xml"/><Relationship Id="rId93" Type="http://schemas.openxmlformats.org/officeDocument/2006/relationships/customXml" Target="../ink/ink46.xml"/><Relationship Id="rId189" Type="http://schemas.openxmlformats.org/officeDocument/2006/relationships/customXml" Target="../ink/ink94.xml"/><Relationship Id="rId396" Type="http://schemas.openxmlformats.org/officeDocument/2006/relationships/customXml" Target="../ink/ink200.xml"/><Relationship Id="rId561" Type="http://schemas.openxmlformats.org/officeDocument/2006/relationships/customXml" Target="../ink/ink285.xml"/><Relationship Id="rId214" Type="http://schemas.openxmlformats.org/officeDocument/2006/relationships/image" Target="../media/image93.png"/><Relationship Id="rId256" Type="http://schemas.openxmlformats.org/officeDocument/2006/relationships/image" Target="../media/image114.png"/><Relationship Id="rId298" Type="http://schemas.openxmlformats.org/officeDocument/2006/relationships/customXml" Target="../ink/ink150.xml"/><Relationship Id="rId421" Type="http://schemas.openxmlformats.org/officeDocument/2006/relationships/image" Target="../media/image194.png"/><Relationship Id="rId463" Type="http://schemas.openxmlformats.org/officeDocument/2006/relationships/image" Target="../media/image215.png"/><Relationship Id="rId519" Type="http://schemas.openxmlformats.org/officeDocument/2006/relationships/image" Target="../media/image241.png"/><Relationship Id="rId116" Type="http://schemas.openxmlformats.org/officeDocument/2006/relationships/image" Target="../media/image44.png"/><Relationship Id="rId158" Type="http://schemas.openxmlformats.org/officeDocument/2006/relationships/image" Target="../media/image65.png"/><Relationship Id="rId323" Type="http://schemas.openxmlformats.org/officeDocument/2006/relationships/customXml" Target="../ink/ink163.xml"/><Relationship Id="rId530" Type="http://schemas.openxmlformats.org/officeDocument/2006/relationships/image" Target="../media/image246.png"/><Relationship Id="rId20" Type="http://schemas.openxmlformats.org/officeDocument/2006/relationships/image" Target="../media/image1244.png"/><Relationship Id="rId62" Type="http://schemas.openxmlformats.org/officeDocument/2006/relationships/image" Target="../media/image17.png"/><Relationship Id="rId365" Type="http://schemas.openxmlformats.org/officeDocument/2006/relationships/image" Target="../media/image166.png"/><Relationship Id="rId572" Type="http://schemas.openxmlformats.org/officeDocument/2006/relationships/customXml" Target="../ink/ink291.xml"/><Relationship Id="rId225" Type="http://schemas.openxmlformats.org/officeDocument/2006/relationships/customXml" Target="../ink/ink112.xml"/><Relationship Id="rId267" Type="http://schemas.openxmlformats.org/officeDocument/2006/relationships/image" Target="../media/image119.png"/><Relationship Id="rId432" Type="http://schemas.openxmlformats.org/officeDocument/2006/relationships/customXml" Target="../ink/ink218.xml"/><Relationship Id="rId474" Type="http://schemas.openxmlformats.org/officeDocument/2006/relationships/customXml" Target="../ink/ink239.xml"/><Relationship Id="rId127" Type="http://schemas.openxmlformats.org/officeDocument/2006/relationships/customXml" Target="../ink/ink63.xml"/><Relationship Id="rId31" Type="http://schemas.openxmlformats.org/officeDocument/2006/relationships/customXml" Target="../ink/ink15.xml"/><Relationship Id="rId73" Type="http://schemas.openxmlformats.org/officeDocument/2006/relationships/customXml" Target="../ink/ink36.xml"/><Relationship Id="rId169" Type="http://schemas.openxmlformats.org/officeDocument/2006/relationships/customXml" Target="../ink/ink84.xml"/><Relationship Id="rId334" Type="http://schemas.openxmlformats.org/officeDocument/2006/relationships/image" Target="../media/image151.png"/><Relationship Id="rId376" Type="http://schemas.openxmlformats.org/officeDocument/2006/relationships/customXml" Target="../ink/ink190.xml"/><Relationship Id="rId541" Type="http://schemas.openxmlformats.org/officeDocument/2006/relationships/customXml" Target="../ink/ink275.xml"/><Relationship Id="rId583" Type="http://schemas.openxmlformats.org/officeDocument/2006/relationships/image" Target="../media/image272.png"/><Relationship Id="rId4" Type="http://schemas.openxmlformats.org/officeDocument/2006/relationships/image" Target="../media/image1236.png"/><Relationship Id="rId180" Type="http://schemas.openxmlformats.org/officeDocument/2006/relationships/image" Target="../media/image76.png"/><Relationship Id="rId236" Type="http://schemas.openxmlformats.org/officeDocument/2006/relationships/image" Target="../media/image104.png"/><Relationship Id="rId278" Type="http://schemas.openxmlformats.org/officeDocument/2006/relationships/image" Target="../media/image124.png"/><Relationship Id="rId401" Type="http://schemas.openxmlformats.org/officeDocument/2006/relationships/image" Target="../media/image184.png"/><Relationship Id="rId443" Type="http://schemas.openxmlformats.org/officeDocument/2006/relationships/image" Target="../media/image205.png"/><Relationship Id="rId303" Type="http://schemas.openxmlformats.org/officeDocument/2006/relationships/image" Target="../media/image136.png"/><Relationship Id="rId485" Type="http://schemas.openxmlformats.org/officeDocument/2006/relationships/image" Target="../media/image225.png"/><Relationship Id="rId42" Type="http://schemas.openxmlformats.org/officeDocument/2006/relationships/image" Target="../media/image7.png"/><Relationship Id="rId84" Type="http://schemas.openxmlformats.org/officeDocument/2006/relationships/image" Target="../media/image28.png"/><Relationship Id="rId138" Type="http://schemas.openxmlformats.org/officeDocument/2006/relationships/image" Target="../media/image55.png"/><Relationship Id="rId345" Type="http://schemas.openxmlformats.org/officeDocument/2006/relationships/customXml" Target="../ink/ink174.xml"/><Relationship Id="rId387" Type="http://schemas.openxmlformats.org/officeDocument/2006/relationships/image" Target="../media/image177.png"/><Relationship Id="rId510" Type="http://schemas.openxmlformats.org/officeDocument/2006/relationships/customXml" Target="../ink/ink259.xml"/><Relationship Id="rId552" Type="http://schemas.openxmlformats.org/officeDocument/2006/relationships/image" Target="../media/image257.png"/><Relationship Id="rId594" Type="http://schemas.openxmlformats.org/officeDocument/2006/relationships/customXml" Target="../ink/ink302.xml"/><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412" Type="http://schemas.openxmlformats.org/officeDocument/2006/relationships/customXml" Target="../ink/ink208.xml"/><Relationship Id="rId107" Type="http://schemas.openxmlformats.org/officeDocument/2006/relationships/customXml" Target="../ink/ink53.xml"/><Relationship Id="rId289" Type="http://schemas.openxmlformats.org/officeDocument/2006/relationships/customXml" Target="../ink/ink145.xml"/><Relationship Id="rId454" Type="http://schemas.openxmlformats.org/officeDocument/2006/relationships/customXml" Target="../ink/ink229.xml"/><Relationship Id="rId496" Type="http://schemas.openxmlformats.org/officeDocument/2006/relationships/image" Target="../media/image230.png"/><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customXml" Target="../ink/ink158.xml"/><Relationship Id="rId356" Type="http://schemas.openxmlformats.org/officeDocument/2006/relationships/customXml" Target="../ink/ink180.xml"/><Relationship Id="rId398" Type="http://schemas.openxmlformats.org/officeDocument/2006/relationships/customXml" Target="../ink/ink201.xml"/><Relationship Id="rId521" Type="http://schemas.openxmlformats.org/officeDocument/2006/relationships/image" Target="../media/image242.png"/><Relationship Id="rId563" Type="http://schemas.openxmlformats.org/officeDocument/2006/relationships/customXml" Target="../ink/ink286.xml"/><Relationship Id="rId95" Type="http://schemas.openxmlformats.org/officeDocument/2006/relationships/customXml" Target="../ink/ink47.xml"/><Relationship Id="rId160" Type="http://schemas.openxmlformats.org/officeDocument/2006/relationships/image" Target="../media/image66.png"/><Relationship Id="rId216" Type="http://schemas.openxmlformats.org/officeDocument/2006/relationships/image" Target="../media/image94.png"/><Relationship Id="rId423" Type="http://schemas.openxmlformats.org/officeDocument/2006/relationships/image" Target="../media/image195.png"/><Relationship Id="rId258" Type="http://schemas.openxmlformats.org/officeDocument/2006/relationships/image" Target="../media/image115.png"/><Relationship Id="rId465" Type="http://schemas.openxmlformats.org/officeDocument/2006/relationships/image" Target="../media/image216.png"/><Relationship Id="rId22" Type="http://schemas.openxmlformats.org/officeDocument/2006/relationships/image" Target="../media/image1245.png"/><Relationship Id="rId64" Type="http://schemas.openxmlformats.org/officeDocument/2006/relationships/image" Target="../media/image18.png"/><Relationship Id="rId118" Type="http://schemas.openxmlformats.org/officeDocument/2006/relationships/image" Target="../media/image45.png"/><Relationship Id="rId325" Type="http://schemas.openxmlformats.org/officeDocument/2006/relationships/customXml" Target="../ink/ink164.xml"/><Relationship Id="rId367" Type="http://schemas.openxmlformats.org/officeDocument/2006/relationships/image" Target="../media/image167.png"/><Relationship Id="rId532" Type="http://schemas.openxmlformats.org/officeDocument/2006/relationships/image" Target="../media/image247.png"/><Relationship Id="rId574" Type="http://schemas.openxmlformats.org/officeDocument/2006/relationships/customXml" Target="../ink/ink292.xml"/><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image" Target="../media/image120.png"/><Relationship Id="rId434" Type="http://schemas.openxmlformats.org/officeDocument/2006/relationships/customXml" Target="../ink/ink219.xml"/><Relationship Id="rId476" Type="http://schemas.openxmlformats.org/officeDocument/2006/relationships/customXml" Target="../ink/ink240.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25.png"/><Relationship Id="rId336" Type="http://schemas.openxmlformats.org/officeDocument/2006/relationships/image" Target="../media/image152.png"/><Relationship Id="rId501" Type="http://schemas.openxmlformats.org/officeDocument/2006/relationships/image" Target="../media/image232.png"/><Relationship Id="rId543" Type="http://schemas.openxmlformats.org/officeDocument/2006/relationships/customXml" Target="../ink/ink276.xml"/><Relationship Id="rId75" Type="http://schemas.openxmlformats.org/officeDocument/2006/relationships/customXml" Target="../ink/ink37.xml"/><Relationship Id="rId140" Type="http://schemas.openxmlformats.org/officeDocument/2006/relationships/image" Target="../media/image56.png"/><Relationship Id="rId182" Type="http://schemas.openxmlformats.org/officeDocument/2006/relationships/image" Target="../media/image77.png"/><Relationship Id="rId378" Type="http://schemas.openxmlformats.org/officeDocument/2006/relationships/customXml" Target="../ink/ink191.xml"/><Relationship Id="rId403" Type="http://schemas.openxmlformats.org/officeDocument/2006/relationships/image" Target="../media/image185.png"/><Relationship Id="rId585" Type="http://schemas.openxmlformats.org/officeDocument/2006/relationships/image" Target="../media/image273.png"/><Relationship Id="rId6" Type="http://schemas.openxmlformats.org/officeDocument/2006/relationships/image" Target="../media/image1237.png"/><Relationship Id="rId238" Type="http://schemas.openxmlformats.org/officeDocument/2006/relationships/image" Target="../media/image105.png"/><Relationship Id="rId445" Type="http://schemas.openxmlformats.org/officeDocument/2006/relationships/image" Target="../media/image206.png"/><Relationship Id="rId487" Type="http://schemas.openxmlformats.org/officeDocument/2006/relationships/image" Target="../media/image226.png"/><Relationship Id="rId291" Type="http://schemas.openxmlformats.org/officeDocument/2006/relationships/customXml" Target="../ink/ink146.xml"/><Relationship Id="rId305" Type="http://schemas.openxmlformats.org/officeDocument/2006/relationships/image" Target="../media/image137.png"/><Relationship Id="rId347" Type="http://schemas.openxmlformats.org/officeDocument/2006/relationships/image" Target="../media/image157.png"/><Relationship Id="rId512" Type="http://schemas.openxmlformats.org/officeDocument/2006/relationships/customXml" Target="../ink/ink260.xml"/><Relationship Id="rId44" Type="http://schemas.openxmlformats.org/officeDocument/2006/relationships/image" Target="../media/image8.png"/><Relationship Id="rId86" Type="http://schemas.openxmlformats.org/officeDocument/2006/relationships/image" Target="../media/image29.png"/><Relationship Id="rId151" Type="http://schemas.openxmlformats.org/officeDocument/2006/relationships/customXml" Target="../ink/ink75.xml"/><Relationship Id="rId389" Type="http://schemas.openxmlformats.org/officeDocument/2006/relationships/image" Target="../media/image178.png"/><Relationship Id="rId554" Type="http://schemas.openxmlformats.org/officeDocument/2006/relationships/image" Target="../media/image258.png"/><Relationship Id="rId596" Type="http://schemas.openxmlformats.org/officeDocument/2006/relationships/customXml" Target="../ink/ink303.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414" Type="http://schemas.openxmlformats.org/officeDocument/2006/relationships/customXml" Target="../ink/ink209.xml"/><Relationship Id="rId456" Type="http://schemas.openxmlformats.org/officeDocument/2006/relationships/customXml" Target="../ink/ink230.xml"/><Relationship Id="rId498" Type="http://schemas.openxmlformats.org/officeDocument/2006/relationships/customXml" Target="../ink/ink253.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16.png"/><Relationship Id="rId316" Type="http://schemas.openxmlformats.org/officeDocument/2006/relationships/customXml" Target="../ink/ink159.xml"/><Relationship Id="rId523" Type="http://schemas.openxmlformats.org/officeDocument/2006/relationships/customXml" Target="../ink/ink266.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46.png"/><Relationship Id="rId358" Type="http://schemas.openxmlformats.org/officeDocument/2006/relationships/customXml" Target="../ink/ink181.xml"/><Relationship Id="rId565" Type="http://schemas.openxmlformats.org/officeDocument/2006/relationships/customXml" Target="../ink/ink287.xml"/><Relationship Id="rId162" Type="http://schemas.openxmlformats.org/officeDocument/2006/relationships/image" Target="../media/image67.png"/><Relationship Id="rId218" Type="http://schemas.openxmlformats.org/officeDocument/2006/relationships/image" Target="../media/image95.png"/><Relationship Id="rId425" Type="http://schemas.openxmlformats.org/officeDocument/2006/relationships/image" Target="../media/image196.png"/><Relationship Id="rId467" Type="http://schemas.openxmlformats.org/officeDocument/2006/relationships/image" Target="../media/image217.png"/><Relationship Id="rId271" Type="http://schemas.openxmlformats.org/officeDocument/2006/relationships/image" Target="../media/image121.png"/><Relationship Id="rId24" Type="http://schemas.openxmlformats.org/officeDocument/2006/relationships/image" Target="../media/image1246.png"/><Relationship Id="rId66" Type="http://schemas.openxmlformats.org/officeDocument/2006/relationships/image" Target="../media/image19.png"/><Relationship Id="rId131" Type="http://schemas.openxmlformats.org/officeDocument/2006/relationships/customXml" Target="../ink/ink65.xml"/><Relationship Id="rId327" Type="http://schemas.openxmlformats.org/officeDocument/2006/relationships/customXml" Target="../ink/ink165.xml"/><Relationship Id="rId369" Type="http://schemas.openxmlformats.org/officeDocument/2006/relationships/image" Target="../media/image168.png"/><Relationship Id="rId534" Type="http://schemas.openxmlformats.org/officeDocument/2006/relationships/image" Target="../media/image248.png"/><Relationship Id="rId576" Type="http://schemas.openxmlformats.org/officeDocument/2006/relationships/customXml" Target="../ink/ink293.xml"/><Relationship Id="rId173" Type="http://schemas.openxmlformats.org/officeDocument/2006/relationships/customXml" Target="../ink/ink86.xml"/><Relationship Id="rId229" Type="http://schemas.openxmlformats.org/officeDocument/2006/relationships/customXml" Target="../ink/ink114.xml"/><Relationship Id="rId380" Type="http://schemas.openxmlformats.org/officeDocument/2006/relationships/customXml" Target="../ink/ink192.xml"/><Relationship Id="rId436" Type="http://schemas.openxmlformats.org/officeDocument/2006/relationships/customXml" Target="../ink/ink220.xml"/><Relationship Id="rId240" Type="http://schemas.openxmlformats.org/officeDocument/2006/relationships/image" Target="../media/image106.png"/><Relationship Id="rId478" Type="http://schemas.openxmlformats.org/officeDocument/2006/relationships/image" Target="../media/image222.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36.png"/><Relationship Id="rId282" Type="http://schemas.openxmlformats.org/officeDocument/2006/relationships/image" Target="../media/image126.png"/><Relationship Id="rId338" Type="http://schemas.openxmlformats.org/officeDocument/2006/relationships/image" Target="../media/image153.png"/><Relationship Id="rId503" Type="http://schemas.openxmlformats.org/officeDocument/2006/relationships/image" Target="../media/image233.png"/><Relationship Id="rId545" Type="http://schemas.openxmlformats.org/officeDocument/2006/relationships/customXml" Target="../ink/ink277.xml"/><Relationship Id="rId587" Type="http://schemas.openxmlformats.org/officeDocument/2006/relationships/image" Target="../media/image274.png"/><Relationship Id="rId8" Type="http://schemas.openxmlformats.org/officeDocument/2006/relationships/image" Target="../media/image1238.png"/><Relationship Id="rId142" Type="http://schemas.openxmlformats.org/officeDocument/2006/relationships/image" Target="../media/image57.png"/><Relationship Id="rId184" Type="http://schemas.openxmlformats.org/officeDocument/2006/relationships/image" Target="../media/image78.png"/><Relationship Id="rId391" Type="http://schemas.openxmlformats.org/officeDocument/2006/relationships/image" Target="../media/image179.png"/><Relationship Id="rId405" Type="http://schemas.openxmlformats.org/officeDocument/2006/relationships/image" Target="../media/image186.png"/><Relationship Id="rId447" Type="http://schemas.openxmlformats.org/officeDocument/2006/relationships/image" Target="../media/image207.png"/><Relationship Id="rId251" Type="http://schemas.openxmlformats.org/officeDocument/2006/relationships/customXml" Target="../ink/ink125.xml"/><Relationship Id="rId489" Type="http://schemas.openxmlformats.org/officeDocument/2006/relationships/customXml" Target="../ink/ink248.xml"/><Relationship Id="rId46" Type="http://schemas.openxmlformats.org/officeDocument/2006/relationships/image" Target="../media/image9.png"/><Relationship Id="rId293" Type="http://schemas.openxmlformats.org/officeDocument/2006/relationships/customXml" Target="../ink/ink147.xml"/><Relationship Id="rId307" Type="http://schemas.openxmlformats.org/officeDocument/2006/relationships/image" Target="../media/image138.png"/><Relationship Id="rId349" Type="http://schemas.openxmlformats.org/officeDocument/2006/relationships/image" Target="../media/image158.png"/><Relationship Id="rId514" Type="http://schemas.openxmlformats.org/officeDocument/2006/relationships/customXml" Target="../ink/ink261.xml"/><Relationship Id="rId556" Type="http://schemas.openxmlformats.org/officeDocument/2006/relationships/image" Target="../media/image259.png"/><Relationship Id="rId88" Type="http://schemas.openxmlformats.org/officeDocument/2006/relationships/image" Target="../media/image30.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customXml" Target="../ink/ink182.xml"/><Relationship Id="rId416" Type="http://schemas.openxmlformats.org/officeDocument/2006/relationships/customXml" Target="../ink/ink210.xml"/><Relationship Id="rId220" Type="http://schemas.openxmlformats.org/officeDocument/2006/relationships/image" Target="../media/image96.png"/><Relationship Id="rId458" Type="http://schemas.openxmlformats.org/officeDocument/2006/relationships/customXml" Target="../ink/ink231.xml"/><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17.png"/><Relationship Id="rId318" Type="http://schemas.openxmlformats.org/officeDocument/2006/relationships/customXml" Target="../ink/ink160.xml"/><Relationship Id="rId525" Type="http://schemas.openxmlformats.org/officeDocument/2006/relationships/customXml" Target="../ink/ink267.xml"/><Relationship Id="rId567" Type="http://schemas.openxmlformats.org/officeDocument/2006/relationships/customXml" Target="../ink/ink288.xml"/><Relationship Id="rId99" Type="http://schemas.openxmlformats.org/officeDocument/2006/relationships/customXml" Target="../ink/ink49.xml"/><Relationship Id="rId122" Type="http://schemas.openxmlformats.org/officeDocument/2006/relationships/image" Target="../media/image47.png"/><Relationship Id="rId164" Type="http://schemas.openxmlformats.org/officeDocument/2006/relationships/image" Target="../media/image68.png"/><Relationship Id="rId371" Type="http://schemas.openxmlformats.org/officeDocument/2006/relationships/image" Target="../media/image169.png"/><Relationship Id="rId427" Type="http://schemas.openxmlformats.org/officeDocument/2006/relationships/image" Target="../media/image197.png"/><Relationship Id="rId469" Type="http://schemas.openxmlformats.org/officeDocument/2006/relationships/image" Target="../media/image218.png"/><Relationship Id="rId26" Type="http://schemas.openxmlformats.org/officeDocument/2006/relationships/image" Target="../media/image1247.png"/><Relationship Id="rId231" Type="http://schemas.openxmlformats.org/officeDocument/2006/relationships/customXml" Target="../ink/ink115.xml"/><Relationship Id="rId273" Type="http://schemas.openxmlformats.org/officeDocument/2006/relationships/image" Target="../media/image122.png"/><Relationship Id="rId329" Type="http://schemas.openxmlformats.org/officeDocument/2006/relationships/customXml" Target="../ink/ink166.xml"/><Relationship Id="rId480" Type="http://schemas.openxmlformats.org/officeDocument/2006/relationships/image" Target="../media/image223.png"/><Relationship Id="rId536" Type="http://schemas.openxmlformats.org/officeDocument/2006/relationships/image" Target="../media/image249.png"/><Relationship Id="rId68" Type="http://schemas.openxmlformats.org/officeDocument/2006/relationships/image" Target="../media/image20.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image" Target="../media/image154.png"/><Relationship Id="rId578" Type="http://schemas.openxmlformats.org/officeDocument/2006/relationships/customXml" Target="../ink/ink294.xml"/><Relationship Id="rId200" Type="http://schemas.openxmlformats.org/officeDocument/2006/relationships/image" Target="../media/image86.png"/><Relationship Id="rId382" Type="http://schemas.openxmlformats.org/officeDocument/2006/relationships/customXml" Target="../ink/ink193.xml"/><Relationship Id="rId438" Type="http://schemas.openxmlformats.org/officeDocument/2006/relationships/customXml" Target="../ink/ink221.xml"/><Relationship Id="rId242" Type="http://schemas.openxmlformats.org/officeDocument/2006/relationships/image" Target="../media/image107.png"/><Relationship Id="rId284" Type="http://schemas.openxmlformats.org/officeDocument/2006/relationships/image" Target="../media/image127.png"/><Relationship Id="rId491" Type="http://schemas.openxmlformats.org/officeDocument/2006/relationships/customXml" Target="../ink/ink249.xml"/><Relationship Id="rId505" Type="http://schemas.openxmlformats.org/officeDocument/2006/relationships/image" Target="../media/image234.png"/><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37.png"/><Relationship Id="rId144" Type="http://schemas.openxmlformats.org/officeDocument/2006/relationships/image" Target="../media/image58.png"/><Relationship Id="rId547" Type="http://schemas.openxmlformats.org/officeDocument/2006/relationships/customXml" Target="../ink/ink278.xml"/><Relationship Id="rId589" Type="http://schemas.openxmlformats.org/officeDocument/2006/relationships/image" Target="../media/image275.png"/><Relationship Id="rId90" Type="http://schemas.openxmlformats.org/officeDocument/2006/relationships/image" Target="../media/image31.png"/><Relationship Id="rId186" Type="http://schemas.openxmlformats.org/officeDocument/2006/relationships/image" Target="../media/image79.png"/><Relationship Id="rId351" Type="http://schemas.openxmlformats.org/officeDocument/2006/relationships/image" Target="../media/image159.png"/><Relationship Id="rId393" Type="http://schemas.openxmlformats.org/officeDocument/2006/relationships/image" Target="../media/image180.png"/><Relationship Id="rId407" Type="http://schemas.openxmlformats.org/officeDocument/2006/relationships/image" Target="../media/image187.png"/><Relationship Id="rId449" Type="http://schemas.openxmlformats.org/officeDocument/2006/relationships/image" Target="../media/image208.png"/><Relationship Id="rId211" Type="http://schemas.openxmlformats.org/officeDocument/2006/relationships/customXml" Target="../ink/ink105.xml"/><Relationship Id="rId253" Type="http://schemas.openxmlformats.org/officeDocument/2006/relationships/customXml" Target="../ink/ink126.xml"/><Relationship Id="rId295" Type="http://schemas.openxmlformats.org/officeDocument/2006/relationships/customXml" Target="../ink/ink148.xml"/><Relationship Id="rId309" Type="http://schemas.openxmlformats.org/officeDocument/2006/relationships/image" Target="../media/image139.png"/><Relationship Id="rId460" Type="http://schemas.openxmlformats.org/officeDocument/2006/relationships/customXml" Target="../ink/ink232.xml"/><Relationship Id="rId516" Type="http://schemas.openxmlformats.org/officeDocument/2006/relationships/customXml" Target="../ink/ink262.xml"/><Relationship Id="rId48" Type="http://schemas.openxmlformats.org/officeDocument/2006/relationships/image" Target="../media/image10.png"/><Relationship Id="rId113" Type="http://schemas.openxmlformats.org/officeDocument/2006/relationships/customXml" Target="../ink/ink56.xml"/><Relationship Id="rId320" Type="http://schemas.openxmlformats.org/officeDocument/2006/relationships/customXml" Target="../ink/ink161.xml"/><Relationship Id="rId558" Type="http://schemas.openxmlformats.org/officeDocument/2006/relationships/image" Target="../media/image260.png"/><Relationship Id="rId155" Type="http://schemas.openxmlformats.org/officeDocument/2006/relationships/customXml" Target="../ink/ink77.xml"/><Relationship Id="rId197" Type="http://schemas.openxmlformats.org/officeDocument/2006/relationships/customXml" Target="../ink/ink98.xml"/><Relationship Id="rId362" Type="http://schemas.openxmlformats.org/officeDocument/2006/relationships/customXml" Target="../ink/ink183.xml"/><Relationship Id="rId418" Type="http://schemas.openxmlformats.org/officeDocument/2006/relationships/customXml" Target="../ink/ink211.xml"/><Relationship Id="rId222" Type="http://schemas.openxmlformats.org/officeDocument/2006/relationships/image" Target="../media/image97.png"/><Relationship Id="rId264" Type="http://schemas.openxmlformats.org/officeDocument/2006/relationships/customXml" Target="../ink/ink132.xml"/><Relationship Id="rId471" Type="http://schemas.openxmlformats.org/officeDocument/2006/relationships/image" Target="../media/image219.png"/><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48.png"/><Relationship Id="rId527" Type="http://schemas.openxmlformats.org/officeDocument/2006/relationships/customXml" Target="../ink/ink268.xml"/><Relationship Id="rId569" Type="http://schemas.openxmlformats.org/officeDocument/2006/relationships/image" Target="../media/image265.png"/><Relationship Id="rId70" Type="http://schemas.openxmlformats.org/officeDocument/2006/relationships/image" Target="../media/image21.png"/><Relationship Id="rId166" Type="http://schemas.openxmlformats.org/officeDocument/2006/relationships/image" Target="../media/image69.png"/><Relationship Id="rId331" Type="http://schemas.openxmlformats.org/officeDocument/2006/relationships/customXml" Target="../ink/ink167.xml"/><Relationship Id="rId373" Type="http://schemas.openxmlformats.org/officeDocument/2006/relationships/image" Target="../media/image170.png"/><Relationship Id="rId429" Type="http://schemas.openxmlformats.org/officeDocument/2006/relationships/image" Target="../media/image198.png"/><Relationship Id="rId580" Type="http://schemas.openxmlformats.org/officeDocument/2006/relationships/customXml" Target="../ink/ink295.xml"/><Relationship Id="rId1" Type="http://schemas.openxmlformats.org/officeDocument/2006/relationships/slideLayout" Target="../slideLayouts/slideLayout7.xml"/><Relationship Id="rId233" Type="http://schemas.openxmlformats.org/officeDocument/2006/relationships/customXml" Target="../ink/ink116.xml"/><Relationship Id="rId440" Type="http://schemas.openxmlformats.org/officeDocument/2006/relationships/customXml" Target="../ink/ink222.xml"/><Relationship Id="rId28" Type="http://schemas.openxmlformats.org/officeDocument/2006/relationships/image" Target="../media/image1248.png"/><Relationship Id="rId275" Type="http://schemas.openxmlformats.org/officeDocument/2006/relationships/image" Target="../media/image123.png"/><Relationship Id="rId300" Type="http://schemas.openxmlformats.org/officeDocument/2006/relationships/customXml" Target="../ink/ink151.xml"/><Relationship Id="rId482" Type="http://schemas.openxmlformats.org/officeDocument/2006/relationships/image" Target="../media/image224.png"/><Relationship Id="rId538" Type="http://schemas.openxmlformats.org/officeDocument/2006/relationships/image" Target="../media/image250.png"/><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image" Target="../media/image155.png"/><Relationship Id="rId384" Type="http://schemas.openxmlformats.org/officeDocument/2006/relationships/customXml" Target="../ink/ink194.xml"/><Relationship Id="rId591" Type="http://schemas.openxmlformats.org/officeDocument/2006/relationships/image" Target="../media/image276.png"/><Relationship Id="rId202" Type="http://schemas.openxmlformats.org/officeDocument/2006/relationships/image" Target="../media/image87.png"/><Relationship Id="rId244" Type="http://schemas.openxmlformats.org/officeDocument/2006/relationships/image" Target="../media/image108.png"/><Relationship Id="rId39" Type="http://schemas.openxmlformats.org/officeDocument/2006/relationships/customXml" Target="../ink/ink19.xml"/><Relationship Id="rId286" Type="http://schemas.openxmlformats.org/officeDocument/2006/relationships/image" Target="../media/image128.png"/><Relationship Id="rId451" Type="http://schemas.openxmlformats.org/officeDocument/2006/relationships/image" Target="../media/image209.png"/><Relationship Id="rId493" Type="http://schemas.openxmlformats.org/officeDocument/2006/relationships/customXml" Target="../ink/ink250.xml"/><Relationship Id="rId507" Type="http://schemas.openxmlformats.org/officeDocument/2006/relationships/image" Target="../media/image235.png"/><Relationship Id="rId549" Type="http://schemas.openxmlformats.org/officeDocument/2006/relationships/customXml" Target="../ink/ink279.xml"/><Relationship Id="rId50" Type="http://schemas.openxmlformats.org/officeDocument/2006/relationships/image" Target="../media/image11.png"/><Relationship Id="rId104" Type="http://schemas.openxmlformats.org/officeDocument/2006/relationships/image" Target="../media/image38.png"/><Relationship Id="rId146" Type="http://schemas.openxmlformats.org/officeDocument/2006/relationships/image" Target="../media/image59.png"/><Relationship Id="rId188" Type="http://schemas.openxmlformats.org/officeDocument/2006/relationships/image" Target="../media/image80.png"/><Relationship Id="rId311" Type="http://schemas.openxmlformats.org/officeDocument/2006/relationships/image" Target="../media/image140.png"/><Relationship Id="rId353" Type="http://schemas.openxmlformats.org/officeDocument/2006/relationships/image" Target="../media/image160.png"/><Relationship Id="rId395" Type="http://schemas.openxmlformats.org/officeDocument/2006/relationships/image" Target="../media/image181.png"/><Relationship Id="rId409" Type="http://schemas.openxmlformats.org/officeDocument/2006/relationships/image" Target="../media/image188.png"/><Relationship Id="rId560" Type="http://schemas.openxmlformats.org/officeDocument/2006/relationships/image" Target="../media/image261.png"/><Relationship Id="rId92" Type="http://schemas.openxmlformats.org/officeDocument/2006/relationships/image" Target="../media/image32.png"/><Relationship Id="rId213" Type="http://schemas.openxmlformats.org/officeDocument/2006/relationships/customXml" Target="../ink/ink106.xml"/><Relationship Id="rId420" Type="http://schemas.openxmlformats.org/officeDocument/2006/relationships/customXml" Target="../ink/ink212.xml"/><Relationship Id="rId255" Type="http://schemas.openxmlformats.org/officeDocument/2006/relationships/customXml" Target="../ink/ink127.xml"/><Relationship Id="rId297" Type="http://schemas.openxmlformats.org/officeDocument/2006/relationships/customXml" Target="../ink/ink149.xml"/><Relationship Id="rId462" Type="http://schemas.openxmlformats.org/officeDocument/2006/relationships/customXml" Target="../ink/ink233.xml"/><Relationship Id="rId518" Type="http://schemas.openxmlformats.org/officeDocument/2006/relationships/customXml" Target="../ink/ink263.xml"/><Relationship Id="rId115" Type="http://schemas.openxmlformats.org/officeDocument/2006/relationships/customXml" Target="../ink/ink57.xml"/><Relationship Id="rId157" Type="http://schemas.openxmlformats.org/officeDocument/2006/relationships/customXml" Target="../ink/ink78.xml"/><Relationship Id="rId322" Type="http://schemas.openxmlformats.org/officeDocument/2006/relationships/image" Target="../media/image145.png"/><Relationship Id="rId364" Type="http://schemas.openxmlformats.org/officeDocument/2006/relationships/customXml" Target="../ink/ink184.xml"/><Relationship Id="rId61" Type="http://schemas.openxmlformats.org/officeDocument/2006/relationships/customXml" Target="../ink/ink30.xml"/><Relationship Id="rId199" Type="http://schemas.openxmlformats.org/officeDocument/2006/relationships/customXml" Target="../ink/ink99.xml"/><Relationship Id="rId571" Type="http://schemas.openxmlformats.org/officeDocument/2006/relationships/image" Target="../media/image266.png"/><Relationship Id="rId19" Type="http://schemas.openxmlformats.org/officeDocument/2006/relationships/customXml" Target="../ink/ink9.xml"/><Relationship Id="rId224" Type="http://schemas.openxmlformats.org/officeDocument/2006/relationships/image" Target="../media/image98.png"/><Relationship Id="rId266" Type="http://schemas.openxmlformats.org/officeDocument/2006/relationships/customXml" Target="../ink/ink133.xml"/><Relationship Id="rId431" Type="http://schemas.openxmlformats.org/officeDocument/2006/relationships/image" Target="../media/image199.png"/><Relationship Id="rId473" Type="http://schemas.openxmlformats.org/officeDocument/2006/relationships/image" Target="../media/image220.png"/><Relationship Id="rId529" Type="http://schemas.openxmlformats.org/officeDocument/2006/relationships/customXml" Target="../ink/ink269.xml"/><Relationship Id="rId30" Type="http://schemas.openxmlformats.org/officeDocument/2006/relationships/image" Target="../media/image1249.png"/><Relationship Id="rId126" Type="http://schemas.openxmlformats.org/officeDocument/2006/relationships/image" Target="../media/image49.png"/><Relationship Id="rId168" Type="http://schemas.openxmlformats.org/officeDocument/2006/relationships/image" Target="../media/image70.png"/><Relationship Id="rId333" Type="http://schemas.openxmlformats.org/officeDocument/2006/relationships/customXml" Target="../ink/ink168.xml"/><Relationship Id="rId540" Type="http://schemas.openxmlformats.org/officeDocument/2006/relationships/image" Target="../media/image251.png"/><Relationship Id="rId72" Type="http://schemas.openxmlformats.org/officeDocument/2006/relationships/image" Target="../media/image22.png"/><Relationship Id="rId375" Type="http://schemas.openxmlformats.org/officeDocument/2006/relationships/image" Target="../media/image171.png"/><Relationship Id="rId582" Type="http://schemas.openxmlformats.org/officeDocument/2006/relationships/customXml" Target="../ink/ink296.xml"/><Relationship Id="rId3" Type="http://schemas.openxmlformats.org/officeDocument/2006/relationships/customXml" Target="../ink/ink1.xml"/><Relationship Id="rId235" Type="http://schemas.openxmlformats.org/officeDocument/2006/relationships/customXml" Target="../ink/ink117.xml"/><Relationship Id="rId277" Type="http://schemas.openxmlformats.org/officeDocument/2006/relationships/customXml" Target="../ink/ink139.xml"/><Relationship Id="rId400" Type="http://schemas.openxmlformats.org/officeDocument/2006/relationships/customXml" Target="../ink/ink202.xml"/><Relationship Id="rId442" Type="http://schemas.openxmlformats.org/officeDocument/2006/relationships/customXml" Target="../ink/ink223.xml"/><Relationship Id="rId484" Type="http://schemas.openxmlformats.org/officeDocument/2006/relationships/customXml" Target="../ink/ink245.xml"/><Relationship Id="rId137" Type="http://schemas.openxmlformats.org/officeDocument/2006/relationships/customXml" Target="../ink/ink68.xml"/><Relationship Id="rId302" Type="http://schemas.openxmlformats.org/officeDocument/2006/relationships/customXml" Target="../ink/ink152.xml"/><Relationship Id="rId344" Type="http://schemas.openxmlformats.org/officeDocument/2006/relationships/image" Target="../media/image156.png"/><Relationship Id="rId41" Type="http://schemas.openxmlformats.org/officeDocument/2006/relationships/customXml" Target="../ink/ink20.xml"/><Relationship Id="rId83" Type="http://schemas.openxmlformats.org/officeDocument/2006/relationships/customXml" Target="../ink/ink41.xml"/><Relationship Id="rId179" Type="http://schemas.openxmlformats.org/officeDocument/2006/relationships/customXml" Target="../ink/ink89.xml"/><Relationship Id="rId386" Type="http://schemas.openxmlformats.org/officeDocument/2006/relationships/customXml" Target="../ink/ink195.xml"/><Relationship Id="rId551" Type="http://schemas.openxmlformats.org/officeDocument/2006/relationships/customXml" Target="../ink/ink280.xml"/><Relationship Id="rId593" Type="http://schemas.openxmlformats.org/officeDocument/2006/relationships/image" Target="../media/image277.png"/><Relationship Id="rId190" Type="http://schemas.openxmlformats.org/officeDocument/2006/relationships/image" Target="../media/image81.png"/><Relationship Id="rId204" Type="http://schemas.openxmlformats.org/officeDocument/2006/relationships/image" Target="../media/image88.png"/><Relationship Id="rId246" Type="http://schemas.openxmlformats.org/officeDocument/2006/relationships/image" Target="../media/image109.png"/><Relationship Id="rId288" Type="http://schemas.openxmlformats.org/officeDocument/2006/relationships/image" Target="../media/image129.png"/><Relationship Id="rId411" Type="http://schemas.openxmlformats.org/officeDocument/2006/relationships/image" Target="../media/image189.png"/><Relationship Id="rId453" Type="http://schemas.openxmlformats.org/officeDocument/2006/relationships/image" Target="../media/image210.png"/><Relationship Id="rId509" Type="http://schemas.openxmlformats.org/officeDocument/2006/relationships/image" Target="../media/image236.png"/><Relationship Id="rId106" Type="http://schemas.openxmlformats.org/officeDocument/2006/relationships/image" Target="../media/image39.png"/><Relationship Id="rId313" Type="http://schemas.openxmlformats.org/officeDocument/2006/relationships/image" Target="../media/image141.png"/><Relationship Id="rId495" Type="http://schemas.openxmlformats.org/officeDocument/2006/relationships/customXml" Target="../ink/ink251.xml"/><Relationship Id="rId10" Type="http://schemas.openxmlformats.org/officeDocument/2006/relationships/image" Target="../media/image1239.png"/><Relationship Id="rId52" Type="http://schemas.openxmlformats.org/officeDocument/2006/relationships/image" Target="../media/image12.png"/><Relationship Id="rId94" Type="http://schemas.openxmlformats.org/officeDocument/2006/relationships/image" Target="../media/image33.png"/><Relationship Id="rId148" Type="http://schemas.openxmlformats.org/officeDocument/2006/relationships/image" Target="../media/image60.png"/><Relationship Id="rId355" Type="http://schemas.openxmlformats.org/officeDocument/2006/relationships/image" Target="../media/image161.png"/><Relationship Id="rId397" Type="http://schemas.openxmlformats.org/officeDocument/2006/relationships/image" Target="../media/image182.png"/><Relationship Id="rId520" Type="http://schemas.openxmlformats.org/officeDocument/2006/relationships/customXml" Target="../ink/ink264.xml"/><Relationship Id="rId562" Type="http://schemas.openxmlformats.org/officeDocument/2006/relationships/image" Target="../media/image262.png"/><Relationship Id="rId215" Type="http://schemas.openxmlformats.org/officeDocument/2006/relationships/customXml" Target="../ink/ink107.xml"/><Relationship Id="rId257" Type="http://schemas.openxmlformats.org/officeDocument/2006/relationships/customXml" Target="../ink/ink128.xml"/><Relationship Id="rId422" Type="http://schemas.openxmlformats.org/officeDocument/2006/relationships/customXml" Target="../ink/ink213.xml"/><Relationship Id="rId464" Type="http://schemas.openxmlformats.org/officeDocument/2006/relationships/customXml" Target="../ink/ink234.xml"/><Relationship Id="rId299" Type="http://schemas.openxmlformats.org/officeDocument/2006/relationships/image" Target="../media/image134.png"/><Relationship Id="rId63" Type="http://schemas.openxmlformats.org/officeDocument/2006/relationships/customXml" Target="../ink/ink31.xml"/><Relationship Id="rId159" Type="http://schemas.openxmlformats.org/officeDocument/2006/relationships/customXml" Target="../ink/ink79.xml"/><Relationship Id="rId366" Type="http://schemas.openxmlformats.org/officeDocument/2006/relationships/customXml" Target="../ink/ink185.xml"/><Relationship Id="rId573" Type="http://schemas.openxmlformats.org/officeDocument/2006/relationships/image" Target="../media/image267.png"/><Relationship Id="rId226" Type="http://schemas.openxmlformats.org/officeDocument/2006/relationships/image" Target="../media/image99.png"/><Relationship Id="rId433" Type="http://schemas.openxmlformats.org/officeDocument/2006/relationships/image" Target="../media/image200.png"/><Relationship Id="rId74" Type="http://schemas.openxmlformats.org/officeDocument/2006/relationships/image" Target="../media/image23.png"/><Relationship Id="rId377" Type="http://schemas.openxmlformats.org/officeDocument/2006/relationships/image" Target="../media/image172.png"/><Relationship Id="rId500" Type="http://schemas.openxmlformats.org/officeDocument/2006/relationships/customXml" Target="../ink/ink254.xml"/><Relationship Id="rId584" Type="http://schemas.openxmlformats.org/officeDocument/2006/relationships/customXml" Target="../ink/ink297.xml"/><Relationship Id="rId5" Type="http://schemas.openxmlformats.org/officeDocument/2006/relationships/customXml" Target="../ink/ink2.xml"/><Relationship Id="rId237" Type="http://schemas.openxmlformats.org/officeDocument/2006/relationships/customXml" Target="../ink/ink118.xml"/><Relationship Id="rId444" Type="http://schemas.openxmlformats.org/officeDocument/2006/relationships/customXml" Target="../ink/ink224.xml"/><Relationship Id="rId290" Type="http://schemas.openxmlformats.org/officeDocument/2006/relationships/image" Target="../media/image130.png"/><Relationship Id="rId304" Type="http://schemas.openxmlformats.org/officeDocument/2006/relationships/customXml" Target="../ink/ink153.xml"/><Relationship Id="rId388" Type="http://schemas.openxmlformats.org/officeDocument/2006/relationships/customXml" Target="../ink/ink196.xml"/><Relationship Id="rId511" Type="http://schemas.openxmlformats.org/officeDocument/2006/relationships/image" Target="../media/image237.png"/><Relationship Id="rId85" Type="http://schemas.openxmlformats.org/officeDocument/2006/relationships/customXml" Target="../ink/ink42.xml"/><Relationship Id="rId150" Type="http://schemas.openxmlformats.org/officeDocument/2006/relationships/image" Target="../media/image61.png"/><Relationship Id="rId595" Type="http://schemas.openxmlformats.org/officeDocument/2006/relationships/image" Target="../media/image278.png"/><Relationship Id="rId248" Type="http://schemas.openxmlformats.org/officeDocument/2006/relationships/image" Target="../media/image110.png"/><Relationship Id="rId455" Type="http://schemas.openxmlformats.org/officeDocument/2006/relationships/image" Target="../media/image211.png"/><Relationship Id="rId12" Type="http://schemas.openxmlformats.org/officeDocument/2006/relationships/image" Target="../media/image1240.png"/><Relationship Id="rId108" Type="http://schemas.openxmlformats.org/officeDocument/2006/relationships/image" Target="../media/image40.png"/><Relationship Id="rId315" Type="http://schemas.openxmlformats.org/officeDocument/2006/relationships/image" Target="../media/image142.png"/><Relationship Id="rId522" Type="http://schemas.openxmlformats.org/officeDocument/2006/relationships/customXml" Target="../ink/ink265.xml"/><Relationship Id="rId96" Type="http://schemas.openxmlformats.org/officeDocument/2006/relationships/image" Target="../media/image34.png"/><Relationship Id="rId161" Type="http://schemas.openxmlformats.org/officeDocument/2006/relationships/customXml" Target="../ink/ink80.xml"/><Relationship Id="rId399" Type="http://schemas.openxmlformats.org/officeDocument/2006/relationships/image" Target="../media/image183.png"/><Relationship Id="rId259" Type="http://schemas.openxmlformats.org/officeDocument/2006/relationships/customXml" Target="../ink/ink129.xml"/><Relationship Id="rId466" Type="http://schemas.openxmlformats.org/officeDocument/2006/relationships/customXml" Target="../ink/ink235.xml"/><Relationship Id="rId23" Type="http://schemas.openxmlformats.org/officeDocument/2006/relationships/customXml" Target="../ink/ink11.xml"/><Relationship Id="rId119" Type="http://schemas.openxmlformats.org/officeDocument/2006/relationships/customXml" Target="../ink/ink59.xml"/><Relationship Id="rId326" Type="http://schemas.openxmlformats.org/officeDocument/2006/relationships/image" Target="../media/image147.png"/><Relationship Id="rId533" Type="http://schemas.openxmlformats.org/officeDocument/2006/relationships/customXml" Target="../ink/ink271.xml"/><Relationship Id="rId172" Type="http://schemas.openxmlformats.org/officeDocument/2006/relationships/image" Target="../media/image72.png"/><Relationship Id="rId477" Type="http://schemas.openxmlformats.org/officeDocument/2006/relationships/customXml" Target="../ink/ink241.xml"/><Relationship Id="rId337" Type="http://schemas.openxmlformats.org/officeDocument/2006/relationships/customXml" Target="../ink/ink170.xml"/><Relationship Id="rId34" Type="http://schemas.openxmlformats.org/officeDocument/2006/relationships/image" Target="../media/image3.png"/><Relationship Id="rId544" Type="http://schemas.openxmlformats.org/officeDocument/2006/relationships/image" Target="../media/image253.png"/><Relationship Id="rId183" Type="http://schemas.openxmlformats.org/officeDocument/2006/relationships/customXml" Target="../ink/ink91.xml"/><Relationship Id="rId390" Type="http://schemas.openxmlformats.org/officeDocument/2006/relationships/customXml" Target="../ink/ink197.xml"/><Relationship Id="rId404" Type="http://schemas.openxmlformats.org/officeDocument/2006/relationships/customXml" Target="../ink/ink204.xml"/><Relationship Id="rId250" Type="http://schemas.openxmlformats.org/officeDocument/2006/relationships/image" Target="../media/image111.png"/><Relationship Id="rId488" Type="http://schemas.openxmlformats.org/officeDocument/2006/relationships/customXml" Target="../ink/ink247.xml"/><Relationship Id="rId45" Type="http://schemas.openxmlformats.org/officeDocument/2006/relationships/customXml" Target="../ink/ink22.xml"/><Relationship Id="rId110" Type="http://schemas.openxmlformats.org/officeDocument/2006/relationships/image" Target="../media/image41.png"/><Relationship Id="rId348" Type="http://schemas.openxmlformats.org/officeDocument/2006/relationships/customXml" Target="../ink/ink176.xml"/><Relationship Id="rId555" Type="http://schemas.openxmlformats.org/officeDocument/2006/relationships/customXml" Target="../ink/ink282.xml"/><Relationship Id="rId194" Type="http://schemas.openxmlformats.org/officeDocument/2006/relationships/image" Target="../media/image83.png"/><Relationship Id="rId208" Type="http://schemas.openxmlformats.org/officeDocument/2006/relationships/image" Target="../media/image90.png"/><Relationship Id="rId415" Type="http://schemas.openxmlformats.org/officeDocument/2006/relationships/image" Target="../media/image19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5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57.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361.xml"/><Relationship Id="rId21" Type="http://schemas.openxmlformats.org/officeDocument/2006/relationships/customXml" Target="../ink/ink313.xml"/><Relationship Id="rId42" Type="http://schemas.openxmlformats.org/officeDocument/2006/relationships/image" Target="../media/image4253.png"/><Relationship Id="rId63" Type="http://schemas.openxmlformats.org/officeDocument/2006/relationships/customXml" Target="../ink/ink334.xml"/><Relationship Id="rId84" Type="http://schemas.openxmlformats.org/officeDocument/2006/relationships/image" Target="../media/image4274.png"/><Relationship Id="rId138" Type="http://schemas.openxmlformats.org/officeDocument/2006/relationships/image" Target="../media/image4301.png"/><Relationship Id="rId159" Type="http://schemas.openxmlformats.org/officeDocument/2006/relationships/customXml" Target="../ink/ink382.xml"/><Relationship Id="rId170" Type="http://schemas.openxmlformats.org/officeDocument/2006/relationships/image" Target="../media/image4317.png"/><Relationship Id="rId191" Type="http://schemas.openxmlformats.org/officeDocument/2006/relationships/customXml" Target="../ink/ink398.xml"/><Relationship Id="rId205" Type="http://schemas.openxmlformats.org/officeDocument/2006/relationships/customXml" Target="../ink/ink405.xml"/><Relationship Id="rId226" Type="http://schemas.openxmlformats.org/officeDocument/2006/relationships/image" Target="../media/image287.png"/><Relationship Id="rId107" Type="http://schemas.openxmlformats.org/officeDocument/2006/relationships/customXml" Target="../ink/ink356.xml"/><Relationship Id="rId11" Type="http://schemas.openxmlformats.org/officeDocument/2006/relationships/customXml" Target="../ink/ink308.xml"/><Relationship Id="rId32" Type="http://schemas.openxmlformats.org/officeDocument/2006/relationships/image" Target="../media/image4248.png"/><Relationship Id="rId53" Type="http://schemas.openxmlformats.org/officeDocument/2006/relationships/customXml" Target="../ink/ink329.xml"/><Relationship Id="rId74" Type="http://schemas.openxmlformats.org/officeDocument/2006/relationships/image" Target="../media/image4269.png"/><Relationship Id="rId128" Type="http://schemas.openxmlformats.org/officeDocument/2006/relationships/image" Target="../media/image4296.png"/><Relationship Id="rId149" Type="http://schemas.openxmlformats.org/officeDocument/2006/relationships/customXml" Target="../ink/ink377.xml"/><Relationship Id="rId5" Type="http://schemas.openxmlformats.org/officeDocument/2006/relationships/customXml" Target="../ink/ink305.xml"/><Relationship Id="rId95" Type="http://schemas.openxmlformats.org/officeDocument/2006/relationships/customXml" Target="../ink/ink350.xml"/><Relationship Id="rId160" Type="http://schemas.openxmlformats.org/officeDocument/2006/relationships/image" Target="../media/image4312.png"/><Relationship Id="rId181" Type="http://schemas.openxmlformats.org/officeDocument/2006/relationships/customXml" Target="../ink/ink393.xml"/><Relationship Id="rId216" Type="http://schemas.openxmlformats.org/officeDocument/2006/relationships/image" Target="../media/image282.png"/><Relationship Id="rId22" Type="http://schemas.openxmlformats.org/officeDocument/2006/relationships/image" Target="../media/image4243.png"/><Relationship Id="rId43" Type="http://schemas.openxmlformats.org/officeDocument/2006/relationships/customXml" Target="../ink/ink324.xml"/><Relationship Id="rId64" Type="http://schemas.openxmlformats.org/officeDocument/2006/relationships/image" Target="../media/image4264.png"/><Relationship Id="rId118" Type="http://schemas.openxmlformats.org/officeDocument/2006/relationships/image" Target="../media/image4291.png"/><Relationship Id="rId139" Type="http://schemas.openxmlformats.org/officeDocument/2006/relationships/customXml" Target="../ink/ink372.xml"/><Relationship Id="rId85" Type="http://schemas.openxmlformats.org/officeDocument/2006/relationships/customXml" Target="../ink/ink345.xml"/><Relationship Id="rId150" Type="http://schemas.openxmlformats.org/officeDocument/2006/relationships/image" Target="../media/image4307.png"/><Relationship Id="rId171" Type="http://schemas.openxmlformats.org/officeDocument/2006/relationships/customXml" Target="../ink/ink388.xml"/><Relationship Id="rId192" Type="http://schemas.openxmlformats.org/officeDocument/2006/relationships/image" Target="../media/image4328.png"/><Relationship Id="rId206" Type="http://schemas.openxmlformats.org/officeDocument/2006/relationships/image" Target="../media/image4335.png"/><Relationship Id="rId227" Type="http://schemas.openxmlformats.org/officeDocument/2006/relationships/customXml" Target="../ink/ink416.xml"/><Relationship Id="rId12" Type="http://schemas.openxmlformats.org/officeDocument/2006/relationships/image" Target="../media/image4238.png"/><Relationship Id="rId33" Type="http://schemas.openxmlformats.org/officeDocument/2006/relationships/customXml" Target="../ink/ink319.xml"/><Relationship Id="rId108" Type="http://schemas.openxmlformats.org/officeDocument/2006/relationships/image" Target="../media/image4286.png"/><Relationship Id="rId129" Type="http://schemas.openxmlformats.org/officeDocument/2006/relationships/customXml" Target="../ink/ink367.xml"/><Relationship Id="rId54" Type="http://schemas.openxmlformats.org/officeDocument/2006/relationships/image" Target="../media/image4259.png"/><Relationship Id="rId75" Type="http://schemas.openxmlformats.org/officeDocument/2006/relationships/customXml" Target="../ink/ink340.xml"/><Relationship Id="rId96" Type="http://schemas.openxmlformats.org/officeDocument/2006/relationships/image" Target="../media/image4280.png"/><Relationship Id="rId140" Type="http://schemas.openxmlformats.org/officeDocument/2006/relationships/image" Target="../media/image4302.png"/><Relationship Id="rId161" Type="http://schemas.openxmlformats.org/officeDocument/2006/relationships/customXml" Target="../ink/ink383.xml"/><Relationship Id="rId182" Type="http://schemas.openxmlformats.org/officeDocument/2006/relationships/image" Target="../media/image4323.png"/><Relationship Id="rId217" Type="http://schemas.openxmlformats.org/officeDocument/2006/relationships/customXml" Target="../ink/ink411.xml"/><Relationship Id="rId6" Type="http://schemas.openxmlformats.org/officeDocument/2006/relationships/image" Target="../media/image4235.png"/><Relationship Id="rId23" Type="http://schemas.openxmlformats.org/officeDocument/2006/relationships/customXml" Target="../ink/ink314.xml"/><Relationship Id="rId119" Type="http://schemas.openxmlformats.org/officeDocument/2006/relationships/customXml" Target="../ink/ink362.xml"/><Relationship Id="rId44" Type="http://schemas.openxmlformats.org/officeDocument/2006/relationships/image" Target="../media/image4254.png"/><Relationship Id="rId65" Type="http://schemas.openxmlformats.org/officeDocument/2006/relationships/customXml" Target="../ink/ink335.xml"/><Relationship Id="rId86" Type="http://schemas.openxmlformats.org/officeDocument/2006/relationships/image" Target="../media/image4275.png"/><Relationship Id="rId130" Type="http://schemas.openxmlformats.org/officeDocument/2006/relationships/image" Target="../media/image4297.png"/><Relationship Id="rId151" Type="http://schemas.openxmlformats.org/officeDocument/2006/relationships/customXml" Target="../ink/ink378.xml"/><Relationship Id="rId172" Type="http://schemas.openxmlformats.org/officeDocument/2006/relationships/image" Target="../media/image4318.png"/><Relationship Id="rId193" Type="http://schemas.openxmlformats.org/officeDocument/2006/relationships/customXml" Target="../ink/ink399.xml"/><Relationship Id="rId207" Type="http://schemas.openxmlformats.org/officeDocument/2006/relationships/customXml" Target="../ink/ink406.xml"/><Relationship Id="rId228" Type="http://schemas.openxmlformats.org/officeDocument/2006/relationships/image" Target="../media/image288.png"/><Relationship Id="rId13" Type="http://schemas.openxmlformats.org/officeDocument/2006/relationships/customXml" Target="../ink/ink309.xml"/><Relationship Id="rId109" Type="http://schemas.openxmlformats.org/officeDocument/2006/relationships/customXml" Target="../ink/ink357.xml"/><Relationship Id="rId34" Type="http://schemas.openxmlformats.org/officeDocument/2006/relationships/image" Target="../media/image4249.png"/><Relationship Id="rId55" Type="http://schemas.openxmlformats.org/officeDocument/2006/relationships/customXml" Target="../ink/ink330.xml"/><Relationship Id="rId76" Type="http://schemas.openxmlformats.org/officeDocument/2006/relationships/image" Target="../media/image4270.png"/><Relationship Id="rId97" Type="http://schemas.openxmlformats.org/officeDocument/2006/relationships/customXml" Target="../ink/ink351.xml"/><Relationship Id="rId120" Type="http://schemas.openxmlformats.org/officeDocument/2006/relationships/image" Target="../media/image4292.png"/><Relationship Id="rId141" Type="http://schemas.openxmlformats.org/officeDocument/2006/relationships/customXml" Target="../ink/ink373.xml"/><Relationship Id="rId7" Type="http://schemas.openxmlformats.org/officeDocument/2006/relationships/customXml" Target="../ink/ink306.xml"/><Relationship Id="rId162" Type="http://schemas.openxmlformats.org/officeDocument/2006/relationships/image" Target="../media/image4313.png"/><Relationship Id="rId183" Type="http://schemas.openxmlformats.org/officeDocument/2006/relationships/customXml" Target="../ink/ink394.xml"/><Relationship Id="rId218" Type="http://schemas.openxmlformats.org/officeDocument/2006/relationships/image" Target="../media/image283.png"/><Relationship Id="rId24" Type="http://schemas.openxmlformats.org/officeDocument/2006/relationships/image" Target="../media/image4244.png"/><Relationship Id="rId45" Type="http://schemas.openxmlformats.org/officeDocument/2006/relationships/customXml" Target="../ink/ink325.xml"/><Relationship Id="rId66" Type="http://schemas.openxmlformats.org/officeDocument/2006/relationships/image" Target="../media/image4265.png"/><Relationship Id="rId87" Type="http://schemas.openxmlformats.org/officeDocument/2006/relationships/customXml" Target="../ink/ink346.xml"/><Relationship Id="rId110" Type="http://schemas.openxmlformats.org/officeDocument/2006/relationships/image" Target="../media/image4287.png"/><Relationship Id="rId131" Type="http://schemas.openxmlformats.org/officeDocument/2006/relationships/customXml" Target="../ink/ink368.xml"/><Relationship Id="rId152" Type="http://schemas.openxmlformats.org/officeDocument/2006/relationships/image" Target="../media/image4308.png"/><Relationship Id="rId173" Type="http://schemas.openxmlformats.org/officeDocument/2006/relationships/customXml" Target="../ink/ink389.xml"/><Relationship Id="rId194" Type="http://schemas.openxmlformats.org/officeDocument/2006/relationships/image" Target="../media/image4329.png"/><Relationship Id="rId208" Type="http://schemas.openxmlformats.org/officeDocument/2006/relationships/image" Target="../media/image4336.png"/><Relationship Id="rId229" Type="http://schemas.openxmlformats.org/officeDocument/2006/relationships/customXml" Target="../ink/ink417.xml"/><Relationship Id="rId14" Type="http://schemas.openxmlformats.org/officeDocument/2006/relationships/image" Target="../media/image4239.png"/><Relationship Id="rId35" Type="http://schemas.openxmlformats.org/officeDocument/2006/relationships/customXml" Target="../ink/ink320.xml"/><Relationship Id="rId56" Type="http://schemas.openxmlformats.org/officeDocument/2006/relationships/image" Target="../media/image4260.png"/><Relationship Id="rId77" Type="http://schemas.openxmlformats.org/officeDocument/2006/relationships/customXml" Target="../ink/ink341.xml"/><Relationship Id="rId100" Type="http://schemas.openxmlformats.org/officeDocument/2006/relationships/image" Target="../media/image4282.png"/><Relationship Id="rId8" Type="http://schemas.openxmlformats.org/officeDocument/2006/relationships/image" Target="../media/image4236.png"/><Relationship Id="rId98" Type="http://schemas.openxmlformats.org/officeDocument/2006/relationships/image" Target="../media/image4281.png"/><Relationship Id="rId121" Type="http://schemas.openxmlformats.org/officeDocument/2006/relationships/customXml" Target="../ink/ink363.xml"/><Relationship Id="rId142" Type="http://schemas.openxmlformats.org/officeDocument/2006/relationships/image" Target="../media/image4303.png"/><Relationship Id="rId163" Type="http://schemas.openxmlformats.org/officeDocument/2006/relationships/customXml" Target="../ink/ink384.xml"/><Relationship Id="rId184" Type="http://schemas.openxmlformats.org/officeDocument/2006/relationships/image" Target="../media/image4324.png"/><Relationship Id="rId219" Type="http://schemas.openxmlformats.org/officeDocument/2006/relationships/customXml" Target="../ink/ink412.xml"/><Relationship Id="rId230" Type="http://schemas.openxmlformats.org/officeDocument/2006/relationships/image" Target="../media/image289.png"/><Relationship Id="rId25" Type="http://schemas.openxmlformats.org/officeDocument/2006/relationships/customXml" Target="../ink/ink315.xml"/><Relationship Id="rId46" Type="http://schemas.openxmlformats.org/officeDocument/2006/relationships/image" Target="../media/image4255.png"/><Relationship Id="rId67" Type="http://schemas.openxmlformats.org/officeDocument/2006/relationships/customXml" Target="../ink/ink336.xml"/><Relationship Id="rId116" Type="http://schemas.openxmlformats.org/officeDocument/2006/relationships/image" Target="../media/image4290.png"/><Relationship Id="rId137" Type="http://schemas.openxmlformats.org/officeDocument/2006/relationships/customXml" Target="../ink/ink371.xml"/><Relationship Id="rId158" Type="http://schemas.openxmlformats.org/officeDocument/2006/relationships/image" Target="../media/image4311.png"/><Relationship Id="rId20" Type="http://schemas.openxmlformats.org/officeDocument/2006/relationships/image" Target="../media/image4242.png"/><Relationship Id="rId41" Type="http://schemas.openxmlformats.org/officeDocument/2006/relationships/customXml" Target="../ink/ink323.xml"/><Relationship Id="rId62" Type="http://schemas.openxmlformats.org/officeDocument/2006/relationships/image" Target="../media/image4263.png"/><Relationship Id="rId83" Type="http://schemas.openxmlformats.org/officeDocument/2006/relationships/customXml" Target="../ink/ink344.xml"/><Relationship Id="rId88" Type="http://schemas.openxmlformats.org/officeDocument/2006/relationships/image" Target="../media/image4276.png"/><Relationship Id="rId111" Type="http://schemas.openxmlformats.org/officeDocument/2006/relationships/customXml" Target="../ink/ink358.xml"/><Relationship Id="rId132" Type="http://schemas.openxmlformats.org/officeDocument/2006/relationships/image" Target="../media/image4298.png"/><Relationship Id="rId153" Type="http://schemas.openxmlformats.org/officeDocument/2006/relationships/customXml" Target="../ink/ink379.xml"/><Relationship Id="rId174" Type="http://schemas.openxmlformats.org/officeDocument/2006/relationships/image" Target="../media/image4319.png"/><Relationship Id="rId179" Type="http://schemas.openxmlformats.org/officeDocument/2006/relationships/customXml" Target="../ink/ink392.xml"/><Relationship Id="rId195" Type="http://schemas.openxmlformats.org/officeDocument/2006/relationships/customXml" Target="../ink/ink400.xml"/><Relationship Id="rId209" Type="http://schemas.openxmlformats.org/officeDocument/2006/relationships/customXml" Target="../ink/ink407.xml"/><Relationship Id="rId190" Type="http://schemas.openxmlformats.org/officeDocument/2006/relationships/image" Target="../media/image4327.png"/><Relationship Id="rId204" Type="http://schemas.openxmlformats.org/officeDocument/2006/relationships/image" Target="../media/image4334.png"/><Relationship Id="rId220" Type="http://schemas.openxmlformats.org/officeDocument/2006/relationships/image" Target="../media/image284.png"/><Relationship Id="rId225" Type="http://schemas.openxmlformats.org/officeDocument/2006/relationships/customXml" Target="../ink/ink415.xml"/><Relationship Id="rId15" Type="http://schemas.openxmlformats.org/officeDocument/2006/relationships/customXml" Target="../ink/ink310.xml"/><Relationship Id="rId36" Type="http://schemas.openxmlformats.org/officeDocument/2006/relationships/image" Target="../media/image4250.png"/><Relationship Id="rId57" Type="http://schemas.openxmlformats.org/officeDocument/2006/relationships/customXml" Target="../ink/ink331.xml"/><Relationship Id="rId106" Type="http://schemas.openxmlformats.org/officeDocument/2006/relationships/image" Target="../media/image4285.png"/><Relationship Id="rId127" Type="http://schemas.openxmlformats.org/officeDocument/2006/relationships/customXml" Target="../ink/ink366.xml"/><Relationship Id="rId10" Type="http://schemas.openxmlformats.org/officeDocument/2006/relationships/image" Target="../media/image4237.png"/><Relationship Id="rId31" Type="http://schemas.openxmlformats.org/officeDocument/2006/relationships/customXml" Target="../ink/ink318.xml"/><Relationship Id="rId52" Type="http://schemas.openxmlformats.org/officeDocument/2006/relationships/image" Target="../media/image4258.png"/><Relationship Id="rId73" Type="http://schemas.openxmlformats.org/officeDocument/2006/relationships/customXml" Target="../ink/ink339.xml"/><Relationship Id="rId78" Type="http://schemas.openxmlformats.org/officeDocument/2006/relationships/image" Target="../media/image4271.png"/><Relationship Id="rId94" Type="http://schemas.openxmlformats.org/officeDocument/2006/relationships/image" Target="../media/image4279.png"/><Relationship Id="rId99" Type="http://schemas.openxmlformats.org/officeDocument/2006/relationships/customXml" Target="../ink/ink352.xml"/><Relationship Id="rId101" Type="http://schemas.openxmlformats.org/officeDocument/2006/relationships/customXml" Target="../ink/ink353.xml"/><Relationship Id="rId122" Type="http://schemas.openxmlformats.org/officeDocument/2006/relationships/image" Target="../media/image4293.png"/><Relationship Id="rId143" Type="http://schemas.openxmlformats.org/officeDocument/2006/relationships/customXml" Target="../ink/ink374.xml"/><Relationship Id="rId148" Type="http://schemas.openxmlformats.org/officeDocument/2006/relationships/image" Target="../media/image4306.png"/><Relationship Id="rId164" Type="http://schemas.openxmlformats.org/officeDocument/2006/relationships/image" Target="../media/image4314.png"/><Relationship Id="rId169" Type="http://schemas.openxmlformats.org/officeDocument/2006/relationships/customXml" Target="../ink/ink387.xml"/><Relationship Id="rId185" Type="http://schemas.openxmlformats.org/officeDocument/2006/relationships/customXml" Target="../ink/ink395.xml"/><Relationship Id="rId4" Type="http://schemas.openxmlformats.org/officeDocument/2006/relationships/image" Target="../media/image4234.png"/><Relationship Id="rId9" Type="http://schemas.openxmlformats.org/officeDocument/2006/relationships/customXml" Target="../ink/ink307.xml"/><Relationship Id="rId180" Type="http://schemas.openxmlformats.org/officeDocument/2006/relationships/image" Target="../media/image4322.png"/><Relationship Id="rId210" Type="http://schemas.openxmlformats.org/officeDocument/2006/relationships/image" Target="../media/image4337.png"/><Relationship Id="rId215" Type="http://schemas.openxmlformats.org/officeDocument/2006/relationships/customXml" Target="../ink/ink410.xml"/><Relationship Id="rId26" Type="http://schemas.openxmlformats.org/officeDocument/2006/relationships/image" Target="../media/image4245.png"/><Relationship Id="rId231" Type="http://schemas.openxmlformats.org/officeDocument/2006/relationships/customXml" Target="../ink/ink418.xml"/><Relationship Id="rId47" Type="http://schemas.openxmlformats.org/officeDocument/2006/relationships/customXml" Target="../ink/ink326.xml"/><Relationship Id="rId68" Type="http://schemas.openxmlformats.org/officeDocument/2006/relationships/image" Target="../media/image4266.png"/><Relationship Id="rId89" Type="http://schemas.openxmlformats.org/officeDocument/2006/relationships/customXml" Target="../ink/ink347.xml"/><Relationship Id="rId112" Type="http://schemas.openxmlformats.org/officeDocument/2006/relationships/image" Target="../media/image4288.png"/><Relationship Id="rId133" Type="http://schemas.openxmlformats.org/officeDocument/2006/relationships/customXml" Target="../ink/ink369.xml"/><Relationship Id="rId154" Type="http://schemas.openxmlformats.org/officeDocument/2006/relationships/image" Target="../media/image4309.png"/><Relationship Id="rId175" Type="http://schemas.openxmlformats.org/officeDocument/2006/relationships/customXml" Target="../ink/ink390.xml"/><Relationship Id="rId196" Type="http://schemas.openxmlformats.org/officeDocument/2006/relationships/image" Target="../media/image4330.png"/><Relationship Id="rId200" Type="http://schemas.openxmlformats.org/officeDocument/2006/relationships/image" Target="../media/image4332.png"/><Relationship Id="rId16" Type="http://schemas.openxmlformats.org/officeDocument/2006/relationships/image" Target="../media/image4240.png"/><Relationship Id="rId221" Type="http://schemas.openxmlformats.org/officeDocument/2006/relationships/customXml" Target="../ink/ink413.xml"/><Relationship Id="rId37" Type="http://schemas.openxmlformats.org/officeDocument/2006/relationships/customXml" Target="../ink/ink321.xml"/><Relationship Id="rId58" Type="http://schemas.openxmlformats.org/officeDocument/2006/relationships/image" Target="../media/image4261.png"/><Relationship Id="rId79" Type="http://schemas.openxmlformats.org/officeDocument/2006/relationships/customXml" Target="../ink/ink342.xml"/><Relationship Id="rId102" Type="http://schemas.openxmlformats.org/officeDocument/2006/relationships/image" Target="../media/image4283.png"/><Relationship Id="rId123" Type="http://schemas.openxmlformats.org/officeDocument/2006/relationships/customXml" Target="../ink/ink364.xml"/><Relationship Id="rId144" Type="http://schemas.openxmlformats.org/officeDocument/2006/relationships/image" Target="../media/image4304.png"/><Relationship Id="rId90" Type="http://schemas.openxmlformats.org/officeDocument/2006/relationships/image" Target="../media/image4277.png"/><Relationship Id="rId165" Type="http://schemas.openxmlformats.org/officeDocument/2006/relationships/customXml" Target="../ink/ink385.xml"/><Relationship Id="rId186" Type="http://schemas.openxmlformats.org/officeDocument/2006/relationships/image" Target="../media/image4325.png"/><Relationship Id="rId211" Type="http://schemas.openxmlformats.org/officeDocument/2006/relationships/customXml" Target="../ink/ink408.xml"/><Relationship Id="rId232" Type="http://schemas.openxmlformats.org/officeDocument/2006/relationships/image" Target="../media/image290.png"/><Relationship Id="rId27" Type="http://schemas.openxmlformats.org/officeDocument/2006/relationships/customXml" Target="../ink/ink316.xml"/><Relationship Id="rId48" Type="http://schemas.openxmlformats.org/officeDocument/2006/relationships/image" Target="../media/image4256.png"/><Relationship Id="rId69" Type="http://schemas.openxmlformats.org/officeDocument/2006/relationships/customXml" Target="../ink/ink337.xml"/><Relationship Id="rId113" Type="http://schemas.openxmlformats.org/officeDocument/2006/relationships/customXml" Target="../ink/ink359.xml"/><Relationship Id="rId134" Type="http://schemas.openxmlformats.org/officeDocument/2006/relationships/image" Target="../media/image4299.png"/><Relationship Id="rId80" Type="http://schemas.openxmlformats.org/officeDocument/2006/relationships/image" Target="../media/image4272.png"/><Relationship Id="rId155" Type="http://schemas.openxmlformats.org/officeDocument/2006/relationships/customXml" Target="../ink/ink380.xml"/><Relationship Id="rId176" Type="http://schemas.openxmlformats.org/officeDocument/2006/relationships/image" Target="../media/image4320.png"/><Relationship Id="rId197" Type="http://schemas.openxmlformats.org/officeDocument/2006/relationships/customXml" Target="../ink/ink401.xml"/><Relationship Id="rId201" Type="http://schemas.openxmlformats.org/officeDocument/2006/relationships/customXml" Target="../ink/ink403.xml"/><Relationship Id="rId222" Type="http://schemas.openxmlformats.org/officeDocument/2006/relationships/image" Target="../media/image285.png"/><Relationship Id="rId17" Type="http://schemas.openxmlformats.org/officeDocument/2006/relationships/customXml" Target="../ink/ink311.xml"/><Relationship Id="rId38" Type="http://schemas.openxmlformats.org/officeDocument/2006/relationships/image" Target="../media/image4251.png"/><Relationship Id="rId59" Type="http://schemas.openxmlformats.org/officeDocument/2006/relationships/customXml" Target="../ink/ink332.xml"/><Relationship Id="rId103" Type="http://schemas.openxmlformats.org/officeDocument/2006/relationships/customXml" Target="../ink/ink354.xml"/><Relationship Id="rId124" Type="http://schemas.openxmlformats.org/officeDocument/2006/relationships/image" Target="../media/image4294.png"/><Relationship Id="rId70" Type="http://schemas.openxmlformats.org/officeDocument/2006/relationships/image" Target="../media/image4267.png"/><Relationship Id="rId91" Type="http://schemas.openxmlformats.org/officeDocument/2006/relationships/customXml" Target="../ink/ink348.xml"/><Relationship Id="rId145" Type="http://schemas.openxmlformats.org/officeDocument/2006/relationships/customXml" Target="../ink/ink375.xml"/><Relationship Id="rId166" Type="http://schemas.openxmlformats.org/officeDocument/2006/relationships/image" Target="../media/image4315.png"/><Relationship Id="rId187" Type="http://schemas.openxmlformats.org/officeDocument/2006/relationships/customXml" Target="../ink/ink396.xml"/><Relationship Id="rId1" Type="http://schemas.openxmlformats.org/officeDocument/2006/relationships/slideLayout" Target="../slideLayouts/slideLayout7.xml"/><Relationship Id="rId212" Type="http://schemas.openxmlformats.org/officeDocument/2006/relationships/image" Target="../media/image280.png"/><Relationship Id="rId28" Type="http://schemas.openxmlformats.org/officeDocument/2006/relationships/image" Target="../media/image4246.png"/><Relationship Id="rId49" Type="http://schemas.openxmlformats.org/officeDocument/2006/relationships/customXml" Target="../ink/ink327.xml"/><Relationship Id="rId114" Type="http://schemas.openxmlformats.org/officeDocument/2006/relationships/image" Target="../media/image4289.png"/><Relationship Id="rId60" Type="http://schemas.openxmlformats.org/officeDocument/2006/relationships/image" Target="../media/image4262.png"/><Relationship Id="rId81" Type="http://schemas.openxmlformats.org/officeDocument/2006/relationships/customXml" Target="../ink/ink343.xml"/><Relationship Id="rId135" Type="http://schemas.openxmlformats.org/officeDocument/2006/relationships/customXml" Target="../ink/ink370.xml"/><Relationship Id="rId156" Type="http://schemas.openxmlformats.org/officeDocument/2006/relationships/image" Target="../media/image4310.png"/><Relationship Id="rId177" Type="http://schemas.openxmlformats.org/officeDocument/2006/relationships/customXml" Target="../ink/ink391.xml"/><Relationship Id="rId198" Type="http://schemas.openxmlformats.org/officeDocument/2006/relationships/image" Target="../media/image4331.png"/><Relationship Id="rId202" Type="http://schemas.openxmlformats.org/officeDocument/2006/relationships/image" Target="../media/image4333.png"/><Relationship Id="rId223" Type="http://schemas.openxmlformats.org/officeDocument/2006/relationships/customXml" Target="../ink/ink414.xml"/><Relationship Id="rId18" Type="http://schemas.openxmlformats.org/officeDocument/2006/relationships/image" Target="../media/image4241.png"/><Relationship Id="rId39" Type="http://schemas.openxmlformats.org/officeDocument/2006/relationships/customXml" Target="../ink/ink322.xml"/><Relationship Id="rId50" Type="http://schemas.openxmlformats.org/officeDocument/2006/relationships/image" Target="../media/image4257.png"/><Relationship Id="rId104" Type="http://schemas.openxmlformats.org/officeDocument/2006/relationships/image" Target="../media/image4284.png"/><Relationship Id="rId125" Type="http://schemas.openxmlformats.org/officeDocument/2006/relationships/customXml" Target="../ink/ink365.xml"/><Relationship Id="rId146" Type="http://schemas.openxmlformats.org/officeDocument/2006/relationships/image" Target="../media/image4305.png"/><Relationship Id="rId167" Type="http://schemas.openxmlformats.org/officeDocument/2006/relationships/customXml" Target="../ink/ink386.xml"/><Relationship Id="rId188" Type="http://schemas.openxmlformats.org/officeDocument/2006/relationships/image" Target="../media/image4326.png"/><Relationship Id="rId71" Type="http://schemas.openxmlformats.org/officeDocument/2006/relationships/customXml" Target="../ink/ink338.xml"/><Relationship Id="rId92" Type="http://schemas.openxmlformats.org/officeDocument/2006/relationships/image" Target="../media/image4278.png"/><Relationship Id="rId213" Type="http://schemas.openxmlformats.org/officeDocument/2006/relationships/customXml" Target="../ink/ink409.xml"/><Relationship Id="rId2" Type="http://schemas.openxmlformats.org/officeDocument/2006/relationships/notesSlide" Target="../notesSlides/notesSlide3.xml"/><Relationship Id="rId29" Type="http://schemas.openxmlformats.org/officeDocument/2006/relationships/customXml" Target="../ink/ink317.xml"/><Relationship Id="rId40" Type="http://schemas.openxmlformats.org/officeDocument/2006/relationships/image" Target="../media/image4252.png"/><Relationship Id="rId115" Type="http://schemas.openxmlformats.org/officeDocument/2006/relationships/customXml" Target="../ink/ink360.xml"/><Relationship Id="rId136" Type="http://schemas.openxmlformats.org/officeDocument/2006/relationships/image" Target="../media/image4300.png"/><Relationship Id="rId157" Type="http://schemas.openxmlformats.org/officeDocument/2006/relationships/customXml" Target="../ink/ink381.xml"/><Relationship Id="rId178" Type="http://schemas.openxmlformats.org/officeDocument/2006/relationships/image" Target="../media/image4321.png"/><Relationship Id="rId61" Type="http://schemas.openxmlformats.org/officeDocument/2006/relationships/customXml" Target="../ink/ink333.xml"/><Relationship Id="rId82" Type="http://schemas.openxmlformats.org/officeDocument/2006/relationships/image" Target="../media/image4273.png"/><Relationship Id="rId199" Type="http://schemas.openxmlformats.org/officeDocument/2006/relationships/customXml" Target="../ink/ink402.xml"/><Relationship Id="rId203" Type="http://schemas.openxmlformats.org/officeDocument/2006/relationships/customXml" Target="../ink/ink404.xml"/><Relationship Id="rId19" Type="http://schemas.openxmlformats.org/officeDocument/2006/relationships/customXml" Target="../ink/ink312.xml"/><Relationship Id="rId224" Type="http://schemas.openxmlformats.org/officeDocument/2006/relationships/image" Target="../media/image286.png"/><Relationship Id="rId30" Type="http://schemas.openxmlformats.org/officeDocument/2006/relationships/image" Target="../media/image4247.png"/><Relationship Id="rId105" Type="http://schemas.openxmlformats.org/officeDocument/2006/relationships/customXml" Target="../ink/ink355.xml"/><Relationship Id="rId126" Type="http://schemas.openxmlformats.org/officeDocument/2006/relationships/image" Target="../media/image4295.png"/><Relationship Id="rId147" Type="http://schemas.openxmlformats.org/officeDocument/2006/relationships/customXml" Target="../ink/ink376.xml"/><Relationship Id="rId168" Type="http://schemas.openxmlformats.org/officeDocument/2006/relationships/image" Target="../media/image4316.png"/><Relationship Id="rId51" Type="http://schemas.openxmlformats.org/officeDocument/2006/relationships/customXml" Target="../ink/ink328.xml"/><Relationship Id="rId72" Type="http://schemas.openxmlformats.org/officeDocument/2006/relationships/image" Target="../media/image4268.png"/><Relationship Id="rId93" Type="http://schemas.openxmlformats.org/officeDocument/2006/relationships/customXml" Target="../ink/ink349.xml"/><Relationship Id="rId189" Type="http://schemas.openxmlformats.org/officeDocument/2006/relationships/customXml" Target="../ink/ink397.xml"/><Relationship Id="rId3" Type="http://schemas.openxmlformats.org/officeDocument/2006/relationships/customXml" Target="../ink/ink304.xml"/><Relationship Id="rId214" Type="http://schemas.openxmlformats.org/officeDocument/2006/relationships/image" Target="../media/image28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424.xml"/><Relationship Id="rId18" Type="http://schemas.openxmlformats.org/officeDocument/2006/relationships/image" Target="../media/image298.png"/><Relationship Id="rId26" Type="http://schemas.openxmlformats.org/officeDocument/2006/relationships/image" Target="../media/image302.png"/><Relationship Id="rId39" Type="http://schemas.openxmlformats.org/officeDocument/2006/relationships/customXml" Target="../ink/ink437.xml"/><Relationship Id="rId21" Type="http://schemas.openxmlformats.org/officeDocument/2006/relationships/customXml" Target="../ink/ink428.xml"/><Relationship Id="rId34" Type="http://schemas.openxmlformats.org/officeDocument/2006/relationships/image" Target="../media/image306.png"/><Relationship Id="rId42" Type="http://schemas.openxmlformats.org/officeDocument/2006/relationships/image" Target="../media/image309.png"/><Relationship Id="rId7" Type="http://schemas.openxmlformats.org/officeDocument/2006/relationships/customXml" Target="../ink/ink421.xml"/><Relationship Id="rId2" Type="http://schemas.openxmlformats.org/officeDocument/2006/relationships/notesSlide" Target="../notesSlides/notesSlide4.xml"/><Relationship Id="rId16" Type="http://schemas.openxmlformats.org/officeDocument/2006/relationships/image" Target="../media/image297.png"/><Relationship Id="rId20" Type="http://schemas.openxmlformats.org/officeDocument/2006/relationships/image" Target="../media/image299.png"/><Relationship Id="rId29" Type="http://schemas.openxmlformats.org/officeDocument/2006/relationships/customXml" Target="../ink/ink432.xml"/><Relationship Id="rId41" Type="http://schemas.openxmlformats.org/officeDocument/2006/relationships/customXml" Target="../ink/ink438.xml"/><Relationship Id="rId1" Type="http://schemas.openxmlformats.org/officeDocument/2006/relationships/slideLayout" Target="../slideLayouts/slideLayout7.xml"/><Relationship Id="rId6" Type="http://schemas.openxmlformats.org/officeDocument/2006/relationships/image" Target="../media/image292.png"/><Relationship Id="rId11" Type="http://schemas.openxmlformats.org/officeDocument/2006/relationships/customXml" Target="../ink/ink423.xml"/><Relationship Id="rId24" Type="http://schemas.openxmlformats.org/officeDocument/2006/relationships/image" Target="../media/image301.png"/><Relationship Id="rId32" Type="http://schemas.openxmlformats.org/officeDocument/2006/relationships/image" Target="../media/image305.png"/><Relationship Id="rId37" Type="http://schemas.openxmlformats.org/officeDocument/2006/relationships/customXml" Target="../ink/ink436.xml"/><Relationship Id="rId40" Type="http://schemas.openxmlformats.org/officeDocument/2006/relationships/image" Target="../media/image33.png"/><Relationship Id="rId5" Type="http://schemas.openxmlformats.org/officeDocument/2006/relationships/customXml" Target="../ink/ink420.xml"/><Relationship Id="rId15" Type="http://schemas.openxmlformats.org/officeDocument/2006/relationships/customXml" Target="../ink/ink425.xml"/><Relationship Id="rId23" Type="http://schemas.openxmlformats.org/officeDocument/2006/relationships/customXml" Target="../ink/ink429.xml"/><Relationship Id="rId28" Type="http://schemas.openxmlformats.org/officeDocument/2006/relationships/image" Target="../media/image303.png"/><Relationship Id="rId36" Type="http://schemas.openxmlformats.org/officeDocument/2006/relationships/image" Target="../media/image307.png"/><Relationship Id="rId10" Type="http://schemas.openxmlformats.org/officeDocument/2006/relationships/image" Target="../media/image294.png"/><Relationship Id="rId19" Type="http://schemas.openxmlformats.org/officeDocument/2006/relationships/customXml" Target="../ink/ink427.xml"/><Relationship Id="rId31" Type="http://schemas.openxmlformats.org/officeDocument/2006/relationships/customXml" Target="../ink/ink433.xml"/><Relationship Id="rId4" Type="http://schemas.openxmlformats.org/officeDocument/2006/relationships/image" Target="../media/image291.png"/><Relationship Id="rId9" Type="http://schemas.openxmlformats.org/officeDocument/2006/relationships/customXml" Target="../ink/ink422.xml"/><Relationship Id="rId14" Type="http://schemas.openxmlformats.org/officeDocument/2006/relationships/image" Target="../media/image296.png"/><Relationship Id="rId22" Type="http://schemas.openxmlformats.org/officeDocument/2006/relationships/image" Target="../media/image300.png"/><Relationship Id="rId27" Type="http://schemas.openxmlformats.org/officeDocument/2006/relationships/customXml" Target="../ink/ink431.xml"/><Relationship Id="rId30" Type="http://schemas.openxmlformats.org/officeDocument/2006/relationships/image" Target="../media/image304.png"/><Relationship Id="rId35" Type="http://schemas.openxmlformats.org/officeDocument/2006/relationships/customXml" Target="../ink/ink435.xml"/><Relationship Id="rId8" Type="http://schemas.openxmlformats.org/officeDocument/2006/relationships/image" Target="../media/image293.png"/><Relationship Id="rId3" Type="http://schemas.openxmlformats.org/officeDocument/2006/relationships/customXml" Target="../ink/ink419.xml"/><Relationship Id="rId12" Type="http://schemas.openxmlformats.org/officeDocument/2006/relationships/image" Target="../media/image295.png"/><Relationship Id="rId17" Type="http://schemas.openxmlformats.org/officeDocument/2006/relationships/customXml" Target="../ink/ink426.xml"/><Relationship Id="rId25" Type="http://schemas.openxmlformats.org/officeDocument/2006/relationships/customXml" Target="../ink/ink430.xml"/><Relationship Id="rId33" Type="http://schemas.openxmlformats.org/officeDocument/2006/relationships/customXml" Target="../ink/ink434.xml"/><Relationship Id="rId38" Type="http://schemas.openxmlformats.org/officeDocument/2006/relationships/image" Target="../media/image308.png"/></Relationships>
</file>

<file path=ppt/slides/_rels/slide5.xml.rels><?xml version="1.0" encoding="UTF-8" standalone="yes"?>
<Relationships xmlns="http://schemas.openxmlformats.org/package/2006/relationships"><Relationship Id="rId117" Type="http://schemas.openxmlformats.org/officeDocument/2006/relationships/customXml" Target="../ink/ink496.xml"/><Relationship Id="rId299" Type="http://schemas.openxmlformats.org/officeDocument/2006/relationships/customXml" Target="../ink/ink589.xml"/><Relationship Id="rId21" Type="http://schemas.openxmlformats.org/officeDocument/2006/relationships/customXml" Target="../ink/ink448.xml"/><Relationship Id="rId63" Type="http://schemas.openxmlformats.org/officeDocument/2006/relationships/customXml" Target="../ink/ink469.xml"/><Relationship Id="rId159" Type="http://schemas.openxmlformats.org/officeDocument/2006/relationships/customXml" Target="../ink/ink518.xml"/><Relationship Id="rId324" Type="http://schemas.openxmlformats.org/officeDocument/2006/relationships/image" Target="../media/image467.png"/><Relationship Id="rId170" Type="http://schemas.openxmlformats.org/officeDocument/2006/relationships/image" Target="../media/image391.png"/><Relationship Id="rId226" Type="http://schemas.openxmlformats.org/officeDocument/2006/relationships/customXml" Target="../ink/ink552.xml"/><Relationship Id="rId268" Type="http://schemas.openxmlformats.org/officeDocument/2006/relationships/customXml" Target="../ink/ink573.xml"/><Relationship Id="rId32" Type="http://schemas.openxmlformats.org/officeDocument/2006/relationships/image" Target="../media/image324.png"/><Relationship Id="rId74" Type="http://schemas.openxmlformats.org/officeDocument/2006/relationships/image" Target="../media/image345.png"/><Relationship Id="rId128" Type="http://schemas.openxmlformats.org/officeDocument/2006/relationships/customXml" Target="../ink/ink502.xml"/><Relationship Id="rId5" Type="http://schemas.openxmlformats.org/officeDocument/2006/relationships/customXml" Target="../ink/ink440.xml"/><Relationship Id="rId181" Type="http://schemas.openxmlformats.org/officeDocument/2006/relationships/customXml" Target="../ink/ink529.xml"/><Relationship Id="rId237" Type="http://schemas.openxmlformats.org/officeDocument/2006/relationships/image" Target="../media/image424.png"/><Relationship Id="rId279" Type="http://schemas.openxmlformats.org/officeDocument/2006/relationships/customXml" Target="../ink/ink579.xml"/><Relationship Id="rId43" Type="http://schemas.openxmlformats.org/officeDocument/2006/relationships/customXml" Target="../ink/ink459.xml"/><Relationship Id="rId139" Type="http://schemas.openxmlformats.org/officeDocument/2006/relationships/image" Target="../media/image376.png"/><Relationship Id="rId290" Type="http://schemas.openxmlformats.org/officeDocument/2006/relationships/image" Target="../media/image450.png"/><Relationship Id="rId304" Type="http://schemas.openxmlformats.org/officeDocument/2006/relationships/image" Target="../media/image457.png"/><Relationship Id="rId85" Type="http://schemas.openxmlformats.org/officeDocument/2006/relationships/customXml" Target="../ink/ink480.xml"/><Relationship Id="rId150" Type="http://schemas.openxmlformats.org/officeDocument/2006/relationships/image" Target="../media/image381.png"/><Relationship Id="rId192" Type="http://schemas.openxmlformats.org/officeDocument/2006/relationships/image" Target="../media/image402.png"/><Relationship Id="rId206" Type="http://schemas.openxmlformats.org/officeDocument/2006/relationships/image" Target="../media/image409.png"/><Relationship Id="rId248" Type="http://schemas.openxmlformats.org/officeDocument/2006/relationships/customXml" Target="../ink/ink563.xml"/><Relationship Id="rId12" Type="http://schemas.openxmlformats.org/officeDocument/2006/relationships/image" Target="../media/image314.png"/><Relationship Id="rId108" Type="http://schemas.openxmlformats.org/officeDocument/2006/relationships/image" Target="../media/image361.png"/><Relationship Id="rId315" Type="http://schemas.openxmlformats.org/officeDocument/2006/relationships/customXml" Target="../ink/ink597.xml"/><Relationship Id="rId54" Type="http://schemas.openxmlformats.org/officeDocument/2006/relationships/image" Target="../media/image335.png"/><Relationship Id="rId96" Type="http://schemas.openxmlformats.org/officeDocument/2006/relationships/image" Target="../media/image355.png"/><Relationship Id="rId161" Type="http://schemas.openxmlformats.org/officeDocument/2006/relationships/customXml" Target="../ink/ink519.xml"/><Relationship Id="rId217" Type="http://schemas.openxmlformats.org/officeDocument/2006/relationships/customXml" Target="../ink/ink547.xml"/><Relationship Id="rId259" Type="http://schemas.openxmlformats.org/officeDocument/2006/relationships/image" Target="../media/image435.png"/><Relationship Id="rId23" Type="http://schemas.openxmlformats.org/officeDocument/2006/relationships/customXml" Target="../ink/ink449.xml"/><Relationship Id="rId119" Type="http://schemas.openxmlformats.org/officeDocument/2006/relationships/customXml" Target="../ink/ink497.xml"/><Relationship Id="rId270" Type="http://schemas.openxmlformats.org/officeDocument/2006/relationships/customXml" Target="../ink/ink574.xml"/><Relationship Id="rId326" Type="http://schemas.openxmlformats.org/officeDocument/2006/relationships/image" Target="../media/image468.png"/><Relationship Id="rId65" Type="http://schemas.openxmlformats.org/officeDocument/2006/relationships/customXml" Target="../ink/ink470.xml"/><Relationship Id="rId130" Type="http://schemas.openxmlformats.org/officeDocument/2006/relationships/customXml" Target="../ink/ink503.xml"/><Relationship Id="rId172" Type="http://schemas.openxmlformats.org/officeDocument/2006/relationships/image" Target="../media/image392.png"/><Relationship Id="rId228" Type="http://schemas.openxmlformats.org/officeDocument/2006/relationships/customXml" Target="../ink/ink553.xml"/><Relationship Id="rId281" Type="http://schemas.openxmlformats.org/officeDocument/2006/relationships/customXml" Target="../ink/ink580.xml"/><Relationship Id="rId34" Type="http://schemas.openxmlformats.org/officeDocument/2006/relationships/image" Target="../media/image325.png"/><Relationship Id="rId76" Type="http://schemas.openxmlformats.org/officeDocument/2006/relationships/image" Target="../media/image346.png"/><Relationship Id="rId141" Type="http://schemas.openxmlformats.org/officeDocument/2006/relationships/image" Target="../media/image377.png"/><Relationship Id="rId7" Type="http://schemas.openxmlformats.org/officeDocument/2006/relationships/customXml" Target="../ink/ink441.xml"/><Relationship Id="rId183" Type="http://schemas.openxmlformats.org/officeDocument/2006/relationships/customXml" Target="../ink/ink530.xml"/><Relationship Id="rId239" Type="http://schemas.openxmlformats.org/officeDocument/2006/relationships/image" Target="../media/image425.png"/><Relationship Id="rId250" Type="http://schemas.openxmlformats.org/officeDocument/2006/relationships/customXml" Target="../ink/ink564.xml"/><Relationship Id="rId271" Type="http://schemas.openxmlformats.org/officeDocument/2006/relationships/image" Target="../media/image441.png"/><Relationship Id="rId292" Type="http://schemas.openxmlformats.org/officeDocument/2006/relationships/image" Target="../media/image451.png"/><Relationship Id="rId306" Type="http://schemas.openxmlformats.org/officeDocument/2006/relationships/image" Target="../media/image458.png"/><Relationship Id="rId24" Type="http://schemas.openxmlformats.org/officeDocument/2006/relationships/image" Target="../media/image320.png"/><Relationship Id="rId45" Type="http://schemas.openxmlformats.org/officeDocument/2006/relationships/customXml" Target="../ink/ink460.xml"/><Relationship Id="rId66" Type="http://schemas.openxmlformats.org/officeDocument/2006/relationships/image" Target="../media/image341.png"/><Relationship Id="rId87" Type="http://schemas.openxmlformats.org/officeDocument/2006/relationships/customXml" Target="../ink/ink481.xml"/><Relationship Id="rId110" Type="http://schemas.openxmlformats.org/officeDocument/2006/relationships/image" Target="../media/image362.png"/><Relationship Id="rId131" Type="http://schemas.openxmlformats.org/officeDocument/2006/relationships/image" Target="../media/image372.png"/><Relationship Id="rId327" Type="http://schemas.openxmlformats.org/officeDocument/2006/relationships/customXml" Target="../ink/ink603.xml"/><Relationship Id="rId152" Type="http://schemas.openxmlformats.org/officeDocument/2006/relationships/image" Target="../media/image382.png"/><Relationship Id="rId173" Type="http://schemas.openxmlformats.org/officeDocument/2006/relationships/customXml" Target="../ink/ink525.xml"/><Relationship Id="rId194" Type="http://schemas.openxmlformats.org/officeDocument/2006/relationships/image" Target="../media/image403.png"/><Relationship Id="rId208" Type="http://schemas.openxmlformats.org/officeDocument/2006/relationships/image" Target="../media/image410.png"/><Relationship Id="rId229" Type="http://schemas.openxmlformats.org/officeDocument/2006/relationships/image" Target="../media/image420.png"/><Relationship Id="rId240" Type="http://schemas.openxmlformats.org/officeDocument/2006/relationships/customXml" Target="../ink/ink559.xml"/><Relationship Id="rId261" Type="http://schemas.openxmlformats.org/officeDocument/2006/relationships/image" Target="../media/image436.png"/><Relationship Id="rId14" Type="http://schemas.openxmlformats.org/officeDocument/2006/relationships/image" Target="../media/image315.png"/><Relationship Id="rId35" Type="http://schemas.openxmlformats.org/officeDocument/2006/relationships/customXml" Target="../ink/ink455.xml"/><Relationship Id="rId56" Type="http://schemas.openxmlformats.org/officeDocument/2006/relationships/image" Target="../media/image336.png"/><Relationship Id="rId77" Type="http://schemas.openxmlformats.org/officeDocument/2006/relationships/customXml" Target="../ink/ink476.xml"/><Relationship Id="rId100" Type="http://schemas.openxmlformats.org/officeDocument/2006/relationships/image" Target="../media/image357.png"/><Relationship Id="rId282" Type="http://schemas.openxmlformats.org/officeDocument/2006/relationships/image" Target="../media/image446.png"/><Relationship Id="rId317" Type="http://schemas.openxmlformats.org/officeDocument/2006/relationships/customXml" Target="../ink/ink598.xml"/><Relationship Id="rId8" Type="http://schemas.openxmlformats.org/officeDocument/2006/relationships/image" Target="../media/image312.png"/><Relationship Id="rId98" Type="http://schemas.openxmlformats.org/officeDocument/2006/relationships/image" Target="../media/image356.png"/><Relationship Id="rId121" Type="http://schemas.openxmlformats.org/officeDocument/2006/relationships/customXml" Target="../ink/ink498.xml"/><Relationship Id="rId142" Type="http://schemas.openxmlformats.org/officeDocument/2006/relationships/customXml" Target="../ink/ink509.xml"/><Relationship Id="rId163" Type="http://schemas.openxmlformats.org/officeDocument/2006/relationships/customXml" Target="../ink/ink520.xml"/><Relationship Id="rId184" Type="http://schemas.openxmlformats.org/officeDocument/2006/relationships/image" Target="../media/image398.png"/><Relationship Id="rId219" Type="http://schemas.openxmlformats.org/officeDocument/2006/relationships/customXml" Target="../ink/ink548.xml"/><Relationship Id="rId230" Type="http://schemas.openxmlformats.org/officeDocument/2006/relationships/customXml" Target="../ink/ink554.xml"/><Relationship Id="rId251" Type="http://schemas.openxmlformats.org/officeDocument/2006/relationships/image" Target="../media/image431.png"/><Relationship Id="rId25" Type="http://schemas.openxmlformats.org/officeDocument/2006/relationships/customXml" Target="../ink/ink450.xml"/><Relationship Id="rId46" Type="http://schemas.openxmlformats.org/officeDocument/2006/relationships/image" Target="../media/image331.png"/><Relationship Id="rId67" Type="http://schemas.openxmlformats.org/officeDocument/2006/relationships/customXml" Target="../ink/ink471.xml"/><Relationship Id="rId272" Type="http://schemas.openxmlformats.org/officeDocument/2006/relationships/customXml" Target="../ink/ink575.xml"/><Relationship Id="rId293" Type="http://schemas.openxmlformats.org/officeDocument/2006/relationships/customXml" Target="../ink/ink586.xml"/><Relationship Id="rId307" Type="http://schemas.openxmlformats.org/officeDocument/2006/relationships/customXml" Target="../ink/ink593.xml"/><Relationship Id="rId328" Type="http://schemas.openxmlformats.org/officeDocument/2006/relationships/image" Target="../media/image469.png"/><Relationship Id="rId88" Type="http://schemas.openxmlformats.org/officeDocument/2006/relationships/image" Target="../media/image352.png"/><Relationship Id="rId111" Type="http://schemas.openxmlformats.org/officeDocument/2006/relationships/customXml" Target="../ink/ink493.xml"/><Relationship Id="rId132" Type="http://schemas.openxmlformats.org/officeDocument/2006/relationships/customXml" Target="../ink/ink504.xml"/><Relationship Id="rId153" Type="http://schemas.openxmlformats.org/officeDocument/2006/relationships/customXml" Target="../ink/ink515.xml"/><Relationship Id="rId174" Type="http://schemas.openxmlformats.org/officeDocument/2006/relationships/image" Target="../media/image393.png"/><Relationship Id="rId195" Type="http://schemas.openxmlformats.org/officeDocument/2006/relationships/customXml" Target="../ink/ink536.xml"/><Relationship Id="rId209" Type="http://schemas.openxmlformats.org/officeDocument/2006/relationships/customXml" Target="../ink/ink543.xml"/><Relationship Id="rId220" Type="http://schemas.openxmlformats.org/officeDocument/2006/relationships/image" Target="../media/image416.png"/><Relationship Id="rId241" Type="http://schemas.openxmlformats.org/officeDocument/2006/relationships/image" Target="../media/image426.png"/><Relationship Id="rId15" Type="http://schemas.openxmlformats.org/officeDocument/2006/relationships/customXml" Target="../ink/ink445.xml"/><Relationship Id="rId36" Type="http://schemas.openxmlformats.org/officeDocument/2006/relationships/image" Target="../media/image326.png"/><Relationship Id="rId57" Type="http://schemas.openxmlformats.org/officeDocument/2006/relationships/customXml" Target="../ink/ink466.xml"/><Relationship Id="rId262" Type="http://schemas.openxmlformats.org/officeDocument/2006/relationships/customXml" Target="../ink/ink570.xml"/><Relationship Id="rId283" Type="http://schemas.openxmlformats.org/officeDocument/2006/relationships/customXml" Target="../ink/ink581.xml"/><Relationship Id="rId318" Type="http://schemas.openxmlformats.org/officeDocument/2006/relationships/image" Target="../media/image464.png"/><Relationship Id="rId78" Type="http://schemas.openxmlformats.org/officeDocument/2006/relationships/image" Target="../media/image347.png"/><Relationship Id="rId99" Type="http://schemas.openxmlformats.org/officeDocument/2006/relationships/customXml" Target="../ink/ink487.xml"/><Relationship Id="rId101" Type="http://schemas.openxmlformats.org/officeDocument/2006/relationships/customXml" Target="../ink/ink488.xml"/><Relationship Id="rId122" Type="http://schemas.openxmlformats.org/officeDocument/2006/relationships/image" Target="../media/image368.png"/><Relationship Id="rId143" Type="http://schemas.openxmlformats.org/officeDocument/2006/relationships/customXml" Target="../ink/ink510.xml"/><Relationship Id="rId164" Type="http://schemas.openxmlformats.org/officeDocument/2006/relationships/image" Target="../media/image388.png"/><Relationship Id="rId185" Type="http://schemas.openxmlformats.org/officeDocument/2006/relationships/customXml" Target="../ink/ink531.xml"/><Relationship Id="rId9" Type="http://schemas.openxmlformats.org/officeDocument/2006/relationships/customXml" Target="../ink/ink442.xml"/><Relationship Id="rId210" Type="http://schemas.openxmlformats.org/officeDocument/2006/relationships/image" Target="../media/image411.png"/><Relationship Id="rId26" Type="http://schemas.openxmlformats.org/officeDocument/2006/relationships/image" Target="../media/image321.png"/><Relationship Id="rId231" Type="http://schemas.openxmlformats.org/officeDocument/2006/relationships/image" Target="../media/image421.png"/><Relationship Id="rId252" Type="http://schemas.openxmlformats.org/officeDocument/2006/relationships/customXml" Target="../ink/ink565.xml"/><Relationship Id="rId273" Type="http://schemas.openxmlformats.org/officeDocument/2006/relationships/customXml" Target="../ink/ink576.xml"/><Relationship Id="rId294" Type="http://schemas.openxmlformats.org/officeDocument/2006/relationships/image" Target="../media/image452.png"/><Relationship Id="rId308" Type="http://schemas.openxmlformats.org/officeDocument/2006/relationships/image" Target="../media/image459.png"/><Relationship Id="rId329" Type="http://schemas.openxmlformats.org/officeDocument/2006/relationships/customXml" Target="../ink/ink604.xml"/><Relationship Id="rId47" Type="http://schemas.openxmlformats.org/officeDocument/2006/relationships/customXml" Target="../ink/ink461.xml"/><Relationship Id="rId68" Type="http://schemas.openxmlformats.org/officeDocument/2006/relationships/image" Target="../media/image342.png"/><Relationship Id="rId89" Type="http://schemas.openxmlformats.org/officeDocument/2006/relationships/customXml" Target="../ink/ink482.xml"/><Relationship Id="rId112" Type="http://schemas.openxmlformats.org/officeDocument/2006/relationships/image" Target="../media/image363.png"/><Relationship Id="rId133" Type="http://schemas.openxmlformats.org/officeDocument/2006/relationships/image" Target="../media/image373.png"/><Relationship Id="rId154" Type="http://schemas.openxmlformats.org/officeDocument/2006/relationships/image" Target="../media/image383.png"/><Relationship Id="rId175" Type="http://schemas.openxmlformats.org/officeDocument/2006/relationships/customXml" Target="../ink/ink526.xml"/><Relationship Id="rId196" Type="http://schemas.openxmlformats.org/officeDocument/2006/relationships/image" Target="../media/image404.png"/><Relationship Id="rId200" Type="http://schemas.openxmlformats.org/officeDocument/2006/relationships/image" Target="../media/image406.png"/><Relationship Id="rId16" Type="http://schemas.openxmlformats.org/officeDocument/2006/relationships/image" Target="../media/image316.png"/><Relationship Id="rId221" Type="http://schemas.openxmlformats.org/officeDocument/2006/relationships/customXml" Target="../ink/ink549.xml"/><Relationship Id="rId242" Type="http://schemas.openxmlformats.org/officeDocument/2006/relationships/customXml" Target="../ink/ink560.xml"/><Relationship Id="rId263" Type="http://schemas.openxmlformats.org/officeDocument/2006/relationships/image" Target="../media/image437.png"/><Relationship Id="rId284" Type="http://schemas.openxmlformats.org/officeDocument/2006/relationships/image" Target="../media/image447.png"/><Relationship Id="rId319" Type="http://schemas.openxmlformats.org/officeDocument/2006/relationships/customXml" Target="../ink/ink599.xml"/><Relationship Id="rId37" Type="http://schemas.openxmlformats.org/officeDocument/2006/relationships/customXml" Target="../ink/ink456.xml"/><Relationship Id="rId58" Type="http://schemas.openxmlformats.org/officeDocument/2006/relationships/image" Target="../media/image337.png"/><Relationship Id="rId79" Type="http://schemas.openxmlformats.org/officeDocument/2006/relationships/customXml" Target="../ink/ink477.xml"/><Relationship Id="rId102" Type="http://schemas.openxmlformats.org/officeDocument/2006/relationships/image" Target="../media/image358.png"/><Relationship Id="rId123" Type="http://schemas.openxmlformats.org/officeDocument/2006/relationships/customXml" Target="../ink/ink499.xml"/><Relationship Id="rId144" Type="http://schemas.openxmlformats.org/officeDocument/2006/relationships/image" Target="../media/image378.png"/><Relationship Id="rId330" Type="http://schemas.openxmlformats.org/officeDocument/2006/relationships/image" Target="../media/image470.png"/><Relationship Id="rId90" Type="http://schemas.openxmlformats.org/officeDocument/2006/relationships/image" Target="../media/image353.png"/><Relationship Id="rId165" Type="http://schemas.openxmlformats.org/officeDocument/2006/relationships/customXml" Target="../ink/ink521.xml"/><Relationship Id="rId186" Type="http://schemas.openxmlformats.org/officeDocument/2006/relationships/image" Target="../media/image399.png"/><Relationship Id="rId211" Type="http://schemas.openxmlformats.org/officeDocument/2006/relationships/customXml" Target="../ink/ink544.xml"/><Relationship Id="rId232" Type="http://schemas.openxmlformats.org/officeDocument/2006/relationships/customXml" Target="../ink/ink555.xml"/><Relationship Id="rId253" Type="http://schemas.openxmlformats.org/officeDocument/2006/relationships/image" Target="../media/image432.png"/><Relationship Id="rId274" Type="http://schemas.openxmlformats.org/officeDocument/2006/relationships/image" Target="../media/image442.png"/><Relationship Id="rId295" Type="http://schemas.openxmlformats.org/officeDocument/2006/relationships/customXml" Target="../ink/ink587.xml"/><Relationship Id="rId309" Type="http://schemas.openxmlformats.org/officeDocument/2006/relationships/customXml" Target="../ink/ink594.xml"/><Relationship Id="rId27" Type="http://schemas.openxmlformats.org/officeDocument/2006/relationships/customXml" Target="../ink/ink451.xml"/><Relationship Id="rId48" Type="http://schemas.openxmlformats.org/officeDocument/2006/relationships/image" Target="../media/image332.png"/><Relationship Id="rId69" Type="http://schemas.openxmlformats.org/officeDocument/2006/relationships/customXml" Target="../ink/ink472.xml"/><Relationship Id="rId113" Type="http://schemas.openxmlformats.org/officeDocument/2006/relationships/customXml" Target="../ink/ink494.xml"/><Relationship Id="rId134" Type="http://schemas.openxmlformats.org/officeDocument/2006/relationships/customXml" Target="../ink/ink505.xml"/><Relationship Id="rId320" Type="http://schemas.openxmlformats.org/officeDocument/2006/relationships/image" Target="../media/image465.png"/><Relationship Id="rId80" Type="http://schemas.openxmlformats.org/officeDocument/2006/relationships/image" Target="../media/image348.png"/><Relationship Id="rId155" Type="http://schemas.openxmlformats.org/officeDocument/2006/relationships/customXml" Target="../ink/ink516.xml"/><Relationship Id="rId176" Type="http://schemas.openxmlformats.org/officeDocument/2006/relationships/image" Target="../media/image394.png"/><Relationship Id="rId197" Type="http://schemas.openxmlformats.org/officeDocument/2006/relationships/customXml" Target="../ink/ink537.xml"/><Relationship Id="rId201" Type="http://schemas.openxmlformats.org/officeDocument/2006/relationships/customXml" Target="../ink/ink539.xml"/><Relationship Id="rId222" Type="http://schemas.openxmlformats.org/officeDocument/2006/relationships/image" Target="../media/image417.png"/><Relationship Id="rId243" Type="http://schemas.openxmlformats.org/officeDocument/2006/relationships/image" Target="../media/image427.png"/><Relationship Id="rId264" Type="http://schemas.openxmlformats.org/officeDocument/2006/relationships/customXml" Target="../ink/ink571.xml"/><Relationship Id="rId285" Type="http://schemas.openxmlformats.org/officeDocument/2006/relationships/customXml" Target="../ink/ink582.xml"/><Relationship Id="rId17" Type="http://schemas.openxmlformats.org/officeDocument/2006/relationships/customXml" Target="../ink/ink446.xml"/><Relationship Id="rId38" Type="http://schemas.openxmlformats.org/officeDocument/2006/relationships/image" Target="../media/image327.png"/><Relationship Id="rId59" Type="http://schemas.openxmlformats.org/officeDocument/2006/relationships/customXml" Target="../ink/ink467.xml"/><Relationship Id="rId103" Type="http://schemas.openxmlformats.org/officeDocument/2006/relationships/customXml" Target="../ink/ink489.xml"/><Relationship Id="rId124" Type="http://schemas.openxmlformats.org/officeDocument/2006/relationships/image" Target="../media/image369.png"/><Relationship Id="rId310" Type="http://schemas.openxmlformats.org/officeDocument/2006/relationships/image" Target="../media/image460.png"/><Relationship Id="rId70" Type="http://schemas.openxmlformats.org/officeDocument/2006/relationships/image" Target="../media/image343.png"/><Relationship Id="rId91" Type="http://schemas.openxmlformats.org/officeDocument/2006/relationships/customXml" Target="../ink/ink483.xml"/><Relationship Id="rId145" Type="http://schemas.openxmlformats.org/officeDocument/2006/relationships/customXml" Target="../ink/ink511.xml"/><Relationship Id="rId166" Type="http://schemas.openxmlformats.org/officeDocument/2006/relationships/image" Target="../media/image389.png"/><Relationship Id="rId187" Type="http://schemas.openxmlformats.org/officeDocument/2006/relationships/customXml" Target="../ink/ink532.xml"/><Relationship Id="rId331" Type="http://schemas.openxmlformats.org/officeDocument/2006/relationships/customXml" Target="../ink/ink605.xml"/><Relationship Id="rId1" Type="http://schemas.openxmlformats.org/officeDocument/2006/relationships/slideLayout" Target="../slideLayouts/slideLayout7.xml"/><Relationship Id="rId212" Type="http://schemas.openxmlformats.org/officeDocument/2006/relationships/image" Target="../media/image412.png"/><Relationship Id="rId233" Type="http://schemas.openxmlformats.org/officeDocument/2006/relationships/image" Target="../media/image422.png"/><Relationship Id="rId254" Type="http://schemas.openxmlformats.org/officeDocument/2006/relationships/customXml" Target="../ink/ink566.xml"/><Relationship Id="rId28" Type="http://schemas.openxmlformats.org/officeDocument/2006/relationships/image" Target="../media/image322.png"/><Relationship Id="rId49" Type="http://schemas.openxmlformats.org/officeDocument/2006/relationships/customXml" Target="../ink/ink462.xml"/><Relationship Id="rId114" Type="http://schemas.openxmlformats.org/officeDocument/2006/relationships/image" Target="../media/image364.png"/><Relationship Id="rId275" Type="http://schemas.openxmlformats.org/officeDocument/2006/relationships/customXml" Target="../ink/ink577.xml"/><Relationship Id="rId296" Type="http://schemas.openxmlformats.org/officeDocument/2006/relationships/image" Target="../media/image453.png"/><Relationship Id="rId300" Type="http://schemas.openxmlformats.org/officeDocument/2006/relationships/image" Target="../media/image455.png"/><Relationship Id="rId60" Type="http://schemas.openxmlformats.org/officeDocument/2006/relationships/image" Target="../media/image338.png"/><Relationship Id="rId81" Type="http://schemas.openxmlformats.org/officeDocument/2006/relationships/customXml" Target="../ink/ink478.xml"/><Relationship Id="rId135" Type="http://schemas.openxmlformats.org/officeDocument/2006/relationships/image" Target="../media/image374.png"/><Relationship Id="rId156" Type="http://schemas.openxmlformats.org/officeDocument/2006/relationships/image" Target="../media/image384.png"/><Relationship Id="rId177" Type="http://schemas.openxmlformats.org/officeDocument/2006/relationships/customXml" Target="../ink/ink527.xml"/><Relationship Id="rId198" Type="http://schemas.openxmlformats.org/officeDocument/2006/relationships/image" Target="../media/image405.png"/><Relationship Id="rId321" Type="http://schemas.openxmlformats.org/officeDocument/2006/relationships/customXml" Target="../ink/ink600.xml"/><Relationship Id="rId202" Type="http://schemas.openxmlformats.org/officeDocument/2006/relationships/image" Target="../media/image407.png"/><Relationship Id="rId223" Type="http://schemas.openxmlformats.org/officeDocument/2006/relationships/customXml" Target="../ink/ink550.xml"/><Relationship Id="rId244" Type="http://schemas.openxmlformats.org/officeDocument/2006/relationships/customXml" Target="../ink/ink561.xml"/><Relationship Id="rId18" Type="http://schemas.openxmlformats.org/officeDocument/2006/relationships/image" Target="../media/image317.png"/><Relationship Id="rId39" Type="http://schemas.openxmlformats.org/officeDocument/2006/relationships/customXml" Target="../ink/ink457.xml"/><Relationship Id="rId265" Type="http://schemas.openxmlformats.org/officeDocument/2006/relationships/image" Target="../media/image438.png"/><Relationship Id="rId286" Type="http://schemas.openxmlformats.org/officeDocument/2006/relationships/image" Target="../media/image448.png"/><Relationship Id="rId50" Type="http://schemas.openxmlformats.org/officeDocument/2006/relationships/image" Target="../media/image333.png"/><Relationship Id="rId104" Type="http://schemas.openxmlformats.org/officeDocument/2006/relationships/image" Target="../media/image359.png"/><Relationship Id="rId125" Type="http://schemas.openxmlformats.org/officeDocument/2006/relationships/customXml" Target="../ink/ink500.xml"/><Relationship Id="rId146" Type="http://schemas.openxmlformats.org/officeDocument/2006/relationships/image" Target="../media/image379.png"/><Relationship Id="rId167" Type="http://schemas.openxmlformats.org/officeDocument/2006/relationships/customXml" Target="../ink/ink522.xml"/><Relationship Id="rId188" Type="http://schemas.openxmlformats.org/officeDocument/2006/relationships/image" Target="../media/image400.png"/><Relationship Id="rId311" Type="http://schemas.openxmlformats.org/officeDocument/2006/relationships/customXml" Target="../ink/ink595.xml"/><Relationship Id="rId332" Type="http://schemas.openxmlformats.org/officeDocument/2006/relationships/image" Target="../media/image471.png"/><Relationship Id="rId71" Type="http://schemas.openxmlformats.org/officeDocument/2006/relationships/customXml" Target="../ink/ink473.xml"/><Relationship Id="rId92" Type="http://schemas.openxmlformats.org/officeDocument/2006/relationships/image" Target="../media/image33.png"/><Relationship Id="rId213" Type="http://schemas.openxmlformats.org/officeDocument/2006/relationships/customXml" Target="../ink/ink545.xml"/><Relationship Id="rId234" Type="http://schemas.openxmlformats.org/officeDocument/2006/relationships/customXml" Target="../ink/ink556.xml"/><Relationship Id="rId2" Type="http://schemas.openxmlformats.org/officeDocument/2006/relationships/notesSlide" Target="../notesSlides/notesSlide5.xml"/><Relationship Id="rId29" Type="http://schemas.openxmlformats.org/officeDocument/2006/relationships/customXml" Target="../ink/ink452.xml"/><Relationship Id="rId255" Type="http://schemas.openxmlformats.org/officeDocument/2006/relationships/image" Target="../media/image433.png"/><Relationship Id="rId276" Type="http://schemas.openxmlformats.org/officeDocument/2006/relationships/image" Target="../media/image443.png"/><Relationship Id="rId297" Type="http://schemas.openxmlformats.org/officeDocument/2006/relationships/customXml" Target="../ink/ink588.xml"/><Relationship Id="rId40" Type="http://schemas.openxmlformats.org/officeDocument/2006/relationships/image" Target="../media/image328.png"/><Relationship Id="rId115" Type="http://schemas.openxmlformats.org/officeDocument/2006/relationships/customXml" Target="../ink/ink495.xml"/><Relationship Id="rId136" Type="http://schemas.openxmlformats.org/officeDocument/2006/relationships/customXml" Target="../ink/ink506.xml"/><Relationship Id="rId157" Type="http://schemas.openxmlformats.org/officeDocument/2006/relationships/customXml" Target="../ink/ink517.xml"/><Relationship Id="rId178" Type="http://schemas.openxmlformats.org/officeDocument/2006/relationships/image" Target="../media/image395.png"/><Relationship Id="rId301" Type="http://schemas.openxmlformats.org/officeDocument/2006/relationships/customXml" Target="../ink/ink590.xml"/><Relationship Id="rId322" Type="http://schemas.openxmlformats.org/officeDocument/2006/relationships/image" Target="../media/image466.png"/><Relationship Id="rId61" Type="http://schemas.openxmlformats.org/officeDocument/2006/relationships/customXml" Target="../ink/ink468.xml"/><Relationship Id="rId82" Type="http://schemas.openxmlformats.org/officeDocument/2006/relationships/image" Target="../media/image349.png"/><Relationship Id="rId199" Type="http://schemas.openxmlformats.org/officeDocument/2006/relationships/customXml" Target="../ink/ink538.xml"/><Relationship Id="rId203" Type="http://schemas.openxmlformats.org/officeDocument/2006/relationships/customXml" Target="../ink/ink540.xml"/><Relationship Id="rId19" Type="http://schemas.openxmlformats.org/officeDocument/2006/relationships/customXml" Target="../ink/ink447.xml"/><Relationship Id="rId224" Type="http://schemas.openxmlformats.org/officeDocument/2006/relationships/customXml" Target="../ink/ink551.xml"/><Relationship Id="rId245" Type="http://schemas.openxmlformats.org/officeDocument/2006/relationships/image" Target="../media/image428.png"/><Relationship Id="rId266" Type="http://schemas.openxmlformats.org/officeDocument/2006/relationships/customXml" Target="../ink/ink572.xml"/><Relationship Id="rId287" Type="http://schemas.openxmlformats.org/officeDocument/2006/relationships/customXml" Target="../ink/ink583.xml"/><Relationship Id="rId30" Type="http://schemas.openxmlformats.org/officeDocument/2006/relationships/image" Target="../media/image323.png"/><Relationship Id="rId105" Type="http://schemas.openxmlformats.org/officeDocument/2006/relationships/customXml" Target="../ink/ink490.xml"/><Relationship Id="rId126" Type="http://schemas.openxmlformats.org/officeDocument/2006/relationships/customXml" Target="../ink/ink501.xml"/><Relationship Id="rId147" Type="http://schemas.openxmlformats.org/officeDocument/2006/relationships/customXml" Target="../ink/ink512.xml"/><Relationship Id="rId168" Type="http://schemas.openxmlformats.org/officeDocument/2006/relationships/image" Target="../media/image390.png"/><Relationship Id="rId312" Type="http://schemas.openxmlformats.org/officeDocument/2006/relationships/image" Target="../media/image461.png"/><Relationship Id="rId51" Type="http://schemas.openxmlformats.org/officeDocument/2006/relationships/customXml" Target="../ink/ink463.xml"/><Relationship Id="rId72" Type="http://schemas.openxmlformats.org/officeDocument/2006/relationships/image" Target="../media/image344.png"/><Relationship Id="rId93" Type="http://schemas.openxmlformats.org/officeDocument/2006/relationships/customXml" Target="../ink/ink484.xml"/><Relationship Id="rId189" Type="http://schemas.openxmlformats.org/officeDocument/2006/relationships/customXml" Target="../ink/ink533.xml"/><Relationship Id="rId3" Type="http://schemas.openxmlformats.org/officeDocument/2006/relationships/customXml" Target="../ink/ink439.xml"/><Relationship Id="rId214" Type="http://schemas.openxmlformats.org/officeDocument/2006/relationships/image" Target="../media/image413.png"/><Relationship Id="rId235" Type="http://schemas.openxmlformats.org/officeDocument/2006/relationships/image" Target="../media/image423.png"/><Relationship Id="rId256" Type="http://schemas.openxmlformats.org/officeDocument/2006/relationships/customXml" Target="../ink/ink567.xml"/><Relationship Id="rId277" Type="http://schemas.openxmlformats.org/officeDocument/2006/relationships/customXml" Target="../ink/ink578.xml"/><Relationship Id="rId298" Type="http://schemas.openxmlformats.org/officeDocument/2006/relationships/image" Target="../media/image454.png"/><Relationship Id="rId116" Type="http://schemas.openxmlformats.org/officeDocument/2006/relationships/image" Target="../media/image365.png"/><Relationship Id="rId137" Type="http://schemas.openxmlformats.org/officeDocument/2006/relationships/image" Target="../media/image375.png"/><Relationship Id="rId158" Type="http://schemas.openxmlformats.org/officeDocument/2006/relationships/image" Target="../media/image385.png"/><Relationship Id="rId302" Type="http://schemas.openxmlformats.org/officeDocument/2006/relationships/image" Target="../media/image456.png"/><Relationship Id="rId323" Type="http://schemas.openxmlformats.org/officeDocument/2006/relationships/customXml" Target="../ink/ink601.xml"/><Relationship Id="rId20" Type="http://schemas.openxmlformats.org/officeDocument/2006/relationships/image" Target="../media/image318.png"/><Relationship Id="rId41" Type="http://schemas.openxmlformats.org/officeDocument/2006/relationships/customXml" Target="../ink/ink458.xml"/><Relationship Id="rId62" Type="http://schemas.openxmlformats.org/officeDocument/2006/relationships/image" Target="../media/image339.png"/><Relationship Id="rId83" Type="http://schemas.openxmlformats.org/officeDocument/2006/relationships/customXml" Target="../ink/ink479.xml"/><Relationship Id="rId179" Type="http://schemas.openxmlformats.org/officeDocument/2006/relationships/customXml" Target="../ink/ink528.xml"/><Relationship Id="rId190" Type="http://schemas.openxmlformats.org/officeDocument/2006/relationships/image" Target="../media/image401.png"/><Relationship Id="rId204" Type="http://schemas.openxmlformats.org/officeDocument/2006/relationships/image" Target="../media/image408.png"/><Relationship Id="rId225" Type="http://schemas.openxmlformats.org/officeDocument/2006/relationships/image" Target="../media/image418.png"/><Relationship Id="rId246" Type="http://schemas.openxmlformats.org/officeDocument/2006/relationships/customXml" Target="../ink/ink562.xml"/><Relationship Id="rId267" Type="http://schemas.openxmlformats.org/officeDocument/2006/relationships/image" Target="../media/image439.png"/><Relationship Id="rId288" Type="http://schemas.openxmlformats.org/officeDocument/2006/relationships/image" Target="../media/image449.png"/><Relationship Id="rId106" Type="http://schemas.openxmlformats.org/officeDocument/2006/relationships/image" Target="../media/image360.png"/><Relationship Id="rId127" Type="http://schemas.openxmlformats.org/officeDocument/2006/relationships/image" Target="../media/image370.png"/><Relationship Id="rId313" Type="http://schemas.openxmlformats.org/officeDocument/2006/relationships/customXml" Target="../ink/ink596.xml"/><Relationship Id="rId10" Type="http://schemas.openxmlformats.org/officeDocument/2006/relationships/image" Target="../media/image313.png"/><Relationship Id="rId31" Type="http://schemas.openxmlformats.org/officeDocument/2006/relationships/customXml" Target="../ink/ink453.xml"/><Relationship Id="rId52" Type="http://schemas.openxmlformats.org/officeDocument/2006/relationships/image" Target="../media/image334.png"/><Relationship Id="rId73" Type="http://schemas.openxmlformats.org/officeDocument/2006/relationships/customXml" Target="../ink/ink474.xml"/><Relationship Id="rId94" Type="http://schemas.openxmlformats.org/officeDocument/2006/relationships/image" Target="../media/image354.png"/><Relationship Id="rId148" Type="http://schemas.openxmlformats.org/officeDocument/2006/relationships/image" Target="../media/image380.png"/><Relationship Id="rId169" Type="http://schemas.openxmlformats.org/officeDocument/2006/relationships/customXml" Target="../ink/ink523.xml"/><Relationship Id="rId4" Type="http://schemas.openxmlformats.org/officeDocument/2006/relationships/image" Target="../media/image310.png"/><Relationship Id="rId180" Type="http://schemas.openxmlformats.org/officeDocument/2006/relationships/image" Target="../media/image396.png"/><Relationship Id="rId215" Type="http://schemas.openxmlformats.org/officeDocument/2006/relationships/customXml" Target="../ink/ink546.xml"/><Relationship Id="rId236" Type="http://schemas.openxmlformats.org/officeDocument/2006/relationships/customXml" Target="../ink/ink557.xml"/><Relationship Id="rId257" Type="http://schemas.openxmlformats.org/officeDocument/2006/relationships/image" Target="../media/image434.png"/><Relationship Id="rId278" Type="http://schemas.openxmlformats.org/officeDocument/2006/relationships/image" Target="../media/image444.png"/><Relationship Id="rId303" Type="http://schemas.openxmlformats.org/officeDocument/2006/relationships/customXml" Target="../ink/ink591.xml"/><Relationship Id="rId42" Type="http://schemas.openxmlformats.org/officeDocument/2006/relationships/image" Target="../media/image329.png"/><Relationship Id="rId84" Type="http://schemas.openxmlformats.org/officeDocument/2006/relationships/image" Target="../media/image350.png"/><Relationship Id="rId138" Type="http://schemas.openxmlformats.org/officeDocument/2006/relationships/customXml" Target="../ink/ink507.xml"/><Relationship Id="rId191" Type="http://schemas.openxmlformats.org/officeDocument/2006/relationships/customXml" Target="../ink/ink534.xml"/><Relationship Id="rId205" Type="http://schemas.openxmlformats.org/officeDocument/2006/relationships/customXml" Target="../ink/ink541.xml"/><Relationship Id="rId247" Type="http://schemas.openxmlformats.org/officeDocument/2006/relationships/image" Target="../media/image429.png"/><Relationship Id="rId107" Type="http://schemas.openxmlformats.org/officeDocument/2006/relationships/customXml" Target="../ink/ink491.xml"/><Relationship Id="rId289" Type="http://schemas.openxmlformats.org/officeDocument/2006/relationships/customXml" Target="../ink/ink584.xml"/><Relationship Id="rId11" Type="http://schemas.openxmlformats.org/officeDocument/2006/relationships/customXml" Target="../ink/ink443.xml"/><Relationship Id="rId53" Type="http://schemas.openxmlformats.org/officeDocument/2006/relationships/customXml" Target="../ink/ink464.xml"/><Relationship Id="rId149" Type="http://schemas.openxmlformats.org/officeDocument/2006/relationships/customXml" Target="../ink/ink513.xml"/><Relationship Id="rId314" Type="http://schemas.openxmlformats.org/officeDocument/2006/relationships/image" Target="../media/image462.png"/><Relationship Id="rId95" Type="http://schemas.openxmlformats.org/officeDocument/2006/relationships/customXml" Target="../ink/ink485.xml"/><Relationship Id="rId160" Type="http://schemas.openxmlformats.org/officeDocument/2006/relationships/image" Target="../media/image386.png"/><Relationship Id="rId216" Type="http://schemas.openxmlformats.org/officeDocument/2006/relationships/image" Target="../media/image414.png"/><Relationship Id="rId258" Type="http://schemas.openxmlformats.org/officeDocument/2006/relationships/customXml" Target="../ink/ink568.xml"/><Relationship Id="rId22" Type="http://schemas.openxmlformats.org/officeDocument/2006/relationships/image" Target="../media/image319.png"/><Relationship Id="rId64" Type="http://schemas.openxmlformats.org/officeDocument/2006/relationships/image" Target="../media/image340.png"/><Relationship Id="rId118" Type="http://schemas.openxmlformats.org/officeDocument/2006/relationships/image" Target="../media/image366.png"/><Relationship Id="rId325" Type="http://schemas.openxmlformats.org/officeDocument/2006/relationships/customXml" Target="../ink/ink602.xml"/><Relationship Id="rId171" Type="http://schemas.openxmlformats.org/officeDocument/2006/relationships/customXml" Target="../ink/ink524.xml"/><Relationship Id="rId227" Type="http://schemas.openxmlformats.org/officeDocument/2006/relationships/image" Target="../media/image419.png"/><Relationship Id="rId269" Type="http://schemas.openxmlformats.org/officeDocument/2006/relationships/image" Target="../media/image440.png"/><Relationship Id="rId33" Type="http://schemas.openxmlformats.org/officeDocument/2006/relationships/customXml" Target="../ink/ink454.xml"/><Relationship Id="rId129" Type="http://schemas.openxmlformats.org/officeDocument/2006/relationships/image" Target="../media/image371.png"/><Relationship Id="rId280" Type="http://schemas.openxmlformats.org/officeDocument/2006/relationships/image" Target="../media/image445.png"/><Relationship Id="rId75" Type="http://schemas.openxmlformats.org/officeDocument/2006/relationships/customXml" Target="../ink/ink475.xml"/><Relationship Id="rId140" Type="http://schemas.openxmlformats.org/officeDocument/2006/relationships/customXml" Target="../ink/ink508.xml"/><Relationship Id="rId182" Type="http://schemas.openxmlformats.org/officeDocument/2006/relationships/image" Target="../media/image397.png"/><Relationship Id="rId6" Type="http://schemas.openxmlformats.org/officeDocument/2006/relationships/image" Target="../media/image311.png"/><Relationship Id="rId238" Type="http://schemas.openxmlformats.org/officeDocument/2006/relationships/customXml" Target="../ink/ink558.xml"/><Relationship Id="rId291" Type="http://schemas.openxmlformats.org/officeDocument/2006/relationships/customXml" Target="../ink/ink585.xml"/><Relationship Id="rId305" Type="http://schemas.openxmlformats.org/officeDocument/2006/relationships/customXml" Target="../ink/ink592.xml"/><Relationship Id="rId44" Type="http://schemas.openxmlformats.org/officeDocument/2006/relationships/image" Target="../media/image330.png"/><Relationship Id="rId86" Type="http://schemas.openxmlformats.org/officeDocument/2006/relationships/image" Target="../media/image351.png"/><Relationship Id="rId151" Type="http://schemas.openxmlformats.org/officeDocument/2006/relationships/customXml" Target="../ink/ink514.xml"/><Relationship Id="rId193" Type="http://schemas.openxmlformats.org/officeDocument/2006/relationships/customXml" Target="../ink/ink535.xml"/><Relationship Id="rId207" Type="http://schemas.openxmlformats.org/officeDocument/2006/relationships/customXml" Target="../ink/ink542.xml"/><Relationship Id="rId249" Type="http://schemas.openxmlformats.org/officeDocument/2006/relationships/image" Target="../media/image430.png"/><Relationship Id="rId13" Type="http://schemas.openxmlformats.org/officeDocument/2006/relationships/customXml" Target="../ink/ink444.xml"/><Relationship Id="rId109" Type="http://schemas.openxmlformats.org/officeDocument/2006/relationships/customXml" Target="../ink/ink492.xml"/><Relationship Id="rId260" Type="http://schemas.openxmlformats.org/officeDocument/2006/relationships/customXml" Target="../ink/ink569.xml"/><Relationship Id="rId316" Type="http://schemas.openxmlformats.org/officeDocument/2006/relationships/image" Target="../media/image463.png"/><Relationship Id="rId55" Type="http://schemas.openxmlformats.org/officeDocument/2006/relationships/customXml" Target="../ink/ink465.xml"/><Relationship Id="rId97" Type="http://schemas.openxmlformats.org/officeDocument/2006/relationships/customXml" Target="../ink/ink486.xml"/><Relationship Id="rId120" Type="http://schemas.openxmlformats.org/officeDocument/2006/relationships/image" Target="../media/image367.png"/><Relationship Id="rId162" Type="http://schemas.openxmlformats.org/officeDocument/2006/relationships/image" Target="../media/image387.png"/><Relationship Id="rId218" Type="http://schemas.openxmlformats.org/officeDocument/2006/relationships/image" Target="../media/image415.png"/></Relationships>
</file>

<file path=ppt/slides/_rels/slide6.xml.rels><?xml version="1.0" encoding="UTF-8" standalone="yes"?>
<Relationships xmlns="http://schemas.openxmlformats.org/package/2006/relationships"><Relationship Id="rId117" Type="http://schemas.openxmlformats.org/officeDocument/2006/relationships/customXml" Target="../ink/ink663.xml"/><Relationship Id="rId21" Type="http://schemas.openxmlformats.org/officeDocument/2006/relationships/customXml" Target="../ink/ink615.xml"/><Relationship Id="rId63" Type="http://schemas.openxmlformats.org/officeDocument/2006/relationships/customXml" Target="../ink/ink636.xml"/><Relationship Id="rId159" Type="http://schemas.openxmlformats.org/officeDocument/2006/relationships/customXml" Target="../ink/ink684.xml"/><Relationship Id="rId170" Type="http://schemas.openxmlformats.org/officeDocument/2006/relationships/image" Target="../media/image554.png"/><Relationship Id="rId226" Type="http://schemas.openxmlformats.org/officeDocument/2006/relationships/image" Target="../media/image581.png"/><Relationship Id="rId268" Type="http://schemas.openxmlformats.org/officeDocument/2006/relationships/image" Target="../media/image602.png"/><Relationship Id="rId32" Type="http://schemas.openxmlformats.org/officeDocument/2006/relationships/image" Target="../media/image486.png"/><Relationship Id="rId74" Type="http://schemas.openxmlformats.org/officeDocument/2006/relationships/image" Target="../media/image506.png"/><Relationship Id="rId128" Type="http://schemas.openxmlformats.org/officeDocument/2006/relationships/image" Target="../media/image533.png"/><Relationship Id="rId5" Type="http://schemas.openxmlformats.org/officeDocument/2006/relationships/customXml" Target="../ink/ink607.xml"/><Relationship Id="rId181" Type="http://schemas.openxmlformats.org/officeDocument/2006/relationships/customXml" Target="../ink/ink695.xml"/><Relationship Id="rId237" Type="http://schemas.openxmlformats.org/officeDocument/2006/relationships/customXml" Target="../ink/ink723.xml"/><Relationship Id="rId279" Type="http://schemas.openxmlformats.org/officeDocument/2006/relationships/customXml" Target="../ink/ink744.xml"/><Relationship Id="rId43" Type="http://schemas.openxmlformats.org/officeDocument/2006/relationships/customXml" Target="../ink/ink626.xml"/><Relationship Id="rId139" Type="http://schemas.openxmlformats.org/officeDocument/2006/relationships/customXml" Target="../ink/ink674.xml"/><Relationship Id="rId85" Type="http://schemas.openxmlformats.org/officeDocument/2006/relationships/customXml" Target="../ink/ink647.xml"/><Relationship Id="rId150" Type="http://schemas.openxmlformats.org/officeDocument/2006/relationships/image" Target="../media/image544.png"/><Relationship Id="rId171" Type="http://schemas.openxmlformats.org/officeDocument/2006/relationships/customXml" Target="../ink/ink690.xml"/><Relationship Id="rId192" Type="http://schemas.openxmlformats.org/officeDocument/2006/relationships/image" Target="../media/image565.png"/><Relationship Id="rId206" Type="http://schemas.openxmlformats.org/officeDocument/2006/relationships/image" Target="../media/image571.png"/><Relationship Id="rId227" Type="http://schemas.openxmlformats.org/officeDocument/2006/relationships/customXml" Target="../ink/ink718.xml"/><Relationship Id="rId248" Type="http://schemas.openxmlformats.org/officeDocument/2006/relationships/image" Target="../media/image592.png"/><Relationship Id="rId269" Type="http://schemas.openxmlformats.org/officeDocument/2006/relationships/customXml" Target="../ink/ink739.xml"/><Relationship Id="rId12" Type="http://schemas.openxmlformats.org/officeDocument/2006/relationships/image" Target="../media/image476.png"/><Relationship Id="rId33" Type="http://schemas.openxmlformats.org/officeDocument/2006/relationships/customXml" Target="../ink/ink621.xml"/><Relationship Id="rId108" Type="http://schemas.openxmlformats.org/officeDocument/2006/relationships/image" Target="../media/image523.png"/><Relationship Id="rId129" Type="http://schemas.openxmlformats.org/officeDocument/2006/relationships/customXml" Target="../ink/ink669.xml"/><Relationship Id="rId280" Type="http://schemas.openxmlformats.org/officeDocument/2006/relationships/image" Target="../media/image608.png"/><Relationship Id="rId54" Type="http://schemas.openxmlformats.org/officeDocument/2006/relationships/image" Target="../media/image496.png"/><Relationship Id="rId75" Type="http://schemas.openxmlformats.org/officeDocument/2006/relationships/customXml" Target="../ink/ink642.xml"/><Relationship Id="rId96" Type="http://schemas.openxmlformats.org/officeDocument/2006/relationships/image" Target="../media/image517.png"/><Relationship Id="rId140" Type="http://schemas.openxmlformats.org/officeDocument/2006/relationships/image" Target="../media/image539.png"/><Relationship Id="rId161" Type="http://schemas.openxmlformats.org/officeDocument/2006/relationships/customXml" Target="../ink/ink685.xml"/><Relationship Id="rId182" Type="http://schemas.openxmlformats.org/officeDocument/2006/relationships/image" Target="../media/image560.png"/><Relationship Id="rId217" Type="http://schemas.openxmlformats.org/officeDocument/2006/relationships/customXml" Target="../ink/ink713.xml"/><Relationship Id="rId6" Type="http://schemas.openxmlformats.org/officeDocument/2006/relationships/image" Target="../media/image473.png"/><Relationship Id="rId238" Type="http://schemas.openxmlformats.org/officeDocument/2006/relationships/image" Target="../media/image587.png"/><Relationship Id="rId259" Type="http://schemas.openxmlformats.org/officeDocument/2006/relationships/customXml" Target="../ink/ink734.xml"/><Relationship Id="rId23" Type="http://schemas.openxmlformats.org/officeDocument/2006/relationships/customXml" Target="../ink/ink616.xml"/><Relationship Id="rId119" Type="http://schemas.openxmlformats.org/officeDocument/2006/relationships/customXml" Target="../ink/ink664.xml"/><Relationship Id="rId270" Type="http://schemas.openxmlformats.org/officeDocument/2006/relationships/image" Target="../media/image603.png"/><Relationship Id="rId44" Type="http://schemas.openxmlformats.org/officeDocument/2006/relationships/image" Target="../media/image492.png"/><Relationship Id="rId65" Type="http://schemas.openxmlformats.org/officeDocument/2006/relationships/customXml" Target="../ink/ink637.xml"/><Relationship Id="rId86" Type="http://schemas.openxmlformats.org/officeDocument/2006/relationships/image" Target="../media/image512.png"/><Relationship Id="rId130" Type="http://schemas.openxmlformats.org/officeDocument/2006/relationships/image" Target="../media/image534.png"/><Relationship Id="rId151" Type="http://schemas.openxmlformats.org/officeDocument/2006/relationships/customXml" Target="../ink/ink680.xml"/><Relationship Id="rId172" Type="http://schemas.openxmlformats.org/officeDocument/2006/relationships/image" Target="../media/image555.png"/><Relationship Id="rId193" Type="http://schemas.openxmlformats.org/officeDocument/2006/relationships/customXml" Target="../ink/ink701.xml"/><Relationship Id="rId207" Type="http://schemas.openxmlformats.org/officeDocument/2006/relationships/customXml" Target="../ink/ink708.xml"/><Relationship Id="rId228" Type="http://schemas.openxmlformats.org/officeDocument/2006/relationships/image" Target="../media/image582.png"/><Relationship Id="rId249" Type="http://schemas.openxmlformats.org/officeDocument/2006/relationships/customXml" Target="../ink/ink729.xml"/><Relationship Id="rId13" Type="http://schemas.openxmlformats.org/officeDocument/2006/relationships/customXml" Target="../ink/ink611.xml"/><Relationship Id="rId109" Type="http://schemas.openxmlformats.org/officeDocument/2006/relationships/customXml" Target="../ink/ink659.xml"/><Relationship Id="rId260" Type="http://schemas.openxmlformats.org/officeDocument/2006/relationships/image" Target="../media/image598.png"/><Relationship Id="rId281" Type="http://schemas.openxmlformats.org/officeDocument/2006/relationships/customXml" Target="../ink/ink745.xml"/><Relationship Id="rId34" Type="http://schemas.openxmlformats.org/officeDocument/2006/relationships/image" Target="../media/image487.png"/><Relationship Id="rId55" Type="http://schemas.openxmlformats.org/officeDocument/2006/relationships/customXml" Target="../ink/ink632.xml"/><Relationship Id="rId76" Type="http://schemas.openxmlformats.org/officeDocument/2006/relationships/image" Target="../media/image507.png"/><Relationship Id="rId97" Type="http://schemas.openxmlformats.org/officeDocument/2006/relationships/customXml" Target="../ink/ink653.xml"/><Relationship Id="rId120" Type="http://schemas.openxmlformats.org/officeDocument/2006/relationships/image" Target="../media/image529.png"/><Relationship Id="rId141" Type="http://schemas.openxmlformats.org/officeDocument/2006/relationships/customXml" Target="../ink/ink675.xml"/><Relationship Id="rId7" Type="http://schemas.openxmlformats.org/officeDocument/2006/relationships/customXml" Target="../ink/ink608.xml"/><Relationship Id="rId162" Type="http://schemas.openxmlformats.org/officeDocument/2006/relationships/image" Target="../media/image550.png"/><Relationship Id="rId183" Type="http://schemas.openxmlformats.org/officeDocument/2006/relationships/customXml" Target="../ink/ink696.xml"/><Relationship Id="rId218" Type="http://schemas.openxmlformats.org/officeDocument/2006/relationships/image" Target="../media/image577.png"/><Relationship Id="rId239" Type="http://schemas.openxmlformats.org/officeDocument/2006/relationships/customXml" Target="../ink/ink724.xml"/><Relationship Id="rId250" Type="http://schemas.openxmlformats.org/officeDocument/2006/relationships/image" Target="../media/image593.png"/><Relationship Id="rId271" Type="http://schemas.openxmlformats.org/officeDocument/2006/relationships/customXml" Target="../ink/ink740.xml"/><Relationship Id="rId24" Type="http://schemas.openxmlformats.org/officeDocument/2006/relationships/image" Target="../media/image482.png"/><Relationship Id="rId45" Type="http://schemas.openxmlformats.org/officeDocument/2006/relationships/customXml" Target="../ink/ink627.xml"/><Relationship Id="rId66" Type="http://schemas.openxmlformats.org/officeDocument/2006/relationships/image" Target="../media/image502.png"/><Relationship Id="rId87" Type="http://schemas.openxmlformats.org/officeDocument/2006/relationships/customXml" Target="../ink/ink648.xml"/><Relationship Id="rId110" Type="http://schemas.openxmlformats.org/officeDocument/2006/relationships/image" Target="../media/image524.png"/><Relationship Id="rId131" Type="http://schemas.openxmlformats.org/officeDocument/2006/relationships/customXml" Target="../ink/ink670.xml"/><Relationship Id="rId152" Type="http://schemas.openxmlformats.org/officeDocument/2006/relationships/image" Target="../media/image545.png"/><Relationship Id="rId173" Type="http://schemas.openxmlformats.org/officeDocument/2006/relationships/customXml" Target="../ink/ink691.xml"/><Relationship Id="rId194" Type="http://schemas.openxmlformats.org/officeDocument/2006/relationships/image" Target="../media/image566.png"/><Relationship Id="rId208" Type="http://schemas.openxmlformats.org/officeDocument/2006/relationships/image" Target="../media/image572.png"/><Relationship Id="rId229" Type="http://schemas.openxmlformats.org/officeDocument/2006/relationships/customXml" Target="../ink/ink719.xml"/><Relationship Id="rId240" Type="http://schemas.openxmlformats.org/officeDocument/2006/relationships/image" Target="../media/image588.png"/><Relationship Id="rId261" Type="http://schemas.openxmlformats.org/officeDocument/2006/relationships/customXml" Target="../ink/ink735.xml"/><Relationship Id="rId14" Type="http://schemas.openxmlformats.org/officeDocument/2006/relationships/image" Target="../media/image477.png"/><Relationship Id="rId35" Type="http://schemas.openxmlformats.org/officeDocument/2006/relationships/customXml" Target="../ink/ink622.xml"/><Relationship Id="rId56" Type="http://schemas.openxmlformats.org/officeDocument/2006/relationships/image" Target="../media/image497.png"/><Relationship Id="rId77" Type="http://schemas.openxmlformats.org/officeDocument/2006/relationships/customXml" Target="../ink/ink643.xml"/><Relationship Id="rId100" Type="http://schemas.openxmlformats.org/officeDocument/2006/relationships/image" Target="../media/image519.png"/><Relationship Id="rId282" Type="http://schemas.openxmlformats.org/officeDocument/2006/relationships/image" Target="../media/image609.png"/><Relationship Id="rId8" Type="http://schemas.openxmlformats.org/officeDocument/2006/relationships/image" Target="../media/image474.png"/><Relationship Id="rId98" Type="http://schemas.openxmlformats.org/officeDocument/2006/relationships/image" Target="../media/image518.png"/><Relationship Id="rId121" Type="http://schemas.openxmlformats.org/officeDocument/2006/relationships/customXml" Target="../ink/ink665.xml"/><Relationship Id="rId142" Type="http://schemas.openxmlformats.org/officeDocument/2006/relationships/image" Target="../media/image540.png"/><Relationship Id="rId163" Type="http://schemas.openxmlformats.org/officeDocument/2006/relationships/customXml" Target="../ink/ink686.xml"/><Relationship Id="rId184" Type="http://schemas.openxmlformats.org/officeDocument/2006/relationships/image" Target="../media/image561.png"/><Relationship Id="rId219" Type="http://schemas.openxmlformats.org/officeDocument/2006/relationships/customXml" Target="../ink/ink714.xml"/><Relationship Id="rId230" Type="http://schemas.openxmlformats.org/officeDocument/2006/relationships/image" Target="../media/image583.png"/><Relationship Id="rId251" Type="http://schemas.openxmlformats.org/officeDocument/2006/relationships/customXml" Target="../ink/ink730.xml"/><Relationship Id="rId25" Type="http://schemas.openxmlformats.org/officeDocument/2006/relationships/customXml" Target="../ink/ink617.xml"/><Relationship Id="rId46" Type="http://schemas.openxmlformats.org/officeDocument/2006/relationships/image" Target="../media/image33.png"/><Relationship Id="rId67" Type="http://schemas.openxmlformats.org/officeDocument/2006/relationships/customXml" Target="../ink/ink638.xml"/><Relationship Id="rId272" Type="http://schemas.openxmlformats.org/officeDocument/2006/relationships/image" Target="../media/image604.png"/><Relationship Id="rId88" Type="http://schemas.openxmlformats.org/officeDocument/2006/relationships/image" Target="../media/image513.png"/><Relationship Id="rId111" Type="http://schemas.openxmlformats.org/officeDocument/2006/relationships/customXml" Target="../ink/ink660.xml"/><Relationship Id="rId132" Type="http://schemas.openxmlformats.org/officeDocument/2006/relationships/image" Target="../media/image535.png"/><Relationship Id="rId153" Type="http://schemas.openxmlformats.org/officeDocument/2006/relationships/customXml" Target="../ink/ink681.xml"/><Relationship Id="rId174" Type="http://schemas.openxmlformats.org/officeDocument/2006/relationships/image" Target="../media/image556.png"/><Relationship Id="rId195" Type="http://schemas.openxmlformats.org/officeDocument/2006/relationships/customXml" Target="../ink/ink702.xml"/><Relationship Id="rId209" Type="http://schemas.openxmlformats.org/officeDocument/2006/relationships/customXml" Target="../ink/ink709.xml"/><Relationship Id="rId220" Type="http://schemas.openxmlformats.org/officeDocument/2006/relationships/image" Target="../media/image578.png"/><Relationship Id="rId241" Type="http://schemas.openxmlformats.org/officeDocument/2006/relationships/customXml" Target="../ink/ink725.xml"/><Relationship Id="rId15" Type="http://schemas.openxmlformats.org/officeDocument/2006/relationships/customXml" Target="../ink/ink612.xml"/><Relationship Id="rId36" Type="http://schemas.openxmlformats.org/officeDocument/2006/relationships/image" Target="../media/image488.png"/><Relationship Id="rId57" Type="http://schemas.openxmlformats.org/officeDocument/2006/relationships/customXml" Target="../ink/ink633.xml"/><Relationship Id="rId262" Type="http://schemas.openxmlformats.org/officeDocument/2006/relationships/image" Target="../media/image599.png"/><Relationship Id="rId283" Type="http://schemas.openxmlformats.org/officeDocument/2006/relationships/customXml" Target="../ink/ink746.xml"/><Relationship Id="rId78" Type="http://schemas.openxmlformats.org/officeDocument/2006/relationships/image" Target="../media/image508.png"/><Relationship Id="rId99" Type="http://schemas.openxmlformats.org/officeDocument/2006/relationships/customXml" Target="../ink/ink654.xml"/><Relationship Id="rId101" Type="http://schemas.openxmlformats.org/officeDocument/2006/relationships/customXml" Target="../ink/ink655.xml"/><Relationship Id="rId122" Type="http://schemas.openxmlformats.org/officeDocument/2006/relationships/image" Target="../media/image530.png"/><Relationship Id="rId143" Type="http://schemas.openxmlformats.org/officeDocument/2006/relationships/customXml" Target="../ink/ink676.xml"/><Relationship Id="rId164" Type="http://schemas.openxmlformats.org/officeDocument/2006/relationships/image" Target="../media/image551.png"/><Relationship Id="rId185" Type="http://schemas.openxmlformats.org/officeDocument/2006/relationships/customXml" Target="../ink/ink697.xml"/><Relationship Id="rId9" Type="http://schemas.openxmlformats.org/officeDocument/2006/relationships/customXml" Target="../ink/ink609.xml"/><Relationship Id="rId210" Type="http://schemas.openxmlformats.org/officeDocument/2006/relationships/image" Target="../media/image573.png"/><Relationship Id="rId26" Type="http://schemas.openxmlformats.org/officeDocument/2006/relationships/image" Target="../media/image483.png"/><Relationship Id="rId231" Type="http://schemas.openxmlformats.org/officeDocument/2006/relationships/customXml" Target="../ink/ink720.xml"/><Relationship Id="rId252" Type="http://schemas.openxmlformats.org/officeDocument/2006/relationships/image" Target="../media/image594.png"/><Relationship Id="rId273" Type="http://schemas.openxmlformats.org/officeDocument/2006/relationships/customXml" Target="../ink/ink741.xml"/><Relationship Id="rId47" Type="http://schemas.openxmlformats.org/officeDocument/2006/relationships/customXml" Target="../ink/ink628.xml"/><Relationship Id="rId68" Type="http://schemas.openxmlformats.org/officeDocument/2006/relationships/image" Target="../media/image503.png"/><Relationship Id="rId89" Type="http://schemas.openxmlformats.org/officeDocument/2006/relationships/customXml" Target="../ink/ink649.xml"/><Relationship Id="rId112" Type="http://schemas.openxmlformats.org/officeDocument/2006/relationships/image" Target="../media/image525.png"/><Relationship Id="rId133" Type="http://schemas.openxmlformats.org/officeDocument/2006/relationships/customXml" Target="../ink/ink671.xml"/><Relationship Id="rId154" Type="http://schemas.openxmlformats.org/officeDocument/2006/relationships/image" Target="../media/image546.png"/><Relationship Id="rId175" Type="http://schemas.openxmlformats.org/officeDocument/2006/relationships/customXml" Target="../ink/ink692.xml"/><Relationship Id="rId196" Type="http://schemas.openxmlformats.org/officeDocument/2006/relationships/image" Target="../media/image567.png"/><Relationship Id="rId200" Type="http://schemas.openxmlformats.org/officeDocument/2006/relationships/image" Target="../media/image569.png"/><Relationship Id="rId16" Type="http://schemas.openxmlformats.org/officeDocument/2006/relationships/image" Target="../media/image478.png"/><Relationship Id="rId221" Type="http://schemas.openxmlformats.org/officeDocument/2006/relationships/customXml" Target="../ink/ink715.xml"/><Relationship Id="rId242" Type="http://schemas.openxmlformats.org/officeDocument/2006/relationships/image" Target="../media/image589.png"/><Relationship Id="rId263" Type="http://schemas.openxmlformats.org/officeDocument/2006/relationships/customXml" Target="../ink/ink736.xml"/><Relationship Id="rId284" Type="http://schemas.openxmlformats.org/officeDocument/2006/relationships/image" Target="../media/image610.png"/><Relationship Id="rId37" Type="http://schemas.openxmlformats.org/officeDocument/2006/relationships/customXml" Target="../ink/ink623.xml"/><Relationship Id="rId58" Type="http://schemas.openxmlformats.org/officeDocument/2006/relationships/image" Target="../media/image498.png"/><Relationship Id="rId79" Type="http://schemas.openxmlformats.org/officeDocument/2006/relationships/customXml" Target="../ink/ink644.xml"/><Relationship Id="rId102" Type="http://schemas.openxmlformats.org/officeDocument/2006/relationships/image" Target="../media/image520.png"/><Relationship Id="rId123" Type="http://schemas.openxmlformats.org/officeDocument/2006/relationships/customXml" Target="../ink/ink666.xml"/><Relationship Id="rId144" Type="http://schemas.openxmlformats.org/officeDocument/2006/relationships/image" Target="../media/image541.png"/><Relationship Id="rId90" Type="http://schemas.openxmlformats.org/officeDocument/2006/relationships/image" Target="../media/image514.png"/><Relationship Id="rId165" Type="http://schemas.openxmlformats.org/officeDocument/2006/relationships/customXml" Target="../ink/ink687.xml"/><Relationship Id="rId186" Type="http://schemas.openxmlformats.org/officeDocument/2006/relationships/image" Target="../media/image562.png"/><Relationship Id="rId211" Type="http://schemas.openxmlformats.org/officeDocument/2006/relationships/customXml" Target="../ink/ink710.xml"/><Relationship Id="rId232" Type="http://schemas.openxmlformats.org/officeDocument/2006/relationships/image" Target="../media/image584.png"/><Relationship Id="rId253" Type="http://schemas.openxmlformats.org/officeDocument/2006/relationships/customXml" Target="../ink/ink731.xml"/><Relationship Id="rId274" Type="http://schemas.openxmlformats.org/officeDocument/2006/relationships/image" Target="../media/image605.png"/><Relationship Id="rId27" Type="http://schemas.openxmlformats.org/officeDocument/2006/relationships/customXml" Target="../ink/ink618.xml"/><Relationship Id="rId48" Type="http://schemas.openxmlformats.org/officeDocument/2006/relationships/image" Target="../media/image493.png"/><Relationship Id="rId69" Type="http://schemas.openxmlformats.org/officeDocument/2006/relationships/customXml" Target="../ink/ink639.xml"/><Relationship Id="rId113" Type="http://schemas.openxmlformats.org/officeDocument/2006/relationships/customXml" Target="../ink/ink661.xml"/><Relationship Id="rId134" Type="http://schemas.openxmlformats.org/officeDocument/2006/relationships/image" Target="../media/image536.png"/><Relationship Id="rId80" Type="http://schemas.openxmlformats.org/officeDocument/2006/relationships/image" Target="../media/image509.png"/><Relationship Id="rId155" Type="http://schemas.openxmlformats.org/officeDocument/2006/relationships/customXml" Target="../ink/ink682.xml"/><Relationship Id="rId176" Type="http://schemas.openxmlformats.org/officeDocument/2006/relationships/image" Target="../media/image557.png"/><Relationship Id="rId197" Type="http://schemas.openxmlformats.org/officeDocument/2006/relationships/customXml" Target="../ink/ink703.xml"/><Relationship Id="rId201" Type="http://schemas.openxmlformats.org/officeDocument/2006/relationships/customXml" Target="../ink/ink705.xml"/><Relationship Id="rId222" Type="http://schemas.openxmlformats.org/officeDocument/2006/relationships/image" Target="../media/image579.png"/><Relationship Id="rId243" Type="http://schemas.openxmlformats.org/officeDocument/2006/relationships/customXml" Target="../ink/ink726.xml"/><Relationship Id="rId264" Type="http://schemas.openxmlformats.org/officeDocument/2006/relationships/image" Target="../media/image600.png"/><Relationship Id="rId285" Type="http://schemas.openxmlformats.org/officeDocument/2006/relationships/customXml" Target="../ink/ink747.xml"/><Relationship Id="rId17" Type="http://schemas.openxmlformats.org/officeDocument/2006/relationships/customXml" Target="../ink/ink613.xml"/><Relationship Id="rId38" Type="http://schemas.openxmlformats.org/officeDocument/2006/relationships/image" Target="../media/image489.png"/><Relationship Id="rId59" Type="http://schemas.openxmlformats.org/officeDocument/2006/relationships/customXml" Target="../ink/ink634.xml"/><Relationship Id="rId103" Type="http://schemas.openxmlformats.org/officeDocument/2006/relationships/customXml" Target="../ink/ink656.xml"/><Relationship Id="rId124" Type="http://schemas.openxmlformats.org/officeDocument/2006/relationships/image" Target="../media/image531.png"/><Relationship Id="rId70" Type="http://schemas.openxmlformats.org/officeDocument/2006/relationships/image" Target="../media/image504.png"/><Relationship Id="rId91" Type="http://schemas.openxmlformats.org/officeDocument/2006/relationships/customXml" Target="../ink/ink650.xml"/><Relationship Id="rId145" Type="http://schemas.openxmlformats.org/officeDocument/2006/relationships/customXml" Target="../ink/ink677.xml"/><Relationship Id="rId166" Type="http://schemas.openxmlformats.org/officeDocument/2006/relationships/image" Target="../media/image552.png"/><Relationship Id="rId187" Type="http://schemas.openxmlformats.org/officeDocument/2006/relationships/customXml" Target="../ink/ink698.xml"/><Relationship Id="rId1" Type="http://schemas.openxmlformats.org/officeDocument/2006/relationships/slideLayout" Target="../slideLayouts/slideLayout7.xml"/><Relationship Id="rId212" Type="http://schemas.openxmlformats.org/officeDocument/2006/relationships/image" Target="../media/image574.png"/><Relationship Id="rId233" Type="http://schemas.openxmlformats.org/officeDocument/2006/relationships/customXml" Target="../ink/ink721.xml"/><Relationship Id="rId254" Type="http://schemas.openxmlformats.org/officeDocument/2006/relationships/image" Target="../media/image595.png"/><Relationship Id="rId28" Type="http://schemas.openxmlformats.org/officeDocument/2006/relationships/image" Target="../media/image484.png"/><Relationship Id="rId49" Type="http://schemas.openxmlformats.org/officeDocument/2006/relationships/customXml" Target="../ink/ink629.xml"/><Relationship Id="rId114" Type="http://schemas.openxmlformats.org/officeDocument/2006/relationships/image" Target="../media/image526.png"/><Relationship Id="rId275" Type="http://schemas.openxmlformats.org/officeDocument/2006/relationships/customXml" Target="../ink/ink742.xml"/><Relationship Id="rId60" Type="http://schemas.openxmlformats.org/officeDocument/2006/relationships/image" Target="../media/image499.png"/><Relationship Id="rId81" Type="http://schemas.openxmlformats.org/officeDocument/2006/relationships/customXml" Target="../ink/ink645.xml"/><Relationship Id="rId135" Type="http://schemas.openxmlformats.org/officeDocument/2006/relationships/customXml" Target="../ink/ink672.xml"/><Relationship Id="rId156" Type="http://schemas.openxmlformats.org/officeDocument/2006/relationships/image" Target="../media/image547.png"/><Relationship Id="rId177" Type="http://schemas.openxmlformats.org/officeDocument/2006/relationships/customXml" Target="../ink/ink693.xml"/><Relationship Id="rId198" Type="http://schemas.openxmlformats.org/officeDocument/2006/relationships/image" Target="../media/image568.png"/><Relationship Id="rId202" Type="http://schemas.openxmlformats.org/officeDocument/2006/relationships/image" Target="../media/image570.png"/><Relationship Id="rId223" Type="http://schemas.openxmlformats.org/officeDocument/2006/relationships/customXml" Target="../ink/ink716.xml"/><Relationship Id="rId244" Type="http://schemas.openxmlformats.org/officeDocument/2006/relationships/image" Target="../media/image590.png"/><Relationship Id="rId18" Type="http://schemas.openxmlformats.org/officeDocument/2006/relationships/image" Target="../media/image479.png"/><Relationship Id="rId39" Type="http://schemas.openxmlformats.org/officeDocument/2006/relationships/customXml" Target="../ink/ink624.xml"/><Relationship Id="rId265" Type="http://schemas.openxmlformats.org/officeDocument/2006/relationships/customXml" Target="../ink/ink737.xml"/><Relationship Id="rId286" Type="http://schemas.openxmlformats.org/officeDocument/2006/relationships/image" Target="../media/image611.png"/><Relationship Id="rId50" Type="http://schemas.openxmlformats.org/officeDocument/2006/relationships/image" Target="../media/image494.png"/><Relationship Id="rId104" Type="http://schemas.openxmlformats.org/officeDocument/2006/relationships/image" Target="../media/image521.png"/><Relationship Id="rId125" Type="http://schemas.openxmlformats.org/officeDocument/2006/relationships/customXml" Target="../ink/ink667.xml"/><Relationship Id="rId146" Type="http://schemas.openxmlformats.org/officeDocument/2006/relationships/image" Target="../media/image542.png"/><Relationship Id="rId167" Type="http://schemas.openxmlformats.org/officeDocument/2006/relationships/customXml" Target="../ink/ink688.xml"/><Relationship Id="rId188" Type="http://schemas.openxmlformats.org/officeDocument/2006/relationships/image" Target="../media/image563.png"/><Relationship Id="rId71" Type="http://schemas.openxmlformats.org/officeDocument/2006/relationships/customXml" Target="../ink/ink640.xml"/><Relationship Id="rId92" Type="http://schemas.openxmlformats.org/officeDocument/2006/relationships/image" Target="../media/image515.png"/><Relationship Id="rId213" Type="http://schemas.openxmlformats.org/officeDocument/2006/relationships/customXml" Target="../ink/ink711.xml"/><Relationship Id="rId234" Type="http://schemas.openxmlformats.org/officeDocument/2006/relationships/image" Target="../media/image585.png"/><Relationship Id="rId2" Type="http://schemas.openxmlformats.org/officeDocument/2006/relationships/notesSlide" Target="../notesSlides/notesSlide6.xml"/><Relationship Id="rId29" Type="http://schemas.openxmlformats.org/officeDocument/2006/relationships/customXml" Target="../ink/ink619.xml"/><Relationship Id="rId255" Type="http://schemas.openxmlformats.org/officeDocument/2006/relationships/customXml" Target="../ink/ink732.xml"/><Relationship Id="rId276" Type="http://schemas.openxmlformats.org/officeDocument/2006/relationships/image" Target="../media/image606.png"/><Relationship Id="rId40" Type="http://schemas.openxmlformats.org/officeDocument/2006/relationships/image" Target="../media/image490.png"/><Relationship Id="rId115" Type="http://schemas.openxmlformats.org/officeDocument/2006/relationships/customXml" Target="../ink/ink662.xml"/><Relationship Id="rId136" Type="http://schemas.openxmlformats.org/officeDocument/2006/relationships/image" Target="../media/image537.png"/><Relationship Id="rId157" Type="http://schemas.openxmlformats.org/officeDocument/2006/relationships/customXml" Target="../ink/ink683.xml"/><Relationship Id="rId178" Type="http://schemas.openxmlformats.org/officeDocument/2006/relationships/image" Target="../media/image558.png"/><Relationship Id="rId61" Type="http://schemas.openxmlformats.org/officeDocument/2006/relationships/customXml" Target="../ink/ink635.xml"/><Relationship Id="rId82" Type="http://schemas.openxmlformats.org/officeDocument/2006/relationships/image" Target="../media/image510.png"/><Relationship Id="rId199" Type="http://schemas.openxmlformats.org/officeDocument/2006/relationships/customXml" Target="../ink/ink704.xml"/><Relationship Id="rId203" Type="http://schemas.openxmlformats.org/officeDocument/2006/relationships/customXml" Target="../ink/ink706.xml"/><Relationship Id="rId19" Type="http://schemas.openxmlformats.org/officeDocument/2006/relationships/customXml" Target="../ink/ink614.xml"/><Relationship Id="rId224" Type="http://schemas.openxmlformats.org/officeDocument/2006/relationships/image" Target="../media/image580.png"/><Relationship Id="rId245" Type="http://schemas.openxmlformats.org/officeDocument/2006/relationships/customXml" Target="../ink/ink727.xml"/><Relationship Id="rId266" Type="http://schemas.openxmlformats.org/officeDocument/2006/relationships/image" Target="../media/image601.png"/><Relationship Id="rId30" Type="http://schemas.openxmlformats.org/officeDocument/2006/relationships/image" Target="../media/image485.png"/><Relationship Id="rId105" Type="http://schemas.openxmlformats.org/officeDocument/2006/relationships/customXml" Target="../ink/ink657.xml"/><Relationship Id="rId126" Type="http://schemas.openxmlformats.org/officeDocument/2006/relationships/image" Target="../media/image532.png"/><Relationship Id="rId147" Type="http://schemas.openxmlformats.org/officeDocument/2006/relationships/customXml" Target="../ink/ink678.xml"/><Relationship Id="rId168" Type="http://schemas.openxmlformats.org/officeDocument/2006/relationships/image" Target="../media/image553.png"/><Relationship Id="rId51" Type="http://schemas.openxmlformats.org/officeDocument/2006/relationships/customXml" Target="../ink/ink630.xml"/><Relationship Id="rId72" Type="http://schemas.openxmlformats.org/officeDocument/2006/relationships/image" Target="../media/image505.png"/><Relationship Id="rId93" Type="http://schemas.openxmlformats.org/officeDocument/2006/relationships/customXml" Target="../ink/ink651.xml"/><Relationship Id="rId189" Type="http://schemas.openxmlformats.org/officeDocument/2006/relationships/customXml" Target="../ink/ink699.xml"/><Relationship Id="rId3" Type="http://schemas.openxmlformats.org/officeDocument/2006/relationships/customXml" Target="../ink/ink606.xml"/><Relationship Id="rId214" Type="http://schemas.openxmlformats.org/officeDocument/2006/relationships/image" Target="../media/image575.png"/><Relationship Id="rId235" Type="http://schemas.openxmlformats.org/officeDocument/2006/relationships/customXml" Target="../ink/ink722.xml"/><Relationship Id="rId256" Type="http://schemas.openxmlformats.org/officeDocument/2006/relationships/image" Target="../media/image596.png"/><Relationship Id="rId277" Type="http://schemas.openxmlformats.org/officeDocument/2006/relationships/customXml" Target="../ink/ink743.xml"/><Relationship Id="rId116" Type="http://schemas.openxmlformats.org/officeDocument/2006/relationships/image" Target="../media/image527.png"/><Relationship Id="rId137" Type="http://schemas.openxmlformats.org/officeDocument/2006/relationships/customXml" Target="../ink/ink673.xml"/><Relationship Id="rId158" Type="http://schemas.openxmlformats.org/officeDocument/2006/relationships/image" Target="../media/image548.png"/><Relationship Id="rId20" Type="http://schemas.openxmlformats.org/officeDocument/2006/relationships/image" Target="../media/image480.png"/><Relationship Id="rId41" Type="http://schemas.openxmlformats.org/officeDocument/2006/relationships/customXml" Target="../ink/ink625.xml"/><Relationship Id="rId62" Type="http://schemas.openxmlformats.org/officeDocument/2006/relationships/image" Target="../media/image500.png"/><Relationship Id="rId83" Type="http://schemas.openxmlformats.org/officeDocument/2006/relationships/customXml" Target="../ink/ink646.xml"/><Relationship Id="rId179" Type="http://schemas.openxmlformats.org/officeDocument/2006/relationships/customXml" Target="../ink/ink694.xml"/><Relationship Id="rId190" Type="http://schemas.openxmlformats.org/officeDocument/2006/relationships/image" Target="../media/image564.png"/><Relationship Id="rId204" Type="http://schemas.openxmlformats.org/officeDocument/2006/relationships/image" Target="../media/image405.png"/><Relationship Id="rId225" Type="http://schemas.openxmlformats.org/officeDocument/2006/relationships/customXml" Target="../ink/ink717.xml"/><Relationship Id="rId246" Type="http://schemas.openxmlformats.org/officeDocument/2006/relationships/image" Target="../media/image591.png"/><Relationship Id="rId267" Type="http://schemas.openxmlformats.org/officeDocument/2006/relationships/customXml" Target="../ink/ink738.xml"/><Relationship Id="rId106" Type="http://schemas.openxmlformats.org/officeDocument/2006/relationships/image" Target="../media/image522.png"/><Relationship Id="rId127" Type="http://schemas.openxmlformats.org/officeDocument/2006/relationships/customXml" Target="../ink/ink668.xml"/><Relationship Id="rId10" Type="http://schemas.openxmlformats.org/officeDocument/2006/relationships/image" Target="../media/image475.png"/><Relationship Id="rId31" Type="http://schemas.openxmlformats.org/officeDocument/2006/relationships/customXml" Target="../ink/ink620.xml"/><Relationship Id="rId52" Type="http://schemas.openxmlformats.org/officeDocument/2006/relationships/image" Target="../media/image495.png"/><Relationship Id="rId73" Type="http://schemas.openxmlformats.org/officeDocument/2006/relationships/customXml" Target="../ink/ink641.xml"/><Relationship Id="rId94" Type="http://schemas.openxmlformats.org/officeDocument/2006/relationships/image" Target="../media/image516.png"/><Relationship Id="rId148" Type="http://schemas.openxmlformats.org/officeDocument/2006/relationships/image" Target="../media/image543.png"/><Relationship Id="rId169" Type="http://schemas.openxmlformats.org/officeDocument/2006/relationships/customXml" Target="../ink/ink689.xml"/><Relationship Id="rId4" Type="http://schemas.openxmlformats.org/officeDocument/2006/relationships/image" Target="../media/image472.png"/><Relationship Id="rId180" Type="http://schemas.openxmlformats.org/officeDocument/2006/relationships/image" Target="../media/image559.png"/><Relationship Id="rId215" Type="http://schemas.openxmlformats.org/officeDocument/2006/relationships/customXml" Target="../ink/ink712.xml"/><Relationship Id="rId236" Type="http://schemas.openxmlformats.org/officeDocument/2006/relationships/image" Target="../media/image586.png"/><Relationship Id="rId257" Type="http://schemas.openxmlformats.org/officeDocument/2006/relationships/customXml" Target="../ink/ink733.xml"/><Relationship Id="rId278" Type="http://schemas.openxmlformats.org/officeDocument/2006/relationships/image" Target="../media/image607.png"/><Relationship Id="rId42" Type="http://schemas.openxmlformats.org/officeDocument/2006/relationships/image" Target="../media/image491.png"/><Relationship Id="rId84" Type="http://schemas.openxmlformats.org/officeDocument/2006/relationships/image" Target="../media/image511.png"/><Relationship Id="rId138" Type="http://schemas.openxmlformats.org/officeDocument/2006/relationships/image" Target="../media/image538.png"/><Relationship Id="rId191" Type="http://schemas.openxmlformats.org/officeDocument/2006/relationships/customXml" Target="../ink/ink700.xml"/><Relationship Id="rId205" Type="http://schemas.openxmlformats.org/officeDocument/2006/relationships/customXml" Target="../ink/ink707.xml"/><Relationship Id="rId247" Type="http://schemas.openxmlformats.org/officeDocument/2006/relationships/customXml" Target="../ink/ink728.xml"/><Relationship Id="rId107" Type="http://schemas.openxmlformats.org/officeDocument/2006/relationships/customXml" Target="../ink/ink658.xml"/><Relationship Id="rId11" Type="http://schemas.openxmlformats.org/officeDocument/2006/relationships/customXml" Target="../ink/ink610.xml"/><Relationship Id="rId53" Type="http://schemas.openxmlformats.org/officeDocument/2006/relationships/customXml" Target="../ink/ink631.xml"/><Relationship Id="rId149" Type="http://schemas.openxmlformats.org/officeDocument/2006/relationships/customXml" Target="../ink/ink679.xml"/><Relationship Id="rId95" Type="http://schemas.openxmlformats.org/officeDocument/2006/relationships/customXml" Target="../ink/ink652.xml"/><Relationship Id="rId160" Type="http://schemas.openxmlformats.org/officeDocument/2006/relationships/image" Target="../media/image549.png"/><Relationship Id="rId216" Type="http://schemas.openxmlformats.org/officeDocument/2006/relationships/image" Target="../media/image576.png"/><Relationship Id="rId258" Type="http://schemas.openxmlformats.org/officeDocument/2006/relationships/image" Target="../media/image597.png"/><Relationship Id="rId22" Type="http://schemas.openxmlformats.org/officeDocument/2006/relationships/image" Target="../media/image481.png"/><Relationship Id="rId64" Type="http://schemas.openxmlformats.org/officeDocument/2006/relationships/image" Target="../media/image501.png"/><Relationship Id="rId118" Type="http://schemas.openxmlformats.org/officeDocument/2006/relationships/image" Target="../media/image528.png"/></Relationships>
</file>

<file path=ppt/slides/_rels/slide7.xml.rels><?xml version="1.0" encoding="UTF-8" standalone="yes"?>
<Relationships xmlns="http://schemas.openxmlformats.org/package/2006/relationships"><Relationship Id="rId117" Type="http://schemas.openxmlformats.org/officeDocument/2006/relationships/customXml" Target="../ink/ink805.xml"/><Relationship Id="rId671" Type="http://schemas.openxmlformats.org/officeDocument/2006/relationships/image" Target="../media/image938.png"/><Relationship Id="rId769" Type="http://schemas.openxmlformats.org/officeDocument/2006/relationships/customXml" Target="../ink/ink1138.xml"/><Relationship Id="rId21" Type="http://schemas.openxmlformats.org/officeDocument/2006/relationships/customXml" Target="../ink/ink757.xml"/><Relationship Id="rId324" Type="http://schemas.openxmlformats.org/officeDocument/2006/relationships/image" Target="../media/image769.png"/><Relationship Id="rId531" Type="http://schemas.openxmlformats.org/officeDocument/2006/relationships/image" Target="../media/image869.png"/><Relationship Id="rId629" Type="http://schemas.openxmlformats.org/officeDocument/2006/relationships/customXml" Target="../ink/ink1066.xml"/><Relationship Id="rId170" Type="http://schemas.openxmlformats.org/officeDocument/2006/relationships/image" Target="../media/image694.png"/><Relationship Id="rId268" Type="http://schemas.openxmlformats.org/officeDocument/2006/relationships/image" Target="../media/image742.png"/><Relationship Id="rId475" Type="http://schemas.openxmlformats.org/officeDocument/2006/relationships/customXml" Target="../ink/ink988.xml"/><Relationship Id="rId682" Type="http://schemas.openxmlformats.org/officeDocument/2006/relationships/customXml" Target="../ink/ink1094.xml"/><Relationship Id="rId32" Type="http://schemas.openxmlformats.org/officeDocument/2006/relationships/image" Target="../media/image626.png"/><Relationship Id="rId128" Type="http://schemas.openxmlformats.org/officeDocument/2006/relationships/image" Target="../media/image673.png"/><Relationship Id="rId335" Type="http://schemas.openxmlformats.org/officeDocument/2006/relationships/customXml" Target="../ink/ink917.xml"/><Relationship Id="rId542" Type="http://schemas.openxmlformats.org/officeDocument/2006/relationships/customXml" Target="../ink/ink1022.xml"/><Relationship Id="rId181" Type="http://schemas.openxmlformats.org/officeDocument/2006/relationships/customXml" Target="../ink/ink837.xml"/><Relationship Id="rId402" Type="http://schemas.openxmlformats.org/officeDocument/2006/relationships/customXml" Target="../ink/ink951.xml"/><Relationship Id="rId279" Type="http://schemas.openxmlformats.org/officeDocument/2006/relationships/customXml" Target="../ink/ink887.xml"/><Relationship Id="rId486" Type="http://schemas.openxmlformats.org/officeDocument/2006/relationships/image" Target="../media/image847.png"/><Relationship Id="rId693" Type="http://schemas.openxmlformats.org/officeDocument/2006/relationships/image" Target="../media/image948.png"/><Relationship Id="rId707" Type="http://schemas.openxmlformats.org/officeDocument/2006/relationships/customXml" Target="../ink/ink1107.xml"/><Relationship Id="rId43" Type="http://schemas.openxmlformats.org/officeDocument/2006/relationships/customXml" Target="../ink/ink768.xml"/><Relationship Id="rId139" Type="http://schemas.openxmlformats.org/officeDocument/2006/relationships/customXml" Target="../ink/ink816.xml"/><Relationship Id="rId346" Type="http://schemas.openxmlformats.org/officeDocument/2006/relationships/image" Target="../media/image779.png"/><Relationship Id="rId553" Type="http://schemas.openxmlformats.org/officeDocument/2006/relationships/image" Target="../media/image880.png"/><Relationship Id="rId760" Type="http://schemas.openxmlformats.org/officeDocument/2006/relationships/image" Target="../media/image981.png"/><Relationship Id="rId192" Type="http://schemas.openxmlformats.org/officeDocument/2006/relationships/image" Target="../media/image705.png"/><Relationship Id="rId206" Type="http://schemas.openxmlformats.org/officeDocument/2006/relationships/image" Target="../media/image712.png"/><Relationship Id="rId413" Type="http://schemas.openxmlformats.org/officeDocument/2006/relationships/image" Target="../media/image812.png"/><Relationship Id="rId497" Type="http://schemas.openxmlformats.org/officeDocument/2006/relationships/customXml" Target="../ink/ink999.xml"/><Relationship Id="rId620" Type="http://schemas.openxmlformats.org/officeDocument/2006/relationships/customXml" Target="../ink/ink1061.xml"/><Relationship Id="rId718" Type="http://schemas.openxmlformats.org/officeDocument/2006/relationships/image" Target="../media/image960.png"/><Relationship Id="rId357" Type="http://schemas.openxmlformats.org/officeDocument/2006/relationships/customXml" Target="../ink/ink928.xml"/><Relationship Id="rId54" Type="http://schemas.openxmlformats.org/officeDocument/2006/relationships/image" Target="../media/image637.png"/><Relationship Id="rId217" Type="http://schemas.openxmlformats.org/officeDocument/2006/relationships/customXml" Target="../ink/ink855.xml"/><Relationship Id="rId564" Type="http://schemas.openxmlformats.org/officeDocument/2006/relationships/customXml" Target="../ink/ink1033.xml"/><Relationship Id="rId771" Type="http://schemas.openxmlformats.org/officeDocument/2006/relationships/customXml" Target="../ink/ink1139.xml"/><Relationship Id="rId424" Type="http://schemas.openxmlformats.org/officeDocument/2006/relationships/customXml" Target="../ink/ink962.xml"/><Relationship Id="rId631" Type="http://schemas.openxmlformats.org/officeDocument/2006/relationships/customXml" Target="../ink/ink1067.xml"/><Relationship Id="rId729" Type="http://schemas.openxmlformats.org/officeDocument/2006/relationships/customXml" Target="../ink/ink1118.xml"/><Relationship Id="rId270" Type="http://schemas.openxmlformats.org/officeDocument/2006/relationships/image" Target="../media/image743.png"/><Relationship Id="rId65" Type="http://schemas.openxmlformats.org/officeDocument/2006/relationships/customXml" Target="../ink/ink779.xml"/><Relationship Id="rId130" Type="http://schemas.openxmlformats.org/officeDocument/2006/relationships/image" Target="../media/image674.png"/><Relationship Id="rId368" Type="http://schemas.openxmlformats.org/officeDocument/2006/relationships/image" Target="../media/image790.png"/><Relationship Id="rId575" Type="http://schemas.openxmlformats.org/officeDocument/2006/relationships/image" Target="../media/image891.png"/><Relationship Id="rId782" Type="http://schemas.openxmlformats.org/officeDocument/2006/relationships/image" Target="../media/image992.png"/><Relationship Id="rId228" Type="http://schemas.openxmlformats.org/officeDocument/2006/relationships/customXml" Target="../ink/ink861.xml"/><Relationship Id="rId435" Type="http://schemas.openxmlformats.org/officeDocument/2006/relationships/image" Target="../media/image823.png"/><Relationship Id="rId642" Type="http://schemas.openxmlformats.org/officeDocument/2006/relationships/image" Target="../media/image924.png"/><Relationship Id="rId281" Type="http://schemas.openxmlformats.org/officeDocument/2006/relationships/customXml" Target="../ink/ink888.xml"/><Relationship Id="rId502" Type="http://schemas.openxmlformats.org/officeDocument/2006/relationships/image" Target="../media/image855.png"/><Relationship Id="rId76" Type="http://schemas.openxmlformats.org/officeDocument/2006/relationships/image" Target="../media/image648.png"/><Relationship Id="rId141" Type="http://schemas.openxmlformats.org/officeDocument/2006/relationships/customXml" Target="../ink/ink817.xml"/><Relationship Id="rId379" Type="http://schemas.openxmlformats.org/officeDocument/2006/relationships/customXml" Target="../ink/ink939.xml"/><Relationship Id="rId586" Type="http://schemas.openxmlformats.org/officeDocument/2006/relationships/customXml" Target="../ink/ink1044.xml"/><Relationship Id="rId793" Type="http://schemas.openxmlformats.org/officeDocument/2006/relationships/customXml" Target="../ink/ink1150.xml"/><Relationship Id="rId807" Type="http://schemas.openxmlformats.org/officeDocument/2006/relationships/customXml" Target="../ink/ink1157.xml"/><Relationship Id="rId7" Type="http://schemas.openxmlformats.org/officeDocument/2006/relationships/customXml" Target="../ink/ink750.xml"/><Relationship Id="rId239" Type="http://schemas.openxmlformats.org/officeDocument/2006/relationships/image" Target="../media/image728.png"/><Relationship Id="rId446" Type="http://schemas.openxmlformats.org/officeDocument/2006/relationships/customXml" Target="../ink/ink973.xml"/><Relationship Id="rId653" Type="http://schemas.openxmlformats.org/officeDocument/2006/relationships/customXml" Target="../ink/ink1078.xml"/><Relationship Id="rId292" Type="http://schemas.openxmlformats.org/officeDocument/2006/relationships/image" Target="../media/image754.png"/><Relationship Id="rId306" Type="http://schemas.openxmlformats.org/officeDocument/2006/relationships/image" Target="../media/image761.png"/><Relationship Id="rId87" Type="http://schemas.openxmlformats.org/officeDocument/2006/relationships/customXml" Target="../ink/ink790.xml"/><Relationship Id="rId513" Type="http://schemas.openxmlformats.org/officeDocument/2006/relationships/customXml" Target="../ink/ink1007.xml"/><Relationship Id="rId597" Type="http://schemas.openxmlformats.org/officeDocument/2006/relationships/image" Target="../media/image902.png"/><Relationship Id="rId720" Type="http://schemas.openxmlformats.org/officeDocument/2006/relationships/image" Target="../media/image961.png"/><Relationship Id="rId818" Type="http://schemas.openxmlformats.org/officeDocument/2006/relationships/image" Target="../media/image1010.png"/><Relationship Id="rId152" Type="http://schemas.openxmlformats.org/officeDocument/2006/relationships/image" Target="../media/image685.png"/><Relationship Id="rId457" Type="http://schemas.openxmlformats.org/officeDocument/2006/relationships/customXml" Target="../ink/ink979.xml"/><Relationship Id="rId664" Type="http://schemas.openxmlformats.org/officeDocument/2006/relationships/customXml" Target="../ink/ink1084.xml"/><Relationship Id="rId14" Type="http://schemas.openxmlformats.org/officeDocument/2006/relationships/image" Target="../media/image617.png"/><Relationship Id="rId317" Type="http://schemas.openxmlformats.org/officeDocument/2006/relationships/customXml" Target="../ink/ink906.xml"/><Relationship Id="rId524" Type="http://schemas.openxmlformats.org/officeDocument/2006/relationships/customXml" Target="../ink/ink1013.xml"/><Relationship Id="rId731" Type="http://schemas.openxmlformats.org/officeDocument/2006/relationships/customXml" Target="../ink/ink1119.xml"/><Relationship Id="rId98" Type="http://schemas.openxmlformats.org/officeDocument/2006/relationships/image" Target="../media/image659.png"/><Relationship Id="rId163" Type="http://schemas.openxmlformats.org/officeDocument/2006/relationships/customXml" Target="../ink/ink828.xml"/><Relationship Id="rId370" Type="http://schemas.openxmlformats.org/officeDocument/2006/relationships/image" Target="../media/image791.png"/><Relationship Id="rId230" Type="http://schemas.openxmlformats.org/officeDocument/2006/relationships/customXml" Target="../ink/ink862.xml"/><Relationship Id="rId468" Type="http://schemas.openxmlformats.org/officeDocument/2006/relationships/image" Target="../media/image839.png"/><Relationship Id="rId675" Type="http://schemas.openxmlformats.org/officeDocument/2006/relationships/image" Target="../media/image940.png"/><Relationship Id="rId25" Type="http://schemas.openxmlformats.org/officeDocument/2006/relationships/customXml" Target="../ink/ink759.xml"/><Relationship Id="rId328" Type="http://schemas.openxmlformats.org/officeDocument/2006/relationships/customXml" Target="../ink/ink913.xml"/><Relationship Id="rId535" Type="http://schemas.openxmlformats.org/officeDocument/2006/relationships/image" Target="../media/image871.png"/><Relationship Id="rId742" Type="http://schemas.openxmlformats.org/officeDocument/2006/relationships/image" Target="../media/image972.png"/><Relationship Id="rId174" Type="http://schemas.openxmlformats.org/officeDocument/2006/relationships/image" Target="../media/image696.png"/><Relationship Id="rId381" Type="http://schemas.openxmlformats.org/officeDocument/2006/relationships/customXml" Target="../ink/ink940.xml"/><Relationship Id="rId602" Type="http://schemas.openxmlformats.org/officeDocument/2006/relationships/customXml" Target="../ink/ink1052.xml"/><Relationship Id="rId241" Type="http://schemas.openxmlformats.org/officeDocument/2006/relationships/image" Target="../media/image729.png"/><Relationship Id="rId479" Type="http://schemas.openxmlformats.org/officeDocument/2006/relationships/customXml" Target="../ink/ink990.xml"/><Relationship Id="rId686" Type="http://schemas.openxmlformats.org/officeDocument/2006/relationships/customXml" Target="../ink/ink1096.xml"/><Relationship Id="rId36" Type="http://schemas.openxmlformats.org/officeDocument/2006/relationships/image" Target="../media/image628.png"/><Relationship Id="rId339" Type="http://schemas.openxmlformats.org/officeDocument/2006/relationships/customXml" Target="../ink/ink919.xml"/><Relationship Id="rId546" Type="http://schemas.openxmlformats.org/officeDocument/2006/relationships/customXml" Target="../ink/ink1024.xml"/><Relationship Id="rId753" Type="http://schemas.openxmlformats.org/officeDocument/2006/relationships/customXml" Target="../ink/ink1130.xml"/><Relationship Id="rId101" Type="http://schemas.openxmlformats.org/officeDocument/2006/relationships/customXml" Target="../ink/ink797.xml"/><Relationship Id="rId185" Type="http://schemas.openxmlformats.org/officeDocument/2006/relationships/customXml" Target="../ink/ink839.xml"/><Relationship Id="rId406" Type="http://schemas.openxmlformats.org/officeDocument/2006/relationships/customXml" Target="../ink/ink953.xml"/><Relationship Id="rId392" Type="http://schemas.openxmlformats.org/officeDocument/2006/relationships/image" Target="../media/image802.png"/><Relationship Id="rId613" Type="http://schemas.openxmlformats.org/officeDocument/2006/relationships/image" Target="../media/image910.png"/><Relationship Id="rId697" Type="http://schemas.openxmlformats.org/officeDocument/2006/relationships/image" Target="../media/image950.png"/><Relationship Id="rId820" Type="http://schemas.openxmlformats.org/officeDocument/2006/relationships/image" Target="../media/image1011.png"/><Relationship Id="rId252" Type="http://schemas.openxmlformats.org/officeDocument/2006/relationships/customXml" Target="../ink/ink873.xml"/><Relationship Id="rId47" Type="http://schemas.openxmlformats.org/officeDocument/2006/relationships/customXml" Target="../ink/ink770.xml"/><Relationship Id="rId112" Type="http://schemas.openxmlformats.org/officeDocument/2006/relationships/image" Target="../media/image33.png"/><Relationship Id="rId557" Type="http://schemas.openxmlformats.org/officeDocument/2006/relationships/image" Target="../media/image882.png"/><Relationship Id="rId764" Type="http://schemas.openxmlformats.org/officeDocument/2006/relationships/image" Target="../media/image983.png"/><Relationship Id="rId196" Type="http://schemas.openxmlformats.org/officeDocument/2006/relationships/image" Target="../media/image707.png"/><Relationship Id="rId417" Type="http://schemas.openxmlformats.org/officeDocument/2006/relationships/image" Target="../media/image814.png"/><Relationship Id="rId624" Type="http://schemas.openxmlformats.org/officeDocument/2006/relationships/customXml" Target="../ink/ink1063.xml"/><Relationship Id="rId263" Type="http://schemas.openxmlformats.org/officeDocument/2006/relationships/customXml" Target="../ink/ink879.xml"/><Relationship Id="rId470" Type="http://schemas.openxmlformats.org/officeDocument/2006/relationships/image" Target="../media/image840.png"/><Relationship Id="rId58" Type="http://schemas.openxmlformats.org/officeDocument/2006/relationships/image" Target="../media/image639.png"/><Relationship Id="rId123" Type="http://schemas.openxmlformats.org/officeDocument/2006/relationships/customXml" Target="../ink/ink808.xml"/><Relationship Id="rId330" Type="http://schemas.openxmlformats.org/officeDocument/2006/relationships/customXml" Target="../ink/ink914.xml"/><Relationship Id="rId568" Type="http://schemas.openxmlformats.org/officeDocument/2006/relationships/customXml" Target="../ink/ink1035.xml"/><Relationship Id="rId775" Type="http://schemas.openxmlformats.org/officeDocument/2006/relationships/customXml" Target="../ink/ink1141.xml"/><Relationship Id="rId428" Type="http://schemas.openxmlformats.org/officeDocument/2006/relationships/customXml" Target="../ink/ink964.xml"/><Relationship Id="rId635" Type="http://schemas.openxmlformats.org/officeDocument/2006/relationships/customXml" Target="../ink/ink1069.xml"/><Relationship Id="rId274" Type="http://schemas.openxmlformats.org/officeDocument/2006/relationships/image" Target="../media/image745.png"/><Relationship Id="rId481" Type="http://schemas.openxmlformats.org/officeDocument/2006/relationships/customXml" Target="../ink/ink991.xml"/><Relationship Id="rId702" Type="http://schemas.openxmlformats.org/officeDocument/2006/relationships/customXml" Target="../ink/ink1104.xml"/><Relationship Id="rId69" Type="http://schemas.openxmlformats.org/officeDocument/2006/relationships/customXml" Target="../ink/ink781.xml"/><Relationship Id="rId134" Type="http://schemas.openxmlformats.org/officeDocument/2006/relationships/image" Target="../media/image676.png"/><Relationship Id="rId579" Type="http://schemas.openxmlformats.org/officeDocument/2006/relationships/image" Target="../media/image893.png"/><Relationship Id="rId786" Type="http://schemas.openxmlformats.org/officeDocument/2006/relationships/image" Target="../media/image994.png"/><Relationship Id="rId341" Type="http://schemas.openxmlformats.org/officeDocument/2006/relationships/customXml" Target="../ink/ink920.xml"/><Relationship Id="rId439" Type="http://schemas.openxmlformats.org/officeDocument/2006/relationships/image" Target="../media/image825.png"/><Relationship Id="rId646" Type="http://schemas.openxmlformats.org/officeDocument/2006/relationships/image" Target="../media/image926.png"/><Relationship Id="rId201" Type="http://schemas.openxmlformats.org/officeDocument/2006/relationships/customXml" Target="../ink/ink847.xml"/><Relationship Id="rId285" Type="http://schemas.openxmlformats.org/officeDocument/2006/relationships/customXml" Target="../ink/ink890.xml"/><Relationship Id="rId506" Type="http://schemas.openxmlformats.org/officeDocument/2006/relationships/image" Target="../media/image857.png"/><Relationship Id="rId492" Type="http://schemas.openxmlformats.org/officeDocument/2006/relationships/image" Target="../media/image850.png"/><Relationship Id="rId713" Type="http://schemas.openxmlformats.org/officeDocument/2006/relationships/customXml" Target="../ink/ink1110.xml"/><Relationship Id="rId797" Type="http://schemas.openxmlformats.org/officeDocument/2006/relationships/customXml" Target="../ink/ink1152.xml"/><Relationship Id="rId145" Type="http://schemas.openxmlformats.org/officeDocument/2006/relationships/customXml" Target="../ink/ink819.xml"/><Relationship Id="rId352" Type="http://schemas.openxmlformats.org/officeDocument/2006/relationships/image" Target="../media/image782.png"/><Relationship Id="rId212" Type="http://schemas.openxmlformats.org/officeDocument/2006/relationships/image" Target="../media/image715.png"/><Relationship Id="rId657" Type="http://schemas.openxmlformats.org/officeDocument/2006/relationships/image" Target="../media/image931.png"/><Relationship Id="rId296" Type="http://schemas.openxmlformats.org/officeDocument/2006/relationships/image" Target="../media/image756.png"/><Relationship Id="rId517" Type="http://schemas.openxmlformats.org/officeDocument/2006/relationships/customXml" Target="../ink/ink1009.xml"/><Relationship Id="rId724" Type="http://schemas.openxmlformats.org/officeDocument/2006/relationships/image" Target="../media/image963.png"/><Relationship Id="rId60" Type="http://schemas.openxmlformats.org/officeDocument/2006/relationships/image" Target="../media/image640.png"/><Relationship Id="rId156" Type="http://schemas.openxmlformats.org/officeDocument/2006/relationships/image" Target="../media/image687.png"/><Relationship Id="rId363" Type="http://schemas.openxmlformats.org/officeDocument/2006/relationships/customXml" Target="../ink/ink931.xml"/><Relationship Id="rId570" Type="http://schemas.openxmlformats.org/officeDocument/2006/relationships/customXml" Target="../ink/ink1036.xml"/><Relationship Id="rId223" Type="http://schemas.openxmlformats.org/officeDocument/2006/relationships/image" Target="../media/image720.png"/><Relationship Id="rId430" Type="http://schemas.openxmlformats.org/officeDocument/2006/relationships/customXml" Target="../ink/ink965.xml"/><Relationship Id="rId668" Type="http://schemas.openxmlformats.org/officeDocument/2006/relationships/customXml" Target="../ink/ink1086.xml"/><Relationship Id="rId18" Type="http://schemas.openxmlformats.org/officeDocument/2006/relationships/image" Target="../media/image619.png"/><Relationship Id="rId528" Type="http://schemas.openxmlformats.org/officeDocument/2006/relationships/customXml" Target="../ink/ink1015.xml"/><Relationship Id="rId735" Type="http://schemas.openxmlformats.org/officeDocument/2006/relationships/customXml" Target="../ink/ink1121.xml"/><Relationship Id="rId167" Type="http://schemas.openxmlformats.org/officeDocument/2006/relationships/customXml" Target="../ink/ink830.xml"/><Relationship Id="rId374" Type="http://schemas.openxmlformats.org/officeDocument/2006/relationships/image" Target="../media/image793.png"/><Relationship Id="rId581" Type="http://schemas.openxmlformats.org/officeDocument/2006/relationships/image" Target="../media/image894.png"/><Relationship Id="rId71" Type="http://schemas.openxmlformats.org/officeDocument/2006/relationships/customXml" Target="../ink/ink782.xml"/><Relationship Id="rId234" Type="http://schemas.openxmlformats.org/officeDocument/2006/relationships/customXml" Target="../ink/ink864.xml"/><Relationship Id="rId679" Type="http://schemas.openxmlformats.org/officeDocument/2006/relationships/customXml" Target="../ink/ink1092.xml"/><Relationship Id="rId802" Type="http://schemas.openxmlformats.org/officeDocument/2006/relationships/image" Target="../media/image1002.png"/><Relationship Id="rId2" Type="http://schemas.openxmlformats.org/officeDocument/2006/relationships/notesSlide" Target="../notesSlides/notesSlide7.xml"/><Relationship Id="rId29" Type="http://schemas.openxmlformats.org/officeDocument/2006/relationships/customXml" Target="../ink/ink761.xml"/><Relationship Id="rId441" Type="http://schemas.openxmlformats.org/officeDocument/2006/relationships/image" Target="../media/image826.png"/><Relationship Id="rId539" Type="http://schemas.openxmlformats.org/officeDocument/2006/relationships/image" Target="../media/image873.png"/><Relationship Id="rId746" Type="http://schemas.openxmlformats.org/officeDocument/2006/relationships/image" Target="../media/image974.png"/><Relationship Id="rId178" Type="http://schemas.openxmlformats.org/officeDocument/2006/relationships/image" Target="../media/image698.png"/><Relationship Id="rId301" Type="http://schemas.openxmlformats.org/officeDocument/2006/relationships/customXml" Target="../ink/ink898.xml"/><Relationship Id="rId82" Type="http://schemas.openxmlformats.org/officeDocument/2006/relationships/image" Target="../media/image651.png"/><Relationship Id="rId385" Type="http://schemas.openxmlformats.org/officeDocument/2006/relationships/customXml" Target="../ink/ink942.xml"/><Relationship Id="rId592" Type="http://schemas.openxmlformats.org/officeDocument/2006/relationships/customXml" Target="../ink/ink1047.xml"/><Relationship Id="rId606" Type="http://schemas.openxmlformats.org/officeDocument/2006/relationships/customXml" Target="../ink/ink1054.xml"/><Relationship Id="rId813" Type="http://schemas.openxmlformats.org/officeDocument/2006/relationships/customXml" Target="../ink/ink1160.xml"/><Relationship Id="rId245" Type="http://schemas.openxmlformats.org/officeDocument/2006/relationships/image" Target="../media/image731.png"/><Relationship Id="rId452" Type="http://schemas.openxmlformats.org/officeDocument/2006/relationships/customXml" Target="../ink/ink976.xml"/><Relationship Id="rId105" Type="http://schemas.openxmlformats.org/officeDocument/2006/relationships/customXml" Target="../ink/ink799.xml"/><Relationship Id="rId312" Type="http://schemas.openxmlformats.org/officeDocument/2006/relationships/image" Target="../media/image764.png"/><Relationship Id="rId757" Type="http://schemas.openxmlformats.org/officeDocument/2006/relationships/customXml" Target="../ink/ink1132.xml"/><Relationship Id="rId93" Type="http://schemas.openxmlformats.org/officeDocument/2006/relationships/customXml" Target="../ink/ink793.xml"/><Relationship Id="rId189" Type="http://schemas.openxmlformats.org/officeDocument/2006/relationships/customXml" Target="../ink/ink841.xml"/><Relationship Id="rId396" Type="http://schemas.openxmlformats.org/officeDocument/2006/relationships/image" Target="../media/image804.png"/><Relationship Id="rId617" Type="http://schemas.openxmlformats.org/officeDocument/2006/relationships/image" Target="../media/image912.png"/><Relationship Id="rId256" Type="http://schemas.openxmlformats.org/officeDocument/2006/relationships/customXml" Target="../ink/ink875.xml"/><Relationship Id="rId463" Type="http://schemas.openxmlformats.org/officeDocument/2006/relationships/customXml" Target="../ink/ink982.xml"/><Relationship Id="rId670" Type="http://schemas.openxmlformats.org/officeDocument/2006/relationships/customXml" Target="../ink/ink1087.xml"/><Relationship Id="rId116" Type="http://schemas.openxmlformats.org/officeDocument/2006/relationships/image" Target="../media/image667.png"/><Relationship Id="rId323" Type="http://schemas.openxmlformats.org/officeDocument/2006/relationships/customXml" Target="../ink/ink910.xml"/><Relationship Id="rId530" Type="http://schemas.openxmlformats.org/officeDocument/2006/relationships/customXml" Target="../ink/ink1016.xml"/><Relationship Id="rId768" Type="http://schemas.openxmlformats.org/officeDocument/2006/relationships/image" Target="../media/image985.png"/><Relationship Id="rId20" Type="http://schemas.openxmlformats.org/officeDocument/2006/relationships/image" Target="../media/image620.png"/><Relationship Id="rId628" Type="http://schemas.openxmlformats.org/officeDocument/2006/relationships/image" Target="../media/image917.png"/><Relationship Id="rId267" Type="http://schemas.openxmlformats.org/officeDocument/2006/relationships/customXml" Target="../ink/ink881.xml"/><Relationship Id="rId474" Type="http://schemas.openxmlformats.org/officeDocument/2006/relationships/image" Target="../media/image842.png"/><Relationship Id="rId127" Type="http://schemas.openxmlformats.org/officeDocument/2006/relationships/customXml" Target="../ink/ink810.xml"/><Relationship Id="rId681" Type="http://schemas.openxmlformats.org/officeDocument/2006/relationships/customXml" Target="../ink/ink1093.xml"/><Relationship Id="rId779" Type="http://schemas.openxmlformats.org/officeDocument/2006/relationships/customXml" Target="../ink/ink1143.xml"/><Relationship Id="rId31" Type="http://schemas.openxmlformats.org/officeDocument/2006/relationships/customXml" Target="../ink/ink762.xml"/><Relationship Id="rId334" Type="http://schemas.openxmlformats.org/officeDocument/2006/relationships/image" Target="../media/image773.png"/><Relationship Id="rId541" Type="http://schemas.openxmlformats.org/officeDocument/2006/relationships/image" Target="../media/image874.png"/><Relationship Id="rId639" Type="http://schemas.openxmlformats.org/officeDocument/2006/relationships/customXml" Target="../ink/ink1071.xml"/><Relationship Id="rId180" Type="http://schemas.openxmlformats.org/officeDocument/2006/relationships/image" Target="../media/image699.png"/><Relationship Id="rId278" Type="http://schemas.openxmlformats.org/officeDocument/2006/relationships/image" Target="../media/image747.png"/><Relationship Id="rId401" Type="http://schemas.openxmlformats.org/officeDocument/2006/relationships/image" Target="../media/image806.png"/><Relationship Id="rId485" Type="http://schemas.openxmlformats.org/officeDocument/2006/relationships/customXml" Target="../ink/ink993.xml"/><Relationship Id="rId692" Type="http://schemas.openxmlformats.org/officeDocument/2006/relationships/customXml" Target="../ink/ink1099.xml"/><Relationship Id="rId706" Type="http://schemas.openxmlformats.org/officeDocument/2006/relationships/image" Target="../media/image954.png"/><Relationship Id="rId42" Type="http://schemas.openxmlformats.org/officeDocument/2006/relationships/image" Target="../media/image631.png"/><Relationship Id="rId138" Type="http://schemas.openxmlformats.org/officeDocument/2006/relationships/image" Target="../media/image678.png"/><Relationship Id="rId345" Type="http://schemas.openxmlformats.org/officeDocument/2006/relationships/customXml" Target="../ink/ink922.xml"/><Relationship Id="rId552" Type="http://schemas.openxmlformats.org/officeDocument/2006/relationships/customXml" Target="../ink/ink1027.xml"/><Relationship Id="rId191" Type="http://schemas.openxmlformats.org/officeDocument/2006/relationships/customXml" Target="../ink/ink842.xml"/><Relationship Id="rId205" Type="http://schemas.openxmlformats.org/officeDocument/2006/relationships/customXml" Target="../ink/ink849.xml"/><Relationship Id="rId412" Type="http://schemas.openxmlformats.org/officeDocument/2006/relationships/customXml" Target="../ink/ink956.xml"/><Relationship Id="rId289" Type="http://schemas.openxmlformats.org/officeDocument/2006/relationships/customXml" Target="../ink/ink892.xml"/><Relationship Id="rId496" Type="http://schemas.openxmlformats.org/officeDocument/2006/relationships/image" Target="../media/image852.png"/><Relationship Id="rId717" Type="http://schemas.openxmlformats.org/officeDocument/2006/relationships/customXml" Target="../ink/ink1112.xml"/><Relationship Id="rId53" Type="http://schemas.openxmlformats.org/officeDocument/2006/relationships/customXml" Target="../ink/ink773.xml"/><Relationship Id="rId149" Type="http://schemas.openxmlformats.org/officeDocument/2006/relationships/customXml" Target="../ink/ink821.xml"/><Relationship Id="rId356" Type="http://schemas.openxmlformats.org/officeDocument/2006/relationships/image" Target="../media/image784.png"/><Relationship Id="rId563" Type="http://schemas.openxmlformats.org/officeDocument/2006/relationships/image" Target="../media/image885.png"/><Relationship Id="rId770" Type="http://schemas.openxmlformats.org/officeDocument/2006/relationships/image" Target="../media/image986.png"/><Relationship Id="rId216" Type="http://schemas.openxmlformats.org/officeDocument/2006/relationships/image" Target="../media/image717.png"/><Relationship Id="rId423" Type="http://schemas.openxmlformats.org/officeDocument/2006/relationships/image" Target="../media/image817.png"/><Relationship Id="rId630" Type="http://schemas.openxmlformats.org/officeDocument/2006/relationships/image" Target="../media/image918.png"/><Relationship Id="rId728" Type="http://schemas.openxmlformats.org/officeDocument/2006/relationships/image" Target="../media/image965.png"/><Relationship Id="rId64" Type="http://schemas.openxmlformats.org/officeDocument/2006/relationships/image" Target="../media/image642.png"/><Relationship Id="rId367" Type="http://schemas.openxmlformats.org/officeDocument/2006/relationships/customXml" Target="../ink/ink933.xml"/><Relationship Id="rId574" Type="http://schemas.openxmlformats.org/officeDocument/2006/relationships/customXml" Target="../ink/ink1038.xml"/><Relationship Id="rId227" Type="http://schemas.openxmlformats.org/officeDocument/2006/relationships/image" Target="../media/image722.png"/><Relationship Id="rId781" Type="http://schemas.openxmlformats.org/officeDocument/2006/relationships/customXml" Target="../ink/ink1144.xml"/><Relationship Id="rId434" Type="http://schemas.openxmlformats.org/officeDocument/2006/relationships/customXml" Target="../ink/ink967.xml"/><Relationship Id="rId641" Type="http://schemas.openxmlformats.org/officeDocument/2006/relationships/customXml" Target="../ink/ink1072.xml"/><Relationship Id="rId739" Type="http://schemas.openxmlformats.org/officeDocument/2006/relationships/customXml" Target="../ink/ink1123.xml"/><Relationship Id="rId280" Type="http://schemas.openxmlformats.org/officeDocument/2006/relationships/image" Target="../media/image748.png"/><Relationship Id="rId501" Type="http://schemas.openxmlformats.org/officeDocument/2006/relationships/customXml" Target="../ink/ink1001.xml"/><Relationship Id="rId75" Type="http://schemas.openxmlformats.org/officeDocument/2006/relationships/customXml" Target="../ink/ink784.xml"/><Relationship Id="rId140" Type="http://schemas.openxmlformats.org/officeDocument/2006/relationships/image" Target="../media/image679.png"/><Relationship Id="rId378" Type="http://schemas.openxmlformats.org/officeDocument/2006/relationships/image" Target="../media/image795.png"/><Relationship Id="rId585" Type="http://schemas.openxmlformats.org/officeDocument/2006/relationships/image" Target="../media/image896.png"/><Relationship Id="rId792" Type="http://schemas.openxmlformats.org/officeDocument/2006/relationships/image" Target="../media/image997.png"/><Relationship Id="rId806" Type="http://schemas.openxmlformats.org/officeDocument/2006/relationships/image" Target="../media/image1004.png"/><Relationship Id="rId6" Type="http://schemas.openxmlformats.org/officeDocument/2006/relationships/image" Target="../media/image613.png"/><Relationship Id="rId238" Type="http://schemas.openxmlformats.org/officeDocument/2006/relationships/customXml" Target="../ink/ink866.xml"/><Relationship Id="rId445" Type="http://schemas.openxmlformats.org/officeDocument/2006/relationships/image" Target="../media/image828.png"/><Relationship Id="rId652" Type="http://schemas.openxmlformats.org/officeDocument/2006/relationships/image" Target="../media/image929.png"/><Relationship Id="rId291" Type="http://schemas.openxmlformats.org/officeDocument/2006/relationships/customXml" Target="../ink/ink893.xml"/><Relationship Id="rId305" Type="http://schemas.openxmlformats.org/officeDocument/2006/relationships/customXml" Target="../ink/ink900.xml"/><Relationship Id="rId347" Type="http://schemas.openxmlformats.org/officeDocument/2006/relationships/customXml" Target="../ink/ink923.xml"/><Relationship Id="rId512" Type="http://schemas.openxmlformats.org/officeDocument/2006/relationships/image" Target="../media/image860.png"/><Relationship Id="rId44" Type="http://schemas.openxmlformats.org/officeDocument/2006/relationships/image" Target="../media/image632.png"/><Relationship Id="rId86" Type="http://schemas.openxmlformats.org/officeDocument/2006/relationships/image" Target="../media/image653.png"/><Relationship Id="rId151" Type="http://schemas.openxmlformats.org/officeDocument/2006/relationships/customXml" Target="../ink/ink822.xml"/><Relationship Id="rId389" Type="http://schemas.openxmlformats.org/officeDocument/2006/relationships/customXml" Target="../ink/ink944.xml"/><Relationship Id="rId554" Type="http://schemas.openxmlformats.org/officeDocument/2006/relationships/customXml" Target="../ink/ink1028.xml"/><Relationship Id="rId596" Type="http://schemas.openxmlformats.org/officeDocument/2006/relationships/customXml" Target="../ink/ink1049.xml"/><Relationship Id="rId761" Type="http://schemas.openxmlformats.org/officeDocument/2006/relationships/customXml" Target="../ink/ink1134.xml"/><Relationship Id="rId817" Type="http://schemas.openxmlformats.org/officeDocument/2006/relationships/customXml" Target="../ink/ink1162.xml"/><Relationship Id="rId193" Type="http://schemas.openxmlformats.org/officeDocument/2006/relationships/customXml" Target="../ink/ink843.xml"/><Relationship Id="rId207" Type="http://schemas.openxmlformats.org/officeDocument/2006/relationships/customXml" Target="../ink/ink850.xml"/><Relationship Id="rId249" Type="http://schemas.openxmlformats.org/officeDocument/2006/relationships/image" Target="../media/image733.png"/><Relationship Id="rId414" Type="http://schemas.openxmlformats.org/officeDocument/2006/relationships/customXml" Target="../ink/ink957.xml"/><Relationship Id="rId456" Type="http://schemas.openxmlformats.org/officeDocument/2006/relationships/image" Target="../media/image833.png"/><Relationship Id="rId498" Type="http://schemas.openxmlformats.org/officeDocument/2006/relationships/image" Target="../media/image853.png"/><Relationship Id="rId621" Type="http://schemas.openxmlformats.org/officeDocument/2006/relationships/image" Target="../media/image914.png"/><Relationship Id="rId663" Type="http://schemas.openxmlformats.org/officeDocument/2006/relationships/image" Target="../media/image934.png"/><Relationship Id="rId13" Type="http://schemas.openxmlformats.org/officeDocument/2006/relationships/customXml" Target="../ink/ink753.xml"/><Relationship Id="rId109" Type="http://schemas.openxmlformats.org/officeDocument/2006/relationships/customXml" Target="../ink/ink801.xml"/><Relationship Id="rId260" Type="http://schemas.openxmlformats.org/officeDocument/2006/relationships/image" Target="../media/image738.png"/><Relationship Id="rId316" Type="http://schemas.openxmlformats.org/officeDocument/2006/relationships/image" Target="../media/image766.png"/><Relationship Id="rId523" Type="http://schemas.openxmlformats.org/officeDocument/2006/relationships/image" Target="../media/image865.png"/><Relationship Id="rId719" Type="http://schemas.openxmlformats.org/officeDocument/2006/relationships/customXml" Target="../ink/ink1113.xml"/><Relationship Id="rId55" Type="http://schemas.openxmlformats.org/officeDocument/2006/relationships/customXml" Target="../ink/ink774.xml"/><Relationship Id="rId97" Type="http://schemas.openxmlformats.org/officeDocument/2006/relationships/customXml" Target="../ink/ink795.xml"/><Relationship Id="rId120" Type="http://schemas.openxmlformats.org/officeDocument/2006/relationships/image" Target="../media/image669.png"/><Relationship Id="rId358" Type="http://schemas.openxmlformats.org/officeDocument/2006/relationships/image" Target="../media/image785.png"/><Relationship Id="rId565" Type="http://schemas.openxmlformats.org/officeDocument/2006/relationships/image" Target="../media/image886.png"/><Relationship Id="rId730" Type="http://schemas.openxmlformats.org/officeDocument/2006/relationships/image" Target="../media/image966.png"/><Relationship Id="rId772" Type="http://schemas.openxmlformats.org/officeDocument/2006/relationships/image" Target="../media/image987.png"/><Relationship Id="rId162" Type="http://schemas.openxmlformats.org/officeDocument/2006/relationships/image" Target="../media/image690.png"/><Relationship Id="rId218" Type="http://schemas.openxmlformats.org/officeDocument/2006/relationships/customXml" Target="../ink/ink856.xml"/><Relationship Id="rId425" Type="http://schemas.openxmlformats.org/officeDocument/2006/relationships/image" Target="../media/image818.png"/><Relationship Id="rId467" Type="http://schemas.openxmlformats.org/officeDocument/2006/relationships/customXml" Target="../ink/ink984.xml"/><Relationship Id="rId632" Type="http://schemas.openxmlformats.org/officeDocument/2006/relationships/image" Target="../media/image919.png"/><Relationship Id="rId271" Type="http://schemas.openxmlformats.org/officeDocument/2006/relationships/customXml" Target="../ink/ink883.xml"/><Relationship Id="rId674" Type="http://schemas.openxmlformats.org/officeDocument/2006/relationships/customXml" Target="../ink/ink1089.xml"/><Relationship Id="rId24" Type="http://schemas.openxmlformats.org/officeDocument/2006/relationships/image" Target="../media/image622.png"/><Relationship Id="rId66" Type="http://schemas.openxmlformats.org/officeDocument/2006/relationships/image" Target="../media/image643.png"/><Relationship Id="rId131" Type="http://schemas.openxmlformats.org/officeDocument/2006/relationships/customXml" Target="../ink/ink812.xml"/><Relationship Id="rId327" Type="http://schemas.openxmlformats.org/officeDocument/2006/relationships/image" Target="../media/image770.png"/><Relationship Id="rId369" Type="http://schemas.openxmlformats.org/officeDocument/2006/relationships/customXml" Target="../ink/ink934.xml"/><Relationship Id="rId534" Type="http://schemas.openxmlformats.org/officeDocument/2006/relationships/customXml" Target="../ink/ink1018.xml"/><Relationship Id="rId576" Type="http://schemas.openxmlformats.org/officeDocument/2006/relationships/customXml" Target="../ink/ink1039.xml"/><Relationship Id="rId741" Type="http://schemas.openxmlformats.org/officeDocument/2006/relationships/customXml" Target="../ink/ink1124.xml"/><Relationship Id="rId783" Type="http://schemas.openxmlformats.org/officeDocument/2006/relationships/customXml" Target="../ink/ink1145.xml"/><Relationship Id="rId173" Type="http://schemas.openxmlformats.org/officeDocument/2006/relationships/customXml" Target="../ink/ink833.xml"/><Relationship Id="rId229" Type="http://schemas.openxmlformats.org/officeDocument/2006/relationships/image" Target="../media/image723.png"/><Relationship Id="rId380" Type="http://schemas.openxmlformats.org/officeDocument/2006/relationships/image" Target="../media/image796.png"/><Relationship Id="rId436" Type="http://schemas.openxmlformats.org/officeDocument/2006/relationships/customXml" Target="../ink/ink968.xml"/><Relationship Id="rId601" Type="http://schemas.openxmlformats.org/officeDocument/2006/relationships/image" Target="../media/image904.png"/><Relationship Id="rId643" Type="http://schemas.openxmlformats.org/officeDocument/2006/relationships/customXml" Target="../ink/ink1073.xml"/><Relationship Id="rId240" Type="http://schemas.openxmlformats.org/officeDocument/2006/relationships/customXml" Target="../ink/ink867.xml"/><Relationship Id="rId478" Type="http://schemas.openxmlformats.org/officeDocument/2006/relationships/image" Target="../media/image843.png"/><Relationship Id="rId685" Type="http://schemas.openxmlformats.org/officeDocument/2006/relationships/image" Target="../media/image944.png"/><Relationship Id="rId35" Type="http://schemas.openxmlformats.org/officeDocument/2006/relationships/customXml" Target="../ink/ink764.xml"/><Relationship Id="rId77" Type="http://schemas.openxmlformats.org/officeDocument/2006/relationships/customXml" Target="../ink/ink785.xml"/><Relationship Id="rId100" Type="http://schemas.openxmlformats.org/officeDocument/2006/relationships/image" Target="../media/image660.png"/><Relationship Id="rId282" Type="http://schemas.openxmlformats.org/officeDocument/2006/relationships/image" Target="../media/image749.png"/><Relationship Id="rId338" Type="http://schemas.openxmlformats.org/officeDocument/2006/relationships/image" Target="../media/image775.png"/><Relationship Id="rId503" Type="http://schemas.openxmlformats.org/officeDocument/2006/relationships/customXml" Target="../ink/ink1002.xml"/><Relationship Id="rId545" Type="http://schemas.openxmlformats.org/officeDocument/2006/relationships/image" Target="../media/image876.png"/><Relationship Id="rId587" Type="http://schemas.openxmlformats.org/officeDocument/2006/relationships/image" Target="../media/image897.png"/><Relationship Id="rId710" Type="http://schemas.openxmlformats.org/officeDocument/2006/relationships/image" Target="../media/image956.png"/><Relationship Id="rId752" Type="http://schemas.openxmlformats.org/officeDocument/2006/relationships/image" Target="../media/image977.png"/><Relationship Id="rId808" Type="http://schemas.openxmlformats.org/officeDocument/2006/relationships/image" Target="../media/image1005.png"/><Relationship Id="rId8" Type="http://schemas.openxmlformats.org/officeDocument/2006/relationships/image" Target="../media/image614.png"/><Relationship Id="rId142" Type="http://schemas.openxmlformats.org/officeDocument/2006/relationships/image" Target="../media/image680.png"/><Relationship Id="rId184" Type="http://schemas.openxmlformats.org/officeDocument/2006/relationships/image" Target="../media/image701.png"/><Relationship Id="rId391" Type="http://schemas.openxmlformats.org/officeDocument/2006/relationships/customXml" Target="../ink/ink945.xml"/><Relationship Id="rId405" Type="http://schemas.openxmlformats.org/officeDocument/2006/relationships/image" Target="../media/image808.png"/><Relationship Id="rId447" Type="http://schemas.openxmlformats.org/officeDocument/2006/relationships/image" Target="../media/image829.png"/><Relationship Id="rId612" Type="http://schemas.openxmlformats.org/officeDocument/2006/relationships/customXml" Target="../ink/ink1057.xml"/><Relationship Id="rId794" Type="http://schemas.openxmlformats.org/officeDocument/2006/relationships/image" Target="../media/image998.png"/><Relationship Id="rId251" Type="http://schemas.openxmlformats.org/officeDocument/2006/relationships/image" Target="../media/image734.png"/><Relationship Id="rId489" Type="http://schemas.openxmlformats.org/officeDocument/2006/relationships/customXml" Target="../ink/ink995.xml"/><Relationship Id="rId654" Type="http://schemas.openxmlformats.org/officeDocument/2006/relationships/image" Target="../media/image930.png"/><Relationship Id="rId696" Type="http://schemas.openxmlformats.org/officeDocument/2006/relationships/customXml" Target="../ink/ink1101.xml"/><Relationship Id="rId46" Type="http://schemas.openxmlformats.org/officeDocument/2006/relationships/image" Target="../media/image633.png"/><Relationship Id="rId293" Type="http://schemas.openxmlformats.org/officeDocument/2006/relationships/customXml" Target="../ink/ink894.xml"/><Relationship Id="rId307" Type="http://schemas.openxmlformats.org/officeDocument/2006/relationships/customXml" Target="../ink/ink901.xml"/><Relationship Id="rId349" Type="http://schemas.openxmlformats.org/officeDocument/2006/relationships/customXml" Target="../ink/ink924.xml"/><Relationship Id="rId514" Type="http://schemas.openxmlformats.org/officeDocument/2006/relationships/image" Target="../media/image861.png"/><Relationship Id="rId556" Type="http://schemas.openxmlformats.org/officeDocument/2006/relationships/customXml" Target="../ink/ink1029.xml"/><Relationship Id="rId721" Type="http://schemas.openxmlformats.org/officeDocument/2006/relationships/customXml" Target="../ink/ink1114.xml"/><Relationship Id="rId763" Type="http://schemas.openxmlformats.org/officeDocument/2006/relationships/customXml" Target="../ink/ink1135.xml"/><Relationship Id="rId88" Type="http://schemas.openxmlformats.org/officeDocument/2006/relationships/image" Target="../media/image654.png"/><Relationship Id="rId111" Type="http://schemas.openxmlformats.org/officeDocument/2006/relationships/customXml" Target="../ink/ink802.xml"/><Relationship Id="rId153" Type="http://schemas.openxmlformats.org/officeDocument/2006/relationships/customXml" Target="../ink/ink823.xml"/><Relationship Id="rId195" Type="http://schemas.openxmlformats.org/officeDocument/2006/relationships/customXml" Target="../ink/ink844.xml"/><Relationship Id="rId209" Type="http://schemas.openxmlformats.org/officeDocument/2006/relationships/customXml" Target="../ink/ink851.xml"/><Relationship Id="rId360" Type="http://schemas.openxmlformats.org/officeDocument/2006/relationships/image" Target="../media/image786.png"/><Relationship Id="rId416" Type="http://schemas.openxmlformats.org/officeDocument/2006/relationships/customXml" Target="../ink/ink958.xml"/><Relationship Id="rId598" Type="http://schemas.openxmlformats.org/officeDocument/2006/relationships/customXml" Target="../ink/ink1050.xml"/><Relationship Id="rId819" Type="http://schemas.openxmlformats.org/officeDocument/2006/relationships/customXml" Target="../ink/ink1163.xml"/><Relationship Id="rId220" Type="http://schemas.openxmlformats.org/officeDocument/2006/relationships/customXml" Target="../ink/ink857.xml"/><Relationship Id="rId458" Type="http://schemas.openxmlformats.org/officeDocument/2006/relationships/image" Target="../media/image834.png"/><Relationship Id="rId623" Type="http://schemas.openxmlformats.org/officeDocument/2006/relationships/image" Target="../media/image915.png"/><Relationship Id="rId665" Type="http://schemas.openxmlformats.org/officeDocument/2006/relationships/image" Target="../media/image935.png"/><Relationship Id="rId15" Type="http://schemas.openxmlformats.org/officeDocument/2006/relationships/customXml" Target="../ink/ink754.xml"/><Relationship Id="rId57" Type="http://schemas.openxmlformats.org/officeDocument/2006/relationships/customXml" Target="../ink/ink775.xml"/><Relationship Id="rId262" Type="http://schemas.openxmlformats.org/officeDocument/2006/relationships/image" Target="../media/image739.png"/><Relationship Id="rId318" Type="http://schemas.openxmlformats.org/officeDocument/2006/relationships/customXml" Target="../ink/ink907.xml"/><Relationship Id="rId525" Type="http://schemas.openxmlformats.org/officeDocument/2006/relationships/image" Target="../media/image866.png"/><Relationship Id="rId567" Type="http://schemas.openxmlformats.org/officeDocument/2006/relationships/image" Target="../media/image887.png"/><Relationship Id="rId732" Type="http://schemas.openxmlformats.org/officeDocument/2006/relationships/image" Target="../media/image967.png"/><Relationship Id="rId99" Type="http://schemas.openxmlformats.org/officeDocument/2006/relationships/customXml" Target="../ink/ink796.xml"/><Relationship Id="rId122" Type="http://schemas.openxmlformats.org/officeDocument/2006/relationships/image" Target="../media/image670.png"/><Relationship Id="rId164" Type="http://schemas.openxmlformats.org/officeDocument/2006/relationships/image" Target="../media/image691.png"/><Relationship Id="rId371" Type="http://schemas.openxmlformats.org/officeDocument/2006/relationships/customXml" Target="../ink/ink935.xml"/><Relationship Id="rId774" Type="http://schemas.openxmlformats.org/officeDocument/2006/relationships/image" Target="../media/image988.png"/><Relationship Id="rId427" Type="http://schemas.openxmlformats.org/officeDocument/2006/relationships/image" Target="../media/image819.png"/><Relationship Id="rId469" Type="http://schemas.openxmlformats.org/officeDocument/2006/relationships/customXml" Target="../ink/ink985.xml"/><Relationship Id="rId634" Type="http://schemas.openxmlformats.org/officeDocument/2006/relationships/image" Target="../media/image920.png"/><Relationship Id="rId676" Type="http://schemas.openxmlformats.org/officeDocument/2006/relationships/customXml" Target="../ink/ink1090.xml"/><Relationship Id="rId26" Type="http://schemas.openxmlformats.org/officeDocument/2006/relationships/image" Target="../media/image623.png"/><Relationship Id="rId231" Type="http://schemas.openxmlformats.org/officeDocument/2006/relationships/image" Target="../media/image724.png"/><Relationship Id="rId273" Type="http://schemas.openxmlformats.org/officeDocument/2006/relationships/customXml" Target="../ink/ink884.xml"/><Relationship Id="rId329" Type="http://schemas.openxmlformats.org/officeDocument/2006/relationships/image" Target="../media/image771.png"/><Relationship Id="rId480" Type="http://schemas.openxmlformats.org/officeDocument/2006/relationships/image" Target="../media/image844.png"/><Relationship Id="rId536" Type="http://schemas.openxmlformats.org/officeDocument/2006/relationships/customXml" Target="../ink/ink1019.xml"/><Relationship Id="rId701" Type="http://schemas.openxmlformats.org/officeDocument/2006/relationships/image" Target="../media/image952.png"/><Relationship Id="rId68" Type="http://schemas.openxmlformats.org/officeDocument/2006/relationships/image" Target="../media/image644.png"/><Relationship Id="rId133" Type="http://schemas.openxmlformats.org/officeDocument/2006/relationships/customXml" Target="../ink/ink813.xml"/><Relationship Id="rId175" Type="http://schemas.openxmlformats.org/officeDocument/2006/relationships/customXml" Target="../ink/ink834.xml"/><Relationship Id="rId340" Type="http://schemas.openxmlformats.org/officeDocument/2006/relationships/image" Target="../media/image776.png"/><Relationship Id="rId578" Type="http://schemas.openxmlformats.org/officeDocument/2006/relationships/customXml" Target="../ink/ink1040.xml"/><Relationship Id="rId743" Type="http://schemas.openxmlformats.org/officeDocument/2006/relationships/customXml" Target="../ink/ink1125.xml"/><Relationship Id="rId785" Type="http://schemas.openxmlformats.org/officeDocument/2006/relationships/customXml" Target="../ink/ink1146.xml"/><Relationship Id="rId200" Type="http://schemas.openxmlformats.org/officeDocument/2006/relationships/image" Target="../media/image709.png"/><Relationship Id="rId382" Type="http://schemas.openxmlformats.org/officeDocument/2006/relationships/image" Target="../media/image797.png"/><Relationship Id="rId438" Type="http://schemas.openxmlformats.org/officeDocument/2006/relationships/customXml" Target="../ink/ink969.xml"/><Relationship Id="rId603" Type="http://schemas.openxmlformats.org/officeDocument/2006/relationships/image" Target="../media/image905.png"/><Relationship Id="rId645" Type="http://schemas.openxmlformats.org/officeDocument/2006/relationships/customXml" Target="../ink/ink1074.xml"/><Relationship Id="rId687" Type="http://schemas.openxmlformats.org/officeDocument/2006/relationships/image" Target="../media/image945.png"/><Relationship Id="rId810" Type="http://schemas.openxmlformats.org/officeDocument/2006/relationships/image" Target="../media/image1006.png"/><Relationship Id="rId242" Type="http://schemas.openxmlformats.org/officeDocument/2006/relationships/customXml" Target="../ink/ink868.xml"/><Relationship Id="rId284" Type="http://schemas.openxmlformats.org/officeDocument/2006/relationships/image" Target="../media/image750.png"/><Relationship Id="rId491" Type="http://schemas.openxmlformats.org/officeDocument/2006/relationships/customXml" Target="../ink/ink996.xml"/><Relationship Id="rId505" Type="http://schemas.openxmlformats.org/officeDocument/2006/relationships/customXml" Target="../ink/ink1003.xml"/><Relationship Id="rId712" Type="http://schemas.openxmlformats.org/officeDocument/2006/relationships/image" Target="../media/image957.png"/><Relationship Id="rId37" Type="http://schemas.openxmlformats.org/officeDocument/2006/relationships/customXml" Target="../ink/ink765.xml"/><Relationship Id="rId79" Type="http://schemas.openxmlformats.org/officeDocument/2006/relationships/customXml" Target="../ink/ink786.xml"/><Relationship Id="rId102" Type="http://schemas.openxmlformats.org/officeDocument/2006/relationships/image" Target="../media/image661.png"/><Relationship Id="rId144" Type="http://schemas.openxmlformats.org/officeDocument/2006/relationships/image" Target="../media/image681.png"/><Relationship Id="rId547" Type="http://schemas.openxmlformats.org/officeDocument/2006/relationships/image" Target="../media/image877.png"/><Relationship Id="rId589" Type="http://schemas.openxmlformats.org/officeDocument/2006/relationships/image" Target="../media/image898.png"/><Relationship Id="rId754" Type="http://schemas.openxmlformats.org/officeDocument/2006/relationships/image" Target="../media/image978.png"/><Relationship Id="rId796" Type="http://schemas.openxmlformats.org/officeDocument/2006/relationships/image" Target="../media/image999.png"/><Relationship Id="rId90" Type="http://schemas.openxmlformats.org/officeDocument/2006/relationships/image" Target="../media/image655.png"/><Relationship Id="rId186" Type="http://schemas.openxmlformats.org/officeDocument/2006/relationships/image" Target="../media/image702.png"/><Relationship Id="rId351" Type="http://schemas.openxmlformats.org/officeDocument/2006/relationships/customXml" Target="../ink/ink925.xml"/><Relationship Id="rId393" Type="http://schemas.openxmlformats.org/officeDocument/2006/relationships/customXml" Target="../ink/ink946.xml"/><Relationship Id="rId407" Type="http://schemas.openxmlformats.org/officeDocument/2006/relationships/image" Target="../media/image809.png"/><Relationship Id="rId449" Type="http://schemas.openxmlformats.org/officeDocument/2006/relationships/image" Target="../media/image830.png"/><Relationship Id="rId614" Type="http://schemas.openxmlformats.org/officeDocument/2006/relationships/customXml" Target="../ink/ink1058.xml"/><Relationship Id="rId656" Type="http://schemas.openxmlformats.org/officeDocument/2006/relationships/customXml" Target="../ink/ink1080.xml"/><Relationship Id="rId211" Type="http://schemas.openxmlformats.org/officeDocument/2006/relationships/customXml" Target="../ink/ink852.xml"/><Relationship Id="rId253" Type="http://schemas.openxmlformats.org/officeDocument/2006/relationships/image" Target="../media/image735.png"/><Relationship Id="rId295" Type="http://schemas.openxmlformats.org/officeDocument/2006/relationships/customXml" Target="../ink/ink895.xml"/><Relationship Id="rId309" Type="http://schemas.openxmlformats.org/officeDocument/2006/relationships/customXml" Target="../ink/ink902.xml"/><Relationship Id="rId460" Type="http://schemas.openxmlformats.org/officeDocument/2006/relationships/image" Target="../media/image835.png"/><Relationship Id="rId516" Type="http://schemas.openxmlformats.org/officeDocument/2006/relationships/image" Target="../media/image862.png"/><Relationship Id="rId698" Type="http://schemas.openxmlformats.org/officeDocument/2006/relationships/customXml" Target="../ink/ink1102.xml"/><Relationship Id="rId48" Type="http://schemas.openxmlformats.org/officeDocument/2006/relationships/image" Target="../media/image634.png"/><Relationship Id="rId113" Type="http://schemas.openxmlformats.org/officeDocument/2006/relationships/customXml" Target="../ink/ink803.xml"/><Relationship Id="rId320" Type="http://schemas.openxmlformats.org/officeDocument/2006/relationships/customXml" Target="../ink/ink908.xml"/><Relationship Id="rId558" Type="http://schemas.openxmlformats.org/officeDocument/2006/relationships/customXml" Target="../ink/ink1030.xml"/><Relationship Id="rId723" Type="http://schemas.openxmlformats.org/officeDocument/2006/relationships/customXml" Target="../ink/ink1115.xml"/><Relationship Id="rId765" Type="http://schemas.openxmlformats.org/officeDocument/2006/relationships/customXml" Target="../ink/ink1136.xml"/><Relationship Id="rId155" Type="http://schemas.openxmlformats.org/officeDocument/2006/relationships/customXml" Target="../ink/ink824.xml"/><Relationship Id="rId197" Type="http://schemas.openxmlformats.org/officeDocument/2006/relationships/customXml" Target="../ink/ink845.xml"/><Relationship Id="rId362" Type="http://schemas.openxmlformats.org/officeDocument/2006/relationships/image" Target="../media/image787.png"/><Relationship Id="rId418" Type="http://schemas.openxmlformats.org/officeDocument/2006/relationships/customXml" Target="../ink/ink959.xml"/><Relationship Id="rId625" Type="http://schemas.openxmlformats.org/officeDocument/2006/relationships/customXml" Target="../ink/ink1064.xml"/><Relationship Id="rId222" Type="http://schemas.openxmlformats.org/officeDocument/2006/relationships/customXml" Target="../ink/ink858.xml"/><Relationship Id="rId264" Type="http://schemas.openxmlformats.org/officeDocument/2006/relationships/image" Target="../media/image740.png"/><Relationship Id="rId471" Type="http://schemas.openxmlformats.org/officeDocument/2006/relationships/customXml" Target="../ink/ink986.xml"/><Relationship Id="rId667" Type="http://schemas.openxmlformats.org/officeDocument/2006/relationships/image" Target="../media/image936.png"/><Relationship Id="rId17" Type="http://schemas.openxmlformats.org/officeDocument/2006/relationships/customXml" Target="../ink/ink755.xml"/><Relationship Id="rId59" Type="http://schemas.openxmlformats.org/officeDocument/2006/relationships/customXml" Target="../ink/ink776.xml"/><Relationship Id="rId124" Type="http://schemas.openxmlformats.org/officeDocument/2006/relationships/image" Target="../media/image671.png"/><Relationship Id="rId527" Type="http://schemas.openxmlformats.org/officeDocument/2006/relationships/image" Target="../media/image867.png"/><Relationship Id="rId569" Type="http://schemas.openxmlformats.org/officeDocument/2006/relationships/image" Target="../media/image888.png"/><Relationship Id="rId734" Type="http://schemas.openxmlformats.org/officeDocument/2006/relationships/image" Target="../media/image968.png"/><Relationship Id="rId776" Type="http://schemas.openxmlformats.org/officeDocument/2006/relationships/image" Target="../media/image989.png"/><Relationship Id="rId70" Type="http://schemas.openxmlformats.org/officeDocument/2006/relationships/image" Target="../media/image645.png"/><Relationship Id="rId166" Type="http://schemas.openxmlformats.org/officeDocument/2006/relationships/image" Target="../media/image692.png"/><Relationship Id="rId331" Type="http://schemas.openxmlformats.org/officeDocument/2006/relationships/customXml" Target="../ink/ink915.xml"/><Relationship Id="rId373" Type="http://schemas.openxmlformats.org/officeDocument/2006/relationships/customXml" Target="../ink/ink936.xml"/><Relationship Id="rId429" Type="http://schemas.openxmlformats.org/officeDocument/2006/relationships/image" Target="../media/image820.png"/><Relationship Id="rId580" Type="http://schemas.openxmlformats.org/officeDocument/2006/relationships/customXml" Target="../ink/ink1041.xml"/><Relationship Id="rId636" Type="http://schemas.openxmlformats.org/officeDocument/2006/relationships/image" Target="../media/image921.png"/><Relationship Id="rId801" Type="http://schemas.openxmlformats.org/officeDocument/2006/relationships/customXml" Target="../ink/ink1154.xml"/><Relationship Id="rId1" Type="http://schemas.openxmlformats.org/officeDocument/2006/relationships/slideLayout" Target="../slideLayouts/slideLayout7.xml"/><Relationship Id="rId233" Type="http://schemas.openxmlformats.org/officeDocument/2006/relationships/image" Target="../media/image725.png"/><Relationship Id="rId440" Type="http://schemas.openxmlformats.org/officeDocument/2006/relationships/customXml" Target="../ink/ink970.xml"/><Relationship Id="rId678" Type="http://schemas.openxmlformats.org/officeDocument/2006/relationships/image" Target="../media/image941.png"/><Relationship Id="rId28" Type="http://schemas.openxmlformats.org/officeDocument/2006/relationships/image" Target="../media/image624.png"/><Relationship Id="rId275" Type="http://schemas.openxmlformats.org/officeDocument/2006/relationships/customXml" Target="../ink/ink885.xml"/><Relationship Id="rId300" Type="http://schemas.openxmlformats.org/officeDocument/2006/relationships/image" Target="../media/image758.png"/><Relationship Id="rId482" Type="http://schemas.openxmlformats.org/officeDocument/2006/relationships/image" Target="../media/image845.png"/><Relationship Id="rId538" Type="http://schemas.openxmlformats.org/officeDocument/2006/relationships/customXml" Target="../ink/ink1020.xml"/><Relationship Id="rId703" Type="http://schemas.openxmlformats.org/officeDocument/2006/relationships/customXml" Target="../ink/ink1105.xml"/><Relationship Id="rId745" Type="http://schemas.openxmlformats.org/officeDocument/2006/relationships/customXml" Target="../ink/ink1126.xml"/><Relationship Id="rId81" Type="http://schemas.openxmlformats.org/officeDocument/2006/relationships/customXml" Target="../ink/ink787.xml"/><Relationship Id="rId135" Type="http://schemas.openxmlformats.org/officeDocument/2006/relationships/customXml" Target="../ink/ink814.xml"/><Relationship Id="rId177" Type="http://schemas.openxmlformats.org/officeDocument/2006/relationships/customXml" Target="../ink/ink835.xml"/><Relationship Id="rId342" Type="http://schemas.openxmlformats.org/officeDocument/2006/relationships/image" Target="../media/image777.png"/><Relationship Id="rId384" Type="http://schemas.openxmlformats.org/officeDocument/2006/relationships/image" Target="../media/image798.png"/><Relationship Id="rId591" Type="http://schemas.openxmlformats.org/officeDocument/2006/relationships/image" Target="../media/image899.png"/><Relationship Id="rId605" Type="http://schemas.openxmlformats.org/officeDocument/2006/relationships/image" Target="../media/image906.png"/><Relationship Id="rId787" Type="http://schemas.openxmlformats.org/officeDocument/2006/relationships/customXml" Target="../ink/ink1147.xml"/><Relationship Id="rId812" Type="http://schemas.openxmlformats.org/officeDocument/2006/relationships/image" Target="../media/image1007.png"/><Relationship Id="rId202" Type="http://schemas.openxmlformats.org/officeDocument/2006/relationships/image" Target="../media/image710.png"/><Relationship Id="rId244" Type="http://schemas.openxmlformats.org/officeDocument/2006/relationships/customXml" Target="../ink/ink869.xml"/><Relationship Id="rId647" Type="http://schemas.openxmlformats.org/officeDocument/2006/relationships/customXml" Target="../ink/ink1075.xml"/><Relationship Id="rId689" Type="http://schemas.openxmlformats.org/officeDocument/2006/relationships/image" Target="../media/image946.png"/><Relationship Id="rId39" Type="http://schemas.openxmlformats.org/officeDocument/2006/relationships/customXml" Target="../ink/ink766.xml"/><Relationship Id="rId286" Type="http://schemas.openxmlformats.org/officeDocument/2006/relationships/image" Target="../media/image751.png"/><Relationship Id="rId451" Type="http://schemas.openxmlformats.org/officeDocument/2006/relationships/image" Target="../media/image831.png"/><Relationship Id="rId493" Type="http://schemas.openxmlformats.org/officeDocument/2006/relationships/customXml" Target="../ink/ink997.xml"/><Relationship Id="rId507" Type="http://schemas.openxmlformats.org/officeDocument/2006/relationships/customXml" Target="../ink/ink1004.xml"/><Relationship Id="rId549" Type="http://schemas.openxmlformats.org/officeDocument/2006/relationships/image" Target="../media/image878.png"/><Relationship Id="rId714" Type="http://schemas.openxmlformats.org/officeDocument/2006/relationships/image" Target="../media/image958.png"/><Relationship Id="rId756" Type="http://schemas.openxmlformats.org/officeDocument/2006/relationships/image" Target="../media/image979.png"/><Relationship Id="rId50" Type="http://schemas.openxmlformats.org/officeDocument/2006/relationships/image" Target="../media/image635.png"/><Relationship Id="rId104" Type="http://schemas.openxmlformats.org/officeDocument/2006/relationships/image" Target="../media/image662.png"/><Relationship Id="rId146" Type="http://schemas.openxmlformats.org/officeDocument/2006/relationships/image" Target="../media/image682.png"/><Relationship Id="rId188" Type="http://schemas.openxmlformats.org/officeDocument/2006/relationships/image" Target="../media/image703.png"/><Relationship Id="rId311" Type="http://schemas.openxmlformats.org/officeDocument/2006/relationships/customXml" Target="../ink/ink903.xml"/><Relationship Id="rId353" Type="http://schemas.openxmlformats.org/officeDocument/2006/relationships/customXml" Target="../ink/ink926.xml"/><Relationship Id="rId395" Type="http://schemas.openxmlformats.org/officeDocument/2006/relationships/customXml" Target="../ink/ink947.xml"/><Relationship Id="rId409" Type="http://schemas.openxmlformats.org/officeDocument/2006/relationships/image" Target="../media/image810.png"/><Relationship Id="rId560" Type="http://schemas.openxmlformats.org/officeDocument/2006/relationships/customXml" Target="../ink/ink1031.xml"/><Relationship Id="rId798" Type="http://schemas.openxmlformats.org/officeDocument/2006/relationships/image" Target="../media/image1000.png"/><Relationship Id="rId92" Type="http://schemas.openxmlformats.org/officeDocument/2006/relationships/image" Target="../media/image656.png"/><Relationship Id="rId213" Type="http://schemas.openxmlformats.org/officeDocument/2006/relationships/customXml" Target="../ink/ink853.xml"/><Relationship Id="rId420" Type="http://schemas.openxmlformats.org/officeDocument/2006/relationships/customXml" Target="../ink/ink960.xml"/><Relationship Id="rId616" Type="http://schemas.openxmlformats.org/officeDocument/2006/relationships/customXml" Target="../ink/ink1059.xml"/><Relationship Id="rId658" Type="http://schemas.openxmlformats.org/officeDocument/2006/relationships/customXml" Target="../ink/ink1081.xml"/><Relationship Id="rId255" Type="http://schemas.openxmlformats.org/officeDocument/2006/relationships/image" Target="../media/image736.png"/><Relationship Id="rId297" Type="http://schemas.openxmlformats.org/officeDocument/2006/relationships/customXml" Target="../ink/ink896.xml"/><Relationship Id="rId462" Type="http://schemas.openxmlformats.org/officeDocument/2006/relationships/image" Target="../media/image836.png"/><Relationship Id="rId518" Type="http://schemas.openxmlformats.org/officeDocument/2006/relationships/image" Target="../media/image863.png"/><Relationship Id="rId725" Type="http://schemas.openxmlformats.org/officeDocument/2006/relationships/customXml" Target="../ink/ink1116.xml"/><Relationship Id="rId115" Type="http://schemas.openxmlformats.org/officeDocument/2006/relationships/customXml" Target="../ink/ink804.xml"/><Relationship Id="rId157" Type="http://schemas.openxmlformats.org/officeDocument/2006/relationships/customXml" Target="../ink/ink825.xml"/><Relationship Id="rId322" Type="http://schemas.openxmlformats.org/officeDocument/2006/relationships/image" Target="../media/image768.png"/><Relationship Id="rId364" Type="http://schemas.openxmlformats.org/officeDocument/2006/relationships/image" Target="../media/image788.png"/><Relationship Id="rId767" Type="http://schemas.openxmlformats.org/officeDocument/2006/relationships/customXml" Target="../ink/ink1137.xml"/><Relationship Id="rId61" Type="http://schemas.openxmlformats.org/officeDocument/2006/relationships/customXml" Target="../ink/ink777.xml"/><Relationship Id="rId199" Type="http://schemas.openxmlformats.org/officeDocument/2006/relationships/customXml" Target="../ink/ink846.xml"/><Relationship Id="rId571" Type="http://schemas.openxmlformats.org/officeDocument/2006/relationships/image" Target="../media/image889.png"/><Relationship Id="rId627" Type="http://schemas.openxmlformats.org/officeDocument/2006/relationships/customXml" Target="../ink/ink1065.xml"/><Relationship Id="rId669" Type="http://schemas.openxmlformats.org/officeDocument/2006/relationships/image" Target="../media/image937.png"/><Relationship Id="rId19" Type="http://schemas.openxmlformats.org/officeDocument/2006/relationships/customXml" Target="../ink/ink756.xml"/><Relationship Id="rId224" Type="http://schemas.openxmlformats.org/officeDocument/2006/relationships/customXml" Target="../ink/ink859.xml"/><Relationship Id="rId266" Type="http://schemas.openxmlformats.org/officeDocument/2006/relationships/image" Target="../media/image741.png"/><Relationship Id="rId431" Type="http://schemas.openxmlformats.org/officeDocument/2006/relationships/image" Target="../media/image821.png"/><Relationship Id="rId473" Type="http://schemas.openxmlformats.org/officeDocument/2006/relationships/customXml" Target="../ink/ink987.xml"/><Relationship Id="rId529" Type="http://schemas.openxmlformats.org/officeDocument/2006/relationships/image" Target="../media/image868.png"/><Relationship Id="rId680" Type="http://schemas.openxmlformats.org/officeDocument/2006/relationships/image" Target="../media/image942.png"/><Relationship Id="rId736" Type="http://schemas.openxmlformats.org/officeDocument/2006/relationships/image" Target="../media/image969.png"/><Relationship Id="rId30" Type="http://schemas.openxmlformats.org/officeDocument/2006/relationships/image" Target="../media/image625.png"/><Relationship Id="rId126" Type="http://schemas.openxmlformats.org/officeDocument/2006/relationships/image" Target="../media/image672.png"/><Relationship Id="rId168" Type="http://schemas.openxmlformats.org/officeDocument/2006/relationships/image" Target="../media/image693.png"/><Relationship Id="rId333" Type="http://schemas.openxmlformats.org/officeDocument/2006/relationships/customXml" Target="../ink/ink916.xml"/><Relationship Id="rId540" Type="http://schemas.openxmlformats.org/officeDocument/2006/relationships/customXml" Target="../ink/ink1021.xml"/><Relationship Id="rId778" Type="http://schemas.openxmlformats.org/officeDocument/2006/relationships/image" Target="../media/image990.png"/><Relationship Id="rId72" Type="http://schemas.openxmlformats.org/officeDocument/2006/relationships/image" Target="../media/image646.png"/><Relationship Id="rId375" Type="http://schemas.openxmlformats.org/officeDocument/2006/relationships/customXml" Target="../ink/ink937.xml"/><Relationship Id="rId582" Type="http://schemas.openxmlformats.org/officeDocument/2006/relationships/customXml" Target="../ink/ink1042.xml"/><Relationship Id="rId638" Type="http://schemas.openxmlformats.org/officeDocument/2006/relationships/image" Target="../media/image922.png"/><Relationship Id="rId803" Type="http://schemas.openxmlformats.org/officeDocument/2006/relationships/customXml" Target="../ink/ink1155.xml"/><Relationship Id="rId3" Type="http://schemas.openxmlformats.org/officeDocument/2006/relationships/customXml" Target="../ink/ink748.xml"/><Relationship Id="rId235" Type="http://schemas.openxmlformats.org/officeDocument/2006/relationships/image" Target="../media/image726.png"/><Relationship Id="rId277" Type="http://schemas.openxmlformats.org/officeDocument/2006/relationships/customXml" Target="../ink/ink886.xml"/><Relationship Id="rId400" Type="http://schemas.openxmlformats.org/officeDocument/2006/relationships/customXml" Target="../ink/ink950.xml"/><Relationship Id="rId442" Type="http://schemas.openxmlformats.org/officeDocument/2006/relationships/customXml" Target="../ink/ink971.xml"/><Relationship Id="rId484" Type="http://schemas.openxmlformats.org/officeDocument/2006/relationships/image" Target="../media/image846.png"/><Relationship Id="rId705" Type="http://schemas.openxmlformats.org/officeDocument/2006/relationships/customXml" Target="../ink/ink1106.xml"/><Relationship Id="rId137" Type="http://schemas.openxmlformats.org/officeDocument/2006/relationships/customXml" Target="../ink/ink815.xml"/><Relationship Id="rId302" Type="http://schemas.openxmlformats.org/officeDocument/2006/relationships/image" Target="../media/image759.png"/><Relationship Id="rId344" Type="http://schemas.openxmlformats.org/officeDocument/2006/relationships/image" Target="../media/image778.png"/><Relationship Id="rId691" Type="http://schemas.openxmlformats.org/officeDocument/2006/relationships/image" Target="../media/image947.png"/><Relationship Id="rId747" Type="http://schemas.openxmlformats.org/officeDocument/2006/relationships/customXml" Target="../ink/ink1127.xml"/><Relationship Id="rId789" Type="http://schemas.openxmlformats.org/officeDocument/2006/relationships/customXml" Target="../ink/ink1148.xml"/><Relationship Id="rId41" Type="http://schemas.openxmlformats.org/officeDocument/2006/relationships/customXml" Target="../ink/ink767.xml"/><Relationship Id="rId83" Type="http://schemas.openxmlformats.org/officeDocument/2006/relationships/customXml" Target="../ink/ink788.xml"/><Relationship Id="rId179" Type="http://schemas.openxmlformats.org/officeDocument/2006/relationships/customXml" Target="../ink/ink836.xml"/><Relationship Id="rId386" Type="http://schemas.openxmlformats.org/officeDocument/2006/relationships/image" Target="../media/image799.png"/><Relationship Id="rId551" Type="http://schemas.openxmlformats.org/officeDocument/2006/relationships/image" Target="../media/image879.png"/><Relationship Id="rId593" Type="http://schemas.openxmlformats.org/officeDocument/2006/relationships/image" Target="../media/image900.png"/><Relationship Id="rId607" Type="http://schemas.openxmlformats.org/officeDocument/2006/relationships/image" Target="../media/image907.png"/><Relationship Id="rId649" Type="http://schemas.openxmlformats.org/officeDocument/2006/relationships/customXml" Target="../ink/ink1076.xml"/><Relationship Id="rId814" Type="http://schemas.openxmlformats.org/officeDocument/2006/relationships/image" Target="../media/image1008.png"/><Relationship Id="rId190" Type="http://schemas.openxmlformats.org/officeDocument/2006/relationships/image" Target="../media/image704.png"/><Relationship Id="rId204" Type="http://schemas.openxmlformats.org/officeDocument/2006/relationships/image" Target="../media/image711.png"/><Relationship Id="rId246" Type="http://schemas.openxmlformats.org/officeDocument/2006/relationships/customXml" Target="../ink/ink870.xml"/><Relationship Id="rId288" Type="http://schemas.openxmlformats.org/officeDocument/2006/relationships/image" Target="../media/image752.png"/><Relationship Id="rId411" Type="http://schemas.openxmlformats.org/officeDocument/2006/relationships/image" Target="../media/image811.png"/><Relationship Id="rId453" Type="http://schemas.openxmlformats.org/officeDocument/2006/relationships/image" Target="../media/image832.png"/><Relationship Id="rId509" Type="http://schemas.openxmlformats.org/officeDocument/2006/relationships/customXml" Target="../ink/ink1005.xml"/><Relationship Id="rId660" Type="http://schemas.openxmlformats.org/officeDocument/2006/relationships/customXml" Target="../ink/ink1082.xml"/><Relationship Id="rId106" Type="http://schemas.openxmlformats.org/officeDocument/2006/relationships/image" Target="../media/image663.png"/><Relationship Id="rId313" Type="http://schemas.openxmlformats.org/officeDocument/2006/relationships/customXml" Target="../ink/ink904.xml"/><Relationship Id="rId495" Type="http://schemas.openxmlformats.org/officeDocument/2006/relationships/customXml" Target="../ink/ink998.xml"/><Relationship Id="rId716" Type="http://schemas.openxmlformats.org/officeDocument/2006/relationships/image" Target="../media/image959.png"/><Relationship Id="rId758" Type="http://schemas.openxmlformats.org/officeDocument/2006/relationships/image" Target="../media/image980.png"/><Relationship Id="rId10" Type="http://schemas.openxmlformats.org/officeDocument/2006/relationships/image" Target="../media/image615.png"/><Relationship Id="rId52" Type="http://schemas.openxmlformats.org/officeDocument/2006/relationships/image" Target="../media/image636.png"/><Relationship Id="rId94" Type="http://schemas.openxmlformats.org/officeDocument/2006/relationships/image" Target="../media/image657.png"/><Relationship Id="rId148" Type="http://schemas.openxmlformats.org/officeDocument/2006/relationships/image" Target="../media/image683.png"/><Relationship Id="rId355" Type="http://schemas.openxmlformats.org/officeDocument/2006/relationships/customXml" Target="../ink/ink927.xml"/><Relationship Id="rId397" Type="http://schemas.openxmlformats.org/officeDocument/2006/relationships/customXml" Target="../ink/ink948.xml"/><Relationship Id="rId520" Type="http://schemas.openxmlformats.org/officeDocument/2006/relationships/image" Target="../media/image864.png"/><Relationship Id="rId562" Type="http://schemas.openxmlformats.org/officeDocument/2006/relationships/customXml" Target="../ink/ink1032.xml"/><Relationship Id="rId618" Type="http://schemas.openxmlformats.org/officeDocument/2006/relationships/customXml" Target="../ink/ink1060.xml"/><Relationship Id="rId215" Type="http://schemas.openxmlformats.org/officeDocument/2006/relationships/customXml" Target="../ink/ink854.xml"/><Relationship Id="rId257" Type="http://schemas.openxmlformats.org/officeDocument/2006/relationships/customXml" Target="../ink/ink876.xml"/><Relationship Id="rId422" Type="http://schemas.openxmlformats.org/officeDocument/2006/relationships/customXml" Target="../ink/ink961.xml"/><Relationship Id="rId464" Type="http://schemas.openxmlformats.org/officeDocument/2006/relationships/image" Target="../media/image837.png"/><Relationship Id="rId299" Type="http://schemas.openxmlformats.org/officeDocument/2006/relationships/customXml" Target="../ink/ink897.xml"/><Relationship Id="rId727" Type="http://schemas.openxmlformats.org/officeDocument/2006/relationships/customXml" Target="../ink/ink1117.xml"/><Relationship Id="rId63" Type="http://schemas.openxmlformats.org/officeDocument/2006/relationships/customXml" Target="../ink/ink778.xml"/><Relationship Id="rId159" Type="http://schemas.openxmlformats.org/officeDocument/2006/relationships/customXml" Target="../ink/ink826.xml"/><Relationship Id="rId366" Type="http://schemas.openxmlformats.org/officeDocument/2006/relationships/image" Target="../media/image789.png"/><Relationship Id="rId573" Type="http://schemas.openxmlformats.org/officeDocument/2006/relationships/image" Target="../media/image890.png"/><Relationship Id="rId780" Type="http://schemas.openxmlformats.org/officeDocument/2006/relationships/image" Target="../media/image991.png"/><Relationship Id="rId226" Type="http://schemas.openxmlformats.org/officeDocument/2006/relationships/customXml" Target="../ink/ink860.xml"/><Relationship Id="rId433" Type="http://schemas.openxmlformats.org/officeDocument/2006/relationships/image" Target="../media/image822.png"/><Relationship Id="rId640" Type="http://schemas.openxmlformats.org/officeDocument/2006/relationships/image" Target="../media/image923.png"/><Relationship Id="rId738" Type="http://schemas.openxmlformats.org/officeDocument/2006/relationships/image" Target="../media/image970.png"/><Relationship Id="rId74" Type="http://schemas.openxmlformats.org/officeDocument/2006/relationships/image" Target="../media/image647.png"/><Relationship Id="rId377" Type="http://schemas.openxmlformats.org/officeDocument/2006/relationships/customXml" Target="../ink/ink938.xml"/><Relationship Id="rId500" Type="http://schemas.openxmlformats.org/officeDocument/2006/relationships/image" Target="../media/image854.png"/><Relationship Id="rId584" Type="http://schemas.openxmlformats.org/officeDocument/2006/relationships/customXml" Target="../ink/ink1043.xml"/><Relationship Id="rId805" Type="http://schemas.openxmlformats.org/officeDocument/2006/relationships/customXml" Target="../ink/ink1156.xml"/><Relationship Id="rId5" Type="http://schemas.openxmlformats.org/officeDocument/2006/relationships/customXml" Target="../ink/ink749.xml"/><Relationship Id="rId237" Type="http://schemas.openxmlformats.org/officeDocument/2006/relationships/image" Target="../media/image727.png"/><Relationship Id="rId791" Type="http://schemas.openxmlformats.org/officeDocument/2006/relationships/customXml" Target="../ink/ink1149.xml"/><Relationship Id="rId444" Type="http://schemas.openxmlformats.org/officeDocument/2006/relationships/customXml" Target="../ink/ink972.xml"/><Relationship Id="rId651" Type="http://schemas.openxmlformats.org/officeDocument/2006/relationships/customXml" Target="../ink/ink1077.xml"/><Relationship Id="rId749" Type="http://schemas.openxmlformats.org/officeDocument/2006/relationships/customXml" Target="../ink/ink1128.xml"/><Relationship Id="rId290" Type="http://schemas.openxmlformats.org/officeDocument/2006/relationships/image" Target="../media/image753.png"/><Relationship Id="rId304" Type="http://schemas.openxmlformats.org/officeDocument/2006/relationships/image" Target="../media/image760.png"/><Relationship Id="rId388" Type="http://schemas.openxmlformats.org/officeDocument/2006/relationships/image" Target="../media/image800.png"/><Relationship Id="rId511" Type="http://schemas.openxmlformats.org/officeDocument/2006/relationships/customXml" Target="../ink/ink1006.xml"/><Relationship Id="rId609" Type="http://schemas.openxmlformats.org/officeDocument/2006/relationships/image" Target="../media/image908.png"/><Relationship Id="rId85" Type="http://schemas.openxmlformats.org/officeDocument/2006/relationships/customXml" Target="../ink/ink789.xml"/><Relationship Id="rId150" Type="http://schemas.openxmlformats.org/officeDocument/2006/relationships/image" Target="../media/image684.png"/><Relationship Id="rId595" Type="http://schemas.openxmlformats.org/officeDocument/2006/relationships/image" Target="../media/image901.png"/><Relationship Id="rId816" Type="http://schemas.openxmlformats.org/officeDocument/2006/relationships/image" Target="../media/image1009.png"/><Relationship Id="rId248" Type="http://schemas.openxmlformats.org/officeDocument/2006/relationships/customXml" Target="../ink/ink871.xml"/><Relationship Id="rId455" Type="http://schemas.openxmlformats.org/officeDocument/2006/relationships/customXml" Target="../ink/ink978.xml"/><Relationship Id="rId662" Type="http://schemas.openxmlformats.org/officeDocument/2006/relationships/customXml" Target="../ink/ink1083.xml"/><Relationship Id="rId12" Type="http://schemas.openxmlformats.org/officeDocument/2006/relationships/image" Target="../media/image616.png"/><Relationship Id="rId108" Type="http://schemas.openxmlformats.org/officeDocument/2006/relationships/image" Target="../media/image664.png"/><Relationship Id="rId315" Type="http://schemas.openxmlformats.org/officeDocument/2006/relationships/customXml" Target="../ink/ink905.xml"/><Relationship Id="rId522" Type="http://schemas.openxmlformats.org/officeDocument/2006/relationships/customXml" Target="../ink/ink1012.xml"/><Relationship Id="rId96" Type="http://schemas.openxmlformats.org/officeDocument/2006/relationships/image" Target="../media/image658.png"/><Relationship Id="rId161" Type="http://schemas.openxmlformats.org/officeDocument/2006/relationships/customXml" Target="../ink/ink827.xml"/><Relationship Id="rId399" Type="http://schemas.openxmlformats.org/officeDocument/2006/relationships/customXml" Target="../ink/ink949.xml"/><Relationship Id="rId259" Type="http://schemas.openxmlformats.org/officeDocument/2006/relationships/customXml" Target="../ink/ink877.xml"/><Relationship Id="rId466" Type="http://schemas.openxmlformats.org/officeDocument/2006/relationships/image" Target="../media/image838.png"/><Relationship Id="rId673" Type="http://schemas.openxmlformats.org/officeDocument/2006/relationships/image" Target="../media/image939.png"/><Relationship Id="rId23" Type="http://schemas.openxmlformats.org/officeDocument/2006/relationships/customXml" Target="../ink/ink758.xml"/><Relationship Id="rId119" Type="http://schemas.openxmlformats.org/officeDocument/2006/relationships/customXml" Target="../ink/ink806.xml"/><Relationship Id="rId326" Type="http://schemas.openxmlformats.org/officeDocument/2006/relationships/customXml" Target="../ink/ink912.xml"/><Relationship Id="rId533" Type="http://schemas.openxmlformats.org/officeDocument/2006/relationships/image" Target="../media/image870.png"/><Relationship Id="rId740" Type="http://schemas.openxmlformats.org/officeDocument/2006/relationships/image" Target="../media/image971.png"/><Relationship Id="rId172" Type="http://schemas.openxmlformats.org/officeDocument/2006/relationships/image" Target="../media/image695.png"/><Relationship Id="rId477" Type="http://schemas.openxmlformats.org/officeDocument/2006/relationships/customXml" Target="../ink/ink989.xml"/><Relationship Id="rId600" Type="http://schemas.openxmlformats.org/officeDocument/2006/relationships/customXml" Target="../ink/ink1051.xml"/><Relationship Id="rId684" Type="http://schemas.openxmlformats.org/officeDocument/2006/relationships/customXml" Target="../ink/ink1095.xml"/><Relationship Id="rId337" Type="http://schemas.openxmlformats.org/officeDocument/2006/relationships/customXml" Target="../ink/ink918.xml"/><Relationship Id="rId34" Type="http://schemas.openxmlformats.org/officeDocument/2006/relationships/image" Target="../media/image627.png"/><Relationship Id="rId544" Type="http://schemas.openxmlformats.org/officeDocument/2006/relationships/customXml" Target="../ink/ink1023.xml"/><Relationship Id="rId751" Type="http://schemas.openxmlformats.org/officeDocument/2006/relationships/customXml" Target="../ink/ink1129.xml"/><Relationship Id="rId183" Type="http://schemas.openxmlformats.org/officeDocument/2006/relationships/customXml" Target="../ink/ink838.xml"/><Relationship Id="rId390" Type="http://schemas.openxmlformats.org/officeDocument/2006/relationships/image" Target="../media/image801.png"/><Relationship Id="rId404" Type="http://schemas.openxmlformats.org/officeDocument/2006/relationships/customXml" Target="../ink/ink952.xml"/><Relationship Id="rId611" Type="http://schemas.openxmlformats.org/officeDocument/2006/relationships/image" Target="../media/image909.png"/><Relationship Id="rId250" Type="http://schemas.openxmlformats.org/officeDocument/2006/relationships/customXml" Target="../ink/ink872.xml"/><Relationship Id="rId488" Type="http://schemas.openxmlformats.org/officeDocument/2006/relationships/image" Target="../media/image848.png"/><Relationship Id="rId695" Type="http://schemas.openxmlformats.org/officeDocument/2006/relationships/image" Target="../media/image949.png"/><Relationship Id="rId709" Type="http://schemas.openxmlformats.org/officeDocument/2006/relationships/customXml" Target="../ink/ink1108.xml"/><Relationship Id="rId45" Type="http://schemas.openxmlformats.org/officeDocument/2006/relationships/customXml" Target="../ink/ink769.xml"/><Relationship Id="rId110" Type="http://schemas.openxmlformats.org/officeDocument/2006/relationships/image" Target="../media/image665.png"/><Relationship Id="rId348" Type="http://schemas.openxmlformats.org/officeDocument/2006/relationships/image" Target="../media/image780.png"/><Relationship Id="rId555" Type="http://schemas.openxmlformats.org/officeDocument/2006/relationships/image" Target="../media/image881.png"/><Relationship Id="rId762" Type="http://schemas.openxmlformats.org/officeDocument/2006/relationships/image" Target="../media/image982.png"/><Relationship Id="rId194" Type="http://schemas.openxmlformats.org/officeDocument/2006/relationships/image" Target="../media/image706.png"/><Relationship Id="rId208" Type="http://schemas.openxmlformats.org/officeDocument/2006/relationships/image" Target="../media/image713.png"/><Relationship Id="rId415" Type="http://schemas.openxmlformats.org/officeDocument/2006/relationships/image" Target="../media/image813.png"/><Relationship Id="rId622" Type="http://schemas.openxmlformats.org/officeDocument/2006/relationships/customXml" Target="../ink/ink1062.xml"/><Relationship Id="rId261" Type="http://schemas.openxmlformats.org/officeDocument/2006/relationships/customXml" Target="../ink/ink878.xml"/><Relationship Id="rId499" Type="http://schemas.openxmlformats.org/officeDocument/2006/relationships/customXml" Target="../ink/ink1000.xml"/><Relationship Id="rId56" Type="http://schemas.openxmlformats.org/officeDocument/2006/relationships/image" Target="../media/image638.png"/><Relationship Id="rId359" Type="http://schemas.openxmlformats.org/officeDocument/2006/relationships/customXml" Target="../ink/ink929.xml"/><Relationship Id="rId566" Type="http://schemas.openxmlformats.org/officeDocument/2006/relationships/customXml" Target="../ink/ink1034.xml"/><Relationship Id="rId773" Type="http://schemas.openxmlformats.org/officeDocument/2006/relationships/customXml" Target="../ink/ink1140.xml"/><Relationship Id="rId121" Type="http://schemas.openxmlformats.org/officeDocument/2006/relationships/customXml" Target="../ink/ink807.xml"/><Relationship Id="rId219" Type="http://schemas.openxmlformats.org/officeDocument/2006/relationships/image" Target="../media/image718.png"/><Relationship Id="rId426" Type="http://schemas.openxmlformats.org/officeDocument/2006/relationships/customXml" Target="../ink/ink963.xml"/><Relationship Id="rId633" Type="http://schemas.openxmlformats.org/officeDocument/2006/relationships/customXml" Target="../ink/ink1068.xml"/><Relationship Id="rId67" Type="http://schemas.openxmlformats.org/officeDocument/2006/relationships/customXml" Target="../ink/ink780.xml"/><Relationship Id="rId272" Type="http://schemas.openxmlformats.org/officeDocument/2006/relationships/image" Target="../media/image744.png"/><Relationship Id="rId577" Type="http://schemas.openxmlformats.org/officeDocument/2006/relationships/image" Target="../media/image892.png"/><Relationship Id="rId700" Type="http://schemas.openxmlformats.org/officeDocument/2006/relationships/customXml" Target="../ink/ink1103.xml"/><Relationship Id="rId132" Type="http://schemas.openxmlformats.org/officeDocument/2006/relationships/image" Target="../media/image675.png"/><Relationship Id="rId784" Type="http://schemas.openxmlformats.org/officeDocument/2006/relationships/image" Target="../media/image993.png"/><Relationship Id="rId437" Type="http://schemas.openxmlformats.org/officeDocument/2006/relationships/image" Target="../media/image824.png"/><Relationship Id="rId644" Type="http://schemas.openxmlformats.org/officeDocument/2006/relationships/image" Target="../media/image925.png"/><Relationship Id="rId283" Type="http://schemas.openxmlformats.org/officeDocument/2006/relationships/customXml" Target="../ink/ink889.xml"/><Relationship Id="rId490" Type="http://schemas.openxmlformats.org/officeDocument/2006/relationships/image" Target="../media/image849.png"/><Relationship Id="rId504" Type="http://schemas.openxmlformats.org/officeDocument/2006/relationships/image" Target="../media/image856.png"/><Relationship Id="rId711" Type="http://schemas.openxmlformats.org/officeDocument/2006/relationships/customXml" Target="../ink/ink1109.xml"/><Relationship Id="rId78" Type="http://schemas.openxmlformats.org/officeDocument/2006/relationships/image" Target="../media/image649.png"/><Relationship Id="rId143" Type="http://schemas.openxmlformats.org/officeDocument/2006/relationships/customXml" Target="../ink/ink818.xml"/><Relationship Id="rId350" Type="http://schemas.openxmlformats.org/officeDocument/2006/relationships/image" Target="../media/image781.png"/><Relationship Id="rId588" Type="http://schemas.openxmlformats.org/officeDocument/2006/relationships/customXml" Target="../ink/ink1045.xml"/><Relationship Id="rId795" Type="http://schemas.openxmlformats.org/officeDocument/2006/relationships/customXml" Target="../ink/ink1151.xml"/><Relationship Id="rId809" Type="http://schemas.openxmlformats.org/officeDocument/2006/relationships/customXml" Target="../ink/ink1158.xml"/><Relationship Id="rId9" Type="http://schemas.openxmlformats.org/officeDocument/2006/relationships/customXml" Target="../ink/ink751.xml"/><Relationship Id="rId210" Type="http://schemas.openxmlformats.org/officeDocument/2006/relationships/image" Target="../media/image714.png"/><Relationship Id="rId448" Type="http://schemas.openxmlformats.org/officeDocument/2006/relationships/customXml" Target="../ink/ink974.xml"/><Relationship Id="rId655" Type="http://schemas.openxmlformats.org/officeDocument/2006/relationships/customXml" Target="../ink/ink1079.xml"/><Relationship Id="rId294" Type="http://schemas.openxmlformats.org/officeDocument/2006/relationships/image" Target="../media/image755.png"/><Relationship Id="rId308" Type="http://schemas.openxmlformats.org/officeDocument/2006/relationships/image" Target="../media/image762.png"/><Relationship Id="rId515" Type="http://schemas.openxmlformats.org/officeDocument/2006/relationships/customXml" Target="../ink/ink1008.xml"/><Relationship Id="rId722" Type="http://schemas.openxmlformats.org/officeDocument/2006/relationships/image" Target="../media/image962.png"/><Relationship Id="rId89" Type="http://schemas.openxmlformats.org/officeDocument/2006/relationships/customXml" Target="../ink/ink791.xml"/><Relationship Id="rId154" Type="http://schemas.openxmlformats.org/officeDocument/2006/relationships/image" Target="../media/image686.png"/><Relationship Id="rId361" Type="http://schemas.openxmlformats.org/officeDocument/2006/relationships/customXml" Target="../ink/ink930.xml"/><Relationship Id="rId599" Type="http://schemas.openxmlformats.org/officeDocument/2006/relationships/image" Target="../media/image903.png"/><Relationship Id="rId459" Type="http://schemas.openxmlformats.org/officeDocument/2006/relationships/customXml" Target="../ink/ink980.xml"/><Relationship Id="rId666" Type="http://schemas.openxmlformats.org/officeDocument/2006/relationships/customXml" Target="../ink/ink1085.xml"/><Relationship Id="rId16" Type="http://schemas.openxmlformats.org/officeDocument/2006/relationships/image" Target="../media/image618.png"/><Relationship Id="rId221" Type="http://schemas.openxmlformats.org/officeDocument/2006/relationships/image" Target="../media/image719.png"/><Relationship Id="rId319" Type="http://schemas.openxmlformats.org/officeDocument/2006/relationships/image" Target="../media/image767.png"/><Relationship Id="rId526" Type="http://schemas.openxmlformats.org/officeDocument/2006/relationships/customXml" Target="../ink/ink1014.xml"/><Relationship Id="rId733" Type="http://schemas.openxmlformats.org/officeDocument/2006/relationships/customXml" Target="../ink/ink1120.xml"/><Relationship Id="rId165" Type="http://schemas.openxmlformats.org/officeDocument/2006/relationships/customXml" Target="../ink/ink829.xml"/><Relationship Id="rId372" Type="http://schemas.openxmlformats.org/officeDocument/2006/relationships/image" Target="../media/image792.png"/><Relationship Id="rId677" Type="http://schemas.openxmlformats.org/officeDocument/2006/relationships/customXml" Target="../ink/ink1091.xml"/><Relationship Id="rId800" Type="http://schemas.openxmlformats.org/officeDocument/2006/relationships/image" Target="../media/image1001.png"/><Relationship Id="rId232" Type="http://schemas.openxmlformats.org/officeDocument/2006/relationships/customXml" Target="../ink/ink863.xml"/><Relationship Id="rId27" Type="http://schemas.openxmlformats.org/officeDocument/2006/relationships/customXml" Target="../ink/ink760.xml"/><Relationship Id="rId537" Type="http://schemas.openxmlformats.org/officeDocument/2006/relationships/image" Target="../media/image872.png"/><Relationship Id="rId744" Type="http://schemas.openxmlformats.org/officeDocument/2006/relationships/image" Target="../media/image973.png"/><Relationship Id="rId80" Type="http://schemas.openxmlformats.org/officeDocument/2006/relationships/image" Target="../media/image650.png"/><Relationship Id="rId176" Type="http://schemas.openxmlformats.org/officeDocument/2006/relationships/image" Target="../media/image697.png"/><Relationship Id="rId383" Type="http://schemas.openxmlformats.org/officeDocument/2006/relationships/customXml" Target="../ink/ink941.xml"/><Relationship Id="rId590" Type="http://schemas.openxmlformats.org/officeDocument/2006/relationships/customXml" Target="../ink/ink1046.xml"/><Relationship Id="rId604" Type="http://schemas.openxmlformats.org/officeDocument/2006/relationships/customXml" Target="../ink/ink1053.xml"/><Relationship Id="rId811" Type="http://schemas.openxmlformats.org/officeDocument/2006/relationships/customXml" Target="../ink/ink1159.xml"/><Relationship Id="rId243" Type="http://schemas.openxmlformats.org/officeDocument/2006/relationships/image" Target="../media/image730.png"/><Relationship Id="rId450" Type="http://schemas.openxmlformats.org/officeDocument/2006/relationships/customXml" Target="../ink/ink975.xml"/><Relationship Id="rId688" Type="http://schemas.openxmlformats.org/officeDocument/2006/relationships/customXml" Target="../ink/ink1097.xml"/><Relationship Id="rId38" Type="http://schemas.openxmlformats.org/officeDocument/2006/relationships/image" Target="../media/image629.png"/><Relationship Id="rId103" Type="http://schemas.openxmlformats.org/officeDocument/2006/relationships/customXml" Target="../ink/ink798.xml"/><Relationship Id="rId310" Type="http://schemas.openxmlformats.org/officeDocument/2006/relationships/image" Target="../media/image763.png"/><Relationship Id="rId548" Type="http://schemas.openxmlformats.org/officeDocument/2006/relationships/customXml" Target="../ink/ink1025.xml"/><Relationship Id="rId755" Type="http://schemas.openxmlformats.org/officeDocument/2006/relationships/customXml" Target="../ink/ink1131.xml"/><Relationship Id="rId91" Type="http://schemas.openxmlformats.org/officeDocument/2006/relationships/customXml" Target="../ink/ink792.xml"/><Relationship Id="rId187" Type="http://schemas.openxmlformats.org/officeDocument/2006/relationships/customXml" Target="../ink/ink840.xml"/><Relationship Id="rId394" Type="http://schemas.openxmlformats.org/officeDocument/2006/relationships/image" Target="../media/image803.png"/><Relationship Id="rId408" Type="http://schemas.openxmlformats.org/officeDocument/2006/relationships/customXml" Target="../ink/ink954.xml"/><Relationship Id="rId615" Type="http://schemas.openxmlformats.org/officeDocument/2006/relationships/image" Target="../media/image911.png"/><Relationship Id="rId254" Type="http://schemas.openxmlformats.org/officeDocument/2006/relationships/customXml" Target="../ink/ink874.xml"/><Relationship Id="rId699" Type="http://schemas.openxmlformats.org/officeDocument/2006/relationships/image" Target="../media/image951.png"/><Relationship Id="rId49" Type="http://schemas.openxmlformats.org/officeDocument/2006/relationships/customXml" Target="../ink/ink771.xml"/><Relationship Id="rId114" Type="http://schemas.openxmlformats.org/officeDocument/2006/relationships/image" Target="../media/image666.png"/><Relationship Id="rId461" Type="http://schemas.openxmlformats.org/officeDocument/2006/relationships/customXml" Target="../ink/ink981.xml"/><Relationship Id="rId559" Type="http://schemas.openxmlformats.org/officeDocument/2006/relationships/image" Target="../media/image883.png"/><Relationship Id="rId766" Type="http://schemas.openxmlformats.org/officeDocument/2006/relationships/image" Target="../media/image984.png"/><Relationship Id="rId198" Type="http://schemas.openxmlformats.org/officeDocument/2006/relationships/image" Target="../media/image708.png"/><Relationship Id="rId321" Type="http://schemas.openxmlformats.org/officeDocument/2006/relationships/customXml" Target="../ink/ink909.xml"/><Relationship Id="rId419" Type="http://schemas.openxmlformats.org/officeDocument/2006/relationships/image" Target="../media/image815.png"/><Relationship Id="rId626" Type="http://schemas.openxmlformats.org/officeDocument/2006/relationships/image" Target="../media/image916.png"/><Relationship Id="rId265" Type="http://schemas.openxmlformats.org/officeDocument/2006/relationships/customXml" Target="../ink/ink880.xml"/><Relationship Id="rId472" Type="http://schemas.openxmlformats.org/officeDocument/2006/relationships/image" Target="../media/image841.png"/><Relationship Id="rId125" Type="http://schemas.openxmlformats.org/officeDocument/2006/relationships/customXml" Target="../ink/ink809.xml"/><Relationship Id="rId332" Type="http://schemas.openxmlformats.org/officeDocument/2006/relationships/image" Target="../media/image772.png"/><Relationship Id="rId777" Type="http://schemas.openxmlformats.org/officeDocument/2006/relationships/customXml" Target="../ink/ink1142.xml"/><Relationship Id="rId637" Type="http://schemas.openxmlformats.org/officeDocument/2006/relationships/customXml" Target="../ink/ink1070.xml"/><Relationship Id="rId276" Type="http://schemas.openxmlformats.org/officeDocument/2006/relationships/image" Target="../media/image746.png"/><Relationship Id="rId483" Type="http://schemas.openxmlformats.org/officeDocument/2006/relationships/customXml" Target="../ink/ink992.xml"/><Relationship Id="rId690" Type="http://schemas.openxmlformats.org/officeDocument/2006/relationships/customXml" Target="../ink/ink1098.xml"/><Relationship Id="rId704" Type="http://schemas.openxmlformats.org/officeDocument/2006/relationships/image" Target="../media/image953.png"/><Relationship Id="rId40" Type="http://schemas.openxmlformats.org/officeDocument/2006/relationships/image" Target="../media/image630.png"/><Relationship Id="rId136" Type="http://schemas.openxmlformats.org/officeDocument/2006/relationships/image" Target="../media/image677.png"/><Relationship Id="rId343" Type="http://schemas.openxmlformats.org/officeDocument/2006/relationships/customXml" Target="../ink/ink921.xml"/><Relationship Id="rId550" Type="http://schemas.openxmlformats.org/officeDocument/2006/relationships/customXml" Target="../ink/ink1026.xml"/><Relationship Id="rId788" Type="http://schemas.openxmlformats.org/officeDocument/2006/relationships/image" Target="../media/image995.png"/><Relationship Id="rId203" Type="http://schemas.openxmlformats.org/officeDocument/2006/relationships/customXml" Target="../ink/ink848.xml"/><Relationship Id="rId648" Type="http://schemas.openxmlformats.org/officeDocument/2006/relationships/image" Target="../media/image927.png"/><Relationship Id="rId287" Type="http://schemas.openxmlformats.org/officeDocument/2006/relationships/customXml" Target="../ink/ink891.xml"/><Relationship Id="rId410" Type="http://schemas.openxmlformats.org/officeDocument/2006/relationships/customXml" Target="../ink/ink955.xml"/><Relationship Id="rId494" Type="http://schemas.openxmlformats.org/officeDocument/2006/relationships/image" Target="../media/image851.png"/><Relationship Id="rId508" Type="http://schemas.openxmlformats.org/officeDocument/2006/relationships/image" Target="../media/image858.png"/><Relationship Id="rId715" Type="http://schemas.openxmlformats.org/officeDocument/2006/relationships/customXml" Target="../ink/ink1111.xml"/><Relationship Id="rId147" Type="http://schemas.openxmlformats.org/officeDocument/2006/relationships/customXml" Target="../ink/ink820.xml"/><Relationship Id="rId354" Type="http://schemas.openxmlformats.org/officeDocument/2006/relationships/image" Target="../media/image783.png"/><Relationship Id="rId799" Type="http://schemas.openxmlformats.org/officeDocument/2006/relationships/customXml" Target="../ink/ink1153.xml"/><Relationship Id="rId51" Type="http://schemas.openxmlformats.org/officeDocument/2006/relationships/customXml" Target="../ink/ink772.xml"/><Relationship Id="rId561" Type="http://schemas.openxmlformats.org/officeDocument/2006/relationships/image" Target="../media/image884.png"/><Relationship Id="rId659" Type="http://schemas.openxmlformats.org/officeDocument/2006/relationships/image" Target="../media/image932.png"/><Relationship Id="rId214" Type="http://schemas.openxmlformats.org/officeDocument/2006/relationships/image" Target="../media/image716.png"/><Relationship Id="rId298" Type="http://schemas.openxmlformats.org/officeDocument/2006/relationships/image" Target="../media/image757.png"/><Relationship Id="rId421" Type="http://schemas.openxmlformats.org/officeDocument/2006/relationships/image" Target="../media/image816.png"/><Relationship Id="rId519" Type="http://schemas.openxmlformats.org/officeDocument/2006/relationships/customXml" Target="../ink/ink1010.xml"/><Relationship Id="rId158" Type="http://schemas.openxmlformats.org/officeDocument/2006/relationships/image" Target="../media/image688.png"/><Relationship Id="rId726" Type="http://schemas.openxmlformats.org/officeDocument/2006/relationships/image" Target="../media/image964.png"/><Relationship Id="rId62" Type="http://schemas.openxmlformats.org/officeDocument/2006/relationships/image" Target="../media/image641.png"/><Relationship Id="rId365" Type="http://schemas.openxmlformats.org/officeDocument/2006/relationships/customXml" Target="../ink/ink932.xml"/><Relationship Id="rId572" Type="http://schemas.openxmlformats.org/officeDocument/2006/relationships/customXml" Target="../ink/ink1037.xml"/><Relationship Id="rId225" Type="http://schemas.openxmlformats.org/officeDocument/2006/relationships/image" Target="../media/image721.png"/><Relationship Id="rId432" Type="http://schemas.openxmlformats.org/officeDocument/2006/relationships/customXml" Target="../ink/ink966.xml"/><Relationship Id="rId737" Type="http://schemas.openxmlformats.org/officeDocument/2006/relationships/customXml" Target="../ink/ink1122.xml"/><Relationship Id="rId73" Type="http://schemas.openxmlformats.org/officeDocument/2006/relationships/customXml" Target="../ink/ink783.xml"/><Relationship Id="rId169" Type="http://schemas.openxmlformats.org/officeDocument/2006/relationships/customXml" Target="../ink/ink831.xml"/><Relationship Id="rId376" Type="http://schemas.openxmlformats.org/officeDocument/2006/relationships/image" Target="../media/image794.png"/><Relationship Id="rId583" Type="http://schemas.openxmlformats.org/officeDocument/2006/relationships/image" Target="../media/image895.png"/><Relationship Id="rId790" Type="http://schemas.openxmlformats.org/officeDocument/2006/relationships/image" Target="../media/image996.png"/><Relationship Id="rId804" Type="http://schemas.openxmlformats.org/officeDocument/2006/relationships/image" Target="../media/image1003.png"/><Relationship Id="rId4" Type="http://schemas.openxmlformats.org/officeDocument/2006/relationships/image" Target="../media/image612.png"/><Relationship Id="rId236" Type="http://schemas.openxmlformats.org/officeDocument/2006/relationships/customXml" Target="../ink/ink865.xml"/><Relationship Id="rId443" Type="http://schemas.openxmlformats.org/officeDocument/2006/relationships/image" Target="../media/image827.png"/><Relationship Id="rId650" Type="http://schemas.openxmlformats.org/officeDocument/2006/relationships/image" Target="../media/image928.png"/><Relationship Id="rId303" Type="http://schemas.openxmlformats.org/officeDocument/2006/relationships/customXml" Target="../ink/ink899.xml"/><Relationship Id="rId748" Type="http://schemas.openxmlformats.org/officeDocument/2006/relationships/image" Target="../media/image975.png"/><Relationship Id="rId84" Type="http://schemas.openxmlformats.org/officeDocument/2006/relationships/image" Target="../media/image652.png"/><Relationship Id="rId387" Type="http://schemas.openxmlformats.org/officeDocument/2006/relationships/customXml" Target="../ink/ink943.xml"/><Relationship Id="rId510" Type="http://schemas.openxmlformats.org/officeDocument/2006/relationships/image" Target="../media/image859.png"/><Relationship Id="rId594" Type="http://schemas.openxmlformats.org/officeDocument/2006/relationships/customXml" Target="../ink/ink1048.xml"/><Relationship Id="rId608" Type="http://schemas.openxmlformats.org/officeDocument/2006/relationships/customXml" Target="../ink/ink1055.xml"/><Relationship Id="rId815" Type="http://schemas.openxmlformats.org/officeDocument/2006/relationships/customXml" Target="../ink/ink1161.xml"/><Relationship Id="rId247" Type="http://schemas.openxmlformats.org/officeDocument/2006/relationships/image" Target="../media/image732.png"/><Relationship Id="rId107" Type="http://schemas.openxmlformats.org/officeDocument/2006/relationships/customXml" Target="../ink/ink800.xml"/><Relationship Id="rId454" Type="http://schemas.openxmlformats.org/officeDocument/2006/relationships/customXml" Target="../ink/ink977.xml"/><Relationship Id="rId661" Type="http://schemas.openxmlformats.org/officeDocument/2006/relationships/image" Target="../media/image933.png"/><Relationship Id="rId759" Type="http://schemas.openxmlformats.org/officeDocument/2006/relationships/customXml" Target="../ink/ink1133.xml"/><Relationship Id="rId11" Type="http://schemas.openxmlformats.org/officeDocument/2006/relationships/customXml" Target="../ink/ink752.xml"/><Relationship Id="rId314" Type="http://schemas.openxmlformats.org/officeDocument/2006/relationships/image" Target="../media/image765.png"/><Relationship Id="rId398" Type="http://schemas.openxmlformats.org/officeDocument/2006/relationships/image" Target="../media/image805.png"/><Relationship Id="rId521" Type="http://schemas.openxmlformats.org/officeDocument/2006/relationships/customXml" Target="../ink/ink1011.xml"/><Relationship Id="rId619" Type="http://schemas.openxmlformats.org/officeDocument/2006/relationships/image" Target="../media/image913.png"/><Relationship Id="rId95" Type="http://schemas.openxmlformats.org/officeDocument/2006/relationships/customXml" Target="../ink/ink794.xml"/><Relationship Id="rId160" Type="http://schemas.openxmlformats.org/officeDocument/2006/relationships/image" Target="../media/image689.png"/><Relationship Id="rId258" Type="http://schemas.openxmlformats.org/officeDocument/2006/relationships/image" Target="../media/image737.png"/><Relationship Id="rId465" Type="http://schemas.openxmlformats.org/officeDocument/2006/relationships/customXml" Target="../ink/ink983.xml"/><Relationship Id="rId672" Type="http://schemas.openxmlformats.org/officeDocument/2006/relationships/customXml" Target="../ink/ink1088.xml"/><Relationship Id="rId22" Type="http://schemas.openxmlformats.org/officeDocument/2006/relationships/image" Target="../media/image621.png"/><Relationship Id="rId118" Type="http://schemas.openxmlformats.org/officeDocument/2006/relationships/image" Target="../media/image668.png"/><Relationship Id="rId325" Type="http://schemas.openxmlformats.org/officeDocument/2006/relationships/customXml" Target="../ink/ink911.xml"/><Relationship Id="rId532" Type="http://schemas.openxmlformats.org/officeDocument/2006/relationships/customXml" Target="../ink/ink1017.xml"/><Relationship Id="rId171" Type="http://schemas.openxmlformats.org/officeDocument/2006/relationships/customXml" Target="../ink/ink832.xml"/><Relationship Id="rId269" Type="http://schemas.openxmlformats.org/officeDocument/2006/relationships/customXml" Target="../ink/ink882.xml"/><Relationship Id="rId476" Type="http://schemas.openxmlformats.org/officeDocument/2006/relationships/image" Target="../media/image385.png"/><Relationship Id="rId683" Type="http://schemas.openxmlformats.org/officeDocument/2006/relationships/image" Target="../media/image943.png"/><Relationship Id="rId33" Type="http://schemas.openxmlformats.org/officeDocument/2006/relationships/customXml" Target="../ink/ink763.xml"/><Relationship Id="rId129" Type="http://schemas.openxmlformats.org/officeDocument/2006/relationships/customXml" Target="../ink/ink811.xml"/><Relationship Id="rId336" Type="http://schemas.openxmlformats.org/officeDocument/2006/relationships/image" Target="../media/image774.png"/><Relationship Id="rId543" Type="http://schemas.openxmlformats.org/officeDocument/2006/relationships/image" Target="../media/image875.png"/><Relationship Id="rId182" Type="http://schemas.openxmlformats.org/officeDocument/2006/relationships/image" Target="../media/image700.png"/><Relationship Id="rId403" Type="http://schemas.openxmlformats.org/officeDocument/2006/relationships/image" Target="../media/image807.png"/><Relationship Id="rId750" Type="http://schemas.openxmlformats.org/officeDocument/2006/relationships/image" Target="../media/image976.png"/><Relationship Id="rId487" Type="http://schemas.openxmlformats.org/officeDocument/2006/relationships/customXml" Target="../ink/ink994.xml"/><Relationship Id="rId610" Type="http://schemas.openxmlformats.org/officeDocument/2006/relationships/customXml" Target="../ink/ink1056.xml"/><Relationship Id="rId694" Type="http://schemas.openxmlformats.org/officeDocument/2006/relationships/customXml" Target="../ink/ink1100.xml"/><Relationship Id="rId708" Type="http://schemas.openxmlformats.org/officeDocument/2006/relationships/image" Target="../media/image955.png"/></Relationships>
</file>

<file path=ppt/slides/_rels/slide8.xml.rels><?xml version="1.0" encoding="UTF-8" standalone="yes"?>
<Relationships xmlns="http://schemas.openxmlformats.org/package/2006/relationships"><Relationship Id="rId26" Type="http://schemas.openxmlformats.org/officeDocument/2006/relationships/customXml" Target="../ink/ink1175.xml"/><Relationship Id="rId21" Type="http://schemas.openxmlformats.org/officeDocument/2006/relationships/image" Target="../media/image1021.png"/><Relationship Id="rId42" Type="http://schemas.openxmlformats.org/officeDocument/2006/relationships/customXml" Target="../ink/ink1183.xml"/><Relationship Id="rId47" Type="http://schemas.openxmlformats.org/officeDocument/2006/relationships/image" Target="../media/image1034.png"/><Relationship Id="rId63" Type="http://schemas.openxmlformats.org/officeDocument/2006/relationships/image" Target="../media/image1042.png"/><Relationship Id="rId68" Type="http://schemas.openxmlformats.org/officeDocument/2006/relationships/customXml" Target="../ink/ink1196.xml"/><Relationship Id="rId84" Type="http://schemas.openxmlformats.org/officeDocument/2006/relationships/customXml" Target="../ink/ink1204.xml"/><Relationship Id="rId89" Type="http://schemas.openxmlformats.org/officeDocument/2006/relationships/image" Target="../media/image1055.png"/><Relationship Id="rId16" Type="http://schemas.openxmlformats.org/officeDocument/2006/relationships/customXml" Target="../ink/ink1170.xml"/><Relationship Id="rId11" Type="http://schemas.openxmlformats.org/officeDocument/2006/relationships/image" Target="../media/image1016.png"/><Relationship Id="rId32" Type="http://schemas.openxmlformats.org/officeDocument/2006/relationships/customXml" Target="../ink/ink1178.xml"/><Relationship Id="rId37" Type="http://schemas.openxmlformats.org/officeDocument/2006/relationships/image" Target="../media/image1029.png"/><Relationship Id="rId53" Type="http://schemas.openxmlformats.org/officeDocument/2006/relationships/image" Target="../media/image1037.png"/><Relationship Id="rId58" Type="http://schemas.openxmlformats.org/officeDocument/2006/relationships/customXml" Target="../ink/ink1191.xml"/><Relationship Id="rId74" Type="http://schemas.openxmlformats.org/officeDocument/2006/relationships/customXml" Target="../ink/ink1199.xml"/><Relationship Id="rId79" Type="http://schemas.openxmlformats.org/officeDocument/2006/relationships/image" Target="../media/image1050.png"/><Relationship Id="rId5" Type="http://schemas.openxmlformats.org/officeDocument/2006/relationships/image" Target="../media/image1013.png"/><Relationship Id="rId90" Type="http://schemas.openxmlformats.org/officeDocument/2006/relationships/customXml" Target="../ink/ink1207.xml"/><Relationship Id="rId95" Type="http://schemas.openxmlformats.org/officeDocument/2006/relationships/image" Target="../media/image1058.png"/><Relationship Id="rId22" Type="http://schemas.openxmlformats.org/officeDocument/2006/relationships/customXml" Target="../ink/ink1173.xml"/><Relationship Id="rId27" Type="http://schemas.openxmlformats.org/officeDocument/2006/relationships/image" Target="../media/image1024.png"/><Relationship Id="rId43" Type="http://schemas.openxmlformats.org/officeDocument/2006/relationships/image" Target="../media/image1032.png"/><Relationship Id="rId48" Type="http://schemas.openxmlformats.org/officeDocument/2006/relationships/customXml" Target="../ink/ink1186.xml"/><Relationship Id="rId64" Type="http://schemas.openxmlformats.org/officeDocument/2006/relationships/customXml" Target="../ink/ink1194.xml"/><Relationship Id="rId69" Type="http://schemas.openxmlformats.org/officeDocument/2006/relationships/image" Target="../media/image1045.png"/><Relationship Id="rId80" Type="http://schemas.openxmlformats.org/officeDocument/2006/relationships/customXml" Target="../ink/ink1202.xml"/><Relationship Id="rId85" Type="http://schemas.openxmlformats.org/officeDocument/2006/relationships/image" Target="../media/image1053.png"/><Relationship Id="rId3" Type="http://schemas.openxmlformats.org/officeDocument/2006/relationships/image" Target="../media/image1012.png"/><Relationship Id="rId12" Type="http://schemas.openxmlformats.org/officeDocument/2006/relationships/customXml" Target="../ink/ink1168.xml"/><Relationship Id="rId17" Type="http://schemas.openxmlformats.org/officeDocument/2006/relationships/image" Target="../media/image1019.png"/><Relationship Id="rId25" Type="http://schemas.openxmlformats.org/officeDocument/2006/relationships/image" Target="../media/image1023.png"/><Relationship Id="rId33" Type="http://schemas.openxmlformats.org/officeDocument/2006/relationships/image" Target="../media/image1027.png"/><Relationship Id="rId38" Type="http://schemas.openxmlformats.org/officeDocument/2006/relationships/customXml" Target="../ink/ink1181.xml"/><Relationship Id="rId46" Type="http://schemas.openxmlformats.org/officeDocument/2006/relationships/customXml" Target="../ink/ink1185.xml"/><Relationship Id="rId59" Type="http://schemas.openxmlformats.org/officeDocument/2006/relationships/image" Target="../media/image1040.png"/><Relationship Id="rId67" Type="http://schemas.openxmlformats.org/officeDocument/2006/relationships/image" Target="../media/image1044.png"/><Relationship Id="rId20" Type="http://schemas.openxmlformats.org/officeDocument/2006/relationships/customXml" Target="../ink/ink1172.xml"/><Relationship Id="rId41" Type="http://schemas.openxmlformats.org/officeDocument/2006/relationships/image" Target="../media/image1031.png"/><Relationship Id="rId54" Type="http://schemas.openxmlformats.org/officeDocument/2006/relationships/customXml" Target="../ink/ink1189.xml"/><Relationship Id="rId62" Type="http://schemas.openxmlformats.org/officeDocument/2006/relationships/customXml" Target="../ink/ink1193.xml"/><Relationship Id="rId70" Type="http://schemas.openxmlformats.org/officeDocument/2006/relationships/customXml" Target="../ink/ink1197.xml"/><Relationship Id="rId75" Type="http://schemas.openxmlformats.org/officeDocument/2006/relationships/image" Target="../media/image1048.png"/><Relationship Id="rId83" Type="http://schemas.openxmlformats.org/officeDocument/2006/relationships/image" Target="../media/image1052.png"/><Relationship Id="rId88" Type="http://schemas.openxmlformats.org/officeDocument/2006/relationships/customXml" Target="../ink/ink1206.xml"/><Relationship Id="rId91" Type="http://schemas.openxmlformats.org/officeDocument/2006/relationships/image" Target="../media/image1056.png"/><Relationship Id="rId96" Type="http://schemas.openxmlformats.org/officeDocument/2006/relationships/customXml" Target="../ink/ink1210.xml"/><Relationship Id="rId1" Type="http://schemas.openxmlformats.org/officeDocument/2006/relationships/slideLayout" Target="../slideLayouts/slideLayout7.xml"/><Relationship Id="rId6" Type="http://schemas.openxmlformats.org/officeDocument/2006/relationships/customXml" Target="../ink/ink1165.xml"/><Relationship Id="rId15" Type="http://schemas.openxmlformats.org/officeDocument/2006/relationships/image" Target="../media/image1018.png"/><Relationship Id="rId23" Type="http://schemas.openxmlformats.org/officeDocument/2006/relationships/image" Target="../media/image1022.png"/><Relationship Id="rId28" Type="http://schemas.openxmlformats.org/officeDocument/2006/relationships/customXml" Target="../ink/ink1176.xml"/><Relationship Id="rId36" Type="http://schemas.openxmlformats.org/officeDocument/2006/relationships/customXml" Target="../ink/ink1180.xml"/><Relationship Id="rId49" Type="http://schemas.openxmlformats.org/officeDocument/2006/relationships/image" Target="../media/image1035.png"/><Relationship Id="rId57" Type="http://schemas.openxmlformats.org/officeDocument/2006/relationships/image" Target="../media/image1039.png"/><Relationship Id="rId10" Type="http://schemas.openxmlformats.org/officeDocument/2006/relationships/customXml" Target="../ink/ink1167.xml"/><Relationship Id="rId31" Type="http://schemas.openxmlformats.org/officeDocument/2006/relationships/image" Target="../media/image1026.png"/><Relationship Id="rId44" Type="http://schemas.openxmlformats.org/officeDocument/2006/relationships/customXml" Target="../ink/ink1184.xml"/><Relationship Id="rId52" Type="http://schemas.openxmlformats.org/officeDocument/2006/relationships/customXml" Target="../ink/ink1188.xml"/><Relationship Id="rId60" Type="http://schemas.openxmlformats.org/officeDocument/2006/relationships/customXml" Target="../ink/ink1192.xml"/><Relationship Id="rId65" Type="http://schemas.openxmlformats.org/officeDocument/2006/relationships/image" Target="../media/image1043.png"/><Relationship Id="rId73" Type="http://schemas.openxmlformats.org/officeDocument/2006/relationships/image" Target="../media/image1047.png"/><Relationship Id="rId78" Type="http://schemas.openxmlformats.org/officeDocument/2006/relationships/customXml" Target="../ink/ink1201.xml"/><Relationship Id="rId81" Type="http://schemas.openxmlformats.org/officeDocument/2006/relationships/image" Target="../media/image1051.png"/><Relationship Id="rId86" Type="http://schemas.openxmlformats.org/officeDocument/2006/relationships/customXml" Target="../ink/ink1205.xml"/><Relationship Id="rId94" Type="http://schemas.openxmlformats.org/officeDocument/2006/relationships/customXml" Target="../ink/ink1209.xml"/><Relationship Id="rId4" Type="http://schemas.openxmlformats.org/officeDocument/2006/relationships/customXml" Target="../ink/ink1164.xml"/><Relationship Id="rId9" Type="http://schemas.openxmlformats.org/officeDocument/2006/relationships/image" Target="../media/image1015.png"/><Relationship Id="rId13" Type="http://schemas.openxmlformats.org/officeDocument/2006/relationships/image" Target="../media/image1017.png"/><Relationship Id="rId18" Type="http://schemas.openxmlformats.org/officeDocument/2006/relationships/customXml" Target="../ink/ink1171.xml"/><Relationship Id="rId39" Type="http://schemas.openxmlformats.org/officeDocument/2006/relationships/image" Target="../media/image1030.png"/><Relationship Id="rId34" Type="http://schemas.openxmlformats.org/officeDocument/2006/relationships/customXml" Target="../ink/ink1179.xml"/><Relationship Id="rId50" Type="http://schemas.openxmlformats.org/officeDocument/2006/relationships/customXml" Target="../ink/ink1187.xml"/><Relationship Id="rId55" Type="http://schemas.openxmlformats.org/officeDocument/2006/relationships/image" Target="../media/image1038.png"/><Relationship Id="rId76" Type="http://schemas.openxmlformats.org/officeDocument/2006/relationships/customXml" Target="../ink/ink1200.xml"/><Relationship Id="rId97" Type="http://schemas.openxmlformats.org/officeDocument/2006/relationships/image" Target="../media/image1059.png"/><Relationship Id="rId7" Type="http://schemas.openxmlformats.org/officeDocument/2006/relationships/image" Target="../media/image1014.png"/><Relationship Id="rId71" Type="http://schemas.openxmlformats.org/officeDocument/2006/relationships/image" Target="../media/image1046.png"/><Relationship Id="rId92" Type="http://schemas.openxmlformats.org/officeDocument/2006/relationships/customXml" Target="../ink/ink1208.xml"/><Relationship Id="rId2" Type="http://schemas.openxmlformats.org/officeDocument/2006/relationships/notesSlide" Target="../notesSlides/notesSlide8.xml"/><Relationship Id="rId29" Type="http://schemas.openxmlformats.org/officeDocument/2006/relationships/image" Target="../media/image1025.png"/><Relationship Id="rId24" Type="http://schemas.openxmlformats.org/officeDocument/2006/relationships/customXml" Target="../ink/ink1174.xml"/><Relationship Id="rId40" Type="http://schemas.openxmlformats.org/officeDocument/2006/relationships/customXml" Target="../ink/ink1182.xml"/><Relationship Id="rId45" Type="http://schemas.openxmlformats.org/officeDocument/2006/relationships/image" Target="../media/image1033.png"/><Relationship Id="rId66" Type="http://schemas.openxmlformats.org/officeDocument/2006/relationships/customXml" Target="../ink/ink1195.xml"/><Relationship Id="rId87" Type="http://schemas.openxmlformats.org/officeDocument/2006/relationships/image" Target="../media/image1054.png"/><Relationship Id="rId61" Type="http://schemas.openxmlformats.org/officeDocument/2006/relationships/image" Target="../media/image1041.png"/><Relationship Id="rId82" Type="http://schemas.openxmlformats.org/officeDocument/2006/relationships/customXml" Target="../ink/ink1203.xml"/><Relationship Id="rId19" Type="http://schemas.openxmlformats.org/officeDocument/2006/relationships/image" Target="../media/image1020.png"/><Relationship Id="rId14" Type="http://schemas.openxmlformats.org/officeDocument/2006/relationships/customXml" Target="../ink/ink1169.xml"/><Relationship Id="rId30" Type="http://schemas.openxmlformats.org/officeDocument/2006/relationships/customXml" Target="../ink/ink1177.xml"/><Relationship Id="rId35" Type="http://schemas.openxmlformats.org/officeDocument/2006/relationships/image" Target="../media/image1028.png"/><Relationship Id="rId56" Type="http://schemas.openxmlformats.org/officeDocument/2006/relationships/customXml" Target="../ink/ink1190.xml"/><Relationship Id="rId77" Type="http://schemas.openxmlformats.org/officeDocument/2006/relationships/image" Target="../media/image1049.png"/><Relationship Id="rId8" Type="http://schemas.openxmlformats.org/officeDocument/2006/relationships/customXml" Target="../ink/ink1166.xml"/><Relationship Id="rId51" Type="http://schemas.openxmlformats.org/officeDocument/2006/relationships/image" Target="../media/image1036.png"/><Relationship Id="rId72" Type="http://schemas.openxmlformats.org/officeDocument/2006/relationships/customXml" Target="../ink/ink1198.xml"/><Relationship Id="rId93" Type="http://schemas.openxmlformats.org/officeDocument/2006/relationships/image" Target="../media/image1057.png"/></Relationships>
</file>

<file path=ppt/slides/_rels/slide9.xml.rels><?xml version="1.0" encoding="UTF-8" standalone="yes"?>
<Relationships xmlns="http://schemas.openxmlformats.org/package/2006/relationships"><Relationship Id="rId117" Type="http://schemas.openxmlformats.org/officeDocument/2006/relationships/image" Target="../media/image1117.png"/><Relationship Id="rId299" Type="http://schemas.openxmlformats.org/officeDocument/2006/relationships/image" Target="../media/image1205.png"/><Relationship Id="rId21" Type="http://schemas.openxmlformats.org/officeDocument/2006/relationships/image" Target="../media/image1069.png"/><Relationship Id="rId63" Type="http://schemas.openxmlformats.org/officeDocument/2006/relationships/image" Target="../media/image1090.png"/><Relationship Id="rId159" Type="http://schemas.openxmlformats.org/officeDocument/2006/relationships/image" Target="../media/image1138.png"/><Relationship Id="rId324" Type="http://schemas.openxmlformats.org/officeDocument/2006/relationships/customXml" Target="../ink/ink1372.xml"/><Relationship Id="rId170" Type="http://schemas.openxmlformats.org/officeDocument/2006/relationships/customXml" Target="../ink/ink1294.xml"/><Relationship Id="rId226" Type="http://schemas.openxmlformats.org/officeDocument/2006/relationships/customXml" Target="../ink/ink1322.xml"/><Relationship Id="rId268" Type="http://schemas.openxmlformats.org/officeDocument/2006/relationships/customXml" Target="../ink/ink1343.xml"/><Relationship Id="rId32" Type="http://schemas.openxmlformats.org/officeDocument/2006/relationships/customXml" Target="../ink/ink1225.xml"/><Relationship Id="rId74" Type="http://schemas.openxmlformats.org/officeDocument/2006/relationships/customXml" Target="../ink/ink1246.xml"/><Relationship Id="rId128" Type="http://schemas.openxmlformats.org/officeDocument/2006/relationships/customXml" Target="../ink/ink1273.xml"/><Relationship Id="rId335" Type="http://schemas.openxmlformats.org/officeDocument/2006/relationships/image" Target="../media/image1221.png"/><Relationship Id="rId5" Type="http://schemas.openxmlformats.org/officeDocument/2006/relationships/image" Target="../media/image1061.png"/><Relationship Id="rId181" Type="http://schemas.openxmlformats.org/officeDocument/2006/relationships/image" Target="../media/image1148.png"/><Relationship Id="rId237" Type="http://schemas.openxmlformats.org/officeDocument/2006/relationships/image" Target="../media/image385.png"/><Relationship Id="rId279" Type="http://schemas.openxmlformats.org/officeDocument/2006/relationships/image" Target="../media/image1196.png"/><Relationship Id="rId43" Type="http://schemas.openxmlformats.org/officeDocument/2006/relationships/image" Target="../media/image1080.png"/><Relationship Id="rId139" Type="http://schemas.openxmlformats.org/officeDocument/2006/relationships/image" Target="../media/image1128.png"/><Relationship Id="rId290" Type="http://schemas.openxmlformats.org/officeDocument/2006/relationships/customXml" Target="../ink/ink1354.xml"/><Relationship Id="rId304" Type="http://schemas.openxmlformats.org/officeDocument/2006/relationships/customXml" Target="../ink/ink1362.xml"/><Relationship Id="rId85" Type="http://schemas.openxmlformats.org/officeDocument/2006/relationships/image" Target="../media/image1101.png"/><Relationship Id="rId150" Type="http://schemas.openxmlformats.org/officeDocument/2006/relationships/customXml" Target="../ink/ink1284.xml"/><Relationship Id="rId192" Type="http://schemas.openxmlformats.org/officeDocument/2006/relationships/customXml" Target="../ink/ink1305.xml"/><Relationship Id="rId206" Type="http://schemas.openxmlformats.org/officeDocument/2006/relationships/customXml" Target="../ink/ink1312.xml"/><Relationship Id="rId248" Type="http://schemas.openxmlformats.org/officeDocument/2006/relationships/customXml" Target="../ink/ink1333.xml"/><Relationship Id="rId12" Type="http://schemas.openxmlformats.org/officeDocument/2006/relationships/customXml" Target="../ink/ink1215.xml"/><Relationship Id="rId108" Type="http://schemas.openxmlformats.org/officeDocument/2006/relationships/customXml" Target="../ink/ink1263.xml"/><Relationship Id="rId315" Type="http://schemas.openxmlformats.org/officeDocument/2006/relationships/image" Target="../media/image1213.png"/><Relationship Id="rId54" Type="http://schemas.openxmlformats.org/officeDocument/2006/relationships/customXml" Target="../ink/ink1236.xml"/><Relationship Id="rId96" Type="http://schemas.openxmlformats.org/officeDocument/2006/relationships/customXml" Target="../ink/ink1257.xml"/><Relationship Id="rId161" Type="http://schemas.openxmlformats.org/officeDocument/2006/relationships/image" Target="../media/image1139.png"/><Relationship Id="rId217" Type="http://schemas.openxmlformats.org/officeDocument/2006/relationships/image" Target="../media/image1166.png"/><Relationship Id="rId259" Type="http://schemas.openxmlformats.org/officeDocument/2006/relationships/image" Target="../media/image1186.png"/><Relationship Id="rId23" Type="http://schemas.openxmlformats.org/officeDocument/2006/relationships/image" Target="../media/image1070.png"/><Relationship Id="rId119" Type="http://schemas.openxmlformats.org/officeDocument/2006/relationships/image" Target="../media/image1118.png"/><Relationship Id="rId270" Type="http://schemas.openxmlformats.org/officeDocument/2006/relationships/customXml" Target="../ink/ink1344.xml"/><Relationship Id="rId326" Type="http://schemas.openxmlformats.org/officeDocument/2006/relationships/customXml" Target="../ink/ink1373.xml"/><Relationship Id="rId65" Type="http://schemas.openxmlformats.org/officeDocument/2006/relationships/image" Target="../media/image1091.png"/><Relationship Id="rId130" Type="http://schemas.openxmlformats.org/officeDocument/2006/relationships/customXml" Target="../ink/ink1274.xml"/><Relationship Id="rId172" Type="http://schemas.openxmlformats.org/officeDocument/2006/relationships/customXml" Target="../ink/ink1295.xml"/><Relationship Id="rId228" Type="http://schemas.openxmlformats.org/officeDocument/2006/relationships/customXml" Target="../ink/ink1323.xml"/><Relationship Id="rId281" Type="http://schemas.openxmlformats.org/officeDocument/2006/relationships/image" Target="../media/image1197.png"/><Relationship Id="rId34" Type="http://schemas.openxmlformats.org/officeDocument/2006/relationships/customXml" Target="../ink/ink1226.xml"/><Relationship Id="rId76" Type="http://schemas.openxmlformats.org/officeDocument/2006/relationships/customXml" Target="../ink/ink1247.xml"/><Relationship Id="rId141" Type="http://schemas.openxmlformats.org/officeDocument/2006/relationships/image" Target="../media/image1129.png"/><Relationship Id="rId7" Type="http://schemas.openxmlformats.org/officeDocument/2006/relationships/image" Target="../media/image1062.png"/><Relationship Id="rId183" Type="http://schemas.openxmlformats.org/officeDocument/2006/relationships/image" Target="../media/image1149.png"/><Relationship Id="rId239" Type="http://schemas.openxmlformats.org/officeDocument/2006/relationships/image" Target="../media/image1176.png"/><Relationship Id="rId250" Type="http://schemas.openxmlformats.org/officeDocument/2006/relationships/customXml" Target="../ink/ink1334.xml"/><Relationship Id="rId292" Type="http://schemas.openxmlformats.org/officeDocument/2006/relationships/image" Target="../media/image1202.png"/><Relationship Id="rId306" Type="http://schemas.openxmlformats.org/officeDocument/2006/relationships/customXml" Target="../ink/ink1363.xml"/><Relationship Id="rId24" Type="http://schemas.openxmlformats.org/officeDocument/2006/relationships/customXml" Target="../ink/ink1221.xml"/><Relationship Id="rId45" Type="http://schemas.openxmlformats.org/officeDocument/2006/relationships/image" Target="../media/image1081.png"/><Relationship Id="rId66" Type="http://schemas.openxmlformats.org/officeDocument/2006/relationships/customXml" Target="../ink/ink1242.xml"/><Relationship Id="rId87" Type="http://schemas.openxmlformats.org/officeDocument/2006/relationships/image" Target="../media/image1102.png"/><Relationship Id="rId110" Type="http://schemas.openxmlformats.org/officeDocument/2006/relationships/customXml" Target="../ink/ink1264.xml"/><Relationship Id="rId131" Type="http://schemas.openxmlformats.org/officeDocument/2006/relationships/image" Target="../media/image1124.png"/><Relationship Id="rId327" Type="http://schemas.openxmlformats.org/officeDocument/2006/relationships/image" Target="../media/image1219.png"/><Relationship Id="rId152" Type="http://schemas.openxmlformats.org/officeDocument/2006/relationships/customXml" Target="../ink/ink1285.xml"/><Relationship Id="rId173" Type="http://schemas.openxmlformats.org/officeDocument/2006/relationships/image" Target="../media/image33.png"/><Relationship Id="rId194" Type="http://schemas.openxmlformats.org/officeDocument/2006/relationships/customXml" Target="../ink/ink1306.xml"/><Relationship Id="rId208" Type="http://schemas.openxmlformats.org/officeDocument/2006/relationships/customXml" Target="../ink/ink1313.xml"/><Relationship Id="rId229" Type="http://schemas.openxmlformats.org/officeDocument/2006/relationships/image" Target="../media/image1172.png"/><Relationship Id="rId240" Type="http://schemas.openxmlformats.org/officeDocument/2006/relationships/customXml" Target="../ink/ink1329.xml"/><Relationship Id="rId261" Type="http://schemas.openxmlformats.org/officeDocument/2006/relationships/image" Target="../media/image1187.png"/><Relationship Id="rId14" Type="http://schemas.openxmlformats.org/officeDocument/2006/relationships/customXml" Target="../ink/ink1216.xml"/><Relationship Id="rId35" Type="http://schemas.openxmlformats.org/officeDocument/2006/relationships/image" Target="../media/image1076.png"/><Relationship Id="rId56" Type="http://schemas.openxmlformats.org/officeDocument/2006/relationships/customXml" Target="../ink/ink1237.xml"/><Relationship Id="rId77" Type="http://schemas.openxmlformats.org/officeDocument/2006/relationships/image" Target="../media/image1097.png"/><Relationship Id="rId100" Type="http://schemas.openxmlformats.org/officeDocument/2006/relationships/customXml" Target="../ink/ink1259.xml"/><Relationship Id="rId282" Type="http://schemas.openxmlformats.org/officeDocument/2006/relationships/customXml" Target="../ink/ink1350.xml"/><Relationship Id="rId317" Type="http://schemas.openxmlformats.org/officeDocument/2006/relationships/image" Target="../media/image1214.png"/><Relationship Id="rId8" Type="http://schemas.openxmlformats.org/officeDocument/2006/relationships/customXml" Target="../ink/ink1213.xml"/><Relationship Id="rId98" Type="http://schemas.openxmlformats.org/officeDocument/2006/relationships/customXml" Target="../ink/ink1258.xml"/><Relationship Id="rId121" Type="http://schemas.openxmlformats.org/officeDocument/2006/relationships/image" Target="../media/image1119.png"/><Relationship Id="rId142" Type="http://schemas.openxmlformats.org/officeDocument/2006/relationships/customXml" Target="../ink/ink1280.xml"/><Relationship Id="rId163" Type="http://schemas.openxmlformats.org/officeDocument/2006/relationships/image" Target="../media/image1140.png"/><Relationship Id="rId184" Type="http://schemas.openxmlformats.org/officeDocument/2006/relationships/customXml" Target="../ink/ink1301.xml"/><Relationship Id="rId219" Type="http://schemas.openxmlformats.org/officeDocument/2006/relationships/image" Target="../media/image1167.png"/><Relationship Id="rId230" Type="http://schemas.openxmlformats.org/officeDocument/2006/relationships/customXml" Target="../ink/ink1324.xml"/><Relationship Id="rId251" Type="http://schemas.openxmlformats.org/officeDocument/2006/relationships/image" Target="../media/image1182.png"/><Relationship Id="rId25" Type="http://schemas.openxmlformats.org/officeDocument/2006/relationships/image" Target="../media/image1071.png"/><Relationship Id="rId46" Type="http://schemas.openxmlformats.org/officeDocument/2006/relationships/customXml" Target="../ink/ink1232.xml"/><Relationship Id="rId67" Type="http://schemas.openxmlformats.org/officeDocument/2006/relationships/image" Target="../media/image1092.png"/><Relationship Id="rId272" Type="http://schemas.openxmlformats.org/officeDocument/2006/relationships/customXml" Target="../ink/ink1345.xml"/><Relationship Id="rId293" Type="http://schemas.openxmlformats.org/officeDocument/2006/relationships/customXml" Target="../ink/ink1356.xml"/><Relationship Id="rId307" Type="http://schemas.openxmlformats.org/officeDocument/2006/relationships/image" Target="../media/image1209.png"/><Relationship Id="rId328" Type="http://schemas.openxmlformats.org/officeDocument/2006/relationships/customXml" Target="../ink/ink1374.xml"/><Relationship Id="rId88" Type="http://schemas.openxmlformats.org/officeDocument/2006/relationships/customXml" Target="../ink/ink1253.xml"/><Relationship Id="rId111" Type="http://schemas.openxmlformats.org/officeDocument/2006/relationships/image" Target="../media/image1114.png"/><Relationship Id="rId132" Type="http://schemas.openxmlformats.org/officeDocument/2006/relationships/customXml" Target="../ink/ink1275.xml"/><Relationship Id="rId153" Type="http://schemas.openxmlformats.org/officeDocument/2006/relationships/image" Target="../media/image1135.png"/><Relationship Id="rId174" Type="http://schemas.openxmlformats.org/officeDocument/2006/relationships/customXml" Target="../ink/ink1296.xml"/><Relationship Id="rId195" Type="http://schemas.openxmlformats.org/officeDocument/2006/relationships/image" Target="../media/image1155.png"/><Relationship Id="rId209" Type="http://schemas.openxmlformats.org/officeDocument/2006/relationships/image" Target="../media/image1162.png"/><Relationship Id="rId220" Type="http://schemas.openxmlformats.org/officeDocument/2006/relationships/customXml" Target="../ink/ink1319.xml"/><Relationship Id="rId241" Type="http://schemas.openxmlformats.org/officeDocument/2006/relationships/image" Target="../media/image1177.png"/><Relationship Id="rId15" Type="http://schemas.openxmlformats.org/officeDocument/2006/relationships/image" Target="../media/image1066.png"/><Relationship Id="rId36" Type="http://schemas.openxmlformats.org/officeDocument/2006/relationships/customXml" Target="../ink/ink1227.xml"/><Relationship Id="rId57" Type="http://schemas.openxmlformats.org/officeDocument/2006/relationships/image" Target="../media/image1087.png"/><Relationship Id="rId262" Type="http://schemas.openxmlformats.org/officeDocument/2006/relationships/customXml" Target="../ink/ink1340.xml"/><Relationship Id="rId283" Type="http://schemas.openxmlformats.org/officeDocument/2006/relationships/image" Target="../media/image1198.png"/><Relationship Id="rId318" Type="http://schemas.openxmlformats.org/officeDocument/2006/relationships/customXml" Target="../ink/ink1369.xml"/><Relationship Id="rId78" Type="http://schemas.openxmlformats.org/officeDocument/2006/relationships/customXml" Target="../ink/ink1248.xml"/><Relationship Id="rId99" Type="http://schemas.openxmlformats.org/officeDocument/2006/relationships/image" Target="../media/image1108.png"/><Relationship Id="rId101" Type="http://schemas.openxmlformats.org/officeDocument/2006/relationships/image" Target="../media/image1109.png"/><Relationship Id="rId122" Type="http://schemas.openxmlformats.org/officeDocument/2006/relationships/customXml" Target="../ink/ink1270.xml"/><Relationship Id="rId143" Type="http://schemas.openxmlformats.org/officeDocument/2006/relationships/image" Target="../media/image1130.png"/><Relationship Id="rId164" Type="http://schemas.openxmlformats.org/officeDocument/2006/relationships/customXml" Target="../ink/ink1291.xml"/><Relationship Id="rId185" Type="http://schemas.openxmlformats.org/officeDocument/2006/relationships/image" Target="../media/image1150.png"/><Relationship Id="rId9" Type="http://schemas.openxmlformats.org/officeDocument/2006/relationships/image" Target="../media/image1063.png"/><Relationship Id="rId210" Type="http://schemas.openxmlformats.org/officeDocument/2006/relationships/customXml" Target="../ink/ink1314.xml"/><Relationship Id="rId26" Type="http://schemas.openxmlformats.org/officeDocument/2006/relationships/customXml" Target="../ink/ink1222.xml"/><Relationship Id="rId231" Type="http://schemas.openxmlformats.org/officeDocument/2006/relationships/image" Target="../media/image1173.png"/><Relationship Id="rId252" Type="http://schemas.openxmlformats.org/officeDocument/2006/relationships/customXml" Target="../ink/ink1335.xml"/><Relationship Id="rId273" Type="http://schemas.openxmlformats.org/officeDocument/2006/relationships/image" Target="../media/image1193.png"/><Relationship Id="rId294" Type="http://schemas.openxmlformats.org/officeDocument/2006/relationships/image" Target="../media/image1203.png"/><Relationship Id="rId308" Type="http://schemas.openxmlformats.org/officeDocument/2006/relationships/customXml" Target="../ink/ink1364.xml"/><Relationship Id="rId329" Type="http://schemas.openxmlformats.org/officeDocument/2006/relationships/image" Target="../media/image1220.png"/><Relationship Id="rId47" Type="http://schemas.openxmlformats.org/officeDocument/2006/relationships/image" Target="../media/image1082.png"/><Relationship Id="rId68" Type="http://schemas.openxmlformats.org/officeDocument/2006/relationships/customXml" Target="../ink/ink1243.xml"/><Relationship Id="rId89" Type="http://schemas.openxmlformats.org/officeDocument/2006/relationships/image" Target="../media/image1103.png"/><Relationship Id="rId112" Type="http://schemas.openxmlformats.org/officeDocument/2006/relationships/customXml" Target="../ink/ink1265.xml"/><Relationship Id="rId133" Type="http://schemas.openxmlformats.org/officeDocument/2006/relationships/image" Target="../media/image1125.png"/><Relationship Id="rId154" Type="http://schemas.openxmlformats.org/officeDocument/2006/relationships/customXml" Target="../ink/ink1286.xml"/><Relationship Id="rId175" Type="http://schemas.openxmlformats.org/officeDocument/2006/relationships/image" Target="../media/image1145.png"/><Relationship Id="rId196" Type="http://schemas.openxmlformats.org/officeDocument/2006/relationships/customXml" Target="../ink/ink1307.xml"/><Relationship Id="rId200" Type="http://schemas.openxmlformats.org/officeDocument/2006/relationships/customXml" Target="../ink/ink1309.xml"/><Relationship Id="rId16" Type="http://schemas.openxmlformats.org/officeDocument/2006/relationships/customXml" Target="../ink/ink1217.xml"/><Relationship Id="rId221" Type="http://schemas.openxmlformats.org/officeDocument/2006/relationships/image" Target="../media/image1168.png"/><Relationship Id="rId242" Type="http://schemas.openxmlformats.org/officeDocument/2006/relationships/customXml" Target="../ink/ink1330.xml"/><Relationship Id="rId263" Type="http://schemas.openxmlformats.org/officeDocument/2006/relationships/image" Target="../media/image1188.png"/><Relationship Id="rId284" Type="http://schemas.openxmlformats.org/officeDocument/2006/relationships/customXml" Target="../ink/ink1351.xml"/><Relationship Id="rId319" Type="http://schemas.openxmlformats.org/officeDocument/2006/relationships/image" Target="../media/image1215.png"/><Relationship Id="rId37" Type="http://schemas.openxmlformats.org/officeDocument/2006/relationships/image" Target="../media/image1077.png"/><Relationship Id="rId58" Type="http://schemas.openxmlformats.org/officeDocument/2006/relationships/customXml" Target="../ink/ink1238.xml"/><Relationship Id="rId79" Type="http://schemas.openxmlformats.org/officeDocument/2006/relationships/image" Target="../media/image1098.png"/><Relationship Id="rId102" Type="http://schemas.openxmlformats.org/officeDocument/2006/relationships/customXml" Target="../ink/ink1260.xml"/><Relationship Id="rId123" Type="http://schemas.openxmlformats.org/officeDocument/2006/relationships/image" Target="../media/image1120.png"/><Relationship Id="rId144" Type="http://schemas.openxmlformats.org/officeDocument/2006/relationships/customXml" Target="../ink/ink1281.xml"/><Relationship Id="rId330" Type="http://schemas.openxmlformats.org/officeDocument/2006/relationships/hyperlink" Target="http://www.bernhardkoester.de/workingpaper/CDO.pdf" TargetMode="External"/><Relationship Id="rId90" Type="http://schemas.openxmlformats.org/officeDocument/2006/relationships/customXml" Target="../ink/ink1254.xml"/><Relationship Id="rId165" Type="http://schemas.openxmlformats.org/officeDocument/2006/relationships/image" Target="../media/image1141.png"/><Relationship Id="rId186" Type="http://schemas.openxmlformats.org/officeDocument/2006/relationships/customXml" Target="../ink/ink1302.xml"/><Relationship Id="rId211" Type="http://schemas.openxmlformats.org/officeDocument/2006/relationships/image" Target="../media/image1163.png"/><Relationship Id="rId232" Type="http://schemas.openxmlformats.org/officeDocument/2006/relationships/customXml" Target="../ink/ink1325.xml"/><Relationship Id="rId253" Type="http://schemas.openxmlformats.org/officeDocument/2006/relationships/image" Target="../media/image1183.png"/><Relationship Id="rId274" Type="http://schemas.openxmlformats.org/officeDocument/2006/relationships/customXml" Target="../ink/ink1346.xml"/><Relationship Id="rId295" Type="http://schemas.openxmlformats.org/officeDocument/2006/relationships/customXml" Target="../ink/ink1357.xml"/><Relationship Id="rId309" Type="http://schemas.openxmlformats.org/officeDocument/2006/relationships/image" Target="../media/image1210.png"/><Relationship Id="rId27" Type="http://schemas.openxmlformats.org/officeDocument/2006/relationships/image" Target="../media/image1072.png"/><Relationship Id="rId48" Type="http://schemas.openxmlformats.org/officeDocument/2006/relationships/customXml" Target="../ink/ink1233.xml"/><Relationship Id="rId69" Type="http://schemas.openxmlformats.org/officeDocument/2006/relationships/image" Target="../media/image1093.png"/><Relationship Id="rId113" Type="http://schemas.openxmlformats.org/officeDocument/2006/relationships/image" Target="../media/image1115.png"/><Relationship Id="rId134" Type="http://schemas.openxmlformats.org/officeDocument/2006/relationships/customXml" Target="../ink/ink1276.xml"/><Relationship Id="rId320" Type="http://schemas.openxmlformats.org/officeDocument/2006/relationships/customXml" Target="../ink/ink1370.xml"/><Relationship Id="rId80" Type="http://schemas.openxmlformats.org/officeDocument/2006/relationships/customXml" Target="../ink/ink1249.xml"/><Relationship Id="rId155" Type="http://schemas.openxmlformats.org/officeDocument/2006/relationships/image" Target="../media/image1136.png"/><Relationship Id="rId176" Type="http://schemas.openxmlformats.org/officeDocument/2006/relationships/customXml" Target="../ink/ink1297.xml"/><Relationship Id="rId197" Type="http://schemas.openxmlformats.org/officeDocument/2006/relationships/image" Target="../media/image1156.png"/><Relationship Id="rId201" Type="http://schemas.openxmlformats.org/officeDocument/2006/relationships/image" Target="../media/image1158.png"/><Relationship Id="rId222" Type="http://schemas.openxmlformats.org/officeDocument/2006/relationships/customXml" Target="../ink/ink1320.xml"/><Relationship Id="rId243" Type="http://schemas.openxmlformats.org/officeDocument/2006/relationships/image" Target="../media/image1178.png"/><Relationship Id="rId264" Type="http://schemas.openxmlformats.org/officeDocument/2006/relationships/customXml" Target="../ink/ink1341.xml"/><Relationship Id="rId285" Type="http://schemas.openxmlformats.org/officeDocument/2006/relationships/image" Target="../media/image1199.png"/><Relationship Id="rId17" Type="http://schemas.openxmlformats.org/officeDocument/2006/relationships/image" Target="../media/image1067.png"/><Relationship Id="rId38" Type="http://schemas.openxmlformats.org/officeDocument/2006/relationships/customXml" Target="../ink/ink1228.xml"/><Relationship Id="rId59" Type="http://schemas.openxmlformats.org/officeDocument/2006/relationships/image" Target="../media/image1088.png"/><Relationship Id="rId103" Type="http://schemas.openxmlformats.org/officeDocument/2006/relationships/image" Target="../media/image1110.png"/><Relationship Id="rId124" Type="http://schemas.openxmlformats.org/officeDocument/2006/relationships/customXml" Target="../ink/ink1271.xml"/><Relationship Id="rId310" Type="http://schemas.openxmlformats.org/officeDocument/2006/relationships/customXml" Target="../ink/ink1365.xml"/><Relationship Id="rId70" Type="http://schemas.openxmlformats.org/officeDocument/2006/relationships/customXml" Target="../ink/ink1244.xml"/><Relationship Id="rId91" Type="http://schemas.openxmlformats.org/officeDocument/2006/relationships/image" Target="../media/image1104.png"/><Relationship Id="rId145" Type="http://schemas.openxmlformats.org/officeDocument/2006/relationships/image" Target="../media/image1131.png"/><Relationship Id="rId166" Type="http://schemas.openxmlformats.org/officeDocument/2006/relationships/customXml" Target="../ink/ink1292.xml"/><Relationship Id="rId187" Type="http://schemas.openxmlformats.org/officeDocument/2006/relationships/image" Target="../media/image1151.png"/><Relationship Id="rId331" Type="http://schemas.openxmlformats.org/officeDocument/2006/relationships/hyperlink" Target="https://www.jade-hs.de/fileadmin/fb_wirtschaft/4_Forschung-und-Praxis/Jahresband/2020/2020-12-7-Koester_Rieken.pdf" TargetMode="External"/><Relationship Id="rId1" Type="http://schemas.openxmlformats.org/officeDocument/2006/relationships/slideLayout" Target="../slideLayouts/slideLayout7.xml"/><Relationship Id="rId212" Type="http://schemas.openxmlformats.org/officeDocument/2006/relationships/customXml" Target="../ink/ink1315.xml"/><Relationship Id="rId233" Type="http://schemas.openxmlformats.org/officeDocument/2006/relationships/image" Target="../media/image1174.png"/><Relationship Id="rId254" Type="http://schemas.openxmlformats.org/officeDocument/2006/relationships/customXml" Target="../ink/ink1336.xml"/><Relationship Id="rId28" Type="http://schemas.openxmlformats.org/officeDocument/2006/relationships/customXml" Target="../ink/ink1223.xml"/><Relationship Id="rId49" Type="http://schemas.openxmlformats.org/officeDocument/2006/relationships/image" Target="../media/image1083.png"/><Relationship Id="rId114" Type="http://schemas.openxmlformats.org/officeDocument/2006/relationships/customXml" Target="../ink/ink1266.xml"/><Relationship Id="rId275" Type="http://schemas.openxmlformats.org/officeDocument/2006/relationships/image" Target="../media/image1194.png"/><Relationship Id="rId296" Type="http://schemas.openxmlformats.org/officeDocument/2006/relationships/image" Target="../media/image1204.png"/><Relationship Id="rId300" Type="http://schemas.openxmlformats.org/officeDocument/2006/relationships/customXml" Target="../ink/ink1360.xml"/><Relationship Id="rId60" Type="http://schemas.openxmlformats.org/officeDocument/2006/relationships/customXml" Target="../ink/ink1239.xml"/><Relationship Id="rId81" Type="http://schemas.openxmlformats.org/officeDocument/2006/relationships/image" Target="../media/image1099.png"/><Relationship Id="rId135" Type="http://schemas.openxmlformats.org/officeDocument/2006/relationships/image" Target="../media/image1126.png"/><Relationship Id="rId156" Type="http://schemas.openxmlformats.org/officeDocument/2006/relationships/customXml" Target="../ink/ink1287.xml"/><Relationship Id="rId177" Type="http://schemas.openxmlformats.org/officeDocument/2006/relationships/image" Target="../media/image1146.png"/><Relationship Id="rId198" Type="http://schemas.openxmlformats.org/officeDocument/2006/relationships/customXml" Target="../ink/ink1308.xml"/><Relationship Id="rId321" Type="http://schemas.openxmlformats.org/officeDocument/2006/relationships/image" Target="../media/image1216.png"/><Relationship Id="rId202" Type="http://schemas.openxmlformats.org/officeDocument/2006/relationships/customXml" Target="../ink/ink1310.xml"/><Relationship Id="rId223" Type="http://schemas.openxmlformats.org/officeDocument/2006/relationships/image" Target="../media/image1169.png"/><Relationship Id="rId244" Type="http://schemas.openxmlformats.org/officeDocument/2006/relationships/customXml" Target="../ink/ink1331.xml"/><Relationship Id="rId18" Type="http://schemas.openxmlformats.org/officeDocument/2006/relationships/customXml" Target="../ink/ink1218.xml"/><Relationship Id="rId39" Type="http://schemas.openxmlformats.org/officeDocument/2006/relationships/image" Target="../media/image1078.png"/><Relationship Id="rId265" Type="http://schemas.openxmlformats.org/officeDocument/2006/relationships/image" Target="../media/image1189.png"/><Relationship Id="rId286" Type="http://schemas.openxmlformats.org/officeDocument/2006/relationships/customXml" Target="../ink/ink1352.xml"/><Relationship Id="rId50" Type="http://schemas.openxmlformats.org/officeDocument/2006/relationships/customXml" Target="../ink/ink1234.xml"/><Relationship Id="rId104" Type="http://schemas.openxmlformats.org/officeDocument/2006/relationships/customXml" Target="../ink/ink1261.xml"/><Relationship Id="rId125" Type="http://schemas.openxmlformats.org/officeDocument/2006/relationships/image" Target="../media/image1121.png"/><Relationship Id="rId146" Type="http://schemas.openxmlformats.org/officeDocument/2006/relationships/customXml" Target="../ink/ink1282.xml"/><Relationship Id="rId167" Type="http://schemas.openxmlformats.org/officeDocument/2006/relationships/image" Target="../media/image1142.png"/><Relationship Id="rId188" Type="http://schemas.openxmlformats.org/officeDocument/2006/relationships/customXml" Target="../ink/ink1303.xml"/><Relationship Id="rId311" Type="http://schemas.openxmlformats.org/officeDocument/2006/relationships/image" Target="../media/image1211.png"/><Relationship Id="rId332" Type="http://schemas.openxmlformats.org/officeDocument/2006/relationships/hyperlink" Target="https://www.jade-hs.de/fileadmin/fb_wirtschaft/4_Forschung-und-Praxis/Jahresband/2021/2021-13-7Koester_Rieken_Ein_Jahr_Corona-Epidemie_in_Deutschland.pdf" TargetMode="External"/><Relationship Id="rId71" Type="http://schemas.openxmlformats.org/officeDocument/2006/relationships/image" Target="../media/image1094.png"/><Relationship Id="rId92" Type="http://schemas.openxmlformats.org/officeDocument/2006/relationships/customXml" Target="../ink/ink1255.xml"/><Relationship Id="rId213" Type="http://schemas.openxmlformats.org/officeDocument/2006/relationships/image" Target="../media/image1164.png"/><Relationship Id="rId234" Type="http://schemas.openxmlformats.org/officeDocument/2006/relationships/customXml" Target="../ink/ink1326.xml"/><Relationship Id="rId2" Type="http://schemas.openxmlformats.org/officeDocument/2006/relationships/notesSlide" Target="../notesSlides/notesSlide9.xml"/><Relationship Id="rId29" Type="http://schemas.openxmlformats.org/officeDocument/2006/relationships/image" Target="../media/image1073.png"/><Relationship Id="rId255" Type="http://schemas.openxmlformats.org/officeDocument/2006/relationships/image" Target="../media/image1184.png"/><Relationship Id="rId276" Type="http://schemas.openxmlformats.org/officeDocument/2006/relationships/customXml" Target="../ink/ink1347.xml"/><Relationship Id="rId297" Type="http://schemas.openxmlformats.org/officeDocument/2006/relationships/customXml" Target="../ink/ink1358.xml"/><Relationship Id="rId40" Type="http://schemas.openxmlformats.org/officeDocument/2006/relationships/customXml" Target="../ink/ink1229.xml"/><Relationship Id="rId115" Type="http://schemas.openxmlformats.org/officeDocument/2006/relationships/image" Target="../media/image1116.png"/><Relationship Id="rId136" Type="http://schemas.openxmlformats.org/officeDocument/2006/relationships/customXml" Target="../ink/ink1277.xml"/><Relationship Id="rId157" Type="http://schemas.openxmlformats.org/officeDocument/2006/relationships/image" Target="../media/image1137.png"/><Relationship Id="rId178" Type="http://schemas.openxmlformats.org/officeDocument/2006/relationships/customXml" Target="../ink/ink1298.xml"/><Relationship Id="rId301" Type="http://schemas.openxmlformats.org/officeDocument/2006/relationships/image" Target="../media/image1206.png"/><Relationship Id="rId322" Type="http://schemas.openxmlformats.org/officeDocument/2006/relationships/customXml" Target="../ink/ink1371.xml"/><Relationship Id="rId61" Type="http://schemas.openxmlformats.org/officeDocument/2006/relationships/image" Target="../media/image1089.png"/><Relationship Id="rId82" Type="http://schemas.openxmlformats.org/officeDocument/2006/relationships/customXml" Target="../ink/ink1250.xml"/><Relationship Id="rId199" Type="http://schemas.openxmlformats.org/officeDocument/2006/relationships/image" Target="../media/image1157.png"/><Relationship Id="rId203" Type="http://schemas.openxmlformats.org/officeDocument/2006/relationships/image" Target="../media/image1159.png"/><Relationship Id="rId19" Type="http://schemas.openxmlformats.org/officeDocument/2006/relationships/image" Target="../media/image1068.png"/><Relationship Id="rId224" Type="http://schemas.openxmlformats.org/officeDocument/2006/relationships/customXml" Target="../ink/ink1321.xml"/><Relationship Id="rId245" Type="http://schemas.openxmlformats.org/officeDocument/2006/relationships/image" Target="../media/image1179.png"/><Relationship Id="rId266" Type="http://schemas.openxmlformats.org/officeDocument/2006/relationships/customXml" Target="../ink/ink1342.xml"/><Relationship Id="rId287" Type="http://schemas.openxmlformats.org/officeDocument/2006/relationships/image" Target="../media/image1200.png"/><Relationship Id="rId30" Type="http://schemas.openxmlformats.org/officeDocument/2006/relationships/customXml" Target="../ink/ink1224.xml"/><Relationship Id="rId105" Type="http://schemas.openxmlformats.org/officeDocument/2006/relationships/image" Target="../media/image1111.png"/><Relationship Id="rId126" Type="http://schemas.openxmlformats.org/officeDocument/2006/relationships/customXml" Target="../ink/ink1272.xml"/><Relationship Id="rId147" Type="http://schemas.openxmlformats.org/officeDocument/2006/relationships/image" Target="../media/image1132.png"/><Relationship Id="rId168" Type="http://schemas.openxmlformats.org/officeDocument/2006/relationships/customXml" Target="../ink/ink1293.xml"/><Relationship Id="rId312" Type="http://schemas.openxmlformats.org/officeDocument/2006/relationships/customXml" Target="../ink/ink1366.xml"/><Relationship Id="rId333" Type="http://schemas.openxmlformats.org/officeDocument/2006/relationships/hyperlink" Target="https://www.jade-hs.de/fileadmin/fb_wirtschaft/4_Forschung-und-Praxis/Jahresband/2022/2022-14-6_Koester_Die_Au%C3%9Fenhandelsverpflechtung_der_deutschen_Volkswirtschaft.pdf" TargetMode="External"/><Relationship Id="rId51" Type="http://schemas.openxmlformats.org/officeDocument/2006/relationships/image" Target="../media/image1084.png"/><Relationship Id="rId72" Type="http://schemas.openxmlformats.org/officeDocument/2006/relationships/customXml" Target="../ink/ink1245.xml"/><Relationship Id="rId93" Type="http://schemas.openxmlformats.org/officeDocument/2006/relationships/image" Target="../media/image1105.png"/><Relationship Id="rId189" Type="http://schemas.openxmlformats.org/officeDocument/2006/relationships/image" Target="../media/image1152.png"/><Relationship Id="rId3" Type="http://schemas.openxmlformats.org/officeDocument/2006/relationships/image" Target="../media/image1060.png"/><Relationship Id="rId214" Type="http://schemas.openxmlformats.org/officeDocument/2006/relationships/customXml" Target="../ink/ink1316.xml"/><Relationship Id="rId235" Type="http://schemas.openxmlformats.org/officeDocument/2006/relationships/image" Target="../media/image1175.png"/><Relationship Id="rId256" Type="http://schemas.openxmlformats.org/officeDocument/2006/relationships/customXml" Target="../ink/ink1337.xml"/><Relationship Id="rId277" Type="http://schemas.openxmlformats.org/officeDocument/2006/relationships/image" Target="../media/image1195.png"/><Relationship Id="rId298" Type="http://schemas.openxmlformats.org/officeDocument/2006/relationships/customXml" Target="../ink/ink1359.xml"/><Relationship Id="rId116" Type="http://schemas.openxmlformats.org/officeDocument/2006/relationships/customXml" Target="../ink/ink1267.xml"/><Relationship Id="rId137" Type="http://schemas.openxmlformats.org/officeDocument/2006/relationships/image" Target="../media/image1127.png"/><Relationship Id="rId158" Type="http://schemas.openxmlformats.org/officeDocument/2006/relationships/customXml" Target="../ink/ink1288.xml"/><Relationship Id="rId302" Type="http://schemas.openxmlformats.org/officeDocument/2006/relationships/customXml" Target="../ink/ink1361.xml"/><Relationship Id="rId323" Type="http://schemas.openxmlformats.org/officeDocument/2006/relationships/image" Target="../media/image1217.png"/><Relationship Id="rId20" Type="http://schemas.openxmlformats.org/officeDocument/2006/relationships/customXml" Target="../ink/ink1219.xml"/><Relationship Id="rId41" Type="http://schemas.openxmlformats.org/officeDocument/2006/relationships/image" Target="../media/image1079.png"/><Relationship Id="rId62" Type="http://schemas.openxmlformats.org/officeDocument/2006/relationships/customXml" Target="../ink/ink1240.xml"/><Relationship Id="rId83" Type="http://schemas.openxmlformats.org/officeDocument/2006/relationships/image" Target="../media/image1100.png"/><Relationship Id="rId179" Type="http://schemas.openxmlformats.org/officeDocument/2006/relationships/image" Target="../media/image1147.png"/><Relationship Id="rId190" Type="http://schemas.openxmlformats.org/officeDocument/2006/relationships/customXml" Target="../ink/ink1304.xml"/><Relationship Id="rId204" Type="http://schemas.openxmlformats.org/officeDocument/2006/relationships/customXml" Target="../ink/ink1311.xml"/><Relationship Id="rId225" Type="http://schemas.openxmlformats.org/officeDocument/2006/relationships/image" Target="../media/image1170.png"/><Relationship Id="rId246" Type="http://schemas.openxmlformats.org/officeDocument/2006/relationships/customXml" Target="../ink/ink1332.xml"/><Relationship Id="rId267" Type="http://schemas.openxmlformats.org/officeDocument/2006/relationships/image" Target="../media/image1190.png"/><Relationship Id="rId288" Type="http://schemas.openxmlformats.org/officeDocument/2006/relationships/customXml" Target="../ink/ink1353.xml"/><Relationship Id="rId106" Type="http://schemas.openxmlformats.org/officeDocument/2006/relationships/customXml" Target="../ink/ink1262.xml"/><Relationship Id="rId127" Type="http://schemas.openxmlformats.org/officeDocument/2006/relationships/image" Target="../media/image1122.png"/><Relationship Id="rId313" Type="http://schemas.openxmlformats.org/officeDocument/2006/relationships/image" Target="../media/image1212.png"/><Relationship Id="rId10" Type="http://schemas.openxmlformats.org/officeDocument/2006/relationships/customXml" Target="../ink/ink1214.xml"/><Relationship Id="rId31" Type="http://schemas.openxmlformats.org/officeDocument/2006/relationships/image" Target="../media/image1074.png"/><Relationship Id="rId52" Type="http://schemas.openxmlformats.org/officeDocument/2006/relationships/customXml" Target="../ink/ink1235.xml"/><Relationship Id="rId73" Type="http://schemas.openxmlformats.org/officeDocument/2006/relationships/image" Target="../media/image1095.png"/><Relationship Id="rId94" Type="http://schemas.openxmlformats.org/officeDocument/2006/relationships/customXml" Target="../ink/ink1256.xml"/><Relationship Id="rId148" Type="http://schemas.openxmlformats.org/officeDocument/2006/relationships/customXml" Target="../ink/ink1283.xml"/><Relationship Id="rId169" Type="http://schemas.openxmlformats.org/officeDocument/2006/relationships/image" Target="../media/image1143.png"/><Relationship Id="rId334" Type="http://schemas.openxmlformats.org/officeDocument/2006/relationships/customXml" Target="../ink/ink1375.xml"/><Relationship Id="rId4" Type="http://schemas.openxmlformats.org/officeDocument/2006/relationships/customXml" Target="../ink/ink1211.xml"/><Relationship Id="rId180" Type="http://schemas.openxmlformats.org/officeDocument/2006/relationships/customXml" Target="../ink/ink1299.xml"/><Relationship Id="rId215" Type="http://schemas.openxmlformats.org/officeDocument/2006/relationships/image" Target="../media/image1165.png"/><Relationship Id="rId236" Type="http://schemas.openxmlformats.org/officeDocument/2006/relationships/customXml" Target="../ink/ink1327.xml"/><Relationship Id="rId257" Type="http://schemas.openxmlformats.org/officeDocument/2006/relationships/image" Target="../media/image1185.png"/><Relationship Id="rId278" Type="http://schemas.openxmlformats.org/officeDocument/2006/relationships/customXml" Target="../ink/ink1348.xml"/><Relationship Id="rId303" Type="http://schemas.openxmlformats.org/officeDocument/2006/relationships/image" Target="../media/image1207.png"/><Relationship Id="rId42" Type="http://schemas.openxmlformats.org/officeDocument/2006/relationships/customXml" Target="../ink/ink1230.xml"/><Relationship Id="rId84" Type="http://schemas.openxmlformats.org/officeDocument/2006/relationships/customXml" Target="../ink/ink1251.xml"/><Relationship Id="rId138" Type="http://schemas.openxmlformats.org/officeDocument/2006/relationships/customXml" Target="../ink/ink1278.xml"/><Relationship Id="rId191" Type="http://schemas.openxmlformats.org/officeDocument/2006/relationships/image" Target="../media/image1153.png"/><Relationship Id="rId205" Type="http://schemas.openxmlformats.org/officeDocument/2006/relationships/image" Target="../media/image1160.png"/><Relationship Id="rId247" Type="http://schemas.openxmlformats.org/officeDocument/2006/relationships/image" Target="../media/image1180.png"/><Relationship Id="rId107" Type="http://schemas.openxmlformats.org/officeDocument/2006/relationships/image" Target="../media/image1112.png"/><Relationship Id="rId289" Type="http://schemas.openxmlformats.org/officeDocument/2006/relationships/image" Target="../media/image1201.png"/><Relationship Id="rId11" Type="http://schemas.openxmlformats.org/officeDocument/2006/relationships/image" Target="../media/image1064.png"/><Relationship Id="rId53" Type="http://schemas.openxmlformats.org/officeDocument/2006/relationships/image" Target="../media/image1085.png"/><Relationship Id="rId149" Type="http://schemas.openxmlformats.org/officeDocument/2006/relationships/image" Target="../media/image1133.png"/><Relationship Id="rId314" Type="http://schemas.openxmlformats.org/officeDocument/2006/relationships/customXml" Target="../ink/ink1367.xml"/><Relationship Id="rId95" Type="http://schemas.openxmlformats.org/officeDocument/2006/relationships/image" Target="../media/image1106.png"/><Relationship Id="rId160" Type="http://schemas.openxmlformats.org/officeDocument/2006/relationships/customXml" Target="../ink/ink1289.xml"/><Relationship Id="rId216" Type="http://schemas.openxmlformats.org/officeDocument/2006/relationships/customXml" Target="../ink/ink1317.xml"/><Relationship Id="rId258" Type="http://schemas.openxmlformats.org/officeDocument/2006/relationships/customXml" Target="../ink/ink1338.xml"/><Relationship Id="rId22" Type="http://schemas.openxmlformats.org/officeDocument/2006/relationships/customXml" Target="../ink/ink1220.xml"/><Relationship Id="rId64" Type="http://schemas.openxmlformats.org/officeDocument/2006/relationships/customXml" Target="../ink/ink1241.xml"/><Relationship Id="rId118" Type="http://schemas.openxmlformats.org/officeDocument/2006/relationships/customXml" Target="../ink/ink1268.xml"/><Relationship Id="rId325" Type="http://schemas.openxmlformats.org/officeDocument/2006/relationships/image" Target="../media/image1218.png"/><Relationship Id="rId171" Type="http://schemas.openxmlformats.org/officeDocument/2006/relationships/image" Target="../media/image1144.png"/><Relationship Id="rId227" Type="http://schemas.openxmlformats.org/officeDocument/2006/relationships/image" Target="../media/image1171.png"/><Relationship Id="rId269" Type="http://schemas.openxmlformats.org/officeDocument/2006/relationships/image" Target="../media/image1191.png"/><Relationship Id="rId33" Type="http://schemas.openxmlformats.org/officeDocument/2006/relationships/image" Target="../media/image1075.png"/><Relationship Id="rId129" Type="http://schemas.openxmlformats.org/officeDocument/2006/relationships/image" Target="../media/image1123.png"/><Relationship Id="rId280" Type="http://schemas.openxmlformats.org/officeDocument/2006/relationships/customXml" Target="../ink/ink1349.xml"/><Relationship Id="rId75" Type="http://schemas.openxmlformats.org/officeDocument/2006/relationships/image" Target="../media/image1096.png"/><Relationship Id="rId140" Type="http://schemas.openxmlformats.org/officeDocument/2006/relationships/customXml" Target="../ink/ink1279.xml"/><Relationship Id="rId182" Type="http://schemas.openxmlformats.org/officeDocument/2006/relationships/customXml" Target="../ink/ink1300.xml"/><Relationship Id="rId6" Type="http://schemas.openxmlformats.org/officeDocument/2006/relationships/customXml" Target="../ink/ink1212.xml"/><Relationship Id="rId238" Type="http://schemas.openxmlformats.org/officeDocument/2006/relationships/customXml" Target="../ink/ink1328.xml"/><Relationship Id="rId291" Type="http://schemas.openxmlformats.org/officeDocument/2006/relationships/customXml" Target="../ink/ink1355.xml"/><Relationship Id="rId305" Type="http://schemas.openxmlformats.org/officeDocument/2006/relationships/image" Target="../media/image1208.png"/><Relationship Id="rId44" Type="http://schemas.openxmlformats.org/officeDocument/2006/relationships/customXml" Target="../ink/ink1231.xml"/><Relationship Id="rId86" Type="http://schemas.openxmlformats.org/officeDocument/2006/relationships/customXml" Target="../ink/ink1252.xml"/><Relationship Id="rId151" Type="http://schemas.openxmlformats.org/officeDocument/2006/relationships/image" Target="../media/image1134.png"/><Relationship Id="rId193" Type="http://schemas.openxmlformats.org/officeDocument/2006/relationships/image" Target="../media/image1154.png"/><Relationship Id="rId207" Type="http://schemas.openxmlformats.org/officeDocument/2006/relationships/image" Target="../media/image1161.png"/><Relationship Id="rId249" Type="http://schemas.openxmlformats.org/officeDocument/2006/relationships/image" Target="../media/image1181.png"/><Relationship Id="rId13" Type="http://schemas.openxmlformats.org/officeDocument/2006/relationships/image" Target="../media/image1065.png"/><Relationship Id="rId109" Type="http://schemas.openxmlformats.org/officeDocument/2006/relationships/image" Target="../media/image1113.png"/><Relationship Id="rId260" Type="http://schemas.openxmlformats.org/officeDocument/2006/relationships/customXml" Target="../ink/ink1339.xml"/><Relationship Id="rId316" Type="http://schemas.openxmlformats.org/officeDocument/2006/relationships/customXml" Target="../ink/ink1368.xml"/><Relationship Id="rId55" Type="http://schemas.openxmlformats.org/officeDocument/2006/relationships/image" Target="../media/image1086.png"/><Relationship Id="rId97" Type="http://schemas.openxmlformats.org/officeDocument/2006/relationships/image" Target="../media/image1107.png"/><Relationship Id="rId120" Type="http://schemas.openxmlformats.org/officeDocument/2006/relationships/customXml" Target="../ink/ink1269.xml"/><Relationship Id="rId162" Type="http://schemas.openxmlformats.org/officeDocument/2006/relationships/customXml" Target="../ink/ink1290.xml"/><Relationship Id="rId218" Type="http://schemas.openxmlformats.org/officeDocument/2006/relationships/customXml" Target="../ink/ink1318.xml"/><Relationship Id="rId271" Type="http://schemas.openxmlformats.org/officeDocument/2006/relationships/image" Target="../media/image11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F92A381-3A66-D352-9BAC-14A3FF1AB9D9}"/>
              </a:ext>
            </a:extLst>
          </p:cNvPr>
          <p:cNvPicPr>
            <a:picLocks noChangeAspect="1"/>
          </p:cNvPicPr>
          <p:nvPr/>
        </p:nvPicPr>
        <p:blipFill>
          <a:blip r:embed="rId3"/>
          <a:stretch>
            <a:fillRect/>
          </a:stretch>
        </p:blipFill>
        <p:spPr>
          <a:xfrm>
            <a:off x="151661" y="565290"/>
            <a:ext cx="8345307" cy="535262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241F3AC-1027-4E61-8B9F-2255D2EFABC2}"/>
                  </a:ext>
                </a:extLst>
              </p14:cNvPr>
              <p14:cNvContentPartPr/>
              <p14:nvPr/>
            </p14:nvContentPartPr>
            <p14:xfrm>
              <a:off x="6873821" y="1384592"/>
              <a:ext cx="245520" cy="46440"/>
            </p14:xfrm>
          </p:contentPart>
        </mc:Choice>
        <mc:Fallback>
          <p:pic>
            <p:nvPicPr>
              <p:cNvPr id="2" name="Freihand 1">
                <a:extLst>
                  <a:ext uri="{FF2B5EF4-FFF2-40B4-BE49-F238E27FC236}">
                    <a16:creationId xmlns:a16="http://schemas.microsoft.com/office/drawing/2014/main" id="{1241F3AC-1027-4E61-8B9F-2255D2EFABC2}"/>
                  </a:ext>
                </a:extLst>
              </p:cNvPr>
              <p:cNvPicPr/>
              <p:nvPr/>
            </p:nvPicPr>
            <p:blipFill>
              <a:blip r:embed="rId5"/>
              <a:stretch>
                <a:fillRect/>
              </a:stretch>
            </p:blipFill>
            <p:spPr>
              <a:xfrm>
                <a:off x="6869501" y="1380272"/>
                <a:ext cx="254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078A926-5FF1-4A35-98F7-E5D2A501490E}"/>
                  </a:ext>
                </a:extLst>
              </p14:cNvPr>
              <p14:cNvContentPartPr/>
              <p14:nvPr/>
            </p14:nvContentPartPr>
            <p14:xfrm>
              <a:off x="554021" y="3220232"/>
              <a:ext cx="43920" cy="474840"/>
            </p14:xfrm>
          </p:contentPart>
        </mc:Choice>
        <mc:Fallback>
          <p:pic>
            <p:nvPicPr>
              <p:cNvPr id="4" name="Freihand 3">
                <a:extLst>
                  <a:ext uri="{FF2B5EF4-FFF2-40B4-BE49-F238E27FC236}">
                    <a16:creationId xmlns:a16="http://schemas.microsoft.com/office/drawing/2014/main" id="{2078A926-5FF1-4A35-98F7-E5D2A501490E}"/>
                  </a:ext>
                </a:extLst>
              </p:cNvPr>
              <p:cNvPicPr/>
              <p:nvPr/>
            </p:nvPicPr>
            <p:blipFill>
              <a:blip r:embed="rId7"/>
              <a:stretch>
                <a:fillRect/>
              </a:stretch>
            </p:blipFill>
            <p:spPr>
              <a:xfrm>
                <a:off x="549701" y="3215912"/>
                <a:ext cx="52560" cy="483480"/>
              </a:xfrm>
              <a:prstGeom prst="rect">
                <a:avLst/>
              </a:prstGeom>
            </p:spPr>
          </p:pic>
        </mc:Fallback>
      </mc:AlternateContent>
      <p:grpSp>
        <p:nvGrpSpPr>
          <p:cNvPr id="24" name="Gruppieren 23">
            <a:extLst>
              <a:ext uri="{FF2B5EF4-FFF2-40B4-BE49-F238E27FC236}">
                <a16:creationId xmlns:a16="http://schemas.microsoft.com/office/drawing/2014/main" id="{9C65D903-F0B6-455F-A474-0EACCE180A44}"/>
              </a:ext>
            </a:extLst>
          </p:cNvPr>
          <p:cNvGrpSpPr/>
          <p:nvPr/>
        </p:nvGrpSpPr>
        <p:grpSpPr>
          <a:xfrm>
            <a:off x="7144901" y="905072"/>
            <a:ext cx="3630960" cy="680040"/>
            <a:chOff x="7144901" y="905072"/>
            <a:chExt cx="3630960" cy="68004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4014114-12F5-43C5-B5B1-F5BC26B25EEE}"/>
                    </a:ext>
                  </a:extLst>
                </p14:cNvPr>
                <p14:cNvContentPartPr/>
                <p14:nvPr/>
              </p14:nvContentPartPr>
              <p14:xfrm>
                <a:off x="7239221" y="1402952"/>
                <a:ext cx="1021320" cy="49680"/>
              </p14:xfrm>
            </p:contentPart>
          </mc:Choice>
          <mc:Fallback>
            <p:pic>
              <p:nvPicPr>
                <p:cNvPr id="5" name="Freihand 4">
                  <a:extLst>
                    <a:ext uri="{FF2B5EF4-FFF2-40B4-BE49-F238E27FC236}">
                      <a16:creationId xmlns:a16="http://schemas.microsoft.com/office/drawing/2014/main" id="{04014114-12F5-43C5-B5B1-F5BC26B25EEE}"/>
                    </a:ext>
                  </a:extLst>
                </p:cNvPr>
                <p:cNvPicPr/>
                <p:nvPr/>
              </p:nvPicPr>
              <p:blipFill>
                <a:blip r:embed="rId9"/>
                <a:stretch>
                  <a:fillRect/>
                </a:stretch>
              </p:blipFill>
              <p:spPr>
                <a:xfrm>
                  <a:off x="7234901" y="1398632"/>
                  <a:ext cx="1029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45278C71-B852-4267-8AF2-FCBFE8D2BEA6}"/>
                    </a:ext>
                  </a:extLst>
                </p14:cNvPr>
                <p14:cNvContentPartPr/>
                <p14:nvPr/>
              </p14:nvContentPartPr>
              <p14:xfrm>
                <a:off x="7144901" y="1335632"/>
                <a:ext cx="343800" cy="170280"/>
              </p14:xfrm>
            </p:contentPart>
          </mc:Choice>
          <mc:Fallback>
            <p:pic>
              <p:nvPicPr>
                <p:cNvPr id="6" name="Freihand 5">
                  <a:extLst>
                    <a:ext uri="{FF2B5EF4-FFF2-40B4-BE49-F238E27FC236}">
                      <a16:creationId xmlns:a16="http://schemas.microsoft.com/office/drawing/2014/main" id="{45278C71-B852-4267-8AF2-FCBFE8D2BEA6}"/>
                    </a:ext>
                  </a:extLst>
                </p:cNvPr>
                <p:cNvPicPr/>
                <p:nvPr/>
              </p:nvPicPr>
              <p:blipFill>
                <a:blip r:embed="rId11"/>
                <a:stretch>
                  <a:fillRect/>
                </a:stretch>
              </p:blipFill>
              <p:spPr>
                <a:xfrm>
                  <a:off x="7140581" y="1331312"/>
                  <a:ext cx="352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39BCA4D1-DEAE-4326-B594-F8C52E898F36}"/>
                    </a:ext>
                  </a:extLst>
                </p14:cNvPr>
                <p14:cNvContentPartPr/>
                <p14:nvPr/>
              </p14:nvContentPartPr>
              <p14:xfrm>
                <a:off x="8325701" y="1336352"/>
                <a:ext cx="120240" cy="140760"/>
              </p14:xfrm>
            </p:contentPart>
          </mc:Choice>
          <mc:Fallback>
            <p:pic>
              <p:nvPicPr>
                <p:cNvPr id="7" name="Freihand 6">
                  <a:extLst>
                    <a:ext uri="{FF2B5EF4-FFF2-40B4-BE49-F238E27FC236}">
                      <a16:creationId xmlns:a16="http://schemas.microsoft.com/office/drawing/2014/main" id="{39BCA4D1-DEAE-4326-B594-F8C52E898F36}"/>
                    </a:ext>
                  </a:extLst>
                </p:cNvPr>
                <p:cNvPicPr/>
                <p:nvPr/>
              </p:nvPicPr>
              <p:blipFill>
                <a:blip r:embed="rId13"/>
                <a:stretch>
                  <a:fillRect/>
                </a:stretch>
              </p:blipFill>
              <p:spPr>
                <a:xfrm>
                  <a:off x="8321381" y="1332032"/>
                  <a:ext cx="128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574A8901-8163-4CA8-A2B1-4994E074536B}"/>
                    </a:ext>
                  </a:extLst>
                </p14:cNvPr>
                <p14:cNvContentPartPr/>
                <p14:nvPr/>
              </p14:nvContentPartPr>
              <p14:xfrm>
                <a:off x="8400221" y="1295672"/>
                <a:ext cx="113040" cy="159840"/>
              </p14:xfrm>
            </p:contentPart>
          </mc:Choice>
          <mc:Fallback>
            <p:pic>
              <p:nvPicPr>
                <p:cNvPr id="8" name="Freihand 7">
                  <a:extLst>
                    <a:ext uri="{FF2B5EF4-FFF2-40B4-BE49-F238E27FC236}">
                      <a16:creationId xmlns:a16="http://schemas.microsoft.com/office/drawing/2014/main" id="{574A8901-8163-4CA8-A2B1-4994E074536B}"/>
                    </a:ext>
                  </a:extLst>
                </p:cNvPr>
                <p:cNvPicPr/>
                <p:nvPr/>
              </p:nvPicPr>
              <p:blipFill>
                <a:blip r:embed="rId15"/>
                <a:stretch>
                  <a:fillRect/>
                </a:stretch>
              </p:blipFill>
              <p:spPr>
                <a:xfrm>
                  <a:off x="8395901" y="1291352"/>
                  <a:ext cx="121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ED534840-8B50-4F63-8E83-13A3094BB59E}"/>
                    </a:ext>
                  </a:extLst>
                </p14:cNvPr>
                <p14:cNvContentPartPr/>
                <p14:nvPr/>
              </p14:nvContentPartPr>
              <p14:xfrm>
                <a:off x="8503181" y="1373432"/>
                <a:ext cx="115560" cy="57240"/>
              </p14:xfrm>
            </p:contentPart>
          </mc:Choice>
          <mc:Fallback>
            <p:pic>
              <p:nvPicPr>
                <p:cNvPr id="9" name="Freihand 8">
                  <a:extLst>
                    <a:ext uri="{FF2B5EF4-FFF2-40B4-BE49-F238E27FC236}">
                      <a16:creationId xmlns:a16="http://schemas.microsoft.com/office/drawing/2014/main" id="{ED534840-8B50-4F63-8E83-13A3094BB59E}"/>
                    </a:ext>
                  </a:extLst>
                </p:cNvPr>
                <p:cNvPicPr/>
                <p:nvPr/>
              </p:nvPicPr>
              <p:blipFill>
                <a:blip r:embed="rId17"/>
                <a:stretch>
                  <a:fillRect/>
                </a:stretch>
              </p:blipFill>
              <p:spPr>
                <a:xfrm>
                  <a:off x="8498861" y="1369112"/>
                  <a:ext cx="124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C050AD4D-B69A-4EC1-B4B5-233B00364DA8}"/>
                    </a:ext>
                  </a:extLst>
                </p14:cNvPr>
                <p14:cNvContentPartPr/>
                <p14:nvPr/>
              </p14:nvContentPartPr>
              <p14:xfrm>
                <a:off x="8600381" y="1373072"/>
                <a:ext cx="242640" cy="212040"/>
              </p14:xfrm>
            </p:contentPart>
          </mc:Choice>
          <mc:Fallback>
            <p:pic>
              <p:nvPicPr>
                <p:cNvPr id="10" name="Freihand 9">
                  <a:extLst>
                    <a:ext uri="{FF2B5EF4-FFF2-40B4-BE49-F238E27FC236}">
                      <a16:creationId xmlns:a16="http://schemas.microsoft.com/office/drawing/2014/main" id="{C050AD4D-B69A-4EC1-B4B5-233B00364DA8}"/>
                    </a:ext>
                  </a:extLst>
                </p:cNvPr>
                <p:cNvPicPr/>
                <p:nvPr/>
              </p:nvPicPr>
              <p:blipFill>
                <a:blip r:embed="rId19"/>
                <a:stretch>
                  <a:fillRect/>
                </a:stretch>
              </p:blipFill>
              <p:spPr>
                <a:xfrm>
                  <a:off x="8596061" y="1368752"/>
                  <a:ext cx="2512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1DA0F569-1DEB-4723-9FA8-9FAAF3AE2E15}"/>
                    </a:ext>
                  </a:extLst>
                </p14:cNvPr>
                <p14:cNvContentPartPr/>
                <p14:nvPr/>
              </p14:nvContentPartPr>
              <p14:xfrm>
                <a:off x="8850941" y="1271192"/>
                <a:ext cx="208080" cy="146520"/>
              </p14:xfrm>
            </p:contentPart>
          </mc:Choice>
          <mc:Fallback>
            <p:pic>
              <p:nvPicPr>
                <p:cNvPr id="11" name="Freihand 10">
                  <a:extLst>
                    <a:ext uri="{FF2B5EF4-FFF2-40B4-BE49-F238E27FC236}">
                      <a16:creationId xmlns:a16="http://schemas.microsoft.com/office/drawing/2014/main" id="{1DA0F569-1DEB-4723-9FA8-9FAAF3AE2E15}"/>
                    </a:ext>
                  </a:extLst>
                </p:cNvPr>
                <p:cNvPicPr/>
                <p:nvPr/>
              </p:nvPicPr>
              <p:blipFill>
                <a:blip r:embed="rId21"/>
                <a:stretch>
                  <a:fillRect/>
                </a:stretch>
              </p:blipFill>
              <p:spPr>
                <a:xfrm>
                  <a:off x="8846621" y="1266872"/>
                  <a:ext cx="216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27B9F21D-751D-473A-BD49-024079AE68C8}"/>
                    </a:ext>
                  </a:extLst>
                </p14:cNvPr>
                <p14:cNvContentPartPr/>
                <p14:nvPr/>
              </p14:nvContentPartPr>
              <p14:xfrm>
                <a:off x="9060461" y="1261832"/>
                <a:ext cx="6120" cy="41040"/>
              </p14:xfrm>
            </p:contentPart>
          </mc:Choice>
          <mc:Fallback>
            <p:pic>
              <p:nvPicPr>
                <p:cNvPr id="12" name="Freihand 11">
                  <a:extLst>
                    <a:ext uri="{FF2B5EF4-FFF2-40B4-BE49-F238E27FC236}">
                      <a16:creationId xmlns:a16="http://schemas.microsoft.com/office/drawing/2014/main" id="{27B9F21D-751D-473A-BD49-024079AE68C8}"/>
                    </a:ext>
                  </a:extLst>
                </p:cNvPr>
                <p:cNvPicPr/>
                <p:nvPr/>
              </p:nvPicPr>
              <p:blipFill>
                <a:blip r:embed="rId23"/>
                <a:stretch>
                  <a:fillRect/>
                </a:stretch>
              </p:blipFill>
              <p:spPr>
                <a:xfrm>
                  <a:off x="9056141" y="1257512"/>
                  <a:ext cx="147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DED7D0E3-BAE8-4058-82BF-EA6F4E49D6A1}"/>
                    </a:ext>
                  </a:extLst>
                </p14:cNvPr>
                <p14:cNvContentPartPr/>
                <p14:nvPr/>
              </p14:nvContentPartPr>
              <p14:xfrm>
                <a:off x="9084941" y="1321592"/>
                <a:ext cx="115920" cy="41040"/>
              </p14:xfrm>
            </p:contentPart>
          </mc:Choice>
          <mc:Fallback>
            <p:pic>
              <p:nvPicPr>
                <p:cNvPr id="13" name="Freihand 12">
                  <a:extLst>
                    <a:ext uri="{FF2B5EF4-FFF2-40B4-BE49-F238E27FC236}">
                      <a16:creationId xmlns:a16="http://schemas.microsoft.com/office/drawing/2014/main" id="{DED7D0E3-BAE8-4058-82BF-EA6F4E49D6A1}"/>
                    </a:ext>
                  </a:extLst>
                </p:cNvPr>
                <p:cNvPicPr/>
                <p:nvPr/>
              </p:nvPicPr>
              <p:blipFill>
                <a:blip r:embed="rId25"/>
                <a:stretch>
                  <a:fillRect/>
                </a:stretch>
              </p:blipFill>
              <p:spPr>
                <a:xfrm>
                  <a:off x="9080621" y="1317272"/>
                  <a:ext cx="1245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BEB926BD-E942-44FD-AE91-974C24C6D29A}"/>
                    </a:ext>
                  </a:extLst>
                </p14:cNvPr>
                <p14:cNvContentPartPr/>
                <p14:nvPr/>
              </p14:nvContentPartPr>
              <p14:xfrm>
                <a:off x="9349541" y="1276232"/>
                <a:ext cx="81000" cy="107640"/>
              </p14:xfrm>
            </p:contentPart>
          </mc:Choice>
          <mc:Fallback>
            <p:pic>
              <p:nvPicPr>
                <p:cNvPr id="15" name="Freihand 14">
                  <a:extLst>
                    <a:ext uri="{FF2B5EF4-FFF2-40B4-BE49-F238E27FC236}">
                      <a16:creationId xmlns:a16="http://schemas.microsoft.com/office/drawing/2014/main" id="{BEB926BD-E942-44FD-AE91-974C24C6D29A}"/>
                    </a:ext>
                  </a:extLst>
                </p:cNvPr>
                <p:cNvPicPr/>
                <p:nvPr/>
              </p:nvPicPr>
              <p:blipFill>
                <a:blip r:embed="rId27"/>
                <a:stretch>
                  <a:fillRect/>
                </a:stretch>
              </p:blipFill>
              <p:spPr>
                <a:xfrm>
                  <a:off x="9345221" y="1271912"/>
                  <a:ext cx="89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D6D3FB29-DCE1-44C9-B9EB-AFDC275F3D82}"/>
                    </a:ext>
                  </a:extLst>
                </p14:cNvPr>
                <p14:cNvContentPartPr/>
                <p14:nvPr/>
              </p14:nvContentPartPr>
              <p14:xfrm>
                <a:off x="9456461" y="1183712"/>
                <a:ext cx="209880" cy="157680"/>
              </p14:xfrm>
            </p:contentPart>
          </mc:Choice>
          <mc:Fallback>
            <p:pic>
              <p:nvPicPr>
                <p:cNvPr id="16" name="Freihand 15">
                  <a:extLst>
                    <a:ext uri="{FF2B5EF4-FFF2-40B4-BE49-F238E27FC236}">
                      <a16:creationId xmlns:a16="http://schemas.microsoft.com/office/drawing/2014/main" id="{D6D3FB29-DCE1-44C9-B9EB-AFDC275F3D82}"/>
                    </a:ext>
                  </a:extLst>
                </p:cNvPr>
                <p:cNvPicPr/>
                <p:nvPr/>
              </p:nvPicPr>
              <p:blipFill>
                <a:blip r:embed="rId29"/>
                <a:stretch>
                  <a:fillRect/>
                </a:stretch>
              </p:blipFill>
              <p:spPr>
                <a:xfrm>
                  <a:off x="9452141" y="1179392"/>
                  <a:ext cx="218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819943E2-367A-418C-BB75-5DDF655B6311}"/>
                    </a:ext>
                  </a:extLst>
                </p14:cNvPr>
                <p14:cNvContentPartPr/>
                <p14:nvPr/>
              </p14:nvContentPartPr>
              <p14:xfrm>
                <a:off x="9569501" y="1147352"/>
                <a:ext cx="121320" cy="110160"/>
              </p14:xfrm>
            </p:contentPart>
          </mc:Choice>
          <mc:Fallback>
            <p:pic>
              <p:nvPicPr>
                <p:cNvPr id="17" name="Freihand 16">
                  <a:extLst>
                    <a:ext uri="{FF2B5EF4-FFF2-40B4-BE49-F238E27FC236}">
                      <a16:creationId xmlns:a16="http://schemas.microsoft.com/office/drawing/2014/main" id="{819943E2-367A-418C-BB75-5DDF655B6311}"/>
                    </a:ext>
                  </a:extLst>
                </p:cNvPr>
                <p:cNvPicPr/>
                <p:nvPr/>
              </p:nvPicPr>
              <p:blipFill>
                <a:blip r:embed="rId31"/>
                <a:stretch>
                  <a:fillRect/>
                </a:stretch>
              </p:blipFill>
              <p:spPr>
                <a:xfrm>
                  <a:off x="9565181" y="1143032"/>
                  <a:ext cx="129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EE40D03A-1B86-452C-B522-1704DB1B3769}"/>
                    </a:ext>
                  </a:extLst>
                </p14:cNvPr>
                <p14:cNvContentPartPr/>
                <p14:nvPr/>
              </p14:nvContentPartPr>
              <p14:xfrm>
                <a:off x="9810701" y="1126832"/>
                <a:ext cx="184320" cy="142200"/>
              </p14:xfrm>
            </p:contentPart>
          </mc:Choice>
          <mc:Fallback>
            <p:pic>
              <p:nvPicPr>
                <p:cNvPr id="18" name="Freihand 17">
                  <a:extLst>
                    <a:ext uri="{FF2B5EF4-FFF2-40B4-BE49-F238E27FC236}">
                      <a16:creationId xmlns:a16="http://schemas.microsoft.com/office/drawing/2014/main" id="{EE40D03A-1B86-452C-B522-1704DB1B3769}"/>
                    </a:ext>
                  </a:extLst>
                </p:cNvPr>
                <p:cNvPicPr/>
                <p:nvPr/>
              </p:nvPicPr>
              <p:blipFill>
                <a:blip r:embed="rId33"/>
                <a:stretch>
                  <a:fillRect/>
                </a:stretch>
              </p:blipFill>
              <p:spPr>
                <a:xfrm>
                  <a:off x="9806381" y="1122512"/>
                  <a:ext cx="192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A7A091EB-6C3B-4ED7-852F-DE345574647E}"/>
                    </a:ext>
                  </a:extLst>
                </p14:cNvPr>
                <p14:cNvContentPartPr/>
                <p14:nvPr/>
              </p14:nvContentPartPr>
              <p14:xfrm>
                <a:off x="10019141" y="1108472"/>
                <a:ext cx="75240" cy="224280"/>
              </p14:xfrm>
            </p:contentPart>
          </mc:Choice>
          <mc:Fallback>
            <p:pic>
              <p:nvPicPr>
                <p:cNvPr id="19" name="Freihand 18">
                  <a:extLst>
                    <a:ext uri="{FF2B5EF4-FFF2-40B4-BE49-F238E27FC236}">
                      <a16:creationId xmlns:a16="http://schemas.microsoft.com/office/drawing/2014/main" id="{A7A091EB-6C3B-4ED7-852F-DE345574647E}"/>
                    </a:ext>
                  </a:extLst>
                </p:cNvPr>
                <p:cNvPicPr/>
                <p:nvPr/>
              </p:nvPicPr>
              <p:blipFill>
                <a:blip r:embed="rId35"/>
                <a:stretch>
                  <a:fillRect/>
                </a:stretch>
              </p:blipFill>
              <p:spPr>
                <a:xfrm>
                  <a:off x="10014821" y="1104152"/>
                  <a:ext cx="838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E9E0D2C3-9AA3-456E-B412-8A5D9C3FF10B}"/>
                    </a:ext>
                  </a:extLst>
                </p14:cNvPr>
                <p14:cNvContentPartPr/>
                <p14:nvPr/>
              </p14:nvContentPartPr>
              <p14:xfrm>
                <a:off x="10130741" y="1155992"/>
                <a:ext cx="94680" cy="64800"/>
              </p14:xfrm>
            </p:contentPart>
          </mc:Choice>
          <mc:Fallback>
            <p:pic>
              <p:nvPicPr>
                <p:cNvPr id="20" name="Freihand 19">
                  <a:extLst>
                    <a:ext uri="{FF2B5EF4-FFF2-40B4-BE49-F238E27FC236}">
                      <a16:creationId xmlns:a16="http://schemas.microsoft.com/office/drawing/2014/main" id="{E9E0D2C3-9AA3-456E-B412-8A5D9C3FF10B}"/>
                    </a:ext>
                  </a:extLst>
                </p:cNvPr>
                <p:cNvPicPr/>
                <p:nvPr/>
              </p:nvPicPr>
              <p:blipFill>
                <a:blip r:embed="rId37"/>
                <a:stretch>
                  <a:fillRect/>
                </a:stretch>
              </p:blipFill>
              <p:spPr>
                <a:xfrm>
                  <a:off x="10126421" y="1151672"/>
                  <a:ext cx="103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BE68121B-7CF0-401C-AC8E-7EB36C43E11D}"/>
                    </a:ext>
                  </a:extLst>
                </p14:cNvPr>
                <p14:cNvContentPartPr/>
                <p14:nvPr/>
              </p14:nvContentPartPr>
              <p14:xfrm>
                <a:off x="10247021" y="1065992"/>
                <a:ext cx="394920" cy="136800"/>
              </p14:xfrm>
            </p:contentPart>
          </mc:Choice>
          <mc:Fallback>
            <p:pic>
              <p:nvPicPr>
                <p:cNvPr id="21" name="Freihand 20">
                  <a:extLst>
                    <a:ext uri="{FF2B5EF4-FFF2-40B4-BE49-F238E27FC236}">
                      <a16:creationId xmlns:a16="http://schemas.microsoft.com/office/drawing/2014/main" id="{BE68121B-7CF0-401C-AC8E-7EB36C43E11D}"/>
                    </a:ext>
                  </a:extLst>
                </p:cNvPr>
                <p:cNvPicPr/>
                <p:nvPr/>
              </p:nvPicPr>
              <p:blipFill>
                <a:blip r:embed="rId39"/>
                <a:stretch>
                  <a:fillRect/>
                </a:stretch>
              </p:blipFill>
              <p:spPr>
                <a:xfrm>
                  <a:off x="10242701" y="1061672"/>
                  <a:ext cx="403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9EBF2DC1-074E-4AE5-8053-3F0E52D5E82D}"/>
                    </a:ext>
                  </a:extLst>
                </p14:cNvPr>
                <p14:cNvContentPartPr/>
                <p14:nvPr/>
              </p14:nvContentPartPr>
              <p14:xfrm>
                <a:off x="10735541" y="905072"/>
                <a:ext cx="40320" cy="191880"/>
              </p14:xfrm>
            </p:contentPart>
          </mc:Choice>
          <mc:Fallback>
            <p:pic>
              <p:nvPicPr>
                <p:cNvPr id="22" name="Freihand 21">
                  <a:extLst>
                    <a:ext uri="{FF2B5EF4-FFF2-40B4-BE49-F238E27FC236}">
                      <a16:creationId xmlns:a16="http://schemas.microsoft.com/office/drawing/2014/main" id="{9EBF2DC1-074E-4AE5-8053-3F0E52D5E82D}"/>
                    </a:ext>
                  </a:extLst>
                </p:cNvPr>
                <p:cNvPicPr/>
                <p:nvPr/>
              </p:nvPicPr>
              <p:blipFill>
                <a:blip r:embed="rId41"/>
                <a:stretch>
                  <a:fillRect/>
                </a:stretch>
              </p:blipFill>
              <p:spPr>
                <a:xfrm>
                  <a:off x="10731221" y="900752"/>
                  <a:ext cx="48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AD776675-9046-4757-A387-7BFFE59B0E5C}"/>
                    </a:ext>
                  </a:extLst>
                </p14:cNvPr>
                <p14:cNvContentPartPr/>
                <p14:nvPr/>
              </p14:nvContentPartPr>
              <p14:xfrm>
                <a:off x="10753541" y="1240952"/>
                <a:ext cx="360" cy="360"/>
              </p14:xfrm>
            </p:contentPart>
          </mc:Choice>
          <mc:Fallback>
            <p:pic>
              <p:nvPicPr>
                <p:cNvPr id="23" name="Freihand 22">
                  <a:extLst>
                    <a:ext uri="{FF2B5EF4-FFF2-40B4-BE49-F238E27FC236}">
                      <a16:creationId xmlns:a16="http://schemas.microsoft.com/office/drawing/2014/main" id="{AD776675-9046-4757-A387-7BFFE59B0E5C}"/>
                    </a:ext>
                  </a:extLst>
                </p:cNvPr>
                <p:cNvPicPr/>
                <p:nvPr/>
              </p:nvPicPr>
              <p:blipFill>
                <a:blip r:embed="rId43"/>
                <a:stretch>
                  <a:fillRect/>
                </a:stretch>
              </p:blipFill>
              <p:spPr>
                <a:xfrm>
                  <a:off x="10749221" y="1236632"/>
                  <a:ext cx="9000" cy="9000"/>
                </a:xfrm>
                <a:prstGeom prst="rect">
                  <a:avLst/>
                </a:prstGeom>
              </p:spPr>
            </p:pic>
          </mc:Fallback>
        </mc:AlternateContent>
      </p:grpSp>
      <p:sp>
        <p:nvSpPr>
          <p:cNvPr id="28" name="Textfeld 27">
            <a:extLst>
              <a:ext uri="{FF2B5EF4-FFF2-40B4-BE49-F238E27FC236}">
                <a16:creationId xmlns:a16="http://schemas.microsoft.com/office/drawing/2014/main" id="{D6F2EE47-F4CB-416F-8F6E-7743F82A9F1C}"/>
              </a:ext>
            </a:extLst>
          </p:cNvPr>
          <p:cNvSpPr txBox="1"/>
          <p:nvPr/>
        </p:nvSpPr>
        <p:spPr>
          <a:xfrm>
            <a:off x="8466750" y="1576898"/>
            <a:ext cx="3517341" cy="2308324"/>
          </a:xfrm>
          <a:prstGeom prst="rect">
            <a:avLst/>
          </a:prstGeom>
          <a:noFill/>
        </p:spPr>
        <p:txBody>
          <a:bodyPr wrap="square">
            <a:spAutoFit/>
          </a:bodyPr>
          <a:lstStyle/>
          <a:p>
            <a:endParaRPr lang="de-DE" dirty="0">
              <a:hlinkClick r:id="rId44"/>
            </a:endParaRPr>
          </a:p>
          <a:p>
            <a:r>
              <a:rPr lang="de-DE" sz="1200" dirty="0">
                <a:hlinkClick r:id="rId44"/>
              </a:rPr>
              <a:t>HRI</a:t>
            </a:r>
          </a:p>
          <a:p>
            <a:r>
              <a:rPr lang="de-DE" sz="1200" dirty="0">
                <a:hlinkClick r:id="rId44"/>
              </a:rPr>
              <a:t>https://www.handelsblatt.com/politik/research_institute/hri-prognose-der-deutschen-wirtschaft-steht-ein-jahr-mit-roten-zahlen-bevor/100014772.html</a:t>
            </a:r>
            <a:endParaRPr lang="de-DE" sz="1200" dirty="0"/>
          </a:p>
          <a:p>
            <a:endParaRPr lang="de-DE" sz="1200" dirty="0"/>
          </a:p>
          <a:p>
            <a:r>
              <a:rPr lang="de-DE" sz="1200" dirty="0"/>
              <a:t>GD</a:t>
            </a:r>
          </a:p>
          <a:p>
            <a:r>
              <a:rPr lang="de-DE" sz="1200" dirty="0">
                <a:hlinkClick r:id="rId45"/>
              </a:rPr>
              <a:t>https://gemeinschaftsdiagnose.de/wp-content/uploads/2024/03/IfW_Kiel_GD_1_2024_unredigiert_web.pdf</a:t>
            </a:r>
            <a:endParaRPr lang="de-DE" sz="1200" dirty="0"/>
          </a:p>
          <a:p>
            <a:endParaRPr lang="de-DE" dirty="0"/>
          </a:p>
        </p:txBody>
      </p:sp>
    </p:spTree>
    <p:extLst>
      <p:ext uri="{BB962C8B-B14F-4D97-AF65-F5344CB8AC3E}">
        <p14:creationId xmlns:p14="http://schemas.microsoft.com/office/powerpoint/2010/main" val="15830963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Tree>
    <p:extLst>
      <p:ext uri="{BB962C8B-B14F-4D97-AF65-F5344CB8AC3E}">
        <p14:creationId xmlns:p14="http://schemas.microsoft.com/office/powerpoint/2010/main" val="96281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E60F0777-2168-46E4-AC75-9179597B8E79}"/>
                  </a:ext>
                </a:extLst>
              </p14:cNvPr>
              <p14:cNvContentPartPr/>
              <p14:nvPr/>
            </p14:nvContentPartPr>
            <p14:xfrm>
              <a:off x="1639522" y="1989392"/>
              <a:ext cx="1414800" cy="94680"/>
            </p14:xfrm>
          </p:contentPart>
        </mc:Choice>
        <mc:Fallback xmlns="">
          <p:pic>
            <p:nvPicPr>
              <p:cNvPr id="6" name="Freihand 5">
                <a:extLst>
                  <a:ext uri="{FF2B5EF4-FFF2-40B4-BE49-F238E27FC236}">
                    <a16:creationId xmlns:a16="http://schemas.microsoft.com/office/drawing/2014/main" id="{E60F0777-2168-46E4-AC75-9179597B8E79}"/>
                  </a:ext>
                </a:extLst>
              </p:cNvPr>
              <p:cNvPicPr/>
              <p:nvPr/>
            </p:nvPicPr>
            <p:blipFill>
              <a:blip r:embed="rId4"/>
              <a:stretch>
                <a:fillRect/>
              </a:stretch>
            </p:blipFill>
            <p:spPr>
              <a:xfrm>
                <a:off x="1635202" y="1985072"/>
                <a:ext cx="142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7120D74-AE3B-413E-AF5D-970018E37886}"/>
                  </a:ext>
                </a:extLst>
              </p14:cNvPr>
              <p14:cNvContentPartPr/>
              <p14:nvPr/>
            </p14:nvContentPartPr>
            <p14:xfrm>
              <a:off x="100162" y="5005832"/>
              <a:ext cx="3141000" cy="782640"/>
            </p14:xfrm>
          </p:contentPart>
        </mc:Choice>
        <mc:Fallback xmlns="">
          <p:pic>
            <p:nvPicPr>
              <p:cNvPr id="7" name="Freihand 6">
                <a:extLst>
                  <a:ext uri="{FF2B5EF4-FFF2-40B4-BE49-F238E27FC236}">
                    <a16:creationId xmlns:a16="http://schemas.microsoft.com/office/drawing/2014/main" id="{67120D74-AE3B-413E-AF5D-970018E37886}"/>
                  </a:ext>
                </a:extLst>
              </p:cNvPr>
              <p:cNvPicPr/>
              <p:nvPr/>
            </p:nvPicPr>
            <p:blipFill>
              <a:blip r:embed="rId6"/>
              <a:stretch>
                <a:fillRect/>
              </a:stretch>
            </p:blipFill>
            <p:spPr>
              <a:xfrm>
                <a:off x="95842" y="5001512"/>
                <a:ext cx="314964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113AF1C-879A-4198-BDD5-F3B0EDA06DFA}"/>
                  </a:ext>
                </a:extLst>
              </p14:cNvPr>
              <p14:cNvContentPartPr/>
              <p14:nvPr/>
            </p14:nvContentPartPr>
            <p14:xfrm>
              <a:off x="909082" y="5476712"/>
              <a:ext cx="761760" cy="52200"/>
            </p14:xfrm>
          </p:contentPart>
        </mc:Choice>
        <mc:Fallback xmlns="">
          <p:pic>
            <p:nvPicPr>
              <p:cNvPr id="9" name="Freihand 8">
                <a:extLst>
                  <a:ext uri="{FF2B5EF4-FFF2-40B4-BE49-F238E27FC236}">
                    <a16:creationId xmlns:a16="http://schemas.microsoft.com/office/drawing/2014/main" id="{F113AF1C-879A-4198-BDD5-F3B0EDA06DFA}"/>
                  </a:ext>
                </a:extLst>
              </p:cNvPr>
              <p:cNvPicPr/>
              <p:nvPr/>
            </p:nvPicPr>
            <p:blipFill>
              <a:blip r:embed="rId8"/>
              <a:stretch>
                <a:fillRect/>
              </a:stretch>
            </p:blipFill>
            <p:spPr>
              <a:xfrm>
                <a:off x="904762" y="5472392"/>
                <a:ext cx="770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E1DCF1A9-95AA-47F0-8132-2492B3DF3309}"/>
                  </a:ext>
                </a:extLst>
              </p14:cNvPr>
              <p14:cNvContentPartPr/>
              <p14:nvPr/>
            </p14:nvContentPartPr>
            <p14:xfrm>
              <a:off x="135442" y="1233032"/>
              <a:ext cx="3058920" cy="750960"/>
            </p14:xfrm>
          </p:contentPart>
        </mc:Choice>
        <mc:Fallback xmlns="">
          <p:pic>
            <p:nvPicPr>
              <p:cNvPr id="10" name="Freihand 9">
                <a:extLst>
                  <a:ext uri="{FF2B5EF4-FFF2-40B4-BE49-F238E27FC236}">
                    <a16:creationId xmlns:a16="http://schemas.microsoft.com/office/drawing/2014/main" id="{E1DCF1A9-95AA-47F0-8132-2492B3DF3309}"/>
                  </a:ext>
                </a:extLst>
              </p:cNvPr>
              <p:cNvPicPr/>
              <p:nvPr/>
            </p:nvPicPr>
            <p:blipFill>
              <a:blip r:embed="rId10"/>
              <a:stretch>
                <a:fillRect/>
              </a:stretch>
            </p:blipFill>
            <p:spPr>
              <a:xfrm>
                <a:off x="131122" y="1228712"/>
                <a:ext cx="306756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8A9CCAA-67D4-4655-A6E9-C12719DCB009}"/>
                  </a:ext>
                </a:extLst>
              </p14:cNvPr>
              <p14:cNvContentPartPr/>
              <p14:nvPr/>
            </p14:nvContentPartPr>
            <p14:xfrm>
              <a:off x="4467682" y="4994312"/>
              <a:ext cx="4096800" cy="883080"/>
            </p14:xfrm>
          </p:contentPart>
        </mc:Choice>
        <mc:Fallback xmlns="">
          <p:pic>
            <p:nvPicPr>
              <p:cNvPr id="12" name="Freihand 11">
                <a:extLst>
                  <a:ext uri="{FF2B5EF4-FFF2-40B4-BE49-F238E27FC236}">
                    <a16:creationId xmlns:a16="http://schemas.microsoft.com/office/drawing/2014/main" id="{D8A9CCAA-67D4-4655-A6E9-C12719DCB009}"/>
                  </a:ext>
                </a:extLst>
              </p:cNvPr>
              <p:cNvPicPr/>
              <p:nvPr/>
            </p:nvPicPr>
            <p:blipFill>
              <a:blip r:embed="rId12"/>
              <a:stretch>
                <a:fillRect/>
              </a:stretch>
            </p:blipFill>
            <p:spPr>
              <a:xfrm>
                <a:off x="4463362" y="4989992"/>
                <a:ext cx="4105440"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21A40316-23D6-4D58-8FCF-8A6A738A2B67}"/>
                  </a:ext>
                </a:extLst>
              </p14:cNvPr>
              <p14:cNvContentPartPr/>
              <p14:nvPr/>
            </p14:nvContentPartPr>
            <p14:xfrm>
              <a:off x="4988962" y="1036472"/>
              <a:ext cx="3715920" cy="1249920"/>
            </p14:xfrm>
          </p:contentPart>
        </mc:Choice>
        <mc:Fallback xmlns="">
          <p:pic>
            <p:nvPicPr>
              <p:cNvPr id="13" name="Freihand 12">
                <a:extLst>
                  <a:ext uri="{FF2B5EF4-FFF2-40B4-BE49-F238E27FC236}">
                    <a16:creationId xmlns:a16="http://schemas.microsoft.com/office/drawing/2014/main" id="{21A40316-23D6-4D58-8FCF-8A6A738A2B67}"/>
                  </a:ext>
                </a:extLst>
              </p:cNvPr>
              <p:cNvPicPr/>
              <p:nvPr/>
            </p:nvPicPr>
            <p:blipFill>
              <a:blip r:embed="rId14"/>
              <a:stretch>
                <a:fillRect/>
              </a:stretch>
            </p:blipFill>
            <p:spPr>
              <a:xfrm>
                <a:off x="4984642" y="1032152"/>
                <a:ext cx="3724560" cy="125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25FBF358-F462-4303-B8F4-BC27D13A4ED9}"/>
                  </a:ext>
                </a:extLst>
              </p14:cNvPr>
              <p14:cNvContentPartPr/>
              <p14:nvPr/>
            </p14:nvContentPartPr>
            <p14:xfrm>
              <a:off x="1722682" y="852872"/>
              <a:ext cx="158040" cy="250920"/>
            </p14:xfrm>
          </p:contentPart>
        </mc:Choice>
        <mc:Fallback xmlns="">
          <p:pic>
            <p:nvPicPr>
              <p:cNvPr id="15" name="Freihand 14">
                <a:extLst>
                  <a:ext uri="{FF2B5EF4-FFF2-40B4-BE49-F238E27FC236}">
                    <a16:creationId xmlns:a16="http://schemas.microsoft.com/office/drawing/2014/main" id="{25FBF358-F462-4303-B8F4-BC27D13A4ED9}"/>
                  </a:ext>
                </a:extLst>
              </p:cNvPr>
              <p:cNvPicPr/>
              <p:nvPr/>
            </p:nvPicPr>
            <p:blipFill>
              <a:blip r:embed="rId16"/>
              <a:stretch>
                <a:fillRect/>
              </a:stretch>
            </p:blipFill>
            <p:spPr>
              <a:xfrm>
                <a:off x="1718362" y="848552"/>
                <a:ext cx="166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E764FB38-D4F9-452F-B9D5-0F2BD0C10DBD}"/>
                  </a:ext>
                </a:extLst>
              </p14:cNvPr>
              <p14:cNvContentPartPr/>
              <p14:nvPr/>
            </p14:nvContentPartPr>
            <p14:xfrm>
              <a:off x="1843642" y="4789832"/>
              <a:ext cx="191880" cy="171360"/>
            </p14:xfrm>
          </p:contentPart>
        </mc:Choice>
        <mc:Fallback xmlns="">
          <p:pic>
            <p:nvPicPr>
              <p:cNvPr id="16" name="Freihand 15">
                <a:extLst>
                  <a:ext uri="{FF2B5EF4-FFF2-40B4-BE49-F238E27FC236}">
                    <a16:creationId xmlns:a16="http://schemas.microsoft.com/office/drawing/2014/main" id="{E764FB38-D4F9-452F-B9D5-0F2BD0C10DBD}"/>
                  </a:ext>
                </a:extLst>
              </p:cNvPr>
              <p:cNvPicPr/>
              <p:nvPr/>
            </p:nvPicPr>
            <p:blipFill>
              <a:blip r:embed="rId18"/>
              <a:stretch>
                <a:fillRect/>
              </a:stretch>
            </p:blipFill>
            <p:spPr>
              <a:xfrm>
                <a:off x="1839322" y="4785512"/>
                <a:ext cx="200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C0BC91C-06F1-494B-A681-0BD6AF34E99B}"/>
                  </a:ext>
                </a:extLst>
              </p14:cNvPr>
              <p14:cNvContentPartPr/>
              <p14:nvPr/>
            </p14:nvContentPartPr>
            <p14:xfrm>
              <a:off x="6789322" y="4664552"/>
              <a:ext cx="189000" cy="196560"/>
            </p14:xfrm>
          </p:contentPart>
        </mc:Choice>
        <mc:Fallback xmlns="">
          <p:pic>
            <p:nvPicPr>
              <p:cNvPr id="17" name="Freihand 16">
                <a:extLst>
                  <a:ext uri="{FF2B5EF4-FFF2-40B4-BE49-F238E27FC236}">
                    <a16:creationId xmlns:a16="http://schemas.microsoft.com/office/drawing/2014/main" id="{DC0BC91C-06F1-494B-A681-0BD6AF34E99B}"/>
                  </a:ext>
                </a:extLst>
              </p:cNvPr>
              <p:cNvPicPr/>
              <p:nvPr/>
            </p:nvPicPr>
            <p:blipFill>
              <a:blip r:embed="rId20"/>
              <a:stretch>
                <a:fillRect/>
              </a:stretch>
            </p:blipFill>
            <p:spPr>
              <a:xfrm>
                <a:off x="6785002" y="4660232"/>
                <a:ext cx="197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8C6BDEBB-6A37-4B6C-BE68-20E3F3CE9668}"/>
                  </a:ext>
                </a:extLst>
              </p14:cNvPr>
              <p14:cNvContentPartPr/>
              <p14:nvPr/>
            </p14:nvContentPartPr>
            <p14:xfrm>
              <a:off x="7008562" y="769712"/>
              <a:ext cx="151560" cy="198720"/>
            </p14:xfrm>
          </p:contentPart>
        </mc:Choice>
        <mc:Fallback xmlns="">
          <p:pic>
            <p:nvPicPr>
              <p:cNvPr id="18" name="Freihand 17">
                <a:extLst>
                  <a:ext uri="{FF2B5EF4-FFF2-40B4-BE49-F238E27FC236}">
                    <a16:creationId xmlns:a16="http://schemas.microsoft.com/office/drawing/2014/main" id="{8C6BDEBB-6A37-4B6C-BE68-20E3F3CE9668}"/>
                  </a:ext>
                </a:extLst>
              </p:cNvPr>
              <p:cNvPicPr/>
              <p:nvPr/>
            </p:nvPicPr>
            <p:blipFill>
              <a:blip r:embed="rId22"/>
              <a:stretch>
                <a:fillRect/>
              </a:stretch>
            </p:blipFill>
            <p:spPr>
              <a:xfrm>
                <a:off x="7004242" y="765392"/>
                <a:ext cx="160200" cy="207360"/>
              </a:xfrm>
              <a:prstGeom prst="rect">
                <a:avLst/>
              </a:prstGeom>
            </p:spPr>
          </p:pic>
        </mc:Fallback>
      </mc:AlternateContent>
      <p:grpSp>
        <p:nvGrpSpPr>
          <p:cNvPr id="20" name="Gruppieren 19">
            <a:extLst>
              <a:ext uri="{FF2B5EF4-FFF2-40B4-BE49-F238E27FC236}">
                <a16:creationId xmlns:a16="http://schemas.microsoft.com/office/drawing/2014/main" id="{793CFFB8-6AEC-4F23-83B3-5151BB82367A}"/>
              </a:ext>
            </a:extLst>
          </p:cNvPr>
          <p:cNvGrpSpPr/>
          <p:nvPr/>
        </p:nvGrpSpPr>
        <p:grpSpPr>
          <a:xfrm>
            <a:off x="56602" y="1114232"/>
            <a:ext cx="3470760" cy="1192320"/>
            <a:chOff x="56602" y="1114232"/>
            <a:chExt cx="3470760" cy="1192320"/>
          </a:xfrm>
        </p:grpSpPr>
        <mc:AlternateContent xmlns:mc="http://schemas.openxmlformats.org/markup-compatibility/2006" xmlns:p14="http://schemas.microsoft.com/office/powerpoint/2010/main">
          <mc:Choice Requires="p14">
            <p:contentPart p14:bwMode="auto" r:id="rId23">
              <p14:nvContentPartPr>
                <p14:cNvPr id="2" name="Freihand 1">
                  <a:extLst>
                    <a:ext uri="{FF2B5EF4-FFF2-40B4-BE49-F238E27FC236}">
                      <a16:creationId xmlns:a16="http://schemas.microsoft.com/office/drawing/2014/main" id="{002E1B7D-5B19-4DE0-A43F-5DFC5BB6AE16}"/>
                    </a:ext>
                  </a:extLst>
                </p14:cNvPr>
                <p14:cNvContentPartPr/>
                <p14:nvPr/>
              </p14:nvContentPartPr>
              <p14:xfrm>
                <a:off x="56602" y="1290632"/>
                <a:ext cx="3470760" cy="928440"/>
              </p14:xfrm>
            </p:contentPart>
          </mc:Choice>
          <mc:Fallback xmlns="">
            <p:pic>
              <p:nvPicPr>
                <p:cNvPr id="2" name="Freihand 1">
                  <a:extLst>
                    <a:ext uri="{FF2B5EF4-FFF2-40B4-BE49-F238E27FC236}">
                      <a16:creationId xmlns:a16="http://schemas.microsoft.com/office/drawing/2014/main" id="{002E1B7D-5B19-4DE0-A43F-5DFC5BB6AE16}"/>
                    </a:ext>
                  </a:extLst>
                </p:cNvPr>
                <p:cNvPicPr/>
                <p:nvPr/>
              </p:nvPicPr>
              <p:blipFill>
                <a:blip r:embed="rId24"/>
                <a:stretch>
                  <a:fillRect/>
                </a:stretch>
              </p:blipFill>
              <p:spPr>
                <a:xfrm>
                  <a:off x="52282" y="1286312"/>
                  <a:ext cx="347940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39639B8A-3B65-4EF3-B8E9-A16FD7634E01}"/>
                    </a:ext>
                  </a:extLst>
                </p14:cNvPr>
                <p14:cNvContentPartPr/>
                <p14:nvPr/>
              </p14:nvContentPartPr>
              <p14:xfrm>
                <a:off x="310042" y="1642712"/>
                <a:ext cx="1562400" cy="107640"/>
              </p14:xfrm>
            </p:contentPart>
          </mc:Choice>
          <mc:Fallback xmlns="">
            <p:pic>
              <p:nvPicPr>
                <p:cNvPr id="3" name="Freihand 2">
                  <a:extLst>
                    <a:ext uri="{FF2B5EF4-FFF2-40B4-BE49-F238E27FC236}">
                      <a16:creationId xmlns:a16="http://schemas.microsoft.com/office/drawing/2014/main" id="{39639B8A-3B65-4EF3-B8E9-A16FD7634E01}"/>
                    </a:ext>
                  </a:extLst>
                </p:cNvPr>
                <p:cNvPicPr/>
                <p:nvPr/>
              </p:nvPicPr>
              <p:blipFill>
                <a:blip r:embed="rId26"/>
                <a:stretch>
                  <a:fillRect/>
                </a:stretch>
              </p:blipFill>
              <p:spPr>
                <a:xfrm>
                  <a:off x="305722" y="1638392"/>
                  <a:ext cx="1571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6550ADC3-1B5B-4004-A421-09F53E003E57}"/>
                    </a:ext>
                  </a:extLst>
                </p14:cNvPr>
                <p14:cNvContentPartPr/>
                <p14:nvPr/>
              </p14:nvContentPartPr>
              <p14:xfrm>
                <a:off x="2162962" y="1689512"/>
                <a:ext cx="1235880" cy="79200"/>
              </p14:xfrm>
            </p:contentPart>
          </mc:Choice>
          <mc:Fallback xmlns="">
            <p:pic>
              <p:nvPicPr>
                <p:cNvPr id="4" name="Freihand 3">
                  <a:extLst>
                    <a:ext uri="{FF2B5EF4-FFF2-40B4-BE49-F238E27FC236}">
                      <a16:creationId xmlns:a16="http://schemas.microsoft.com/office/drawing/2014/main" id="{6550ADC3-1B5B-4004-A421-09F53E003E57}"/>
                    </a:ext>
                  </a:extLst>
                </p:cNvPr>
                <p:cNvPicPr/>
                <p:nvPr/>
              </p:nvPicPr>
              <p:blipFill>
                <a:blip r:embed="rId28"/>
                <a:stretch>
                  <a:fillRect/>
                </a:stretch>
              </p:blipFill>
              <p:spPr>
                <a:xfrm>
                  <a:off x="2158642" y="1685192"/>
                  <a:ext cx="1244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5C31FAA-79A3-46B1-8085-6CE54B1CFE6B}"/>
                    </a:ext>
                  </a:extLst>
                </p14:cNvPr>
                <p14:cNvContentPartPr/>
                <p14:nvPr/>
              </p14:nvContentPartPr>
              <p14:xfrm>
                <a:off x="192682" y="1114232"/>
                <a:ext cx="3306600" cy="1192320"/>
              </p14:xfrm>
            </p:contentPart>
          </mc:Choice>
          <mc:Fallback xmlns="">
            <p:pic>
              <p:nvPicPr>
                <p:cNvPr id="19" name="Freihand 18">
                  <a:extLst>
                    <a:ext uri="{FF2B5EF4-FFF2-40B4-BE49-F238E27FC236}">
                      <a16:creationId xmlns:a16="http://schemas.microsoft.com/office/drawing/2014/main" id="{75C31FAA-79A3-46B1-8085-6CE54B1CFE6B}"/>
                    </a:ext>
                  </a:extLst>
                </p:cNvPr>
                <p:cNvPicPr/>
                <p:nvPr/>
              </p:nvPicPr>
              <p:blipFill>
                <a:blip r:embed="rId30"/>
                <a:stretch>
                  <a:fillRect/>
                </a:stretch>
              </p:blipFill>
              <p:spPr>
                <a:xfrm>
                  <a:off x="188362" y="1109912"/>
                  <a:ext cx="3315240" cy="120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5" name="Freihand 4">
                <a:extLst>
                  <a:ext uri="{FF2B5EF4-FFF2-40B4-BE49-F238E27FC236}">
                    <a16:creationId xmlns:a16="http://schemas.microsoft.com/office/drawing/2014/main" id="{A3C3160F-D0B1-40F1-81A7-E1B4B548B35F}"/>
                  </a:ext>
                </a:extLst>
              </p14:cNvPr>
              <p14:cNvContentPartPr/>
              <p14:nvPr/>
            </p14:nvContentPartPr>
            <p14:xfrm>
              <a:off x="176122" y="1236272"/>
              <a:ext cx="3393720" cy="800280"/>
            </p14:xfrm>
          </p:contentPart>
        </mc:Choice>
        <mc:Fallback xmlns="">
          <p:pic>
            <p:nvPicPr>
              <p:cNvPr id="5" name="Freihand 4">
                <a:extLst>
                  <a:ext uri="{FF2B5EF4-FFF2-40B4-BE49-F238E27FC236}">
                    <a16:creationId xmlns:a16="http://schemas.microsoft.com/office/drawing/2014/main" id="{A3C3160F-D0B1-40F1-81A7-E1B4B548B35F}"/>
                  </a:ext>
                </a:extLst>
              </p:cNvPr>
              <p:cNvPicPr/>
              <p:nvPr/>
            </p:nvPicPr>
            <p:blipFill>
              <a:blip r:embed="rId32"/>
              <a:stretch>
                <a:fillRect/>
              </a:stretch>
            </p:blipFill>
            <p:spPr>
              <a:xfrm>
                <a:off x="171802" y="1231952"/>
                <a:ext cx="3402360" cy="808920"/>
              </a:xfrm>
              <a:prstGeom prst="rect">
                <a:avLst/>
              </a:prstGeom>
            </p:spPr>
          </p:pic>
        </mc:Fallback>
      </mc:AlternateContent>
      <p:grpSp>
        <p:nvGrpSpPr>
          <p:cNvPr id="21" name="Gruppieren 20">
            <a:extLst>
              <a:ext uri="{FF2B5EF4-FFF2-40B4-BE49-F238E27FC236}">
                <a16:creationId xmlns:a16="http://schemas.microsoft.com/office/drawing/2014/main" id="{A5BF5F70-F64F-4036-80A4-4CADD5BC46D2}"/>
              </a:ext>
            </a:extLst>
          </p:cNvPr>
          <p:cNvGrpSpPr/>
          <p:nvPr/>
        </p:nvGrpSpPr>
        <p:grpSpPr>
          <a:xfrm>
            <a:off x="353962" y="4924472"/>
            <a:ext cx="7932600" cy="1060920"/>
            <a:chOff x="353962" y="4924472"/>
            <a:chExt cx="7932600" cy="1060920"/>
          </a:xfrm>
        </p:grpSpPr>
        <mc:AlternateContent xmlns:mc="http://schemas.openxmlformats.org/markup-compatibility/2006" xmlns:p14="http://schemas.microsoft.com/office/powerpoint/2010/main">
          <mc:Choice Requires="p14">
            <p:contentPart p14:bwMode="auto" r:id="rId33">
              <p14:nvContentPartPr>
                <p14:cNvPr id="11" name="Freihand 10">
                  <a:extLst>
                    <a:ext uri="{FF2B5EF4-FFF2-40B4-BE49-F238E27FC236}">
                      <a16:creationId xmlns:a16="http://schemas.microsoft.com/office/drawing/2014/main" id="{5A9DD350-3DF2-490E-85B3-96099E9418CC}"/>
                    </a:ext>
                  </a:extLst>
                </p14:cNvPr>
                <p14:cNvContentPartPr/>
                <p14:nvPr/>
              </p14:nvContentPartPr>
              <p14:xfrm>
                <a:off x="353962" y="5158832"/>
                <a:ext cx="2812320" cy="826560"/>
              </p14:xfrm>
            </p:contentPart>
          </mc:Choice>
          <mc:Fallback xmlns="">
            <p:pic>
              <p:nvPicPr>
                <p:cNvPr id="11" name="Freihand 10">
                  <a:extLst>
                    <a:ext uri="{FF2B5EF4-FFF2-40B4-BE49-F238E27FC236}">
                      <a16:creationId xmlns:a16="http://schemas.microsoft.com/office/drawing/2014/main" id="{5A9DD350-3DF2-490E-85B3-96099E9418CC}"/>
                    </a:ext>
                  </a:extLst>
                </p:cNvPr>
                <p:cNvPicPr/>
                <p:nvPr/>
              </p:nvPicPr>
              <p:blipFill>
                <a:blip r:embed="rId34"/>
                <a:stretch>
                  <a:fillRect/>
                </a:stretch>
              </p:blipFill>
              <p:spPr>
                <a:xfrm>
                  <a:off x="349642" y="5154512"/>
                  <a:ext cx="28209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 name="Freihand 13">
                  <a:extLst>
                    <a:ext uri="{FF2B5EF4-FFF2-40B4-BE49-F238E27FC236}">
                      <a16:creationId xmlns:a16="http://schemas.microsoft.com/office/drawing/2014/main" id="{E6908CA3-68C7-476B-A254-563FF6F86BC9}"/>
                    </a:ext>
                  </a:extLst>
                </p14:cNvPr>
                <p14:cNvContentPartPr/>
                <p14:nvPr/>
              </p14:nvContentPartPr>
              <p14:xfrm>
                <a:off x="4716802" y="4924472"/>
                <a:ext cx="3569760" cy="976320"/>
              </p14:xfrm>
            </p:contentPart>
          </mc:Choice>
          <mc:Fallback xmlns="">
            <p:pic>
              <p:nvPicPr>
                <p:cNvPr id="14" name="Freihand 13">
                  <a:extLst>
                    <a:ext uri="{FF2B5EF4-FFF2-40B4-BE49-F238E27FC236}">
                      <a16:creationId xmlns:a16="http://schemas.microsoft.com/office/drawing/2014/main" id="{E6908CA3-68C7-476B-A254-563FF6F86BC9}"/>
                    </a:ext>
                  </a:extLst>
                </p:cNvPr>
                <p:cNvPicPr/>
                <p:nvPr/>
              </p:nvPicPr>
              <p:blipFill>
                <a:blip r:embed="rId36"/>
                <a:stretch>
                  <a:fillRect/>
                </a:stretch>
              </p:blipFill>
              <p:spPr>
                <a:xfrm>
                  <a:off x="4712482" y="4920152"/>
                  <a:ext cx="3578400" cy="9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6E70191-58C7-42BC-8972-F1AA2F798EEF}"/>
                  </a:ext>
                </a:extLst>
              </p14:cNvPr>
              <p14:cNvContentPartPr/>
              <p14:nvPr/>
            </p14:nvContentPartPr>
            <p14:xfrm>
              <a:off x="10817362" y="1042952"/>
              <a:ext cx="45360" cy="16920"/>
            </p14:xfrm>
          </p:contentPart>
        </mc:Choice>
        <mc:Fallback xmlns="">
          <p:pic>
            <p:nvPicPr>
              <p:cNvPr id="22" name="Freihand 21">
                <a:extLst>
                  <a:ext uri="{FF2B5EF4-FFF2-40B4-BE49-F238E27FC236}">
                    <a16:creationId xmlns:a16="http://schemas.microsoft.com/office/drawing/2014/main" id="{96E70191-58C7-42BC-8972-F1AA2F798EEF}"/>
                  </a:ext>
                </a:extLst>
              </p:cNvPr>
              <p:cNvPicPr/>
              <p:nvPr/>
            </p:nvPicPr>
            <p:blipFill>
              <a:blip r:embed="rId38"/>
              <a:stretch>
                <a:fillRect/>
              </a:stretch>
            </p:blipFill>
            <p:spPr>
              <a:xfrm>
                <a:off x="10813042" y="1038632"/>
                <a:ext cx="54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AF9EAC55-444F-45E5-AC00-EB2DB816E5EE}"/>
                  </a:ext>
                </a:extLst>
              </p14:cNvPr>
              <p14:cNvContentPartPr/>
              <p14:nvPr/>
            </p14:nvContentPartPr>
            <p14:xfrm>
              <a:off x="191602" y="1239512"/>
              <a:ext cx="3363480" cy="933840"/>
            </p14:xfrm>
          </p:contentPart>
        </mc:Choice>
        <mc:Fallback xmlns="">
          <p:pic>
            <p:nvPicPr>
              <p:cNvPr id="23" name="Freihand 22">
                <a:extLst>
                  <a:ext uri="{FF2B5EF4-FFF2-40B4-BE49-F238E27FC236}">
                    <a16:creationId xmlns:a16="http://schemas.microsoft.com/office/drawing/2014/main" id="{AF9EAC55-444F-45E5-AC00-EB2DB816E5EE}"/>
                  </a:ext>
                </a:extLst>
              </p:cNvPr>
              <p:cNvPicPr/>
              <p:nvPr/>
            </p:nvPicPr>
            <p:blipFill>
              <a:blip r:embed="rId40"/>
              <a:stretch>
                <a:fillRect/>
              </a:stretch>
            </p:blipFill>
            <p:spPr>
              <a:xfrm>
                <a:off x="187282" y="1235192"/>
                <a:ext cx="3372120" cy="942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8C590C0E-AFEA-4FC8-8684-8C78D73D09B6}"/>
                  </a:ext>
                </a:extLst>
              </p14:cNvPr>
              <p14:cNvContentPartPr/>
              <p14:nvPr/>
            </p14:nvContentPartPr>
            <p14:xfrm>
              <a:off x="120682" y="1091912"/>
              <a:ext cx="3423240" cy="1130760"/>
            </p14:xfrm>
          </p:contentPart>
        </mc:Choice>
        <mc:Fallback xmlns="">
          <p:pic>
            <p:nvPicPr>
              <p:cNvPr id="24" name="Freihand 23">
                <a:extLst>
                  <a:ext uri="{FF2B5EF4-FFF2-40B4-BE49-F238E27FC236}">
                    <a16:creationId xmlns:a16="http://schemas.microsoft.com/office/drawing/2014/main" id="{8C590C0E-AFEA-4FC8-8684-8C78D73D09B6}"/>
                  </a:ext>
                </a:extLst>
              </p:cNvPr>
              <p:cNvPicPr/>
              <p:nvPr/>
            </p:nvPicPr>
            <p:blipFill>
              <a:blip r:embed="rId42"/>
              <a:stretch>
                <a:fillRect/>
              </a:stretch>
            </p:blipFill>
            <p:spPr>
              <a:xfrm>
                <a:off x="116362" y="1087592"/>
                <a:ext cx="3431880" cy="1139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76721DEC-863A-4E46-8C7F-783771D24E71}"/>
                  </a:ext>
                </a:extLst>
              </p14:cNvPr>
              <p14:cNvContentPartPr/>
              <p14:nvPr/>
            </p14:nvContentPartPr>
            <p14:xfrm>
              <a:off x="245602" y="4903952"/>
              <a:ext cx="2928960" cy="991080"/>
            </p14:xfrm>
          </p:contentPart>
        </mc:Choice>
        <mc:Fallback xmlns="">
          <p:pic>
            <p:nvPicPr>
              <p:cNvPr id="25" name="Freihand 24">
                <a:extLst>
                  <a:ext uri="{FF2B5EF4-FFF2-40B4-BE49-F238E27FC236}">
                    <a16:creationId xmlns:a16="http://schemas.microsoft.com/office/drawing/2014/main" id="{76721DEC-863A-4E46-8C7F-783771D24E71}"/>
                  </a:ext>
                </a:extLst>
              </p:cNvPr>
              <p:cNvPicPr/>
              <p:nvPr/>
            </p:nvPicPr>
            <p:blipFill>
              <a:blip r:embed="rId44"/>
              <a:stretch>
                <a:fillRect/>
              </a:stretch>
            </p:blipFill>
            <p:spPr>
              <a:xfrm>
                <a:off x="241282" y="4899632"/>
                <a:ext cx="2937600" cy="999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1F6207CA-5FEC-41D2-9FED-E6B0080CC27F}"/>
                  </a:ext>
                </a:extLst>
              </p14:cNvPr>
              <p14:cNvContentPartPr/>
              <p14:nvPr/>
            </p14:nvContentPartPr>
            <p14:xfrm>
              <a:off x="4920562" y="4917632"/>
              <a:ext cx="3326760" cy="1079640"/>
            </p14:xfrm>
          </p:contentPart>
        </mc:Choice>
        <mc:Fallback xmlns="">
          <p:pic>
            <p:nvPicPr>
              <p:cNvPr id="26" name="Freihand 25">
                <a:extLst>
                  <a:ext uri="{FF2B5EF4-FFF2-40B4-BE49-F238E27FC236}">
                    <a16:creationId xmlns:a16="http://schemas.microsoft.com/office/drawing/2014/main" id="{1F6207CA-5FEC-41D2-9FED-E6B0080CC27F}"/>
                  </a:ext>
                </a:extLst>
              </p:cNvPr>
              <p:cNvPicPr/>
              <p:nvPr/>
            </p:nvPicPr>
            <p:blipFill>
              <a:blip r:embed="rId46"/>
              <a:stretch>
                <a:fillRect/>
              </a:stretch>
            </p:blipFill>
            <p:spPr>
              <a:xfrm>
                <a:off x="4916242" y="4913312"/>
                <a:ext cx="3335400" cy="1088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8FF3DE9D-0D8E-4FD0-B000-2FFC3C91BFC5}"/>
                  </a:ext>
                </a:extLst>
              </p14:cNvPr>
              <p14:cNvContentPartPr/>
              <p14:nvPr/>
            </p14:nvContentPartPr>
            <p14:xfrm>
              <a:off x="5119282" y="1071032"/>
              <a:ext cx="3503880" cy="1199880"/>
            </p14:xfrm>
          </p:contentPart>
        </mc:Choice>
        <mc:Fallback xmlns="">
          <p:pic>
            <p:nvPicPr>
              <p:cNvPr id="27" name="Freihand 26">
                <a:extLst>
                  <a:ext uri="{FF2B5EF4-FFF2-40B4-BE49-F238E27FC236}">
                    <a16:creationId xmlns:a16="http://schemas.microsoft.com/office/drawing/2014/main" id="{8FF3DE9D-0D8E-4FD0-B000-2FFC3C91BFC5}"/>
                  </a:ext>
                </a:extLst>
              </p:cNvPr>
              <p:cNvPicPr/>
              <p:nvPr/>
            </p:nvPicPr>
            <p:blipFill>
              <a:blip r:embed="rId48"/>
              <a:stretch>
                <a:fillRect/>
              </a:stretch>
            </p:blipFill>
            <p:spPr>
              <a:xfrm>
                <a:off x="5114962" y="1066712"/>
                <a:ext cx="3512520" cy="1208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6851E7C5-C10C-4F1C-B1FB-D37576926E1F}"/>
                  </a:ext>
                </a:extLst>
              </p14:cNvPr>
              <p14:cNvContentPartPr/>
              <p14:nvPr/>
            </p14:nvContentPartPr>
            <p14:xfrm>
              <a:off x="5072842" y="1133672"/>
              <a:ext cx="3642120" cy="1350360"/>
            </p14:xfrm>
          </p:contentPart>
        </mc:Choice>
        <mc:Fallback xmlns="">
          <p:pic>
            <p:nvPicPr>
              <p:cNvPr id="28" name="Freihand 27">
                <a:extLst>
                  <a:ext uri="{FF2B5EF4-FFF2-40B4-BE49-F238E27FC236}">
                    <a16:creationId xmlns:a16="http://schemas.microsoft.com/office/drawing/2014/main" id="{6851E7C5-C10C-4F1C-B1FB-D37576926E1F}"/>
                  </a:ext>
                </a:extLst>
              </p:cNvPr>
              <p:cNvPicPr/>
              <p:nvPr/>
            </p:nvPicPr>
            <p:blipFill>
              <a:blip r:embed="rId50"/>
              <a:stretch>
                <a:fillRect/>
              </a:stretch>
            </p:blipFill>
            <p:spPr>
              <a:xfrm>
                <a:off x="5068522" y="1129352"/>
                <a:ext cx="3650760" cy="135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4B5B561A-FAA6-48A9-ADD4-9738B7B53513}"/>
                  </a:ext>
                </a:extLst>
              </p14:cNvPr>
              <p14:cNvContentPartPr/>
              <p14:nvPr/>
            </p14:nvContentPartPr>
            <p14:xfrm>
              <a:off x="189082" y="1240232"/>
              <a:ext cx="3098160" cy="994320"/>
            </p14:xfrm>
          </p:contentPart>
        </mc:Choice>
        <mc:Fallback>
          <p:pic>
            <p:nvPicPr>
              <p:cNvPr id="29" name="Freihand 28">
                <a:extLst>
                  <a:ext uri="{FF2B5EF4-FFF2-40B4-BE49-F238E27FC236}">
                    <a16:creationId xmlns:a16="http://schemas.microsoft.com/office/drawing/2014/main" id="{4B5B561A-FAA6-48A9-ADD4-9738B7B53513}"/>
                  </a:ext>
                </a:extLst>
              </p:cNvPr>
              <p:cNvPicPr/>
              <p:nvPr/>
            </p:nvPicPr>
            <p:blipFill>
              <a:blip r:embed="rId52"/>
              <a:stretch>
                <a:fillRect/>
              </a:stretch>
            </p:blipFill>
            <p:spPr>
              <a:xfrm>
                <a:off x="184762" y="1235912"/>
                <a:ext cx="3106800" cy="1002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2F0AA844-7375-4CD8-9890-C18B831D0143}"/>
                  </a:ext>
                </a:extLst>
              </p14:cNvPr>
              <p14:cNvContentPartPr/>
              <p14:nvPr/>
            </p14:nvContentPartPr>
            <p14:xfrm>
              <a:off x="3093562" y="1135832"/>
              <a:ext cx="17640" cy="21600"/>
            </p14:xfrm>
          </p:contentPart>
        </mc:Choice>
        <mc:Fallback>
          <p:pic>
            <p:nvPicPr>
              <p:cNvPr id="30" name="Freihand 29">
                <a:extLst>
                  <a:ext uri="{FF2B5EF4-FFF2-40B4-BE49-F238E27FC236}">
                    <a16:creationId xmlns:a16="http://schemas.microsoft.com/office/drawing/2014/main" id="{2F0AA844-7375-4CD8-9890-C18B831D0143}"/>
                  </a:ext>
                </a:extLst>
              </p:cNvPr>
              <p:cNvPicPr/>
              <p:nvPr/>
            </p:nvPicPr>
            <p:blipFill>
              <a:blip r:embed="rId54"/>
              <a:stretch>
                <a:fillRect/>
              </a:stretch>
            </p:blipFill>
            <p:spPr>
              <a:xfrm>
                <a:off x="3089242" y="1131512"/>
                <a:ext cx="26280" cy="30240"/>
              </a:xfrm>
              <a:prstGeom prst="rect">
                <a:avLst/>
              </a:prstGeom>
            </p:spPr>
          </p:pic>
        </mc:Fallback>
      </mc:AlternateContent>
      <p:grpSp>
        <p:nvGrpSpPr>
          <p:cNvPr id="40" name="Gruppieren 39">
            <a:extLst>
              <a:ext uri="{FF2B5EF4-FFF2-40B4-BE49-F238E27FC236}">
                <a16:creationId xmlns:a16="http://schemas.microsoft.com/office/drawing/2014/main" id="{12376ABF-75F5-4642-9574-D011134113DC}"/>
              </a:ext>
            </a:extLst>
          </p:cNvPr>
          <p:cNvGrpSpPr/>
          <p:nvPr/>
        </p:nvGrpSpPr>
        <p:grpSpPr>
          <a:xfrm>
            <a:off x="3491002" y="687632"/>
            <a:ext cx="816480" cy="243000"/>
            <a:chOff x="3491002" y="687632"/>
            <a:chExt cx="816480" cy="243000"/>
          </a:xfrm>
        </p:grpSpPr>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1F70E0FB-4BC6-4930-823F-777ED196CE81}"/>
                    </a:ext>
                  </a:extLst>
                </p14:cNvPr>
                <p14:cNvContentPartPr/>
                <p14:nvPr/>
              </p14:nvContentPartPr>
              <p14:xfrm>
                <a:off x="3491002" y="776192"/>
                <a:ext cx="148680" cy="154440"/>
              </p14:xfrm>
            </p:contentPart>
          </mc:Choice>
          <mc:Fallback>
            <p:pic>
              <p:nvPicPr>
                <p:cNvPr id="31" name="Freihand 30">
                  <a:extLst>
                    <a:ext uri="{FF2B5EF4-FFF2-40B4-BE49-F238E27FC236}">
                      <a16:creationId xmlns:a16="http://schemas.microsoft.com/office/drawing/2014/main" id="{1F70E0FB-4BC6-4930-823F-777ED196CE81}"/>
                    </a:ext>
                  </a:extLst>
                </p:cNvPr>
                <p:cNvPicPr/>
                <p:nvPr/>
              </p:nvPicPr>
              <p:blipFill>
                <a:blip r:embed="rId56"/>
                <a:stretch>
                  <a:fillRect/>
                </a:stretch>
              </p:blipFill>
              <p:spPr>
                <a:xfrm>
                  <a:off x="3486682" y="771872"/>
                  <a:ext cx="157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B8431154-DC85-42BD-AD04-D362B7284B11}"/>
                    </a:ext>
                  </a:extLst>
                </p14:cNvPr>
                <p14:cNvContentPartPr/>
                <p14:nvPr/>
              </p14:nvContentPartPr>
              <p14:xfrm>
                <a:off x="3637522" y="777632"/>
                <a:ext cx="82440" cy="82440"/>
              </p14:xfrm>
            </p:contentPart>
          </mc:Choice>
          <mc:Fallback>
            <p:pic>
              <p:nvPicPr>
                <p:cNvPr id="32" name="Freihand 31">
                  <a:extLst>
                    <a:ext uri="{FF2B5EF4-FFF2-40B4-BE49-F238E27FC236}">
                      <a16:creationId xmlns:a16="http://schemas.microsoft.com/office/drawing/2014/main" id="{B8431154-DC85-42BD-AD04-D362B7284B11}"/>
                    </a:ext>
                  </a:extLst>
                </p:cNvPr>
                <p:cNvPicPr/>
                <p:nvPr/>
              </p:nvPicPr>
              <p:blipFill>
                <a:blip r:embed="rId58"/>
                <a:stretch>
                  <a:fillRect/>
                </a:stretch>
              </p:blipFill>
              <p:spPr>
                <a:xfrm>
                  <a:off x="3633202" y="773312"/>
                  <a:ext cx="91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03877B31-4B7A-459B-9B32-0559A012FC65}"/>
                    </a:ext>
                  </a:extLst>
                </p14:cNvPr>
                <p14:cNvContentPartPr/>
                <p14:nvPr/>
              </p14:nvContentPartPr>
              <p14:xfrm>
                <a:off x="3740122" y="687632"/>
                <a:ext cx="18360" cy="183240"/>
              </p14:xfrm>
            </p:contentPart>
          </mc:Choice>
          <mc:Fallback>
            <p:pic>
              <p:nvPicPr>
                <p:cNvPr id="33" name="Freihand 32">
                  <a:extLst>
                    <a:ext uri="{FF2B5EF4-FFF2-40B4-BE49-F238E27FC236}">
                      <a16:creationId xmlns:a16="http://schemas.microsoft.com/office/drawing/2014/main" id="{03877B31-4B7A-459B-9B32-0559A012FC65}"/>
                    </a:ext>
                  </a:extLst>
                </p:cNvPr>
                <p:cNvPicPr/>
                <p:nvPr/>
              </p:nvPicPr>
              <p:blipFill>
                <a:blip r:embed="rId60"/>
                <a:stretch>
                  <a:fillRect/>
                </a:stretch>
              </p:blipFill>
              <p:spPr>
                <a:xfrm>
                  <a:off x="3735802" y="683312"/>
                  <a:ext cx="27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C4649ECF-54D2-4D92-A156-5073D3FC5381}"/>
                    </a:ext>
                  </a:extLst>
                </p14:cNvPr>
                <p14:cNvContentPartPr/>
                <p14:nvPr/>
              </p14:nvContentPartPr>
              <p14:xfrm>
                <a:off x="3793762" y="757832"/>
                <a:ext cx="82080" cy="99000"/>
              </p14:xfrm>
            </p:contentPart>
          </mc:Choice>
          <mc:Fallback>
            <p:pic>
              <p:nvPicPr>
                <p:cNvPr id="34" name="Freihand 33">
                  <a:extLst>
                    <a:ext uri="{FF2B5EF4-FFF2-40B4-BE49-F238E27FC236}">
                      <a16:creationId xmlns:a16="http://schemas.microsoft.com/office/drawing/2014/main" id="{C4649ECF-54D2-4D92-A156-5073D3FC5381}"/>
                    </a:ext>
                  </a:extLst>
                </p:cNvPr>
                <p:cNvPicPr/>
                <p:nvPr/>
              </p:nvPicPr>
              <p:blipFill>
                <a:blip r:embed="rId62"/>
                <a:stretch>
                  <a:fillRect/>
                </a:stretch>
              </p:blipFill>
              <p:spPr>
                <a:xfrm>
                  <a:off x="3789442" y="753512"/>
                  <a:ext cx="90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7F336C08-4791-4D06-AAD6-2E90949C4E7B}"/>
                    </a:ext>
                  </a:extLst>
                </p14:cNvPr>
                <p14:cNvContentPartPr/>
                <p14:nvPr/>
              </p14:nvContentPartPr>
              <p14:xfrm>
                <a:off x="4039282" y="718232"/>
                <a:ext cx="13320" cy="100440"/>
              </p14:xfrm>
            </p:contentPart>
          </mc:Choice>
          <mc:Fallback>
            <p:pic>
              <p:nvPicPr>
                <p:cNvPr id="35" name="Freihand 34">
                  <a:extLst>
                    <a:ext uri="{FF2B5EF4-FFF2-40B4-BE49-F238E27FC236}">
                      <a16:creationId xmlns:a16="http://schemas.microsoft.com/office/drawing/2014/main" id="{7F336C08-4791-4D06-AAD6-2E90949C4E7B}"/>
                    </a:ext>
                  </a:extLst>
                </p:cNvPr>
                <p:cNvPicPr/>
                <p:nvPr/>
              </p:nvPicPr>
              <p:blipFill>
                <a:blip r:embed="rId64"/>
                <a:stretch>
                  <a:fillRect/>
                </a:stretch>
              </p:blipFill>
              <p:spPr>
                <a:xfrm>
                  <a:off x="4034962" y="713912"/>
                  <a:ext cx="21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2B14DAC3-E29D-4699-8302-2AD90C3EDF49}"/>
                    </a:ext>
                  </a:extLst>
                </p14:cNvPr>
                <p14:cNvContentPartPr/>
                <p14:nvPr/>
              </p14:nvContentPartPr>
              <p14:xfrm>
                <a:off x="3962602" y="704912"/>
                <a:ext cx="147240" cy="140400"/>
              </p14:xfrm>
            </p:contentPart>
          </mc:Choice>
          <mc:Fallback>
            <p:pic>
              <p:nvPicPr>
                <p:cNvPr id="36" name="Freihand 35">
                  <a:extLst>
                    <a:ext uri="{FF2B5EF4-FFF2-40B4-BE49-F238E27FC236}">
                      <a16:creationId xmlns:a16="http://schemas.microsoft.com/office/drawing/2014/main" id="{2B14DAC3-E29D-4699-8302-2AD90C3EDF49}"/>
                    </a:ext>
                  </a:extLst>
                </p:cNvPr>
                <p:cNvPicPr/>
                <p:nvPr/>
              </p:nvPicPr>
              <p:blipFill>
                <a:blip r:embed="rId66"/>
                <a:stretch>
                  <a:fillRect/>
                </a:stretch>
              </p:blipFill>
              <p:spPr>
                <a:xfrm>
                  <a:off x="3958282" y="700592"/>
                  <a:ext cx="155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AA5ADE5A-841F-4551-BE4F-5B450E218B06}"/>
                    </a:ext>
                  </a:extLst>
                </p14:cNvPr>
                <p14:cNvContentPartPr/>
                <p14:nvPr/>
              </p14:nvContentPartPr>
              <p14:xfrm>
                <a:off x="4151602" y="727592"/>
                <a:ext cx="18360" cy="88920"/>
              </p14:xfrm>
            </p:contentPart>
          </mc:Choice>
          <mc:Fallback>
            <p:pic>
              <p:nvPicPr>
                <p:cNvPr id="37" name="Freihand 36">
                  <a:extLst>
                    <a:ext uri="{FF2B5EF4-FFF2-40B4-BE49-F238E27FC236}">
                      <a16:creationId xmlns:a16="http://schemas.microsoft.com/office/drawing/2014/main" id="{AA5ADE5A-841F-4551-BE4F-5B450E218B06}"/>
                    </a:ext>
                  </a:extLst>
                </p:cNvPr>
                <p:cNvPicPr/>
                <p:nvPr/>
              </p:nvPicPr>
              <p:blipFill>
                <a:blip r:embed="rId68"/>
                <a:stretch>
                  <a:fillRect/>
                </a:stretch>
              </p:blipFill>
              <p:spPr>
                <a:xfrm>
                  <a:off x="4147282" y="723272"/>
                  <a:ext cx="27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8EE6E47F-599E-4CDC-ACDD-9F3CE90B887A}"/>
                    </a:ext>
                  </a:extLst>
                </p14:cNvPr>
                <p14:cNvContentPartPr/>
                <p14:nvPr/>
              </p14:nvContentPartPr>
              <p14:xfrm>
                <a:off x="4253122" y="717152"/>
                <a:ext cx="7560" cy="96480"/>
              </p14:xfrm>
            </p:contentPart>
          </mc:Choice>
          <mc:Fallback>
            <p:pic>
              <p:nvPicPr>
                <p:cNvPr id="38" name="Freihand 37">
                  <a:extLst>
                    <a:ext uri="{FF2B5EF4-FFF2-40B4-BE49-F238E27FC236}">
                      <a16:creationId xmlns:a16="http://schemas.microsoft.com/office/drawing/2014/main" id="{8EE6E47F-599E-4CDC-ACDD-9F3CE90B887A}"/>
                    </a:ext>
                  </a:extLst>
                </p:cNvPr>
                <p:cNvPicPr/>
                <p:nvPr/>
              </p:nvPicPr>
              <p:blipFill>
                <a:blip r:embed="rId70"/>
                <a:stretch>
                  <a:fillRect/>
                </a:stretch>
              </p:blipFill>
              <p:spPr>
                <a:xfrm>
                  <a:off x="4248802" y="712832"/>
                  <a:ext cx="16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0FAF3D81-0EB1-48E6-8BFB-5278E014FF2B}"/>
                    </a:ext>
                  </a:extLst>
                </p14:cNvPr>
                <p14:cNvContentPartPr/>
                <p14:nvPr/>
              </p14:nvContentPartPr>
              <p14:xfrm>
                <a:off x="4176082" y="710672"/>
                <a:ext cx="131400" cy="52200"/>
              </p14:xfrm>
            </p:contentPart>
          </mc:Choice>
          <mc:Fallback>
            <p:pic>
              <p:nvPicPr>
                <p:cNvPr id="39" name="Freihand 38">
                  <a:extLst>
                    <a:ext uri="{FF2B5EF4-FFF2-40B4-BE49-F238E27FC236}">
                      <a16:creationId xmlns:a16="http://schemas.microsoft.com/office/drawing/2014/main" id="{0FAF3D81-0EB1-48E6-8BFB-5278E014FF2B}"/>
                    </a:ext>
                  </a:extLst>
                </p:cNvPr>
                <p:cNvPicPr/>
                <p:nvPr/>
              </p:nvPicPr>
              <p:blipFill>
                <a:blip r:embed="rId72"/>
                <a:stretch>
                  <a:fillRect/>
                </a:stretch>
              </p:blipFill>
              <p:spPr>
                <a:xfrm>
                  <a:off x="4171762" y="706352"/>
                  <a:ext cx="140040" cy="60840"/>
                </a:xfrm>
                <a:prstGeom prst="rect">
                  <a:avLst/>
                </a:prstGeom>
              </p:spPr>
            </p:pic>
          </mc:Fallback>
        </mc:AlternateContent>
      </p:grpSp>
      <p:grpSp>
        <p:nvGrpSpPr>
          <p:cNvPr id="52" name="Gruppieren 51">
            <a:extLst>
              <a:ext uri="{FF2B5EF4-FFF2-40B4-BE49-F238E27FC236}">
                <a16:creationId xmlns:a16="http://schemas.microsoft.com/office/drawing/2014/main" id="{C534C4F1-29AA-48C0-8D0D-4A042B7E5517}"/>
              </a:ext>
            </a:extLst>
          </p:cNvPr>
          <p:cNvGrpSpPr/>
          <p:nvPr/>
        </p:nvGrpSpPr>
        <p:grpSpPr>
          <a:xfrm>
            <a:off x="2476522" y="681512"/>
            <a:ext cx="705600" cy="245520"/>
            <a:chOff x="2476522" y="681512"/>
            <a:chExt cx="705600" cy="245520"/>
          </a:xfrm>
        </p:grpSpPr>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2684149E-F969-4850-A54D-BA4EA38C66D1}"/>
                    </a:ext>
                  </a:extLst>
                </p14:cNvPr>
                <p14:cNvContentPartPr/>
                <p14:nvPr/>
              </p14:nvContentPartPr>
              <p14:xfrm>
                <a:off x="2476522" y="716792"/>
                <a:ext cx="131040" cy="139680"/>
              </p14:xfrm>
            </p:contentPart>
          </mc:Choice>
          <mc:Fallback>
            <p:pic>
              <p:nvPicPr>
                <p:cNvPr id="41" name="Freihand 40">
                  <a:extLst>
                    <a:ext uri="{FF2B5EF4-FFF2-40B4-BE49-F238E27FC236}">
                      <a16:creationId xmlns:a16="http://schemas.microsoft.com/office/drawing/2014/main" id="{2684149E-F969-4850-A54D-BA4EA38C66D1}"/>
                    </a:ext>
                  </a:extLst>
                </p:cNvPr>
                <p:cNvPicPr/>
                <p:nvPr/>
              </p:nvPicPr>
              <p:blipFill>
                <a:blip r:embed="rId74"/>
                <a:stretch>
                  <a:fillRect/>
                </a:stretch>
              </p:blipFill>
              <p:spPr>
                <a:xfrm>
                  <a:off x="2472202" y="712472"/>
                  <a:ext cx="139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FAF4B208-0907-4333-A174-C3C386C8552C}"/>
                    </a:ext>
                  </a:extLst>
                </p14:cNvPr>
                <p14:cNvContentPartPr/>
                <p14:nvPr/>
              </p14:nvContentPartPr>
              <p14:xfrm>
                <a:off x="2581282" y="794552"/>
                <a:ext cx="83880" cy="56880"/>
              </p14:xfrm>
            </p:contentPart>
          </mc:Choice>
          <mc:Fallback>
            <p:pic>
              <p:nvPicPr>
                <p:cNvPr id="42" name="Freihand 41">
                  <a:extLst>
                    <a:ext uri="{FF2B5EF4-FFF2-40B4-BE49-F238E27FC236}">
                      <a16:creationId xmlns:a16="http://schemas.microsoft.com/office/drawing/2014/main" id="{FAF4B208-0907-4333-A174-C3C386C8552C}"/>
                    </a:ext>
                  </a:extLst>
                </p:cNvPr>
                <p:cNvPicPr/>
                <p:nvPr/>
              </p:nvPicPr>
              <p:blipFill>
                <a:blip r:embed="rId76"/>
                <a:stretch>
                  <a:fillRect/>
                </a:stretch>
              </p:blipFill>
              <p:spPr>
                <a:xfrm>
                  <a:off x="2576962" y="790232"/>
                  <a:ext cx="92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87878B25-8D0D-49B1-A554-E8DFC422AAC7}"/>
                    </a:ext>
                  </a:extLst>
                </p14:cNvPr>
                <p14:cNvContentPartPr/>
                <p14:nvPr/>
              </p14:nvContentPartPr>
              <p14:xfrm>
                <a:off x="2683162" y="806792"/>
                <a:ext cx="69480" cy="42120"/>
              </p14:xfrm>
            </p:contentPart>
          </mc:Choice>
          <mc:Fallback>
            <p:pic>
              <p:nvPicPr>
                <p:cNvPr id="43" name="Freihand 42">
                  <a:extLst>
                    <a:ext uri="{FF2B5EF4-FFF2-40B4-BE49-F238E27FC236}">
                      <a16:creationId xmlns:a16="http://schemas.microsoft.com/office/drawing/2014/main" id="{87878B25-8D0D-49B1-A554-E8DFC422AAC7}"/>
                    </a:ext>
                  </a:extLst>
                </p:cNvPr>
                <p:cNvPicPr/>
                <p:nvPr/>
              </p:nvPicPr>
              <p:blipFill>
                <a:blip r:embed="rId78"/>
                <a:stretch>
                  <a:fillRect/>
                </a:stretch>
              </p:blipFill>
              <p:spPr>
                <a:xfrm>
                  <a:off x="2678842" y="802472"/>
                  <a:ext cx="78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4C741A81-03E0-47C3-8461-25D2E8CC1F19}"/>
                    </a:ext>
                  </a:extLst>
                </p14:cNvPr>
                <p14:cNvContentPartPr/>
                <p14:nvPr/>
              </p14:nvContentPartPr>
              <p14:xfrm>
                <a:off x="2780722" y="729752"/>
                <a:ext cx="119160" cy="197280"/>
              </p14:xfrm>
            </p:contentPart>
          </mc:Choice>
          <mc:Fallback>
            <p:pic>
              <p:nvPicPr>
                <p:cNvPr id="44" name="Freihand 43">
                  <a:extLst>
                    <a:ext uri="{FF2B5EF4-FFF2-40B4-BE49-F238E27FC236}">
                      <a16:creationId xmlns:a16="http://schemas.microsoft.com/office/drawing/2014/main" id="{4C741A81-03E0-47C3-8461-25D2E8CC1F19}"/>
                    </a:ext>
                  </a:extLst>
                </p:cNvPr>
                <p:cNvPicPr/>
                <p:nvPr/>
              </p:nvPicPr>
              <p:blipFill>
                <a:blip r:embed="rId80"/>
                <a:stretch>
                  <a:fillRect/>
                </a:stretch>
              </p:blipFill>
              <p:spPr>
                <a:xfrm>
                  <a:off x="2776402" y="725432"/>
                  <a:ext cx="127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87BAE399-930D-4231-80E6-708A0BF2D76F}"/>
                    </a:ext>
                  </a:extLst>
                </p14:cNvPr>
                <p14:cNvContentPartPr/>
                <p14:nvPr/>
              </p14:nvContentPartPr>
              <p14:xfrm>
                <a:off x="2898082" y="765752"/>
                <a:ext cx="38520" cy="74880"/>
              </p14:xfrm>
            </p:contentPart>
          </mc:Choice>
          <mc:Fallback>
            <p:pic>
              <p:nvPicPr>
                <p:cNvPr id="45" name="Freihand 44">
                  <a:extLst>
                    <a:ext uri="{FF2B5EF4-FFF2-40B4-BE49-F238E27FC236}">
                      <a16:creationId xmlns:a16="http://schemas.microsoft.com/office/drawing/2014/main" id="{87BAE399-930D-4231-80E6-708A0BF2D76F}"/>
                    </a:ext>
                  </a:extLst>
                </p:cNvPr>
                <p:cNvPicPr/>
                <p:nvPr/>
              </p:nvPicPr>
              <p:blipFill>
                <a:blip r:embed="rId82"/>
                <a:stretch>
                  <a:fillRect/>
                </a:stretch>
              </p:blipFill>
              <p:spPr>
                <a:xfrm>
                  <a:off x="2893762" y="761432"/>
                  <a:ext cx="47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1E66DFE2-3B85-48E2-A653-5D3D143589F7}"/>
                    </a:ext>
                  </a:extLst>
                </p14:cNvPr>
                <p14:cNvContentPartPr/>
                <p14:nvPr/>
              </p14:nvContentPartPr>
              <p14:xfrm>
                <a:off x="2936242" y="781592"/>
                <a:ext cx="42840" cy="66960"/>
              </p14:xfrm>
            </p:contentPart>
          </mc:Choice>
          <mc:Fallback>
            <p:pic>
              <p:nvPicPr>
                <p:cNvPr id="46" name="Freihand 45">
                  <a:extLst>
                    <a:ext uri="{FF2B5EF4-FFF2-40B4-BE49-F238E27FC236}">
                      <a16:creationId xmlns:a16="http://schemas.microsoft.com/office/drawing/2014/main" id="{1E66DFE2-3B85-48E2-A653-5D3D143589F7}"/>
                    </a:ext>
                  </a:extLst>
                </p:cNvPr>
                <p:cNvPicPr/>
                <p:nvPr/>
              </p:nvPicPr>
              <p:blipFill>
                <a:blip r:embed="rId84"/>
                <a:stretch>
                  <a:fillRect/>
                </a:stretch>
              </p:blipFill>
              <p:spPr>
                <a:xfrm>
                  <a:off x="2931922" y="777272"/>
                  <a:ext cx="51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F3F530D5-630A-4337-9A94-747D599F9403}"/>
                    </a:ext>
                  </a:extLst>
                </p14:cNvPr>
                <p14:cNvContentPartPr/>
                <p14:nvPr/>
              </p14:nvContentPartPr>
              <p14:xfrm>
                <a:off x="2981602" y="681512"/>
                <a:ext cx="200520" cy="149040"/>
              </p14:xfrm>
            </p:contentPart>
          </mc:Choice>
          <mc:Fallback>
            <p:pic>
              <p:nvPicPr>
                <p:cNvPr id="47" name="Freihand 46">
                  <a:extLst>
                    <a:ext uri="{FF2B5EF4-FFF2-40B4-BE49-F238E27FC236}">
                      <a16:creationId xmlns:a16="http://schemas.microsoft.com/office/drawing/2014/main" id="{F3F530D5-630A-4337-9A94-747D599F9403}"/>
                    </a:ext>
                  </a:extLst>
                </p:cNvPr>
                <p:cNvPicPr/>
                <p:nvPr/>
              </p:nvPicPr>
              <p:blipFill>
                <a:blip r:embed="rId86"/>
                <a:stretch>
                  <a:fillRect/>
                </a:stretch>
              </p:blipFill>
              <p:spPr>
                <a:xfrm>
                  <a:off x="2977282" y="677192"/>
                  <a:ext cx="209160" cy="157680"/>
                </a:xfrm>
                <a:prstGeom prst="rect">
                  <a:avLst/>
                </a:prstGeom>
              </p:spPr>
            </p:pic>
          </mc:Fallback>
        </mc:AlternateContent>
      </p:grpSp>
      <p:grpSp>
        <p:nvGrpSpPr>
          <p:cNvPr id="54" name="Gruppieren 53">
            <a:extLst>
              <a:ext uri="{FF2B5EF4-FFF2-40B4-BE49-F238E27FC236}">
                <a16:creationId xmlns:a16="http://schemas.microsoft.com/office/drawing/2014/main" id="{0857141B-2354-43CE-B110-CF93CBF5E143}"/>
              </a:ext>
            </a:extLst>
          </p:cNvPr>
          <p:cNvGrpSpPr/>
          <p:nvPr/>
        </p:nvGrpSpPr>
        <p:grpSpPr>
          <a:xfrm>
            <a:off x="4485682" y="730112"/>
            <a:ext cx="438120" cy="208800"/>
            <a:chOff x="4485682" y="730112"/>
            <a:chExt cx="438120" cy="208800"/>
          </a:xfrm>
        </p:grpSpPr>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B228D21E-7B88-4F22-AD2E-5C938700C509}"/>
                    </a:ext>
                  </a:extLst>
                </p14:cNvPr>
                <p14:cNvContentPartPr/>
                <p14:nvPr/>
              </p14:nvContentPartPr>
              <p14:xfrm>
                <a:off x="4485682" y="747032"/>
                <a:ext cx="74160" cy="191880"/>
              </p14:xfrm>
            </p:contentPart>
          </mc:Choice>
          <mc:Fallback>
            <p:pic>
              <p:nvPicPr>
                <p:cNvPr id="48" name="Freihand 47">
                  <a:extLst>
                    <a:ext uri="{FF2B5EF4-FFF2-40B4-BE49-F238E27FC236}">
                      <a16:creationId xmlns:a16="http://schemas.microsoft.com/office/drawing/2014/main" id="{B228D21E-7B88-4F22-AD2E-5C938700C509}"/>
                    </a:ext>
                  </a:extLst>
                </p:cNvPr>
                <p:cNvPicPr/>
                <p:nvPr/>
              </p:nvPicPr>
              <p:blipFill>
                <a:blip r:embed="rId88"/>
                <a:stretch>
                  <a:fillRect/>
                </a:stretch>
              </p:blipFill>
              <p:spPr>
                <a:xfrm>
                  <a:off x="4481362" y="742712"/>
                  <a:ext cx="82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4D9C2574-3497-48CB-A785-5196C300311C}"/>
                    </a:ext>
                  </a:extLst>
                </p14:cNvPr>
                <p14:cNvContentPartPr/>
                <p14:nvPr/>
              </p14:nvContentPartPr>
              <p14:xfrm>
                <a:off x="4629322" y="783752"/>
                <a:ext cx="14400" cy="18000"/>
              </p14:xfrm>
            </p:contentPart>
          </mc:Choice>
          <mc:Fallback>
            <p:pic>
              <p:nvPicPr>
                <p:cNvPr id="49" name="Freihand 48">
                  <a:extLst>
                    <a:ext uri="{FF2B5EF4-FFF2-40B4-BE49-F238E27FC236}">
                      <a16:creationId xmlns:a16="http://schemas.microsoft.com/office/drawing/2014/main" id="{4D9C2574-3497-48CB-A785-5196C300311C}"/>
                    </a:ext>
                  </a:extLst>
                </p:cNvPr>
                <p:cNvPicPr/>
                <p:nvPr/>
              </p:nvPicPr>
              <p:blipFill>
                <a:blip r:embed="rId90"/>
                <a:stretch>
                  <a:fillRect/>
                </a:stretch>
              </p:blipFill>
              <p:spPr>
                <a:xfrm>
                  <a:off x="4625002" y="779432"/>
                  <a:ext cx="23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81807C10-30B8-49F3-A161-C5EF3C564247}"/>
                    </a:ext>
                  </a:extLst>
                </p14:cNvPr>
                <p14:cNvContentPartPr/>
                <p14:nvPr/>
              </p14:nvContentPartPr>
              <p14:xfrm>
                <a:off x="4729042" y="730112"/>
                <a:ext cx="87480" cy="77760"/>
              </p14:xfrm>
            </p:contentPart>
          </mc:Choice>
          <mc:Fallback>
            <p:pic>
              <p:nvPicPr>
                <p:cNvPr id="50" name="Freihand 49">
                  <a:extLst>
                    <a:ext uri="{FF2B5EF4-FFF2-40B4-BE49-F238E27FC236}">
                      <a16:creationId xmlns:a16="http://schemas.microsoft.com/office/drawing/2014/main" id="{81807C10-30B8-49F3-A161-C5EF3C564247}"/>
                    </a:ext>
                  </a:extLst>
                </p:cNvPr>
                <p:cNvPicPr/>
                <p:nvPr/>
              </p:nvPicPr>
              <p:blipFill>
                <a:blip r:embed="rId92"/>
                <a:stretch>
                  <a:fillRect/>
                </a:stretch>
              </p:blipFill>
              <p:spPr>
                <a:xfrm>
                  <a:off x="4724722" y="725792"/>
                  <a:ext cx="96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A94944D2-60E5-4372-9CD6-B296B81EBF5F}"/>
                    </a:ext>
                  </a:extLst>
                </p14:cNvPr>
                <p14:cNvContentPartPr/>
                <p14:nvPr/>
              </p14:nvContentPartPr>
              <p14:xfrm>
                <a:off x="4923442" y="780512"/>
                <a:ext cx="360" cy="360"/>
              </p14:xfrm>
            </p:contentPart>
          </mc:Choice>
          <mc:Fallback>
            <p:pic>
              <p:nvPicPr>
                <p:cNvPr id="53" name="Freihand 52">
                  <a:extLst>
                    <a:ext uri="{FF2B5EF4-FFF2-40B4-BE49-F238E27FC236}">
                      <a16:creationId xmlns:a16="http://schemas.microsoft.com/office/drawing/2014/main" id="{A94944D2-60E5-4372-9CD6-B296B81EBF5F}"/>
                    </a:ext>
                  </a:extLst>
                </p:cNvPr>
                <p:cNvPicPr/>
                <p:nvPr/>
              </p:nvPicPr>
              <p:blipFill>
                <a:blip r:embed="rId94"/>
                <a:stretch>
                  <a:fillRect/>
                </a:stretch>
              </p:blipFill>
              <p:spPr>
                <a:xfrm>
                  <a:off x="4919122" y="776192"/>
                  <a:ext cx="9000" cy="9000"/>
                </a:xfrm>
                <a:prstGeom prst="rect">
                  <a:avLst/>
                </a:prstGeom>
              </p:spPr>
            </p:pic>
          </mc:Fallback>
        </mc:AlternateContent>
      </p:grpSp>
      <p:grpSp>
        <p:nvGrpSpPr>
          <p:cNvPr id="472064" name="Gruppieren 472063">
            <a:extLst>
              <a:ext uri="{FF2B5EF4-FFF2-40B4-BE49-F238E27FC236}">
                <a16:creationId xmlns:a16="http://schemas.microsoft.com/office/drawing/2014/main" id="{B341EEE9-6D3E-479B-B5D3-D098B7EB6A71}"/>
              </a:ext>
            </a:extLst>
          </p:cNvPr>
          <p:cNvGrpSpPr/>
          <p:nvPr/>
        </p:nvGrpSpPr>
        <p:grpSpPr>
          <a:xfrm>
            <a:off x="3676042" y="1032512"/>
            <a:ext cx="688320" cy="208080"/>
            <a:chOff x="3676042" y="1032512"/>
            <a:chExt cx="688320" cy="208080"/>
          </a:xfrm>
        </p:grpSpPr>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A8E9B087-939B-41A9-B84D-75A3C177C7DE}"/>
                    </a:ext>
                  </a:extLst>
                </p14:cNvPr>
                <p14:cNvContentPartPr/>
                <p14:nvPr/>
              </p14:nvContentPartPr>
              <p14:xfrm>
                <a:off x="3676042" y="1065992"/>
                <a:ext cx="129960" cy="146520"/>
              </p14:xfrm>
            </p:contentPart>
          </mc:Choice>
          <mc:Fallback>
            <p:pic>
              <p:nvPicPr>
                <p:cNvPr id="55" name="Freihand 54">
                  <a:extLst>
                    <a:ext uri="{FF2B5EF4-FFF2-40B4-BE49-F238E27FC236}">
                      <a16:creationId xmlns:a16="http://schemas.microsoft.com/office/drawing/2014/main" id="{A8E9B087-939B-41A9-B84D-75A3C177C7DE}"/>
                    </a:ext>
                  </a:extLst>
                </p:cNvPr>
                <p:cNvPicPr/>
                <p:nvPr/>
              </p:nvPicPr>
              <p:blipFill>
                <a:blip r:embed="rId96"/>
                <a:stretch>
                  <a:fillRect/>
                </a:stretch>
              </p:blipFill>
              <p:spPr>
                <a:xfrm>
                  <a:off x="3671722" y="1061672"/>
                  <a:ext cx="138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6444EB81-0461-410B-8CBF-545007209BF2}"/>
                    </a:ext>
                  </a:extLst>
                </p14:cNvPr>
                <p14:cNvContentPartPr/>
                <p14:nvPr/>
              </p14:nvContentPartPr>
              <p14:xfrm>
                <a:off x="3903562" y="1112432"/>
                <a:ext cx="148320" cy="36000"/>
              </p14:xfrm>
            </p:contentPart>
          </mc:Choice>
          <mc:Fallback>
            <p:pic>
              <p:nvPicPr>
                <p:cNvPr id="56" name="Freihand 55">
                  <a:extLst>
                    <a:ext uri="{FF2B5EF4-FFF2-40B4-BE49-F238E27FC236}">
                      <a16:creationId xmlns:a16="http://schemas.microsoft.com/office/drawing/2014/main" id="{6444EB81-0461-410B-8CBF-545007209BF2}"/>
                    </a:ext>
                  </a:extLst>
                </p:cNvPr>
                <p:cNvPicPr/>
                <p:nvPr/>
              </p:nvPicPr>
              <p:blipFill>
                <a:blip r:embed="rId98"/>
                <a:stretch>
                  <a:fillRect/>
                </a:stretch>
              </p:blipFill>
              <p:spPr>
                <a:xfrm>
                  <a:off x="3899242" y="1108112"/>
                  <a:ext cx="156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1A31D925-9F92-4B9F-8168-3D058A694076}"/>
                    </a:ext>
                  </a:extLst>
                </p14:cNvPr>
                <p14:cNvContentPartPr/>
                <p14:nvPr/>
              </p14:nvContentPartPr>
              <p14:xfrm>
                <a:off x="4069522" y="1038992"/>
                <a:ext cx="105480" cy="168840"/>
              </p14:xfrm>
            </p:contentPart>
          </mc:Choice>
          <mc:Fallback>
            <p:pic>
              <p:nvPicPr>
                <p:cNvPr id="57" name="Freihand 56">
                  <a:extLst>
                    <a:ext uri="{FF2B5EF4-FFF2-40B4-BE49-F238E27FC236}">
                      <a16:creationId xmlns:a16="http://schemas.microsoft.com/office/drawing/2014/main" id="{1A31D925-9F92-4B9F-8168-3D058A694076}"/>
                    </a:ext>
                  </a:extLst>
                </p:cNvPr>
                <p:cNvPicPr/>
                <p:nvPr/>
              </p:nvPicPr>
              <p:blipFill>
                <a:blip r:embed="rId100"/>
                <a:stretch>
                  <a:fillRect/>
                </a:stretch>
              </p:blipFill>
              <p:spPr>
                <a:xfrm>
                  <a:off x="4065202" y="1034672"/>
                  <a:ext cx="114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F38EF995-7949-4978-94AA-26A73E46D2D4}"/>
                    </a:ext>
                  </a:extLst>
                </p14:cNvPr>
                <p14:cNvContentPartPr/>
                <p14:nvPr/>
              </p14:nvContentPartPr>
              <p14:xfrm>
                <a:off x="4243042" y="1055192"/>
                <a:ext cx="79560" cy="118800"/>
              </p14:xfrm>
            </p:contentPart>
          </mc:Choice>
          <mc:Fallback>
            <p:pic>
              <p:nvPicPr>
                <p:cNvPr id="58" name="Freihand 57">
                  <a:extLst>
                    <a:ext uri="{FF2B5EF4-FFF2-40B4-BE49-F238E27FC236}">
                      <a16:creationId xmlns:a16="http://schemas.microsoft.com/office/drawing/2014/main" id="{F38EF995-7949-4978-94AA-26A73E46D2D4}"/>
                    </a:ext>
                  </a:extLst>
                </p:cNvPr>
                <p:cNvPicPr/>
                <p:nvPr/>
              </p:nvPicPr>
              <p:blipFill>
                <a:blip r:embed="rId102"/>
                <a:stretch>
                  <a:fillRect/>
                </a:stretch>
              </p:blipFill>
              <p:spPr>
                <a:xfrm>
                  <a:off x="4238722" y="1050872"/>
                  <a:ext cx="88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A56D43BF-D429-4D32-909E-9D69C8CDE7E7}"/>
                    </a:ext>
                  </a:extLst>
                </p14:cNvPr>
                <p14:cNvContentPartPr/>
                <p14:nvPr/>
              </p14:nvContentPartPr>
              <p14:xfrm>
                <a:off x="4180042" y="1032512"/>
                <a:ext cx="83160" cy="62640"/>
              </p14:xfrm>
            </p:contentPart>
          </mc:Choice>
          <mc:Fallback>
            <p:pic>
              <p:nvPicPr>
                <p:cNvPr id="59" name="Freihand 58">
                  <a:extLst>
                    <a:ext uri="{FF2B5EF4-FFF2-40B4-BE49-F238E27FC236}">
                      <a16:creationId xmlns:a16="http://schemas.microsoft.com/office/drawing/2014/main" id="{A56D43BF-D429-4D32-909E-9D69C8CDE7E7}"/>
                    </a:ext>
                  </a:extLst>
                </p:cNvPr>
                <p:cNvPicPr/>
                <p:nvPr/>
              </p:nvPicPr>
              <p:blipFill>
                <a:blip r:embed="rId104"/>
                <a:stretch>
                  <a:fillRect/>
                </a:stretch>
              </p:blipFill>
              <p:spPr>
                <a:xfrm>
                  <a:off x="4175722" y="1028192"/>
                  <a:ext cx="91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28DEB3A2-09F0-4ADF-BCAF-9701A4DE4D36}"/>
                    </a:ext>
                  </a:extLst>
                </p14:cNvPr>
                <p14:cNvContentPartPr/>
                <p14:nvPr/>
              </p14:nvContentPartPr>
              <p14:xfrm>
                <a:off x="4265362" y="1132952"/>
                <a:ext cx="99000" cy="83880"/>
              </p14:xfrm>
            </p:contentPart>
          </mc:Choice>
          <mc:Fallback>
            <p:pic>
              <p:nvPicPr>
                <p:cNvPr id="60" name="Freihand 59">
                  <a:extLst>
                    <a:ext uri="{FF2B5EF4-FFF2-40B4-BE49-F238E27FC236}">
                      <a16:creationId xmlns:a16="http://schemas.microsoft.com/office/drawing/2014/main" id="{28DEB3A2-09F0-4ADF-BCAF-9701A4DE4D36}"/>
                    </a:ext>
                  </a:extLst>
                </p:cNvPr>
                <p:cNvPicPr/>
                <p:nvPr/>
              </p:nvPicPr>
              <p:blipFill>
                <a:blip r:embed="rId106"/>
                <a:stretch>
                  <a:fillRect/>
                </a:stretch>
              </p:blipFill>
              <p:spPr>
                <a:xfrm>
                  <a:off x="4261042" y="1128632"/>
                  <a:ext cx="107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CA71EB67-A9A6-489D-9348-B0D002C1A87E}"/>
                    </a:ext>
                  </a:extLst>
                </p14:cNvPr>
                <p14:cNvContentPartPr/>
                <p14:nvPr/>
              </p14:nvContentPartPr>
              <p14:xfrm>
                <a:off x="3817522" y="1083272"/>
                <a:ext cx="57600" cy="137160"/>
              </p14:xfrm>
            </p:contentPart>
          </mc:Choice>
          <mc:Fallback>
            <p:pic>
              <p:nvPicPr>
                <p:cNvPr id="61" name="Freihand 60">
                  <a:extLst>
                    <a:ext uri="{FF2B5EF4-FFF2-40B4-BE49-F238E27FC236}">
                      <a16:creationId xmlns:a16="http://schemas.microsoft.com/office/drawing/2014/main" id="{CA71EB67-A9A6-489D-9348-B0D002C1A87E}"/>
                    </a:ext>
                  </a:extLst>
                </p:cNvPr>
                <p:cNvPicPr/>
                <p:nvPr/>
              </p:nvPicPr>
              <p:blipFill>
                <a:blip r:embed="rId108"/>
                <a:stretch>
                  <a:fillRect/>
                </a:stretch>
              </p:blipFill>
              <p:spPr>
                <a:xfrm>
                  <a:off x="3813202" y="1078952"/>
                  <a:ext cx="66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54A7E811-6AFF-4C9D-94F1-F247B4BD27B8}"/>
                    </a:ext>
                  </a:extLst>
                </p14:cNvPr>
                <p14:cNvContentPartPr/>
                <p14:nvPr/>
              </p14:nvContentPartPr>
              <p14:xfrm>
                <a:off x="3783322" y="1043312"/>
                <a:ext cx="57600" cy="78480"/>
              </p14:xfrm>
            </p:contentPart>
          </mc:Choice>
          <mc:Fallback>
            <p:pic>
              <p:nvPicPr>
                <p:cNvPr id="62" name="Freihand 61">
                  <a:extLst>
                    <a:ext uri="{FF2B5EF4-FFF2-40B4-BE49-F238E27FC236}">
                      <a16:creationId xmlns:a16="http://schemas.microsoft.com/office/drawing/2014/main" id="{54A7E811-6AFF-4C9D-94F1-F247B4BD27B8}"/>
                    </a:ext>
                  </a:extLst>
                </p:cNvPr>
                <p:cNvPicPr/>
                <p:nvPr/>
              </p:nvPicPr>
              <p:blipFill>
                <a:blip r:embed="rId110"/>
                <a:stretch>
                  <a:fillRect/>
                </a:stretch>
              </p:blipFill>
              <p:spPr>
                <a:xfrm>
                  <a:off x="3779002" y="1038992"/>
                  <a:ext cx="66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E14BC61D-E771-4065-A51B-6F8C0AAC816A}"/>
                    </a:ext>
                  </a:extLst>
                </p14:cNvPr>
                <p14:cNvContentPartPr/>
                <p14:nvPr/>
              </p14:nvContentPartPr>
              <p14:xfrm>
                <a:off x="3871882" y="1174712"/>
                <a:ext cx="58320" cy="65880"/>
              </p14:xfrm>
            </p:contentPart>
          </mc:Choice>
          <mc:Fallback>
            <p:pic>
              <p:nvPicPr>
                <p:cNvPr id="63" name="Freihand 62">
                  <a:extLst>
                    <a:ext uri="{FF2B5EF4-FFF2-40B4-BE49-F238E27FC236}">
                      <a16:creationId xmlns:a16="http://schemas.microsoft.com/office/drawing/2014/main" id="{E14BC61D-E771-4065-A51B-6F8C0AAC816A}"/>
                    </a:ext>
                  </a:extLst>
                </p:cNvPr>
                <p:cNvPicPr/>
                <p:nvPr/>
              </p:nvPicPr>
              <p:blipFill>
                <a:blip r:embed="rId112"/>
                <a:stretch>
                  <a:fillRect/>
                </a:stretch>
              </p:blipFill>
              <p:spPr>
                <a:xfrm>
                  <a:off x="3867562" y="1170392"/>
                  <a:ext cx="66960" cy="74520"/>
                </a:xfrm>
                <a:prstGeom prst="rect">
                  <a:avLst/>
                </a:prstGeom>
              </p:spPr>
            </p:pic>
          </mc:Fallback>
        </mc:AlternateContent>
      </p:grpSp>
      <p:grpSp>
        <p:nvGrpSpPr>
          <p:cNvPr id="472085" name="Gruppieren 472084">
            <a:extLst>
              <a:ext uri="{FF2B5EF4-FFF2-40B4-BE49-F238E27FC236}">
                <a16:creationId xmlns:a16="http://schemas.microsoft.com/office/drawing/2014/main" id="{A39C6FBC-39EB-4AB0-B2AC-54B4B3E14DD7}"/>
              </a:ext>
            </a:extLst>
          </p:cNvPr>
          <p:cNvGrpSpPr/>
          <p:nvPr/>
        </p:nvGrpSpPr>
        <p:grpSpPr>
          <a:xfrm>
            <a:off x="2543122" y="5923472"/>
            <a:ext cx="269640" cy="133200"/>
            <a:chOff x="2543122" y="5923472"/>
            <a:chExt cx="269640" cy="133200"/>
          </a:xfrm>
        </p:grpSpPr>
        <mc:AlternateContent xmlns:mc="http://schemas.openxmlformats.org/markup-compatibility/2006">
          <mc:Choice xmlns:p14="http://schemas.microsoft.com/office/powerpoint/2010/main" Requires="p14">
            <p:contentPart p14:bwMode="auto" r:id="rId113">
              <p14:nvContentPartPr>
                <p14:cNvPr id="472078" name="Freihand 472077">
                  <a:extLst>
                    <a:ext uri="{FF2B5EF4-FFF2-40B4-BE49-F238E27FC236}">
                      <a16:creationId xmlns:a16="http://schemas.microsoft.com/office/drawing/2014/main" id="{64C19800-4E11-4D5A-911E-CD39C4044414}"/>
                    </a:ext>
                  </a:extLst>
                </p14:cNvPr>
                <p14:cNvContentPartPr/>
                <p14:nvPr/>
              </p14:nvContentPartPr>
              <p14:xfrm>
                <a:off x="2543122" y="5923472"/>
                <a:ext cx="173520" cy="133200"/>
              </p14:xfrm>
            </p:contentPart>
          </mc:Choice>
          <mc:Fallback>
            <p:pic>
              <p:nvPicPr>
                <p:cNvPr id="472078" name="Freihand 472077">
                  <a:extLst>
                    <a:ext uri="{FF2B5EF4-FFF2-40B4-BE49-F238E27FC236}">
                      <a16:creationId xmlns:a16="http://schemas.microsoft.com/office/drawing/2014/main" id="{64C19800-4E11-4D5A-911E-CD39C4044414}"/>
                    </a:ext>
                  </a:extLst>
                </p:cNvPr>
                <p:cNvPicPr/>
                <p:nvPr/>
              </p:nvPicPr>
              <p:blipFill>
                <a:blip r:embed="rId114"/>
                <a:stretch>
                  <a:fillRect/>
                </a:stretch>
              </p:blipFill>
              <p:spPr>
                <a:xfrm>
                  <a:off x="2538802" y="5919152"/>
                  <a:ext cx="182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2079" name="Freihand 472078">
                  <a:extLst>
                    <a:ext uri="{FF2B5EF4-FFF2-40B4-BE49-F238E27FC236}">
                      <a16:creationId xmlns:a16="http://schemas.microsoft.com/office/drawing/2014/main" id="{389F5079-4476-464D-ABB9-0A6DCF524F79}"/>
                    </a:ext>
                  </a:extLst>
                </p14:cNvPr>
                <p14:cNvContentPartPr/>
                <p14:nvPr/>
              </p14:nvContentPartPr>
              <p14:xfrm>
                <a:off x="2740762" y="5939312"/>
                <a:ext cx="72000" cy="103680"/>
              </p14:xfrm>
            </p:contentPart>
          </mc:Choice>
          <mc:Fallback>
            <p:pic>
              <p:nvPicPr>
                <p:cNvPr id="472079" name="Freihand 472078">
                  <a:extLst>
                    <a:ext uri="{FF2B5EF4-FFF2-40B4-BE49-F238E27FC236}">
                      <a16:creationId xmlns:a16="http://schemas.microsoft.com/office/drawing/2014/main" id="{389F5079-4476-464D-ABB9-0A6DCF524F79}"/>
                    </a:ext>
                  </a:extLst>
                </p:cNvPr>
                <p:cNvPicPr/>
                <p:nvPr/>
              </p:nvPicPr>
              <p:blipFill>
                <a:blip r:embed="rId116"/>
                <a:stretch>
                  <a:fillRect/>
                </a:stretch>
              </p:blipFill>
              <p:spPr>
                <a:xfrm>
                  <a:off x="2736442" y="5934992"/>
                  <a:ext cx="80640" cy="112320"/>
                </a:xfrm>
                <a:prstGeom prst="rect">
                  <a:avLst/>
                </a:prstGeom>
              </p:spPr>
            </p:pic>
          </mc:Fallback>
        </mc:AlternateContent>
      </p:grpSp>
      <p:grpSp>
        <p:nvGrpSpPr>
          <p:cNvPr id="472086" name="Gruppieren 472085">
            <a:extLst>
              <a:ext uri="{FF2B5EF4-FFF2-40B4-BE49-F238E27FC236}">
                <a16:creationId xmlns:a16="http://schemas.microsoft.com/office/drawing/2014/main" id="{212E75A1-A5B0-4061-A911-B98C77E08D42}"/>
              </a:ext>
            </a:extLst>
          </p:cNvPr>
          <p:cNvGrpSpPr/>
          <p:nvPr/>
        </p:nvGrpSpPr>
        <p:grpSpPr>
          <a:xfrm>
            <a:off x="1229122" y="5959472"/>
            <a:ext cx="1137600" cy="565920"/>
            <a:chOff x="1229122" y="5959472"/>
            <a:chExt cx="1137600" cy="565920"/>
          </a:xfrm>
        </p:grpSpPr>
        <mc:AlternateContent xmlns:mc="http://schemas.openxmlformats.org/markup-compatibility/2006">
          <mc:Choice xmlns:p14="http://schemas.microsoft.com/office/powerpoint/2010/main" Requires="p14">
            <p:contentPart p14:bwMode="auto" r:id="rId117">
              <p14:nvContentPartPr>
                <p14:cNvPr id="472065" name="Freihand 472064">
                  <a:extLst>
                    <a:ext uri="{FF2B5EF4-FFF2-40B4-BE49-F238E27FC236}">
                      <a16:creationId xmlns:a16="http://schemas.microsoft.com/office/drawing/2014/main" id="{6E82E164-DE63-46E8-9867-E336D0CE3690}"/>
                    </a:ext>
                  </a:extLst>
                </p14:cNvPr>
                <p14:cNvContentPartPr/>
                <p14:nvPr/>
              </p14:nvContentPartPr>
              <p14:xfrm>
                <a:off x="1229122" y="6062792"/>
                <a:ext cx="119160" cy="177840"/>
              </p14:xfrm>
            </p:contentPart>
          </mc:Choice>
          <mc:Fallback>
            <p:pic>
              <p:nvPicPr>
                <p:cNvPr id="472065" name="Freihand 472064">
                  <a:extLst>
                    <a:ext uri="{FF2B5EF4-FFF2-40B4-BE49-F238E27FC236}">
                      <a16:creationId xmlns:a16="http://schemas.microsoft.com/office/drawing/2014/main" id="{6E82E164-DE63-46E8-9867-E336D0CE3690}"/>
                    </a:ext>
                  </a:extLst>
                </p:cNvPr>
                <p:cNvPicPr/>
                <p:nvPr/>
              </p:nvPicPr>
              <p:blipFill>
                <a:blip r:embed="rId118"/>
                <a:stretch>
                  <a:fillRect/>
                </a:stretch>
              </p:blipFill>
              <p:spPr>
                <a:xfrm>
                  <a:off x="1224802" y="6058472"/>
                  <a:ext cx="127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72072" name="Freihand 472071">
                  <a:extLst>
                    <a:ext uri="{FF2B5EF4-FFF2-40B4-BE49-F238E27FC236}">
                      <a16:creationId xmlns:a16="http://schemas.microsoft.com/office/drawing/2014/main" id="{214ED3F2-314F-4929-A1AD-FFE042806FFF}"/>
                    </a:ext>
                  </a:extLst>
                </p14:cNvPr>
                <p14:cNvContentPartPr/>
                <p14:nvPr/>
              </p14:nvContentPartPr>
              <p14:xfrm>
                <a:off x="1366642" y="6103832"/>
                <a:ext cx="148320" cy="89640"/>
              </p14:xfrm>
            </p:contentPart>
          </mc:Choice>
          <mc:Fallback>
            <p:pic>
              <p:nvPicPr>
                <p:cNvPr id="472072" name="Freihand 472071">
                  <a:extLst>
                    <a:ext uri="{FF2B5EF4-FFF2-40B4-BE49-F238E27FC236}">
                      <a16:creationId xmlns:a16="http://schemas.microsoft.com/office/drawing/2014/main" id="{214ED3F2-314F-4929-A1AD-FFE042806FFF}"/>
                    </a:ext>
                  </a:extLst>
                </p:cNvPr>
                <p:cNvPicPr/>
                <p:nvPr/>
              </p:nvPicPr>
              <p:blipFill>
                <a:blip r:embed="rId120"/>
                <a:stretch>
                  <a:fillRect/>
                </a:stretch>
              </p:blipFill>
              <p:spPr>
                <a:xfrm>
                  <a:off x="1362322" y="6099512"/>
                  <a:ext cx="156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2073" name="Freihand 472072">
                  <a:extLst>
                    <a:ext uri="{FF2B5EF4-FFF2-40B4-BE49-F238E27FC236}">
                      <a16:creationId xmlns:a16="http://schemas.microsoft.com/office/drawing/2014/main" id="{A191FF79-285B-41FD-BB5E-5A8BA70D92BA}"/>
                    </a:ext>
                  </a:extLst>
                </p14:cNvPr>
                <p14:cNvContentPartPr/>
                <p14:nvPr/>
              </p14:nvContentPartPr>
              <p14:xfrm>
                <a:off x="1558162" y="6076832"/>
                <a:ext cx="142200" cy="93240"/>
              </p14:xfrm>
            </p:contentPart>
          </mc:Choice>
          <mc:Fallback>
            <p:pic>
              <p:nvPicPr>
                <p:cNvPr id="472073" name="Freihand 472072">
                  <a:extLst>
                    <a:ext uri="{FF2B5EF4-FFF2-40B4-BE49-F238E27FC236}">
                      <a16:creationId xmlns:a16="http://schemas.microsoft.com/office/drawing/2014/main" id="{A191FF79-285B-41FD-BB5E-5A8BA70D92BA}"/>
                    </a:ext>
                  </a:extLst>
                </p:cNvPr>
                <p:cNvPicPr/>
                <p:nvPr/>
              </p:nvPicPr>
              <p:blipFill>
                <a:blip r:embed="rId122"/>
                <a:stretch>
                  <a:fillRect/>
                </a:stretch>
              </p:blipFill>
              <p:spPr>
                <a:xfrm>
                  <a:off x="1553842" y="6072512"/>
                  <a:ext cx="150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72074" name="Freihand 472073">
                  <a:extLst>
                    <a:ext uri="{FF2B5EF4-FFF2-40B4-BE49-F238E27FC236}">
                      <a16:creationId xmlns:a16="http://schemas.microsoft.com/office/drawing/2014/main" id="{4D23A1FF-3844-48FF-8F51-9BADF523124C}"/>
                    </a:ext>
                  </a:extLst>
                </p14:cNvPr>
                <p14:cNvContentPartPr/>
                <p14:nvPr/>
              </p14:nvContentPartPr>
              <p14:xfrm>
                <a:off x="1747522" y="6038672"/>
                <a:ext cx="190800" cy="223920"/>
              </p14:xfrm>
            </p:contentPart>
          </mc:Choice>
          <mc:Fallback>
            <p:pic>
              <p:nvPicPr>
                <p:cNvPr id="472074" name="Freihand 472073">
                  <a:extLst>
                    <a:ext uri="{FF2B5EF4-FFF2-40B4-BE49-F238E27FC236}">
                      <a16:creationId xmlns:a16="http://schemas.microsoft.com/office/drawing/2014/main" id="{4D23A1FF-3844-48FF-8F51-9BADF523124C}"/>
                    </a:ext>
                  </a:extLst>
                </p:cNvPr>
                <p:cNvPicPr/>
                <p:nvPr/>
              </p:nvPicPr>
              <p:blipFill>
                <a:blip r:embed="rId124"/>
                <a:stretch>
                  <a:fillRect/>
                </a:stretch>
              </p:blipFill>
              <p:spPr>
                <a:xfrm>
                  <a:off x="1743202" y="6034352"/>
                  <a:ext cx="1994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72075" name="Freihand 472074">
                  <a:extLst>
                    <a:ext uri="{FF2B5EF4-FFF2-40B4-BE49-F238E27FC236}">
                      <a16:creationId xmlns:a16="http://schemas.microsoft.com/office/drawing/2014/main" id="{A5E1907A-C487-4605-952B-DA380C50FDD0}"/>
                    </a:ext>
                  </a:extLst>
                </p14:cNvPr>
                <p14:cNvContentPartPr/>
                <p14:nvPr/>
              </p14:nvContentPartPr>
              <p14:xfrm>
                <a:off x="1960642" y="6077552"/>
                <a:ext cx="60120" cy="60120"/>
              </p14:xfrm>
            </p:contentPart>
          </mc:Choice>
          <mc:Fallback>
            <p:pic>
              <p:nvPicPr>
                <p:cNvPr id="472075" name="Freihand 472074">
                  <a:extLst>
                    <a:ext uri="{FF2B5EF4-FFF2-40B4-BE49-F238E27FC236}">
                      <a16:creationId xmlns:a16="http://schemas.microsoft.com/office/drawing/2014/main" id="{A5E1907A-C487-4605-952B-DA380C50FDD0}"/>
                    </a:ext>
                  </a:extLst>
                </p:cNvPr>
                <p:cNvPicPr/>
                <p:nvPr/>
              </p:nvPicPr>
              <p:blipFill>
                <a:blip r:embed="rId126"/>
                <a:stretch>
                  <a:fillRect/>
                </a:stretch>
              </p:blipFill>
              <p:spPr>
                <a:xfrm>
                  <a:off x="1956322" y="6073232"/>
                  <a:ext cx="68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72076" name="Freihand 472075">
                  <a:extLst>
                    <a:ext uri="{FF2B5EF4-FFF2-40B4-BE49-F238E27FC236}">
                      <a16:creationId xmlns:a16="http://schemas.microsoft.com/office/drawing/2014/main" id="{851E61C1-409E-450F-8C69-76EFBFBBA31E}"/>
                    </a:ext>
                  </a:extLst>
                </p14:cNvPr>
                <p14:cNvContentPartPr/>
                <p14:nvPr/>
              </p14:nvContentPartPr>
              <p14:xfrm>
                <a:off x="2057122" y="6057392"/>
                <a:ext cx="56160" cy="63360"/>
              </p14:xfrm>
            </p:contentPart>
          </mc:Choice>
          <mc:Fallback>
            <p:pic>
              <p:nvPicPr>
                <p:cNvPr id="472076" name="Freihand 472075">
                  <a:extLst>
                    <a:ext uri="{FF2B5EF4-FFF2-40B4-BE49-F238E27FC236}">
                      <a16:creationId xmlns:a16="http://schemas.microsoft.com/office/drawing/2014/main" id="{851E61C1-409E-450F-8C69-76EFBFBBA31E}"/>
                    </a:ext>
                  </a:extLst>
                </p:cNvPr>
                <p:cNvPicPr/>
                <p:nvPr/>
              </p:nvPicPr>
              <p:blipFill>
                <a:blip r:embed="rId128"/>
                <a:stretch>
                  <a:fillRect/>
                </a:stretch>
              </p:blipFill>
              <p:spPr>
                <a:xfrm>
                  <a:off x="2052802" y="6053072"/>
                  <a:ext cx="64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72077" name="Freihand 472076">
                  <a:extLst>
                    <a:ext uri="{FF2B5EF4-FFF2-40B4-BE49-F238E27FC236}">
                      <a16:creationId xmlns:a16="http://schemas.microsoft.com/office/drawing/2014/main" id="{3FD7AA49-90AC-40BF-B77E-8A96F2CDFD0E}"/>
                    </a:ext>
                  </a:extLst>
                </p14:cNvPr>
                <p14:cNvContentPartPr/>
                <p14:nvPr/>
              </p14:nvContentPartPr>
              <p14:xfrm>
                <a:off x="2136322" y="5959472"/>
                <a:ext cx="230400" cy="132120"/>
              </p14:xfrm>
            </p:contentPart>
          </mc:Choice>
          <mc:Fallback>
            <p:pic>
              <p:nvPicPr>
                <p:cNvPr id="472077" name="Freihand 472076">
                  <a:extLst>
                    <a:ext uri="{FF2B5EF4-FFF2-40B4-BE49-F238E27FC236}">
                      <a16:creationId xmlns:a16="http://schemas.microsoft.com/office/drawing/2014/main" id="{3FD7AA49-90AC-40BF-B77E-8A96F2CDFD0E}"/>
                    </a:ext>
                  </a:extLst>
                </p:cNvPr>
                <p:cNvPicPr/>
                <p:nvPr/>
              </p:nvPicPr>
              <p:blipFill>
                <a:blip r:embed="rId130"/>
                <a:stretch>
                  <a:fillRect/>
                </a:stretch>
              </p:blipFill>
              <p:spPr>
                <a:xfrm>
                  <a:off x="2132002" y="5955152"/>
                  <a:ext cx="239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72080" name="Freihand 472079">
                  <a:extLst>
                    <a:ext uri="{FF2B5EF4-FFF2-40B4-BE49-F238E27FC236}">
                      <a16:creationId xmlns:a16="http://schemas.microsoft.com/office/drawing/2014/main" id="{0F08C9B9-EF96-48B8-8EA1-216B736F9E7E}"/>
                    </a:ext>
                  </a:extLst>
                </p14:cNvPr>
                <p14:cNvContentPartPr/>
                <p14:nvPr/>
              </p14:nvContentPartPr>
              <p14:xfrm>
                <a:off x="1323442" y="6351152"/>
                <a:ext cx="141120" cy="174240"/>
              </p14:xfrm>
            </p:contentPart>
          </mc:Choice>
          <mc:Fallback>
            <p:pic>
              <p:nvPicPr>
                <p:cNvPr id="472080" name="Freihand 472079">
                  <a:extLst>
                    <a:ext uri="{FF2B5EF4-FFF2-40B4-BE49-F238E27FC236}">
                      <a16:creationId xmlns:a16="http://schemas.microsoft.com/office/drawing/2014/main" id="{0F08C9B9-EF96-48B8-8EA1-216B736F9E7E}"/>
                    </a:ext>
                  </a:extLst>
                </p:cNvPr>
                <p:cNvPicPr/>
                <p:nvPr/>
              </p:nvPicPr>
              <p:blipFill>
                <a:blip r:embed="rId132"/>
                <a:stretch>
                  <a:fillRect/>
                </a:stretch>
              </p:blipFill>
              <p:spPr>
                <a:xfrm>
                  <a:off x="1319122" y="6346832"/>
                  <a:ext cx="149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72081" name="Freihand 472080">
                  <a:extLst>
                    <a:ext uri="{FF2B5EF4-FFF2-40B4-BE49-F238E27FC236}">
                      <a16:creationId xmlns:a16="http://schemas.microsoft.com/office/drawing/2014/main" id="{36210A0E-D20C-4373-8361-3E565EB61EA5}"/>
                    </a:ext>
                  </a:extLst>
                </p14:cNvPr>
                <p14:cNvContentPartPr/>
                <p14:nvPr/>
              </p14:nvContentPartPr>
              <p14:xfrm>
                <a:off x="1559962" y="6365912"/>
                <a:ext cx="18720" cy="129600"/>
              </p14:xfrm>
            </p:contentPart>
          </mc:Choice>
          <mc:Fallback>
            <p:pic>
              <p:nvPicPr>
                <p:cNvPr id="472081" name="Freihand 472080">
                  <a:extLst>
                    <a:ext uri="{FF2B5EF4-FFF2-40B4-BE49-F238E27FC236}">
                      <a16:creationId xmlns:a16="http://schemas.microsoft.com/office/drawing/2014/main" id="{36210A0E-D20C-4373-8361-3E565EB61EA5}"/>
                    </a:ext>
                  </a:extLst>
                </p:cNvPr>
                <p:cNvPicPr/>
                <p:nvPr/>
              </p:nvPicPr>
              <p:blipFill>
                <a:blip r:embed="rId134"/>
                <a:stretch>
                  <a:fillRect/>
                </a:stretch>
              </p:blipFill>
              <p:spPr>
                <a:xfrm>
                  <a:off x="1555642" y="6361592"/>
                  <a:ext cx="27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72082" name="Freihand 472081">
                  <a:extLst>
                    <a:ext uri="{FF2B5EF4-FFF2-40B4-BE49-F238E27FC236}">
                      <a16:creationId xmlns:a16="http://schemas.microsoft.com/office/drawing/2014/main" id="{18C65D08-EC0B-4813-B7D1-761EACB9A489}"/>
                    </a:ext>
                  </a:extLst>
                </p14:cNvPr>
                <p14:cNvContentPartPr/>
                <p14:nvPr/>
              </p14:nvContentPartPr>
              <p14:xfrm>
                <a:off x="1501642" y="6322352"/>
                <a:ext cx="132120" cy="79560"/>
              </p14:xfrm>
            </p:contentPart>
          </mc:Choice>
          <mc:Fallback>
            <p:pic>
              <p:nvPicPr>
                <p:cNvPr id="472082" name="Freihand 472081">
                  <a:extLst>
                    <a:ext uri="{FF2B5EF4-FFF2-40B4-BE49-F238E27FC236}">
                      <a16:creationId xmlns:a16="http://schemas.microsoft.com/office/drawing/2014/main" id="{18C65D08-EC0B-4813-B7D1-761EACB9A489}"/>
                    </a:ext>
                  </a:extLst>
                </p:cNvPr>
                <p:cNvPicPr/>
                <p:nvPr/>
              </p:nvPicPr>
              <p:blipFill>
                <a:blip r:embed="rId136"/>
                <a:stretch>
                  <a:fillRect/>
                </a:stretch>
              </p:blipFill>
              <p:spPr>
                <a:xfrm>
                  <a:off x="1497322" y="6318032"/>
                  <a:ext cx="140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72083" name="Freihand 472082">
                  <a:extLst>
                    <a:ext uri="{FF2B5EF4-FFF2-40B4-BE49-F238E27FC236}">
                      <a16:creationId xmlns:a16="http://schemas.microsoft.com/office/drawing/2014/main" id="{D4623FAF-6F4D-4809-98F3-67B4BCDDF4C1}"/>
                    </a:ext>
                  </a:extLst>
                </p14:cNvPr>
                <p14:cNvContentPartPr/>
                <p14:nvPr/>
              </p14:nvContentPartPr>
              <p14:xfrm>
                <a:off x="1722682" y="6337472"/>
                <a:ext cx="37800" cy="131760"/>
              </p14:xfrm>
            </p:contentPart>
          </mc:Choice>
          <mc:Fallback>
            <p:pic>
              <p:nvPicPr>
                <p:cNvPr id="472083" name="Freihand 472082">
                  <a:extLst>
                    <a:ext uri="{FF2B5EF4-FFF2-40B4-BE49-F238E27FC236}">
                      <a16:creationId xmlns:a16="http://schemas.microsoft.com/office/drawing/2014/main" id="{D4623FAF-6F4D-4809-98F3-67B4BCDDF4C1}"/>
                    </a:ext>
                  </a:extLst>
                </p:cNvPr>
                <p:cNvPicPr/>
                <p:nvPr/>
              </p:nvPicPr>
              <p:blipFill>
                <a:blip r:embed="rId138"/>
                <a:stretch>
                  <a:fillRect/>
                </a:stretch>
              </p:blipFill>
              <p:spPr>
                <a:xfrm>
                  <a:off x="1718362" y="6333152"/>
                  <a:ext cx="46440" cy="14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9">
            <p14:nvContentPartPr>
              <p14:cNvPr id="472087" name="Freihand 472086">
                <a:extLst>
                  <a:ext uri="{FF2B5EF4-FFF2-40B4-BE49-F238E27FC236}">
                    <a16:creationId xmlns:a16="http://schemas.microsoft.com/office/drawing/2014/main" id="{62E3C695-D89C-4399-B4BE-F6BBF51A5A23}"/>
                  </a:ext>
                </a:extLst>
              </p14:cNvPr>
              <p14:cNvContentPartPr/>
              <p14:nvPr/>
            </p14:nvContentPartPr>
            <p14:xfrm>
              <a:off x="1999162" y="6334592"/>
              <a:ext cx="137880" cy="61920"/>
            </p14:xfrm>
          </p:contentPart>
        </mc:Choice>
        <mc:Fallback>
          <p:pic>
            <p:nvPicPr>
              <p:cNvPr id="472087" name="Freihand 472086">
                <a:extLst>
                  <a:ext uri="{FF2B5EF4-FFF2-40B4-BE49-F238E27FC236}">
                    <a16:creationId xmlns:a16="http://schemas.microsoft.com/office/drawing/2014/main" id="{62E3C695-D89C-4399-B4BE-F6BBF51A5A23}"/>
                  </a:ext>
                </a:extLst>
              </p:cNvPr>
              <p:cNvPicPr/>
              <p:nvPr/>
            </p:nvPicPr>
            <p:blipFill>
              <a:blip r:embed="rId140"/>
              <a:stretch>
                <a:fillRect/>
              </a:stretch>
            </p:blipFill>
            <p:spPr>
              <a:xfrm>
                <a:off x="1994842" y="6330272"/>
                <a:ext cx="146520" cy="70560"/>
              </a:xfrm>
              <a:prstGeom prst="rect">
                <a:avLst/>
              </a:prstGeom>
            </p:spPr>
          </p:pic>
        </mc:Fallback>
      </mc:AlternateContent>
      <p:grpSp>
        <p:nvGrpSpPr>
          <p:cNvPr id="472096" name="Gruppieren 472095">
            <a:extLst>
              <a:ext uri="{FF2B5EF4-FFF2-40B4-BE49-F238E27FC236}">
                <a16:creationId xmlns:a16="http://schemas.microsoft.com/office/drawing/2014/main" id="{024CDE7A-193A-4D46-8074-AE83AF3BB6E8}"/>
              </a:ext>
            </a:extLst>
          </p:cNvPr>
          <p:cNvGrpSpPr/>
          <p:nvPr/>
        </p:nvGrpSpPr>
        <p:grpSpPr>
          <a:xfrm>
            <a:off x="2305522" y="6189872"/>
            <a:ext cx="795600" cy="250560"/>
            <a:chOff x="2305522" y="6189872"/>
            <a:chExt cx="795600" cy="250560"/>
          </a:xfrm>
        </p:grpSpPr>
        <mc:AlternateContent xmlns:mc="http://schemas.openxmlformats.org/markup-compatibility/2006">
          <mc:Choice xmlns:p14="http://schemas.microsoft.com/office/powerpoint/2010/main" Requires="p14">
            <p:contentPart p14:bwMode="auto" r:id="rId141">
              <p14:nvContentPartPr>
                <p14:cNvPr id="472088" name="Freihand 472087">
                  <a:extLst>
                    <a:ext uri="{FF2B5EF4-FFF2-40B4-BE49-F238E27FC236}">
                      <a16:creationId xmlns:a16="http://schemas.microsoft.com/office/drawing/2014/main" id="{60825E01-8D10-4CC5-A1CA-B9C489AE2EA6}"/>
                    </a:ext>
                  </a:extLst>
                </p14:cNvPr>
                <p14:cNvContentPartPr/>
                <p14:nvPr/>
              </p14:nvContentPartPr>
              <p14:xfrm>
                <a:off x="2305522" y="6262952"/>
                <a:ext cx="132120" cy="133920"/>
              </p14:xfrm>
            </p:contentPart>
          </mc:Choice>
          <mc:Fallback>
            <p:pic>
              <p:nvPicPr>
                <p:cNvPr id="472088" name="Freihand 472087">
                  <a:extLst>
                    <a:ext uri="{FF2B5EF4-FFF2-40B4-BE49-F238E27FC236}">
                      <a16:creationId xmlns:a16="http://schemas.microsoft.com/office/drawing/2014/main" id="{60825E01-8D10-4CC5-A1CA-B9C489AE2EA6}"/>
                    </a:ext>
                  </a:extLst>
                </p:cNvPr>
                <p:cNvPicPr/>
                <p:nvPr/>
              </p:nvPicPr>
              <p:blipFill>
                <a:blip r:embed="rId142"/>
                <a:stretch>
                  <a:fillRect/>
                </a:stretch>
              </p:blipFill>
              <p:spPr>
                <a:xfrm>
                  <a:off x="2301202" y="6258632"/>
                  <a:ext cx="140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72089" name="Freihand 472088">
                  <a:extLst>
                    <a:ext uri="{FF2B5EF4-FFF2-40B4-BE49-F238E27FC236}">
                      <a16:creationId xmlns:a16="http://schemas.microsoft.com/office/drawing/2014/main" id="{0B81DDBE-8F71-400C-9019-4307DC90CB02}"/>
                    </a:ext>
                  </a:extLst>
                </p14:cNvPr>
                <p14:cNvContentPartPr/>
                <p14:nvPr/>
              </p14:nvContentPartPr>
              <p14:xfrm>
                <a:off x="2557522" y="6274832"/>
                <a:ext cx="71640" cy="107640"/>
              </p14:xfrm>
            </p:contentPart>
          </mc:Choice>
          <mc:Fallback>
            <p:pic>
              <p:nvPicPr>
                <p:cNvPr id="472089" name="Freihand 472088">
                  <a:extLst>
                    <a:ext uri="{FF2B5EF4-FFF2-40B4-BE49-F238E27FC236}">
                      <a16:creationId xmlns:a16="http://schemas.microsoft.com/office/drawing/2014/main" id="{0B81DDBE-8F71-400C-9019-4307DC90CB02}"/>
                    </a:ext>
                  </a:extLst>
                </p:cNvPr>
                <p:cNvPicPr/>
                <p:nvPr/>
              </p:nvPicPr>
              <p:blipFill>
                <a:blip r:embed="rId144"/>
                <a:stretch>
                  <a:fillRect/>
                </a:stretch>
              </p:blipFill>
              <p:spPr>
                <a:xfrm>
                  <a:off x="2553202" y="6270512"/>
                  <a:ext cx="80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72090" name="Freihand 472089">
                  <a:extLst>
                    <a:ext uri="{FF2B5EF4-FFF2-40B4-BE49-F238E27FC236}">
                      <a16:creationId xmlns:a16="http://schemas.microsoft.com/office/drawing/2014/main" id="{56FCE9D9-26B2-402F-A6DD-678C28A1931B}"/>
                    </a:ext>
                  </a:extLst>
                </p14:cNvPr>
                <p14:cNvContentPartPr/>
                <p14:nvPr/>
              </p14:nvContentPartPr>
              <p14:xfrm>
                <a:off x="2480482" y="6224432"/>
                <a:ext cx="73440" cy="62640"/>
              </p14:xfrm>
            </p:contentPart>
          </mc:Choice>
          <mc:Fallback>
            <p:pic>
              <p:nvPicPr>
                <p:cNvPr id="472090" name="Freihand 472089">
                  <a:extLst>
                    <a:ext uri="{FF2B5EF4-FFF2-40B4-BE49-F238E27FC236}">
                      <a16:creationId xmlns:a16="http://schemas.microsoft.com/office/drawing/2014/main" id="{56FCE9D9-26B2-402F-A6DD-678C28A1931B}"/>
                    </a:ext>
                  </a:extLst>
                </p:cNvPr>
                <p:cNvPicPr/>
                <p:nvPr/>
              </p:nvPicPr>
              <p:blipFill>
                <a:blip r:embed="rId146"/>
                <a:stretch>
                  <a:fillRect/>
                </a:stretch>
              </p:blipFill>
              <p:spPr>
                <a:xfrm>
                  <a:off x="2476162" y="6220112"/>
                  <a:ext cx="82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72091" name="Freihand 472090">
                  <a:extLst>
                    <a:ext uri="{FF2B5EF4-FFF2-40B4-BE49-F238E27FC236}">
                      <a16:creationId xmlns:a16="http://schemas.microsoft.com/office/drawing/2014/main" id="{9DF6C7A7-37A2-4752-A8ED-EC72353325FE}"/>
                    </a:ext>
                  </a:extLst>
                </p14:cNvPr>
                <p14:cNvContentPartPr/>
                <p14:nvPr/>
              </p14:nvContentPartPr>
              <p14:xfrm>
                <a:off x="2636002" y="6306152"/>
                <a:ext cx="37080" cy="70200"/>
              </p14:xfrm>
            </p:contentPart>
          </mc:Choice>
          <mc:Fallback>
            <p:pic>
              <p:nvPicPr>
                <p:cNvPr id="472091" name="Freihand 472090">
                  <a:extLst>
                    <a:ext uri="{FF2B5EF4-FFF2-40B4-BE49-F238E27FC236}">
                      <a16:creationId xmlns:a16="http://schemas.microsoft.com/office/drawing/2014/main" id="{9DF6C7A7-37A2-4752-A8ED-EC72353325FE}"/>
                    </a:ext>
                  </a:extLst>
                </p:cNvPr>
                <p:cNvPicPr/>
                <p:nvPr/>
              </p:nvPicPr>
              <p:blipFill>
                <a:blip r:embed="rId148"/>
                <a:stretch>
                  <a:fillRect/>
                </a:stretch>
              </p:blipFill>
              <p:spPr>
                <a:xfrm>
                  <a:off x="2631682" y="6301832"/>
                  <a:ext cx="45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2092" name="Freihand 472091">
                  <a:extLst>
                    <a:ext uri="{FF2B5EF4-FFF2-40B4-BE49-F238E27FC236}">
                      <a16:creationId xmlns:a16="http://schemas.microsoft.com/office/drawing/2014/main" id="{422E6433-0BD5-4501-BFF2-B7E6DD0AAE89}"/>
                    </a:ext>
                  </a:extLst>
                </p14:cNvPr>
                <p14:cNvContentPartPr/>
                <p14:nvPr/>
              </p14:nvContentPartPr>
              <p14:xfrm>
                <a:off x="2742202" y="6229112"/>
                <a:ext cx="91440" cy="211320"/>
              </p14:xfrm>
            </p:contentPart>
          </mc:Choice>
          <mc:Fallback>
            <p:pic>
              <p:nvPicPr>
                <p:cNvPr id="472092" name="Freihand 472091">
                  <a:extLst>
                    <a:ext uri="{FF2B5EF4-FFF2-40B4-BE49-F238E27FC236}">
                      <a16:creationId xmlns:a16="http://schemas.microsoft.com/office/drawing/2014/main" id="{422E6433-0BD5-4501-BFF2-B7E6DD0AAE89}"/>
                    </a:ext>
                  </a:extLst>
                </p:cNvPr>
                <p:cNvPicPr/>
                <p:nvPr/>
              </p:nvPicPr>
              <p:blipFill>
                <a:blip r:embed="rId150"/>
                <a:stretch>
                  <a:fillRect/>
                </a:stretch>
              </p:blipFill>
              <p:spPr>
                <a:xfrm>
                  <a:off x="2737882" y="6224792"/>
                  <a:ext cx="100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72093" name="Freihand 472092">
                  <a:extLst>
                    <a:ext uri="{FF2B5EF4-FFF2-40B4-BE49-F238E27FC236}">
                      <a16:creationId xmlns:a16="http://schemas.microsoft.com/office/drawing/2014/main" id="{66A0E25B-5574-4043-A37D-2D09B47A69ED}"/>
                    </a:ext>
                  </a:extLst>
                </p14:cNvPr>
                <p14:cNvContentPartPr/>
                <p14:nvPr/>
              </p14:nvContentPartPr>
              <p14:xfrm>
                <a:off x="2882962" y="6287792"/>
                <a:ext cx="16920" cy="1080"/>
              </p14:xfrm>
            </p:contentPart>
          </mc:Choice>
          <mc:Fallback>
            <p:pic>
              <p:nvPicPr>
                <p:cNvPr id="472093" name="Freihand 472092">
                  <a:extLst>
                    <a:ext uri="{FF2B5EF4-FFF2-40B4-BE49-F238E27FC236}">
                      <a16:creationId xmlns:a16="http://schemas.microsoft.com/office/drawing/2014/main" id="{66A0E25B-5574-4043-A37D-2D09B47A69ED}"/>
                    </a:ext>
                  </a:extLst>
                </p:cNvPr>
                <p:cNvPicPr/>
                <p:nvPr/>
              </p:nvPicPr>
              <p:blipFill>
                <a:blip r:embed="rId152"/>
                <a:stretch>
                  <a:fillRect/>
                </a:stretch>
              </p:blipFill>
              <p:spPr>
                <a:xfrm>
                  <a:off x="2878642" y="6283472"/>
                  <a:ext cx="255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72094" name="Freihand 472093">
                  <a:extLst>
                    <a:ext uri="{FF2B5EF4-FFF2-40B4-BE49-F238E27FC236}">
                      <a16:creationId xmlns:a16="http://schemas.microsoft.com/office/drawing/2014/main" id="{1CAE41E0-2287-4B5A-AAC0-E5F33FC35163}"/>
                    </a:ext>
                  </a:extLst>
                </p14:cNvPr>
                <p14:cNvContentPartPr/>
                <p14:nvPr/>
              </p14:nvContentPartPr>
              <p14:xfrm>
                <a:off x="2930122" y="6189872"/>
                <a:ext cx="86760" cy="93600"/>
              </p14:xfrm>
            </p:contentPart>
          </mc:Choice>
          <mc:Fallback>
            <p:pic>
              <p:nvPicPr>
                <p:cNvPr id="472094" name="Freihand 472093">
                  <a:extLst>
                    <a:ext uri="{FF2B5EF4-FFF2-40B4-BE49-F238E27FC236}">
                      <a16:creationId xmlns:a16="http://schemas.microsoft.com/office/drawing/2014/main" id="{1CAE41E0-2287-4B5A-AAC0-E5F33FC35163}"/>
                    </a:ext>
                  </a:extLst>
                </p:cNvPr>
                <p:cNvPicPr/>
                <p:nvPr/>
              </p:nvPicPr>
              <p:blipFill>
                <a:blip r:embed="rId154"/>
                <a:stretch>
                  <a:fillRect/>
                </a:stretch>
              </p:blipFill>
              <p:spPr>
                <a:xfrm>
                  <a:off x="2925802" y="6185552"/>
                  <a:ext cx="95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72095" name="Freihand 472094">
                  <a:extLst>
                    <a:ext uri="{FF2B5EF4-FFF2-40B4-BE49-F238E27FC236}">
                      <a16:creationId xmlns:a16="http://schemas.microsoft.com/office/drawing/2014/main" id="{C588DE3E-850F-4CFE-A5A0-0966CE98DB57}"/>
                    </a:ext>
                  </a:extLst>
                </p14:cNvPr>
                <p14:cNvContentPartPr/>
                <p14:nvPr/>
              </p14:nvContentPartPr>
              <p14:xfrm>
                <a:off x="3085282" y="6245312"/>
                <a:ext cx="15840" cy="33120"/>
              </p14:xfrm>
            </p:contentPart>
          </mc:Choice>
          <mc:Fallback>
            <p:pic>
              <p:nvPicPr>
                <p:cNvPr id="472095" name="Freihand 472094">
                  <a:extLst>
                    <a:ext uri="{FF2B5EF4-FFF2-40B4-BE49-F238E27FC236}">
                      <a16:creationId xmlns:a16="http://schemas.microsoft.com/office/drawing/2014/main" id="{C588DE3E-850F-4CFE-A5A0-0966CE98DB57}"/>
                    </a:ext>
                  </a:extLst>
                </p:cNvPr>
                <p:cNvPicPr/>
                <p:nvPr/>
              </p:nvPicPr>
              <p:blipFill>
                <a:blip r:embed="rId156"/>
                <a:stretch>
                  <a:fillRect/>
                </a:stretch>
              </p:blipFill>
              <p:spPr>
                <a:xfrm>
                  <a:off x="3080962" y="6240992"/>
                  <a:ext cx="24480" cy="41760"/>
                </a:xfrm>
                <a:prstGeom prst="rect">
                  <a:avLst/>
                </a:prstGeom>
              </p:spPr>
            </p:pic>
          </mc:Fallback>
        </mc:AlternateContent>
      </p:grpSp>
      <p:grpSp>
        <p:nvGrpSpPr>
          <p:cNvPr id="472108" name="Gruppieren 472107">
            <a:extLst>
              <a:ext uri="{FF2B5EF4-FFF2-40B4-BE49-F238E27FC236}">
                <a16:creationId xmlns:a16="http://schemas.microsoft.com/office/drawing/2014/main" id="{B9D958AA-DFA1-48B6-8861-221F65F0C139}"/>
              </a:ext>
            </a:extLst>
          </p:cNvPr>
          <p:cNvGrpSpPr/>
          <p:nvPr/>
        </p:nvGrpSpPr>
        <p:grpSpPr>
          <a:xfrm>
            <a:off x="4841722" y="6021032"/>
            <a:ext cx="1226160" cy="304200"/>
            <a:chOff x="4841722" y="6021032"/>
            <a:chExt cx="1226160" cy="304200"/>
          </a:xfrm>
        </p:grpSpPr>
        <mc:AlternateContent xmlns:mc="http://schemas.openxmlformats.org/markup-compatibility/2006">
          <mc:Choice xmlns:p14="http://schemas.microsoft.com/office/powerpoint/2010/main" Requires="p14">
            <p:contentPart p14:bwMode="auto" r:id="rId157">
              <p14:nvContentPartPr>
                <p14:cNvPr id="472097" name="Freihand 472096">
                  <a:extLst>
                    <a:ext uri="{FF2B5EF4-FFF2-40B4-BE49-F238E27FC236}">
                      <a16:creationId xmlns:a16="http://schemas.microsoft.com/office/drawing/2014/main" id="{472D612B-F3D0-4A0C-AEE0-F81BA96AEDF6}"/>
                    </a:ext>
                  </a:extLst>
                </p14:cNvPr>
                <p14:cNvContentPartPr/>
                <p14:nvPr/>
              </p14:nvContentPartPr>
              <p14:xfrm>
                <a:off x="4841722" y="6021032"/>
                <a:ext cx="270000" cy="304200"/>
              </p14:xfrm>
            </p:contentPart>
          </mc:Choice>
          <mc:Fallback>
            <p:pic>
              <p:nvPicPr>
                <p:cNvPr id="472097" name="Freihand 472096">
                  <a:extLst>
                    <a:ext uri="{FF2B5EF4-FFF2-40B4-BE49-F238E27FC236}">
                      <a16:creationId xmlns:a16="http://schemas.microsoft.com/office/drawing/2014/main" id="{472D612B-F3D0-4A0C-AEE0-F81BA96AEDF6}"/>
                    </a:ext>
                  </a:extLst>
                </p:cNvPr>
                <p:cNvPicPr/>
                <p:nvPr/>
              </p:nvPicPr>
              <p:blipFill>
                <a:blip r:embed="rId158"/>
                <a:stretch>
                  <a:fillRect/>
                </a:stretch>
              </p:blipFill>
              <p:spPr>
                <a:xfrm>
                  <a:off x="4837402" y="6016712"/>
                  <a:ext cx="27864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72098" name="Freihand 472097">
                  <a:extLst>
                    <a:ext uri="{FF2B5EF4-FFF2-40B4-BE49-F238E27FC236}">
                      <a16:creationId xmlns:a16="http://schemas.microsoft.com/office/drawing/2014/main" id="{1B299853-BB71-4C65-B154-51B2E38C07C5}"/>
                    </a:ext>
                  </a:extLst>
                </p14:cNvPr>
                <p14:cNvContentPartPr/>
                <p14:nvPr/>
              </p14:nvContentPartPr>
              <p14:xfrm>
                <a:off x="4954402" y="6181592"/>
                <a:ext cx="130320" cy="42840"/>
              </p14:xfrm>
            </p:contentPart>
          </mc:Choice>
          <mc:Fallback>
            <p:pic>
              <p:nvPicPr>
                <p:cNvPr id="472098" name="Freihand 472097">
                  <a:extLst>
                    <a:ext uri="{FF2B5EF4-FFF2-40B4-BE49-F238E27FC236}">
                      <a16:creationId xmlns:a16="http://schemas.microsoft.com/office/drawing/2014/main" id="{1B299853-BB71-4C65-B154-51B2E38C07C5}"/>
                    </a:ext>
                  </a:extLst>
                </p:cNvPr>
                <p:cNvPicPr/>
                <p:nvPr/>
              </p:nvPicPr>
              <p:blipFill>
                <a:blip r:embed="rId160"/>
                <a:stretch>
                  <a:fillRect/>
                </a:stretch>
              </p:blipFill>
              <p:spPr>
                <a:xfrm>
                  <a:off x="4950082" y="6177272"/>
                  <a:ext cx="138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72099" name="Freihand 472098">
                  <a:extLst>
                    <a:ext uri="{FF2B5EF4-FFF2-40B4-BE49-F238E27FC236}">
                      <a16:creationId xmlns:a16="http://schemas.microsoft.com/office/drawing/2014/main" id="{BE8C8235-9E7F-4C2B-9936-CADBB2333F42}"/>
                    </a:ext>
                  </a:extLst>
                </p14:cNvPr>
                <p14:cNvContentPartPr/>
                <p14:nvPr/>
              </p14:nvContentPartPr>
              <p14:xfrm>
                <a:off x="5141242" y="6031472"/>
                <a:ext cx="82800" cy="231480"/>
              </p14:xfrm>
            </p:contentPart>
          </mc:Choice>
          <mc:Fallback>
            <p:pic>
              <p:nvPicPr>
                <p:cNvPr id="472099" name="Freihand 472098">
                  <a:extLst>
                    <a:ext uri="{FF2B5EF4-FFF2-40B4-BE49-F238E27FC236}">
                      <a16:creationId xmlns:a16="http://schemas.microsoft.com/office/drawing/2014/main" id="{BE8C8235-9E7F-4C2B-9936-CADBB2333F42}"/>
                    </a:ext>
                  </a:extLst>
                </p:cNvPr>
                <p:cNvPicPr/>
                <p:nvPr/>
              </p:nvPicPr>
              <p:blipFill>
                <a:blip r:embed="rId162"/>
                <a:stretch>
                  <a:fillRect/>
                </a:stretch>
              </p:blipFill>
              <p:spPr>
                <a:xfrm>
                  <a:off x="5136922" y="6027152"/>
                  <a:ext cx="91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2100" name="Freihand 472099">
                  <a:extLst>
                    <a:ext uri="{FF2B5EF4-FFF2-40B4-BE49-F238E27FC236}">
                      <a16:creationId xmlns:a16="http://schemas.microsoft.com/office/drawing/2014/main" id="{D5FB72A6-70A1-45DC-8073-0AE67D692A43}"/>
                    </a:ext>
                  </a:extLst>
                </p14:cNvPr>
                <p14:cNvContentPartPr/>
                <p14:nvPr/>
              </p14:nvContentPartPr>
              <p14:xfrm>
                <a:off x="5305402" y="6061712"/>
                <a:ext cx="147600" cy="187200"/>
              </p14:xfrm>
            </p:contentPart>
          </mc:Choice>
          <mc:Fallback>
            <p:pic>
              <p:nvPicPr>
                <p:cNvPr id="472100" name="Freihand 472099">
                  <a:extLst>
                    <a:ext uri="{FF2B5EF4-FFF2-40B4-BE49-F238E27FC236}">
                      <a16:creationId xmlns:a16="http://schemas.microsoft.com/office/drawing/2014/main" id="{D5FB72A6-70A1-45DC-8073-0AE67D692A43}"/>
                    </a:ext>
                  </a:extLst>
                </p:cNvPr>
                <p:cNvPicPr/>
                <p:nvPr/>
              </p:nvPicPr>
              <p:blipFill>
                <a:blip r:embed="rId164"/>
                <a:stretch>
                  <a:fillRect/>
                </a:stretch>
              </p:blipFill>
              <p:spPr>
                <a:xfrm>
                  <a:off x="5301082" y="6057392"/>
                  <a:ext cx="156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72101" name="Freihand 472100">
                  <a:extLst>
                    <a:ext uri="{FF2B5EF4-FFF2-40B4-BE49-F238E27FC236}">
                      <a16:creationId xmlns:a16="http://schemas.microsoft.com/office/drawing/2014/main" id="{8471BAD5-B0DC-4172-A6D2-3D017432B6DB}"/>
                    </a:ext>
                  </a:extLst>
                </p14:cNvPr>
                <p14:cNvContentPartPr/>
                <p14:nvPr/>
              </p14:nvContentPartPr>
              <p14:xfrm>
                <a:off x="5372362" y="6152432"/>
                <a:ext cx="94680" cy="112320"/>
              </p14:xfrm>
            </p:contentPart>
          </mc:Choice>
          <mc:Fallback>
            <p:pic>
              <p:nvPicPr>
                <p:cNvPr id="472101" name="Freihand 472100">
                  <a:extLst>
                    <a:ext uri="{FF2B5EF4-FFF2-40B4-BE49-F238E27FC236}">
                      <a16:creationId xmlns:a16="http://schemas.microsoft.com/office/drawing/2014/main" id="{8471BAD5-B0DC-4172-A6D2-3D017432B6DB}"/>
                    </a:ext>
                  </a:extLst>
                </p:cNvPr>
                <p:cNvPicPr/>
                <p:nvPr/>
              </p:nvPicPr>
              <p:blipFill>
                <a:blip r:embed="rId166"/>
                <a:stretch>
                  <a:fillRect/>
                </a:stretch>
              </p:blipFill>
              <p:spPr>
                <a:xfrm>
                  <a:off x="5368042" y="6148112"/>
                  <a:ext cx="103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72102" name="Freihand 472101">
                  <a:extLst>
                    <a:ext uri="{FF2B5EF4-FFF2-40B4-BE49-F238E27FC236}">
                      <a16:creationId xmlns:a16="http://schemas.microsoft.com/office/drawing/2014/main" id="{0B84CA52-5AB2-4CF4-ACB4-6E13283832B3}"/>
                    </a:ext>
                  </a:extLst>
                </p14:cNvPr>
                <p14:cNvContentPartPr/>
                <p14:nvPr/>
              </p14:nvContentPartPr>
              <p14:xfrm>
                <a:off x="5572882" y="6034352"/>
                <a:ext cx="68040" cy="246960"/>
              </p14:xfrm>
            </p:contentPart>
          </mc:Choice>
          <mc:Fallback>
            <p:pic>
              <p:nvPicPr>
                <p:cNvPr id="472102" name="Freihand 472101">
                  <a:extLst>
                    <a:ext uri="{FF2B5EF4-FFF2-40B4-BE49-F238E27FC236}">
                      <a16:creationId xmlns:a16="http://schemas.microsoft.com/office/drawing/2014/main" id="{0B84CA52-5AB2-4CF4-ACB4-6E13283832B3}"/>
                    </a:ext>
                  </a:extLst>
                </p:cNvPr>
                <p:cNvPicPr/>
                <p:nvPr/>
              </p:nvPicPr>
              <p:blipFill>
                <a:blip r:embed="rId168"/>
                <a:stretch>
                  <a:fillRect/>
                </a:stretch>
              </p:blipFill>
              <p:spPr>
                <a:xfrm>
                  <a:off x="5568562" y="6030032"/>
                  <a:ext cx="766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72103" name="Freihand 472102">
                  <a:extLst>
                    <a:ext uri="{FF2B5EF4-FFF2-40B4-BE49-F238E27FC236}">
                      <a16:creationId xmlns:a16="http://schemas.microsoft.com/office/drawing/2014/main" id="{041023F6-D405-45D4-987A-805F5CFBD088}"/>
                    </a:ext>
                  </a:extLst>
                </p14:cNvPr>
                <p14:cNvContentPartPr/>
                <p14:nvPr/>
              </p14:nvContentPartPr>
              <p14:xfrm>
                <a:off x="5777722" y="6086912"/>
                <a:ext cx="11880" cy="128880"/>
              </p14:xfrm>
            </p:contentPart>
          </mc:Choice>
          <mc:Fallback>
            <p:pic>
              <p:nvPicPr>
                <p:cNvPr id="472103" name="Freihand 472102">
                  <a:extLst>
                    <a:ext uri="{FF2B5EF4-FFF2-40B4-BE49-F238E27FC236}">
                      <a16:creationId xmlns:a16="http://schemas.microsoft.com/office/drawing/2014/main" id="{041023F6-D405-45D4-987A-805F5CFBD088}"/>
                    </a:ext>
                  </a:extLst>
                </p:cNvPr>
                <p:cNvPicPr/>
                <p:nvPr/>
              </p:nvPicPr>
              <p:blipFill>
                <a:blip r:embed="rId170"/>
                <a:stretch>
                  <a:fillRect/>
                </a:stretch>
              </p:blipFill>
              <p:spPr>
                <a:xfrm>
                  <a:off x="5773402" y="6082592"/>
                  <a:ext cx="20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72104" name="Freihand 472103">
                  <a:extLst>
                    <a:ext uri="{FF2B5EF4-FFF2-40B4-BE49-F238E27FC236}">
                      <a16:creationId xmlns:a16="http://schemas.microsoft.com/office/drawing/2014/main" id="{904EF2CA-7889-4C82-B27D-AE4A703E4352}"/>
                    </a:ext>
                  </a:extLst>
                </p14:cNvPr>
                <p14:cNvContentPartPr/>
                <p14:nvPr/>
              </p14:nvContentPartPr>
              <p14:xfrm>
                <a:off x="5726962" y="6086192"/>
                <a:ext cx="133200" cy="169560"/>
              </p14:xfrm>
            </p:contentPart>
          </mc:Choice>
          <mc:Fallback>
            <p:pic>
              <p:nvPicPr>
                <p:cNvPr id="472104" name="Freihand 472103">
                  <a:extLst>
                    <a:ext uri="{FF2B5EF4-FFF2-40B4-BE49-F238E27FC236}">
                      <a16:creationId xmlns:a16="http://schemas.microsoft.com/office/drawing/2014/main" id="{904EF2CA-7889-4C82-B27D-AE4A703E4352}"/>
                    </a:ext>
                  </a:extLst>
                </p:cNvPr>
                <p:cNvPicPr/>
                <p:nvPr/>
              </p:nvPicPr>
              <p:blipFill>
                <a:blip r:embed="rId172"/>
                <a:stretch>
                  <a:fillRect/>
                </a:stretch>
              </p:blipFill>
              <p:spPr>
                <a:xfrm>
                  <a:off x="5722642" y="6081872"/>
                  <a:ext cx="141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72105" name="Freihand 472104">
                  <a:extLst>
                    <a:ext uri="{FF2B5EF4-FFF2-40B4-BE49-F238E27FC236}">
                      <a16:creationId xmlns:a16="http://schemas.microsoft.com/office/drawing/2014/main" id="{916FFDC3-25F4-4DC8-B3CA-3F5B740DF772}"/>
                    </a:ext>
                  </a:extLst>
                </p14:cNvPr>
                <p14:cNvContentPartPr/>
                <p14:nvPr/>
              </p14:nvContentPartPr>
              <p14:xfrm>
                <a:off x="5879242" y="6090872"/>
                <a:ext cx="84600" cy="156240"/>
              </p14:xfrm>
            </p:contentPart>
          </mc:Choice>
          <mc:Fallback>
            <p:pic>
              <p:nvPicPr>
                <p:cNvPr id="472105" name="Freihand 472104">
                  <a:extLst>
                    <a:ext uri="{FF2B5EF4-FFF2-40B4-BE49-F238E27FC236}">
                      <a16:creationId xmlns:a16="http://schemas.microsoft.com/office/drawing/2014/main" id="{916FFDC3-25F4-4DC8-B3CA-3F5B740DF772}"/>
                    </a:ext>
                  </a:extLst>
                </p:cNvPr>
                <p:cNvPicPr/>
                <p:nvPr/>
              </p:nvPicPr>
              <p:blipFill>
                <a:blip r:embed="rId174"/>
                <a:stretch>
                  <a:fillRect/>
                </a:stretch>
              </p:blipFill>
              <p:spPr>
                <a:xfrm>
                  <a:off x="5874922" y="6086552"/>
                  <a:ext cx="93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72106" name="Freihand 472105">
                  <a:extLst>
                    <a:ext uri="{FF2B5EF4-FFF2-40B4-BE49-F238E27FC236}">
                      <a16:creationId xmlns:a16="http://schemas.microsoft.com/office/drawing/2014/main" id="{8D6850B4-CCA7-47E4-A4F4-DE44298C34AD}"/>
                    </a:ext>
                  </a:extLst>
                </p14:cNvPr>
                <p14:cNvContentPartPr/>
                <p14:nvPr/>
              </p14:nvContentPartPr>
              <p14:xfrm>
                <a:off x="5888242" y="6102392"/>
                <a:ext cx="109080" cy="138960"/>
              </p14:xfrm>
            </p:contentPart>
          </mc:Choice>
          <mc:Fallback>
            <p:pic>
              <p:nvPicPr>
                <p:cNvPr id="472106" name="Freihand 472105">
                  <a:extLst>
                    <a:ext uri="{FF2B5EF4-FFF2-40B4-BE49-F238E27FC236}">
                      <a16:creationId xmlns:a16="http://schemas.microsoft.com/office/drawing/2014/main" id="{8D6850B4-CCA7-47E4-A4F4-DE44298C34AD}"/>
                    </a:ext>
                  </a:extLst>
                </p:cNvPr>
                <p:cNvPicPr/>
                <p:nvPr/>
              </p:nvPicPr>
              <p:blipFill>
                <a:blip r:embed="rId176"/>
                <a:stretch>
                  <a:fillRect/>
                </a:stretch>
              </p:blipFill>
              <p:spPr>
                <a:xfrm>
                  <a:off x="5883922" y="6098072"/>
                  <a:ext cx="117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72107" name="Freihand 472106">
                  <a:extLst>
                    <a:ext uri="{FF2B5EF4-FFF2-40B4-BE49-F238E27FC236}">
                      <a16:creationId xmlns:a16="http://schemas.microsoft.com/office/drawing/2014/main" id="{F5ABDF09-2664-48DE-9BD8-2D66A04C1058}"/>
                    </a:ext>
                  </a:extLst>
                </p14:cNvPr>
                <p14:cNvContentPartPr/>
                <p14:nvPr/>
              </p14:nvContentPartPr>
              <p14:xfrm>
                <a:off x="5949442" y="6032912"/>
                <a:ext cx="118440" cy="289080"/>
              </p14:xfrm>
            </p:contentPart>
          </mc:Choice>
          <mc:Fallback>
            <p:pic>
              <p:nvPicPr>
                <p:cNvPr id="472107" name="Freihand 472106">
                  <a:extLst>
                    <a:ext uri="{FF2B5EF4-FFF2-40B4-BE49-F238E27FC236}">
                      <a16:creationId xmlns:a16="http://schemas.microsoft.com/office/drawing/2014/main" id="{F5ABDF09-2664-48DE-9BD8-2D66A04C1058}"/>
                    </a:ext>
                  </a:extLst>
                </p:cNvPr>
                <p:cNvPicPr/>
                <p:nvPr/>
              </p:nvPicPr>
              <p:blipFill>
                <a:blip r:embed="rId178"/>
                <a:stretch>
                  <a:fillRect/>
                </a:stretch>
              </p:blipFill>
              <p:spPr>
                <a:xfrm>
                  <a:off x="5945122" y="6028592"/>
                  <a:ext cx="127080" cy="29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
            <p14:nvContentPartPr>
              <p14:cNvPr id="472109" name="Freihand 472108">
                <a:extLst>
                  <a:ext uri="{FF2B5EF4-FFF2-40B4-BE49-F238E27FC236}">
                    <a16:creationId xmlns:a16="http://schemas.microsoft.com/office/drawing/2014/main" id="{23CF4747-D73C-4290-9A83-62C404049CFF}"/>
                  </a:ext>
                </a:extLst>
              </p14:cNvPr>
              <p14:cNvContentPartPr/>
              <p14:nvPr/>
            </p14:nvContentPartPr>
            <p14:xfrm>
              <a:off x="6326362" y="6182312"/>
              <a:ext cx="195480" cy="65880"/>
            </p14:xfrm>
          </p:contentPart>
        </mc:Choice>
        <mc:Fallback>
          <p:pic>
            <p:nvPicPr>
              <p:cNvPr id="472109" name="Freihand 472108">
                <a:extLst>
                  <a:ext uri="{FF2B5EF4-FFF2-40B4-BE49-F238E27FC236}">
                    <a16:creationId xmlns:a16="http://schemas.microsoft.com/office/drawing/2014/main" id="{23CF4747-D73C-4290-9A83-62C404049CFF}"/>
                  </a:ext>
                </a:extLst>
              </p:cNvPr>
              <p:cNvPicPr/>
              <p:nvPr/>
            </p:nvPicPr>
            <p:blipFill>
              <a:blip r:embed="rId180"/>
              <a:stretch>
                <a:fillRect/>
              </a:stretch>
            </p:blipFill>
            <p:spPr>
              <a:xfrm>
                <a:off x="6322042" y="6177992"/>
                <a:ext cx="204120" cy="74520"/>
              </a:xfrm>
              <a:prstGeom prst="rect">
                <a:avLst/>
              </a:prstGeom>
            </p:spPr>
          </p:pic>
        </mc:Fallback>
      </mc:AlternateContent>
      <p:grpSp>
        <p:nvGrpSpPr>
          <p:cNvPr id="472119" name="Gruppieren 472118">
            <a:extLst>
              <a:ext uri="{FF2B5EF4-FFF2-40B4-BE49-F238E27FC236}">
                <a16:creationId xmlns:a16="http://schemas.microsoft.com/office/drawing/2014/main" id="{4F57776D-D2F7-4A86-852B-1C38E2821DB2}"/>
              </a:ext>
            </a:extLst>
          </p:cNvPr>
          <p:cNvGrpSpPr/>
          <p:nvPr/>
        </p:nvGrpSpPr>
        <p:grpSpPr>
          <a:xfrm>
            <a:off x="6705082" y="6055952"/>
            <a:ext cx="877320" cy="241920"/>
            <a:chOff x="6705082" y="6055952"/>
            <a:chExt cx="877320" cy="241920"/>
          </a:xfrm>
        </p:grpSpPr>
        <mc:AlternateContent xmlns:mc="http://schemas.openxmlformats.org/markup-compatibility/2006">
          <mc:Choice xmlns:p14="http://schemas.microsoft.com/office/powerpoint/2010/main" Requires="p14">
            <p:contentPart p14:bwMode="auto" r:id="rId181">
              <p14:nvContentPartPr>
                <p14:cNvPr id="472110" name="Freihand 472109">
                  <a:extLst>
                    <a:ext uri="{FF2B5EF4-FFF2-40B4-BE49-F238E27FC236}">
                      <a16:creationId xmlns:a16="http://schemas.microsoft.com/office/drawing/2014/main" id="{C77E69A4-8975-49CD-A79F-67FF2E914BD2}"/>
                    </a:ext>
                  </a:extLst>
                </p14:cNvPr>
                <p14:cNvContentPartPr/>
                <p14:nvPr/>
              </p14:nvContentPartPr>
              <p14:xfrm>
                <a:off x="6705082" y="6101672"/>
                <a:ext cx="124200" cy="185760"/>
              </p14:xfrm>
            </p:contentPart>
          </mc:Choice>
          <mc:Fallback>
            <p:pic>
              <p:nvPicPr>
                <p:cNvPr id="472110" name="Freihand 472109">
                  <a:extLst>
                    <a:ext uri="{FF2B5EF4-FFF2-40B4-BE49-F238E27FC236}">
                      <a16:creationId xmlns:a16="http://schemas.microsoft.com/office/drawing/2014/main" id="{C77E69A4-8975-49CD-A79F-67FF2E914BD2}"/>
                    </a:ext>
                  </a:extLst>
                </p:cNvPr>
                <p:cNvPicPr/>
                <p:nvPr/>
              </p:nvPicPr>
              <p:blipFill>
                <a:blip r:embed="rId182"/>
                <a:stretch>
                  <a:fillRect/>
                </a:stretch>
              </p:blipFill>
              <p:spPr>
                <a:xfrm>
                  <a:off x="6700762" y="6097352"/>
                  <a:ext cx="1328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72111" name="Freihand 472110">
                  <a:extLst>
                    <a:ext uri="{FF2B5EF4-FFF2-40B4-BE49-F238E27FC236}">
                      <a16:creationId xmlns:a16="http://schemas.microsoft.com/office/drawing/2014/main" id="{E9453738-8497-4499-B4AE-6C0005EF8397}"/>
                    </a:ext>
                  </a:extLst>
                </p14:cNvPr>
                <p14:cNvContentPartPr/>
                <p14:nvPr/>
              </p14:nvContentPartPr>
              <p14:xfrm>
                <a:off x="6903802" y="6134072"/>
                <a:ext cx="84600" cy="119520"/>
              </p14:xfrm>
            </p:contentPart>
          </mc:Choice>
          <mc:Fallback>
            <p:pic>
              <p:nvPicPr>
                <p:cNvPr id="472111" name="Freihand 472110">
                  <a:extLst>
                    <a:ext uri="{FF2B5EF4-FFF2-40B4-BE49-F238E27FC236}">
                      <a16:creationId xmlns:a16="http://schemas.microsoft.com/office/drawing/2014/main" id="{E9453738-8497-4499-B4AE-6C0005EF8397}"/>
                    </a:ext>
                  </a:extLst>
                </p:cNvPr>
                <p:cNvPicPr/>
                <p:nvPr/>
              </p:nvPicPr>
              <p:blipFill>
                <a:blip r:embed="rId184"/>
                <a:stretch>
                  <a:fillRect/>
                </a:stretch>
              </p:blipFill>
              <p:spPr>
                <a:xfrm>
                  <a:off x="6899482" y="6129752"/>
                  <a:ext cx="93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72112" name="Freihand 472111">
                  <a:extLst>
                    <a:ext uri="{FF2B5EF4-FFF2-40B4-BE49-F238E27FC236}">
                      <a16:creationId xmlns:a16="http://schemas.microsoft.com/office/drawing/2014/main" id="{C00ED472-5D89-41B6-9E81-FCCF6F8864A8}"/>
                    </a:ext>
                  </a:extLst>
                </p14:cNvPr>
                <p14:cNvContentPartPr/>
                <p14:nvPr/>
              </p14:nvContentPartPr>
              <p14:xfrm>
                <a:off x="6841162" y="6084032"/>
                <a:ext cx="89640" cy="78480"/>
              </p14:xfrm>
            </p:contentPart>
          </mc:Choice>
          <mc:Fallback>
            <p:pic>
              <p:nvPicPr>
                <p:cNvPr id="472112" name="Freihand 472111">
                  <a:extLst>
                    <a:ext uri="{FF2B5EF4-FFF2-40B4-BE49-F238E27FC236}">
                      <a16:creationId xmlns:a16="http://schemas.microsoft.com/office/drawing/2014/main" id="{C00ED472-5D89-41B6-9E81-FCCF6F8864A8}"/>
                    </a:ext>
                  </a:extLst>
                </p:cNvPr>
                <p:cNvPicPr/>
                <p:nvPr/>
              </p:nvPicPr>
              <p:blipFill>
                <a:blip r:embed="rId186"/>
                <a:stretch>
                  <a:fillRect/>
                </a:stretch>
              </p:blipFill>
              <p:spPr>
                <a:xfrm>
                  <a:off x="6836842" y="6079712"/>
                  <a:ext cx="98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72113" name="Freihand 472112">
                  <a:extLst>
                    <a:ext uri="{FF2B5EF4-FFF2-40B4-BE49-F238E27FC236}">
                      <a16:creationId xmlns:a16="http://schemas.microsoft.com/office/drawing/2014/main" id="{4C351177-9318-449A-A85D-3A93EEA5E514}"/>
                    </a:ext>
                  </a:extLst>
                </p14:cNvPr>
                <p14:cNvContentPartPr/>
                <p14:nvPr/>
              </p14:nvContentPartPr>
              <p14:xfrm>
                <a:off x="6963922" y="6230912"/>
                <a:ext cx="53640" cy="54720"/>
              </p14:xfrm>
            </p:contentPart>
          </mc:Choice>
          <mc:Fallback>
            <p:pic>
              <p:nvPicPr>
                <p:cNvPr id="472113" name="Freihand 472112">
                  <a:extLst>
                    <a:ext uri="{FF2B5EF4-FFF2-40B4-BE49-F238E27FC236}">
                      <a16:creationId xmlns:a16="http://schemas.microsoft.com/office/drawing/2014/main" id="{4C351177-9318-449A-A85D-3A93EEA5E514}"/>
                    </a:ext>
                  </a:extLst>
                </p:cNvPr>
                <p:cNvPicPr/>
                <p:nvPr/>
              </p:nvPicPr>
              <p:blipFill>
                <a:blip r:embed="rId188"/>
                <a:stretch>
                  <a:fillRect/>
                </a:stretch>
              </p:blipFill>
              <p:spPr>
                <a:xfrm>
                  <a:off x="6959602" y="6226592"/>
                  <a:ext cx="62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72114" name="Freihand 472113">
                  <a:extLst>
                    <a:ext uri="{FF2B5EF4-FFF2-40B4-BE49-F238E27FC236}">
                      <a16:creationId xmlns:a16="http://schemas.microsoft.com/office/drawing/2014/main" id="{7602C5BA-5CFE-49C3-89F5-2EFDE01CFBC4}"/>
                    </a:ext>
                  </a:extLst>
                </p14:cNvPr>
                <p14:cNvContentPartPr/>
                <p14:nvPr/>
              </p14:nvContentPartPr>
              <p14:xfrm>
                <a:off x="7098562" y="6182312"/>
                <a:ext cx="88920" cy="12240"/>
              </p14:xfrm>
            </p:contentPart>
          </mc:Choice>
          <mc:Fallback>
            <p:pic>
              <p:nvPicPr>
                <p:cNvPr id="472114" name="Freihand 472113">
                  <a:extLst>
                    <a:ext uri="{FF2B5EF4-FFF2-40B4-BE49-F238E27FC236}">
                      <a16:creationId xmlns:a16="http://schemas.microsoft.com/office/drawing/2014/main" id="{7602C5BA-5CFE-49C3-89F5-2EFDE01CFBC4}"/>
                    </a:ext>
                  </a:extLst>
                </p:cNvPr>
                <p:cNvPicPr/>
                <p:nvPr/>
              </p:nvPicPr>
              <p:blipFill>
                <a:blip r:embed="rId190"/>
                <a:stretch>
                  <a:fillRect/>
                </a:stretch>
              </p:blipFill>
              <p:spPr>
                <a:xfrm>
                  <a:off x="7094242" y="6177992"/>
                  <a:ext cx="97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72115" name="Freihand 472114">
                  <a:extLst>
                    <a:ext uri="{FF2B5EF4-FFF2-40B4-BE49-F238E27FC236}">
                      <a16:creationId xmlns:a16="http://schemas.microsoft.com/office/drawing/2014/main" id="{5B4B7601-332E-4409-9B0D-1013606D32D6}"/>
                    </a:ext>
                  </a:extLst>
                </p14:cNvPr>
                <p14:cNvContentPartPr/>
                <p14:nvPr/>
              </p14:nvContentPartPr>
              <p14:xfrm>
                <a:off x="7230682" y="6086912"/>
                <a:ext cx="82800" cy="155880"/>
              </p14:xfrm>
            </p:contentPart>
          </mc:Choice>
          <mc:Fallback>
            <p:pic>
              <p:nvPicPr>
                <p:cNvPr id="472115" name="Freihand 472114">
                  <a:extLst>
                    <a:ext uri="{FF2B5EF4-FFF2-40B4-BE49-F238E27FC236}">
                      <a16:creationId xmlns:a16="http://schemas.microsoft.com/office/drawing/2014/main" id="{5B4B7601-332E-4409-9B0D-1013606D32D6}"/>
                    </a:ext>
                  </a:extLst>
                </p:cNvPr>
                <p:cNvPicPr/>
                <p:nvPr/>
              </p:nvPicPr>
              <p:blipFill>
                <a:blip r:embed="rId192"/>
                <a:stretch>
                  <a:fillRect/>
                </a:stretch>
              </p:blipFill>
              <p:spPr>
                <a:xfrm>
                  <a:off x="7226362" y="6082592"/>
                  <a:ext cx="91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2116" name="Freihand 472115">
                  <a:extLst>
                    <a:ext uri="{FF2B5EF4-FFF2-40B4-BE49-F238E27FC236}">
                      <a16:creationId xmlns:a16="http://schemas.microsoft.com/office/drawing/2014/main" id="{E41A05A6-9CA1-4A11-A12D-59A1425AF609}"/>
                    </a:ext>
                  </a:extLst>
                </p14:cNvPr>
                <p14:cNvContentPartPr/>
                <p14:nvPr/>
              </p14:nvContentPartPr>
              <p14:xfrm>
                <a:off x="7416082" y="6113912"/>
                <a:ext cx="81360" cy="120600"/>
              </p14:xfrm>
            </p:contentPart>
          </mc:Choice>
          <mc:Fallback>
            <p:pic>
              <p:nvPicPr>
                <p:cNvPr id="472116" name="Freihand 472115">
                  <a:extLst>
                    <a:ext uri="{FF2B5EF4-FFF2-40B4-BE49-F238E27FC236}">
                      <a16:creationId xmlns:a16="http://schemas.microsoft.com/office/drawing/2014/main" id="{E41A05A6-9CA1-4A11-A12D-59A1425AF609}"/>
                    </a:ext>
                  </a:extLst>
                </p:cNvPr>
                <p:cNvPicPr/>
                <p:nvPr/>
              </p:nvPicPr>
              <p:blipFill>
                <a:blip r:embed="rId194"/>
                <a:stretch>
                  <a:fillRect/>
                </a:stretch>
              </p:blipFill>
              <p:spPr>
                <a:xfrm>
                  <a:off x="7411762" y="6109592"/>
                  <a:ext cx="90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72117" name="Freihand 472116">
                  <a:extLst>
                    <a:ext uri="{FF2B5EF4-FFF2-40B4-BE49-F238E27FC236}">
                      <a16:creationId xmlns:a16="http://schemas.microsoft.com/office/drawing/2014/main" id="{88EAFE35-40D0-4B99-95E5-02BF73D95039}"/>
                    </a:ext>
                  </a:extLst>
                </p14:cNvPr>
                <p14:cNvContentPartPr/>
                <p14:nvPr/>
              </p14:nvContentPartPr>
              <p14:xfrm>
                <a:off x="7343002" y="6055952"/>
                <a:ext cx="99720" cy="77760"/>
              </p14:xfrm>
            </p:contentPart>
          </mc:Choice>
          <mc:Fallback>
            <p:pic>
              <p:nvPicPr>
                <p:cNvPr id="472117" name="Freihand 472116">
                  <a:extLst>
                    <a:ext uri="{FF2B5EF4-FFF2-40B4-BE49-F238E27FC236}">
                      <a16:creationId xmlns:a16="http://schemas.microsoft.com/office/drawing/2014/main" id="{88EAFE35-40D0-4B99-95E5-02BF73D95039}"/>
                    </a:ext>
                  </a:extLst>
                </p:cNvPr>
                <p:cNvPicPr/>
                <p:nvPr/>
              </p:nvPicPr>
              <p:blipFill>
                <a:blip r:embed="rId196"/>
                <a:stretch>
                  <a:fillRect/>
                </a:stretch>
              </p:blipFill>
              <p:spPr>
                <a:xfrm>
                  <a:off x="7338682" y="6051632"/>
                  <a:ext cx="108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72118" name="Freihand 472117">
                  <a:extLst>
                    <a:ext uri="{FF2B5EF4-FFF2-40B4-BE49-F238E27FC236}">
                      <a16:creationId xmlns:a16="http://schemas.microsoft.com/office/drawing/2014/main" id="{E2EB96A9-70D1-40D0-8F20-673D15527473}"/>
                    </a:ext>
                  </a:extLst>
                </p14:cNvPr>
                <p14:cNvContentPartPr/>
                <p14:nvPr/>
              </p14:nvContentPartPr>
              <p14:xfrm>
                <a:off x="7471882" y="6210392"/>
                <a:ext cx="110520" cy="87480"/>
              </p14:xfrm>
            </p:contentPart>
          </mc:Choice>
          <mc:Fallback>
            <p:pic>
              <p:nvPicPr>
                <p:cNvPr id="472118" name="Freihand 472117">
                  <a:extLst>
                    <a:ext uri="{FF2B5EF4-FFF2-40B4-BE49-F238E27FC236}">
                      <a16:creationId xmlns:a16="http://schemas.microsoft.com/office/drawing/2014/main" id="{E2EB96A9-70D1-40D0-8F20-673D15527473}"/>
                    </a:ext>
                  </a:extLst>
                </p:cNvPr>
                <p:cNvPicPr/>
                <p:nvPr/>
              </p:nvPicPr>
              <p:blipFill>
                <a:blip r:embed="rId198"/>
                <a:stretch>
                  <a:fillRect/>
                </a:stretch>
              </p:blipFill>
              <p:spPr>
                <a:xfrm>
                  <a:off x="7467562" y="6206072"/>
                  <a:ext cx="11916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472120" name="Freihand 472119">
                <a:extLst>
                  <a:ext uri="{FF2B5EF4-FFF2-40B4-BE49-F238E27FC236}">
                    <a16:creationId xmlns:a16="http://schemas.microsoft.com/office/drawing/2014/main" id="{6CE6BA08-A8F6-401B-83B9-20A4CE09D515}"/>
                  </a:ext>
                </a:extLst>
              </p14:cNvPr>
              <p14:cNvContentPartPr/>
              <p14:nvPr/>
            </p14:nvContentPartPr>
            <p14:xfrm>
              <a:off x="6745762" y="6446912"/>
              <a:ext cx="1031040" cy="15840"/>
            </p14:xfrm>
          </p:contentPart>
        </mc:Choice>
        <mc:Fallback>
          <p:pic>
            <p:nvPicPr>
              <p:cNvPr id="472120" name="Freihand 472119">
                <a:extLst>
                  <a:ext uri="{FF2B5EF4-FFF2-40B4-BE49-F238E27FC236}">
                    <a16:creationId xmlns:a16="http://schemas.microsoft.com/office/drawing/2014/main" id="{6CE6BA08-A8F6-401B-83B9-20A4CE09D515}"/>
                  </a:ext>
                </a:extLst>
              </p:cNvPr>
              <p:cNvPicPr/>
              <p:nvPr/>
            </p:nvPicPr>
            <p:blipFill>
              <a:blip r:embed="rId200"/>
              <a:stretch>
                <a:fillRect/>
              </a:stretch>
            </p:blipFill>
            <p:spPr>
              <a:xfrm>
                <a:off x="6741442" y="6442592"/>
                <a:ext cx="1039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72192" name="Freihand 472191">
                <a:extLst>
                  <a:ext uri="{FF2B5EF4-FFF2-40B4-BE49-F238E27FC236}">
                    <a16:creationId xmlns:a16="http://schemas.microsoft.com/office/drawing/2014/main" id="{BB79A903-967F-458F-B16F-476BB2FE486B}"/>
                  </a:ext>
                </a:extLst>
              </p14:cNvPr>
              <p14:cNvContentPartPr/>
              <p14:nvPr/>
            </p14:nvContentPartPr>
            <p14:xfrm>
              <a:off x="9650962" y="992912"/>
              <a:ext cx="96120" cy="16920"/>
            </p14:xfrm>
          </p:contentPart>
        </mc:Choice>
        <mc:Fallback>
          <p:pic>
            <p:nvPicPr>
              <p:cNvPr id="472192" name="Freihand 472191">
                <a:extLst>
                  <a:ext uri="{FF2B5EF4-FFF2-40B4-BE49-F238E27FC236}">
                    <a16:creationId xmlns:a16="http://schemas.microsoft.com/office/drawing/2014/main" id="{BB79A903-967F-458F-B16F-476BB2FE486B}"/>
                  </a:ext>
                </a:extLst>
              </p:cNvPr>
              <p:cNvPicPr/>
              <p:nvPr/>
            </p:nvPicPr>
            <p:blipFill>
              <a:blip r:embed="rId202"/>
              <a:stretch>
                <a:fillRect/>
              </a:stretch>
            </p:blipFill>
            <p:spPr>
              <a:xfrm>
                <a:off x="9646642" y="988592"/>
                <a:ext cx="104760" cy="25560"/>
              </a:xfrm>
              <a:prstGeom prst="rect">
                <a:avLst/>
              </a:prstGeom>
            </p:spPr>
          </p:pic>
        </mc:Fallback>
      </mc:AlternateContent>
      <p:grpSp>
        <p:nvGrpSpPr>
          <p:cNvPr id="472222" name="Gruppieren 472221">
            <a:extLst>
              <a:ext uri="{FF2B5EF4-FFF2-40B4-BE49-F238E27FC236}">
                <a16:creationId xmlns:a16="http://schemas.microsoft.com/office/drawing/2014/main" id="{B7E204F1-4132-4567-A467-4989369A9669}"/>
              </a:ext>
            </a:extLst>
          </p:cNvPr>
          <p:cNvGrpSpPr/>
          <p:nvPr/>
        </p:nvGrpSpPr>
        <p:grpSpPr>
          <a:xfrm>
            <a:off x="9091522" y="1228712"/>
            <a:ext cx="1585800" cy="302400"/>
            <a:chOff x="9091522" y="1228712"/>
            <a:chExt cx="1585800" cy="302400"/>
          </a:xfrm>
        </p:grpSpPr>
        <mc:AlternateContent xmlns:mc="http://schemas.openxmlformats.org/markup-compatibility/2006">
          <mc:Choice xmlns:p14="http://schemas.microsoft.com/office/powerpoint/2010/main" Requires="p14">
            <p:contentPart p14:bwMode="auto" r:id="rId203">
              <p14:nvContentPartPr>
                <p14:cNvPr id="472194" name="Freihand 472193">
                  <a:extLst>
                    <a:ext uri="{FF2B5EF4-FFF2-40B4-BE49-F238E27FC236}">
                      <a16:creationId xmlns:a16="http://schemas.microsoft.com/office/drawing/2014/main" id="{2185EDD9-393A-4C97-890E-BCBC08F5EB2D}"/>
                    </a:ext>
                  </a:extLst>
                </p14:cNvPr>
                <p14:cNvContentPartPr/>
                <p14:nvPr/>
              </p14:nvContentPartPr>
              <p14:xfrm>
                <a:off x="9091522" y="1288832"/>
                <a:ext cx="113040" cy="174960"/>
              </p14:xfrm>
            </p:contentPart>
          </mc:Choice>
          <mc:Fallback>
            <p:pic>
              <p:nvPicPr>
                <p:cNvPr id="472194" name="Freihand 472193">
                  <a:extLst>
                    <a:ext uri="{FF2B5EF4-FFF2-40B4-BE49-F238E27FC236}">
                      <a16:creationId xmlns:a16="http://schemas.microsoft.com/office/drawing/2014/main" id="{2185EDD9-393A-4C97-890E-BCBC08F5EB2D}"/>
                    </a:ext>
                  </a:extLst>
                </p:cNvPr>
                <p:cNvPicPr/>
                <p:nvPr/>
              </p:nvPicPr>
              <p:blipFill>
                <a:blip r:embed="rId204"/>
                <a:stretch>
                  <a:fillRect/>
                </a:stretch>
              </p:blipFill>
              <p:spPr>
                <a:xfrm>
                  <a:off x="9087202" y="1284512"/>
                  <a:ext cx="121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72195" name="Freihand 472194">
                  <a:extLst>
                    <a:ext uri="{FF2B5EF4-FFF2-40B4-BE49-F238E27FC236}">
                      <a16:creationId xmlns:a16="http://schemas.microsoft.com/office/drawing/2014/main" id="{655E68E5-DA61-41F7-A1A8-0035D2305529}"/>
                    </a:ext>
                  </a:extLst>
                </p14:cNvPr>
                <p14:cNvContentPartPr/>
                <p14:nvPr/>
              </p14:nvContentPartPr>
              <p14:xfrm>
                <a:off x="9180442" y="1305032"/>
                <a:ext cx="20880" cy="146160"/>
              </p14:xfrm>
            </p:contentPart>
          </mc:Choice>
          <mc:Fallback>
            <p:pic>
              <p:nvPicPr>
                <p:cNvPr id="472195" name="Freihand 472194">
                  <a:extLst>
                    <a:ext uri="{FF2B5EF4-FFF2-40B4-BE49-F238E27FC236}">
                      <a16:creationId xmlns:a16="http://schemas.microsoft.com/office/drawing/2014/main" id="{655E68E5-DA61-41F7-A1A8-0035D2305529}"/>
                    </a:ext>
                  </a:extLst>
                </p:cNvPr>
                <p:cNvPicPr/>
                <p:nvPr/>
              </p:nvPicPr>
              <p:blipFill>
                <a:blip r:embed="rId206"/>
                <a:stretch>
                  <a:fillRect/>
                </a:stretch>
              </p:blipFill>
              <p:spPr>
                <a:xfrm>
                  <a:off x="9176122" y="1300712"/>
                  <a:ext cx="29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72196" name="Freihand 472195">
                  <a:extLst>
                    <a:ext uri="{FF2B5EF4-FFF2-40B4-BE49-F238E27FC236}">
                      <a16:creationId xmlns:a16="http://schemas.microsoft.com/office/drawing/2014/main" id="{A14003A4-8472-49E5-A347-CABC7C8AD37B}"/>
                    </a:ext>
                  </a:extLst>
                </p14:cNvPr>
                <p14:cNvContentPartPr/>
                <p14:nvPr/>
              </p14:nvContentPartPr>
              <p14:xfrm>
                <a:off x="9145162" y="1392512"/>
                <a:ext cx="67680" cy="15120"/>
              </p14:xfrm>
            </p:contentPart>
          </mc:Choice>
          <mc:Fallback>
            <p:pic>
              <p:nvPicPr>
                <p:cNvPr id="472196" name="Freihand 472195">
                  <a:extLst>
                    <a:ext uri="{FF2B5EF4-FFF2-40B4-BE49-F238E27FC236}">
                      <a16:creationId xmlns:a16="http://schemas.microsoft.com/office/drawing/2014/main" id="{A14003A4-8472-49E5-A347-CABC7C8AD37B}"/>
                    </a:ext>
                  </a:extLst>
                </p:cNvPr>
                <p:cNvPicPr/>
                <p:nvPr/>
              </p:nvPicPr>
              <p:blipFill>
                <a:blip r:embed="rId208"/>
                <a:stretch>
                  <a:fillRect/>
                </a:stretch>
              </p:blipFill>
              <p:spPr>
                <a:xfrm>
                  <a:off x="9140842" y="1388192"/>
                  <a:ext cx="76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72197" name="Freihand 472196">
                  <a:extLst>
                    <a:ext uri="{FF2B5EF4-FFF2-40B4-BE49-F238E27FC236}">
                      <a16:creationId xmlns:a16="http://schemas.microsoft.com/office/drawing/2014/main" id="{C14D82EF-B895-49FF-B29A-7FB27B7C69B8}"/>
                    </a:ext>
                  </a:extLst>
                </p14:cNvPr>
                <p14:cNvContentPartPr/>
                <p14:nvPr/>
              </p14:nvContentPartPr>
              <p14:xfrm>
                <a:off x="9252442" y="1367672"/>
                <a:ext cx="71280" cy="58680"/>
              </p14:xfrm>
            </p:contentPart>
          </mc:Choice>
          <mc:Fallback>
            <p:pic>
              <p:nvPicPr>
                <p:cNvPr id="472197" name="Freihand 472196">
                  <a:extLst>
                    <a:ext uri="{FF2B5EF4-FFF2-40B4-BE49-F238E27FC236}">
                      <a16:creationId xmlns:a16="http://schemas.microsoft.com/office/drawing/2014/main" id="{C14D82EF-B895-49FF-B29A-7FB27B7C69B8}"/>
                    </a:ext>
                  </a:extLst>
                </p:cNvPr>
                <p:cNvPicPr/>
                <p:nvPr/>
              </p:nvPicPr>
              <p:blipFill>
                <a:blip r:embed="rId210"/>
                <a:stretch>
                  <a:fillRect/>
                </a:stretch>
              </p:blipFill>
              <p:spPr>
                <a:xfrm>
                  <a:off x="9248122" y="1363352"/>
                  <a:ext cx="79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72198" name="Freihand 472197">
                  <a:extLst>
                    <a:ext uri="{FF2B5EF4-FFF2-40B4-BE49-F238E27FC236}">
                      <a16:creationId xmlns:a16="http://schemas.microsoft.com/office/drawing/2014/main" id="{9B30CAAD-5B42-4E17-B69D-ABF285C79007}"/>
                    </a:ext>
                  </a:extLst>
                </p14:cNvPr>
                <p14:cNvContentPartPr/>
                <p14:nvPr/>
              </p14:nvContentPartPr>
              <p14:xfrm>
                <a:off x="9354682" y="1364792"/>
                <a:ext cx="54720" cy="81000"/>
              </p14:xfrm>
            </p:contentPart>
          </mc:Choice>
          <mc:Fallback>
            <p:pic>
              <p:nvPicPr>
                <p:cNvPr id="472198" name="Freihand 472197">
                  <a:extLst>
                    <a:ext uri="{FF2B5EF4-FFF2-40B4-BE49-F238E27FC236}">
                      <a16:creationId xmlns:a16="http://schemas.microsoft.com/office/drawing/2014/main" id="{9B30CAAD-5B42-4E17-B69D-ABF285C79007}"/>
                    </a:ext>
                  </a:extLst>
                </p:cNvPr>
                <p:cNvPicPr/>
                <p:nvPr/>
              </p:nvPicPr>
              <p:blipFill>
                <a:blip r:embed="rId212"/>
                <a:stretch>
                  <a:fillRect/>
                </a:stretch>
              </p:blipFill>
              <p:spPr>
                <a:xfrm>
                  <a:off x="9350362" y="1360472"/>
                  <a:ext cx="63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72199" name="Freihand 472198">
                  <a:extLst>
                    <a:ext uri="{FF2B5EF4-FFF2-40B4-BE49-F238E27FC236}">
                      <a16:creationId xmlns:a16="http://schemas.microsoft.com/office/drawing/2014/main" id="{2A0618CD-9AE6-4A3E-839A-6D04221DDC83}"/>
                    </a:ext>
                  </a:extLst>
                </p14:cNvPr>
                <p14:cNvContentPartPr/>
                <p14:nvPr/>
              </p14:nvContentPartPr>
              <p14:xfrm>
                <a:off x="9416242" y="1383872"/>
                <a:ext cx="166320" cy="46080"/>
              </p14:xfrm>
            </p:contentPart>
          </mc:Choice>
          <mc:Fallback>
            <p:pic>
              <p:nvPicPr>
                <p:cNvPr id="472199" name="Freihand 472198">
                  <a:extLst>
                    <a:ext uri="{FF2B5EF4-FFF2-40B4-BE49-F238E27FC236}">
                      <a16:creationId xmlns:a16="http://schemas.microsoft.com/office/drawing/2014/main" id="{2A0618CD-9AE6-4A3E-839A-6D04221DDC83}"/>
                    </a:ext>
                  </a:extLst>
                </p:cNvPr>
                <p:cNvPicPr/>
                <p:nvPr/>
              </p:nvPicPr>
              <p:blipFill>
                <a:blip r:embed="rId214"/>
                <a:stretch>
                  <a:fillRect/>
                </a:stretch>
              </p:blipFill>
              <p:spPr>
                <a:xfrm>
                  <a:off x="9411922" y="1379552"/>
                  <a:ext cx="174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72200" name="Freihand 472199">
                  <a:extLst>
                    <a:ext uri="{FF2B5EF4-FFF2-40B4-BE49-F238E27FC236}">
                      <a16:creationId xmlns:a16="http://schemas.microsoft.com/office/drawing/2014/main" id="{88FBE62A-7581-4086-AA2A-37F9063A90B2}"/>
                    </a:ext>
                  </a:extLst>
                </p14:cNvPr>
                <p14:cNvContentPartPr/>
                <p14:nvPr/>
              </p14:nvContentPartPr>
              <p14:xfrm>
                <a:off x="9588682" y="1373432"/>
                <a:ext cx="58320" cy="73800"/>
              </p14:xfrm>
            </p:contentPart>
          </mc:Choice>
          <mc:Fallback>
            <p:pic>
              <p:nvPicPr>
                <p:cNvPr id="472200" name="Freihand 472199">
                  <a:extLst>
                    <a:ext uri="{FF2B5EF4-FFF2-40B4-BE49-F238E27FC236}">
                      <a16:creationId xmlns:a16="http://schemas.microsoft.com/office/drawing/2014/main" id="{88FBE62A-7581-4086-AA2A-37F9063A90B2}"/>
                    </a:ext>
                  </a:extLst>
                </p:cNvPr>
                <p:cNvPicPr/>
                <p:nvPr/>
              </p:nvPicPr>
              <p:blipFill>
                <a:blip r:embed="rId216"/>
                <a:stretch>
                  <a:fillRect/>
                </a:stretch>
              </p:blipFill>
              <p:spPr>
                <a:xfrm>
                  <a:off x="9584362" y="1369112"/>
                  <a:ext cx="66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72201" name="Freihand 472200">
                  <a:extLst>
                    <a:ext uri="{FF2B5EF4-FFF2-40B4-BE49-F238E27FC236}">
                      <a16:creationId xmlns:a16="http://schemas.microsoft.com/office/drawing/2014/main" id="{69208C30-AB32-44BB-A9E4-50D804870E18}"/>
                    </a:ext>
                  </a:extLst>
                </p14:cNvPr>
                <p14:cNvContentPartPr/>
                <p14:nvPr/>
              </p14:nvContentPartPr>
              <p14:xfrm>
                <a:off x="9663922" y="1287392"/>
                <a:ext cx="240840" cy="136080"/>
              </p14:xfrm>
            </p:contentPart>
          </mc:Choice>
          <mc:Fallback>
            <p:pic>
              <p:nvPicPr>
                <p:cNvPr id="472201" name="Freihand 472200">
                  <a:extLst>
                    <a:ext uri="{FF2B5EF4-FFF2-40B4-BE49-F238E27FC236}">
                      <a16:creationId xmlns:a16="http://schemas.microsoft.com/office/drawing/2014/main" id="{69208C30-AB32-44BB-A9E4-50D804870E18}"/>
                    </a:ext>
                  </a:extLst>
                </p:cNvPr>
                <p:cNvPicPr/>
                <p:nvPr/>
              </p:nvPicPr>
              <p:blipFill>
                <a:blip r:embed="rId218"/>
                <a:stretch>
                  <a:fillRect/>
                </a:stretch>
              </p:blipFill>
              <p:spPr>
                <a:xfrm>
                  <a:off x="9659602" y="1283072"/>
                  <a:ext cx="249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72203" name="Freihand 472202">
                  <a:extLst>
                    <a:ext uri="{FF2B5EF4-FFF2-40B4-BE49-F238E27FC236}">
                      <a16:creationId xmlns:a16="http://schemas.microsoft.com/office/drawing/2014/main" id="{54A7647B-A37C-4715-AF76-BCEDB71E816F}"/>
                    </a:ext>
                  </a:extLst>
                </p14:cNvPr>
                <p14:cNvContentPartPr/>
                <p14:nvPr/>
              </p14:nvContentPartPr>
              <p14:xfrm>
                <a:off x="10046242" y="1360112"/>
                <a:ext cx="178560" cy="79920"/>
              </p14:xfrm>
            </p:contentPart>
          </mc:Choice>
          <mc:Fallback>
            <p:pic>
              <p:nvPicPr>
                <p:cNvPr id="472203" name="Freihand 472202">
                  <a:extLst>
                    <a:ext uri="{FF2B5EF4-FFF2-40B4-BE49-F238E27FC236}">
                      <a16:creationId xmlns:a16="http://schemas.microsoft.com/office/drawing/2014/main" id="{54A7647B-A37C-4715-AF76-BCEDB71E816F}"/>
                    </a:ext>
                  </a:extLst>
                </p:cNvPr>
                <p:cNvPicPr/>
                <p:nvPr/>
              </p:nvPicPr>
              <p:blipFill>
                <a:blip r:embed="rId220"/>
                <a:stretch>
                  <a:fillRect/>
                </a:stretch>
              </p:blipFill>
              <p:spPr>
                <a:xfrm>
                  <a:off x="10041922" y="1355792"/>
                  <a:ext cx="187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72204" name="Freihand 472203">
                  <a:extLst>
                    <a:ext uri="{FF2B5EF4-FFF2-40B4-BE49-F238E27FC236}">
                      <a16:creationId xmlns:a16="http://schemas.microsoft.com/office/drawing/2014/main" id="{E05D96DB-C1C0-4D4B-B843-28CB8F1E4D95}"/>
                    </a:ext>
                  </a:extLst>
                </p14:cNvPr>
                <p14:cNvContentPartPr/>
                <p14:nvPr/>
              </p14:nvContentPartPr>
              <p14:xfrm>
                <a:off x="10255762" y="1362992"/>
                <a:ext cx="42840" cy="55800"/>
              </p14:xfrm>
            </p:contentPart>
          </mc:Choice>
          <mc:Fallback>
            <p:pic>
              <p:nvPicPr>
                <p:cNvPr id="472204" name="Freihand 472203">
                  <a:extLst>
                    <a:ext uri="{FF2B5EF4-FFF2-40B4-BE49-F238E27FC236}">
                      <a16:creationId xmlns:a16="http://schemas.microsoft.com/office/drawing/2014/main" id="{E05D96DB-C1C0-4D4B-B843-28CB8F1E4D95}"/>
                    </a:ext>
                  </a:extLst>
                </p:cNvPr>
                <p:cNvPicPr/>
                <p:nvPr/>
              </p:nvPicPr>
              <p:blipFill>
                <a:blip r:embed="rId222"/>
                <a:stretch>
                  <a:fillRect/>
                </a:stretch>
              </p:blipFill>
              <p:spPr>
                <a:xfrm>
                  <a:off x="10251442" y="1358672"/>
                  <a:ext cx="51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72205" name="Freihand 472204">
                  <a:extLst>
                    <a:ext uri="{FF2B5EF4-FFF2-40B4-BE49-F238E27FC236}">
                      <a16:creationId xmlns:a16="http://schemas.microsoft.com/office/drawing/2014/main" id="{F495C08C-8F39-477D-8C7B-1B3AAD305957}"/>
                    </a:ext>
                  </a:extLst>
                </p14:cNvPr>
                <p14:cNvContentPartPr/>
                <p14:nvPr/>
              </p14:nvContentPartPr>
              <p14:xfrm>
                <a:off x="10322002" y="1297112"/>
                <a:ext cx="193320" cy="234000"/>
              </p14:xfrm>
            </p:contentPart>
          </mc:Choice>
          <mc:Fallback>
            <p:pic>
              <p:nvPicPr>
                <p:cNvPr id="472205" name="Freihand 472204">
                  <a:extLst>
                    <a:ext uri="{FF2B5EF4-FFF2-40B4-BE49-F238E27FC236}">
                      <a16:creationId xmlns:a16="http://schemas.microsoft.com/office/drawing/2014/main" id="{F495C08C-8F39-477D-8C7B-1B3AAD305957}"/>
                    </a:ext>
                  </a:extLst>
                </p:cNvPr>
                <p:cNvPicPr/>
                <p:nvPr/>
              </p:nvPicPr>
              <p:blipFill>
                <a:blip r:embed="rId224"/>
                <a:stretch>
                  <a:fillRect/>
                </a:stretch>
              </p:blipFill>
              <p:spPr>
                <a:xfrm>
                  <a:off x="10317682" y="1292792"/>
                  <a:ext cx="201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72206" name="Freihand 472205">
                  <a:extLst>
                    <a:ext uri="{FF2B5EF4-FFF2-40B4-BE49-F238E27FC236}">
                      <a16:creationId xmlns:a16="http://schemas.microsoft.com/office/drawing/2014/main" id="{6F4D7CEB-E6C6-41E7-B55E-49476C45B014}"/>
                    </a:ext>
                  </a:extLst>
                </p14:cNvPr>
                <p14:cNvContentPartPr/>
                <p14:nvPr/>
              </p14:nvContentPartPr>
              <p14:xfrm>
                <a:off x="10512802" y="1274072"/>
                <a:ext cx="7560" cy="34200"/>
              </p14:xfrm>
            </p:contentPart>
          </mc:Choice>
          <mc:Fallback>
            <p:pic>
              <p:nvPicPr>
                <p:cNvPr id="472206" name="Freihand 472205">
                  <a:extLst>
                    <a:ext uri="{FF2B5EF4-FFF2-40B4-BE49-F238E27FC236}">
                      <a16:creationId xmlns:a16="http://schemas.microsoft.com/office/drawing/2014/main" id="{6F4D7CEB-E6C6-41E7-B55E-49476C45B014}"/>
                    </a:ext>
                  </a:extLst>
                </p:cNvPr>
                <p:cNvPicPr/>
                <p:nvPr/>
              </p:nvPicPr>
              <p:blipFill>
                <a:blip r:embed="rId226"/>
                <a:stretch>
                  <a:fillRect/>
                </a:stretch>
              </p:blipFill>
              <p:spPr>
                <a:xfrm>
                  <a:off x="10508482" y="1269752"/>
                  <a:ext cx="16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72207" name="Freihand 472206">
                  <a:extLst>
                    <a:ext uri="{FF2B5EF4-FFF2-40B4-BE49-F238E27FC236}">
                      <a16:creationId xmlns:a16="http://schemas.microsoft.com/office/drawing/2014/main" id="{F461D374-DA85-4D23-81A3-B2D77339ABF8}"/>
                    </a:ext>
                  </a:extLst>
                </p14:cNvPr>
                <p14:cNvContentPartPr/>
                <p14:nvPr/>
              </p14:nvContentPartPr>
              <p14:xfrm>
                <a:off x="10568962" y="1228712"/>
                <a:ext cx="108360" cy="167040"/>
              </p14:xfrm>
            </p:contentPart>
          </mc:Choice>
          <mc:Fallback>
            <p:pic>
              <p:nvPicPr>
                <p:cNvPr id="472207" name="Freihand 472206">
                  <a:extLst>
                    <a:ext uri="{FF2B5EF4-FFF2-40B4-BE49-F238E27FC236}">
                      <a16:creationId xmlns:a16="http://schemas.microsoft.com/office/drawing/2014/main" id="{F461D374-DA85-4D23-81A3-B2D77339ABF8}"/>
                    </a:ext>
                  </a:extLst>
                </p:cNvPr>
                <p:cNvPicPr/>
                <p:nvPr/>
              </p:nvPicPr>
              <p:blipFill>
                <a:blip r:embed="rId228"/>
                <a:stretch>
                  <a:fillRect/>
                </a:stretch>
              </p:blipFill>
              <p:spPr>
                <a:xfrm>
                  <a:off x="10564642" y="1224392"/>
                  <a:ext cx="117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72208" name="Freihand 472207">
                  <a:extLst>
                    <a:ext uri="{FF2B5EF4-FFF2-40B4-BE49-F238E27FC236}">
                      <a16:creationId xmlns:a16="http://schemas.microsoft.com/office/drawing/2014/main" id="{FE9F2244-0899-473E-8E51-6EBFD6236FC8}"/>
                    </a:ext>
                  </a:extLst>
                </p14:cNvPr>
                <p14:cNvContentPartPr/>
                <p14:nvPr/>
              </p14:nvContentPartPr>
              <p14:xfrm>
                <a:off x="10231282" y="1272272"/>
                <a:ext cx="148680" cy="18720"/>
              </p14:xfrm>
            </p:contentPart>
          </mc:Choice>
          <mc:Fallback>
            <p:pic>
              <p:nvPicPr>
                <p:cNvPr id="472208" name="Freihand 472207">
                  <a:extLst>
                    <a:ext uri="{FF2B5EF4-FFF2-40B4-BE49-F238E27FC236}">
                      <a16:creationId xmlns:a16="http://schemas.microsoft.com/office/drawing/2014/main" id="{FE9F2244-0899-473E-8E51-6EBFD6236FC8}"/>
                    </a:ext>
                  </a:extLst>
                </p:cNvPr>
                <p:cNvPicPr/>
                <p:nvPr/>
              </p:nvPicPr>
              <p:blipFill>
                <a:blip r:embed="rId230"/>
                <a:stretch>
                  <a:fillRect/>
                </a:stretch>
              </p:blipFill>
              <p:spPr>
                <a:xfrm>
                  <a:off x="10226962" y="1267952"/>
                  <a:ext cx="157320" cy="27360"/>
                </a:xfrm>
                <a:prstGeom prst="rect">
                  <a:avLst/>
                </a:prstGeom>
              </p:spPr>
            </p:pic>
          </mc:Fallback>
        </mc:AlternateContent>
      </p:grpSp>
      <p:grpSp>
        <p:nvGrpSpPr>
          <p:cNvPr id="472220" name="Gruppieren 472219">
            <a:extLst>
              <a:ext uri="{FF2B5EF4-FFF2-40B4-BE49-F238E27FC236}">
                <a16:creationId xmlns:a16="http://schemas.microsoft.com/office/drawing/2014/main" id="{47304790-21B2-42E2-8F9F-8E275DCE83B7}"/>
              </a:ext>
            </a:extLst>
          </p:cNvPr>
          <p:cNvGrpSpPr/>
          <p:nvPr/>
        </p:nvGrpSpPr>
        <p:grpSpPr>
          <a:xfrm>
            <a:off x="9169642" y="1968512"/>
            <a:ext cx="712440" cy="152280"/>
            <a:chOff x="9169642" y="1968512"/>
            <a:chExt cx="712440" cy="152280"/>
          </a:xfrm>
        </p:grpSpPr>
        <mc:AlternateContent xmlns:mc="http://schemas.openxmlformats.org/markup-compatibility/2006">
          <mc:Choice xmlns:p14="http://schemas.microsoft.com/office/powerpoint/2010/main" Requires="p14">
            <p:contentPart p14:bwMode="auto" r:id="rId231">
              <p14:nvContentPartPr>
                <p14:cNvPr id="472215" name="Freihand 472214">
                  <a:extLst>
                    <a:ext uri="{FF2B5EF4-FFF2-40B4-BE49-F238E27FC236}">
                      <a16:creationId xmlns:a16="http://schemas.microsoft.com/office/drawing/2014/main" id="{F07B7AF9-6210-4E2C-AEA1-6D1A77ED2F34}"/>
                    </a:ext>
                  </a:extLst>
                </p14:cNvPr>
                <p14:cNvContentPartPr/>
                <p14:nvPr/>
              </p14:nvContentPartPr>
              <p14:xfrm>
                <a:off x="9169642" y="1988312"/>
                <a:ext cx="133920" cy="120240"/>
              </p14:xfrm>
            </p:contentPart>
          </mc:Choice>
          <mc:Fallback>
            <p:pic>
              <p:nvPicPr>
                <p:cNvPr id="472215" name="Freihand 472214">
                  <a:extLst>
                    <a:ext uri="{FF2B5EF4-FFF2-40B4-BE49-F238E27FC236}">
                      <a16:creationId xmlns:a16="http://schemas.microsoft.com/office/drawing/2014/main" id="{F07B7AF9-6210-4E2C-AEA1-6D1A77ED2F34}"/>
                    </a:ext>
                  </a:extLst>
                </p:cNvPr>
                <p:cNvPicPr/>
                <p:nvPr/>
              </p:nvPicPr>
              <p:blipFill>
                <a:blip r:embed="rId232"/>
                <a:stretch>
                  <a:fillRect/>
                </a:stretch>
              </p:blipFill>
              <p:spPr>
                <a:xfrm>
                  <a:off x="9165322" y="1983992"/>
                  <a:ext cx="142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72216" name="Freihand 472215">
                  <a:extLst>
                    <a:ext uri="{FF2B5EF4-FFF2-40B4-BE49-F238E27FC236}">
                      <a16:creationId xmlns:a16="http://schemas.microsoft.com/office/drawing/2014/main" id="{5DCF08D1-940D-4A59-BCD4-0F7BDFD468A6}"/>
                    </a:ext>
                  </a:extLst>
                </p14:cNvPr>
                <p14:cNvContentPartPr/>
                <p14:nvPr/>
              </p14:nvContentPartPr>
              <p14:xfrm>
                <a:off x="9364762" y="1986872"/>
                <a:ext cx="10800" cy="113400"/>
              </p14:xfrm>
            </p:contentPart>
          </mc:Choice>
          <mc:Fallback>
            <p:pic>
              <p:nvPicPr>
                <p:cNvPr id="472216" name="Freihand 472215">
                  <a:extLst>
                    <a:ext uri="{FF2B5EF4-FFF2-40B4-BE49-F238E27FC236}">
                      <a16:creationId xmlns:a16="http://schemas.microsoft.com/office/drawing/2014/main" id="{5DCF08D1-940D-4A59-BCD4-0F7BDFD468A6}"/>
                    </a:ext>
                  </a:extLst>
                </p:cNvPr>
                <p:cNvPicPr/>
                <p:nvPr/>
              </p:nvPicPr>
              <p:blipFill>
                <a:blip r:embed="rId234"/>
                <a:stretch>
                  <a:fillRect/>
                </a:stretch>
              </p:blipFill>
              <p:spPr>
                <a:xfrm>
                  <a:off x="9360442" y="1982552"/>
                  <a:ext cx="19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72217" name="Freihand 472216">
                  <a:extLst>
                    <a:ext uri="{FF2B5EF4-FFF2-40B4-BE49-F238E27FC236}">
                      <a16:creationId xmlns:a16="http://schemas.microsoft.com/office/drawing/2014/main" id="{A87D4138-13ED-4901-9C52-3471C82CEB7A}"/>
                    </a:ext>
                  </a:extLst>
                </p14:cNvPr>
                <p14:cNvContentPartPr/>
                <p14:nvPr/>
              </p14:nvContentPartPr>
              <p14:xfrm>
                <a:off x="9311482" y="1968512"/>
                <a:ext cx="136800" cy="152280"/>
              </p14:xfrm>
            </p:contentPart>
          </mc:Choice>
          <mc:Fallback>
            <p:pic>
              <p:nvPicPr>
                <p:cNvPr id="472217" name="Freihand 472216">
                  <a:extLst>
                    <a:ext uri="{FF2B5EF4-FFF2-40B4-BE49-F238E27FC236}">
                      <a16:creationId xmlns:a16="http://schemas.microsoft.com/office/drawing/2014/main" id="{A87D4138-13ED-4901-9C52-3471C82CEB7A}"/>
                    </a:ext>
                  </a:extLst>
                </p:cNvPr>
                <p:cNvPicPr/>
                <p:nvPr/>
              </p:nvPicPr>
              <p:blipFill>
                <a:blip r:embed="rId236"/>
                <a:stretch>
                  <a:fillRect/>
                </a:stretch>
              </p:blipFill>
              <p:spPr>
                <a:xfrm>
                  <a:off x="9307162" y="1964192"/>
                  <a:ext cx="145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72218" name="Freihand 472217">
                  <a:extLst>
                    <a:ext uri="{FF2B5EF4-FFF2-40B4-BE49-F238E27FC236}">
                      <a16:creationId xmlns:a16="http://schemas.microsoft.com/office/drawing/2014/main" id="{2E74DAA1-655F-4170-9D2A-F8F4A973C683}"/>
                    </a:ext>
                  </a:extLst>
                </p14:cNvPr>
                <p14:cNvContentPartPr/>
                <p14:nvPr/>
              </p14:nvContentPartPr>
              <p14:xfrm>
                <a:off x="9555922" y="2002712"/>
                <a:ext cx="163080" cy="62640"/>
              </p14:xfrm>
            </p:contentPart>
          </mc:Choice>
          <mc:Fallback>
            <p:pic>
              <p:nvPicPr>
                <p:cNvPr id="472218" name="Freihand 472217">
                  <a:extLst>
                    <a:ext uri="{FF2B5EF4-FFF2-40B4-BE49-F238E27FC236}">
                      <a16:creationId xmlns:a16="http://schemas.microsoft.com/office/drawing/2014/main" id="{2E74DAA1-655F-4170-9D2A-F8F4A973C683}"/>
                    </a:ext>
                  </a:extLst>
                </p:cNvPr>
                <p:cNvPicPr/>
                <p:nvPr/>
              </p:nvPicPr>
              <p:blipFill>
                <a:blip r:embed="rId238"/>
                <a:stretch>
                  <a:fillRect/>
                </a:stretch>
              </p:blipFill>
              <p:spPr>
                <a:xfrm>
                  <a:off x="9551602" y="1998392"/>
                  <a:ext cx="171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72219" name="Freihand 472218">
                  <a:extLst>
                    <a:ext uri="{FF2B5EF4-FFF2-40B4-BE49-F238E27FC236}">
                      <a16:creationId xmlns:a16="http://schemas.microsoft.com/office/drawing/2014/main" id="{C2EE4C0E-4F4B-4A90-A000-BEE58B57208E}"/>
                    </a:ext>
                  </a:extLst>
                </p14:cNvPr>
                <p14:cNvContentPartPr/>
                <p14:nvPr/>
              </p14:nvContentPartPr>
              <p14:xfrm>
                <a:off x="9773362" y="1971752"/>
                <a:ext cx="108720" cy="92160"/>
              </p14:xfrm>
            </p:contentPart>
          </mc:Choice>
          <mc:Fallback>
            <p:pic>
              <p:nvPicPr>
                <p:cNvPr id="472219" name="Freihand 472218">
                  <a:extLst>
                    <a:ext uri="{FF2B5EF4-FFF2-40B4-BE49-F238E27FC236}">
                      <a16:creationId xmlns:a16="http://schemas.microsoft.com/office/drawing/2014/main" id="{C2EE4C0E-4F4B-4A90-A000-BEE58B57208E}"/>
                    </a:ext>
                  </a:extLst>
                </p:cNvPr>
                <p:cNvPicPr/>
                <p:nvPr/>
              </p:nvPicPr>
              <p:blipFill>
                <a:blip r:embed="rId240"/>
                <a:stretch>
                  <a:fillRect/>
                </a:stretch>
              </p:blipFill>
              <p:spPr>
                <a:xfrm>
                  <a:off x="9769042" y="1967432"/>
                  <a:ext cx="117360" cy="100800"/>
                </a:xfrm>
                <a:prstGeom prst="rect">
                  <a:avLst/>
                </a:prstGeom>
              </p:spPr>
            </p:pic>
          </mc:Fallback>
        </mc:AlternateContent>
      </p:grpSp>
      <p:grpSp>
        <p:nvGrpSpPr>
          <p:cNvPr id="472225" name="Gruppieren 472224">
            <a:extLst>
              <a:ext uri="{FF2B5EF4-FFF2-40B4-BE49-F238E27FC236}">
                <a16:creationId xmlns:a16="http://schemas.microsoft.com/office/drawing/2014/main" id="{BFC3A247-AAB8-460B-8F78-CC5E2D3F2D5C}"/>
              </a:ext>
            </a:extLst>
          </p:cNvPr>
          <p:cNvGrpSpPr/>
          <p:nvPr/>
        </p:nvGrpSpPr>
        <p:grpSpPr>
          <a:xfrm>
            <a:off x="8907922" y="1665752"/>
            <a:ext cx="935640" cy="162360"/>
            <a:chOff x="8907922" y="1665752"/>
            <a:chExt cx="935640" cy="162360"/>
          </a:xfrm>
        </p:grpSpPr>
        <mc:AlternateContent xmlns:mc="http://schemas.openxmlformats.org/markup-compatibility/2006">
          <mc:Choice xmlns:p14="http://schemas.microsoft.com/office/powerpoint/2010/main" Requires="p14">
            <p:contentPart p14:bwMode="auto" r:id="rId241">
              <p14:nvContentPartPr>
                <p14:cNvPr id="472209" name="Freihand 472208">
                  <a:extLst>
                    <a:ext uri="{FF2B5EF4-FFF2-40B4-BE49-F238E27FC236}">
                      <a16:creationId xmlns:a16="http://schemas.microsoft.com/office/drawing/2014/main" id="{EABD786E-3B92-49AE-B4F0-07C790EFD2BD}"/>
                    </a:ext>
                  </a:extLst>
                </p14:cNvPr>
                <p14:cNvContentPartPr/>
                <p14:nvPr/>
              </p14:nvContentPartPr>
              <p14:xfrm>
                <a:off x="9177562" y="1665752"/>
                <a:ext cx="35640" cy="137520"/>
              </p14:xfrm>
            </p:contentPart>
          </mc:Choice>
          <mc:Fallback>
            <p:pic>
              <p:nvPicPr>
                <p:cNvPr id="472209" name="Freihand 472208">
                  <a:extLst>
                    <a:ext uri="{FF2B5EF4-FFF2-40B4-BE49-F238E27FC236}">
                      <a16:creationId xmlns:a16="http://schemas.microsoft.com/office/drawing/2014/main" id="{EABD786E-3B92-49AE-B4F0-07C790EFD2BD}"/>
                    </a:ext>
                  </a:extLst>
                </p:cNvPr>
                <p:cNvPicPr/>
                <p:nvPr/>
              </p:nvPicPr>
              <p:blipFill>
                <a:blip r:embed="rId242"/>
                <a:stretch>
                  <a:fillRect/>
                </a:stretch>
              </p:blipFill>
              <p:spPr>
                <a:xfrm>
                  <a:off x="9173242" y="1661432"/>
                  <a:ext cx="44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72210" name="Freihand 472209">
                  <a:extLst>
                    <a:ext uri="{FF2B5EF4-FFF2-40B4-BE49-F238E27FC236}">
                      <a16:creationId xmlns:a16="http://schemas.microsoft.com/office/drawing/2014/main" id="{7C5FFA1A-1017-457F-87E7-82C9FFC5810E}"/>
                    </a:ext>
                  </a:extLst>
                </p14:cNvPr>
                <p14:cNvContentPartPr/>
                <p14:nvPr/>
              </p14:nvContentPartPr>
              <p14:xfrm>
                <a:off x="9239482" y="1666832"/>
                <a:ext cx="18360" cy="140040"/>
              </p14:xfrm>
            </p:contentPart>
          </mc:Choice>
          <mc:Fallback>
            <p:pic>
              <p:nvPicPr>
                <p:cNvPr id="472210" name="Freihand 472209">
                  <a:extLst>
                    <a:ext uri="{FF2B5EF4-FFF2-40B4-BE49-F238E27FC236}">
                      <a16:creationId xmlns:a16="http://schemas.microsoft.com/office/drawing/2014/main" id="{7C5FFA1A-1017-457F-87E7-82C9FFC5810E}"/>
                    </a:ext>
                  </a:extLst>
                </p:cNvPr>
                <p:cNvPicPr/>
                <p:nvPr/>
              </p:nvPicPr>
              <p:blipFill>
                <a:blip r:embed="rId244"/>
                <a:stretch>
                  <a:fillRect/>
                </a:stretch>
              </p:blipFill>
              <p:spPr>
                <a:xfrm>
                  <a:off x="9235162" y="1662512"/>
                  <a:ext cx="27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72211" name="Freihand 472210">
                  <a:extLst>
                    <a:ext uri="{FF2B5EF4-FFF2-40B4-BE49-F238E27FC236}">
                      <a16:creationId xmlns:a16="http://schemas.microsoft.com/office/drawing/2014/main" id="{6DD7F7DE-AB13-4B04-AD25-AC0D9591A2B9}"/>
                    </a:ext>
                  </a:extLst>
                </p14:cNvPr>
                <p14:cNvContentPartPr/>
                <p14:nvPr/>
              </p14:nvContentPartPr>
              <p14:xfrm>
                <a:off x="9181882" y="1682672"/>
                <a:ext cx="202320" cy="96840"/>
              </p14:xfrm>
            </p:contentPart>
          </mc:Choice>
          <mc:Fallback>
            <p:pic>
              <p:nvPicPr>
                <p:cNvPr id="472211" name="Freihand 472210">
                  <a:extLst>
                    <a:ext uri="{FF2B5EF4-FFF2-40B4-BE49-F238E27FC236}">
                      <a16:creationId xmlns:a16="http://schemas.microsoft.com/office/drawing/2014/main" id="{6DD7F7DE-AB13-4B04-AD25-AC0D9591A2B9}"/>
                    </a:ext>
                  </a:extLst>
                </p:cNvPr>
                <p:cNvPicPr/>
                <p:nvPr/>
              </p:nvPicPr>
              <p:blipFill>
                <a:blip r:embed="rId246"/>
                <a:stretch>
                  <a:fillRect/>
                </a:stretch>
              </p:blipFill>
              <p:spPr>
                <a:xfrm>
                  <a:off x="9177562" y="1678352"/>
                  <a:ext cx="210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72212" name="Freihand 472211">
                  <a:extLst>
                    <a:ext uri="{FF2B5EF4-FFF2-40B4-BE49-F238E27FC236}">
                      <a16:creationId xmlns:a16="http://schemas.microsoft.com/office/drawing/2014/main" id="{29227F70-3021-487B-AAE7-2E5C3429DDDB}"/>
                    </a:ext>
                  </a:extLst>
                </p14:cNvPr>
                <p14:cNvContentPartPr/>
                <p14:nvPr/>
              </p14:nvContentPartPr>
              <p14:xfrm>
                <a:off x="9320482" y="1666112"/>
                <a:ext cx="135000" cy="162000"/>
              </p14:xfrm>
            </p:contentPart>
          </mc:Choice>
          <mc:Fallback>
            <p:pic>
              <p:nvPicPr>
                <p:cNvPr id="472212" name="Freihand 472211">
                  <a:extLst>
                    <a:ext uri="{FF2B5EF4-FFF2-40B4-BE49-F238E27FC236}">
                      <a16:creationId xmlns:a16="http://schemas.microsoft.com/office/drawing/2014/main" id="{29227F70-3021-487B-AAE7-2E5C3429DDDB}"/>
                    </a:ext>
                  </a:extLst>
                </p:cNvPr>
                <p:cNvPicPr/>
                <p:nvPr/>
              </p:nvPicPr>
              <p:blipFill>
                <a:blip r:embed="rId248"/>
                <a:stretch>
                  <a:fillRect/>
                </a:stretch>
              </p:blipFill>
              <p:spPr>
                <a:xfrm>
                  <a:off x="9316162" y="1661792"/>
                  <a:ext cx="143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72213" name="Freihand 472212">
                  <a:extLst>
                    <a:ext uri="{FF2B5EF4-FFF2-40B4-BE49-F238E27FC236}">
                      <a16:creationId xmlns:a16="http://schemas.microsoft.com/office/drawing/2014/main" id="{9C1AEF5E-D3D6-4609-B2ED-F7323B501DAA}"/>
                    </a:ext>
                  </a:extLst>
                </p14:cNvPr>
                <p14:cNvContentPartPr/>
                <p14:nvPr/>
              </p14:nvContentPartPr>
              <p14:xfrm>
                <a:off x="9530002" y="1722992"/>
                <a:ext cx="88920" cy="13320"/>
              </p14:xfrm>
            </p:contentPart>
          </mc:Choice>
          <mc:Fallback>
            <p:pic>
              <p:nvPicPr>
                <p:cNvPr id="472213" name="Freihand 472212">
                  <a:extLst>
                    <a:ext uri="{FF2B5EF4-FFF2-40B4-BE49-F238E27FC236}">
                      <a16:creationId xmlns:a16="http://schemas.microsoft.com/office/drawing/2014/main" id="{9C1AEF5E-D3D6-4609-B2ED-F7323B501DAA}"/>
                    </a:ext>
                  </a:extLst>
                </p:cNvPr>
                <p:cNvPicPr/>
                <p:nvPr/>
              </p:nvPicPr>
              <p:blipFill>
                <a:blip r:embed="rId250"/>
                <a:stretch>
                  <a:fillRect/>
                </a:stretch>
              </p:blipFill>
              <p:spPr>
                <a:xfrm>
                  <a:off x="9525682" y="1718672"/>
                  <a:ext cx="97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72214" name="Freihand 472213">
                  <a:extLst>
                    <a:ext uri="{FF2B5EF4-FFF2-40B4-BE49-F238E27FC236}">
                      <a16:creationId xmlns:a16="http://schemas.microsoft.com/office/drawing/2014/main" id="{44ABBFAA-C54E-4951-A115-2D76DF57E13D}"/>
                    </a:ext>
                  </a:extLst>
                </p14:cNvPr>
                <p14:cNvContentPartPr/>
                <p14:nvPr/>
              </p14:nvContentPartPr>
              <p14:xfrm>
                <a:off x="9541162" y="1691672"/>
                <a:ext cx="302400" cy="95040"/>
              </p14:xfrm>
            </p:contentPart>
          </mc:Choice>
          <mc:Fallback>
            <p:pic>
              <p:nvPicPr>
                <p:cNvPr id="472214" name="Freihand 472213">
                  <a:extLst>
                    <a:ext uri="{FF2B5EF4-FFF2-40B4-BE49-F238E27FC236}">
                      <a16:creationId xmlns:a16="http://schemas.microsoft.com/office/drawing/2014/main" id="{44ABBFAA-C54E-4951-A115-2D76DF57E13D}"/>
                    </a:ext>
                  </a:extLst>
                </p:cNvPr>
                <p:cNvPicPr/>
                <p:nvPr/>
              </p:nvPicPr>
              <p:blipFill>
                <a:blip r:embed="rId252"/>
                <a:stretch>
                  <a:fillRect/>
                </a:stretch>
              </p:blipFill>
              <p:spPr>
                <a:xfrm>
                  <a:off x="9536842" y="1687352"/>
                  <a:ext cx="311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72223" name="Freihand 472222">
                  <a:extLst>
                    <a:ext uri="{FF2B5EF4-FFF2-40B4-BE49-F238E27FC236}">
                      <a16:creationId xmlns:a16="http://schemas.microsoft.com/office/drawing/2014/main" id="{57BD30C3-22B3-4C57-AFDB-2C36EA537545}"/>
                    </a:ext>
                  </a:extLst>
                </p14:cNvPr>
                <p14:cNvContentPartPr/>
                <p14:nvPr/>
              </p14:nvContentPartPr>
              <p14:xfrm>
                <a:off x="8907922" y="1779872"/>
                <a:ext cx="132120" cy="27720"/>
              </p14:xfrm>
            </p:contentPart>
          </mc:Choice>
          <mc:Fallback>
            <p:pic>
              <p:nvPicPr>
                <p:cNvPr id="472223" name="Freihand 472222">
                  <a:extLst>
                    <a:ext uri="{FF2B5EF4-FFF2-40B4-BE49-F238E27FC236}">
                      <a16:creationId xmlns:a16="http://schemas.microsoft.com/office/drawing/2014/main" id="{57BD30C3-22B3-4C57-AFDB-2C36EA537545}"/>
                    </a:ext>
                  </a:extLst>
                </p:cNvPr>
                <p:cNvPicPr/>
                <p:nvPr/>
              </p:nvPicPr>
              <p:blipFill>
                <a:blip r:embed="rId254"/>
                <a:stretch>
                  <a:fillRect/>
                </a:stretch>
              </p:blipFill>
              <p:spPr>
                <a:xfrm>
                  <a:off x="8903602" y="1775552"/>
                  <a:ext cx="140760" cy="3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5">
            <p14:nvContentPartPr>
              <p14:cNvPr id="472224" name="Freihand 472223">
                <a:extLst>
                  <a:ext uri="{FF2B5EF4-FFF2-40B4-BE49-F238E27FC236}">
                    <a16:creationId xmlns:a16="http://schemas.microsoft.com/office/drawing/2014/main" id="{4780ED5D-FD48-4435-8964-063704FAC69B}"/>
                  </a:ext>
                </a:extLst>
              </p14:cNvPr>
              <p14:cNvContentPartPr/>
              <p14:nvPr/>
            </p14:nvContentPartPr>
            <p14:xfrm>
              <a:off x="8897122" y="2068232"/>
              <a:ext cx="165600" cy="17280"/>
            </p14:xfrm>
          </p:contentPart>
        </mc:Choice>
        <mc:Fallback>
          <p:pic>
            <p:nvPicPr>
              <p:cNvPr id="472224" name="Freihand 472223">
                <a:extLst>
                  <a:ext uri="{FF2B5EF4-FFF2-40B4-BE49-F238E27FC236}">
                    <a16:creationId xmlns:a16="http://schemas.microsoft.com/office/drawing/2014/main" id="{4780ED5D-FD48-4435-8964-063704FAC69B}"/>
                  </a:ext>
                </a:extLst>
              </p:cNvPr>
              <p:cNvPicPr/>
              <p:nvPr/>
            </p:nvPicPr>
            <p:blipFill>
              <a:blip r:embed="rId256"/>
              <a:stretch>
                <a:fillRect/>
              </a:stretch>
            </p:blipFill>
            <p:spPr>
              <a:xfrm>
                <a:off x="8892802" y="2063912"/>
                <a:ext cx="174240" cy="25920"/>
              </a:xfrm>
              <a:prstGeom prst="rect">
                <a:avLst/>
              </a:prstGeom>
            </p:spPr>
          </p:pic>
        </mc:Fallback>
      </mc:AlternateContent>
      <p:grpSp>
        <p:nvGrpSpPr>
          <p:cNvPr id="472335" name="Gruppieren 472334">
            <a:extLst>
              <a:ext uri="{FF2B5EF4-FFF2-40B4-BE49-F238E27FC236}">
                <a16:creationId xmlns:a16="http://schemas.microsoft.com/office/drawing/2014/main" id="{9D7BB37C-BC60-4CA3-BB27-02C98838F14C}"/>
              </a:ext>
            </a:extLst>
          </p:cNvPr>
          <p:cNvGrpSpPr/>
          <p:nvPr/>
        </p:nvGrpSpPr>
        <p:grpSpPr>
          <a:xfrm>
            <a:off x="8883442" y="84632"/>
            <a:ext cx="2967840" cy="1057680"/>
            <a:chOff x="8883442" y="84632"/>
            <a:chExt cx="2967840" cy="1057680"/>
          </a:xfrm>
        </p:grpSpPr>
        <mc:AlternateContent xmlns:mc="http://schemas.openxmlformats.org/markup-compatibility/2006">
          <mc:Choice xmlns:p14="http://schemas.microsoft.com/office/powerpoint/2010/main" Requires="p14">
            <p:contentPart p14:bwMode="auto" r:id="rId257">
              <p14:nvContentPartPr>
                <p14:cNvPr id="472121" name="Freihand 472120">
                  <a:extLst>
                    <a:ext uri="{FF2B5EF4-FFF2-40B4-BE49-F238E27FC236}">
                      <a16:creationId xmlns:a16="http://schemas.microsoft.com/office/drawing/2014/main" id="{7C7B40AC-AB37-46B9-8A7A-A262AD463F04}"/>
                    </a:ext>
                  </a:extLst>
                </p14:cNvPr>
                <p14:cNvContentPartPr/>
                <p14:nvPr/>
              </p14:nvContentPartPr>
              <p14:xfrm>
                <a:off x="9028522" y="155552"/>
                <a:ext cx="97560" cy="127080"/>
              </p14:xfrm>
            </p:contentPart>
          </mc:Choice>
          <mc:Fallback>
            <p:pic>
              <p:nvPicPr>
                <p:cNvPr id="472121" name="Freihand 472120">
                  <a:extLst>
                    <a:ext uri="{FF2B5EF4-FFF2-40B4-BE49-F238E27FC236}">
                      <a16:creationId xmlns:a16="http://schemas.microsoft.com/office/drawing/2014/main" id="{7C7B40AC-AB37-46B9-8A7A-A262AD463F04}"/>
                    </a:ext>
                  </a:extLst>
                </p:cNvPr>
                <p:cNvPicPr/>
                <p:nvPr/>
              </p:nvPicPr>
              <p:blipFill>
                <a:blip r:embed="rId258"/>
                <a:stretch>
                  <a:fillRect/>
                </a:stretch>
              </p:blipFill>
              <p:spPr>
                <a:xfrm>
                  <a:off x="9024202" y="151232"/>
                  <a:ext cx="106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72122" name="Freihand 472121">
                  <a:extLst>
                    <a:ext uri="{FF2B5EF4-FFF2-40B4-BE49-F238E27FC236}">
                      <a16:creationId xmlns:a16="http://schemas.microsoft.com/office/drawing/2014/main" id="{C0262EDC-2255-4E41-85C5-84B370C26B3C}"/>
                    </a:ext>
                  </a:extLst>
                </p14:cNvPr>
                <p14:cNvContentPartPr/>
                <p14:nvPr/>
              </p14:nvContentPartPr>
              <p14:xfrm>
                <a:off x="9077482" y="218552"/>
                <a:ext cx="47880" cy="90720"/>
              </p14:xfrm>
            </p:contentPart>
          </mc:Choice>
          <mc:Fallback>
            <p:pic>
              <p:nvPicPr>
                <p:cNvPr id="472122" name="Freihand 472121">
                  <a:extLst>
                    <a:ext uri="{FF2B5EF4-FFF2-40B4-BE49-F238E27FC236}">
                      <a16:creationId xmlns:a16="http://schemas.microsoft.com/office/drawing/2014/main" id="{C0262EDC-2255-4E41-85C5-84B370C26B3C}"/>
                    </a:ext>
                  </a:extLst>
                </p:cNvPr>
                <p:cNvPicPr/>
                <p:nvPr/>
              </p:nvPicPr>
              <p:blipFill>
                <a:blip r:embed="rId260"/>
                <a:stretch>
                  <a:fillRect/>
                </a:stretch>
              </p:blipFill>
              <p:spPr>
                <a:xfrm>
                  <a:off x="9073162" y="214232"/>
                  <a:ext cx="56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72123" name="Freihand 472122">
                  <a:extLst>
                    <a:ext uri="{FF2B5EF4-FFF2-40B4-BE49-F238E27FC236}">
                      <a16:creationId xmlns:a16="http://schemas.microsoft.com/office/drawing/2014/main" id="{024053F7-2CB3-415A-97E6-EA965788B9AC}"/>
                    </a:ext>
                  </a:extLst>
                </p14:cNvPr>
                <p14:cNvContentPartPr/>
                <p14:nvPr/>
              </p14:nvContentPartPr>
              <p14:xfrm>
                <a:off x="9159202" y="214952"/>
                <a:ext cx="263880" cy="92880"/>
              </p14:xfrm>
            </p:contentPart>
          </mc:Choice>
          <mc:Fallback>
            <p:pic>
              <p:nvPicPr>
                <p:cNvPr id="472123" name="Freihand 472122">
                  <a:extLst>
                    <a:ext uri="{FF2B5EF4-FFF2-40B4-BE49-F238E27FC236}">
                      <a16:creationId xmlns:a16="http://schemas.microsoft.com/office/drawing/2014/main" id="{024053F7-2CB3-415A-97E6-EA965788B9AC}"/>
                    </a:ext>
                  </a:extLst>
                </p:cNvPr>
                <p:cNvPicPr/>
                <p:nvPr/>
              </p:nvPicPr>
              <p:blipFill>
                <a:blip r:embed="rId262"/>
                <a:stretch>
                  <a:fillRect/>
                </a:stretch>
              </p:blipFill>
              <p:spPr>
                <a:xfrm>
                  <a:off x="9154882" y="210632"/>
                  <a:ext cx="272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72124" name="Freihand 472123">
                  <a:extLst>
                    <a:ext uri="{FF2B5EF4-FFF2-40B4-BE49-F238E27FC236}">
                      <a16:creationId xmlns:a16="http://schemas.microsoft.com/office/drawing/2014/main" id="{A7F73E44-D064-457C-9D31-1FEF8F18DECE}"/>
                    </a:ext>
                  </a:extLst>
                </p14:cNvPr>
                <p14:cNvContentPartPr/>
                <p14:nvPr/>
              </p14:nvContentPartPr>
              <p14:xfrm>
                <a:off x="9330922" y="150872"/>
                <a:ext cx="360" cy="360"/>
              </p14:xfrm>
            </p:contentPart>
          </mc:Choice>
          <mc:Fallback>
            <p:pic>
              <p:nvPicPr>
                <p:cNvPr id="472124" name="Freihand 472123">
                  <a:extLst>
                    <a:ext uri="{FF2B5EF4-FFF2-40B4-BE49-F238E27FC236}">
                      <a16:creationId xmlns:a16="http://schemas.microsoft.com/office/drawing/2014/main" id="{A7F73E44-D064-457C-9D31-1FEF8F18DECE}"/>
                    </a:ext>
                  </a:extLst>
                </p:cNvPr>
                <p:cNvPicPr/>
                <p:nvPr/>
              </p:nvPicPr>
              <p:blipFill>
                <a:blip r:embed="rId94"/>
                <a:stretch>
                  <a:fillRect/>
                </a:stretch>
              </p:blipFill>
              <p:spPr>
                <a:xfrm>
                  <a:off x="9326602" y="146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72125" name="Freihand 472124">
                  <a:extLst>
                    <a:ext uri="{FF2B5EF4-FFF2-40B4-BE49-F238E27FC236}">
                      <a16:creationId xmlns:a16="http://schemas.microsoft.com/office/drawing/2014/main" id="{4309F0E0-30F1-4EDD-8562-29AF92EA76DF}"/>
                    </a:ext>
                  </a:extLst>
                </p14:cNvPr>
                <p14:cNvContentPartPr/>
                <p14:nvPr/>
              </p14:nvContentPartPr>
              <p14:xfrm>
                <a:off x="9542602" y="221432"/>
                <a:ext cx="136800" cy="80640"/>
              </p14:xfrm>
            </p:contentPart>
          </mc:Choice>
          <mc:Fallback>
            <p:pic>
              <p:nvPicPr>
                <p:cNvPr id="472125" name="Freihand 472124">
                  <a:extLst>
                    <a:ext uri="{FF2B5EF4-FFF2-40B4-BE49-F238E27FC236}">
                      <a16:creationId xmlns:a16="http://schemas.microsoft.com/office/drawing/2014/main" id="{4309F0E0-30F1-4EDD-8562-29AF92EA76DF}"/>
                    </a:ext>
                  </a:extLst>
                </p:cNvPr>
                <p:cNvPicPr/>
                <p:nvPr/>
              </p:nvPicPr>
              <p:blipFill>
                <a:blip r:embed="rId265"/>
                <a:stretch>
                  <a:fillRect/>
                </a:stretch>
              </p:blipFill>
              <p:spPr>
                <a:xfrm>
                  <a:off x="9538282" y="217112"/>
                  <a:ext cx="145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72126" name="Freihand 472125">
                  <a:extLst>
                    <a:ext uri="{FF2B5EF4-FFF2-40B4-BE49-F238E27FC236}">
                      <a16:creationId xmlns:a16="http://schemas.microsoft.com/office/drawing/2014/main" id="{D3569162-A03D-4F5F-9437-C2B58C9A41AE}"/>
                    </a:ext>
                  </a:extLst>
                </p14:cNvPr>
                <p14:cNvContentPartPr/>
                <p14:nvPr/>
              </p14:nvContentPartPr>
              <p14:xfrm>
                <a:off x="9686242" y="135392"/>
                <a:ext cx="125640" cy="136800"/>
              </p14:xfrm>
            </p:contentPart>
          </mc:Choice>
          <mc:Fallback>
            <p:pic>
              <p:nvPicPr>
                <p:cNvPr id="472126" name="Freihand 472125">
                  <a:extLst>
                    <a:ext uri="{FF2B5EF4-FFF2-40B4-BE49-F238E27FC236}">
                      <a16:creationId xmlns:a16="http://schemas.microsoft.com/office/drawing/2014/main" id="{D3569162-A03D-4F5F-9437-C2B58C9A41AE}"/>
                    </a:ext>
                  </a:extLst>
                </p:cNvPr>
                <p:cNvPicPr/>
                <p:nvPr/>
              </p:nvPicPr>
              <p:blipFill>
                <a:blip r:embed="rId267"/>
                <a:stretch>
                  <a:fillRect/>
                </a:stretch>
              </p:blipFill>
              <p:spPr>
                <a:xfrm>
                  <a:off x="9681922" y="131072"/>
                  <a:ext cx="134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72127" name="Freihand 472126">
                  <a:extLst>
                    <a:ext uri="{FF2B5EF4-FFF2-40B4-BE49-F238E27FC236}">
                      <a16:creationId xmlns:a16="http://schemas.microsoft.com/office/drawing/2014/main" id="{DED64AF1-7EF3-4E7B-B935-B22F81D5307F}"/>
                    </a:ext>
                  </a:extLst>
                </p14:cNvPr>
                <p14:cNvContentPartPr/>
                <p14:nvPr/>
              </p14:nvContentPartPr>
              <p14:xfrm>
                <a:off x="9818722" y="217472"/>
                <a:ext cx="83520" cy="211680"/>
              </p14:xfrm>
            </p:contentPart>
          </mc:Choice>
          <mc:Fallback>
            <p:pic>
              <p:nvPicPr>
                <p:cNvPr id="472127" name="Freihand 472126">
                  <a:extLst>
                    <a:ext uri="{FF2B5EF4-FFF2-40B4-BE49-F238E27FC236}">
                      <a16:creationId xmlns:a16="http://schemas.microsoft.com/office/drawing/2014/main" id="{DED64AF1-7EF3-4E7B-B935-B22F81D5307F}"/>
                    </a:ext>
                  </a:extLst>
                </p:cNvPr>
                <p:cNvPicPr/>
                <p:nvPr/>
              </p:nvPicPr>
              <p:blipFill>
                <a:blip r:embed="rId269"/>
                <a:stretch>
                  <a:fillRect/>
                </a:stretch>
              </p:blipFill>
              <p:spPr>
                <a:xfrm>
                  <a:off x="9814402" y="213152"/>
                  <a:ext cx="92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72128" name="Freihand 472127">
                  <a:extLst>
                    <a:ext uri="{FF2B5EF4-FFF2-40B4-BE49-F238E27FC236}">
                      <a16:creationId xmlns:a16="http://schemas.microsoft.com/office/drawing/2014/main" id="{7001DEFB-1A1B-4D04-A439-8CCA68984289}"/>
                    </a:ext>
                  </a:extLst>
                </p14:cNvPr>
                <p14:cNvContentPartPr/>
                <p14:nvPr/>
              </p14:nvContentPartPr>
              <p14:xfrm>
                <a:off x="9938242" y="219992"/>
                <a:ext cx="83880" cy="89280"/>
              </p14:xfrm>
            </p:contentPart>
          </mc:Choice>
          <mc:Fallback>
            <p:pic>
              <p:nvPicPr>
                <p:cNvPr id="472128" name="Freihand 472127">
                  <a:extLst>
                    <a:ext uri="{FF2B5EF4-FFF2-40B4-BE49-F238E27FC236}">
                      <a16:creationId xmlns:a16="http://schemas.microsoft.com/office/drawing/2014/main" id="{7001DEFB-1A1B-4D04-A439-8CCA68984289}"/>
                    </a:ext>
                  </a:extLst>
                </p:cNvPr>
                <p:cNvPicPr/>
                <p:nvPr/>
              </p:nvPicPr>
              <p:blipFill>
                <a:blip r:embed="rId271"/>
                <a:stretch>
                  <a:fillRect/>
                </a:stretch>
              </p:blipFill>
              <p:spPr>
                <a:xfrm>
                  <a:off x="9933922" y="215672"/>
                  <a:ext cx="92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72129" name="Freihand 472128">
                  <a:extLst>
                    <a:ext uri="{FF2B5EF4-FFF2-40B4-BE49-F238E27FC236}">
                      <a16:creationId xmlns:a16="http://schemas.microsoft.com/office/drawing/2014/main" id="{467592C5-4742-4C5A-97E2-93FA5F1C62F6}"/>
                    </a:ext>
                  </a:extLst>
                </p14:cNvPr>
                <p14:cNvContentPartPr/>
                <p14:nvPr/>
              </p14:nvContentPartPr>
              <p14:xfrm>
                <a:off x="10042282" y="230072"/>
                <a:ext cx="191160" cy="43920"/>
              </p14:xfrm>
            </p:contentPart>
          </mc:Choice>
          <mc:Fallback>
            <p:pic>
              <p:nvPicPr>
                <p:cNvPr id="472129" name="Freihand 472128">
                  <a:extLst>
                    <a:ext uri="{FF2B5EF4-FFF2-40B4-BE49-F238E27FC236}">
                      <a16:creationId xmlns:a16="http://schemas.microsoft.com/office/drawing/2014/main" id="{467592C5-4742-4C5A-97E2-93FA5F1C62F6}"/>
                    </a:ext>
                  </a:extLst>
                </p:cNvPr>
                <p:cNvPicPr/>
                <p:nvPr/>
              </p:nvPicPr>
              <p:blipFill>
                <a:blip r:embed="rId273"/>
                <a:stretch>
                  <a:fillRect/>
                </a:stretch>
              </p:blipFill>
              <p:spPr>
                <a:xfrm>
                  <a:off x="10037962" y="225752"/>
                  <a:ext cx="199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72130" name="Freihand 472129">
                  <a:extLst>
                    <a:ext uri="{FF2B5EF4-FFF2-40B4-BE49-F238E27FC236}">
                      <a16:creationId xmlns:a16="http://schemas.microsoft.com/office/drawing/2014/main" id="{A34A42C5-48A1-4ADA-A265-0C218730BEA0}"/>
                    </a:ext>
                  </a:extLst>
                </p14:cNvPr>
                <p14:cNvContentPartPr/>
                <p14:nvPr/>
              </p14:nvContentPartPr>
              <p14:xfrm>
                <a:off x="10216882" y="213512"/>
                <a:ext cx="261000" cy="73440"/>
              </p14:xfrm>
            </p:contentPart>
          </mc:Choice>
          <mc:Fallback>
            <p:pic>
              <p:nvPicPr>
                <p:cNvPr id="472130" name="Freihand 472129">
                  <a:extLst>
                    <a:ext uri="{FF2B5EF4-FFF2-40B4-BE49-F238E27FC236}">
                      <a16:creationId xmlns:a16="http://schemas.microsoft.com/office/drawing/2014/main" id="{A34A42C5-48A1-4ADA-A265-0C218730BEA0}"/>
                    </a:ext>
                  </a:extLst>
                </p:cNvPr>
                <p:cNvPicPr/>
                <p:nvPr/>
              </p:nvPicPr>
              <p:blipFill>
                <a:blip r:embed="rId275"/>
                <a:stretch>
                  <a:fillRect/>
                </a:stretch>
              </p:blipFill>
              <p:spPr>
                <a:xfrm>
                  <a:off x="10212562" y="209192"/>
                  <a:ext cx="269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72131" name="Freihand 472130">
                  <a:extLst>
                    <a:ext uri="{FF2B5EF4-FFF2-40B4-BE49-F238E27FC236}">
                      <a16:creationId xmlns:a16="http://schemas.microsoft.com/office/drawing/2014/main" id="{43E473A4-578F-4931-9E8F-A9015B98DEAF}"/>
                    </a:ext>
                  </a:extLst>
                </p14:cNvPr>
                <p14:cNvContentPartPr/>
                <p14:nvPr/>
              </p14:nvContentPartPr>
              <p14:xfrm>
                <a:off x="10425322" y="136472"/>
                <a:ext cx="360" cy="360"/>
              </p14:xfrm>
            </p:contentPart>
          </mc:Choice>
          <mc:Fallback>
            <p:pic>
              <p:nvPicPr>
                <p:cNvPr id="472131" name="Freihand 472130">
                  <a:extLst>
                    <a:ext uri="{FF2B5EF4-FFF2-40B4-BE49-F238E27FC236}">
                      <a16:creationId xmlns:a16="http://schemas.microsoft.com/office/drawing/2014/main" id="{43E473A4-578F-4931-9E8F-A9015B98DEAF}"/>
                    </a:ext>
                  </a:extLst>
                </p:cNvPr>
                <p:cNvPicPr/>
                <p:nvPr/>
              </p:nvPicPr>
              <p:blipFill>
                <a:blip r:embed="rId94"/>
                <a:stretch>
                  <a:fillRect/>
                </a:stretch>
              </p:blipFill>
              <p:spPr>
                <a:xfrm>
                  <a:off x="10421002" y="132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72132" name="Freihand 472131">
                  <a:extLst>
                    <a:ext uri="{FF2B5EF4-FFF2-40B4-BE49-F238E27FC236}">
                      <a16:creationId xmlns:a16="http://schemas.microsoft.com/office/drawing/2014/main" id="{24C36AA2-D036-4003-85C3-16E7F0FE4D9C}"/>
                    </a:ext>
                  </a:extLst>
                </p14:cNvPr>
                <p14:cNvContentPartPr/>
                <p14:nvPr/>
              </p14:nvContentPartPr>
              <p14:xfrm>
                <a:off x="10593082" y="199112"/>
                <a:ext cx="134280" cy="94680"/>
              </p14:xfrm>
            </p:contentPart>
          </mc:Choice>
          <mc:Fallback>
            <p:pic>
              <p:nvPicPr>
                <p:cNvPr id="472132" name="Freihand 472131">
                  <a:extLst>
                    <a:ext uri="{FF2B5EF4-FFF2-40B4-BE49-F238E27FC236}">
                      <a16:creationId xmlns:a16="http://schemas.microsoft.com/office/drawing/2014/main" id="{24C36AA2-D036-4003-85C3-16E7F0FE4D9C}"/>
                    </a:ext>
                  </a:extLst>
                </p:cNvPr>
                <p:cNvPicPr/>
                <p:nvPr/>
              </p:nvPicPr>
              <p:blipFill>
                <a:blip r:embed="rId278"/>
                <a:stretch>
                  <a:fillRect/>
                </a:stretch>
              </p:blipFill>
              <p:spPr>
                <a:xfrm>
                  <a:off x="10588762" y="194792"/>
                  <a:ext cx="142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72133" name="Freihand 472132">
                  <a:extLst>
                    <a:ext uri="{FF2B5EF4-FFF2-40B4-BE49-F238E27FC236}">
                      <a16:creationId xmlns:a16="http://schemas.microsoft.com/office/drawing/2014/main" id="{394D5A9B-27A2-42AC-8FF5-01FF28368BBB}"/>
                    </a:ext>
                  </a:extLst>
                </p14:cNvPr>
                <p14:cNvContentPartPr/>
                <p14:nvPr/>
              </p14:nvContentPartPr>
              <p14:xfrm>
                <a:off x="10748962" y="110912"/>
                <a:ext cx="120600" cy="156240"/>
              </p14:xfrm>
            </p:contentPart>
          </mc:Choice>
          <mc:Fallback>
            <p:pic>
              <p:nvPicPr>
                <p:cNvPr id="472133" name="Freihand 472132">
                  <a:extLst>
                    <a:ext uri="{FF2B5EF4-FFF2-40B4-BE49-F238E27FC236}">
                      <a16:creationId xmlns:a16="http://schemas.microsoft.com/office/drawing/2014/main" id="{394D5A9B-27A2-42AC-8FF5-01FF28368BBB}"/>
                    </a:ext>
                  </a:extLst>
                </p:cNvPr>
                <p:cNvPicPr/>
                <p:nvPr/>
              </p:nvPicPr>
              <p:blipFill>
                <a:blip r:embed="rId280"/>
                <a:stretch>
                  <a:fillRect/>
                </a:stretch>
              </p:blipFill>
              <p:spPr>
                <a:xfrm>
                  <a:off x="10744642" y="106592"/>
                  <a:ext cx="129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72134" name="Freihand 472133">
                  <a:extLst>
                    <a:ext uri="{FF2B5EF4-FFF2-40B4-BE49-F238E27FC236}">
                      <a16:creationId xmlns:a16="http://schemas.microsoft.com/office/drawing/2014/main" id="{F23B4FF1-882C-4C36-AA70-1480E43E9BCF}"/>
                    </a:ext>
                  </a:extLst>
                </p14:cNvPr>
                <p14:cNvContentPartPr/>
                <p14:nvPr/>
              </p14:nvContentPartPr>
              <p14:xfrm>
                <a:off x="10795762" y="223952"/>
                <a:ext cx="40680" cy="45720"/>
              </p14:xfrm>
            </p:contentPart>
          </mc:Choice>
          <mc:Fallback>
            <p:pic>
              <p:nvPicPr>
                <p:cNvPr id="472134" name="Freihand 472133">
                  <a:extLst>
                    <a:ext uri="{FF2B5EF4-FFF2-40B4-BE49-F238E27FC236}">
                      <a16:creationId xmlns:a16="http://schemas.microsoft.com/office/drawing/2014/main" id="{F23B4FF1-882C-4C36-AA70-1480E43E9BCF}"/>
                    </a:ext>
                  </a:extLst>
                </p:cNvPr>
                <p:cNvPicPr/>
                <p:nvPr/>
              </p:nvPicPr>
              <p:blipFill>
                <a:blip r:embed="rId282"/>
                <a:stretch>
                  <a:fillRect/>
                </a:stretch>
              </p:blipFill>
              <p:spPr>
                <a:xfrm>
                  <a:off x="10791442" y="219632"/>
                  <a:ext cx="49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72135" name="Freihand 472134">
                  <a:extLst>
                    <a:ext uri="{FF2B5EF4-FFF2-40B4-BE49-F238E27FC236}">
                      <a16:creationId xmlns:a16="http://schemas.microsoft.com/office/drawing/2014/main" id="{F0918890-5EFC-477F-A73A-C0DB2EB25B79}"/>
                    </a:ext>
                  </a:extLst>
                </p14:cNvPr>
                <p14:cNvContentPartPr/>
                <p14:nvPr/>
              </p14:nvContentPartPr>
              <p14:xfrm>
                <a:off x="10869562" y="202712"/>
                <a:ext cx="85680" cy="81720"/>
              </p14:xfrm>
            </p:contentPart>
          </mc:Choice>
          <mc:Fallback>
            <p:pic>
              <p:nvPicPr>
                <p:cNvPr id="472135" name="Freihand 472134">
                  <a:extLst>
                    <a:ext uri="{FF2B5EF4-FFF2-40B4-BE49-F238E27FC236}">
                      <a16:creationId xmlns:a16="http://schemas.microsoft.com/office/drawing/2014/main" id="{F0918890-5EFC-477F-A73A-C0DB2EB25B79}"/>
                    </a:ext>
                  </a:extLst>
                </p:cNvPr>
                <p:cNvPicPr/>
                <p:nvPr/>
              </p:nvPicPr>
              <p:blipFill>
                <a:blip r:embed="rId284"/>
                <a:stretch>
                  <a:fillRect/>
                </a:stretch>
              </p:blipFill>
              <p:spPr>
                <a:xfrm>
                  <a:off x="10865242" y="198392"/>
                  <a:ext cx="94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72136" name="Freihand 472135">
                  <a:extLst>
                    <a:ext uri="{FF2B5EF4-FFF2-40B4-BE49-F238E27FC236}">
                      <a16:creationId xmlns:a16="http://schemas.microsoft.com/office/drawing/2014/main" id="{7C481B7B-B13C-4C44-8BEB-016CF5D52B01}"/>
                    </a:ext>
                  </a:extLst>
                </p14:cNvPr>
                <p14:cNvContentPartPr/>
                <p14:nvPr/>
              </p14:nvContentPartPr>
              <p14:xfrm>
                <a:off x="10871002" y="233672"/>
                <a:ext cx="104400" cy="13320"/>
              </p14:xfrm>
            </p:contentPart>
          </mc:Choice>
          <mc:Fallback>
            <p:pic>
              <p:nvPicPr>
                <p:cNvPr id="472136" name="Freihand 472135">
                  <a:extLst>
                    <a:ext uri="{FF2B5EF4-FFF2-40B4-BE49-F238E27FC236}">
                      <a16:creationId xmlns:a16="http://schemas.microsoft.com/office/drawing/2014/main" id="{7C481B7B-B13C-4C44-8BEB-016CF5D52B01}"/>
                    </a:ext>
                  </a:extLst>
                </p:cNvPr>
                <p:cNvPicPr/>
                <p:nvPr/>
              </p:nvPicPr>
              <p:blipFill>
                <a:blip r:embed="rId286"/>
                <a:stretch>
                  <a:fillRect/>
                </a:stretch>
              </p:blipFill>
              <p:spPr>
                <a:xfrm>
                  <a:off x="10866682" y="229352"/>
                  <a:ext cx="113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72137" name="Freihand 472136">
                  <a:extLst>
                    <a:ext uri="{FF2B5EF4-FFF2-40B4-BE49-F238E27FC236}">
                      <a16:creationId xmlns:a16="http://schemas.microsoft.com/office/drawing/2014/main" id="{CCD56079-8108-498D-9FE2-3761C6017BCC}"/>
                    </a:ext>
                  </a:extLst>
                </p14:cNvPr>
                <p14:cNvContentPartPr/>
                <p14:nvPr/>
              </p14:nvContentPartPr>
              <p14:xfrm>
                <a:off x="10995562" y="204152"/>
                <a:ext cx="65160" cy="77400"/>
              </p14:xfrm>
            </p:contentPart>
          </mc:Choice>
          <mc:Fallback>
            <p:pic>
              <p:nvPicPr>
                <p:cNvPr id="472137" name="Freihand 472136">
                  <a:extLst>
                    <a:ext uri="{FF2B5EF4-FFF2-40B4-BE49-F238E27FC236}">
                      <a16:creationId xmlns:a16="http://schemas.microsoft.com/office/drawing/2014/main" id="{CCD56079-8108-498D-9FE2-3761C6017BCC}"/>
                    </a:ext>
                  </a:extLst>
                </p:cNvPr>
                <p:cNvPicPr/>
                <p:nvPr/>
              </p:nvPicPr>
              <p:blipFill>
                <a:blip r:embed="rId288"/>
                <a:stretch>
                  <a:fillRect/>
                </a:stretch>
              </p:blipFill>
              <p:spPr>
                <a:xfrm>
                  <a:off x="10991242" y="199832"/>
                  <a:ext cx="73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72138" name="Freihand 472137">
                  <a:extLst>
                    <a:ext uri="{FF2B5EF4-FFF2-40B4-BE49-F238E27FC236}">
                      <a16:creationId xmlns:a16="http://schemas.microsoft.com/office/drawing/2014/main" id="{3F6193CB-4BDC-4EC6-A1E2-A4DB221E2FB6}"/>
                    </a:ext>
                  </a:extLst>
                </p14:cNvPr>
                <p14:cNvContentPartPr/>
                <p14:nvPr/>
              </p14:nvContentPartPr>
              <p14:xfrm>
                <a:off x="11063962" y="174632"/>
                <a:ext cx="87120" cy="198000"/>
              </p14:xfrm>
            </p:contentPart>
          </mc:Choice>
          <mc:Fallback>
            <p:pic>
              <p:nvPicPr>
                <p:cNvPr id="472138" name="Freihand 472137">
                  <a:extLst>
                    <a:ext uri="{FF2B5EF4-FFF2-40B4-BE49-F238E27FC236}">
                      <a16:creationId xmlns:a16="http://schemas.microsoft.com/office/drawing/2014/main" id="{3F6193CB-4BDC-4EC6-A1E2-A4DB221E2FB6}"/>
                    </a:ext>
                  </a:extLst>
                </p:cNvPr>
                <p:cNvPicPr/>
                <p:nvPr/>
              </p:nvPicPr>
              <p:blipFill>
                <a:blip r:embed="rId290"/>
                <a:stretch>
                  <a:fillRect/>
                </a:stretch>
              </p:blipFill>
              <p:spPr>
                <a:xfrm>
                  <a:off x="11059642" y="170312"/>
                  <a:ext cx="95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72139" name="Freihand 472138">
                  <a:extLst>
                    <a:ext uri="{FF2B5EF4-FFF2-40B4-BE49-F238E27FC236}">
                      <a16:creationId xmlns:a16="http://schemas.microsoft.com/office/drawing/2014/main" id="{5CC714E0-6A2E-4AB5-8FFD-0D0FEB86F251}"/>
                    </a:ext>
                  </a:extLst>
                </p14:cNvPr>
                <p14:cNvContentPartPr/>
                <p14:nvPr/>
              </p14:nvContentPartPr>
              <p14:xfrm>
                <a:off x="11186362" y="117032"/>
                <a:ext cx="238320" cy="147240"/>
              </p14:xfrm>
            </p:contentPart>
          </mc:Choice>
          <mc:Fallback>
            <p:pic>
              <p:nvPicPr>
                <p:cNvPr id="472139" name="Freihand 472138">
                  <a:extLst>
                    <a:ext uri="{FF2B5EF4-FFF2-40B4-BE49-F238E27FC236}">
                      <a16:creationId xmlns:a16="http://schemas.microsoft.com/office/drawing/2014/main" id="{5CC714E0-6A2E-4AB5-8FFD-0D0FEB86F251}"/>
                    </a:ext>
                  </a:extLst>
                </p:cNvPr>
                <p:cNvPicPr/>
                <p:nvPr/>
              </p:nvPicPr>
              <p:blipFill>
                <a:blip r:embed="rId292"/>
                <a:stretch>
                  <a:fillRect/>
                </a:stretch>
              </p:blipFill>
              <p:spPr>
                <a:xfrm>
                  <a:off x="11182042" y="112712"/>
                  <a:ext cx="246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72140" name="Freihand 472139">
                  <a:extLst>
                    <a:ext uri="{FF2B5EF4-FFF2-40B4-BE49-F238E27FC236}">
                      <a16:creationId xmlns:a16="http://schemas.microsoft.com/office/drawing/2014/main" id="{40F50937-FCC1-454B-A01F-22D7881EB2FA}"/>
                    </a:ext>
                  </a:extLst>
                </p14:cNvPr>
                <p14:cNvContentPartPr/>
                <p14:nvPr/>
              </p14:nvContentPartPr>
              <p14:xfrm>
                <a:off x="11423242" y="110912"/>
                <a:ext cx="182880" cy="141480"/>
              </p14:xfrm>
            </p:contentPart>
          </mc:Choice>
          <mc:Fallback>
            <p:pic>
              <p:nvPicPr>
                <p:cNvPr id="472140" name="Freihand 472139">
                  <a:extLst>
                    <a:ext uri="{FF2B5EF4-FFF2-40B4-BE49-F238E27FC236}">
                      <a16:creationId xmlns:a16="http://schemas.microsoft.com/office/drawing/2014/main" id="{40F50937-FCC1-454B-A01F-22D7881EB2FA}"/>
                    </a:ext>
                  </a:extLst>
                </p:cNvPr>
                <p:cNvPicPr/>
                <p:nvPr/>
              </p:nvPicPr>
              <p:blipFill>
                <a:blip r:embed="rId294"/>
                <a:stretch>
                  <a:fillRect/>
                </a:stretch>
              </p:blipFill>
              <p:spPr>
                <a:xfrm>
                  <a:off x="11418922" y="106592"/>
                  <a:ext cx="191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72141" name="Freihand 472140">
                  <a:extLst>
                    <a:ext uri="{FF2B5EF4-FFF2-40B4-BE49-F238E27FC236}">
                      <a16:creationId xmlns:a16="http://schemas.microsoft.com/office/drawing/2014/main" id="{94EE4FDA-5F71-4C8D-A538-78E9B5F57F04}"/>
                    </a:ext>
                  </a:extLst>
                </p14:cNvPr>
                <p14:cNvContentPartPr/>
                <p14:nvPr/>
              </p14:nvContentPartPr>
              <p14:xfrm>
                <a:off x="11527282" y="176792"/>
                <a:ext cx="104040" cy="95040"/>
              </p14:xfrm>
            </p:contentPart>
          </mc:Choice>
          <mc:Fallback>
            <p:pic>
              <p:nvPicPr>
                <p:cNvPr id="472141" name="Freihand 472140">
                  <a:extLst>
                    <a:ext uri="{FF2B5EF4-FFF2-40B4-BE49-F238E27FC236}">
                      <a16:creationId xmlns:a16="http://schemas.microsoft.com/office/drawing/2014/main" id="{94EE4FDA-5F71-4C8D-A538-78E9B5F57F04}"/>
                    </a:ext>
                  </a:extLst>
                </p:cNvPr>
                <p:cNvPicPr/>
                <p:nvPr/>
              </p:nvPicPr>
              <p:blipFill>
                <a:blip r:embed="rId296"/>
                <a:stretch>
                  <a:fillRect/>
                </a:stretch>
              </p:blipFill>
              <p:spPr>
                <a:xfrm>
                  <a:off x="11522962" y="172472"/>
                  <a:ext cx="112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72142" name="Freihand 472141">
                  <a:extLst>
                    <a:ext uri="{FF2B5EF4-FFF2-40B4-BE49-F238E27FC236}">
                      <a16:creationId xmlns:a16="http://schemas.microsoft.com/office/drawing/2014/main" id="{E863F205-ECDF-4F8B-B764-1C0B5CFC64C5}"/>
                    </a:ext>
                  </a:extLst>
                </p14:cNvPr>
                <p14:cNvContentPartPr/>
                <p14:nvPr/>
              </p14:nvContentPartPr>
              <p14:xfrm>
                <a:off x="11298322" y="84632"/>
                <a:ext cx="360" cy="360"/>
              </p14:xfrm>
            </p:contentPart>
          </mc:Choice>
          <mc:Fallback>
            <p:pic>
              <p:nvPicPr>
                <p:cNvPr id="472142" name="Freihand 472141">
                  <a:extLst>
                    <a:ext uri="{FF2B5EF4-FFF2-40B4-BE49-F238E27FC236}">
                      <a16:creationId xmlns:a16="http://schemas.microsoft.com/office/drawing/2014/main" id="{E863F205-ECDF-4F8B-B764-1C0B5CFC64C5}"/>
                    </a:ext>
                  </a:extLst>
                </p:cNvPr>
                <p:cNvPicPr/>
                <p:nvPr/>
              </p:nvPicPr>
              <p:blipFill>
                <a:blip r:embed="rId94"/>
                <a:stretch>
                  <a:fillRect/>
                </a:stretch>
              </p:blipFill>
              <p:spPr>
                <a:xfrm>
                  <a:off x="11294002" y="80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72143" name="Freihand 472142">
                  <a:extLst>
                    <a:ext uri="{FF2B5EF4-FFF2-40B4-BE49-F238E27FC236}">
                      <a16:creationId xmlns:a16="http://schemas.microsoft.com/office/drawing/2014/main" id="{5FE4663D-B1E8-4CD0-A29B-3DBD237CD619}"/>
                    </a:ext>
                  </a:extLst>
                </p14:cNvPr>
                <p14:cNvContentPartPr/>
                <p14:nvPr/>
              </p14:nvContentPartPr>
              <p14:xfrm>
                <a:off x="9000442" y="476312"/>
                <a:ext cx="93600" cy="172800"/>
              </p14:xfrm>
            </p:contentPart>
          </mc:Choice>
          <mc:Fallback>
            <p:pic>
              <p:nvPicPr>
                <p:cNvPr id="472143" name="Freihand 472142">
                  <a:extLst>
                    <a:ext uri="{FF2B5EF4-FFF2-40B4-BE49-F238E27FC236}">
                      <a16:creationId xmlns:a16="http://schemas.microsoft.com/office/drawing/2014/main" id="{5FE4663D-B1E8-4CD0-A29B-3DBD237CD619}"/>
                    </a:ext>
                  </a:extLst>
                </p:cNvPr>
                <p:cNvPicPr/>
                <p:nvPr/>
              </p:nvPicPr>
              <p:blipFill>
                <a:blip r:embed="rId299"/>
                <a:stretch>
                  <a:fillRect/>
                </a:stretch>
              </p:blipFill>
              <p:spPr>
                <a:xfrm>
                  <a:off x="8996122" y="471992"/>
                  <a:ext cx="1022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72144" name="Freihand 472143">
                  <a:extLst>
                    <a:ext uri="{FF2B5EF4-FFF2-40B4-BE49-F238E27FC236}">
                      <a16:creationId xmlns:a16="http://schemas.microsoft.com/office/drawing/2014/main" id="{8B978345-F76E-47B6-92A7-0E7D3D0B7DDD}"/>
                    </a:ext>
                  </a:extLst>
                </p14:cNvPr>
                <p14:cNvContentPartPr/>
                <p14:nvPr/>
              </p14:nvContentPartPr>
              <p14:xfrm>
                <a:off x="9098362" y="485672"/>
                <a:ext cx="114480" cy="79560"/>
              </p14:xfrm>
            </p:contentPart>
          </mc:Choice>
          <mc:Fallback>
            <p:pic>
              <p:nvPicPr>
                <p:cNvPr id="472144" name="Freihand 472143">
                  <a:extLst>
                    <a:ext uri="{FF2B5EF4-FFF2-40B4-BE49-F238E27FC236}">
                      <a16:creationId xmlns:a16="http://schemas.microsoft.com/office/drawing/2014/main" id="{8B978345-F76E-47B6-92A7-0E7D3D0B7DDD}"/>
                    </a:ext>
                  </a:extLst>
                </p:cNvPr>
                <p:cNvPicPr/>
                <p:nvPr/>
              </p:nvPicPr>
              <p:blipFill>
                <a:blip r:embed="rId301"/>
                <a:stretch>
                  <a:fillRect/>
                </a:stretch>
              </p:blipFill>
              <p:spPr>
                <a:xfrm>
                  <a:off x="9094042" y="481352"/>
                  <a:ext cx="123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72145" name="Freihand 472144">
                  <a:extLst>
                    <a:ext uri="{FF2B5EF4-FFF2-40B4-BE49-F238E27FC236}">
                      <a16:creationId xmlns:a16="http://schemas.microsoft.com/office/drawing/2014/main" id="{4A5F161F-1A1F-4B13-9A71-4F4A3FD661A2}"/>
                    </a:ext>
                  </a:extLst>
                </p14:cNvPr>
                <p14:cNvContentPartPr/>
                <p14:nvPr/>
              </p14:nvContentPartPr>
              <p14:xfrm>
                <a:off x="9228682" y="421952"/>
                <a:ext cx="256320" cy="140040"/>
              </p14:xfrm>
            </p:contentPart>
          </mc:Choice>
          <mc:Fallback>
            <p:pic>
              <p:nvPicPr>
                <p:cNvPr id="472145" name="Freihand 472144">
                  <a:extLst>
                    <a:ext uri="{FF2B5EF4-FFF2-40B4-BE49-F238E27FC236}">
                      <a16:creationId xmlns:a16="http://schemas.microsoft.com/office/drawing/2014/main" id="{4A5F161F-1A1F-4B13-9A71-4F4A3FD661A2}"/>
                    </a:ext>
                  </a:extLst>
                </p:cNvPr>
                <p:cNvPicPr/>
                <p:nvPr/>
              </p:nvPicPr>
              <p:blipFill>
                <a:blip r:embed="rId303"/>
                <a:stretch>
                  <a:fillRect/>
                </a:stretch>
              </p:blipFill>
              <p:spPr>
                <a:xfrm>
                  <a:off x="9224362" y="417632"/>
                  <a:ext cx="264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72146" name="Freihand 472145">
                  <a:extLst>
                    <a:ext uri="{FF2B5EF4-FFF2-40B4-BE49-F238E27FC236}">
                      <a16:creationId xmlns:a16="http://schemas.microsoft.com/office/drawing/2014/main" id="{F314FD5C-F5CC-44F5-BDB5-B379360967F7}"/>
                    </a:ext>
                  </a:extLst>
                </p14:cNvPr>
                <p14:cNvContentPartPr/>
                <p14:nvPr/>
              </p14:nvContentPartPr>
              <p14:xfrm>
                <a:off x="9496522" y="399272"/>
                <a:ext cx="34920" cy="177120"/>
              </p14:xfrm>
            </p:contentPart>
          </mc:Choice>
          <mc:Fallback>
            <p:pic>
              <p:nvPicPr>
                <p:cNvPr id="472146" name="Freihand 472145">
                  <a:extLst>
                    <a:ext uri="{FF2B5EF4-FFF2-40B4-BE49-F238E27FC236}">
                      <a16:creationId xmlns:a16="http://schemas.microsoft.com/office/drawing/2014/main" id="{F314FD5C-F5CC-44F5-BDB5-B379360967F7}"/>
                    </a:ext>
                  </a:extLst>
                </p:cNvPr>
                <p:cNvPicPr/>
                <p:nvPr/>
              </p:nvPicPr>
              <p:blipFill>
                <a:blip r:embed="rId305"/>
                <a:stretch>
                  <a:fillRect/>
                </a:stretch>
              </p:blipFill>
              <p:spPr>
                <a:xfrm>
                  <a:off x="9492202" y="394952"/>
                  <a:ext cx="43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72147" name="Freihand 472146">
                  <a:extLst>
                    <a:ext uri="{FF2B5EF4-FFF2-40B4-BE49-F238E27FC236}">
                      <a16:creationId xmlns:a16="http://schemas.microsoft.com/office/drawing/2014/main" id="{8CA651A6-6A95-48B6-A9F6-91F860C3FA4C}"/>
                    </a:ext>
                  </a:extLst>
                </p14:cNvPr>
                <p14:cNvContentPartPr/>
                <p14:nvPr/>
              </p14:nvContentPartPr>
              <p14:xfrm>
                <a:off x="9543682" y="423032"/>
                <a:ext cx="408960" cy="137160"/>
              </p14:xfrm>
            </p:contentPart>
          </mc:Choice>
          <mc:Fallback>
            <p:pic>
              <p:nvPicPr>
                <p:cNvPr id="472147" name="Freihand 472146">
                  <a:extLst>
                    <a:ext uri="{FF2B5EF4-FFF2-40B4-BE49-F238E27FC236}">
                      <a16:creationId xmlns:a16="http://schemas.microsoft.com/office/drawing/2014/main" id="{8CA651A6-6A95-48B6-A9F6-91F860C3FA4C}"/>
                    </a:ext>
                  </a:extLst>
                </p:cNvPr>
                <p:cNvPicPr/>
                <p:nvPr/>
              </p:nvPicPr>
              <p:blipFill>
                <a:blip r:embed="rId307"/>
                <a:stretch>
                  <a:fillRect/>
                </a:stretch>
              </p:blipFill>
              <p:spPr>
                <a:xfrm>
                  <a:off x="9539362" y="418712"/>
                  <a:ext cx="417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72148" name="Freihand 472147">
                  <a:extLst>
                    <a:ext uri="{FF2B5EF4-FFF2-40B4-BE49-F238E27FC236}">
                      <a16:creationId xmlns:a16="http://schemas.microsoft.com/office/drawing/2014/main" id="{899ADE75-7A77-47C9-A9D2-810426FFD93D}"/>
                    </a:ext>
                  </a:extLst>
                </p14:cNvPr>
                <p14:cNvContentPartPr/>
                <p14:nvPr/>
              </p14:nvContentPartPr>
              <p14:xfrm>
                <a:off x="9934282" y="460832"/>
                <a:ext cx="104040" cy="88920"/>
              </p14:xfrm>
            </p:contentPart>
          </mc:Choice>
          <mc:Fallback>
            <p:pic>
              <p:nvPicPr>
                <p:cNvPr id="472148" name="Freihand 472147">
                  <a:extLst>
                    <a:ext uri="{FF2B5EF4-FFF2-40B4-BE49-F238E27FC236}">
                      <a16:creationId xmlns:a16="http://schemas.microsoft.com/office/drawing/2014/main" id="{899ADE75-7A77-47C9-A9D2-810426FFD93D}"/>
                    </a:ext>
                  </a:extLst>
                </p:cNvPr>
                <p:cNvPicPr/>
                <p:nvPr/>
              </p:nvPicPr>
              <p:blipFill>
                <a:blip r:embed="rId309"/>
                <a:stretch>
                  <a:fillRect/>
                </a:stretch>
              </p:blipFill>
              <p:spPr>
                <a:xfrm>
                  <a:off x="9929962" y="456512"/>
                  <a:ext cx="112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72149" name="Freihand 472148">
                  <a:extLst>
                    <a:ext uri="{FF2B5EF4-FFF2-40B4-BE49-F238E27FC236}">
                      <a16:creationId xmlns:a16="http://schemas.microsoft.com/office/drawing/2014/main" id="{C8F3BC28-8C99-4A1A-8CB0-92715DF6F653}"/>
                    </a:ext>
                  </a:extLst>
                </p14:cNvPr>
                <p14:cNvContentPartPr/>
                <p14:nvPr/>
              </p14:nvContentPartPr>
              <p14:xfrm>
                <a:off x="9771922" y="391712"/>
                <a:ext cx="26640" cy="20880"/>
              </p14:xfrm>
            </p:contentPart>
          </mc:Choice>
          <mc:Fallback>
            <p:pic>
              <p:nvPicPr>
                <p:cNvPr id="472149" name="Freihand 472148">
                  <a:extLst>
                    <a:ext uri="{FF2B5EF4-FFF2-40B4-BE49-F238E27FC236}">
                      <a16:creationId xmlns:a16="http://schemas.microsoft.com/office/drawing/2014/main" id="{C8F3BC28-8C99-4A1A-8CB0-92715DF6F653}"/>
                    </a:ext>
                  </a:extLst>
                </p:cNvPr>
                <p:cNvPicPr/>
                <p:nvPr/>
              </p:nvPicPr>
              <p:blipFill>
                <a:blip r:embed="rId311"/>
                <a:stretch>
                  <a:fillRect/>
                </a:stretch>
              </p:blipFill>
              <p:spPr>
                <a:xfrm>
                  <a:off x="9767602" y="387392"/>
                  <a:ext cx="35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72150" name="Freihand 472149">
                  <a:extLst>
                    <a:ext uri="{FF2B5EF4-FFF2-40B4-BE49-F238E27FC236}">
                      <a16:creationId xmlns:a16="http://schemas.microsoft.com/office/drawing/2014/main" id="{C9F1735F-84C0-4CE0-8B10-3A19EBE84D8D}"/>
                    </a:ext>
                  </a:extLst>
                </p14:cNvPr>
                <p14:cNvContentPartPr/>
                <p14:nvPr/>
              </p14:nvContentPartPr>
              <p14:xfrm>
                <a:off x="10119682" y="413312"/>
                <a:ext cx="103320" cy="122040"/>
              </p14:xfrm>
            </p:contentPart>
          </mc:Choice>
          <mc:Fallback>
            <p:pic>
              <p:nvPicPr>
                <p:cNvPr id="472150" name="Freihand 472149">
                  <a:extLst>
                    <a:ext uri="{FF2B5EF4-FFF2-40B4-BE49-F238E27FC236}">
                      <a16:creationId xmlns:a16="http://schemas.microsoft.com/office/drawing/2014/main" id="{C9F1735F-84C0-4CE0-8B10-3A19EBE84D8D}"/>
                    </a:ext>
                  </a:extLst>
                </p:cNvPr>
                <p:cNvPicPr/>
                <p:nvPr/>
              </p:nvPicPr>
              <p:blipFill>
                <a:blip r:embed="rId313"/>
                <a:stretch>
                  <a:fillRect/>
                </a:stretch>
              </p:blipFill>
              <p:spPr>
                <a:xfrm>
                  <a:off x="10115362" y="408992"/>
                  <a:ext cx="111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72151" name="Freihand 472150">
                  <a:extLst>
                    <a:ext uri="{FF2B5EF4-FFF2-40B4-BE49-F238E27FC236}">
                      <a16:creationId xmlns:a16="http://schemas.microsoft.com/office/drawing/2014/main" id="{FF1F6538-80F3-4AC6-B80C-135D357EB07A}"/>
                    </a:ext>
                  </a:extLst>
                </p14:cNvPr>
                <p14:cNvContentPartPr/>
                <p14:nvPr/>
              </p14:nvContentPartPr>
              <p14:xfrm>
                <a:off x="10131202" y="450032"/>
                <a:ext cx="181080" cy="77040"/>
              </p14:xfrm>
            </p:contentPart>
          </mc:Choice>
          <mc:Fallback>
            <p:pic>
              <p:nvPicPr>
                <p:cNvPr id="472151" name="Freihand 472150">
                  <a:extLst>
                    <a:ext uri="{FF2B5EF4-FFF2-40B4-BE49-F238E27FC236}">
                      <a16:creationId xmlns:a16="http://schemas.microsoft.com/office/drawing/2014/main" id="{FF1F6538-80F3-4AC6-B80C-135D357EB07A}"/>
                    </a:ext>
                  </a:extLst>
                </p:cNvPr>
                <p:cNvPicPr/>
                <p:nvPr/>
              </p:nvPicPr>
              <p:blipFill>
                <a:blip r:embed="rId315"/>
                <a:stretch>
                  <a:fillRect/>
                </a:stretch>
              </p:blipFill>
              <p:spPr>
                <a:xfrm>
                  <a:off x="10126882" y="445712"/>
                  <a:ext cx="189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72152" name="Freihand 472151">
                  <a:extLst>
                    <a:ext uri="{FF2B5EF4-FFF2-40B4-BE49-F238E27FC236}">
                      <a16:creationId xmlns:a16="http://schemas.microsoft.com/office/drawing/2014/main" id="{E1CCB3E2-BCD7-41D8-96FF-30E7B40DE321}"/>
                    </a:ext>
                  </a:extLst>
                </p14:cNvPr>
                <p14:cNvContentPartPr/>
                <p14:nvPr/>
              </p14:nvContentPartPr>
              <p14:xfrm>
                <a:off x="10324522" y="362192"/>
                <a:ext cx="161280" cy="173520"/>
              </p14:xfrm>
            </p:contentPart>
          </mc:Choice>
          <mc:Fallback>
            <p:pic>
              <p:nvPicPr>
                <p:cNvPr id="472152" name="Freihand 472151">
                  <a:extLst>
                    <a:ext uri="{FF2B5EF4-FFF2-40B4-BE49-F238E27FC236}">
                      <a16:creationId xmlns:a16="http://schemas.microsoft.com/office/drawing/2014/main" id="{E1CCB3E2-BCD7-41D8-96FF-30E7B40DE321}"/>
                    </a:ext>
                  </a:extLst>
                </p:cNvPr>
                <p:cNvPicPr/>
                <p:nvPr/>
              </p:nvPicPr>
              <p:blipFill>
                <a:blip r:embed="rId317"/>
                <a:stretch>
                  <a:fillRect/>
                </a:stretch>
              </p:blipFill>
              <p:spPr>
                <a:xfrm>
                  <a:off x="10320202" y="357872"/>
                  <a:ext cx="169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72153" name="Freihand 472152">
                  <a:extLst>
                    <a:ext uri="{FF2B5EF4-FFF2-40B4-BE49-F238E27FC236}">
                      <a16:creationId xmlns:a16="http://schemas.microsoft.com/office/drawing/2014/main" id="{01357EFA-40AA-453A-A334-7D0283EEB719}"/>
                    </a:ext>
                  </a:extLst>
                </p14:cNvPr>
                <p14:cNvContentPartPr/>
                <p14:nvPr/>
              </p14:nvContentPartPr>
              <p14:xfrm>
                <a:off x="10329562" y="342752"/>
                <a:ext cx="262440" cy="154080"/>
              </p14:xfrm>
            </p:contentPart>
          </mc:Choice>
          <mc:Fallback>
            <p:pic>
              <p:nvPicPr>
                <p:cNvPr id="472153" name="Freihand 472152">
                  <a:extLst>
                    <a:ext uri="{FF2B5EF4-FFF2-40B4-BE49-F238E27FC236}">
                      <a16:creationId xmlns:a16="http://schemas.microsoft.com/office/drawing/2014/main" id="{01357EFA-40AA-453A-A334-7D0283EEB719}"/>
                    </a:ext>
                  </a:extLst>
                </p:cNvPr>
                <p:cNvPicPr/>
                <p:nvPr/>
              </p:nvPicPr>
              <p:blipFill>
                <a:blip r:embed="rId319"/>
                <a:stretch>
                  <a:fillRect/>
                </a:stretch>
              </p:blipFill>
              <p:spPr>
                <a:xfrm>
                  <a:off x="10325242" y="338432"/>
                  <a:ext cx="271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72155" name="Freihand 472154">
                  <a:extLst>
                    <a:ext uri="{FF2B5EF4-FFF2-40B4-BE49-F238E27FC236}">
                      <a16:creationId xmlns:a16="http://schemas.microsoft.com/office/drawing/2014/main" id="{36DAE840-B76B-4996-ACAF-62A036C6AF4F}"/>
                    </a:ext>
                  </a:extLst>
                </p14:cNvPr>
                <p14:cNvContentPartPr/>
                <p14:nvPr/>
              </p14:nvContentPartPr>
              <p14:xfrm>
                <a:off x="10784242" y="438152"/>
                <a:ext cx="360" cy="360"/>
              </p14:xfrm>
            </p:contentPart>
          </mc:Choice>
          <mc:Fallback>
            <p:pic>
              <p:nvPicPr>
                <p:cNvPr id="472155" name="Freihand 472154">
                  <a:extLst>
                    <a:ext uri="{FF2B5EF4-FFF2-40B4-BE49-F238E27FC236}">
                      <a16:creationId xmlns:a16="http://schemas.microsoft.com/office/drawing/2014/main" id="{36DAE840-B76B-4996-ACAF-62A036C6AF4F}"/>
                    </a:ext>
                  </a:extLst>
                </p:cNvPr>
                <p:cNvPicPr/>
                <p:nvPr/>
              </p:nvPicPr>
              <p:blipFill>
                <a:blip r:embed="rId94"/>
                <a:stretch>
                  <a:fillRect/>
                </a:stretch>
              </p:blipFill>
              <p:spPr>
                <a:xfrm>
                  <a:off x="10779922" y="433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72156" name="Freihand 472155">
                  <a:extLst>
                    <a:ext uri="{FF2B5EF4-FFF2-40B4-BE49-F238E27FC236}">
                      <a16:creationId xmlns:a16="http://schemas.microsoft.com/office/drawing/2014/main" id="{4DFAE81D-D106-4456-8D49-D6BD6461FB46}"/>
                    </a:ext>
                  </a:extLst>
                </p14:cNvPr>
                <p14:cNvContentPartPr/>
                <p14:nvPr/>
              </p14:nvContentPartPr>
              <p14:xfrm>
                <a:off x="10784242" y="413312"/>
                <a:ext cx="8640" cy="124200"/>
              </p14:xfrm>
            </p:contentPart>
          </mc:Choice>
          <mc:Fallback>
            <p:pic>
              <p:nvPicPr>
                <p:cNvPr id="472156" name="Freihand 472155">
                  <a:extLst>
                    <a:ext uri="{FF2B5EF4-FFF2-40B4-BE49-F238E27FC236}">
                      <a16:creationId xmlns:a16="http://schemas.microsoft.com/office/drawing/2014/main" id="{4DFAE81D-D106-4456-8D49-D6BD6461FB46}"/>
                    </a:ext>
                  </a:extLst>
                </p:cNvPr>
                <p:cNvPicPr/>
                <p:nvPr/>
              </p:nvPicPr>
              <p:blipFill>
                <a:blip r:embed="rId322"/>
                <a:stretch>
                  <a:fillRect/>
                </a:stretch>
              </p:blipFill>
              <p:spPr>
                <a:xfrm>
                  <a:off x="10779922" y="408992"/>
                  <a:ext cx="17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72157" name="Freihand 472156">
                  <a:extLst>
                    <a:ext uri="{FF2B5EF4-FFF2-40B4-BE49-F238E27FC236}">
                      <a16:creationId xmlns:a16="http://schemas.microsoft.com/office/drawing/2014/main" id="{3DDDA303-4DFD-40D8-B4B5-C1B2408EF603}"/>
                    </a:ext>
                  </a:extLst>
                </p14:cNvPr>
                <p14:cNvContentPartPr/>
                <p14:nvPr/>
              </p14:nvContentPartPr>
              <p14:xfrm>
                <a:off x="10700002" y="412952"/>
                <a:ext cx="151560" cy="117720"/>
              </p14:xfrm>
            </p:contentPart>
          </mc:Choice>
          <mc:Fallback>
            <p:pic>
              <p:nvPicPr>
                <p:cNvPr id="472157" name="Freihand 472156">
                  <a:extLst>
                    <a:ext uri="{FF2B5EF4-FFF2-40B4-BE49-F238E27FC236}">
                      <a16:creationId xmlns:a16="http://schemas.microsoft.com/office/drawing/2014/main" id="{3DDDA303-4DFD-40D8-B4B5-C1B2408EF603}"/>
                    </a:ext>
                  </a:extLst>
                </p:cNvPr>
                <p:cNvPicPr/>
                <p:nvPr/>
              </p:nvPicPr>
              <p:blipFill>
                <a:blip r:embed="rId324"/>
                <a:stretch>
                  <a:fillRect/>
                </a:stretch>
              </p:blipFill>
              <p:spPr>
                <a:xfrm>
                  <a:off x="10695682" y="408632"/>
                  <a:ext cx="160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72158" name="Freihand 472157">
                  <a:extLst>
                    <a:ext uri="{FF2B5EF4-FFF2-40B4-BE49-F238E27FC236}">
                      <a16:creationId xmlns:a16="http://schemas.microsoft.com/office/drawing/2014/main" id="{3C6D0113-818F-4998-8D5C-A91CB8A3B4B1}"/>
                    </a:ext>
                  </a:extLst>
                </p14:cNvPr>
                <p14:cNvContentPartPr/>
                <p14:nvPr/>
              </p14:nvContentPartPr>
              <p14:xfrm>
                <a:off x="10889722" y="463712"/>
                <a:ext cx="67680" cy="92880"/>
              </p14:xfrm>
            </p:contentPart>
          </mc:Choice>
          <mc:Fallback>
            <p:pic>
              <p:nvPicPr>
                <p:cNvPr id="472158" name="Freihand 472157">
                  <a:extLst>
                    <a:ext uri="{FF2B5EF4-FFF2-40B4-BE49-F238E27FC236}">
                      <a16:creationId xmlns:a16="http://schemas.microsoft.com/office/drawing/2014/main" id="{3C6D0113-818F-4998-8D5C-A91CB8A3B4B1}"/>
                    </a:ext>
                  </a:extLst>
                </p:cNvPr>
                <p:cNvPicPr/>
                <p:nvPr/>
              </p:nvPicPr>
              <p:blipFill>
                <a:blip r:embed="rId326"/>
                <a:stretch>
                  <a:fillRect/>
                </a:stretch>
              </p:blipFill>
              <p:spPr>
                <a:xfrm>
                  <a:off x="10885402" y="459392"/>
                  <a:ext cx="76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72159" name="Freihand 472158">
                  <a:extLst>
                    <a:ext uri="{FF2B5EF4-FFF2-40B4-BE49-F238E27FC236}">
                      <a16:creationId xmlns:a16="http://schemas.microsoft.com/office/drawing/2014/main" id="{AC2A29B6-F90C-4B0E-A7CE-7A3A87435EB6}"/>
                    </a:ext>
                  </a:extLst>
                </p14:cNvPr>
                <p14:cNvContentPartPr/>
                <p14:nvPr/>
              </p14:nvContentPartPr>
              <p14:xfrm>
                <a:off x="10945162" y="412232"/>
                <a:ext cx="57960" cy="114120"/>
              </p14:xfrm>
            </p:contentPart>
          </mc:Choice>
          <mc:Fallback>
            <p:pic>
              <p:nvPicPr>
                <p:cNvPr id="472159" name="Freihand 472158">
                  <a:extLst>
                    <a:ext uri="{FF2B5EF4-FFF2-40B4-BE49-F238E27FC236}">
                      <a16:creationId xmlns:a16="http://schemas.microsoft.com/office/drawing/2014/main" id="{AC2A29B6-F90C-4B0E-A7CE-7A3A87435EB6}"/>
                    </a:ext>
                  </a:extLst>
                </p:cNvPr>
                <p:cNvPicPr/>
                <p:nvPr/>
              </p:nvPicPr>
              <p:blipFill>
                <a:blip r:embed="rId328"/>
                <a:stretch>
                  <a:fillRect/>
                </a:stretch>
              </p:blipFill>
              <p:spPr>
                <a:xfrm>
                  <a:off x="10940842" y="407912"/>
                  <a:ext cx="66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72160" name="Freihand 472159">
                  <a:extLst>
                    <a:ext uri="{FF2B5EF4-FFF2-40B4-BE49-F238E27FC236}">
                      <a16:creationId xmlns:a16="http://schemas.microsoft.com/office/drawing/2014/main" id="{3ED25A44-BBCF-466F-A16D-138D83143CAD}"/>
                    </a:ext>
                  </a:extLst>
                </p14:cNvPr>
                <p14:cNvContentPartPr/>
                <p14:nvPr/>
              </p14:nvContentPartPr>
              <p14:xfrm>
                <a:off x="11109322" y="473432"/>
                <a:ext cx="227880" cy="70560"/>
              </p14:xfrm>
            </p:contentPart>
          </mc:Choice>
          <mc:Fallback>
            <p:pic>
              <p:nvPicPr>
                <p:cNvPr id="472160" name="Freihand 472159">
                  <a:extLst>
                    <a:ext uri="{FF2B5EF4-FFF2-40B4-BE49-F238E27FC236}">
                      <a16:creationId xmlns:a16="http://schemas.microsoft.com/office/drawing/2014/main" id="{3ED25A44-BBCF-466F-A16D-138D83143CAD}"/>
                    </a:ext>
                  </a:extLst>
                </p:cNvPr>
                <p:cNvPicPr/>
                <p:nvPr/>
              </p:nvPicPr>
              <p:blipFill>
                <a:blip r:embed="rId330"/>
                <a:stretch>
                  <a:fillRect/>
                </a:stretch>
              </p:blipFill>
              <p:spPr>
                <a:xfrm>
                  <a:off x="11105002" y="469112"/>
                  <a:ext cx="236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72161" name="Freihand 472160">
                  <a:extLst>
                    <a:ext uri="{FF2B5EF4-FFF2-40B4-BE49-F238E27FC236}">
                      <a16:creationId xmlns:a16="http://schemas.microsoft.com/office/drawing/2014/main" id="{813479EB-7C3B-43B0-BB80-C786DB80B05F}"/>
                    </a:ext>
                  </a:extLst>
                </p14:cNvPr>
                <p14:cNvContentPartPr/>
                <p14:nvPr/>
              </p14:nvContentPartPr>
              <p14:xfrm>
                <a:off x="11353042" y="451472"/>
                <a:ext cx="56520" cy="89640"/>
              </p14:xfrm>
            </p:contentPart>
          </mc:Choice>
          <mc:Fallback>
            <p:pic>
              <p:nvPicPr>
                <p:cNvPr id="472161" name="Freihand 472160">
                  <a:extLst>
                    <a:ext uri="{FF2B5EF4-FFF2-40B4-BE49-F238E27FC236}">
                      <a16:creationId xmlns:a16="http://schemas.microsoft.com/office/drawing/2014/main" id="{813479EB-7C3B-43B0-BB80-C786DB80B05F}"/>
                    </a:ext>
                  </a:extLst>
                </p:cNvPr>
                <p:cNvPicPr/>
                <p:nvPr/>
              </p:nvPicPr>
              <p:blipFill>
                <a:blip r:embed="rId332"/>
                <a:stretch>
                  <a:fillRect/>
                </a:stretch>
              </p:blipFill>
              <p:spPr>
                <a:xfrm>
                  <a:off x="11348722" y="447152"/>
                  <a:ext cx="65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72162" name="Freihand 472161">
                  <a:extLst>
                    <a:ext uri="{FF2B5EF4-FFF2-40B4-BE49-F238E27FC236}">
                      <a16:creationId xmlns:a16="http://schemas.microsoft.com/office/drawing/2014/main" id="{FEE7472E-CCDD-4B2C-9983-BEB8C347FFA0}"/>
                    </a:ext>
                  </a:extLst>
                </p14:cNvPr>
                <p14:cNvContentPartPr/>
                <p14:nvPr/>
              </p14:nvContentPartPr>
              <p14:xfrm>
                <a:off x="11598922" y="428792"/>
                <a:ext cx="252360" cy="114120"/>
              </p14:xfrm>
            </p:contentPart>
          </mc:Choice>
          <mc:Fallback>
            <p:pic>
              <p:nvPicPr>
                <p:cNvPr id="472162" name="Freihand 472161">
                  <a:extLst>
                    <a:ext uri="{FF2B5EF4-FFF2-40B4-BE49-F238E27FC236}">
                      <a16:creationId xmlns:a16="http://schemas.microsoft.com/office/drawing/2014/main" id="{FEE7472E-CCDD-4B2C-9983-BEB8C347FFA0}"/>
                    </a:ext>
                  </a:extLst>
                </p:cNvPr>
                <p:cNvPicPr/>
                <p:nvPr/>
              </p:nvPicPr>
              <p:blipFill>
                <a:blip r:embed="rId334"/>
                <a:stretch>
                  <a:fillRect/>
                </a:stretch>
              </p:blipFill>
              <p:spPr>
                <a:xfrm>
                  <a:off x="11594602" y="424472"/>
                  <a:ext cx="261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72163" name="Freihand 472162">
                  <a:extLst>
                    <a:ext uri="{FF2B5EF4-FFF2-40B4-BE49-F238E27FC236}">
                      <a16:creationId xmlns:a16="http://schemas.microsoft.com/office/drawing/2014/main" id="{B233A2B4-7AB8-46DB-BEAE-06815C0E4B95}"/>
                    </a:ext>
                  </a:extLst>
                </p14:cNvPr>
                <p14:cNvContentPartPr/>
                <p14:nvPr/>
              </p14:nvContentPartPr>
              <p14:xfrm>
                <a:off x="9025642" y="685472"/>
                <a:ext cx="182880" cy="180360"/>
              </p14:xfrm>
            </p:contentPart>
          </mc:Choice>
          <mc:Fallback>
            <p:pic>
              <p:nvPicPr>
                <p:cNvPr id="472163" name="Freihand 472162">
                  <a:extLst>
                    <a:ext uri="{FF2B5EF4-FFF2-40B4-BE49-F238E27FC236}">
                      <a16:creationId xmlns:a16="http://schemas.microsoft.com/office/drawing/2014/main" id="{B233A2B4-7AB8-46DB-BEAE-06815C0E4B95}"/>
                    </a:ext>
                  </a:extLst>
                </p:cNvPr>
                <p:cNvPicPr/>
                <p:nvPr/>
              </p:nvPicPr>
              <p:blipFill>
                <a:blip r:embed="rId336"/>
                <a:stretch>
                  <a:fillRect/>
                </a:stretch>
              </p:blipFill>
              <p:spPr>
                <a:xfrm>
                  <a:off x="9021322" y="681152"/>
                  <a:ext cx="191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72164" name="Freihand 472163">
                  <a:extLst>
                    <a:ext uri="{FF2B5EF4-FFF2-40B4-BE49-F238E27FC236}">
                      <a16:creationId xmlns:a16="http://schemas.microsoft.com/office/drawing/2014/main" id="{93146E26-BFED-4EB8-9F27-C5C102EB80D9}"/>
                    </a:ext>
                  </a:extLst>
                </p14:cNvPr>
                <p14:cNvContentPartPr/>
                <p14:nvPr/>
              </p14:nvContentPartPr>
              <p14:xfrm>
                <a:off x="9187642" y="720752"/>
                <a:ext cx="23400" cy="23400"/>
              </p14:xfrm>
            </p:contentPart>
          </mc:Choice>
          <mc:Fallback>
            <p:pic>
              <p:nvPicPr>
                <p:cNvPr id="472164" name="Freihand 472163">
                  <a:extLst>
                    <a:ext uri="{FF2B5EF4-FFF2-40B4-BE49-F238E27FC236}">
                      <a16:creationId xmlns:a16="http://schemas.microsoft.com/office/drawing/2014/main" id="{93146E26-BFED-4EB8-9F27-C5C102EB80D9}"/>
                    </a:ext>
                  </a:extLst>
                </p:cNvPr>
                <p:cNvPicPr/>
                <p:nvPr/>
              </p:nvPicPr>
              <p:blipFill>
                <a:blip r:embed="rId338"/>
                <a:stretch>
                  <a:fillRect/>
                </a:stretch>
              </p:blipFill>
              <p:spPr>
                <a:xfrm>
                  <a:off x="9183322" y="716432"/>
                  <a:ext cx="32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72165" name="Freihand 472164">
                  <a:extLst>
                    <a:ext uri="{FF2B5EF4-FFF2-40B4-BE49-F238E27FC236}">
                      <a16:creationId xmlns:a16="http://schemas.microsoft.com/office/drawing/2014/main" id="{DE36BBFE-5C9A-4570-AF10-C60325B478CD}"/>
                    </a:ext>
                  </a:extLst>
                </p14:cNvPr>
                <p14:cNvContentPartPr/>
                <p14:nvPr/>
              </p14:nvContentPartPr>
              <p14:xfrm>
                <a:off x="9230842" y="757832"/>
                <a:ext cx="90000" cy="108360"/>
              </p14:xfrm>
            </p:contentPart>
          </mc:Choice>
          <mc:Fallback>
            <p:pic>
              <p:nvPicPr>
                <p:cNvPr id="472165" name="Freihand 472164">
                  <a:extLst>
                    <a:ext uri="{FF2B5EF4-FFF2-40B4-BE49-F238E27FC236}">
                      <a16:creationId xmlns:a16="http://schemas.microsoft.com/office/drawing/2014/main" id="{DE36BBFE-5C9A-4570-AF10-C60325B478CD}"/>
                    </a:ext>
                  </a:extLst>
                </p:cNvPr>
                <p:cNvPicPr/>
                <p:nvPr/>
              </p:nvPicPr>
              <p:blipFill>
                <a:blip r:embed="rId340"/>
                <a:stretch>
                  <a:fillRect/>
                </a:stretch>
              </p:blipFill>
              <p:spPr>
                <a:xfrm>
                  <a:off x="9226522" y="753512"/>
                  <a:ext cx="98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72166" name="Freihand 472165">
                  <a:extLst>
                    <a:ext uri="{FF2B5EF4-FFF2-40B4-BE49-F238E27FC236}">
                      <a16:creationId xmlns:a16="http://schemas.microsoft.com/office/drawing/2014/main" id="{7094EBF0-B933-44D2-ADA0-8FC674FDFD49}"/>
                    </a:ext>
                  </a:extLst>
                </p14:cNvPr>
                <p14:cNvContentPartPr/>
                <p14:nvPr/>
              </p14:nvContentPartPr>
              <p14:xfrm>
                <a:off x="9299962" y="674672"/>
                <a:ext cx="85320" cy="177120"/>
              </p14:xfrm>
            </p:contentPart>
          </mc:Choice>
          <mc:Fallback>
            <p:pic>
              <p:nvPicPr>
                <p:cNvPr id="472166" name="Freihand 472165">
                  <a:extLst>
                    <a:ext uri="{FF2B5EF4-FFF2-40B4-BE49-F238E27FC236}">
                      <a16:creationId xmlns:a16="http://schemas.microsoft.com/office/drawing/2014/main" id="{7094EBF0-B933-44D2-ADA0-8FC674FDFD49}"/>
                    </a:ext>
                  </a:extLst>
                </p:cNvPr>
                <p:cNvPicPr/>
                <p:nvPr/>
              </p:nvPicPr>
              <p:blipFill>
                <a:blip r:embed="rId342"/>
                <a:stretch>
                  <a:fillRect/>
                </a:stretch>
              </p:blipFill>
              <p:spPr>
                <a:xfrm>
                  <a:off x="9295642" y="670352"/>
                  <a:ext cx="93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72167" name="Freihand 472166">
                  <a:extLst>
                    <a:ext uri="{FF2B5EF4-FFF2-40B4-BE49-F238E27FC236}">
                      <a16:creationId xmlns:a16="http://schemas.microsoft.com/office/drawing/2014/main" id="{180D7E4C-0D52-4312-A023-660CB8930DAD}"/>
                    </a:ext>
                  </a:extLst>
                </p14:cNvPr>
                <p14:cNvContentPartPr/>
                <p14:nvPr/>
              </p14:nvContentPartPr>
              <p14:xfrm>
                <a:off x="9382762" y="756752"/>
                <a:ext cx="271080" cy="58680"/>
              </p14:xfrm>
            </p:contentPart>
          </mc:Choice>
          <mc:Fallback>
            <p:pic>
              <p:nvPicPr>
                <p:cNvPr id="472167" name="Freihand 472166">
                  <a:extLst>
                    <a:ext uri="{FF2B5EF4-FFF2-40B4-BE49-F238E27FC236}">
                      <a16:creationId xmlns:a16="http://schemas.microsoft.com/office/drawing/2014/main" id="{180D7E4C-0D52-4312-A023-660CB8930DAD}"/>
                    </a:ext>
                  </a:extLst>
                </p:cNvPr>
                <p:cNvPicPr/>
                <p:nvPr/>
              </p:nvPicPr>
              <p:blipFill>
                <a:blip r:embed="rId344"/>
                <a:stretch>
                  <a:fillRect/>
                </a:stretch>
              </p:blipFill>
              <p:spPr>
                <a:xfrm>
                  <a:off x="9378442" y="752432"/>
                  <a:ext cx="279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72168" name="Freihand 472167">
                  <a:extLst>
                    <a:ext uri="{FF2B5EF4-FFF2-40B4-BE49-F238E27FC236}">
                      <a16:creationId xmlns:a16="http://schemas.microsoft.com/office/drawing/2014/main" id="{6ED7144B-5DBA-43E2-A3BB-76F853435634}"/>
                    </a:ext>
                  </a:extLst>
                </p14:cNvPr>
                <p14:cNvContentPartPr/>
                <p14:nvPr/>
              </p14:nvContentPartPr>
              <p14:xfrm>
                <a:off x="9605242" y="686552"/>
                <a:ext cx="360" cy="360"/>
              </p14:xfrm>
            </p:contentPart>
          </mc:Choice>
          <mc:Fallback>
            <p:pic>
              <p:nvPicPr>
                <p:cNvPr id="472168" name="Freihand 472167">
                  <a:extLst>
                    <a:ext uri="{FF2B5EF4-FFF2-40B4-BE49-F238E27FC236}">
                      <a16:creationId xmlns:a16="http://schemas.microsoft.com/office/drawing/2014/main" id="{6ED7144B-5DBA-43E2-A3BB-76F853435634}"/>
                    </a:ext>
                  </a:extLst>
                </p:cNvPr>
                <p:cNvPicPr/>
                <p:nvPr/>
              </p:nvPicPr>
              <p:blipFill>
                <a:blip r:embed="rId94"/>
                <a:stretch>
                  <a:fillRect/>
                </a:stretch>
              </p:blipFill>
              <p:spPr>
                <a:xfrm>
                  <a:off x="9600922" y="682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72169" name="Freihand 472168">
                  <a:extLst>
                    <a:ext uri="{FF2B5EF4-FFF2-40B4-BE49-F238E27FC236}">
                      <a16:creationId xmlns:a16="http://schemas.microsoft.com/office/drawing/2014/main" id="{44E0D5E4-E0DA-4E70-A283-A07B6E763B6D}"/>
                    </a:ext>
                  </a:extLst>
                </p14:cNvPr>
                <p14:cNvContentPartPr/>
                <p14:nvPr/>
              </p14:nvContentPartPr>
              <p14:xfrm>
                <a:off x="9820882" y="669992"/>
                <a:ext cx="234000" cy="231840"/>
              </p14:xfrm>
            </p:contentPart>
          </mc:Choice>
          <mc:Fallback>
            <p:pic>
              <p:nvPicPr>
                <p:cNvPr id="472169" name="Freihand 472168">
                  <a:extLst>
                    <a:ext uri="{FF2B5EF4-FFF2-40B4-BE49-F238E27FC236}">
                      <a16:creationId xmlns:a16="http://schemas.microsoft.com/office/drawing/2014/main" id="{44E0D5E4-E0DA-4E70-A283-A07B6E763B6D}"/>
                    </a:ext>
                  </a:extLst>
                </p:cNvPr>
                <p:cNvPicPr/>
                <p:nvPr/>
              </p:nvPicPr>
              <p:blipFill>
                <a:blip r:embed="rId347"/>
                <a:stretch>
                  <a:fillRect/>
                </a:stretch>
              </p:blipFill>
              <p:spPr>
                <a:xfrm>
                  <a:off x="9816562" y="665672"/>
                  <a:ext cx="242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72170" name="Freihand 472169">
                  <a:extLst>
                    <a:ext uri="{FF2B5EF4-FFF2-40B4-BE49-F238E27FC236}">
                      <a16:creationId xmlns:a16="http://schemas.microsoft.com/office/drawing/2014/main" id="{4D45BEB8-3A4A-4815-AAA3-2230DD27EB6D}"/>
                    </a:ext>
                  </a:extLst>
                </p14:cNvPr>
                <p14:cNvContentPartPr/>
                <p14:nvPr/>
              </p14:nvContentPartPr>
              <p14:xfrm>
                <a:off x="10078282" y="659192"/>
                <a:ext cx="217440" cy="168120"/>
              </p14:xfrm>
            </p:contentPart>
          </mc:Choice>
          <mc:Fallback>
            <p:pic>
              <p:nvPicPr>
                <p:cNvPr id="472170" name="Freihand 472169">
                  <a:extLst>
                    <a:ext uri="{FF2B5EF4-FFF2-40B4-BE49-F238E27FC236}">
                      <a16:creationId xmlns:a16="http://schemas.microsoft.com/office/drawing/2014/main" id="{4D45BEB8-3A4A-4815-AAA3-2230DD27EB6D}"/>
                    </a:ext>
                  </a:extLst>
                </p:cNvPr>
                <p:cNvPicPr/>
                <p:nvPr/>
              </p:nvPicPr>
              <p:blipFill>
                <a:blip r:embed="rId349"/>
                <a:stretch>
                  <a:fillRect/>
                </a:stretch>
              </p:blipFill>
              <p:spPr>
                <a:xfrm>
                  <a:off x="10073962" y="654872"/>
                  <a:ext cx="226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72171" name="Freihand 472170">
                  <a:extLst>
                    <a:ext uri="{FF2B5EF4-FFF2-40B4-BE49-F238E27FC236}">
                      <a16:creationId xmlns:a16="http://schemas.microsoft.com/office/drawing/2014/main" id="{5EF2E985-A3F9-4BE5-8174-C2D002A1A908}"/>
                    </a:ext>
                  </a:extLst>
                </p14:cNvPr>
                <p14:cNvContentPartPr/>
                <p14:nvPr/>
              </p14:nvContentPartPr>
              <p14:xfrm>
                <a:off x="10452682" y="687632"/>
                <a:ext cx="186840" cy="132840"/>
              </p14:xfrm>
            </p:contentPart>
          </mc:Choice>
          <mc:Fallback>
            <p:pic>
              <p:nvPicPr>
                <p:cNvPr id="472171" name="Freihand 472170">
                  <a:extLst>
                    <a:ext uri="{FF2B5EF4-FFF2-40B4-BE49-F238E27FC236}">
                      <a16:creationId xmlns:a16="http://schemas.microsoft.com/office/drawing/2014/main" id="{5EF2E985-A3F9-4BE5-8174-C2D002A1A908}"/>
                    </a:ext>
                  </a:extLst>
                </p:cNvPr>
                <p:cNvPicPr/>
                <p:nvPr/>
              </p:nvPicPr>
              <p:blipFill>
                <a:blip r:embed="rId351"/>
                <a:stretch>
                  <a:fillRect/>
                </a:stretch>
              </p:blipFill>
              <p:spPr>
                <a:xfrm>
                  <a:off x="10448362" y="683312"/>
                  <a:ext cx="195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72172" name="Freihand 472171">
                  <a:extLst>
                    <a:ext uri="{FF2B5EF4-FFF2-40B4-BE49-F238E27FC236}">
                      <a16:creationId xmlns:a16="http://schemas.microsoft.com/office/drawing/2014/main" id="{679DC289-85EE-41EB-9C55-FD1588FBABBA}"/>
                    </a:ext>
                  </a:extLst>
                </p14:cNvPr>
                <p14:cNvContentPartPr/>
                <p14:nvPr/>
              </p14:nvContentPartPr>
              <p14:xfrm>
                <a:off x="10668322" y="731912"/>
                <a:ext cx="83160" cy="88920"/>
              </p14:xfrm>
            </p:contentPart>
          </mc:Choice>
          <mc:Fallback>
            <p:pic>
              <p:nvPicPr>
                <p:cNvPr id="472172" name="Freihand 472171">
                  <a:extLst>
                    <a:ext uri="{FF2B5EF4-FFF2-40B4-BE49-F238E27FC236}">
                      <a16:creationId xmlns:a16="http://schemas.microsoft.com/office/drawing/2014/main" id="{679DC289-85EE-41EB-9C55-FD1588FBABBA}"/>
                    </a:ext>
                  </a:extLst>
                </p:cNvPr>
                <p:cNvPicPr/>
                <p:nvPr/>
              </p:nvPicPr>
              <p:blipFill>
                <a:blip r:embed="rId353"/>
                <a:stretch>
                  <a:fillRect/>
                </a:stretch>
              </p:blipFill>
              <p:spPr>
                <a:xfrm>
                  <a:off x="10664002" y="727592"/>
                  <a:ext cx="91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72173" name="Freihand 472172">
                  <a:extLst>
                    <a:ext uri="{FF2B5EF4-FFF2-40B4-BE49-F238E27FC236}">
                      <a16:creationId xmlns:a16="http://schemas.microsoft.com/office/drawing/2014/main" id="{B252B178-3667-472F-A541-1E4E464D525B}"/>
                    </a:ext>
                  </a:extLst>
                </p14:cNvPr>
                <p14:cNvContentPartPr/>
                <p14:nvPr/>
              </p14:nvContentPartPr>
              <p14:xfrm>
                <a:off x="10771282" y="638672"/>
                <a:ext cx="120600" cy="160200"/>
              </p14:xfrm>
            </p:contentPart>
          </mc:Choice>
          <mc:Fallback>
            <p:pic>
              <p:nvPicPr>
                <p:cNvPr id="472173" name="Freihand 472172">
                  <a:extLst>
                    <a:ext uri="{FF2B5EF4-FFF2-40B4-BE49-F238E27FC236}">
                      <a16:creationId xmlns:a16="http://schemas.microsoft.com/office/drawing/2014/main" id="{B252B178-3667-472F-A541-1E4E464D525B}"/>
                    </a:ext>
                  </a:extLst>
                </p:cNvPr>
                <p:cNvPicPr/>
                <p:nvPr/>
              </p:nvPicPr>
              <p:blipFill>
                <a:blip r:embed="rId355"/>
                <a:stretch>
                  <a:fillRect/>
                </a:stretch>
              </p:blipFill>
              <p:spPr>
                <a:xfrm>
                  <a:off x="10766962" y="634352"/>
                  <a:ext cx="129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72174" name="Freihand 472173">
                  <a:extLst>
                    <a:ext uri="{FF2B5EF4-FFF2-40B4-BE49-F238E27FC236}">
                      <a16:creationId xmlns:a16="http://schemas.microsoft.com/office/drawing/2014/main" id="{16FD945D-0DB5-489F-814F-414865B263C9}"/>
                    </a:ext>
                  </a:extLst>
                </p14:cNvPr>
                <p14:cNvContentPartPr/>
                <p14:nvPr/>
              </p14:nvContentPartPr>
              <p14:xfrm>
                <a:off x="10914202" y="720032"/>
                <a:ext cx="69840" cy="74520"/>
              </p14:xfrm>
            </p:contentPart>
          </mc:Choice>
          <mc:Fallback>
            <p:pic>
              <p:nvPicPr>
                <p:cNvPr id="472174" name="Freihand 472173">
                  <a:extLst>
                    <a:ext uri="{FF2B5EF4-FFF2-40B4-BE49-F238E27FC236}">
                      <a16:creationId xmlns:a16="http://schemas.microsoft.com/office/drawing/2014/main" id="{16FD945D-0DB5-489F-814F-414865B263C9}"/>
                    </a:ext>
                  </a:extLst>
                </p:cNvPr>
                <p:cNvPicPr/>
                <p:nvPr/>
              </p:nvPicPr>
              <p:blipFill>
                <a:blip r:embed="rId357"/>
                <a:stretch>
                  <a:fillRect/>
                </a:stretch>
              </p:blipFill>
              <p:spPr>
                <a:xfrm>
                  <a:off x="10909882" y="715712"/>
                  <a:ext cx="78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72175" name="Freihand 472174">
                  <a:extLst>
                    <a:ext uri="{FF2B5EF4-FFF2-40B4-BE49-F238E27FC236}">
                      <a16:creationId xmlns:a16="http://schemas.microsoft.com/office/drawing/2014/main" id="{1085F351-6397-4E56-9C05-179CEB6F4E5D}"/>
                    </a:ext>
                  </a:extLst>
                </p14:cNvPr>
                <p14:cNvContentPartPr/>
                <p14:nvPr/>
              </p14:nvContentPartPr>
              <p14:xfrm>
                <a:off x="10976122" y="726512"/>
                <a:ext cx="129600" cy="70920"/>
              </p14:xfrm>
            </p:contentPart>
          </mc:Choice>
          <mc:Fallback>
            <p:pic>
              <p:nvPicPr>
                <p:cNvPr id="472175" name="Freihand 472174">
                  <a:extLst>
                    <a:ext uri="{FF2B5EF4-FFF2-40B4-BE49-F238E27FC236}">
                      <a16:creationId xmlns:a16="http://schemas.microsoft.com/office/drawing/2014/main" id="{1085F351-6397-4E56-9C05-179CEB6F4E5D}"/>
                    </a:ext>
                  </a:extLst>
                </p:cNvPr>
                <p:cNvPicPr/>
                <p:nvPr/>
              </p:nvPicPr>
              <p:blipFill>
                <a:blip r:embed="rId359"/>
                <a:stretch>
                  <a:fillRect/>
                </a:stretch>
              </p:blipFill>
              <p:spPr>
                <a:xfrm>
                  <a:off x="10971802" y="722192"/>
                  <a:ext cx="138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72176" name="Freihand 472175">
                  <a:extLst>
                    <a:ext uri="{FF2B5EF4-FFF2-40B4-BE49-F238E27FC236}">
                      <a16:creationId xmlns:a16="http://schemas.microsoft.com/office/drawing/2014/main" id="{E8EB5716-4308-4BC1-BD25-0528F2B78CE3}"/>
                    </a:ext>
                  </a:extLst>
                </p14:cNvPr>
                <p14:cNvContentPartPr/>
                <p14:nvPr/>
              </p14:nvContentPartPr>
              <p14:xfrm>
                <a:off x="11157562" y="636512"/>
                <a:ext cx="106560" cy="154080"/>
              </p14:xfrm>
            </p:contentPart>
          </mc:Choice>
          <mc:Fallback>
            <p:pic>
              <p:nvPicPr>
                <p:cNvPr id="472176" name="Freihand 472175">
                  <a:extLst>
                    <a:ext uri="{FF2B5EF4-FFF2-40B4-BE49-F238E27FC236}">
                      <a16:creationId xmlns:a16="http://schemas.microsoft.com/office/drawing/2014/main" id="{E8EB5716-4308-4BC1-BD25-0528F2B78CE3}"/>
                    </a:ext>
                  </a:extLst>
                </p:cNvPr>
                <p:cNvPicPr/>
                <p:nvPr/>
              </p:nvPicPr>
              <p:blipFill>
                <a:blip r:embed="rId361"/>
                <a:stretch>
                  <a:fillRect/>
                </a:stretch>
              </p:blipFill>
              <p:spPr>
                <a:xfrm>
                  <a:off x="11153242" y="632192"/>
                  <a:ext cx="115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72177" name="Freihand 472176">
                  <a:extLst>
                    <a:ext uri="{FF2B5EF4-FFF2-40B4-BE49-F238E27FC236}">
                      <a16:creationId xmlns:a16="http://schemas.microsoft.com/office/drawing/2014/main" id="{34B3BC89-82EC-4EAA-8CC1-D955C96BA992}"/>
                    </a:ext>
                  </a:extLst>
                </p14:cNvPr>
                <p14:cNvContentPartPr/>
                <p14:nvPr/>
              </p14:nvContentPartPr>
              <p14:xfrm>
                <a:off x="11191762" y="714632"/>
                <a:ext cx="285840" cy="82440"/>
              </p14:xfrm>
            </p:contentPart>
          </mc:Choice>
          <mc:Fallback>
            <p:pic>
              <p:nvPicPr>
                <p:cNvPr id="472177" name="Freihand 472176">
                  <a:extLst>
                    <a:ext uri="{FF2B5EF4-FFF2-40B4-BE49-F238E27FC236}">
                      <a16:creationId xmlns:a16="http://schemas.microsoft.com/office/drawing/2014/main" id="{34B3BC89-82EC-4EAA-8CC1-D955C96BA992}"/>
                    </a:ext>
                  </a:extLst>
                </p:cNvPr>
                <p:cNvPicPr/>
                <p:nvPr/>
              </p:nvPicPr>
              <p:blipFill>
                <a:blip r:embed="rId363"/>
                <a:stretch>
                  <a:fillRect/>
                </a:stretch>
              </p:blipFill>
              <p:spPr>
                <a:xfrm>
                  <a:off x="11187442" y="710312"/>
                  <a:ext cx="294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72178" name="Freihand 472177">
                  <a:extLst>
                    <a:ext uri="{FF2B5EF4-FFF2-40B4-BE49-F238E27FC236}">
                      <a16:creationId xmlns:a16="http://schemas.microsoft.com/office/drawing/2014/main" id="{72318530-6D3F-48AB-B9DC-E6372FE7DECC}"/>
                    </a:ext>
                  </a:extLst>
                </p14:cNvPr>
                <p14:cNvContentPartPr/>
                <p14:nvPr/>
              </p14:nvContentPartPr>
              <p14:xfrm>
                <a:off x="11481562" y="712832"/>
                <a:ext cx="87480" cy="80640"/>
              </p14:xfrm>
            </p:contentPart>
          </mc:Choice>
          <mc:Fallback>
            <p:pic>
              <p:nvPicPr>
                <p:cNvPr id="472178" name="Freihand 472177">
                  <a:extLst>
                    <a:ext uri="{FF2B5EF4-FFF2-40B4-BE49-F238E27FC236}">
                      <a16:creationId xmlns:a16="http://schemas.microsoft.com/office/drawing/2014/main" id="{72318530-6D3F-48AB-B9DC-E6372FE7DECC}"/>
                    </a:ext>
                  </a:extLst>
                </p:cNvPr>
                <p:cNvPicPr/>
                <p:nvPr/>
              </p:nvPicPr>
              <p:blipFill>
                <a:blip r:embed="rId365"/>
                <a:stretch>
                  <a:fillRect/>
                </a:stretch>
              </p:blipFill>
              <p:spPr>
                <a:xfrm>
                  <a:off x="11477242" y="708512"/>
                  <a:ext cx="96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72179" name="Freihand 472178">
                  <a:extLst>
                    <a:ext uri="{FF2B5EF4-FFF2-40B4-BE49-F238E27FC236}">
                      <a16:creationId xmlns:a16="http://schemas.microsoft.com/office/drawing/2014/main" id="{193BFFDC-2F94-45CE-9095-9093C27E3C09}"/>
                    </a:ext>
                  </a:extLst>
                </p14:cNvPr>
                <p14:cNvContentPartPr/>
                <p14:nvPr/>
              </p14:nvContentPartPr>
              <p14:xfrm>
                <a:off x="11580922" y="714272"/>
                <a:ext cx="125640" cy="74520"/>
              </p14:xfrm>
            </p:contentPart>
          </mc:Choice>
          <mc:Fallback>
            <p:pic>
              <p:nvPicPr>
                <p:cNvPr id="472179" name="Freihand 472178">
                  <a:extLst>
                    <a:ext uri="{FF2B5EF4-FFF2-40B4-BE49-F238E27FC236}">
                      <a16:creationId xmlns:a16="http://schemas.microsoft.com/office/drawing/2014/main" id="{193BFFDC-2F94-45CE-9095-9093C27E3C09}"/>
                    </a:ext>
                  </a:extLst>
                </p:cNvPr>
                <p:cNvPicPr/>
                <p:nvPr/>
              </p:nvPicPr>
              <p:blipFill>
                <a:blip r:embed="rId367"/>
                <a:stretch>
                  <a:fillRect/>
                </a:stretch>
              </p:blipFill>
              <p:spPr>
                <a:xfrm>
                  <a:off x="11576602" y="709952"/>
                  <a:ext cx="134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72184" name="Freihand 472183">
                  <a:extLst>
                    <a:ext uri="{FF2B5EF4-FFF2-40B4-BE49-F238E27FC236}">
                      <a16:creationId xmlns:a16="http://schemas.microsoft.com/office/drawing/2014/main" id="{7CDD67C7-4AAD-4624-98D1-FA44F72C4EED}"/>
                    </a:ext>
                  </a:extLst>
                </p14:cNvPr>
                <p14:cNvContentPartPr/>
                <p14:nvPr/>
              </p14:nvContentPartPr>
              <p14:xfrm>
                <a:off x="9057682" y="1003712"/>
                <a:ext cx="226800" cy="138600"/>
              </p14:xfrm>
            </p:contentPart>
          </mc:Choice>
          <mc:Fallback>
            <p:pic>
              <p:nvPicPr>
                <p:cNvPr id="472184" name="Freihand 472183">
                  <a:extLst>
                    <a:ext uri="{FF2B5EF4-FFF2-40B4-BE49-F238E27FC236}">
                      <a16:creationId xmlns:a16="http://schemas.microsoft.com/office/drawing/2014/main" id="{7CDD67C7-4AAD-4624-98D1-FA44F72C4EED}"/>
                    </a:ext>
                  </a:extLst>
                </p:cNvPr>
                <p:cNvPicPr/>
                <p:nvPr/>
              </p:nvPicPr>
              <p:blipFill>
                <a:blip r:embed="rId369"/>
                <a:stretch>
                  <a:fillRect/>
                </a:stretch>
              </p:blipFill>
              <p:spPr>
                <a:xfrm>
                  <a:off x="9053362" y="999392"/>
                  <a:ext cx="235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72185" name="Freihand 472184">
                  <a:extLst>
                    <a:ext uri="{FF2B5EF4-FFF2-40B4-BE49-F238E27FC236}">
                      <a16:creationId xmlns:a16="http://schemas.microsoft.com/office/drawing/2014/main" id="{6B11B7EC-D9C8-42D5-8E06-54E530E83AA2}"/>
                    </a:ext>
                  </a:extLst>
                </p14:cNvPr>
                <p14:cNvContentPartPr/>
                <p14:nvPr/>
              </p14:nvContentPartPr>
              <p14:xfrm>
                <a:off x="9405442" y="989312"/>
                <a:ext cx="90720" cy="110520"/>
              </p14:xfrm>
            </p:contentPart>
          </mc:Choice>
          <mc:Fallback>
            <p:pic>
              <p:nvPicPr>
                <p:cNvPr id="472185" name="Freihand 472184">
                  <a:extLst>
                    <a:ext uri="{FF2B5EF4-FFF2-40B4-BE49-F238E27FC236}">
                      <a16:creationId xmlns:a16="http://schemas.microsoft.com/office/drawing/2014/main" id="{6B11B7EC-D9C8-42D5-8E06-54E530E83AA2}"/>
                    </a:ext>
                  </a:extLst>
                </p:cNvPr>
                <p:cNvPicPr/>
                <p:nvPr/>
              </p:nvPicPr>
              <p:blipFill>
                <a:blip r:embed="rId371"/>
                <a:stretch>
                  <a:fillRect/>
                </a:stretch>
              </p:blipFill>
              <p:spPr>
                <a:xfrm>
                  <a:off x="9401122" y="984992"/>
                  <a:ext cx="99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72186" name="Freihand 472185">
                  <a:extLst>
                    <a:ext uri="{FF2B5EF4-FFF2-40B4-BE49-F238E27FC236}">
                      <a16:creationId xmlns:a16="http://schemas.microsoft.com/office/drawing/2014/main" id="{9D7B14A4-47AE-40A6-BEB5-AB0B5053740B}"/>
                    </a:ext>
                  </a:extLst>
                </p14:cNvPr>
                <p14:cNvContentPartPr/>
                <p14:nvPr/>
              </p14:nvContentPartPr>
              <p14:xfrm>
                <a:off x="9541522" y="1027832"/>
                <a:ext cx="150840" cy="95400"/>
              </p14:xfrm>
            </p:contentPart>
          </mc:Choice>
          <mc:Fallback>
            <p:pic>
              <p:nvPicPr>
                <p:cNvPr id="472186" name="Freihand 472185">
                  <a:extLst>
                    <a:ext uri="{FF2B5EF4-FFF2-40B4-BE49-F238E27FC236}">
                      <a16:creationId xmlns:a16="http://schemas.microsoft.com/office/drawing/2014/main" id="{9D7B14A4-47AE-40A6-BEB5-AB0B5053740B}"/>
                    </a:ext>
                  </a:extLst>
                </p:cNvPr>
                <p:cNvPicPr/>
                <p:nvPr/>
              </p:nvPicPr>
              <p:blipFill>
                <a:blip r:embed="rId373"/>
                <a:stretch>
                  <a:fillRect/>
                </a:stretch>
              </p:blipFill>
              <p:spPr>
                <a:xfrm>
                  <a:off x="9537202" y="1023512"/>
                  <a:ext cx="159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472187" name="Freihand 472186">
                  <a:extLst>
                    <a:ext uri="{FF2B5EF4-FFF2-40B4-BE49-F238E27FC236}">
                      <a16:creationId xmlns:a16="http://schemas.microsoft.com/office/drawing/2014/main" id="{799C2B1E-59A5-4225-930C-428DECDD756D}"/>
                    </a:ext>
                  </a:extLst>
                </p14:cNvPr>
                <p14:cNvContentPartPr/>
                <p14:nvPr/>
              </p14:nvContentPartPr>
              <p14:xfrm>
                <a:off x="9676162" y="951152"/>
                <a:ext cx="253800" cy="138240"/>
              </p14:xfrm>
            </p:contentPart>
          </mc:Choice>
          <mc:Fallback>
            <p:pic>
              <p:nvPicPr>
                <p:cNvPr id="472187" name="Freihand 472186">
                  <a:extLst>
                    <a:ext uri="{FF2B5EF4-FFF2-40B4-BE49-F238E27FC236}">
                      <a16:creationId xmlns:a16="http://schemas.microsoft.com/office/drawing/2014/main" id="{799C2B1E-59A5-4225-930C-428DECDD756D}"/>
                    </a:ext>
                  </a:extLst>
                </p:cNvPr>
                <p:cNvPicPr/>
                <p:nvPr/>
              </p:nvPicPr>
              <p:blipFill>
                <a:blip r:embed="rId375"/>
                <a:stretch>
                  <a:fillRect/>
                </a:stretch>
              </p:blipFill>
              <p:spPr>
                <a:xfrm>
                  <a:off x="9671482" y="946832"/>
                  <a:ext cx="262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72188" name="Freihand 472187">
                  <a:extLst>
                    <a:ext uri="{FF2B5EF4-FFF2-40B4-BE49-F238E27FC236}">
                      <a16:creationId xmlns:a16="http://schemas.microsoft.com/office/drawing/2014/main" id="{D35F490D-1AA3-4C96-936D-1CE56035B419}"/>
                    </a:ext>
                  </a:extLst>
                </p14:cNvPr>
                <p14:cNvContentPartPr/>
                <p14:nvPr/>
              </p14:nvContentPartPr>
              <p14:xfrm>
                <a:off x="9959122" y="941792"/>
                <a:ext cx="153720" cy="144720"/>
              </p14:xfrm>
            </p:contentPart>
          </mc:Choice>
          <mc:Fallback>
            <p:pic>
              <p:nvPicPr>
                <p:cNvPr id="472188" name="Freihand 472187">
                  <a:extLst>
                    <a:ext uri="{FF2B5EF4-FFF2-40B4-BE49-F238E27FC236}">
                      <a16:creationId xmlns:a16="http://schemas.microsoft.com/office/drawing/2014/main" id="{D35F490D-1AA3-4C96-936D-1CE56035B419}"/>
                    </a:ext>
                  </a:extLst>
                </p:cNvPr>
                <p:cNvPicPr/>
                <p:nvPr/>
              </p:nvPicPr>
              <p:blipFill>
                <a:blip r:embed="rId377"/>
                <a:stretch>
                  <a:fillRect/>
                </a:stretch>
              </p:blipFill>
              <p:spPr>
                <a:xfrm>
                  <a:off x="9954802" y="937472"/>
                  <a:ext cx="162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72189" name="Freihand 472188">
                  <a:extLst>
                    <a:ext uri="{FF2B5EF4-FFF2-40B4-BE49-F238E27FC236}">
                      <a16:creationId xmlns:a16="http://schemas.microsoft.com/office/drawing/2014/main" id="{01D3190D-1EAF-42F9-81A4-73A5B1611A22}"/>
                    </a:ext>
                  </a:extLst>
                </p14:cNvPr>
                <p14:cNvContentPartPr/>
                <p14:nvPr/>
              </p14:nvContentPartPr>
              <p14:xfrm>
                <a:off x="10127962" y="952592"/>
                <a:ext cx="226440" cy="130680"/>
              </p14:xfrm>
            </p:contentPart>
          </mc:Choice>
          <mc:Fallback>
            <p:pic>
              <p:nvPicPr>
                <p:cNvPr id="472189" name="Freihand 472188">
                  <a:extLst>
                    <a:ext uri="{FF2B5EF4-FFF2-40B4-BE49-F238E27FC236}">
                      <a16:creationId xmlns:a16="http://schemas.microsoft.com/office/drawing/2014/main" id="{01D3190D-1EAF-42F9-81A4-73A5B1611A22}"/>
                    </a:ext>
                  </a:extLst>
                </p:cNvPr>
                <p:cNvPicPr/>
                <p:nvPr/>
              </p:nvPicPr>
              <p:blipFill>
                <a:blip r:embed="rId379"/>
                <a:stretch>
                  <a:fillRect/>
                </a:stretch>
              </p:blipFill>
              <p:spPr>
                <a:xfrm>
                  <a:off x="10123642" y="948272"/>
                  <a:ext cx="235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72190" name="Freihand 472189">
                  <a:extLst>
                    <a:ext uri="{FF2B5EF4-FFF2-40B4-BE49-F238E27FC236}">
                      <a16:creationId xmlns:a16="http://schemas.microsoft.com/office/drawing/2014/main" id="{71234FBB-BE3F-41CE-B5DA-4E50C8866250}"/>
                    </a:ext>
                  </a:extLst>
                </p14:cNvPr>
                <p14:cNvContentPartPr/>
                <p14:nvPr/>
              </p14:nvContentPartPr>
              <p14:xfrm>
                <a:off x="10439722" y="920552"/>
                <a:ext cx="9360" cy="174240"/>
              </p14:xfrm>
            </p:contentPart>
          </mc:Choice>
          <mc:Fallback>
            <p:pic>
              <p:nvPicPr>
                <p:cNvPr id="472190" name="Freihand 472189">
                  <a:extLst>
                    <a:ext uri="{FF2B5EF4-FFF2-40B4-BE49-F238E27FC236}">
                      <a16:creationId xmlns:a16="http://schemas.microsoft.com/office/drawing/2014/main" id="{71234FBB-BE3F-41CE-B5DA-4E50C8866250}"/>
                    </a:ext>
                  </a:extLst>
                </p:cNvPr>
                <p:cNvPicPr/>
                <p:nvPr/>
              </p:nvPicPr>
              <p:blipFill>
                <a:blip r:embed="rId381"/>
                <a:stretch>
                  <a:fillRect/>
                </a:stretch>
              </p:blipFill>
              <p:spPr>
                <a:xfrm>
                  <a:off x="10435402" y="916232"/>
                  <a:ext cx="18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472334" name="Freihand 472333">
                  <a:extLst>
                    <a:ext uri="{FF2B5EF4-FFF2-40B4-BE49-F238E27FC236}">
                      <a16:creationId xmlns:a16="http://schemas.microsoft.com/office/drawing/2014/main" id="{8744C3AC-0F32-4590-A173-892E98FA77AA}"/>
                    </a:ext>
                  </a:extLst>
                </p14:cNvPr>
                <p14:cNvContentPartPr/>
                <p14:nvPr/>
              </p14:nvContentPartPr>
              <p14:xfrm>
                <a:off x="8883442" y="831272"/>
                <a:ext cx="937080" cy="111960"/>
              </p14:xfrm>
            </p:contentPart>
          </mc:Choice>
          <mc:Fallback>
            <p:pic>
              <p:nvPicPr>
                <p:cNvPr id="472334" name="Freihand 472333">
                  <a:extLst>
                    <a:ext uri="{FF2B5EF4-FFF2-40B4-BE49-F238E27FC236}">
                      <a16:creationId xmlns:a16="http://schemas.microsoft.com/office/drawing/2014/main" id="{8744C3AC-0F32-4590-A173-892E98FA77AA}"/>
                    </a:ext>
                  </a:extLst>
                </p:cNvPr>
                <p:cNvPicPr/>
                <p:nvPr/>
              </p:nvPicPr>
              <p:blipFill>
                <a:blip r:embed="rId383"/>
                <a:stretch>
                  <a:fillRect/>
                </a:stretch>
              </p:blipFill>
              <p:spPr>
                <a:xfrm>
                  <a:off x="8879122" y="826952"/>
                  <a:ext cx="945720" cy="120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472336" name="Freihand 472335">
                <a:extLst>
                  <a:ext uri="{FF2B5EF4-FFF2-40B4-BE49-F238E27FC236}">
                    <a16:creationId xmlns:a16="http://schemas.microsoft.com/office/drawing/2014/main" id="{8F6D4863-E395-48AE-86D8-5FF0B70D76EB}"/>
                  </a:ext>
                </a:extLst>
              </p14:cNvPr>
              <p14:cNvContentPartPr/>
              <p14:nvPr/>
            </p14:nvContentPartPr>
            <p14:xfrm>
              <a:off x="10222642" y="2743952"/>
              <a:ext cx="39240" cy="60120"/>
            </p14:xfrm>
          </p:contentPart>
        </mc:Choice>
        <mc:Fallback>
          <p:pic>
            <p:nvPicPr>
              <p:cNvPr id="472336" name="Freihand 472335">
                <a:extLst>
                  <a:ext uri="{FF2B5EF4-FFF2-40B4-BE49-F238E27FC236}">
                    <a16:creationId xmlns:a16="http://schemas.microsoft.com/office/drawing/2014/main" id="{8F6D4863-E395-48AE-86D8-5FF0B70D76EB}"/>
                  </a:ext>
                </a:extLst>
              </p:cNvPr>
              <p:cNvPicPr/>
              <p:nvPr/>
            </p:nvPicPr>
            <p:blipFill>
              <a:blip r:embed="rId385"/>
              <a:stretch>
                <a:fillRect/>
              </a:stretch>
            </p:blipFill>
            <p:spPr>
              <a:xfrm>
                <a:off x="10218322" y="2739632"/>
                <a:ext cx="47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72338" name="Freihand 472337">
                <a:extLst>
                  <a:ext uri="{FF2B5EF4-FFF2-40B4-BE49-F238E27FC236}">
                    <a16:creationId xmlns:a16="http://schemas.microsoft.com/office/drawing/2014/main" id="{A709732E-D5EB-4F24-ADC3-CCF7C0473D20}"/>
                  </a:ext>
                </a:extLst>
              </p14:cNvPr>
              <p14:cNvContentPartPr/>
              <p14:nvPr/>
            </p14:nvContentPartPr>
            <p14:xfrm>
              <a:off x="9118162" y="2624432"/>
              <a:ext cx="3037320" cy="515520"/>
            </p14:xfrm>
          </p:contentPart>
        </mc:Choice>
        <mc:Fallback>
          <p:pic>
            <p:nvPicPr>
              <p:cNvPr id="472338" name="Freihand 472337">
                <a:extLst>
                  <a:ext uri="{FF2B5EF4-FFF2-40B4-BE49-F238E27FC236}">
                    <a16:creationId xmlns:a16="http://schemas.microsoft.com/office/drawing/2014/main" id="{A709732E-D5EB-4F24-ADC3-CCF7C0473D20}"/>
                  </a:ext>
                </a:extLst>
              </p:cNvPr>
              <p:cNvPicPr/>
              <p:nvPr/>
            </p:nvPicPr>
            <p:blipFill>
              <a:blip r:embed="rId387"/>
              <a:stretch>
                <a:fillRect/>
              </a:stretch>
            </p:blipFill>
            <p:spPr>
              <a:xfrm>
                <a:off x="9113842" y="2620112"/>
                <a:ext cx="304596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72340" name="Freihand 472339">
                <a:extLst>
                  <a:ext uri="{FF2B5EF4-FFF2-40B4-BE49-F238E27FC236}">
                    <a16:creationId xmlns:a16="http://schemas.microsoft.com/office/drawing/2014/main" id="{4D25EED3-6C8B-44E3-975A-6BE77A946E6B}"/>
                  </a:ext>
                </a:extLst>
              </p14:cNvPr>
              <p14:cNvContentPartPr/>
              <p14:nvPr/>
            </p14:nvContentPartPr>
            <p14:xfrm>
              <a:off x="9047242" y="2684552"/>
              <a:ext cx="3054600" cy="428400"/>
            </p14:xfrm>
          </p:contentPart>
        </mc:Choice>
        <mc:Fallback>
          <p:pic>
            <p:nvPicPr>
              <p:cNvPr id="472340" name="Freihand 472339">
                <a:extLst>
                  <a:ext uri="{FF2B5EF4-FFF2-40B4-BE49-F238E27FC236}">
                    <a16:creationId xmlns:a16="http://schemas.microsoft.com/office/drawing/2014/main" id="{4D25EED3-6C8B-44E3-975A-6BE77A946E6B}"/>
                  </a:ext>
                </a:extLst>
              </p:cNvPr>
              <p:cNvPicPr/>
              <p:nvPr/>
            </p:nvPicPr>
            <p:blipFill>
              <a:blip r:embed="rId389"/>
              <a:stretch>
                <a:fillRect/>
              </a:stretch>
            </p:blipFill>
            <p:spPr>
              <a:xfrm>
                <a:off x="9042922" y="2680232"/>
                <a:ext cx="3063240" cy="437040"/>
              </a:xfrm>
              <a:prstGeom prst="rect">
                <a:avLst/>
              </a:prstGeom>
            </p:spPr>
          </p:pic>
        </mc:Fallback>
      </mc:AlternateContent>
      <p:grpSp>
        <p:nvGrpSpPr>
          <p:cNvPr id="472346" name="Gruppieren 472345">
            <a:extLst>
              <a:ext uri="{FF2B5EF4-FFF2-40B4-BE49-F238E27FC236}">
                <a16:creationId xmlns:a16="http://schemas.microsoft.com/office/drawing/2014/main" id="{A3F972C9-161D-4341-B014-39768461A0AC}"/>
              </a:ext>
            </a:extLst>
          </p:cNvPr>
          <p:cNvGrpSpPr/>
          <p:nvPr/>
        </p:nvGrpSpPr>
        <p:grpSpPr>
          <a:xfrm>
            <a:off x="8927362" y="2205032"/>
            <a:ext cx="3151440" cy="1940040"/>
            <a:chOff x="8927362" y="2205032"/>
            <a:chExt cx="3151440" cy="1940040"/>
          </a:xfrm>
        </p:grpSpPr>
        <mc:AlternateContent xmlns:mc="http://schemas.openxmlformats.org/markup-compatibility/2006">
          <mc:Choice xmlns:p14="http://schemas.microsoft.com/office/powerpoint/2010/main" Requires="p14">
            <p:contentPart p14:bwMode="auto" r:id="rId390">
              <p14:nvContentPartPr>
                <p14:cNvPr id="472226" name="Freihand 472225">
                  <a:extLst>
                    <a:ext uri="{FF2B5EF4-FFF2-40B4-BE49-F238E27FC236}">
                      <a16:creationId xmlns:a16="http://schemas.microsoft.com/office/drawing/2014/main" id="{91C74119-8CDB-4FD9-99A3-1A95DA9725D4}"/>
                    </a:ext>
                  </a:extLst>
                </p14:cNvPr>
                <p14:cNvContentPartPr/>
                <p14:nvPr/>
              </p14:nvContentPartPr>
              <p14:xfrm>
                <a:off x="8927362" y="2379632"/>
                <a:ext cx="110880" cy="15840"/>
              </p14:xfrm>
            </p:contentPart>
          </mc:Choice>
          <mc:Fallback>
            <p:pic>
              <p:nvPicPr>
                <p:cNvPr id="472226" name="Freihand 472225">
                  <a:extLst>
                    <a:ext uri="{FF2B5EF4-FFF2-40B4-BE49-F238E27FC236}">
                      <a16:creationId xmlns:a16="http://schemas.microsoft.com/office/drawing/2014/main" id="{91C74119-8CDB-4FD9-99A3-1A95DA9725D4}"/>
                    </a:ext>
                  </a:extLst>
                </p:cNvPr>
                <p:cNvPicPr/>
                <p:nvPr/>
              </p:nvPicPr>
              <p:blipFill>
                <a:blip r:embed="rId391"/>
                <a:stretch>
                  <a:fillRect/>
                </a:stretch>
              </p:blipFill>
              <p:spPr>
                <a:xfrm>
                  <a:off x="8923042" y="2375312"/>
                  <a:ext cx="119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72227" name="Freihand 472226">
                  <a:extLst>
                    <a:ext uri="{FF2B5EF4-FFF2-40B4-BE49-F238E27FC236}">
                      <a16:creationId xmlns:a16="http://schemas.microsoft.com/office/drawing/2014/main" id="{5191FB9A-3FAC-4A8D-B4D1-1E3DC1255F61}"/>
                    </a:ext>
                  </a:extLst>
                </p14:cNvPr>
                <p14:cNvContentPartPr/>
                <p14:nvPr/>
              </p14:nvContentPartPr>
              <p14:xfrm>
                <a:off x="9151642" y="2341832"/>
                <a:ext cx="159120" cy="83880"/>
              </p14:xfrm>
            </p:contentPart>
          </mc:Choice>
          <mc:Fallback>
            <p:pic>
              <p:nvPicPr>
                <p:cNvPr id="472227" name="Freihand 472226">
                  <a:extLst>
                    <a:ext uri="{FF2B5EF4-FFF2-40B4-BE49-F238E27FC236}">
                      <a16:creationId xmlns:a16="http://schemas.microsoft.com/office/drawing/2014/main" id="{5191FB9A-3FAC-4A8D-B4D1-1E3DC1255F61}"/>
                    </a:ext>
                  </a:extLst>
                </p:cNvPr>
                <p:cNvPicPr/>
                <p:nvPr/>
              </p:nvPicPr>
              <p:blipFill>
                <a:blip r:embed="rId393"/>
                <a:stretch>
                  <a:fillRect/>
                </a:stretch>
              </p:blipFill>
              <p:spPr>
                <a:xfrm>
                  <a:off x="9147322" y="2337512"/>
                  <a:ext cx="167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72228" name="Freihand 472227">
                  <a:extLst>
                    <a:ext uri="{FF2B5EF4-FFF2-40B4-BE49-F238E27FC236}">
                      <a16:creationId xmlns:a16="http://schemas.microsoft.com/office/drawing/2014/main" id="{56E8D0C8-7AC9-4F55-9CF6-C6ABF47811DA}"/>
                    </a:ext>
                  </a:extLst>
                </p14:cNvPr>
                <p14:cNvContentPartPr/>
                <p14:nvPr/>
              </p14:nvContentPartPr>
              <p14:xfrm>
                <a:off x="9283762" y="2295752"/>
                <a:ext cx="28800" cy="39240"/>
              </p14:xfrm>
            </p:contentPart>
          </mc:Choice>
          <mc:Fallback>
            <p:pic>
              <p:nvPicPr>
                <p:cNvPr id="472228" name="Freihand 472227">
                  <a:extLst>
                    <a:ext uri="{FF2B5EF4-FFF2-40B4-BE49-F238E27FC236}">
                      <a16:creationId xmlns:a16="http://schemas.microsoft.com/office/drawing/2014/main" id="{56E8D0C8-7AC9-4F55-9CF6-C6ABF47811DA}"/>
                    </a:ext>
                  </a:extLst>
                </p:cNvPr>
                <p:cNvPicPr/>
                <p:nvPr/>
              </p:nvPicPr>
              <p:blipFill>
                <a:blip r:embed="rId395"/>
                <a:stretch>
                  <a:fillRect/>
                </a:stretch>
              </p:blipFill>
              <p:spPr>
                <a:xfrm>
                  <a:off x="9279442" y="2291432"/>
                  <a:ext cx="37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72229" name="Freihand 472228">
                  <a:extLst>
                    <a:ext uri="{FF2B5EF4-FFF2-40B4-BE49-F238E27FC236}">
                      <a16:creationId xmlns:a16="http://schemas.microsoft.com/office/drawing/2014/main" id="{169691AB-0643-4E0C-9C04-F501DEBF80F2}"/>
                    </a:ext>
                  </a:extLst>
                </p14:cNvPr>
                <p14:cNvContentPartPr/>
                <p14:nvPr/>
              </p14:nvContentPartPr>
              <p14:xfrm>
                <a:off x="9330562" y="2259032"/>
                <a:ext cx="218160" cy="171720"/>
              </p14:xfrm>
            </p:contentPart>
          </mc:Choice>
          <mc:Fallback>
            <p:pic>
              <p:nvPicPr>
                <p:cNvPr id="472229" name="Freihand 472228">
                  <a:extLst>
                    <a:ext uri="{FF2B5EF4-FFF2-40B4-BE49-F238E27FC236}">
                      <a16:creationId xmlns:a16="http://schemas.microsoft.com/office/drawing/2014/main" id="{169691AB-0643-4E0C-9C04-F501DEBF80F2}"/>
                    </a:ext>
                  </a:extLst>
                </p:cNvPr>
                <p:cNvPicPr/>
                <p:nvPr/>
              </p:nvPicPr>
              <p:blipFill>
                <a:blip r:embed="rId397"/>
                <a:stretch>
                  <a:fillRect/>
                </a:stretch>
              </p:blipFill>
              <p:spPr>
                <a:xfrm>
                  <a:off x="9326242" y="2254712"/>
                  <a:ext cx="226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72230" name="Freihand 472229">
                  <a:extLst>
                    <a:ext uri="{FF2B5EF4-FFF2-40B4-BE49-F238E27FC236}">
                      <a16:creationId xmlns:a16="http://schemas.microsoft.com/office/drawing/2014/main" id="{564A0EB4-91FD-4526-BB86-F12C7603C90A}"/>
                    </a:ext>
                  </a:extLst>
                </p14:cNvPr>
                <p14:cNvContentPartPr/>
                <p14:nvPr/>
              </p14:nvContentPartPr>
              <p14:xfrm>
                <a:off x="9415162" y="2252912"/>
                <a:ext cx="33120" cy="179280"/>
              </p14:xfrm>
            </p:contentPart>
          </mc:Choice>
          <mc:Fallback>
            <p:pic>
              <p:nvPicPr>
                <p:cNvPr id="472230" name="Freihand 472229">
                  <a:extLst>
                    <a:ext uri="{FF2B5EF4-FFF2-40B4-BE49-F238E27FC236}">
                      <a16:creationId xmlns:a16="http://schemas.microsoft.com/office/drawing/2014/main" id="{564A0EB4-91FD-4526-BB86-F12C7603C90A}"/>
                    </a:ext>
                  </a:extLst>
                </p:cNvPr>
                <p:cNvPicPr/>
                <p:nvPr/>
              </p:nvPicPr>
              <p:blipFill>
                <a:blip r:embed="rId399"/>
                <a:stretch>
                  <a:fillRect/>
                </a:stretch>
              </p:blipFill>
              <p:spPr>
                <a:xfrm>
                  <a:off x="9410842" y="2248592"/>
                  <a:ext cx="41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72231" name="Freihand 472230">
                  <a:extLst>
                    <a:ext uri="{FF2B5EF4-FFF2-40B4-BE49-F238E27FC236}">
                      <a16:creationId xmlns:a16="http://schemas.microsoft.com/office/drawing/2014/main" id="{9ED22F6D-0763-4929-9C9C-907BCC8D446D}"/>
                    </a:ext>
                  </a:extLst>
                </p14:cNvPr>
                <p14:cNvContentPartPr/>
                <p14:nvPr/>
              </p14:nvContentPartPr>
              <p14:xfrm>
                <a:off x="9661402" y="2336072"/>
                <a:ext cx="87840" cy="109080"/>
              </p14:xfrm>
            </p:contentPart>
          </mc:Choice>
          <mc:Fallback>
            <p:pic>
              <p:nvPicPr>
                <p:cNvPr id="472231" name="Freihand 472230">
                  <a:extLst>
                    <a:ext uri="{FF2B5EF4-FFF2-40B4-BE49-F238E27FC236}">
                      <a16:creationId xmlns:a16="http://schemas.microsoft.com/office/drawing/2014/main" id="{9ED22F6D-0763-4929-9C9C-907BCC8D446D}"/>
                    </a:ext>
                  </a:extLst>
                </p:cNvPr>
                <p:cNvPicPr/>
                <p:nvPr/>
              </p:nvPicPr>
              <p:blipFill>
                <a:blip r:embed="rId401"/>
                <a:stretch>
                  <a:fillRect/>
                </a:stretch>
              </p:blipFill>
              <p:spPr>
                <a:xfrm>
                  <a:off x="9657082" y="2331752"/>
                  <a:ext cx="96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72232" name="Freihand 472231">
                  <a:extLst>
                    <a:ext uri="{FF2B5EF4-FFF2-40B4-BE49-F238E27FC236}">
                      <a16:creationId xmlns:a16="http://schemas.microsoft.com/office/drawing/2014/main" id="{9D55E301-649B-47E0-824F-0B04D052F9C3}"/>
                    </a:ext>
                  </a:extLst>
                </p14:cNvPr>
                <p14:cNvContentPartPr/>
                <p14:nvPr/>
              </p14:nvContentPartPr>
              <p14:xfrm>
                <a:off x="9770482" y="2259392"/>
                <a:ext cx="80640" cy="151200"/>
              </p14:xfrm>
            </p:contentPart>
          </mc:Choice>
          <mc:Fallback>
            <p:pic>
              <p:nvPicPr>
                <p:cNvPr id="472232" name="Freihand 472231">
                  <a:extLst>
                    <a:ext uri="{FF2B5EF4-FFF2-40B4-BE49-F238E27FC236}">
                      <a16:creationId xmlns:a16="http://schemas.microsoft.com/office/drawing/2014/main" id="{9D55E301-649B-47E0-824F-0B04D052F9C3}"/>
                    </a:ext>
                  </a:extLst>
                </p:cNvPr>
                <p:cNvPicPr/>
                <p:nvPr/>
              </p:nvPicPr>
              <p:blipFill>
                <a:blip r:embed="rId403"/>
                <a:stretch>
                  <a:fillRect/>
                </a:stretch>
              </p:blipFill>
              <p:spPr>
                <a:xfrm>
                  <a:off x="9766162" y="2255072"/>
                  <a:ext cx="89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72233" name="Freihand 472232">
                  <a:extLst>
                    <a:ext uri="{FF2B5EF4-FFF2-40B4-BE49-F238E27FC236}">
                      <a16:creationId xmlns:a16="http://schemas.microsoft.com/office/drawing/2014/main" id="{1AEEFC49-3FF4-4616-ACD7-6A495CAF8007}"/>
                    </a:ext>
                  </a:extLst>
                </p14:cNvPr>
                <p14:cNvContentPartPr/>
                <p14:nvPr/>
              </p14:nvContentPartPr>
              <p14:xfrm>
                <a:off x="9833122" y="2242112"/>
                <a:ext cx="235800" cy="181080"/>
              </p14:xfrm>
            </p:contentPart>
          </mc:Choice>
          <mc:Fallback>
            <p:pic>
              <p:nvPicPr>
                <p:cNvPr id="472233" name="Freihand 472232">
                  <a:extLst>
                    <a:ext uri="{FF2B5EF4-FFF2-40B4-BE49-F238E27FC236}">
                      <a16:creationId xmlns:a16="http://schemas.microsoft.com/office/drawing/2014/main" id="{1AEEFC49-3FF4-4616-ACD7-6A495CAF8007}"/>
                    </a:ext>
                  </a:extLst>
                </p:cNvPr>
                <p:cNvPicPr/>
                <p:nvPr/>
              </p:nvPicPr>
              <p:blipFill>
                <a:blip r:embed="rId405"/>
                <a:stretch>
                  <a:fillRect/>
                </a:stretch>
              </p:blipFill>
              <p:spPr>
                <a:xfrm>
                  <a:off x="9828802" y="2237792"/>
                  <a:ext cx="244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72234" name="Freihand 472233">
                  <a:extLst>
                    <a:ext uri="{FF2B5EF4-FFF2-40B4-BE49-F238E27FC236}">
                      <a16:creationId xmlns:a16="http://schemas.microsoft.com/office/drawing/2014/main" id="{9F93D605-1D90-4EBE-ABA2-F389E5F1ABC9}"/>
                    </a:ext>
                  </a:extLst>
                </p14:cNvPr>
                <p14:cNvContentPartPr/>
                <p14:nvPr/>
              </p14:nvContentPartPr>
              <p14:xfrm>
                <a:off x="10004482" y="2347952"/>
                <a:ext cx="60120" cy="33840"/>
              </p14:xfrm>
            </p:contentPart>
          </mc:Choice>
          <mc:Fallback>
            <p:pic>
              <p:nvPicPr>
                <p:cNvPr id="472234" name="Freihand 472233">
                  <a:extLst>
                    <a:ext uri="{FF2B5EF4-FFF2-40B4-BE49-F238E27FC236}">
                      <a16:creationId xmlns:a16="http://schemas.microsoft.com/office/drawing/2014/main" id="{9F93D605-1D90-4EBE-ABA2-F389E5F1ABC9}"/>
                    </a:ext>
                  </a:extLst>
                </p:cNvPr>
                <p:cNvPicPr/>
                <p:nvPr/>
              </p:nvPicPr>
              <p:blipFill>
                <a:blip r:embed="rId407"/>
                <a:stretch>
                  <a:fillRect/>
                </a:stretch>
              </p:blipFill>
              <p:spPr>
                <a:xfrm>
                  <a:off x="10000162" y="2343632"/>
                  <a:ext cx="68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72235" name="Freihand 472234">
                  <a:extLst>
                    <a:ext uri="{FF2B5EF4-FFF2-40B4-BE49-F238E27FC236}">
                      <a16:creationId xmlns:a16="http://schemas.microsoft.com/office/drawing/2014/main" id="{B513B13A-AC39-4198-9EF2-677BC205E648}"/>
                    </a:ext>
                  </a:extLst>
                </p14:cNvPr>
                <p14:cNvContentPartPr/>
                <p14:nvPr/>
              </p14:nvContentPartPr>
              <p14:xfrm>
                <a:off x="10160362" y="2309792"/>
                <a:ext cx="97200" cy="112320"/>
              </p14:xfrm>
            </p:contentPart>
          </mc:Choice>
          <mc:Fallback>
            <p:pic>
              <p:nvPicPr>
                <p:cNvPr id="472235" name="Freihand 472234">
                  <a:extLst>
                    <a:ext uri="{FF2B5EF4-FFF2-40B4-BE49-F238E27FC236}">
                      <a16:creationId xmlns:a16="http://schemas.microsoft.com/office/drawing/2014/main" id="{B513B13A-AC39-4198-9EF2-677BC205E648}"/>
                    </a:ext>
                  </a:extLst>
                </p:cNvPr>
                <p:cNvPicPr/>
                <p:nvPr/>
              </p:nvPicPr>
              <p:blipFill>
                <a:blip r:embed="rId409"/>
                <a:stretch>
                  <a:fillRect/>
                </a:stretch>
              </p:blipFill>
              <p:spPr>
                <a:xfrm>
                  <a:off x="10156042" y="2305472"/>
                  <a:ext cx="105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72236" name="Freihand 472235">
                  <a:extLst>
                    <a:ext uri="{FF2B5EF4-FFF2-40B4-BE49-F238E27FC236}">
                      <a16:creationId xmlns:a16="http://schemas.microsoft.com/office/drawing/2014/main" id="{804ABFFF-F10F-41DC-A236-DF50B5285ECE}"/>
                    </a:ext>
                  </a:extLst>
                </p14:cNvPr>
                <p14:cNvContentPartPr/>
                <p14:nvPr/>
              </p14:nvContentPartPr>
              <p14:xfrm>
                <a:off x="10283122" y="2224112"/>
                <a:ext cx="122400" cy="183960"/>
              </p14:xfrm>
            </p:contentPart>
          </mc:Choice>
          <mc:Fallback>
            <p:pic>
              <p:nvPicPr>
                <p:cNvPr id="472236" name="Freihand 472235">
                  <a:extLst>
                    <a:ext uri="{FF2B5EF4-FFF2-40B4-BE49-F238E27FC236}">
                      <a16:creationId xmlns:a16="http://schemas.microsoft.com/office/drawing/2014/main" id="{804ABFFF-F10F-41DC-A236-DF50B5285ECE}"/>
                    </a:ext>
                  </a:extLst>
                </p:cNvPr>
                <p:cNvPicPr/>
                <p:nvPr/>
              </p:nvPicPr>
              <p:blipFill>
                <a:blip r:embed="rId411"/>
                <a:stretch>
                  <a:fillRect/>
                </a:stretch>
              </p:blipFill>
              <p:spPr>
                <a:xfrm>
                  <a:off x="10278802" y="2219792"/>
                  <a:ext cx="131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72237" name="Freihand 472236">
                  <a:extLst>
                    <a:ext uri="{FF2B5EF4-FFF2-40B4-BE49-F238E27FC236}">
                      <a16:creationId xmlns:a16="http://schemas.microsoft.com/office/drawing/2014/main" id="{91B91295-175A-4D25-9446-E7C36861060D}"/>
                    </a:ext>
                  </a:extLst>
                </p14:cNvPr>
                <p14:cNvContentPartPr/>
                <p14:nvPr/>
              </p14:nvContentPartPr>
              <p14:xfrm>
                <a:off x="10451602" y="2306192"/>
                <a:ext cx="174240" cy="105120"/>
              </p14:xfrm>
            </p:contentPart>
          </mc:Choice>
          <mc:Fallback>
            <p:pic>
              <p:nvPicPr>
                <p:cNvPr id="472237" name="Freihand 472236">
                  <a:extLst>
                    <a:ext uri="{FF2B5EF4-FFF2-40B4-BE49-F238E27FC236}">
                      <a16:creationId xmlns:a16="http://schemas.microsoft.com/office/drawing/2014/main" id="{91B91295-175A-4D25-9446-E7C36861060D}"/>
                    </a:ext>
                  </a:extLst>
                </p:cNvPr>
                <p:cNvPicPr/>
                <p:nvPr/>
              </p:nvPicPr>
              <p:blipFill>
                <a:blip r:embed="rId413"/>
                <a:stretch>
                  <a:fillRect/>
                </a:stretch>
              </p:blipFill>
              <p:spPr>
                <a:xfrm>
                  <a:off x="10447282" y="2301872"/>
                  <a:ext cx="182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72238" name="Freihand 472237">
                  <a:extLst>
                    <a:ext uri="{FF2B5EF4-FFF2-40B4-BE49-F238E27FC236}">
                      <a16:creationId xmlns:a16="http://schemas.microsoft.com/office/drawing/2014/main" id="{634E8B2E-D355-4C66-BEBB-8F14714BF612}"/>
                    </a:ext>
                  </a:extLst>
                </p14:cNvPr>
                <p14:cNvContentPartPr/>
                <p14:nvPr/>
              </p14:nvContentPartPr>
              <p14:xfrm>
                <a:off x="10644562" y="2304392"/>
                <a:ext cx="210240" cy="76680"/>
              </p14:xfrm>
            </p:contentPart>
          </mc:Choice>
          <mc:Fallback>
            <p:pic>
              <p:nvPicPr>
                <p:cNvPr id="472238" name="Freihand 472237">
                  <a:extLst>
                    <a:ext uri="{FF2B5EF4-FFF2-40B4-BE49-F238E27FC236}">
                      <a16:creationId xmlns:a16="http://schemas.microsoft.com/office/drawing/2014/main" id="{634E8B2E-D355-4C66-BEBB-8F14714BF612}"/>
                    </a:ext>
                  </a:extLst>
                </p:cNvPr>
                <p:cNvPicPr/>
                <p:nvPr/>
              </p:nvPicPr>
              <p:blipFill>
                <a:blip r:embed="rId415"/>
                <a:stretch>
                  <a:fillRect/>
                </a:stretch>
              </p:blipFill>
              <p:spPr>
                <a:xfrm>
                  <a:off x="10640242" y="2300072"/>
                  <a:ext cx="218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72239" name="Freihand 472238">
                  <a:extLst>
                    <a:ext uri="{FF2B5EF4-FFF2-40B4-BE49-F238E27FC236}">
                      <a16:creationId xmlns:a16="http://schemas.microsoft.com/office/drawing/2014/main" id="{5C7E1DCD-D089-43D8-8F7F-3782266A117A}"/>
                    </a:ext>
                  </a:extLst>
                </p14:cNvPr>
                <p14:cNvContentPartPr/>
                <p14:nvPr/>
              </p14:nvContentPartPr>
              <p14:xfrm>
                <a:off x="10870642" y="2205032"/>
                <a:ext cx="99720" cy="120960"/>
              </p14:xfrm>
            </p:contentPart>
          </mc:Choice>
          <mc:Fallback>
            <p:pic>
              <p:nvPicPr>
                <p:cNvPr id="472239" name="Freihand 472238">
                  <a:extLst>
                    <a:ext uri="{FF2B5EF4-FFF2-40B4-BE49-F238E27FC236}">
                      <a16:creationId xmlns:a16="http://schemas.microsoft.com/office/drawing/2014/main" id="{5C7E1DCD-D089-43D8-8F7F-3782266A117A}"/>
                    </a:ext>
                  </a:extLst>
                </p:cNvPr>
                <p:cNvPicPr/>
                <p:nvPr/>
              </p:nvPicPr>
              <p:blipFill>
                <a:blip r:embed="rId417"/>
                <a:stretch>
                  <a:fillRect/>
                </a:stretch>
              </p:blipFill>
              <p:spPr>
                <a:xfrm>
                  <a:off x="10866322" y="2200712"/>
                  <a:ext cx="108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72240" name="Freihand 472239">
                  <a:extLst>
                    <a:ext uri="{FF2B5EF4-FFF2-40B4-BE49-F238E27FC236}">
                      <a16:creationId xmlns:a16="http://schemas.microsoft.com/office/drawing/2014/main" id="{6EA8BFE4-CC77-4529-841B-B53F8F83CBBD}"/>
                    </a:ext>
                  </a:extLst>
                </p14:cNvPr>
                <p14:cNvContentPartPr/>
                <p14:nvPr/>
              </p14:nvContentPartPr>
              <p14:xfrm>
                <a:off x="10916002" y="2316992"/>
                <a:ext cx="20880" cy="36000"/>
              </p14:xfrm>
            </p:contentPart>
          </mc:Choice>
          <mc:Fallback>
            <p:pic>
              <p:nvPicPr>
                <p:cNvPr id="472240" name="Freihand 472239">
                  <a:extLst>
                    <a:ext uri="{FF2B5EF4-FFF2-40B4-BE49-F238E27FC236}">
                      <a16:creationId xmlns:a16="http://schemas.microsoft.com/office/drawing/2014/main" id="{6EA8BFE4-CC77-4529-841B-B53F8F83CBBD}"/>
                    </a:ext>
                  </a:extLst>
                </p:cNvPr>
                <p:cNvPicPr/>
                <p:nvPr/>
              </p:nvPicPr>
              <p:blipFill>
                <a:blip r:embed="rId419"/>
                <a:stretch>
                  <a:fillRect/>
                </a:stretch>
              </p:blipFill>
              <p:spPr>
                <a:xfrm>
                  <a:off x="10911682" y="2312672"/>
                  <a:ext cx="29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72241" name="Freihand 472240">
                  <a:extLst>
                    <a:ext uri="{FF2B5EF4-FFF2-40B4-BE49-F238E27FC236}">
                      <a16:creationId xmlns:a16="http://schemas.microsoft.com/office/drawing/2014/main" id="{0288B622-C6E1-4747-B431-A83614478EB0}"/>
                    </a:ext>
                  </a:extLst>
                </p14:cNvPr>
                <p14:cNvContentPartPr/>
                <p14:nvPr/>
              </p14:nvContentPartPr>
              <p14:xfrm>
                <a:off x="10979002" y="2282072"/>
                <a:ext cx="232560" cy="68040"/>
              </p14:xfrm>
            </p:contentPart>
          </mc:Choice>
          <mc:Fallback>
            <p:pic>
              <p:nvPicPr>
                <p:cNvPr id="472241" name="Freihand 472240">
                  <a:extLst>
                    <a:ext uri="{FF2B5EF4-FFF2-40B4-BE49-F238E27FC236}">
                      <a16:creationId xmlns:a16="http://schemas.microsoft.com/office/drawing/2014/main" id="{0288B622-C6E1-4747-B431-A83614478EB0}"/>
                    </a:ext>
                  </a:extLst>
                </p:cNvPr>
                <p:cNvPicPr/>
                <p:nvPr/>
              </p:nvPicPr>
              <p:blipFill>
                <a:blip r:embed="rId421"/>
                <a:stretch>
                  <a:fillRect/>
                </a:stretch>
              </p:blipFill>
              <p:spPr>
                <a:xfrm>
                  <a:off x="10974682" y="2277752"/>
                  <a:ext cx="241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72242" name="Freihand 472241">
                  <a:extLst>
                    <a:ext uri="{FF2B5EF4-FFF2-40B4-BE49-F238E27FC236}">
                      <a16:creationId xmlns:a16="http://schemas.microsoft.com/office/drawing/2014/main" id="{3DD2C2AF-154C-4615-9BC4-67558E57AFBA}"/>
                    </a:ext>
                  </a:extLst>
                </p14:cNvPr>
                <p14:cNvContentPartPr/>
                <p14:nvPr/>
              </p14:nvContentPartPr>
              <p14:xfrm>
                <a:off x="11245042" y="2226272"/>
                <a:ext cx="272160" cy="112320"/>
              </p14:xfrm>
            </p:contentPart>
          </mc:Choice>
          <mc:Fallback>
            <p:pic>
              <p:nvPicPr>
                <p:cNvPr id="472242" name="Freihand 472241">
                  <a:extLst>
                    <a:ext uri="{FF2B5EF4-FFF2-40B4-BE49-F238E27FC236}">
                      <a16:creationId xmlns:a16="http://schemas.microsoft.com/office/drawing/2014/main" id="{3DD2C2AF-154C-4615-9BC4-67558E57AFBA}"/>
                    </a:ext>
                  </a:extLst>
                </p:cNvPr>
                <p:cNvPicPr/>
                <p:nvPr/>
              </p:nvPicPr>
              <p:blipFill>
                <a:blip r:embed="rId423"/>
                <a:stretch>
                  <a:fillRect/>
                </a:stretch>
              </p:blipFill>
              <p:spPr>
                <a:xfrm>
                  <a:off x="11240722" y="2221952"/>
                  <a:ext cx="280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72244" name="Freihand 472243">
                  <a:extLst>
                    <a:ext uri="{FF2B5EF4-FFF2-40B4-BE49-F238E27FC236}">
                      <a16:creationId xmlns:a16="http://schemas.microsoft.com/office/drawing/2014/main" id="{9A71699E-3070-40E4-8D4E-FD77FE05DFB4}"/>
                    </a:ext>
                  </a:extLst>
                </p14:cNvPr>
                <p14:cNvContentPartPr/>
                <p14:nvPr/>
              </p14:nvContentPartPr>
              <p14:xfrm>
                <a:off x="9161722" y="2576552"/>
                <a:ext cx="209880" cy="126720"/>
              </p14:xfrm>
            </p:contentPart>
          </mc:Choice>
          <mc:Fallback>
            <p:pic>
              <p:nvPicPr>
                <p:cNvPr id="472244" name="Freihand 472243">
                  <a:extLst>
                    <a:ext uri="{FF2B5EF4-FFF2-40B4-BE49-F238E27FC236}">
                      <a16:creationId xmlns:a16="http://schemas.microsoft.com/office/drawing/2014/main" id="{9A71699E-3070-40E4-8D4E-FD77FE05DFB4}"/>
                    </a:ext>
                  </a:extLst>
                </p:cNvPr>
                <p:cNvPicPr/>
                <p:nvPr/>
              </p:nvPicPr>
              <p:blipFill>
                <a:blip r:embed="rId425"/>
                <a:stretch>
                  <a:fillRect/>
                </a:stretch>
              </p:blipFill>
              <p:spPr>
                <a:xfrm>
                  <a:off x="9157402" y="2572232"/>
                  <a:ext cx="218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72245" name="Freihand 472244">
                  <a:extLst>
                    <a:ext uri="{FF2B5EF4-FFF2-40B4-BE49-F238E27FC236}">
                      <a16:creationId xmlns:a16="http://schemas.microsoft.com/office/drawing/2014/main" id="{EF51E8F0-405F-40E0-BEC9-5AC3B02B4C01}"/>
                    </a:ext>
                  </a:extLst>
                </p14:cNvPr>
                <p14:cNvContentPartPr/>
                <p14:nvPr/>
              </p14:nvContentPartPr>
              <p14:xfrm>
                <a:off x="9404002" y="2620832"/>
                <a:ext cx="62640" cy="75960"/>
              </p14:xfrm>
            </p:contentPart>
          </mc:Choice>
          <mc:Fallback>
            <p:pic>
              <p:nvPicPr>
                <p:cNvPr id="472245" name="Freihand 472244">
                  <a:extLst>
                    <a:ext uri="{FF2B5EF4-FFF2-40B4-BE49-F238E27FC236}">
                      <a16:creationId xmlns:a16="http://schemas.microsoft.com/office/drawing/2014/main" id="{EF51E8F0-405F-40E0-BEC9-5AC3B02B4C01}"/>
                    </a:ext>
                  </a:extLst>
                </p:cNvPr>
                <p:cNvPicPr/>
                <p:nvPr/>
              </p:nvPicPr>
              <p:blipFill>
                <a:blip r:embed="rId427"/>
                <a:stretch>
                  <a:fillRect/>
                </a:stretch>
              </p:blipFill>
              <p:spPr>
                <a:xfrm>
                  <a:off x="9399682" y="2616512"/>
                  <a:ext cx="71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72246" name="Freihand 472245">
                  <a:extLst>
                    <a:ext uri="{FF2B5EF4-FFF2-40B4-BE49-F238E27FC236}">
                      <a16:creationId xmlns:a16="http://schemas.microsoft.com/office/drawing/2014/main" id="{D4341980-767E-4FDB-84D2-B6429D5DDCEE}"/>
                    </a:ext>
                  </a:extLst>
                </p14:cNvPr>
                <p14:cNvContentPartPr/>
                <p14:nvPr/>
              </p14:nvContentPartPr>
              <p14:xfrm>
                <a:off x="9507682" y="2522192"/>
                <a:ext cx="119880" cy="162720"/>
              </p14:xfrm>
            </p:contentPart>
          </mc:Choice>
          <mc:Fallback>
            <p:pic>
              <p:nvPicPr>
                <p:cNvPr id="472246" name="Freihand 472245">
                  <a:extLst>
                    <a:ext uri="{FF2B5EF4-FFF2-40B4-BE49-F238E27FC236}">
                      <a16:creationId xmlns:a16="http://schemas.microsoft.com/office/drawing/2014/main" id="{D4341980-767E-4FDB-84D2-B6429D5DDCEE}"/>
                    </a:ext>
                  </a:extLst>
                </p:cNvPr>
                <p:cNvPicPr/>
                <p:nvPr/>
              </p:nvPicPr>
              <p:blipFill>
                <a:blip r:embed="rId429"/>
                <a:stretch>
                  <a:fillRect/>
                </a:stretch>
              </p:blipFill>
              <p:spPr>
                <a:xfrm>
                  <a:off x="9503362" y="2517872"/>
                  <a:ext cx="128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72247" name="Freihand 472246">
                  <a:extLst>
                    <a:ext uri="{FF2B5EF4-FFF2-40B4-BE49-F238E27FC236}">
                      <a16:creationId xmlns:a16="http://schemas.microsoft.com/office/drawing/2014/main" id="{40F7AF51-CB3E-4409-8CA3-E79EA1666020}"/>
                    </a:ext>
                  </a:extLst>
                </p14:cNvPr>
                <p14:cNvContentPartPr/>
                <p14:nvPr/>
              </p14:nvContentPartPr>
              <p14:xfrm>
                <a:off x="9654202" y="2600312"/>
                <a:ext cx="72360" cy="86400"/>
              </p14:xfrm>
            </p:contentPart>
          </mc:Choice>
          <mc:Fallback>
            <p:pic>
              <p:nvPicPr>
                <p:cNvPr id="472247" name="Freihand 472246">
                  <a:extLst>
                    <a:ext uri="{FF2B5EF4-FFF2-40B4-BE49-F238E27FC236}">
                      <a16:creationId xmlns:a16="http://schemas.microsoft.com/office/drawing/2014/main" id="{40F7AF51-CB3E-4409-8CA3-E79EA1666020}"/>
                    </a:ext>
                  </a:extLst>
                </p:cNvPr>
                <p:cNvPicPr/>
                <p:nvPr/>
              </p:nvPicPr>
              <p:blipFill>
                <a:blip r:embed="rId431"/>
                <a:stretch>
                  <a:fillRect/>
                </a:stretch>
              </p:blipFill>
              <p:spPr>
                <a:xfrm>
                  <a:off x="9649882" y="2595992"/>
                  <a:ext cx="81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472248" name="Freihand 472247">
                  <a:extLst>
                    <a:ext uri="{FF2B5EF4-FFF2-40B4-BE49-F238E27FC236}">
                      <a16:creationId xmlns:a16="http://schemas.microsoft.com/office/drawing/2014/main" id="{51459236-5012-49E2-BC6E-AC2A249F084B}"/>
                    </a:ext>
                  </a:extLst>
                </p14:cNvPr>
                <p14:cNvContentPartPr/>
                <p14:nvPr/>
              </p14:nvContentPartPr>
              <p14:xfrm>
                <a:off x="9748882" y="2530832"/>
                <a:ext cx="165960" cy="134280"/>
              </p14:xfrm>
            </p:contentPart>
          </mc:Choice>
          <mc:Fallback>
            <p:pic>
              <p:nvPicPr>
                <p:cNvPr id="472248" name="Freihand 472247">
                  <a:extLst>
                    <a:ext uri="{FF2B5EF4-FFF2-40B4-BE49-F238E27FC236}">
                      <a16:creationId xmlns:a16="http://schemas.microsoft.com/office/drawing/2014/main" id="{51459236-5012-49E2-BC6E-AC2A249F084B}"/>
                    </a:ext>
                  </a:extLst>
                </p:cNvPr>
                <p:cNvPicPr/>
                <p:nvPr/>
              </p:nvPicPr>
              <p:blipFill>
                <a:blip r:embed="rId433"/>
                <a:stretch>
                  <a:fillRect/>
                </a:stretch>
              </p:blipFill>
              <p:spPr>
                <a:xfrm>
                  <a:off x="9744562" y="2526512"/>
                  <a:ext cx="174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472249" name="Freihand 472248">
                  <a:extLst>
                    <a:ext uri="{FF2B5EF4-FFF2-40B4-BE49-F238E27FC236}">
                      <a16:creationId xmlns:a16="http://schemas.microsoft.com/office/drawing/2014/main" id="{4BDD4A92-0242-4F48-A391-2A9DBC9144F3}"/>
                    </a:ext>
                  </a:extLst>
                </p14:cNvPr>
                <p14:cNvContentPartPr/>
                <p14:nvPr/>
              </p14:nvContentPartPr>
              <p14:xfrm>
                <a:off x="9972802" y="2496632"/>
                <a:ext cx="116280" cy="143640"/>
              </p14:xfrm>
            </p:contentPart>
          </mc:Choice>
          <mc:Fallback>
            <p:pic>
              <p:nvPicPr>
                <p:cNvPr id="472249" name="Freihand 472248">
                  <a:extLst>
                    <a:ext uri="{FF2B5EF4-FFF2-40B4-BE49-F238E27FC236}">
                      <a16:creationId xmlns:a16="http://schemas.microsoft.com/office/drawing/2014/main" id="{4BDD4A92-0242-4F48-A391-2A9DBC9144F3}"/>
                    </a:ext>
                  </a:extLst>
                </p:cNvPr>
                <p:cNvPicPr/>
                <p:nvPr/>
              </p:nvPicPr>
              <p:blipFill>
                <a:blip r:embed="rId435"/>
                <a:stretch>
                  <a:fillRect/>
                </a:stretch>
              </p:blipFill>
              <p:spPr>
                <a:xfrm>
                  <a:off x="9968482" y="2492312"/>
                  <a:ext cx="124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472250" name="Freihand 472249">
                  <a:extLst>
                    <a:ext uri="{FF2B5EF4-FFF2-40B4-BE49-F238E27FC236}">
                      <a16:creationId xmlns:a16="http://schemas.microsoft.com/office/drawing/2014/main" id="{6A799485-58AA-4759-86BB-5DD5BE40D7CD}"/>
                    </a:ext>
                  </a:extLst>
                </p14:cNvPr>
                <p14:cNvContentPartPr/>
                <p14:nvPr/>
              </p14:nvContentPartPr>
              <p14:xfrm>
                <a:off x="10025722" y="2568992"/>
                <a:ext cx="256680" cy="90720"/>
              </p14:xfrm>
            </p:contentPart>
          </mc:Choice>
          <mc:Fallback>
            <p:pic>
              <p:nvPicPr>
                <p:cNvPr id="472250" name="Freihand 472249">
                  <a:extLst>
                    <a:ext uri="{FF2B5EF4-FFF2-40B4-BE49-F238E27FC236}">
                      <a16:creationId xmlns:a16="http://schemas.microsoft.com/office/drawing/2014/main" id="{6A799485-58AA-4759-86BB-5DD5BE40D7CD}"/>
                    </a:ext>
                  </a:extLst>
                </p:cNvPr>
                <p:cNvPicPr/>
                <p:nvPr/>
              </p:nvPicPr>
              <p:blipFill>
                <a:blip r:embed="rId437"/>
                <a:stretch>
                  <a:fillRect/>
                </a:stretch>
              </p:blipFill>
              <p:spPr>
                <a:xfrm>
                  <a:off x="10021402" y="2564672"/>
                  <a:ext cx="265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472251" name="Freihand 472250">
                  <a:extLst>
                    <a:ext uri="{FF2B5EF4-FFF2-40B4-BE49-F238E27FC236}">
                      <a16:creationId xmlns:a16="http://schemas.microsoft.com/office/drawing/2014/main" id="{28500544-1235-46ED-A71E-7100E7496D9E}"/>
                    </a:ext>
                  </a:extLst>
                </p14:cNvPr>
                <p14:cNvContentPartPr/>
                <p14:nvPr/>
              </p14:nvContentPartPr>
              <p14:xfrm>
                <a:off x="10307242" y="2536592"/>
                <a:ext cx="118800" cy="129600"/>
              </p14:xfrm>
            </p:contentPart>
          </mc:Choice>
          <mc:Fallback>
            <p:pic>
              <p:nvPicPr>
                <p:cNvPr id="472251" name="Freihand 472250">
                  <a:extLst>
                    <a:ext uri="{FF2B5EF4-FFF2-40B4-BE49-F238E27FC236}">
                      <a16:creationId xmlns:a16="http://schemas.microsoft.com/office/drawing/2014/main" id="{28500544-1235-46ED-A71E-7100E7496D9E}"/>
                    </a:ext>
                  </a:extLst>
                </p:cNvPr>
                <p:cNvPicPr/>
                <p:nvPr/>
              </p:nvPicPr>
              <p:blipFill>
                <a:blip r:embed="rId439"/>
                <a:stretch>
                  <a:fillRect/>
                </a:stretch>
              </p:blipFill>
              <p:spPr>
                <a:xfrm>
                  <a:off x="10302922" y="2532272"/>
                  <a:ext cx="127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72252" name="Freihand 472251">
                  <a:extLst>
                    <a:ext uri="{FF2B5EF4-FFF2-40B4-BE49-F238E27FC236}">
                      <a16:creationId xmlns:a16="http://schemas.microsoft.com/office/drawing/2014/main" id="{D9EEA17F-355E-43C3-831D-FE91E1C53A70}"/>
                    </a:ext>
                  </a:extLst>
                </p14:cNvPr>
                <p14:cNvContentPartPr/>
                <p14:nvPr/>
              </p14:nvContentPartPr>
              <p14:xfrm>
                <a:off x="10444762" y="2532992"/>
                <a:ext cx="121320" cy="104040"/>
              </p14:xfrm>
            </p:contentPart>
          </mc:Choice>
          <mc:Fallback>
            <p:pic>
              <p:nvPicPr>
                <p:cNvPr id="472252" name="Freihand 472251">
                  <a:extLst>
                    <a:ext uri="{FF2B5EF4-FFF2-40B4-BE49-F238E27FC236}">
                      <a16:creationId xmlns:a16="http://schemas.microsoft.com/office/drawing/2014/main" id="{D9EEA17F-355E-43C3-831D-FE91E1C53A70}"/>
                    </a:ext>
                  </a:extLst>
                </p:cNvPr>
                <p:cNvPicPr/>
                <p:nvPr/>
              </p:nvPicPr>
              <p:blipFill>
                <a:blip r:embed="rId441"/>
                <a:stretch>
                  <a:fillRect/>
                </a:stretch>
              </p:blipFill>
              <p:spPr>
                <a:xfrm>
                  <a:off x="10440442" y="2528672"/>
                  <a:ext cx="129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72254" name="Freihand 472253">
                  <a:extLst>
                    <a:ext uri="{FF2B5EF4-FFF2-40B4-BE49-F238E27FC236}">
                      <a16:creationId xmlns:a16="http://schemas.microsoft.com/office/drawing/2014/main" id="{774F92BB-1B87-4593-987E-464916A25E82}"/>
                    </a:ext>
                  </a:extLst>
                </p14:cNvPr>
                <p14:cNvContentPartPr/>
                <p14:nvPr/>
              </p14:nvContentPartPr>
              <p14:xfrm>
                <a:off x="8938162" y="2947712"/>
                <a:ext cx="146160" cy="22320"/>
              </p14:xfrm>
            </p:contentPart>
          </mc:Choice>
          <mc:Fallback>
            <p:pic>
              <p:nvPicPr>
                <p:cNvPr id="472254" name="Freihand 472253">
                  <a:extLst>
                    <a:ext uri="{FF2B5EF4-FFF2-40B4-BE49-F238E27FC236}">
                      <a16:creationId xmlns:a16="http://schemas.microsoft.com/office/drawing/2014/main" id="{774F92BB-1B87-4593-987E-464916A25E82}"/>
                    </a:ext>
                  </a:extLst>
                </p:cNvPr>
                <p:cNvPicPr/>
                <p:nvPr/>
              </p:nvPicPr>
              <p:blipFill>
                <a:blip r:embed="rId443"/>
                <a:stretch>
                  <a:fillRect/>
                </a:stretch>
              </p:blipFill>
              <p:spPr>
                <a:xfrm>
                  <a:off x="8933842" y="2943392"/>
                  <a:ext cx="154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72255" name="Freihand 472254">
                  <a:extLst>
                    <a:ext uri="{FF2B5EF4-FFF2-40B4-BE49-F238E27FC236}">
                      <a16:creationId xmlns:a16="http://schemas.microsoft.com/office/drawing/2014/main" id="{6EF9282A-B21F-49DE-A5DA-1BF63298F9E2}"/>
                    </a:ext>
                  </a:extLst>
                </p14:cNvPr>
                <p14:cNvContentPartPr/>
                <p14:nvPr/>
              </p14:nvContentPartPr>
              <p14:xfrm>
                <a:off x="9216082" y="2908832"/>
                <a:ext cx="115200" cy="243000"/>
              </p14:xfrm>
            </p:contentPart>
          </mc:Choice>
          <mc:Fallback>
            <p:pic>
              <p:nvPicPr>
                <p:cNvPr id="472255" name="Freihand 472254">
                  <a:extLst>
                    <a:ext uri="{FF2B5EF4-FFF2-40B4-BE49-F238E27FC236}">
                      <a16:creationId xmlns:a16="http://schemas.microsoft.com/office/drawing/2014/main" id="{6EF9282A-B21F-49DE-A5DA-1BF63298F9E2}"/>
                    </a:ext>
                  </a:extLst>
                </p:cNvPr>
                <p:cNvPicPr/>
                <p:nvPr/>
              </p:nvPicPr>
              <p:blipFill>
                <a:blip r:embed="rId445"/>
                <a:stretch>
                  <a:fillRect/>
                </a:stretch>
              </p:blipFill>
              <p:spPr>
                <a:xfrm>
                  <a:off x="9211762" y="2904512"/>
                  <a:ext cx="1238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472256" name="Freihand 472255">
                  <a:extLst>
                    <a:ext uri="{FF2B5EF4-FFF2-40B4-BE49-F238E27FC236}">
                      <a16:creationId xmlns:a16="http://schemas.microsoft.com/office/drawing/2014/main" id="{1BD97912-E4B8-451B-BA27-F55BAE342F90}"/>
                    </a:ext>
                  </a:extLst>
                </p14:cNvPr>
                <p14:cNvContentPartPr/>
                <p14:nvPr/>
              </p14:nvContentPartPr>
              <p14:xfrm>
                <a:off x="9357922" y="2877512"/>
                <a:ext cx="144720" cy="126720"/>
              </p14:xfrm>
            </p:contentPart>
          </mc:Choice>
          <mc:Fallback>
            <p:pic>
              <p:nvPicPr>
                <p:cNvPr id="472256" name="Freihand 472255">
                  <a:extLst>
                    <a:ext uri="{FF2B5EF4-FFF2-40B4-BE49-F238E27FC236}">
                      <a16:creationId xmlns:a16="http://schemas.microsoft.com/office/drawing/2014/main" id="{1BD97912-E4B8-451B-BA27-F55BAE342F90}"/>
                    </a:ext>
                  </a:extLst>
                </p:cNvPr>
                <p:cNvPicPr/>
                <p:nvPr/>
              </p:nvPicPr>
              <p:blipFill>
                <a:blip r:embed="rId447"/>
                <a:stretch>
                  <a:fillRect/>
                </a:stretch>
              </p:blipFill>
              <p:spPr>
                <a:xfrm>
                  <a:off x="9353602" y="2873192"/>
                  <a:ext cx="153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472258" name="Freihand 472257">
                  <a:extLst>
                    <a:ext uri="{FF2B5EF4-FFF2-40B4-BE49-F238E27FC236}">
                      <a16:creationId xmlns:a16="http://schemas.microsoft.com/office/drawing/2014/main" id="{3B47DF13-2A5B-4BA0-938E-AFE4B1B2D878}"/>
                    </a:ext>
                  </a:extLst>
                </p14:cNvPr>
                <p14:cNvContentPartPr/>
                <p14:nvPr/>
              </p14:nvContentPartPr>
              <p14:xfrm>
                <a:off x="9502282" y="2905592"/>
                <a:ext cx="234360" cy="84600"/>
              </p14:xfrm>
            </p:contentPart>
          </mc:Choice>
          <mc:Fallback>
            <p:pic>
              <p:nvPicPr>
                <p:cNvPr id="472258" name="Freihand 472257">
                  <a:extLst>
                    <a:ext uri="{FF2B5EF4-FFF2-40B4-BE49-F238E27FC236}">
                      <a16:creationId xmlns:a16="http://schemas.microsoft.com/office/drawing/2014/main" id="{3B47DF13-2A5B-4BA0-938E-AFE4B1B2D878}"/>
                    </a:ext>
                  </a:extLst>
                </p:cNvPr>
                <p:cNvPicPr/>
                <p:nvPr/>
              </p:nvPicPr>
              <p:blipFill>
                <a:blip r:embed="rId449"/>
                <a:stretch>
                  <a:fillRect/>
                </a:stretch>
              </p:blipFill>
              <p:spPr>
                <a:xfrm>
                  <a:off x="9497962" y="2901272"/>
                  <a:ext cx="243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72259" name="Freihand 472258">
                  <a:extLst>
                    <a:ext uri="{FF2B5EF4-FFF2-40B4-BE49-F238E27FC236}">
                      <a16:creationId xmlns:a16="http://schemas.microsoft.com/office/drawing/2014/main" id="{C3BD68E8-7F73-407D-A1DB-F87AD6D96CF1}"/>
                    </a:ext>
                  </a:extLst>
                </p14:cNvPr>
                <p14:cNvContentPartPr/>
                <p14:nvPr/>
              </p14:nvContentPartPr>
              <p14:xfrm>
                <a:off x="9708922" y="2898392"/>
                <a:ext cx="42120" cy="9360"/>
              </p14:xfrm>
            </p:contentPart>
          </mc:Choice>
          <mc:Fallback>
            <p:pic>
              <p:nvPicPr>
                <p:cNvPr id="472259" name="Freihand 472258">
                  <a:extLst>
                    <a:ext uri="{FF2B5EF4-FFF2-40B4-BE49-F238E27FC236}">
                      <a16:creationId xmlns:a16="http://schemas.microsoft.com/office/drawing/2014/main" id="{C3BD68E8-7F73-407D-A1DB-F87AD6D96CF1}"/>
                    </a:ext>
                  </a:extLst>
                </p:cNvPr>
                <p:cNvPicPr/>
                <p:nvPr/>
              </p:nvPicPr>
              <p:blipFill>
                <a:blip r:embed="rId451"/>
                <a:stretch>
                  <a:fillRect/>
                </a:stretch>
              </p:blipFill>
              <p:spPr>
                <a:xfrm>
                  <a:off x="9704602" y="2894072"/>
                  <a:ext cx="50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72260" name="Freihand 472259">
                  <a:extLst>
                    <a:ext uri="{FF2B5EF4-FFF2-40B4-BE49-F238E27FC236}">
                      <a16:creationId xmlns:a16="http://schemas.microsoft.com/office/drawing/2014/main" id="{B152C916-C712-4B97-B3C2-2418AE5E8DCE}"/>
                    </a:ext>
                  </a:extLst>
                </p14:cNvPr>
                <p14:cNvContentPartPr/>
                <p14:nvPr/>
              </p14:nvContentPartPr>
              <p14:xfrm>
                <a:off x="9737722" y="2913872"/>
                <a:ext cx="130320" cy="217080"/>
              </p14:xfrm>
            </p:contentPart>
          </mc:Choice>
          <mc:Fallback>
            <p:pic>
              <p:nvPicPr>
                <p:cNvPr id="472260" name="Freihand 472259">
                  <a:extLst>
                    <a:ext uri="{FF2B5EF4-FFF2-40B4-BE49-F238E27FC236}">
                      <a16:creationId xmlns:a16="http://schemas.microsoft.com/office/drawing/2014/main" id="{B152C916-C712-4B97-B3C2-2418AE5E8DCE}"/>
                    </a:ext>
                  </a:extLst>
                </p:cNvPr>
                <p:cNvPicPr/>
                <p:nvPr/>
              </p:nvPicPr>
              <p:blipFill>
                <a:blip r:embed="rId453"/>
                <a:stretch>
                  <a:fillRect/>
                </a:stretch>
              </p:blipFill>
              <p:spPr>
                <a:xfrm>
                  <a:off x="9733402" y="2909552"/>
                  <a:ext cx="1389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72261" name="Freihand 472260">
                  <a:extLst>
                    <a:ext uri="{FF2B5EF4-FFF2-40B4-BE49-F238E27FC236}">
                      <a16:creationId xmlns:a16="http://schemas.microsoft.com/office/drawing/2014/main" id="{76DC041B-B93E-4C3E-A98A-B001EBE2BCD5}"/>
                    </a:ext>
                  </a:extLst>
                </p14:cNvPr>
                <p14:cNvContentPartPr/>
                <p14:nvPr/>
              </p14:nvContentPartPr>
              <p14:xfrm>
                <a:off x="10040122" y="2826392"/>
                <a:ext cx="96480" cy="155160"/>
              </p14:xfrm>
            </p:contentPart>
          </mc:Choice>
          <mc:Fallback>
            <p:pic>
              <p:nvPicPr>
                <p:cNvPr id="472261" name="Freihand 472260">
                  <a:extLst>
                    <a:ext uri="{FF2B5EF4-FFF2-40B4-BE49-F238E27FC236}">
                      <a16:creationId xmlns:a16="http://schemas.microsoft.com/office/drawing/2014/main" id="{76DC041B-B93E-4C3E-A98A-B001EBE2BCD5}"/>
                    </a:ext>
                  </a:extLst>
                </p:cNvPr>
                <p:cNvPicPr/>
                <p:nvPr/>
              </p:nvPicPr>
              <p:blipFill>
                <a:blip r:embed="rId455"/>
                <a:stretch>
                  <a:fillRect/>
                </a:stretch>
              </p:blipFill>
              <p:spPr>
                <a:xfrm>
                  <a:off x="10035802" y="2822072"/>
                  <a:ext cx="105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72262" name="Freihand 472261">
                  <a:extLst>
                    <a:ext uri="{FF2B5EF4-FFF2-40B4-BE49-F238E27FC236}">
                      <a16:creationId xmlns:a16="http://schemas.microsoft.com/office/drawing/2014/main" id="{C1693DEC-425F-4FCA-863C-1B7E324541ED}"/>
                    </a:ext>
                  </a:extLst>
                </p14:cNvPr>
                <p14:cNvContentPartPr/>
                <p14:nvPr/>
              </p14:nvContentPartPr>
              <p14:xfrm>
                <a:off x="10122562" y="2819192"/>
                <a:ext cx="98640" cy="144720"/>
              </p14:xfrm>
            </p:contentPart>
          </mc:Choice>
          <mc:Fallback>
            <p:pic>
              <p:nvPicPr>
                <p:cNvPr id="472262" name="Freihand 472261">
                  <a:extLst>
                    <a:ext uri="{FF2B5EF4-FFF2-40B4-BE49-F238E27FC236}">
                      <a16:creationId xmlns:a16="http://schemas.microsoft.com/office/drawing/2014/main" id="{C1693DEC-425F-4FCA-863C-1B7E324541ED}"/>
                    </a:ext>
                  </a:extLst>
                </p:cNvPr>
                <p:cNvPicPr/>
                <p:nvPr/>
              </p:nvPicPr>
              <p:blipFill>
                <a:blip r:embed="rId457"/>
                <a:stretch>
                  <a:fillRect/>
                </a:stretch>
              </p:blipFill>
              <p:spPr>
                <a:xfrm>
                  <a:off x="10118242" y="2814872"/>
                  <a:ext cx="107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72263" name="Freihand 472262">
                  <a:extLst>
                    <a:ext uri="{FF2B5EF4-FFF2-40B4-BE49-F238E27FC236}">
                      <a16:creationId xmlns:a16="http://schemas.microsoft.com/office/drawing/2014/main" id="{080477E2-4A2C-42DB-979D-72DD87BC86EC}"/>
                    </a:ext>
                  </a:extLst>
                </p14:cNvPr>
                <p14:cNvContentPartPr/>
                <p14:nvPr/>
              </p14:nvContentPartPr>
              <p14:xfrm>
                <a:off x="10214722" y="2874992"/>
                <a:ext cx="142920" cy="58320"/>
              </p14:xfrm>
            </p:contentPart>
          </mc:Choice>
          <mc:Fallback>
            <p:pic>
              <p:nvPicPr>
                <p:cNvPr id="472263" name="Freihand 472262">
                  <a:extLst>
                    <a:ext uri="{FF2B5EF4-FFF2-40B4-BE49-F238E27FC236}">
                      <a16:creationId xmlns:a16="http://schemas.microsoft.com/office/drawing/2014/main" id="{080477E2-4A2C-42DB-979D-72DD87BC86EC}"/>
                    </a:ext>
                  </a:extLst>
                </p:cNvPr>
                <p:cNvPicPr/>
                <p:nvPr/>
              </p:nvPicPr>
              <p:blipFill>
                <a:blip r:embed="rId459"/>
                <a:stretch>
                  <a:fillRect/>
                </a:stretch>
              </p:blipFill>
              <p:spPr>
                <a:xfrm>
                  <a:off x="10210402" y="2870672"/>
                  <a:ext cx="151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72264" name="Freihand 472263">
                  <a:extLst>
                    <a:ext uri="{FF2B5EF4-FFF2-40B4-BE49-F238E27FC236}">
                      <a16:creationId xmlns:a16="http://schemas.microsoft.com/office/drawing/2014/main" id="{42C84257-77EF-41B4-8C93-F9E1D8FDCC01}"/>
                    </a:ext>
                  </a:extLst>
                </p14:cNvPr>
                <p14:cNvContentPartPr/>
                <p14:nvPr/>
              </p14:nvContentPartPr>
              <p14:xfrm>
                <a:off x="10399762" y="2867432"/>
                <a:ext cx="182880" cy="68040"/>
              </p14:xfrm>
            </p:contentPart>
          </mc:Choice>
          <mc:Fallback>
            <p:pic>
              <p:nvPicPr>
                <p:cNvPr id="472264" name="Freihand 472263">
                  <a:extLst>
                    <a:ext uri="{FF2B5EF4-FFF2-40B4-BE49-F238E27FC236}">
                      <a16:creationId xmlns:a16="http://schemas.microsoft.com/office/drawing/2014/main" id="{42C84257-77EF-41B4-8C93-F9E1D8FDCC01}"/>
                    </a:ext>
                  </a:extLst>
                </p:cNvPr>
                <p:cNvPicPr/>
                <p:nvPr/>
              </p:nvPicPr>
              <p:blipFill>
                <a:blip r:embed="rId461"/>
                <a:stretch>
                  <a:fillRect/>
                </a:stretch>
              </p:blipFill>
              <p:spPr>
                <a:xfrm>
                  <a:off x="10395442" y="2863112"/>
                  <a:ext cx="191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72265" name="Freihand 472264">
                  <a:extLst>
                    <a:ext uri="{FF2B5EF4-FFF2-40B4-BE49-F238E27FC236}">
                      <a16:creationId xmlns:a16="http://schemas.microsoft.com/office/drawing/2014/main" id="{85B76BFB-F52F-415F-A45F-DD208CAD1F9E}"/>
                    </a:ext>
                  </a:extLst>
                </p14:cNvPr>
                <p14:cNvContentPartPr/>
                <p14:nvPr/>
              </p14:nvContentPartPr>
              <p14:xfrm>
                <a:off x="10622602" y="2754752"/>
                <a:ext cx="436320" cy="195480"/>
              </p14:xfrm>
            </p:contentPart>
          </mc:Choice>
          <mc:Fallback>
            <p:pic>
              <p:nvPicPr>
                <p:cNvPr id="472265" name="Freihand 472264">
                  <a:extLst>
                    <a:ext uri="{FF2B5EF4-FFF2-40B4-BE49-F238E27FC236}">
                      <a16:creationId xmlns:a16="http://schemas.microsoft.com/office/drawing/2014/main" id="{85B76BFB-F52F-415F-A45F-DD208CAD1F9E}"/>
                    </a:ext>
                  </a:extLst>
                </p:cNvPr>
                <p:cNvPicPr/>
                <p:nvPr/>
              </p:nvPicPr>
              <p:blipFill>
                <a:blip r:embed="rId463"/>
                <a:stretch>
                  <a:fillRect/>
                </a:stretch>
              </p:blipFill>
              <p:spPr>
                <a:xfrm>
                  <a:off x="10618282" y="2750432"/>
                  <a:ext cx="444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72266" name="Freihand 472265">
                  <a:extLst>
                    <a:ext uri="{FF2B5EF4-FFF2-40B4-BE49-F238E27FC236}">
                      <a16:creationId xmlns:a16="http://schemas.microsoft.com/office/drawing/2014/main" id="{C2618376-5577-4B1A-905A-3CE0631583B3}"/>
                    </a:ext>
                  </a:extLst>
                </p14:cNvPr>
                <p14:cNvContentPartPr/>
                <p14:nvPr/>
              </p14:nvContentPartPr>
              <p14:xfrm>
                <a:off x="11035522" y="2749352"/>
                <a:ext cx="16920" cy="6480"/>
              </p14:xfrm>
            </p:contentPart>
          </mc:Choice>
          <mc:Fallback>
            <p:pic>
              <p:nvPicPr>
                <p:cNvPr id="472266" name="Freihand 472265">
                  <a:extLst>
                    <a:ext uri="{FF2B5EF4-FFF2-40B4-BE49-F238E27FC236}">
                      <a16:creationId xmlns:a16="http://schemas.microsoft.com/office/drawing/2014/main" id="{C2618376-5577-4B1A-905A-3CE0631583B3}"/>
                    </a:ext>
                  </a:extLst>
                </p:cNvPr>
                <p:cNvPicPr/>
                <p:nvPr/>
              </p:nvPicPr>
              <p:blipFill>
                <a:blip r:embed="rId465"/>
                <a:stretch>
                  <a:fillRect/>
                </a:stretch>
              </p:blipFill>
              <p:spPr>
                <a:xfrm>
                  <a:off x="11031202" y="2745032"/>
                  <a:ext cx="25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72267" name="Freihand 472266">
                  <a:extLst>
                    <a:ext uri="{FF2B5EF4-FFF2-40B4-BE49-F238E27FC236}">
                      <a16:creationId xmlns:a16="http://schemas.microsoft.com/office/drawing/2014/main" id="{62804A0A-9216-4AC4-94CF-E60DFE979213}"/>
                    </a:ext>
                  </a:extLst>
                </p14:cNvPr>
                <p14:cNvContentPartPr/>
                <p14:nvPr/>
              </p14:nvContentPartPr>
              <p14:xfrm>
                <a:off x="11039482" y="2833952"/>
                <a:ext cx="90000" cy="249480"/>
              </p14:xfrm>
            </p:contentPart>
          </mc:Choice>
          <mc:Fallback>
            <p:pic>
              <p:nvPicPr>
                <p:cNvPr id="472267" name="Freihand 472266">
                  <a:extLst>
                    <a:ext uri="{FF2B5EF4-FFF2-40B4-BE49-F238E27FC236}">
                      <a16:creationId xmlns:a16="http://schemas.microsoft.com/office/drawing/2014/main" id="{62804A0A-9216-4AC4-94CF-E60DFE979213}"/>
                    </a:ext>
                  </a:extLst>
                </p:cNvPr>
                <p:cNvPicPr/>
                <p:nvPr/>
              </p:nvPicPr>
              <p:blipFill>
                <a:blip r:embed="rId467"/>
                <a:stretch>
                  <a:fillRect/>
                </a:stretch>
              </p:blipFill>
              <p:spPr>
                <a:xfrm>
                  <a:off x="11035162" y="2829632"/>
                  <a:ext cx="986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72268" name="Freihand 472267">
                  <a:extLst>
                    <a:ext uri="{FF2B5EF4-FFF2-40B4-BE49-F238E27FC236}">
                      <a16:creationId xmlns:a16="http://schemas.microsoft.com/office/drawing/2014/main" id="{CC2EED4A-D7ED-4206-A692-2DCB599783DF}"/>
                    </a:ext>
                  </a:extLst>
                </p14:cNvPr>
                <p14:cNvContentPartPr/>
                <p14:nvPr/>
              </p14:nvContentPartPr>
              <p14:xfrm>
                <a:off x="10835002" y="2689232"/>
                <a:ext cx="67320" cy="16920"/>
              </p14:xfrm>
            </p:contentPart>
          </mc:Choice>
          <mc:Fallback>
            <p:pic>
              <p:nvPicPr>
                <p:cNvPr id="472268" name="Freihand 472267">
                  <a:extLst>
                    <a:ext uri="{FF2B5EF4-FFF2-40B4-BE49-F238E27FC236}">
                      <a16:creationId xmlns:a16="http://schemas.microsoft.com/office/drawing/2014/main" id="{CC2EED4A-D7ED-4206-A692-2DCB599783DF}"/>
                    </a:ext>
                  </a:extLst>
                </p:cNvPr>
                <p:cNvPicPr/>
                <p:nvPr/>
              </p:nvPicPr>
              <p:blipFill>
                <a:blip r:embed="rId469"/>
                <a:stretch>
                  <a:fillRect/>
                </a:stretch>
              </p:blipFill>
              <p:spPr>
                <a:xfrm>
                  <a:off x="10830682" y="2684912"/>
                  <a:ext cx="75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72269" name="Freihand 472268">
                  <a:extLst>
                    <a:ext uri="{FF2B5EF4-FFF2-40B4-BE49-F238E27FC236}">
                      <a16:creationId xmlns:a16="http://schemas.microsoft.com/office/drawing/2014/main" id="{31B3ABDB-8B4B-4BBF-A2B7-0DD1CB5221D8}"/>
                    </a:ext>
                  </a:extLst>
                </p14:cNvPr>
                <p14:cNvContentPartPr/>
                <p14:nvPr/>
              </p14:nvContentPartPr>
              <p14:xfrm>
                <a:off x="11182762" y="2720192"/>
                <a:ext cx="105840" cy="140760"/>
              </p14:xfrm>
            </p:contentPart>
          </mc:Choice>
          <mc:Fallback>
            <p:pic>
              <p:nvPicPr>
                <p:cNvPr id="472269" name="Freihand 472268">
                  <a:extLst>
                    <a:ext uri="{FF2B5EF4-FFF2-40B4-BE49-F238E27FC236}">
                      <a16:creationId xmlns:a16="http://schemas.microsoft.com/office/drawing/2014/main" id="{31B3ABDB-8B4B-4BBF-A2B7-0DD1CB5221D8}"/>
                    </a:ext>
                  </a:extLst>
                </p:cNvPr>
                <p:cNvPicPr/>
                <p:nvPr/>
              </p:nvPicPr>
              <p:blipFill>
                <a:blip r:embed="rId471"/>
                <a:stretch>
                  <a:fillRect/>
                </a:stretch>
              </p:blipFill>
              <p:spPr>
                <a:xfrm>
                  <a:off x="11178442" y="2715872"/>
                  <a:ext cx="114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72270" name="Freihand 472269">
                  <a:extLst>
                    <a:ext uri="{FF2B5EF4-FFF2-40B4-BE49-F238E27FC236}">
                      <a16:creationId xmlns:a16="http://schemas.microsoft.com/office/drawing/2014/main" id="{628EF120-1565-4F87-A2A2-4D185C6D25B2}"/>
                    </a:ext>
                  </a:extLst>
                </p14:cNvPr>
                <p14:cNvContentPartPr/>
                <p14:nvPr/>
              </p14:nvContentPartPr>
              <p14:xfrm>
                <a:off x="11222362" y="2830352"/>
                <a:ext cx="37800" cy="40680"/>
              </p14:xfrm>
            </p:contentPart>
          </mc:Choice>
          <mc:Fallback>
            <p:pic>
              <p:nvPicPr>
                <p:cNvPr id="472270" name="Freihand 472269">
                  <a:extLst>
                    <a:ext uri="{FF2B5EF4-FFF2-40B4-BE49-F238E27FC236}">
                      <a16:creationId xmlns:a16="http://schemas.microsoft.com/office/drawing/2014/main" id="{628EF120-1565-4F87-A2A2-4D185C6D25B2}"/>
                    </a:ext>
                  </a:extLst>
                </p:cNvPr>
                <p:cNvPicPr/>
                <p:nvPr/>
              </p:nvPicPr>
              <p:blipFill>
                <a:blip r:embed="rId473"/>
                <a:stretch>
                  <a:fillRect/>
                </a:stretch>
              </p:blipFill>
              <p:spPr>
                <a:xfrm>
                  <a:off x="11218042" y="2826032"/>
                  <a:ext cx="46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72271" name="Freihand 472270">
                  <a:extLst>
                    <a:ext uri="{FF2B5EF4-FFF2-40B4-BE49-F238E27FC236}">
                      <a16:creationId xmlns:a16="http://schemas.microsoft.com/office/drawing/2014/main" id="{1F9E8F33-13ED-4E90-A862-3DB176C4E115}"/>
                    </a:ext>
                  </a:extLst>
                </p14:cNvPr>
                <p14:cNvContentPartPr/>
                <p14:nvPr/>
              </p14:nvContentPartPr>
              <p14:xfrm>
                <a:off x="11291482" y="2687072"/>
                <a:ext cx="228600" cy="165960"/>
              </p14:xfrm>
            </p:contentPart>
          </mc:Choice>
          <mc:Fallback>
            <p:pic>
              <p:nvPicPr>
                <p:cNvPr id="472271" name="Freihand 472270">
                  <a:extLst>
                    <a:ext uri="{FF2B5EF4-FFF2-40B4-BE49-F238E27FC236}">
                      <a16:creationId xmlns:a16="http://schemas.microsoft.com/office/drawing/2014/main" id="{1F9E8F33-13ED-4E90-A862-3DB176C4E115}"/>
                    </a:ext>
                  </a:extLst>
                </p:cNvPr>
                <p:cNvPicPr/>
                <p:nvPr/>
              </p:nvPicPr>
              <p:blipFill>
                <a:blip r:embed="rId475"/>
                <a:stretch>
                  <a:fillRect/>
                </a:stretch>
              </p:blipFill>
              <p:spPr>
                <a:xfrm>
                  <a:off x="11287162" y="2682752"/>
                  <a:ext cx="237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72272" name="Freihand 472271">
                  <a:extLst>
                    <a:ext uri="{FF2B5EF4-FFF2-40B4-BE49-F238E27FC236}">
                      <a16:creationId xmlns:a16="http://schemas.microsoft.com/office/drawing/2014/main" id="{1B6E61B4-70C4-4847-9BA2-51C3F97AC071}"/>
                    </a:ext>
                  </a:extLst>
                </p14:cNvPr>
                <p14:cNvContentPartPr/>
                <p14:nvPr/>
              </p14:nvContentPartPr>
              <p14:xfrm>
                <a:off x="11452402" y="2644592"/>
                <a:ext cx="19080" cy="20520"/>
              </p14:xfrm>
            </p:contentPart>
          </mc:Choice>
          <mc:Fallback>
            <p:pic>
              <p:nvPicPr>
                <p:cNvPr id="472272" name="Freihand 472271">
                  <a:extLst>
                    <a:ext uri="{FF2B5EF4-FFF2-40B4-BE49-F238E27FC236}">
                      <a16:creationId xmlns:a16="http://schemas.microsoft.com/office/drawing/2014/main" id="{1B6E61B4-70C4-4847-9BA2-51C3F97AC071}"/>
                    </a:ext>
                  </a:extLst>
                </p:cNvPr>
                <p:cNvPicPr/>
                <p:nvPr/>
              </p:nvPicPr>
              <p:blipFill>
                <a:blip r:embed="rId54"/>
                <a:stretch>
                  <a:fillRect/>
                </a:stretch>
              </p:blipFill>
              <p:spPr>
                <a:xfrm>
                  <a:off x="11448082" y="2640272"/>
                  <a:ext cx="27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72273" name="Freihand 472272">
                  <a:extLst>
                    <a:ext uri="{FF2B5EF4-FFF2-40B4-BE49-F238E27FC236}">
                      <a16:creationId xmlns:a16="http://schemas.microsoft.com/office/drawing/2014/main" id="{39AD29D3-BDB8-46C8-A244-B6D862A3AD26}"/>
                    </a:ext>
                  </a:extLst>
                </p14:cNvPr>
                <p14:cNvContentPartPr/>
                <p14:nvPr/>
              </p14:nvContentPartPr>
              <p14:xfrm>
                <a:off x="11589922" y="2685632"/>
                <a:ext cx="259560" cy="132480"/>
              </p14:xfrm>
            </p:contentPart>
          </mc:Choice>
          <mc:Fallback>
            <p:pic>
              <p:nvPicPr>
                <p:cNvPr id="472273" name="Freihand 472272">
                  <a:extLst>
                    <a:ext uri="{FF2B5EF4-FFF2-40B4-BE49-F238E27FC236}">
                      <a16:creationId xmlns:a16="http://schemas.microsoft.com/office/drawing/2014/main" id="{39AD29D3-BDB8-46C8-A244-B6D862A3AD26}"/>
                    </a:ext>
                  </a:extLst>
                </p:cNvPr>
                <p:cNvPicPr/>
                <p:nvPr/>
              </p:nvPicPr>
              <p:blipFill>
                <a:blip r:embed="rId478"/>
                <a:stretch>
                  <a:fillRect/>
                </a:stretch>
              </p:blipFill>
              <p:spPr>
                <a:xfrm>
                  <a:off x="11585602" y="2681312"/>
                  <a:ext cx="268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72274" name="Freihand 472273">
                  <a:extLst>
                    <a:ext uri="{FF2B5EF4-FFF2-40B4-BE49-F238E27FC236}">
                      <a16:creationId xmlns:a16="http://schemas.microsoft.com/office/drawing/2014/main" id="{979CB8DD-BAAC-4111-B88C-201533B874BC}"/>
                    </a:ext>
                  </a:extLst>
                </p14:cNvPr>
                <p14:cNvContentPartPr/>
                <p14:nvPr/>
              </p14:nvContentPartPr>
              <p14:xfrm>
                <a:off x="11926162" y="2648552"/>
                <a:ext cx="86400" cy="187200"/>
              </p14:xfrm>
            </p:contentPart>
          </mc:Choice>
          <mc:Fallback>
            <p:pic>
              <p:nvPicPr>
                <p:cNvPr id="472274" name="Freihand 472273">
                  <a:extLst>
                    <a:ext uri="{FF2B5EF4-FFF2-40B4-BE49-F238E27FC236}">
                      <a16:creationId xmlns:a16="http://schemas.microsoft.com/office/drawing/2014/main" id="{979CB8DD-BAAC-4111-B88C-201533B874BC}"/>
                    </a:ext>
                  </a:extLst>
                </p:cNvPr>
                <p:cNvPicPr/>
                <p:nvPr/>
              </p:nvPicPr>
              <p:blipFill>
                <a:blip r:embed="rId480"/>
                <a:stretch>
                  <a:fillRect/>
                </a:stretch>
              </p:blipFill>
              <p:spPr>
                <a:xfrm>
                  <a:off x="11921842" y="2644232"/>
                  <a:ext cx="95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72276" name="Freihand 472275">
                  <a:extLst>
                    <a:ext uri="{FF2B5EF4-FFF2-40B4-BE49-F238E27FC236}">
                      <a16:creationId xmlns:a16="http://schemas.microsoft.com/office/drawing/2014/main" id="{B6E9B305-7115-4A1C-B1E6-40DF65DDDF1A}"/>
                    </a:ext>
                  </a:extLst>
                </p14:cNvPr>
                <p14:cNvContentPartPr/>
                <p14:nvPr/>
              </p14:nvContentPartPr>
              <p14:xfrm>
                <a:off x="9285202" y="3158672"/>
                <a:ext cx="274680" cy="139320"/>
              </p14:xfrm>
            </p:contentPart>
          </mc:Choice>
          <mc:Fallback>
            <p:pic>
              <p:nvPicPr>
                <p:cNvPr id="472276" name="Freihand 472275">
                  <a:extLst>
                    <a:ext uri="{FF2B5EF4-FFF2-40B4-BE49-F238E27FC236}">
                      <a16:creationId xmlns:a16="http://schemas.microsoft.com/office/drawing/2014/main" id="{B6E9B305-7115-4A1C-B1E6-40DF65DDDF1A}"/>
                    </a:ext>
                  </a:extLst>
                </p:cNvPr>
                <p:cNvPicPr/>
                <p:nvPr/>
              </p:nvPicPr>
              <p:blipFill>
                <a:blip r:embed="rId482"/>
                <a:stretch>
                  <a:fillRect/>
                </a:stretch>
              </p:blipFill>
              <p:spPr>
                <a:xfrm>
                  <a:off x="9280882" y="3154352"/>
                  <a:ext cx="283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72277" name="Freihand 472276">
                  <a:extLst>
                    <a:ext uri="{FF2B5EF4-FFF2-40B4-BE49-F238E27FC236}">
                      <a16:creationId xmlns:a16="http://schemas.microsoft.com/office/drawing/2014/main" id="{9377D71C-E58B-42A0-8900-5608D1FEED4B}"/>
                    </a:ext>
                  </a:extLst>
                </p14:cNvPr>
                <p14:cNvContentPartPr/>
                <p14:nvPr/>
              </p14:nvContentPartPr>
              <p14:xfrm>
                <a:off x="9503722" y="3115832"/>
                <a:ext cx="360" cy="360"/>
              </p14:xfrm>
            </p:contentPart>
          </mc:Choice>
          <mc:Fallback>
            <p:pic>
              <p:nvPicPr>
                <p:cNvPr id="472277" name="Freihand 472276">
                  <a:extLst>
                    <a:ext uri="{FF2B5EF4-FFF2-40B4-BE49-F238E27FC236}">
                      <a16:creationId xmlns:a16="http://schemas.microsoft.com/office/drawing/2014/main" id="{9377D71C-E58B-42A0-8900-5608D1FEED4B}"/>
                    </a:ext>
                  </a:extLst>
                </p:cNvPr>
                <p:cNvPicPr/>
                <p:nvPr/>
              </p:nvPicPr>
              <p:blipFill>
                <a:blip r:embed="rId94"/>
                <a:stretch>
                  <a:fillRect/>
                </a:stretch>
              </p:blipFill>
              <p:spPr>
                <a:xfrm>
                  <a:off x="9499402" y="3111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72278" name="Freihand 472277">
                  <a:extLst>
                    <a:ext uri="{FF2B5EF4-FFF2-40B4-BE49-F238E27FC236}">
                      <a16:creationId xmlns:a16="http://schemas.microsoft.com/office/drawing/2014/main" id="{065CF2D4-EC00-474F-929D-A0FA7171F404}"/>
                    </a:ext>
                  </a:extLst>
                </p14:cNvPr>
                <p14:cNvContentPartPr/>
                <p14:nvPr/>
              </p14:nvContentPartPr>
              <p14:xfrm>
                <a:off x="9666802" y="3115472"/>
                <a:ext cx="568800" cy="165240"/>
              </p14:xfrm>
            </p:contentPart>
          </mc:Choice>
          <mc:Fallback>
            <p:pic>
              <p:nvPicPr>
                <p:cNvPr id="472278" name="Freihand 472277">
                  <a:extLst>
                    <a:ext uri="{FF2B5EF4-FFF2-40B4-BE49-F238E27FC236}">
                      <a16:creationId xmlns:a16="http://schemas.microsoft.com/office/drawing/2014/main" id="{065CF2D4-EC00-474F-929D-A0FA7171F404}"/>
                    </a:ext>
                  </a:extLst>
                </p:cNvPr>
                <p:cNvPicPr/>
                <p:nvPr/>
              </p:nvPicPr>
              <p:blipFill>
                <a:blip r:embed="rId485"/>
                <a:stretch>
                  <a:fillRect/>
                </a:stretch>
              </p:blipFill>
              <p:spPr>
                <a:xfrm>
                  <a:off x="9662482" y="3111152"/>
                  <a:ext cx="577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72279" name="Freihand 472278">
                  <a:extLst>
                    <a:ext uri="{FF2B5EF4-FFF2-40B4-BE49-F238E27FC236}">
                      <a16:creationId xmlns:a16="http://schemas.microsoft.com/office/drawing/2014/main" id="{BBBF5115-80DB-47D9-8C72-E99E85286AB7}"/>
                    </a:ext>
                  </a:extLst>
                </p14:cNvPr>
                <p14:cNvContentPartPr/>
                <p14:nvPr/>
              </p14:nvContentPartPr>
              <p14:xfrm>
                <a:off x="10245322" y="3080552"/>
                <a:ext cx="329400" cy="169920"/>
              </p14:xfrm>
            </p:contentPart>
          </mc:Choice>
          <mc:Fallback>
            <p:pic>
              <p:nvPicPr>
                <p:cNvPr id="472279" name="Freihand 472278">
                  <a:extLst>
                    <a:ext uri="{FF2B5EF4-FFF2-40B4-BE49-F238E27FC236}">
                      <a16:creationId xmlns:a16="http://schemas.microsoft.com/office/drawing/2014/main" id="{BBBF5115-80DB-47D9-8C72-E99E85286AB7}"/>
                    </a:ext>
                  </a:extLst>
                </p:cNvPr>
                <p:cNvPicPr/>
                <p:nvPr/>
              </p:nvPicPr>
              <p:blipFill>
                <a:blip r:embed="rId487"/>
                <a:stretch>
                  <a:fillRect/>
                </a:stretch>
              </p:blipFill>
              <p:spPr>
                <a:xfrm>
                  <a:off x="10241002" y="3076232"/>
                  <a:ext cx="338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72280" name="Freihand 472279">
                  <a:extLst>
                    <a:ext uri="{FF2B5EF4-FFF2-40B4-BE49-F238E27FC236}">
                      <a16:creationId xmlns:a16="http://schemas.microsoft.com/office/drawing/2014/main" id="{DE6100D2-63A9-46F2-A345-4051F6E3A2DC}"/>
                    </a:ext>
                  </a:extLst>
                </p14:cNvPr>
                <p14:cNvContentPartPr/>
                <p14:nvPr/>
              </p14:nvContentPartPr>
              <p14:xfrm>
                <a:off x="10534042" y="3047432"/>
                <a:ext cx="360" cy="360"/>
              </p14:xfrm>
            </p:contentPart>
          </mc:Choice>
          <mc:Fallback>
            <p:pic>
              <p:nvPicPr>
                <p:cNvPr id="472280" name="Freihand 472279">
                  <a:extLst>
                    <a:ext uri="{FF2B5EF4-FFF2-40B4-BE49-F238E27FC236}">
                      <a16:creationId xmlns:a16="http://schemas.microsoft.com/office/drawing/2014/main" id="{DE6100D2-63A9-46F2-A345-4051F6E3A2DC}"/>
                    </a:ext>
                  </a:extLst>
                </p:cNvPr>
                <p:cNvPicPr/>
                <p:nvPr/>
              </p:nvPicPr>
              <p:blipFill>
                <a:blip r:embed="rId94"/>
                <a:stretch>
                  <a:fillRect/>
                </a:stretch>
              </p:blipFill>
              <p:spPr>
                <a:xfrm>
                  <a:off x="10529722" y="3043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72281" name="Freihand 472280">
                  <a:extLst>
                    <a:ext uri="{FF2B5EF4-FFF2-40B4-BE49-F238E27FC236}">
                      <a16:creationId xmlns:a16="http://schemas.microsoft.com/office/drawing/2014/main" id="{59687971-CD06-4AB9-BF55-C09BB5426109}"/>
                    </a:ext>
                  </a:extLst>
                </p14:cNvPr>
                <p14:cNvContentPartPr/>
                <p14:nvPr/>
              </p14:nvContentPartPr>
              <p14:xfrm>
                <a:off x="10595242" y="3134912"/>
                <a:ext cx="194400" cy="77040"/>
              </p14:xfrm>
            </p:contentPart>
          </mc:Choice>
          <mc:Fallback>
            <p:pic>
              <p:nvPicPr>
                <p:cNvPr id="472281" name="Freihand 472280">
                  <a:extLst>
                    <a:ext uri="{FF2B5EF4-FFF2-40B4-BE49-F238E27FC236}">
                      <a16:creationId xmlns:a16="http://schemas.microsoft.com/office/drawing/2014/main" id="{59687971-CD06-4AB9-BF55-C09BB5426109}"/>
                    </a:ext>
                  </a:extLst>
                </p:cNvPr>
                <p:cNvPicPr/>
                <p:nvPr/>
              </p:nvPicPr>
              <p:blipFill>
                <a:blip r:embed="rId490"/>
                <a:stretch>
                  <a:fillRect/>
                </a:stretch>
              </p:blipFill>
              <p:spPr>
                <a:xfrm>
                  <a:off x="10590922" y="3130592"/>
                  <a:ext cx="203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72282" name="Freihand 472281">
                  <a:extLst>
                    <a:ext uri="{FF2B5EF4-FFF2-40B4-BE49-F238E27FC236}">
                      <a16:creationId xmlns:a16="http://schemas.microsoft.com/office/drawing/2014/main" id="{466CC633-4F19-45D6-A47B-76F5A006A285}"/>
                    </a:ext>
                  </a:extLst>
                </p14:cNvPr>
                <p14:cNvContentPartPr/>
                <p14:nvPr/>
              </p14:nvContentPartPr>
              <p14:xfrm>
                <a:off x="10820242" y="3058592"/>
                <a:ext cx="250920" cy="137520"/>
              </p14:xfrm>
            </p:contentPart>
          </mc:Choice>
          <mc:Fallback>
            <p:pic>
              <p:nvPicPr>
                <p:cNvPr id="472282" name="Freihand 472281">
                  <a:extLst>
                    <a:ext uri="{FF2B5EF4-FFF2-40B4-BE49-F238E27FC236}">
                      <a16:creationId xmlns:a16="http://schemas.microsoft.com/office/drawing/2014/main" id="{466CC633-4F19-45D6-A47B-76F5A006A285}"/>
                    </a:ext>
                  </a:extLst>
                </p:cNvPr>
                <p:cNvPicPr/>
                <p:nvPr/>
              </p:nvPicPr>
              <p:blipFill>
                <a:blip r:embed="rId492"/>
                <a:stretch>
                  <a:fillRect/>
                </a:stretch>
              </p:blipFill>
              <p:spPr>
                <a:xfrm>
                  <a:off x="10815922" y="3054272"/>
                  <a:ext cx="259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72284" name="Freihand 472283">
                  <a:extLst>
                    <a:ext uri="{FF2B5EF4-FFF2-40B4-BE49-F238E27FC236}">
                      <a16:creationId xmlns:a16="http://schemas.microsoft.com/office/drawing/2014/main" id="{C817181A-3172-4B00-B98C-7D6D38FAE523}"/>
                    </a:ext>
                  </a:extLst>
                </p14:cNvPr>
                <p14:cNvContentPartPr/>
                <p14:nvPr/>
              </p14:nvContentPartPr>
              <p14:xfrm>
                <a:off x="11221282" y="3006032"/>
                <a:ext cx="185400" cy="172800"/>
              </p14:xfrm>
            </p:contentPart>
          </mc:Choice>
          <mc:Fallback>
            <p:pic>
              <p:nvPicPr>
                <p:cNvPr id="472284" name="Freihand 472283">
                  <a:extLst>
                    <a:ext uri="{FF2B5EF4-FFF2-40B4-BE49-F238E27FC236}">
                      <a16:creationId xmlns:a16="http://schemas.microsoft.com/office/drawing/2014/main" id="{C817181A-3172-4B00-B98C-7D6D38FAE523}"/>
                    </a:ext>
                  </a:extLst>
                </p:cNvPr>
                <p:cNvPicPr/>
                <p:nvPr/>
              </p:nvPicPr>
              <p:blipFill>
                <a:blip r:embed="rId494"/>
                <a:stretch>
                  <a:fillRect/>
                </a:stretch>
              </p:blipFill>
              <p:spPr>
                <a:xfrm>
                  <a:off x="11216962" y="3001712"/>
                  <a:ext cx="194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72285" name="Freihand 472284">
                  <a:extLst>
                    <a:ext uri="{FF2B5EF4-FFF2-40B4-BE49-F238E27FC236}">
                      <a16:creationId xmlns:a16="http://schemas.microsoft.com/office/drawing/2014/main" id="{515E5F63-8D82-4430-99E1-A372E72B3DDE}"/>
                    </a:ext>
                  </a:extLst>
                </p14:cNvPr>
                <p14:cNvContentPartPr/>
                <p14:nvPr/>
              </p14:nvContentPartPr>
              <p14:xfrm>
                <a:off x="11403082" y="3079472"/>
                <a:ext cx="115560" cy="91800"/>
              </p14:xfrm>
            </p:contentPart>
          </mc:Choice>
          <mc:Fallback>
            <p:pic>
              <p:nvPicPr>
                <p:cNvPr id="472285" name="Freihand 472284">
                  <a:extLst>
                    <a:ext uri="{FF2B5EF4-FFF2-40B4-BE49-F238E27FC236}">
                      <a16:creationId xmlns:a16="http://schemas.microsoft.com/office/drawing/2014/main" id="{515E5F63-8D82-4430-99E1-A372E72B3DDE}"/>
                    </a:ext>
                  </a:extLst>
                </p:cNvPr>
                <p:cNvPicPr/>
                <p:nvPr/>
              </p:nvPicPr>
              <p:blipFill>
                <a:blip r:embed="rId496"/>
                <a:stretch>
                  <a:fillRect/>
                </a:stretch>
              </p:blipFill>
              <p:spPr>
                <a:xfrm>
                  <a:off x="11398762" y="3075152"/>
                  <a:ext cx="124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72286" name="Freihand 472285">
                  <a:extLst>
                    <a:ext uri="{FF2B5EF4-FFF2-40B4-BE49-F238E27FC236}">
                      <a16:creationId xmlns:a16="http://schemas.microsoft.com/office/drawing/2014/main" id="{D977FC92-2B14-4AD8-A4DB-955A6AC65B9F}"/>
                    </a:ext>
                  </a:extLst>
                </p14:cNvPr>
                <p14:cNvContentPartPr/>
                <p14:nvPr/>
              </p14:nvContentPartPr>
              <p14:xfrm>
                <a:off x="11499562" y="2963552"/>
                <a:ext cx="360" cy="360"/>
              </p14:xfrm>
            </p:contentPart>
          </mc:Choice>
          <mc:Fallback>
            <p:pic>
              <p:nvPicPr>
                <p:cNvPr id="472286" name="Freihand 472285">
                  <a:extLst>
                    <a:ext uri="{FF2B5EF4-FFF2-40B4-BE49-F238E27FC236}">
                      <a16:creationId xmlns:a16="http://schemas.microsoft.com/office/drawing/2014/main" id="{D977FC92-2B14-4AD8-A4DB-955A6AC65B9F}"/>
                    </a:ext>
                  </a:extLst>
                </p:cNvPr>
                <p:cNvPicPr/>
                <p:nvPr/>
              </p:nvPicPr>
              <p:blipFill>
                <a:blip r:embed="rId94"/>
                <a:stretch>
                  <a:fillRect/>
                </a:stretch>
              </p:blipFill>
              <p:spPr>
                <a:xfrm>
                  <a:off x="11495242" y="2959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72287" name="Freihand 472286">
                  <a:extLst>
                    <a:ext uri="{FF2B5EF4-FFF2-40B4-BE49-F238E27FC236}">
                      <a16:creationId xmlns:a16="http://schemas.microsoft.com/office/drawing/2014/main" id="{1B4EA7CE-E9CB-446B-B2C9-07038EF4DD97}"/>
                    </a:ext>
                  </a:extLst>
                </p14:cNvPr>
                <p14:cNvContentPartPr/>
                <p14:nvPr/>
              </p14:nvContentPartPr>
              <p14:xfrm>
                <a:off x="11527642" y="2949152"/>
                <a:ext cx="132120" cy="212040"/>
              </p14:xfrm>
            </p:contentPart>
          </mc:Choice>
          <mc:Fallback>
            <p:pic>
              <p:nvPicPr>
                <p:cNvPr id="472287" name="Freihand 472286">
                  <a:extLst>
                    <a:ext uri="{FF2B5EF4-FFF2-40B4-BE49-F238E27FC236}">
                      <a16:creationId xmlns:a16="http://schemas.microsoft.com/office/drawing/2014/main" id="{1B4EA7CE-E9CB-446B-B2C9-07038EF4DD97}"/>
                    </a:ext>
                  </a:extLst>
                </p:cNvPr>
                <p:cNvPicPr/>
                <p:nvPr/>
              </p:nvPicPr>
              <p:blipFill>
                <a:blip r:embed="rId499"/>
                <a:stretch>
                  <a:fillRect/>
                </a:stretch>
              </p:blipFill>
              <p:spPr>
                <a:xfrm>
                  <a:off x="11523322" y="2944832"/>
                  <a:ext cx="140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72288" name="Freihand 472287">
                  <a:extLst>
                    <a:ext uri="{FF2B5EF4-FFF2-40B4-BE49-F238E27FC236}">
                      <a16:creationId xmlns:a16="http://schemas.microsoft.com/office/drawing/2014/main" id="{BB22ADE7-0C3C-424C-B1A0-1F7D63B594C7}"/>
                    </a:ext>
                  </a:extLst>
                </p14:cNvPr>
                <p14:cNvContentPartPr/>
                <p14:nvPr/>
              </p14:nvContentPartPr>
              <p14:xfrm>
                <a:off x="11660482" y="2950232"/>
                <a:ext cx="127440" cy="202320"/>
              </p14:xfrm>
            </p:contentPart>
          </mc:Choice>
          <mc:Fallback>
            <p:pic>
              <p:nvPicPr>
                <p:cNvPr id="472288" name="Freihand 472287">
                  <a:extLst>
                    <a:ext uri="{FF2B5EF4-FFF2-40B4-BE49-F238E27FC236}">
                      <a16:creationId xmlns:a16="http://schemas.microsoft.com/office/drawing/2014/main" id="{BB22ADE7-0C3C-424C-B1A0-1F7D63B594C7}"/>
                    </a:ext>
                  </a:extLst>
                </p:cNvPr>
                <p:cNvPicPr/>
                <p:nvPr/>
              </p:nvPicPr>
              <p:blipFill>
                <a:blip r:embed="rId501"/>
                <a:stretch>
                  <a:fillRect/>
                </a:stretch>
              </p:blipFill>
              <p:spPr>
                <a:xfrm>
                  <a:off x="11656162" y="2945912"/>
                  <a:ext cx="1360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72289" name="Freihand 472288">
                  <a:extLst>
                    <a:ext uri="{FF2B5EF4-FFF2-40B4-BE49-F238E27FC236}">
                      <a16:creationId xmlns:a16="http://schemas.microsoft.com/office/drawing/2014/main" id="{766384D5-5A88-4105-A495-A5C56714308C}"/>
                    </a:ext>
                  </a:extLst>
                </p14:cNvPr>
                <p14:cNvContentPartPr/>
                <p14:nvPr/>
              </p14:nvContentPartPr>
              <p14:xfrm>
                <a:off x="11797642" y="2957432"/>
                <a:ext cx="281160" cy="219960"/>
              </p14:xfrm>
            </p:contentPart>
          </mc:Choice>
          <mc:Fallback>
            <p:pic>
              <p:nvPicPr>
                <p:cNvPr id="472289" name="Freihand 472288">
                  <a:extLst>
                    <a:ext uri="{FF2B5EF4-FFF2-40B4-BE49-F238E27FC236}">
                      <a16:creationId xmlns:a16="http://schemas.microsoft.com/office/drawing/2014/main" id="{766384D5-5A88-4105-A495-A5C56714308C}"/>
                    </a:ext>
                  </a:extLst>
                </p:cNvPr>
                <p:cNvPicPr/>
                <p:nvPr/>
              </p:nvPicPr>
              <p:blipFill>
                <a:blip r:embed="rId503"/>
                <a:stretch>
                  <a:fillRect/>
                </a:stretch>
              </p:blipFill>
              <p:spPr>
                <a:xfrm>
                  <a:off x="11793322" y="2953112"/>
                  <a:ext cx="289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72291" name="Freihand 472290">
                  <a:extLst>
                    <a:ext uri="{FF2B5EF4-FFF2-40B4-BE49-F238E27FC236}">
                      <a16:creationId xmlns:a16="http://schemas.microsoft.com/office/drawing/2014/main" id="{6DBDC6EE-CE25-40E7-BB39-5131873E6352}"/>
                    </a:ext>
                  </a:extLst>
                </p14:cNvPr>
                <p14:cNvContentPartPr/>
                <p14:nvPr/>
              </p14:nvContentPartPr>
              <p14:xfrm>
                <a:off x="9319762" y="3384032"/>
                <a:ext cx="197280" cy="167040"/>
              </p14:xfrm>
            </p:contentPart>
          </mc:Choice>
          <mc:Fallback>
            <p:pic>
              <p:nvPicPr>
                <p:cNvPr id="472291" name="Freihand 472290">
                  <a:extLst>
                    <a:ext uri="{FF2B5EF4-FFF2-40B4-BE49-F238E27FC236}">
                      <a16:creationId xmlns:a16="http://schemas.microsoft.com/office/drawing/2014/main" id="{6DBDC6EE-CE25-40E7-BB39-5131873E6352}"/>
                    </a:ext>
                  </a:extLst>
                </p:cNvPr>
                <p:cNvPicPr/>
                <p:nvPr/>
              </p:nvPicPr>
              <p:blipFill>
                <a:blip r:embed="rId505"/>
                <a:stretch>
                  <a:fillRect/>
                </a:stretch>
              </p:blipFill>
              <p:spPr>
                <a:xfrm>
                  <a:off x="9315442" y="3379712"/>
                  <a:ext cx="205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72292" name="Freihand 472291">
                  <a:extLst>
                    <a:ext uri="{FF2B5EF4-FFF2-40B4-BE49-F238E27FC236}">
                      <a16:creationId xmlns:a16="http://schemas.microsoft.com/office/drawing/2014/main" id="{AD6DB851-A5AB-41C5-BC1E-11B5E2C05ABF}"/>
                    </a:ext>
                  </a:extLst>
                </p14:cNvPr>
                <p14:cNvContentPartPr/>
                <p14:nvPr/>
              </p14:nvContentPartPr>
              <p14:xfrm>
                <a:off x="9535402" y="3446672"/>
                <a:ext cx="169560" cy="81360"/>
              </p14:xfrm>
            </p:contentPart>
          </mc:Choice>
          <mc:Fallback>
            <p:pic>
              <p:nvPicPr>
                <p:cNvPr id="472292" name="Freihand 472291">
                  <a:extLst>
                    <a:ext uri="{FF2B5EF4-FFF2-40B4-BE49-F238E27FC236}">
                      <a16:creationId xmlns:a16="http://schemas.microsoft.com/office/drawing/2014/main" id="{AD6DB851-A5AB-41C5-BC1E-11B5E2C05ABF}"/>
                    </a:ext>
                  </a:extLst>
                </p:cNvPr>
                <p:cNvPicPr/>
                <p:nvPr/>
              </p:nvPicPr>
              <p:blipFill>
                <a:blip r:embed="rId507"/>
                <a:stretch>
                  <a:fillRect/>
                </a:stretch>
              </p:blipFill>
              <p:spPr>
                <a:xfrm>
                  <a:off x="9531082" y="3442352"/>
                  <a:ext cx="178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72293" name="Freihand 472292">
                  <a:extLst>
                    <a:ext uri="{FF2B5EF4-FFF2-40B4-BE49-F238E27FC236}">
                      <a16:creationId xmlns:a16="http://schemas.microsoft.com/office/drawing/2014/main" id="{1BA2C79E-0FBE-4EB4-9C9F-EE59ACFEFD34}"/>
                    </a:ext>
                  </a:extLst>
                </p14:cNvPr>
                <p14:cNvContentPartPr/>
                <p14:nvPr/>
              </p14:nvContentPartPr>
              <p14:xfrm>
                <a:off x="9300682" y="3537032"/>
                <a:ext cx="436680" cy="57240"/>
              </p14:xfrm>
            </p:contentPart>
          </mc:Choice>
          <mc:Fallback>
            <p:pic>
              <p:nvPicPr>
                <p:cNvPr id="472293" name="Freihand 472292">
                  <a:extLst>
                    <a:ext uri="{FF2B5EF4-FFF2-40B4-BE49-F238E27FC236}">
                      <a16:creationId xmlns:a16="http://schemas.microsoft.com/office/drawing/2014/main" id="{1BA2C79E-0FBE-4EB4-9C9F-EE59ACFEFD34}"/>
                    </a:ext>
                  </a:extLst>
                </p:cNvPr>
                <p:cNvPicPr/>
                <p:nvPr/>
              </p:nvPicPr>
              <p:blipFill>
                <a:blip r:embed="rId509"/>
                <a:stretch>
                  <a:fillRect/>
                </a:stretch>
              </p:blipFill>
              <p:spPr>
                <a:xfrm>
                  <a:off x="9296362" y="3532712"/>
                  <a:ext cx="445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72294" name="Freihand 472293">
                  <a:extLst>
                    <a:ext uri="{FF2B5EF4-FFF2-40B4-BE49-F238E27FC236}">
                      <a16:creationId xmlns:a16="http://schemas.microsoft.com/office/drawing/2014/main" id="{066A6240-8EAB-455F-9481-9FD2D00A109E}"/>
                    </a:ext>
                  </a:extLst>
                </p14:cNvPr>
                <p14:cNvContentPartPr/>
                <p14:nvPr/>
              </p14:nvContentPartPr>
              <p14:xfrm>
                <a:off x="9804682" y="3437672"/>
                <a:ext cx="11160" cy="28800"/>
              </p14:xfrm>
            </p:contentPart>
          </mc:Choice>
          <mc:Fallback>
            <p:pic>
              <p:nvPicPr>
                <p:cNvPr id="472294" name="Freihand 472293">
                  <a:extLst>
                    <a:ext uri="{FF2B5EF4-FFF2-40B4-BE49-F238E27FC236}">
                      <a16:creationId xmlns:a16="http://schemas.microsoft.com/office/drawing/2014/main" id="{066A6240-8EAB-455F-9481-9FD2D00A109E}"/>
                    </a:ext>
                  </a:extLst>
                </p:cNvPr>
                <p:cNvPicPr/>
                <p:nvPr/>
              </p:nvPicPr>
              <p:blipFill>
                <a:blip r:embed="rId511"/>
                <a:stretch>
                  <a:fillRect/>
                </a:stretch>
              </p:blipFill>
              <p:spPr>
                <a:xfrm>
                  <a:off x="9800362" y="3433352"/>
                  <a:ext cx="19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472295" name="Freihand 472294">
                  <a:extLst>
                    <a:ext uri="{FF2B5EF4-FFF2-40B4-BE49-F238E27FC236}">
                      <a16:creationId xmlns:a16="http://schemas.microsoft.com/office/drawing/2014/main" id="{03E7B0C7-DEB8-4B26-AE11-4FB9ABC16C99}"/>
                    </a:ext>
                  </a:extLst>
                </p14:cNvPr>
                <p14:cNvContentPartPr/>
                <p14:nvPr/>
              </p14:nvContentPartPr>
              <p14:xfrm>
                <a:off x="9810442" y="3502472"/>
                <a:ext cx="12600" cy="18720"/>
              </p14:xfrm>
            </p:contentPart>
          </mc:Choice>
          <mc:Fallback>
            <p:pic>
              <p:nvPicPr>
                <p:cNvPr id="472295" name="Freihand 472294">
                  <a:extLst>
                    <a:ext uri="{FF2B5EF4-FFF2-40B4-BE49-F238E27FC236}">
                      <a16:creationId xmlns:a16="http://schemas.microsoft.com/office/drawing/2014/main" id="{03E7B0C7-DEB8-4B26-AE11-4FB9ABC16C99}"/>
                    </a:ext>
                  </a:extLst>
                </p:cNvPr>
                <p:cNvPicPr/>
                <p:nvPr/>
              </p:nvPicPr>
              <p:blipFill>
                <a:blip r:embed="rId513"/>
                <a:stretch>
                  <a:fillRect/>
                </a:stretch>
              </p:blipFill>
              <p:spPr>
                <a:xfrm>
                  <a:off x="9806122" y="3498152"/>
                  <a:ext cx="21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472296" name="Freihand 472295">
                  <a:extLst>
                    <a:ext uri="{FF2B5EF4-FFF2-40B4-BE49-F238E27FC236}">
                      <a16:creationId xmlns:a16="http://schemas.microsoft.com/office/drawing/2014/main" id="{B8C8CE7E-ACD1-4ACC-8DD0-B182F866DDB3}"/>
                    </a:ext>
                  </a:extLst>
                </p14:cNvPr>
                <p14:cNvContentPartPr/>
                <p14:nvPr/>
              </p14:nvContentPartPr>
              <p14:xfrm>
                <a:off x="9964522" y="3415352"/>
                <a:ext cx="28440" cy="80280"/>
              </p14:xfrm>
            </p:contentPart>
          </mc:Choice>
          <mc:Fallback>
            <p:pic>
              <p:nvPicPr>
                <p:cNvPr id="472296" name="Freihand 472295">
                  <a:extLst>
                    <a:ext uri="{FF2B5EF4-FFF2-40B4-BE49-F238E27FC236}">
                      <a16:creationId xmlns:a16="http://schemas.microsoft.com/office/drawing/2014/main" id="{B8C8CE7E-ACD1-4ACC-8DD0-B182F866DDB3}"/>
                    </a:ext>
                  </a:extLst>
                </p:cNvPr>
                <p:cNvPicPr/>
                <p:nvPr/>
              </p:nvPicPr>
              <p:blipFill>
                <a:blip r:embed="rId515"/>
                <a:stretch>
                  <a:fillRect/>
                </a:stretch>
              </p:blipFill>
              <p:spPr>
                <a:xfrm>
                  <a:off x="9960202" y="3411032"/>
                  <a:ext cx="37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472297" name="Freihand 472296">
                  <a:extLst>
                    <a:ext uri="{FF2B5EF4-FFF2-40B4-BE49-F238E27FC236}">
                      <a16:creationId xmlns:a16="http://schemas.microsoft.com/office/drawing/2014/main" id="{F140464A-6077-4EAA-8DBE-716B96A8B3EC}"/>
                    </a:ext>
                  </a:extLst>
                </p14:cNvPr>
                <p14:cNvContentPartPr/>
                <p14:nvPr/>
              </p14:nvContentPartPr>
              <p14:xfrm>
                <a:off x="9960202" y="3394112"/>
                <a:ext cx="103680" cy="57960"/>
              </p14:xfrm>
            </p:contentPart>
          </mc:Choice>
          <mc:Fallback>
            <p:pic>
              <p:nvPicPr>
                <p:cNvPr id="472297" name="Freihand 472296">
                  <a:extLst>
                    <a:ext uri="{FF2B5EF4-FFF2-40B4-BE49-F238E27FC236}">
                      <a16:creationId xmlns:a16="http://schemas.microsoft.com/office/drawing/2014/main" id="{F140464A-6077-4EAA-8DBE-716B96A8B3EC}"/>
                    </a:ext>
                  </a:extLst>
                </p:cNvPr>
                <p:cNvPicPr/>
                <p:nvPr/>
              </p:nvPicPr>
              <p:blipFill>
                <a:blip r:embed="rId517"/>
                <a:stretch>
                  <a:fillRect/>
                </a:stretch>
              </p:blipFill>
              <p:spPr>
                <a:xfrm>
                  <a:off x="9955882" y="3389792"/>
                  <a:ext cx="112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72298" name="Freihand 472297">
                  <a:extLst>
                    <a:ext uri="{FF2B5EF4-FFF2-40B4-BE49-F238E27FC236}">
                      <a16:creationId xmlns:a16="http://schemas.microsoft.com/office/drawing/2014/main" id="{0D80D1D6-70B4-4542-B308-36138B90BE70}"/>
                    </a:ext>
                  </a:extLst>
                </p14:cNvPr>
                <p14:cNvContentPartPr/>
                <p14:nvPr/>
              </p14:nvContentPartPr>
              <p14:xfrm>
                <a:off x="9969202" y="3494552"/>
                <a:ext cx="85320" cy="24840"/>
              </p14:xfrm>
            </p:contentPart>
          </mc:Choice>
          <mc:Fallback>
            <p:pic>
              <p:nvPicPr>
                <p:cNvPr id="472298" name="Freihand 472297">
                  <a:extLst>
                    <a:ext uri="{FF2B5EF4-FFF2-40B4-BE49-F238E27FC236}">
                      <a16:creationId xmlns:a16="http://schemas.microsoft.com/office/drawing/2014/main" id="{0D80D1D6-70B4-4542-B308-36138B90BE70}"/>
                    </a:ext>
                  </a:extLst>
                </p:cNvPr>
                <p:cNvPicPr/>
                <p:nvPr/>
              </p:nvPicPr>
              <p:blipFill>
                <a:blip r:embed="rId519"/>
                <a:stretch>
                  <a:fillRect/>
                </a:stretch>
              </p:blipFill>
              <p:spPr>
                <a:xfrm>
                  <a:off x="9964882" y="3490232"/>
                  <a:ext cx="93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472299" name="Freihand 472298">
                  <a:extLst>
                    <a:ext uri="{FF2B5EF4-FFF2-40B4-BE49-F238E27FC236}">
                      <a16:creationId xmlns:a16="http://schemas.microsoft.com/office/drawing/2014/main" id="{19E3834A-FDB4-4807-9F15-B6405B53485C}"/>
                    </a:ext>
                  </a:extLst>
                </p14:cNvPr>
                <p14:cNvContentPartPr/>
                <p14:nvPr/>
              </p14:nvContentPartPr>
              <p14:xfrm>
                <a:off x="10075762" y="3467912"/>
                <a:ext cx="157680" cy="58320"/>
              </p14:xfrm>
            </p:contentPart>
          </mc:Choice>
          <mc:Fallback>
            <p:pic>
              <p:nvPicPr>
                <p:cNvPr id="472299" name="Freihand 472298">
                  <a:extLst>
                    <a:ext uri="{FF2B5EF4-FFF2-40B4-BE49-F238E27FC236}">
                      <a16:creationId xmlns:a16="http://schemas.microsoft.com/office/drawing/2014/main" id="{19E3834A-FDB4-4807-9F15-B6405B53485C}"/>
                    </a:ext>
                  </a:extLst>
                </p:cNvPr>
                <p:cNvPicPr/>
                <p:nvPr/>
              </p:nvPicPr>
              <p:blipFill>
                <a:blip r:embed="rId521"/>
                <a:stretch>
                  <a:fillRect/>
                </a:stretch>
              </p:blipFill>
              <p:spPr>
                <a:xfrm>
                  <a:off x="10071442" y="3463592"/>
                  <a:ext cx="166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472300" name="Freihand 472299">
                  <a:extLst>
                    <a:ext uri="{FF2B5EF4-FFF2-40B4-BE49-F238E27FC236}">
                      <a16:creationId xmlns:a16="http://schemas.microsoft.com/office/drawing/2014/main" id="{E8E1E071-A8E2-45E5-B205-060C2098F107}"/>
                    </a:ext>
                  </a:extLst>
                </p14:cNvPr>
                <p14:cNvContentPartPr/>
                <p14:nvPr/>
              </p14:nvContentPartPr>
              <p14:xfrm>
                <a:off x="10236322" y="3386912"/>
                <a:ext cx="360" cy="360"/>
              </p14:xfrm>
            </p:contentPart>
          </mc:Choice>
          <mc:Fallback>
            <p:pic>
              <p:nvPicPr>
                <p:cNvPr id="472300" name="Freihand 472299">
                  <a:extLst>
                    <a:ext uri="{FF2B5EF4-FFF2-40B4-BE49-F238E27FC236}">
                      <a16:creationId xmlns:a16="http://schemas.microsoft.com/office/drawing/2014/main" id="{E8E1E071-A8E2-45E5-B205-060C2098F107}"/>
                    </a:ext>
                  </a:extLst>
                </p:cNvPr>
                <p:cNvPicPr/>
                <p:nvPr/>
              </p:nvPicPr>
              <p:blipFill>
                <a:blip r:embed="rId94"/>
                <a:stretch>
                  <a:fillRect/>
                </a:stretch>
              </p:blipFill>
              <p:spPr>
                <a:xfrm>
                  <a:off x="10232002" y="3382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72301" name="Freihand 472300">
                  <a:extLst>
                    <a:ext uri="{FF2B5EF4-FFF2-40B4-BE49-F238E27FC236}">
                      <a16:creationId xmlns:a16="http://schemas.microsoft.com/office/drawing/2014/main" id="{66E21CFF-AE01-45B9-944A-12F2E9AB80C1}"/>
                    </a:ext>
                  </a:extLst>
                </p14:cNvPr>
                <p14:cNvContentPartPr/>
                <p14:nvPr/>
              </p14:nvContentPartPr>
              <p14:xfrm>
                <a:off x="10340002" y="3433352"/>
                <a:ext cx="72000" cy="89280"/>
              </p14:xfrm>
            </p:contentPart>
          </mc:Choice>
          <mc:Fallback>
            <p:pic>
              <p:nvPicPr>
                <p:cNvPr id="472301" name="Freihand 472300">
                  <a:extLst>
                    <a:ext uri="{FF2B5EF4-FFF2-40B4-BE49-F238E27FC236}">
                      <a16:creationId xmlns:a16="http://schemas.microsoft.com/office/drawing/2014/main" id="{66E21CFF-AE01-45B9-944A-12F2E9AB80C1}"/>
                    </a:ext>
                  </a:extLst>
                </p:cNvPr>
                <p:cNvPicPr/>
                <p:nvPr/>
              </p:nvPicPr>
              <p:blipFill>
                <a:blip r:embed="rId524"/>
                <a:stretch>
                  <a:fillRect/>
                </a:stretch>
              </p:blipFill>
              <p:spPr>
                <a:xfrm>
                  <a:off x="10335682" y="3429032"/>
                  <a:ext cx="80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72302" name="Freihand 472301">
                  <a:extLst>
                    <a:ext uri="{FF2B5EF4-FFF2-40B4-BE49-F238E27FC236}">
                      <a16:creationId xmlns:a16="http://schemas.microsoft.com/office/drawing/2014/main" id="{4109D5AB-CF7E-43F2-B703-536E1FFB2F3A}"/>
                    </a:ext>
                  </a:extLst>
                </p14:cNvPr>
                <p14:cNvContentPartPr/>
                <p14:nvPr/>
              </p14:nvContentPartPr>
              <p14:xfrm>
                <a:off x="10432522" y="3352712"/>
                <a:ext cx="177120" cy="169560"/>
              </p14:xfrm>
            </p:contentPart>
          </mc:Choice>
          <mc:Fallback>
            <p:pic>
              <p:nvPicPr>
                <p:cNvPr id="472302" name="Freihand 472301">
                  <a:extLst>
                    <a:ext uri="{FF2B5EF4-FFF2-40B4-BE49-F238E27FC236}">
                      <a16:creationId xmlns:a16="http://schemas.microsoft.com/office/drawing/2014/main" id="{4109D5AB-CF7E-43F2-B703-536E1FFB2F3A}"/>
                    </a:ext>
                  </a:extLst>
                </p:cNvPr>
                <p:cNvPicPr/>
                <p:nvPr/>
              </p:nvPicPr>
              <p:blipFill>
                <a:blip r:embed="rId526"/>
                <a:stretch>
                  <a:fillRect/>
                </a:stretch>
              </p:blipFill>
              <p:spPr>
                <a:xfrm>
                  <a:off x="10428202" y="3348392"/>
                  <a:ext cx="185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72303" name="Freihand 472302">
                  <a:extLst>
                    <a:ext uri="{FF2B5EF4-FFF2-40B4-BE49-F238E27FC236}">
                      <a16:creationId xmlns:a16="http://schemas.microsoft.com/office/drawing/2014/main" id="{346FDA98-9972-4C8E-A809-914F14A224D8}"/>
                    </a:ext>
                  </a:extLst>
                </p14:cNvPr>
                <p14:cNvContentPartPr/>
                <p14:nvPr/>
              </p14:nvContentPartPr>
              <p14:xfrm>
                <a:off x="10610722" y="3313112"/>
                <a:ext cx="122040" cy="176400"/>
              </p14:xfrm>
            </p:contentPart>
          </mc:Choice>
          <mc:Fallback>
            <p:pic>
              <p:nvPicPr>
                <p:cNvPr id="472303" name="Freihand 472302">
                  <a:extLst>
                    <a:ext uri="{FF2B5EF4-FFF2-40B4-BE49-F238E27FC236}">
                      <a16:creationId xmlns:a16="http://schemas.microsoft.com/office/drawing/2014/main" id="{346FDA98-9972-4C8E-A809-914F14A224D8}"/>
                    </a:ext>
                  </a:extLst>
                </p:cNvPr>
                <p:cNvPicPr/>
                <p:nvPr/>
              </p:nvPicPr>
              <p:blipFill>
                <a:blip r:embed="rId528"/>
                <a:stretch>
                  <a:fillRect/>
                </a:stretch>
              </p:blipFill>
              <p:spPr>
                <a:xfrm>
                  <a:off x="10606402" y="3308792"/>
                  <a:ext cx="130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72304" name="Freihand 472303">
                  <a:extLst>
                    <a:ext uri="{FF2B5EF4-FFF2-40B4-BE49-F238E27FC236}">
                      <a16:creationId xmlns:a16="http://schemas.microsoft.com/office/drawing/2014/main" id="{895E66AE-D1C2-4FAB-A96C-52FEC433B4D4}"/>
                    </a:ext>
                  </a:extLst>
                </p14:cNvPr>
                <p14:cNvContentPartPr/>
                <p14:nvPr/>
              </p14:nvContentPartPr>
              <p14:xfrm>
                <a:off x="10746802" y="3402032"/>
                <a:ext cx="78480" cy="74520"/>
              </p14:xfrm>
            </p:contentPart>
          </mc:Choice>
          <mc:Fallback>
            <p:pic>
              <p:nvPicPr>
                <p:cNvPr id="472304" name="Freihand 472303">
                  <a:extLst>
                    <a:ext uri="{FF2B5EF4-FFF2-40B4-BE49-F238E27FC236}">
                      <a16:creationId xmlns:a16="http://schemas.microsoft.com/office/drawing/2014/main" id="{895E66AE-D1C2-4FAB-A96C-52FEC433B4D4}"/>
                    </a:ext>
                  </a:extLst>
                </p:cNvPr>
                <p:cNvPicPr/>
                <p:nvPr/>
              </p:nvPicPr>
              <p:blipFill>
                <a:blip r:embed="rId530"/>
                <a:stretch>
                  <a:fillRect/>
                </a:stretch>
              </p:blipFill>
              <p:spPr>
                <a:xfrm>
                  <a:off x="10742482" y="3397712"/>
                  <a:ext cx="87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72305" name="Freihand 472304">
                  <a:extLst>
                    <a:ext uri="{FF2B5EF4-FFF2-40B4-BE49-F238E27FC236}">
                      <a16:creationId xmlns:a16="http://schemas.microsoft.com/office/drawing/2014/main" id="{DF0CD151-C190-47F5-AAD1-377C7FD898A9}"/>
                    </a:ext>
                  </a:extLst>
                </p14:cNvPr>
                <p14:cNvContentPartPr/>
                <p14:nvPr/>
              </p14:nvContentPartPr>
              <p14:xfrm>
                <a:off x="10855522" y="3375032"/>
                <a:ext cx="77400" cy="119880"/>
              </p14:xfrm>
            </p:contentPart>
          </mc:Choice>
          <mc:Fallback>
            <p:pic>
              <p:nvPicPr>
                <p:cNvPr id="472305" name="Freihand 472304">
                  <a:extLst>
                    <a:ext uri="{FF2B5EF4-FFF2-40B4-BE49-F238E27FC236}">
                      <a16:creationId xmlns:a16="http://schemas.microsoft.com/office/drawing/2014/main" id="{DF0CD151-C190-47F5-AAD1-377C7FD898A9}"/>
                    </a:ext>
                  </a:extLst>
                </p:cNvPr>
                <p:cNvPicPr/>
                <p:nvPr/>
              </p:nvPicPr>
              <p:blipFill>
                <a:blip r:embed="rId532"/>
                <a:stretch>
                  <a:fillRect/>
                </a:stretch>
              </p:blipFill>
              <p:spPr>
                <a:xfrm>
                  <a:off x="10851202" y="3370712"/>
                  <a:ext cx="86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72306" name="Freihand 472305">
                  <a:extLst>
                    <a:ext uri="{FF2B5EF4-FFF2-40B4-BE49-F238E27FC236}">
                      <a16:creationId xmlns:a16="http://schemas.microsoft.com/office/drawing/2014/main" id="{1A1A87B1-7776-4A7A-9427-ABA987BC2856}"/>
                    </a:ext>
                  </a:extLst>
                </p14:cNvPr>
                <p14:cNvContentPartPr/>
                <p14:nvPr/>
              </p14:nvContentPartPr>
              <p14:xfrm>
                <a:off x="11069722" y="3347672"/>
                <a:ext cx="133560" cy="149040"/>
              </p14:xfrm>
            </p:contentPart>
          </mc:Choice>
          <mc:Fallback>
            <p:pic>
              <p:nvPicPr>
                <p:cNvPr id="472306" name="Freihand 472305">
                  <a:extLst>
                    <a:ext uri="{FF2B5EF4-FFF2-40B4-BE49-F238E27FC236}">
                      <a16:creationId xmlns:a16="http://schemas.microsoft.com/office/drawing/2014/main" id="{1A1A87B1-7776-4A7A-9427-ABA987BC2856}"/>
                    </a:ext>
                  </a:extLst>
                </p:cNvPr>
                <p:cNvPicPr/>
                <p:nvPr/>
              </p:nvPicPr>
              <p:blipFill>
                <a:blip r:embed="rId534"/>
                <a:stretch>
                  <a:fillRect/>
                </a:stretch>
              </p:blipFill>
              <p:spPr>
                <a:xfrm>
                  <a:off x="11065402" y="3343352"/>
                  <a:ext cx="142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72307" name="Freihand 472306">
                  <a:extLst>
                    <a:ext uri="{FF2B5EF4-FFF2-40B4-BE49-F238E27FC236}">
                      <a16:creationId xmlns:a16="http://schemas.microsoft.com/office/drawing/2014/main" id="{BE9A31EA-E25D-48D6-A715-9F3B1F188990}"/>
                    </a:ext>
                  </a:extLst>
                </p14:cNvPr>
                <p14:cNvContentPartPr/>
                <p14:nvPr/>
              </p14:nvContentPartPr>
              <p14:xfrm>
                <a:off x="11078002" y="3417512"/>
                <a:ext cx="128160" cy="8280"/>
              </p14:xfrm>
            </p:contentPart>
          </mc:Choice>
          <mc:Fallback>
            <p:pic>
              <p:nvPicPr>
                <p:cNvPr id="472307" name="Freihand 472306">
                  <a:extLst>
                    <a:ext uri="{FF2B5EF4-FFF2-40B4-BE49-F238E27FC236}">
                      <a16:creationId xmlns:a16="http://schemas.microsoft.com/office/drawing/2014/main" id="{BE9A31EA-E25D-48D6-A715-9F3B1F188990}"/>
                    </a:ext>
                  </a:extLst>
                </p:cNvPr>
                <p:cNvPicPr/>
                <p:nvPr/>
              </p:nvPicPr>
              <p:blipFill>
                <a:blip r:embed="rId536"/>
                <a:stretch>
                  <a:fillRect/>
                </a:stretch>
              </p:blipFill>
              <p:spPr>
                <a:xfrm>
                  <a:off x="11073682" y="3413192"/>
                  <a:ext cx="136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72308" name="Freihand 472307">
                  <a:extLst>
                    <a:ext uri="{FF2B5EF4-FFF2-40B4-BE49-F238E27FC236}">
                      <a16:creationId xmlns:a16="http://schemas.microsoft.com/office/drawing/2014/main" id="{81A9C2AB-B111-4D24-99A8-FB4E84750234}"/>
                    </a:ext>
                  </a:extLst>
                </p14:cNvPr>
                <p14:cNvContentPartPr/>
                <p14:nvPr/>
              </p14:nvContentPartPr>
              <p14:xfrm>
                <a:off x="11206882" y="3389432"/>
                <a:ext cx="33840" cy="69840"/>
              </p14:xfrm>
            </p:contentPart>
          </mc:Choice>
          <mc:Fallback>
            <p:pic>
              <p:nvPicPr>
                <p:cNvPr id="472308" name="Freihand 472307">
                  <a:extLst>
                    <a:ext uri="{FF2B5EF4-FFF2-40B4-BE49-F238E27FC236}">
                      <a16:creationId xmlns:a16="http://schemas.microsoft.com/office/drawing/2014/main" id="{81A9C2AB-B111-4D24-99A8-FB4E84750234}"/>
                    </a:ext>
                  </a:extLst>
                </p:cNvPr>
                <p:cNvPicPr/>
                <p:nvPr/>
              </p:nvPicPr>
              <p:blipFill>
                <a:blip r:embed="rId538"/>
                <a:stretch>
                  <a:fillRect/>
                </a:stretch>
              </p:blipFill>
              <p:spPr>
                <a:xfrm>
                  <a:off x="11202562" y="3385112"/>
                  <a:ext cx="42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72309" name="Freihand 472308">
                  <a:extLst>
                    <a:ext uri="{FF2B5EF4-FFF2-40B4-BE49-F238E27FC236}">
                      <a16:creationId xmlns:a16="http://schemas.microsoft.com/office/drawing/2014/main" id="{55CDB839-2F70-47E1-AD10-04792C047C3F}"/>
                    </a:ext>
                  </a:extLst>
                </p14:cNvPr>
                <p14:cNvContentPartPr/>
                <p14:nvPr/>
              </p14:nvContentPartPr>
              <p14:xfrm>
                <a:off x="11245762" y="3281072"/>
                <a:ext cx="207360" cy="195840"/>
              </p14:xfrm>
            </p:contentPart>
          </mc:Choice>
          <mc:Fallback>
            <p:pic>
              <p:nvPicPr>
                <p:cNvPr id="472309" name="Freihand 472308">
                  <a:extLst>
                    <a:ext uri="{FF2B5EF4-FFF2-40B4-BE49-F238E27FC236}">
                      <a16:creationId xmlns:a16="http://schemas.microsoft.com/office/drawing/2014/main" id="{55CDB839-2F70-47E1-AD10-04792C047C3F}"/>
                    </a:ext>
                  </a:extLst>
                </p:cNvPr>
                <p:cNvPicPr/>
                <p:nvPr/>
              </p:nvPicPr>
              <p:blipFill>
                <a:blip r:embed="rId540"/>
                <a:stretch>
                  <a:fillRect/>
                </a:stretch>
              </p:blipFill>
              <p:spPr>
                <a:xfrm>
                  <a:off x="11241442" y="3276752"/>
                  <a:ext cx="216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72310" name="Freihand 472309">
                  <a:extLst>
                    <a:ext uri="{FF2B5EF4-FFF2-40B4-BE49-F238E27FC236}">
                      <a16:creationId xmlns:a16="http://schemas.microsoft.com/office/drawing/2014/main" id="{7D2B6DFD-B970-4D40-8CA8-071A70D0318C}"/>
                    </a:ext>
                  </a:extLst>
                </p14:cNvPr>
                <p14:cNvContentPartPr/>
                <p14:nvPr/>
              </p14:nvContentPartPr>
              <p14:xfrm>
                <a:off x="11510362" y="3368192"/>
                <a:ext cx="349200" cy="122760"/>
              </p14:xfrm>
            </p:contentPart>
          </mc:Choice>
          <mc:Fallback>
            <p:pic>
              <p:nvPicPr>
                <p:cNvPr id="472310" name="Freihand 472309">
                  <a:extLst>
                    <a:ext uri="{FF2B5EF4-FFF2-40B4-BE49-F238E27FC236}">
                      <a16:creationId xmlns:a16="http://schemas.microsoft.com/office/drawing/2014/main" id="{7D2B6DFD-B970-4D40-8CA8-071A70D0318C}"/>
                    </a:ext>
                  </a:extLst>
                </p:cNvPr>
                <p:cNvPicPr/>
                <p:nvPr/>
              </p:nvPicPr>
              <p:blipFill>
                <a:blip r:embed="rId542"/>
                <a:stretch>
                  <a:fillRect/>
                </a:stretch>
              </p:blipFill>
              <p:spPr>
                <a:xfrm>
                  <a:off x="11506042" y="3363872"/>
                  <a:ext cx="357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72311" name="Freihand 472310">
                  <a:extLst>
                    <a:ext uri="{FF2B5EF4-FFF2-40B4-BE49-F238E27FC236}">
                      <a16:creationId xmlns:a16="http://schemas.microsoft.com/office/drawing/2014/main" id="{AB55A4EE-CB8F-42EC-A39F-64E5C7E188D5}"/>
                    </a:ext>
                  </a:extLst>
                </p14:cNvPr>
                <p14:cNvContentPartPr/>
                <p14:nvPr/>
              </p14:nvContentPartPr>
              <p14:xfrm>
                <a:off x="11831122" y="3309872"/>
                <a:ext cx="28800" cy="34920"/>
              </p14:xfrm>
            </p:contentPart>
          </mc:Choice>
          <mc:Fallback>
            <p:pic>
              <p:nvPicPr>
                <p:cNvPr id="472311" name="Freihand 472310">
                  <a:extLst>
                    <a:ext uri="{FF2B5EF4-FFF2-40B4-BE49-F238E27FC236}">
                      <a16:creationId xmlns:a16="http://schemas.microsoft.com/office/drawing/2014/main" id="{AB55A4EE-CB8F-42EC-A39F-64E5C7E188D5}"/>
                    </a:ext>
                  </a:extLst>
                </p:cNvPr>
                <p:cNvPicPr/>
                <p:nvPr/>
              </p:nvPicPr>
              <p:blipFill>
                <a:blip r:embed="rId544"/>
                <a:stretch>
                  <a:fillRect/>
                </a:stretch>
              </p:blipFill>
              <p:spPr>
                <a:xfrm>
                  <a:off x="11826802" y="3305552"/>
                  <a:ext cx="37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72312" name="Freihand 472311">
                  <a:extLst>
                    <a:ext uri="{FF2B5EF4-FFF2-40B4-BE49-F238E27FC236}">
                      <a16:creationId xmlns:a16="http://schemas.microsoft.com/office/drawing/2014/main" id="{C870B27B-CB82-4A0E-8E67-12AB5887261F}"/>
                    </a:ext>
                  </a:extLst>
                </p14:cNvPr>
                <p14:cNvContentPartPr/>
                <p14:nvPr/>
              </p14:nvContentPartPr>
              <p14:xfrm>
                <a:off x="11866762" y="3314912"/>
                <a:ext cx="146520" cy="139680"/>
              </p14:xfrm>
            </p:contentPart>
          </mc:Choice>
          <mc:Fallback>
            <p:pic>
              <p:nvPicPr>
                <p:cNvPr id="472312" name="Freihand 472311">
                  <a:extLst>
                    <a:ext uri="{FF2B5EF4-FFF2-40B4-BE49-F238E27FC236}">
                      <a16:creationId xmlns:a16="http://schemas.microsoft.com/office/drawing/2014/main" id="{C870B27B-CB82-4A0E-8E67-12AB5887261F}"/>
                    </a:ext>
                  </a:extLst>
                </p:cNvPr>
                <p:cNvPicPr/>
                <p:nvPr/>
              </p:nvPicPr>
              <p:blipFill>
                <a:blip r:embed="rId546"/>
                <a:stretch>
                  <a:fillRect/>
                </a:stretch>
              </p:blipFill>
              <p:spPr>
                <a:xfrm>
                  <a:off x="11862442" y="3310592"/>
                  <a:ext cx="155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72313" name="Freihand 472312">
                  <a:extLst>
                    <a:ext uri="{FF2B5EF4-FFF2-40B4-BE49-F238E27FC236}">
                      <a16:creationId xmlns:a16="http://schemas.microsoft.com/office/drawing/2014/main" id="{8D0C9340-2F5D-4E47-B426-7E85454380BC}"/>
                    </a:ext>
                  </a:extLst>
                </p14:cNvPr>
                <p14:cNvContentPartPr/>
                <p14:nvPr/>
              </p14:nvContentPartPr>
              <p14:xfrm>
                <a:off x="9206002" y="3730712"/>
                <a:ext cx="185400" cy="72360"/>
              </p14:xfrm>
            </p:contentPart>
          </mc:Choice>
          <mc:Fallback>
            <p:pic>
              <p:nvPicPr>
                <p:cNvPr id="472313" name="Freihand 472312">
                  <a:extLst>
                    <a:ext uri="{FF2B5EF4-FFF2-40B4-BE49-F238E27FC236}">
                      <a16:creationId xmlns:a16="http://schemas.microsoft.com/office/drawing/2014/main" id="{8D0C9340-2F5D-4E47-B426-7E85454380BC}"/>
                    </a:ext>
                  </a:extLst>
                </p:cNvPr>
                <p:cNvPicPr/>
                <p:nvPr/>
              </p:nvPicPr>
              <p:blipFill>
                <a:blip r:embed="rId548"/>
                <a:stretch>
                  <a:fillRect/>
                </a:stretch>
              </p:blipFill>
              <p:spPr>
                <a:xfrm>
                  <a:off x="9201682" y="3726392"/>
                  <a:ext cx="194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72314" name="Freihand 472313">
                  <a:extLst>
                    <a:ext uri="{FF2B5EF4-FFF2-40B4-BE49-F238E27FC236}">
                      <a16:creationId xmlns:a16="http://schemas.microsoft.com/office/drawing/2014/main" id="{35FA1694-6ECF-4E93-B50D-B1FAE427A0F7}"/>
                    </a:ext>
                  </a:extLst>
                </p14:cNvPr>
                <p14:cNvContentPartPr/>
                <p14:nvPr/>
              </p14:nvContentPartPr>
              <p14:xfrm>
                <a:off x="9393922" y="3681752"/>
                <a:ext cx="185400" cy="74520"/>
              </p14:xfrm>
            </p:contentPart>
          </mc:Choice>
          <mc:Fallback>
            <p:pic>
              <p:nvPicPr>
                <p:cNvPr id="472314" name="Freihand 472313">
                  <a:extLst>
                    <a:ext uri="{FF2B5EF4-FFF2-40B4-BE49-F238E27FC236}">
                      <a16:creationId xmlns:a16="http://schemas.microsoft.com/office/drawing/2014/main" id="{35FA1694-6ECF-4E93-B50D-B1FAE427A0F7}"/>
                    </a:ext>
                  </a:extLst>
                </p:cNvPr>
                <p:cNvPicPr/>
                <p:nvPr/>
              </p:nvPicPr>
              <p:blipFill>
                <a:blip r:embed="rId550"/>
                <a:stretch>
                  <a:fillRect/>
                </a:stretch>
              </p:blipFill>
              <p:spPr>
                <a:xfrm>
                  <a:off x="9389602" y="3677432"/>
                  <a:ext cx="194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72315" name="Freihand 472314">
                  <a:extLst>
                    <a:ext uri="{FF2B5EF4-FFF2-40B4-BE49-F238E27FC236}">
                      <a16:creationId xmlns:a16="http://schemas.microsoft.com/office/drawing/2014/main" id="{EACEF8A3-3088-4E39-B2F1-0DC7528BBC17}"/>
                    </a:ext>
                  </a:extLst>
                </p14:cNvPr>
                <p14:cNvContentPartPr/>
                <p14:nvPr/>
              </p14:nvContentPartPr>
              <p14:xfrm>
                <a:off x="9485362" y="3661232"/>
                <a:ext cx="113760" cy="147600"/>
              </p14:xfrm>
            </p:contentPart>
          </mc:Choice>
          <mc:Fallback>
            <p:pic>
              <p:nvPicPr>
                <p:cNvPr id="472315" name="Freihand 472314">
                  <a:extLst>
                    <a:ext uri="{FF2B5EF4-FFF2-40B4-BE49-F238E27FC236}">
                      <a16:creationId xmlns:a16="http://schemas.microsoft.com/office/drawing/2014/main" id="{EACEF8A3-3088-4E39-B2F1-0DC7528BBC17}"/>
                    </a:ext>
                  </a:extLst>
                </p:cNvPr>
                <p:cNvPicPr/>
                <p:nvPr/>
              </p:nvPicPr>
              <p:blipFill>
                <a:blip r:embed="rId552"/>
                <a:stretch>
                  <a:fillRect/>
                </a:stretch>
              </p:blipFill>
              <p:spPr>
                <a:xfrm>
                  <a:off x="9481042" y="3656912"/>
                  <a:ext cx="122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72316" name="Freihand 472315">
                  <a:extLst>
                    <a:ext uri="{FF2B5EF4-FFF2-40B4-BE49-F238E27FC236}">
                      <a16:creationId xmlns:a16="http://schemas.microsoft.com/office/drawing/2014/main" id="{B3E82598-C922-4E95-8785-244C68355927}"/>
                    </a:ext>
                  </a:extLst>
                </p14:cNvPr>
                <p14:cNvContentPartPr/>
                <p14:nvPr/>
              </p14:nvContentPartPr>
              <p14:xfrm>
                <a:off x="9658522" y="3642512"/>
                <a:ext cx="314640" cy="153360"/>
              </p14:xfrm>
            </p:contentPart>
          </mc:Choice>
          <mc:Fallback>
            <p:pic>
              <p:nvPicPr>
                <p:cNvPr id="472316" name="Freihand 472315">
                  <a:extLst>
                    <a:ext uri="{FF2B5EF4-FFF2-40B4-BE49-F238E27FC236}">
                      <a16:creationId xmlns:a16="http://schemas.microsoft.com/office/drawing/2014/main" id="{B3E82598-C922-4E95-8785-244C68355927}"/>
                    </a:ext>
                  </a:extLst>
                </p:cNvPr>
                <p:cNvPicPr/>
                <p:nvPr/>
              </p:nvPicPr>
              <p:blipFill>
                <a:blip r:embed="rId554"/>
                <a:stretch>
                  <a:fillRect/>
                </a:stretch>
              </p:blipFill>
              <p:spPr>
                <a:xfrm>
                  <a:off x="9654202" y="3638192"/>
                  <a:ext cx="323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72317" name="Freihand 472316">
                  <a:extLst>
                    <a:ext uri="{FF2B5EF4-FFF2-40B4-BE49-F238E27FC236}">
                      <a16:creationId xmlns:a16="http://schemas.microsoft.com/office/drawing/2014/main" id="{1AD81D56-14E6-47B5-AC5D-EE31DD0FD466}"/>
                    </a:ext>
                  </a:extLst>
                </p14:cNvPr>
                <p14:cNvContentPartPr/>
                <p14:nvPr/>
              </p14:nvContentPartPr>
              <p14:xfrm>
                <a:off x="9959122" y="3690032"/>
                <a:ext cx="101160" cy="92160"/>
              </p14:xfrm>
            </p:contentPart>
          </mc:Choice>
          <mc:Fallback>
            <p:pic>
              <p:nvPicPr>
                <p:cNvPr id="472317" name="Freihand 472316">
                  <a:extLst>
                    <a:ext uri="{FF2B5EF4-FFF2-40B4-BE49-F238E27FC236}">
                      <a16:creationId xmlns:a16="http://schemas.microsoft.com/office/drawing/2014/main" id="{1AD81D56-14E6-47B5-AC5D-EE31DD0FD466}"/>
                    </a:ext>
                  </a:extLst>
                </p:cNvPr>
                <p:cNvPicPr/>
                <p:nvPr/>
              </p:nvPicPr>
              <p:blipFill>
                <a:blip r:embed="rId556"/>
                <a:stretch>
                  <a:fillRect/>
                </a:stretch>
              </p:blipFill>
              <p:spPr>
                <a:xfrm>
                  <a:off x="9954802" y="3685712"/>
                  <a:ext cx="109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72318" name="Freihand 472317">
                  <a:extLst>
                    <a:ext uri="{FF2B5EF4-FFF2-40B4-BE49-F238E27FC236}">
                      <a16:creationId xmlns:a16="http://schemas.microsoft.com/office/drawing/2014/main" id="{B52A3ADF-BF28-4437-B501-FE03335315B6}"/>
                    </a:ext>
                  </a:extLst>
                </p14:cNvPr>
                <p14:cNvContentPartPr/>
                <p14:nvPr/>
              </p14:nvContentPartPr>
              <p14:xfrm>
                <a:off x="10081882" y="3630632"/>
                <a:ext cx="108720" cy="152640"/>
              </p14:xfrm>
            </p:contentPart>
          </mc:Choice>
          <mc:Fallback>
            <p:pic>
              <p:nvPicPr>
                <p:cNvPr id="472318" name="Freihand 472317">
                  <a:extLst>
                    <a:ext uri="{FF2B5EF4-FFF2-40B4-BE49-F238E27FC236}">
                      <a16:creationId xmlns:a16="http://schemas.microsoft.com/office/drawing/2014/main" id="{B52A3ADF-BF28-4437-B501-FE03335315B6}"/>
                    </a:ext>
                  </a:extLst>
                </p:cNvPr>
                <p:cNvPicPr/>
                <p:nvPr/>
              </p:nvPicPr>
              <p:blipFill>
                <a:blip r:embed="rId558"/>
                <a:stretch>
                  <a:fillRect/>
                </a:stretch>
              </p:blipFill>
              <p:spPr>
                <a:xfrm>
                  <a:off x="10077562" y="3626312"/>
                  <a:ext cx="117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72319" name="Freihand 472318">
                  <a:extLst>
                    <a:ext uri="{FF2B5EF4-FFF2-40B4-BE49-F238E27FC236}">
                      <a16:creationId xmlns:a16="http://schemas.microsoft.com/office/drawing/2014/main" id="{C9327BC7-BA07-48AB-9923-83E60FC2A46C}"/>
                    </a:ext>
                  </a:extLst>
                </p14:cNvPr>
                <p14:cNvContentPartPr/>
                <p14:nvPr/>
              </p14:nvContentPartPr>
              <p14:xfrm>
                <a:off x="10217962" y="3640712"/>
                <a:ext cx="362520" cy="121320"/>
              </p14:xfrm>
            </p:contentPart>
          </mc:Choice>
          <mc:Fallback>
            <p:pic>
              <p:nvPicPr>
                <p:cNvPr id="472319" name="Freihand 472318">
                  <a:extLst>
                    <a:ext uri="{FF2B5EF4-FFF2-40B4-BE49-F238E27FC236}">
                      <a16:creationId xmlns:a16="http://schemas.microsoft.com/office/drawing/2014/main" id="{C9327BC7-BA07-48AB-9923-83E60FC2A46C}"/>
                    </a:ext>
                  </a:extLst>
                </p:cNvPr>
                <p:cNvPicPr/>
                <p:nvPr/>
              </p:nvPicPr>
              <p:blipFill>
                <a:blip r:embed="rId560"/>
                <a:stretch>
                  <a:fillRect/>
                </a:stretch>
              </p:blipFill>
              <p:spPr>
                <a:xfrm>
                  <a:off x="10213642" y="3636392"/>
                  <a:ext cx="371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72320" name="Freihand 472319">
                  <a:extLst>
                    <a:ext uri="{FF2B5EF4-FFF2-40B4-BE49-F238E27FC236}">
                      <a16:creationId xmlns:a16="http://schemas.microsoft.com/office/drawing/2014/main" id="{0276B408-4EFA-4380-93EB-17667913260C}"/>
                    </a:ext>
                  </a:extLst>
                </p14:cNvPr>
                <p14:cNvContentPartPr/>
                <p14:nvPr/>
              </p14:nvContentPartPr>
              <p14:xfrm>
                <a:off x="10710802" y="3629192"/>
                <a:ext cx="507600" cy="132480"/>
              </p14:xfrm>
            </p:contentPart>
          </mc:Choice>
          <mc:Fallback>
            <p:pic>
              <p:nvPicPr>
                <p:cNvPr id="472320" name="Freihand 472319">
                  <a:extLst>
                    <a:ext uri="{FF2B5EF4-FFF2-40B4-BE49-F238E27FC236}">
                      <a16:creationId xmlns:a16="http://schemas.microsoft.com/office/drawing/2014/main" id="{0276B408-4EFA-4380-93EB-17667913260C}"/>
                    </a:ext>
                  </a:extLst>
                </p:cNvPr>
                <p:cNvPicPr/>
                <p:nvPr/>
              </p:nvPicPr>
              <p:blipFill>
                <a:blip r:embed="rId562"/>
                <a:stretch>
                  <a:fillRect/>
                </a:stretch>
              </p:blipFill>
              <p:spPr>
                <a:xfrm>
                  <a:off x="10706482" y="3624872"/>
                  <a:ext cx="516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72321" name="Freihand 472320">
                  <a:extLst>
                    <a:ext uri="{FF2B5EF4-FFF2-40B4-BE49-F238E27FC236}">
                      <a16:creationId xmlns:a16="http://schemas.microsoft.com/office/drawing/2014/main" id="{BB557332-FDC1-46EA-91EE-D47F81F2B674}"/>
                    </a:ext>
                  </a:extLst>
                </p14:cNvPr>
                <p14:cNvContentPartPr/>
                <p14:nvPr/>
              </p14:nvContentPartPr>
              <p14:xfrm>
                <a:off x="11104282" y="3703352"/>
                <a:ext cx="47880" cy="4680"/>
              </p14:xfrm>
            </p:contentPart>
          </mc:Choice>
          <mc:Fallback>
            <p:pic>
              <p:nvPicPr>
                <p:cNvPr id="472321" name="Freihand 472320">
                  <a:extLst>
                    <a:ext uri="{FF2B5EF4-FFF2-40B4-BE49-F238E27FC236}">
                      <a16:creationId xmlns:a16="http://schemas.microsoft.com/office/drawing/2014/main" id="{BB557332-FDC1-46EA-91EE-D47F81F2B674}"/>
                    </a:ext>
                  </a:extLst>
                </p:cNvPr>
                <p:cNvPicPr/>
                <p:nvPr/>
              </p:nvPicPr>
              <p:blipFill>
                <a:blip r:embed="rId564"/>
                <a:stretch>
                  <a:fillRect/>
                </a:stretch>
              </p:blipFill>
              <p:spPr>
                <a:xfrm>
                  <a:off x="11099962" y="3699032"/>
                  <a:ext cx="565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72322" name="Freihand 472321">
                  <a:extLst>
                    <a:ext uri="{FF2B5EF4-FFF2-40B4-BE49-F238E27FC236}">
                      <a16:creationId xmlns:a16="http://schemas.microsoft.com/office/drawing/2014/main" id="{B1E57B4E-BE7E-4502-93D3-F6D71E43E23E}"/>
                    </a:ext>
                  </a:extLst>
                </p14:cNvPr>
                <p14:cNvContentPartPr/>
                <p14:nvPr/>
              </p14:nvContentPartPr>
              <p14:xfrm>
                <a:off x="11230282" y="3578072"/>
                <a:ext cx="259560" cy="158040"/>
              </p14:xfrm>
            </p:contentPart>
          </mc:Choice>
          <mc:Fallback>
            <p:pic>
              <p:nvPicPr>
                <p:cNvPr id="472322" name="Freihand 472321">
                  <a:extLst>
                    <a:ext uri="{FF2B5EF4-FFF2-40B4-BE49-F238E27FC236}">
                      <a16:creationId xmlns:a16="http://schemas.microsoft.com/office/drawing/2014/main" id="{B1E57B4E-BE7E-4502-93D3-F6D71E43E23E}"/>
                    </a:ext>
                  </a:extLst>
                </p:cNvPr>
                <p:cNvPicPr/>
                <p:nvPr/>
              </p:nvPicPr>
              <p:blipFill>
                <a:blip r:embed="rId566"/>
                <a:stretch>
                  <a:fillRect/>
                </a:stretch>
              </p:blipFill>
              <p:spPr>
                <a:xfrm>
                  <a:off x="11225962" y="3573752"/>
                  <a:ext cx="268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472323" name="Freihand 472322">
                  <a:extLst>
                    <a:ext uri="{FF2B5EF4-FFF2-40B4-BE49-F238E27FC236}">
                      <a16:creationId xmlns:a16="http://schemas.microsoft.com/office/drawing/2014/main" id="{1DEF9630-A4B2-4A05-AF1C-49006305CC07}"/>
                    </a:ext>
                  </a:extLst>
                </p14:cNvPr>
                <p14:cNvContentPartPr/>
                <p14:nvPr/>
              </p14:nvContentPartPr>
              <p14:xfrm>
                <a:off x="11380402" y="3536312"/>
                <a:ext cx="360" cy="360"/>
              </p14:xfrm>
            </p:contentPart>
          </mc:Choice>
          <mc:Fallback>
            <p:pic>
              <p:nvPicPr>
                <p:cNvPr id="472323" name="Freihand 472322">
                  <a:extLst>
                    <a:ext uri="{FF2B5EF4-FFF2-40B4-BE49-F238E27FC236}">
                      <a16:creationId xmlns:a16="http://schemas.microsoft.com/office/drawing/2014/main" id="{1DEF9630-A4B2-4A05-AF1C-49006305CC07}"/>
                    </a:ext>
                  </a:extLst>
                </p:cNvPr>
                <p:cNvPicPr/>
                <p:nvPr/>
              </p:nvPicPr>
              <p:blipFill>
                <a:blip r:embed="rId94"/>
                <a:stretch>
                  <a:fillRect/>
                </a:stretch>
              </p:blipFill>
              <p:spPr>
                <a:xfrm>
                  <a:off x="11376082" y="3531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72324" name="Freihand 472323">
                  <a:extLst>
                    <a:ext uri="{FF2B5EF4-FFF2-40B4-BE49-F238E27FC236}">
                      <a16:creationId xmlns:a16="http://schemas.microsoft.com/office/drawing/2014/main" id="{22530EBB-CF93-4A64-99D5-2FEB70235137}"/>
                    </a:ext>
                  </a:extLst>
                </p14:cNvPr>
                <p14:cNvContentPartPr/>
                <p14:nvPr/>
              </p14:nvContentPartPr>
              <p14:xfrm>
                <a:off x="11567602" y="3658712"/>
                <a:ext cx="143640" cy="98640"/>
              </p14:xfrm>
            </p:contentPart>
          </mc:Choice>
          <mc:Fallback>
            <p:pic>
              <p:nvPicPr>
                <p:cNvPr id="472324" name="Freihand 472323">
                  <a:extLst>
                    <a:ext uri="{FF2B5EF4-FFF2-40B4-BE49-F238E27FC236}">
                      <a16:creationId xmlns:a16="http://schemas.microsoft.com/office/drawing/2014/main" id="{22530EBB-CF93-4A64-99D5-2FEB70235137}"/>
                    </a:ext>
                  </a:extLst>
                </p:cNvPr>
                <p:cNvPicPr/>
                <p:nvPr/>
              </p:nvPicPr>
              <p:blipFill>
                <a:blip r:embed="rId569"/>
                <a:stretch>
                  <a:fillRect/>
                </a:stretch>
              </p:blipFill>
              <p:spPr>
                <a:xfrm>
                  <a:off x="11563282" y="3654392"/>
                  <a:ext cx="152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72325" name="Freihand 472324">
                  <a:extLst>
                    <a:ext uri="{FF2B5EF4-FFF2-40B4-BE49-F238E27FC236}">
                      <a16:creationId xmlns:a16="http://schemas.microsoft.com/office/drawing/2014/main" id="{92FC4C54-5357-4074-95D2-3133B5DB82E4}"/>
                    </a:ext>
                  </a:extLst>
                </p14:cNvPr>
                <p14:cNvContentPartPr/>
                <p14:nvPr/>
              </p14:nvContentPartPr>
              <p14:xfrm>
                <a:off x="11724922" y="3619112"/>
                <a:ext cx="13680" cy="44640"/>
              </p14:xfrm>
            </p:contentPart>
          </mc:Choice>
          <mc:Fallback>
            <p:pic>
              <p:nvPicPr>
                <p:cNvPr id="472325" name="Freihand 472324">
                  <a:extLst>
                    <a:ext uri="{FF2B5EF4-FFF2-40B4-BE49-F238E27FC236}">
                      <a16:creationId xmlns:a16="http://schemas.microsoft.com/office/drawing/2014/main" id="{92FC4C54-5357-4074-95D2-3133B5DB82E4}"/>
                    </a:ext>
                  </a:extLst>
                </p:cNvPr>
                <p:cNvPicPr/>
                <p:nvPr/>
              </p:nvPicPr>
              <p:blipFill>
                <a:blip r:embed="rId571"/>
                <a:stretch>
                  <a:fillRect/>
                </a:stretch>
              </p:blipFill>
              <p:spPr>
                <a:xfrm>
                  <a:off x="11720602" y="3614792"/>
                  <a:ext cx="22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72326" name="Freihand 472325">
                  <a:extLst>
                    <a:ext uri="{FF2B5EF4-FFF2-40B4-BE49-F238E27FC236}">
                      <a16:creationId xmlns:a16="http://schemas.microsoft.com/office/drawing/2014/main" id="{07855062-AD38-4978-8DCC-1FB2CFED5494}"/>
                    </a:ext>
                  </a:extLst>
                </p14:cNvPr>
                <p14:cNvContentPartPr/>
                <p14:nvPr/>
              </p14:nvContentPartPr>
              <p14:xfrm>
                <a:off x="11751202" y="3560432"/>
                <a:ext cx="297360" cy="175320"/>
              </p14:xfrm>
            </p:contentPart>
          </mc:Choice>
          <mc:Fallback>
            <p:pic>
              <p:nvPicPr>
                <p:cNvPr id="472326" name="Freihand 472325">
                  <a:extLst>
                    <a:ext uri="{FF2B5EF4-FFF2-40B4-BE49-F238E27FC236}">
                      <a16:creationId xmlns:a16="http://schemas.microsoft.com/office/drawing/2014/main" id="{07855062-AD38-4978-8DCC-1FB2CFED5494}"/>
                    </a:ext>
                  </a:extLst>
                </p:cNvPr>
                <p:cNvPicPr/>
                <p:nvPr/>
              </p:nvPicPr>
              <p:blipFill>
                <a:blip r:embed="rId573"/>
                <a:stretch>
                  <a:fillRect/>
                </a:stretch>
              </p:blipFill>
              <p:spPr>
                <a:xfrm>
                  <a:off x="11746882" y="3556112"/>
                  <a:ext cx="306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72327" name="Freihand 472326">
                  <a:extLst>
                    <a:ext uri="{FF2B5EF4-FFF2-40B4-BE49-F238E27FC236}">
                      <a16:creationId xmlns:a16="http://schemas.microsoft.com/office/drawing/2014/main" id="{245811F7-6173-4980-B6D3-EA8A861C060A}"/>
                    </a:ext>
                  </a:extLst>
                </p14:cNvPr>
                <p14:cNvContentPartPr/>
                <p14:nvPr/>
              </p14:nvContentPartPr>
              <p14:xfrm>
                <a:off x="11475802" y="3760232"/>
                <a:ext cx="590400" cy="60120"/>
              </p14:xfrm>
            </p:contentPart>
          </mc:Choice>
          <mc:Fallback>
            <p:pic>
              <p:nvPicPr>
                <p:cNvPr id="472327" name="Freihand 472326">
                  <a:extLst>
                    <a:ext uri="{FF2B5EF4-FFF2-40B4-BE49-F238E27FC236}">
                      <a16:creationId xmlns:a16="http://schemas.microsoft.com/office/drawing/2014/main" id="{245811F7-6173-4980-B6D3-EA8A861C060A}"/>
                    </a:ext>
                  </a:extLst>
                </p:cNvPr>
                <p:cNvPicPr/>
                <p:nvPr/>
              </p:nvPicPr>
              <p:blipFill>
                <a:blip r:embed="rId575"/>
                <a:stretch>
                  <a:fillRect/>
                </a:stretch>
              </p:blipFill>
              <p:spPr>
                <a:xfrm>
                  <a:off x="11471482" y="3755912"/>
                  <a:ext cx="599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72329" name="Freihand 472328">
                  <a:extLst>
                    <a:ext uri="{FF2B5EF4-FFF2-40B4-BE49-F238E27FC236}">
                      <a16:creationId xmlns:a16="http://schemas.microsoft.com/office/drawing/2014/main" id="{8F9F8213-EF30-4D34-BD70-A98584F0658A}"/>
                    </a:ext>
                  </a:extLst>
                </p14:cNvPr>
                <p14:cNvContentPartPr/>
                <p14:nvPr/>
              </p14:nvContentPartPr>
              <p14:xfrm>
                <a:off x="9500482" y="3869312"/>
                <a:ext cx="372600" cy="274320"/>
              </p14:xfrm>
            </p:contentPart>
          </mc:Choice>
          <mc:Fallback>
            <p:pic>
              <p:nvPicPr>
                <p:cNvPr id="472329" name="Freihand 472328">
                  <a:extLst>
                    <a:ext uri="{FF2B5EF4-FFF2-40B4-BE49-F238E27FC236}">
                      <a16:creationId xmlns:a16="http://schemas.microsoft.com/office/drawing/2014/main" id="{8F9F8213-EF30-4D34-BD70-A98584F0658A}"/>
                    </a:ext>
                  </a:extLst>
                </p:cNvPr>
                <p:cNvPicPr/>
                <p:nvPr/>
              </p:nvPicPr>
              <p:blipFill>
                <a:blip r:embed="rId577"/>
                <a:stretch>
                  <a:fillRect/>
                </a:stretch>
              </p:blipFill>
              <p:spPr>
                <a:xfrm>
                  <a:off x="9496162" y="3864992"/>
                  <a:ext cx="3812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72330" name="Freihand 472329">
                  <a:extLst>
                    <a:ext uri="{FF2B5EF4-FFF2-40B4-BE49-F238E27FC236}">
                      <a16:creationId xmlns:a16="http://schemas.microsoft.com/office/drawing/2014/main" id="{78524549-D936-4515-A299-6BE943885E27}"/>
                    </a:ext>
                  </a:extLst>
                </p14:cNvPr>
                <p14:cNvContentPartPr/>
                <p14:nvPr/>
              </p14:nvContentPartPr>
              <p14:xfrm>
                <a:off x="9878482" y="3917192"/>
                <a:ext cx="411120" cy="227880"/>
              </p14:xfrm>
            </p:contentPart>
          </mc:Choice>
          <mc:Fallback>
            <p:pic>
              <p:nvPicPr>
                <p:cNvPr id="472330" name="Freihand 472329">
                  <a:extLst>
                    <a:ext uri="{FF2B5EF4-FFF2-40B4-BE49-F238E27FC236}">
                      <a16:creationId xmlns:a16="http://schemas.microsoft.com/office/drawing/2014/main" id="{78524549-D936-4515-A299-6BE943885E27}"/>
                    </a:ext>
                  </a:extLst>
                </p:cNvPr>
                <p:cNvPicPr/>
                <p:nvPr/>
              </p:nvPicPr>
              <p:blipFill>
                <a:blip r:embed="rId579"/>
                <a:stretch>
                  <a:fillRect/>
                </a:stretch>
              </p:blipFill>
              <p:spPr>
                <a:xfrm>
                  <a:off x="9874162" y="3912872"/>
                  <a:ext cx="4197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72331" name="Freihand 472330">
                  <a:extLst>
                    <a:ext uri="{FF2B5EF4-FFF2-40B4-BE49-F238E27FC236}">
                      <a16:creationId xmlns:a16="http://schemas.microsoft.com/office/drawing/2014/main" id="{A3D346F8-A3CF-427F-941C-07BF0D448AB1}"/>
                    </a:ext>
                  </a:extLst>
                </p14:cNvPr>
                <p14:cNvContentPartPr/>
                <p14:nvPr/>
              </p14:nvContentPartPr>
              <p14:xfrm>
                <a:off x="10359082" y="3820352"/>
                <a:ext cx="19800" cy="129240"/>
              </p14:xfrm>
            </p:contentPart>
          </mc:Choice>
          <mc:Fallback>
            <p:pic>
              <p:nvPicPr>
                <p:cNvPr id="472331" name="Freihand 472330">
                  <a:extLst>
                    <a:ext uri="{FF2B5EF4-FFF2-40B4-BE49-F238E27FC236}">
                      <a16:creationId xmlns:a16="http://schemas.microsoft.com/office/drawing/2014/main" id="{A3D346F8-A3CF-427F-941C-07BF0D448AB1}"/>
                    </a:ext>
                  </a:extLst>
                </p:cNvPr>
                <p:cNvPicPr/>
                <p:nvPr/>
              </p:nvPicPr>
              <p:blipFill>
                <a:blip r:embed="rId581"/>
                <a:stretch>
                  <a:fillRect/>
                </a:stretch>
              </p:blipFill>
              <p:spPr>
                <a:xfrm>
                  <a:off x="10354762" y="3816032"/>
                  <a:ext cx="28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72332" name="Freihand 472331">
                  <a:extLst>
                    <a:ext uri="{FF2B5EF4-FFF2-40B4-BE49-F238E27FC236}">
                      <a16:creationId xmlns:a16="http://schemas.microsoft.com/office/drawing/2014/main" id="{0895404E-8D2A-4F55-9FF2-392BFD59B1F3}"/>
                    </a:ext>
                  </a:extLst>
                </p14:cNvPr>
                <p14:cNvContentPartPr/>
                <p14:nvPr/>
              </p14:nvContentPartPr>
              <p14:xfrm>
                <a:off x="10368802" y="4064072"/>
                <a:ext cx="10080" cy="3600"/>
              </p14:xfrm>
            </p:contentPart>
          </mc:Choice>
          <mc:Fallback>
            <p:pic>
              <p:nvPicPr>
                <p:cNvPr id="472332" name="Freihand 472331">
                  <a:extLst>
                    <a:ext uri="{FF2B5EF4-FFF2-40B4-BE49-F238E27FC236}">
                      <a16:creationId xmlns:a16="http://schemas.microsoft.com/office/drawing/2014/main" id="{0895404E-8D2A-4F55-9FF2-392BFD59B1F3}"/>
                    </a:ext>
                  </a:extLst>
                </p:cNvPr>
                <p:cNvPicPr/>
                <p:nvPr/>
              </p:nvPicPr>
              <p:blipFill>
                <a:blip r:embed="rId583"/>
                <a:stretch>
                  <a:fillRect/>
                </a:stretch>
              </p:blipFill>
              <p:spPr>
                <a:xfrm>
                  <a:off x="10364482" y="4059752"/>
                  <a:ext cx="187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72342" name="Freihand 472341">
                  <a:extLst>
                    <a:ext uri="{FF2B5EF4-FFF2-40B4-BE49-F238E27FC236}">
                      <a16:creationId xmlns:a16="http://schemas.microsoft.com/office/drawing/2014/main" id="{53CDD2F3-01E8-412F-9DFB-5B163206053D}"/>
                    </a:ext>
                  </a:extLst>
                </p14:cNvPr>
                <p14:cNvContentPartPr/>
                <p14:nvPr/>
              </p14:nvContentPartPr>
              <p14:xfrm>
                <a:off x="9180442" y="2388272"/>
                <a:ext cx="2222640" cy="186480"/>
              </p14:xfrm>
            </p:contentPart>
          </mc:Choice>
          <mc:Fallback>
            <p:pic>
              <p:nvPicPr>
                <p:cNvPr id="472342" name="Freihand 472341">
                  <a:extLst>
                    <a:ext uri="{FF2B5EF4-FFF2-40B4-BE49-F238E27FC236}">
                      <a16:creationId xmlns:a16="http://schemas.microsoft.com/office/drawing/2014/main" id="{53CDD2F3-01E8-412F-9DFB-5B163206053D}"/>
                    </a:ext>
                  </a:extLst>
                </p:cNvPr>
                <p:cNvPicPr/>
                <p:nvPr/>
              </p:nvPicPr>
              <p:blipFill>
                <a:blip r:embed="rId585"/>
                <a:stretch>
                  <a:fillRect/>
                </a:stretch>
              </p:blipFill>
              <p:spPr>
                <a:xfrm>
                  <a:off x="9176122" y="2383952"/>
                  <a:ext cx="2231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72343" name="Freihand 472342">
                  <a:extLst>
                    <a:ext uri="{FF2B5EF4-FFF2-40B4-BE49-F238E27FC236}">
                      <a16:creationId xmlns:a16="http://schemas.microsoft.com/office/drawing/2014/main" id="{74A60AD0-F251-4708-97E2-95F92D6AC011}"/>
                    </a:ext>
                  </a:extLst>
                </p14:cNvPr>
                <p14:cNvContentPartPr/>
                <p14:nvPr/>
              </p14:nvContentPartPr>
              <p14:xfrm>
                <a:off x="9101962" y="2641352"/>
                <a:ext cx="1629720" cy="129600"/>
              </p14:xfrm>
            </p:contentPart>
          </mc:Choice>
          <mc:Fallback>
            <p:pic>
              <p:nvPicPr>
                <p:cNvPr id="472343" name="Freihand 472342">
                  <a:extLst>
                    <a:ext uri="{FF2B5EF4-FFF2-40B4-BE49-F238E27FC236}">
                      <a16:creationId xmlns:a16="http://schemas.microsoft.com/office/drawing/2014/main" id="{74A60AD0-F251-4708-97E2-95F92D6AC011}"/>
                    </a:ext>
                  </a:extLst>
                </p:cNvPr>
                <p:cNvPicPr/>
                <p:nvPr/>
              </p:nvPicPr>
              <p:blipFill>
                <a:blip r:embed="rId587"/>
                <a:stretch>
                  <a:fillRect/>
                </a:stretch>
              </p:blipFill>
              <p:spPr>
                <a:xfrm>
                  <a:off x="9097642" y="2637032"/>
                  <a:ext cx="1638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72345" name="Freihand 472344">
                  <a:extLst>
                    <a:ext uri="{FF2B5EF4-FFF2-40B4-BE49-F238E27FC236}">
                      <a16:creationId xmlns:a16="http://schemas.microsoft.com/office/drawing/2014/main" id="{291C4E81-636C-4831-8BB4-9B03CEA0E657}"/>
                    </a:ext>
                  </a:extLst>
                </p14:cNvPr>
                <p14:cNvContentPartPr/>
                <p14:nvPr/>
              </p14:nvContentPartPr>
              <p14:xfrm>
                <a:off x="9106282" y="2612552"/>
                <a:ext cx="2949480" cy="492840"/>
              </p14:xfrm>
            </p:contentPart>
          </mc:Choice>
          <mc:Fallback>
            <p:pic>
              <p:nvPicPr>
                <p:cNvPr id="472345" name="Freihand 472344">
                  <a:extLst>
                    <a:ext uri="{FF2B5EF4-FFF2-40B4-BE49-F238E27FC236}">
                      <a16:creationId xmlns:a16="http://schemas.microsoft.com/office/drawing/2014/main" id="{291C4E81-636C-4831-8BB4-9B03CEA0E657}"/>
                    </a:ext>
                  </a:extLst>
                </p:cNvPr>
                <p:cNvPicPr/>
                <p:nvPr/>
              </p:nvPicPr>
              <p:blipFill>
                <a:blip r:embed="rId589"/>
                <a:stretch>
                  <a:fillRect/>
                </a:stretch>
              </p:blipFill>
              <p:spPr>
                <a:xfrm>
                  <a:off x="9101962" y="2608232"/>
                  <a:ext cx="2958120" cy="50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0">
            <p14:nvContentPartPr>
              <p14:cNvPr id="472347" name="Freihand 472346">
                <a:extLst>
                  <a:ext uri="{FF2B5EF4-FFF2-40B4-BE49-F238E27FC236}">
                    <a16:creationId xmlns:a16="http://schemas.microsoft.com/office/drawing/2014/main" id="{728D2A39-969D-4D0F-9C18-32E30223939C}"/>
                  </a:ext>
                </a:extLst>
              </p14:cNvPr>
              <p14:cNvContentPartPr/>
              <p14:nvPr/>
            </p14:nvContentPartPr>
            <p14:xfrm>
              <a:off x="4872682" y="6451592"/>
              <a:ext cx="821520" cy="71640"/>
            </p14:xfrm>
          </p:contentPart>
        </mc:Choice>
        <mc:Fallback>
          <p:pic>
            <p:nvPicPr>
              <p:cNvPr id="472347" name="Freihand 472346">
                <a:extLst>
                  <a:ext uri="{FF2B5EF4-FFF2-40B4-BE49-F238E27FC236}">
                    <a16:creationId xmlns:a16="http://schemas.microsoft.com/office/drawing/2014/main" id="{728D2A39-969D-4D0F-9C18-32E30223939C}"/>
                  </a:ext>
                </a:extLst>
              </p:cNvPr>
              <p:cNvPicPr/>
              <p:nvPr/>
            </p:nvPicPr>
            <p:blipFill>
              <a:blip r:embed="rId591"/>
              <a:stretch>
                <a:fillRect/>
              </a:stretch>
            </p:blipFill>
            <p:spPr>
              <a:xfrm>
                <a:off x="4868362" y="6447272"/>
                <a:ext cx="830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72348" name="Freihand 472347">
                <a:extLst>
                  <a:ext uri="{FF2B5EF4-FFF2-40B4-BE49-F238E27FC236}">
                    <a16:creationId xmlns:a16="http://schemas.microsoft.com/office/drawing/2014/main" id="{C9FBC4C9-308E-48FF-BAC0-3435A852CCE5}"/>
                  </a:ext>
                </a:extLst>
              </p14:cNvPr>
              <p14:cNvContentPartPr/>
              <p14:nvPr/>
            </p14:nvContentPartPr>
            <p14:xfrm>
              <a:off x="1340362" y="6614672"/>
              <a:ext cx="555840" cy="75600"/>
            </p14:xfrm>
          </p:contentPart>
        </mc:Choice>
        <mc:Fallback>
          <p:pic>
            <p:nvPicPr>
              <p:cNvPr id="472348" name="Freihand 472347">
                <a:extLst>
                  <a:ext uri="{FF2B5EF4-FFF2-40B4-BE49-F238E27FC236}">
                    <a16:creationId xmlns:a16="http://schemas.microsoft.com/office/drawing/2014/main" id="{C9FBC4C9-308E-48FF-BAC0-3435A852CCE5}"/>
                  </a:ext>
                </a:extLst>
              </p:cNvPr>
              <p:cNvPicPr/>
              <p:nvPr/>
            </p:nvPicPr>
            <p:blipFill>
              <a:blip r:embed="rId593"/>
              <a:stretch>
                <a:fillRect/>
              </a:stretch>
            </p:blipFill>
            <p:spPr>
              <a:xfrm>
                <a:off x="1336042" y="6610352"/>
                <a:ext cx="564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72349" name="Freihand 472348">
                <a:extLst>
                  <a:ext uri="{FF2B5EF4-FFF2-40B4-BE49-F238E27FC236}">
                    <a16:creationId xmlns:a16="http://schemas.microsoft.com/office/drawing/2014/main" id="{3403A919-F4DD-46D0-87FE-A44DA71ED5DD}"/>
                  </a:ext>
                </a:extLst>
              </p14:cNvPr>
              <p14:cNvContentPartPr/>
              <p14:nvPr/>
            </p14:nvContentPartPr>
            <p14:xfrm>
              <a:off x="2374642" y="980672"/>
              <a:ext cx="959040" cy="84600"/>
            </p14:xfrm>
          </p:contentPart>
        </mc:Choice>
        <mc:Fallback>
          <p:pic>
            <p:nvPicPr>
              <p:cNvPr id="472349" name="Freihand 472348">
                <a:extLst>
                  <a:ext uri="{FF2B5EF4-FFF2-40B4-BE49-F238E27FC236}">
                    <a16:creationId xmlns:a16="http://schemas.microsoft.com/office/drawing/2014/main" id="{3403A919-F4DD-46D0-87FE-A44DA71ED5DD}"/>
                  </a:ext>
                </a:extLst>
              </p:cNvPr>
              <p:cNvPicPr/>
              <p:nvPr/>
            </p:nvPicPr>
            <p:blipFill>
              <a:blip r:embed="rId595"/>
              <a:stretch>
                <a:fillRect/>
              </a:stretch>
            </p:blipFill>
            <p:spPr>
              <a:xfrm>
                <a:off x="2370322" y="976352"/>
                <a:ext cx="967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72350" name="Freihand 472349">
                <a:extLst>
                  <a:ext uri="{FF2B5EF4-FFF2-40B4-BE49-F238E27FC236}">
                    <a16:creationId xmlns:a16="http://schemas.microsoft.com/office/drawing/2014/main" id="{625C1121-152E-495A-8D01-282ED7051CB4}"/>
                  </a:ext>
                </a:extLst>
              </p14:cNvPr>
              <p14:cNvContentPartPr/>
              <p14:nvPr/>
            </p14:nvContentPartPr>
            <p14:xfrm>
              <a:off x="4748122" y="6458072"/>
              <a:ext cx="867240" cy="124920"/>
            </p14:xfrm>
          </p:contentPart>
        </mc:Choice>
        <mc:Fallback>
          <p:pic>
            <p:nvPicPr>
              <p:cNvPr id="472350" name="Freihand 472349">
                <a:extLst>
                  <a:ext uri="{FF2B5EF4-FFF2-40B4-BE49-F238E27FC236}">
                    <a16:creationId xmlns:a16="http://schemas.microsoft.com/office/drawing/2014/main" id="{625C1121-152E-495A-8D01-282ED7051CB4}"/>
                  </a:ext>
                </a:extLst>
              </p:cNvPr>
              <p:cNvPicPr/>
              <p:nvPr/>
            </p:nvPicPr>
            <p:blipFill>
              <a:blip r:embed="rId597"/>
              <a:stretch>
                <a:fillRect/>
              </a:stretch>
            </p:blipFill>
            <p:spPr>
              <a:xfrm>
                <a:off x="4743802" y="6453752"/>
                <a:ext cx="875880" cy="13356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a:t>Feb. 2024</a:t>
            </a:r>
            <a:endParaRPr lang="de-DE" sz="2177" dirty="0"/>
          </a:p>
          <a:p>
            <a:endParaRPr lang="de-DE" sz="2177" dirty="0"/>
          </a:p>
          <a:p>
            <a:r>
              <a:rPr lang="de-DE" sz="2177" dirty="0"/>
              <a:t>M3</a:t>
            </a:r>
            <a:r>
              <a:rPr lang="de-DE" sz="2177"/>
              <a:t>: 16,1 </a:t>
            </a:r>
            <a:r>
              <a:rPr lang="de-DE" sz="2177" dirty="0"/>
              <a:t>Bio. Euro</a:t>
            </a:r>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7" name="Grafik 6">
            <a:extLst>
              <a:ext uri="{FF2B5EF4-FFF2-40B4-BE49-F238E27FC236}">
                <a16:creationId xmlns:a16="http://schemas.microsoft.com/office/drawing/2014/main" id="{38437613-CBC7-4D67-5F82-F9F329A881A2}"/>
              </a:ext>
            </a:extLst>
          </p:cNvPr>
          <p:cNvPicPr>
            <a:picLocks noChangeAspect="1"/>
          </p:cNvPicPr>
          <p:nvPr/>
        </p:nvPicPr>
        <p:blipFill>
          <a:blip r:embed="rId3"/>
          <a:stretch>
            <a:fillRect/>
          </a:stretch>
        </p:blipFill>
        <p:spPr>
          <a:xfrm>
            <a:off x="0" y="704299"/>
            <a:ext cx="8415482" cy="4186199"/>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26B3399-EFBF-47D6-9F41-B8FE488E49FB}"/>
                  </a:ext>
                </a:extLst>
              </p14:cNvPr>
              <p14:cNvContentPartPr/>
              <p14:nvPr/>
            </p14:nvContentPartPr>
            <p14:xfrm>
              <a:off x="2291381" y="4688312"/>
              <a:ext cx="55800" cy="864720"/>
            </p14:xfrm>
          </p:contentPart>
        </mc:Choice>
        <mc:Fallback xmlns="">
          <p:pic>
            <p:nvPicPr>
              <p:cNvPr id="2" name="Freihand 1">
                <a:extLst>
                  <a:ext uri="{FF2B5EF4-FFF2-40B4-BE49-F238E27FC236}">
                    <a16:creationId xmlns:a16="http://schemas.microsoft.com/office/drawing/2014/main" id="{226B3399-EFBF-47D6-9F41-B8FE488E49FB}"/>
                  </a:ext>
                </a:extLst>
              </p:cNvPr>
              <p:cNvPicPr/>
              <p:nvPr/>
            </p:nvPicPr>
            <p:blipFill>
              <a:blip r:embed="rId4"/>
              <a:stretch>
                <a:fillRect/>
              </a:stretch>
            </p:blipFill>
            <p:spPr>
              <a:xfrm>
                <a:off x="2287061" y="4683992"/>
                <a:ext cx="64440" cy="87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3314F65-3BA0-44DE-A4A0-3897DD0BF58A}"/>
                  </a:ext>
                </a:extLst>
              </p14:cNvPr>
              <p14:cNvContentPartPr/>
              <p14:nvPr/>
            </p14:nvContentPartPr>
            <p14:xfrm>
              <a:off x="2327381" y="4646192"/>
              <a:ext cx="1337040" cy="941760"/>
            </p14:xfrm>
          </p:contentPart>
        </mc:Choice>
        <mc:Fallback xmlns="">
          <p:pic>
            <p:nvPicPr>
              <p:cNvPr id="3" name="Freihand 2">
                <a:extLst>
                  <a:ext uri="{FF2B5EF4-FFF2-40B4-BE49-F238E27FC236}">
                    <a16:creationId xmlns:a16="http://schemas.microsoft.com/office/drawing/2014/main" id="{93314F65-3BA0-44DE-A4A0-3897DD0BF58A}"/>
                  </a:ext>
                </a:extLst>
              </p:cNvPr>
              <p:cNvPicPr/>
              <p:nvPr/>
            </p:nvPicPr>
            <p:blipFill>
              <a:blip r:embed="rId6"/>
              <a:stretch>
                <a:fillRect/>
              </a:stretch>
            </p:blipFill>
            <p:spPr>
              <a:xfrm>
                <a:off x="2323061" y="4641872"/>
                <a:ext cx="1345680" cy="95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0D9723A-463E-4179-9086-0865C463A5FF}"/>
                  </a:ext>
                </a:extLst>
              </p14:cNvPr>
              <p14:cNvContentPartPr/>
              <p14:nvPr/>
            </p14:nvContentPartPr>
            <p14:xfrm>
              <a:off x="2177261" y="5455832"/>
              <a:ext cx="1438920" cy="189720"/>
            </p14:xfrm>
          </p:contentPart>
        </mc:Choice>
        <mc:Fallback xmlns="">
          <p:pic>
            <p:nvPicPr>
              <p:cNvPr id="4" name="Freihand 3">
                <a:extLst>
                  <a:ext uri="{FF2B5EF4-FFF2-40B4-BE49-F238E27FC236}">
                    <a16:creationId xmlns:a16="http://schemas.microsoft.com/office/drawing/2014/main" id="{60D9723A-463E-4179-9086-0865C463A5FF}"/>
                  </a:ext>
                </a:extLst>
              </p:cNvPr>
              <p:cNvPicPr/>
              <p:nvPr/>
            </p:nvPicPr>
            <p:blipFill>
              <a:blip r:embed="rId8"/>
              <a:stretch>
                <a:fillRect/>
              </a:stretch>
            </p:blipFill>
            <p:spPr>
              <a:xfrm>
                <a:off x="2172941" y="5451512"/>
                <a:ext cx="1447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D02797E5-E3CF-459E-9340-1F4AA814D2E6}"/>
                  </a:ext>
                </a:extLst>
              </p14:cNvPr>
              <p14:cNvContentPartPr/>
              <p14:nvPr/>
            </p14:nvContentPartPr>
            <p14:xfrm>
              <a:off x="1622861" y="4246232"/>
              <a:ext cx="2543040" cy="1850760"/>
            </p14:xfrm>
          </p:contentPart>
        </mc:Choice>
        <mc:Fallback xmlns="">
          <p:pic>
            <p:nvPicPr>
              <p:cNvPr id="36" name="Freihand 35">
                <a:extLst>
                  <a:ext uri="{FF2B5EF4-FFF2-40B4-BE49-F238E27FC236}">
                    <a16:creationId xmlns:a16="http://schemas.microsoft.com/office/drawing/2014/main" id="{D02797E5-E3CF-459E-9340-1F4AA814D2E6}"/>
                  </a:ext>
                </a:extLst>
              </p:cNvPr>
              <p:cNvPicPr/>
              <p:nvPr/>
            </p:nvPicPr>
            <p:blipFill>
              <a:blip r:embed="rId10"/>
              <a:stretch>
                <a:fillRect/>
              </a:stretch>
            </p:blipFill>
            <p:spPr>
              <a:xfrm>
                <a:off x="1618541" y="4241912"/>
                <a:ext cx="2551680" cy="1859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1138B5FD-41EE-47D9-B4E9-CF5C7987D649}"/>
                  </a:ext>
                </a:extLst>
              </p14:cNvPr>
              <p14:cNvContentPartPr/>
              <p14:nvPr/>
            </p14:nvContentPartPr>
            <p14:xfrm>
              <a:off x="2367701" y="6158192"/>
              <a:ext cx="172080" cy="241560"/>
            </p14:xfrm>
          </p:contentPart>
        </mc:Choice>
        <mc:Fallback xmlns="">
          <p:pic>
            <p:nvPicPr>
              <p:cNvPr id="37" name="Freihand 36">
                <a:extLst>
                  <a:ext uri="{FF2B5EF4-FFF2-40B4-BE49-F238E27FC236}">
                    <a16:creationId xmlns:a16="http://schemas.microsoft.com/office/drawing/2014/main" id="{1138B5FD-41EE-47D9-B4E9-CF5C7987D649}"/>
                  </a:ext>
                </a:extLst>
              </p:cNvPr>
              <p:cNvPicPr/>
              <p:nvPr/>
            </p:nvPicPr>
            <p:blipFill>
              <a:blip r:embed="rId12"/>
              <a:stretch>
                <a:fillRect/>
              </a:stretch>
            </p:blipFill>
            <p:spPr>
              <a:xfrm>
                <a:off x="2363381" y="6153872"/>
                <a:ext cx="180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D844E6A4-2D89-4A22-810F-862C7B946EF6}"/>
                  </a:ext>
                </a:extLst>
              </p14:cNvPr>
              <p14:cNvContentPartPr/>
              <p14:nvPr/>
            </p14:nvContentPartPr>
            <p14:xfrm>
              <a:off x="2575421" y="6155312"/>
              <a:ext cx="40320" cy="191880"/>
            </p14:xfrm>
          </p:contentPart>
        </mc:Choice>
        <mc:Fallback xmlns="">
          <p:pic>
            <p:nvPicPr>
              <p:cNvPr id="38" name="Freihand 37">
                <a:extLst>
                  <a:ext uri="{FF2B5EF4-FFF2-40B4-BE49-F238E27FC236}">
                    <a16:creationId xmlns:a16="http://schemas.microsoft.com/office/drawing/2014/main" id="{D844E6A4-2D89-4A22-810F-862C7B946EF6}"/>
                  </a:ext>
                </a:extLst>
              </p:cNvPr>
              <p:cNvPicPr/>
              <p:nvPr/>
            </p:nvPicPr>
            <p:blipFill>
              <a:blip r:embed="rId14"/>
              <a:stretch>
                <a:fillRect/>
              </a:stretch>
            </p:blipFill>
            <p:spPr>
              <a:xfrm>
                <a:off x="2571101" y="6150992"/>
                <a:ext cx="48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E2EB96F8-D419-4BC0-A0BB-9743E93075F2}"/>
                  </a:ext>
                </a:extLst>
              </p14:cNvPr>
              <p14:cNvContentPartPr/>
              <p14:nvPr/>
            </p14:nvContentPartPr>
            <p14:xfrm>
              <a:off x="2539421" y="6247472"/>
              <a:ext cx="177120" cy="24840"/>
            </p14:xfrm>
          </p:contentPart>
        </mc:Choice>
        <mc:Fallback xmlns="">
          <p:pic>
            <p:nvPicPr>
              <p:cNvPr id="39" name="Freihand 38">
                <a:extLst>
                  <a:ext uri="{FF2B5EF4-FFF2-40B4-BE49-F238E27FC236}">
                    <a16:creationId xmlns:a16="http://schemas.microsoft.com/office/drawing/2014/main" id="{E2EB96F8-D419-4BC0-A0BB-9743E93075F2}"/>
                  </a:ext>
                </a:extLst>
              </p:cNvPr>
              <p:cNvPicPr/>
              <p:nvPr/>
            </p:nvPicPr>
            <p:blipFill>
              <a:blip r:embed="rId16"/>
              <a:stretch>
                <a:fillRect/>
              </a:stretch>
            </p:blipFill>
            <p:spPr>
              <a:xfrm>
                <a:off x="2535101" y="6243152"/>
                <a:ext cx="185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8FC64691-08D3-44C0-A4C6-00B4A6533F4E}"/>
                  </a:ext>
                </a:extLst>
              </p14:cNvPr>
              <p14:cNvContentPartPr/>
              <p14:nvPr/>
            </p14:nvContentPartPr>
            <p14:xfrm>
              <a:off x="2664701" y="6124712"/>
              <a:ext cx="250200" cy="186840"/>
            </p14:xfrm>
          </p:contentPart>
        </mc:Choice>
        <mc:Fallback xmlns="">
          <p:pic>
            <p:nvPicPr>
              <p:cNvPr id="40" name="Freihand 39">
                <a:extLst>
                  <a:ext uri="{FF2B5EF4-FFF2-40B4-BE49-F238E27FC236}">
                    <a16:creationId xmlns:a16="http://schemas.microsoft.com/office/drawing/2014/main" id="{8FC64691-08D3-44C0-A4C6-00B4A6533F4E}"/>
                  </a:ext>
                </a:extLst>
              </p:cNvPr>
              <p:cNvPicPr/>
              <p:nvPr/>
            </p:nvPicPr>
            <p:blipFill>
              <a:blip r:embed="rId18"/>
              <a:stretch>
                <a:fillRect/>
              </a:stretch>
            </p:blipFill>
            <p:spPr>
              <a:xfrm>
                <a:off x="2660381" y="6120392"/>
                <a:ext cx="258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BA2F72E9-FB50-40E0-B114-D0009C83D112}"/>
                  </a:ext>
                </a:extLst>
              </p14:cNvPr>
              <p14:cNvContentPartPr/>
              <p14:nvPr/>
            </p14:nvContentPartPr>
            <p14:xfrm>
              <a:off x="2989061" y="6085832"/>
              <a:ext cx="245880" cy="232920"/>
            </p14:xfrm>
          </p:contentPart>
        </mc:Choice>
        <mc:Fallback xmlns="">
          <p:pic>
            <p:nvPicPr>
              <p:cNvPr id="41" name="Freihand 40">
                <a:extLst>
                  <a:ext uri="{FF2B5EF4-FFF2-40B4-BE49-F238E27FC236}">
                    <a16:creationId xmlns:a16="http://schemas.microsoft.com/office/drawing/2014/main" id="{BA2F72E9-FB50-40E0-B114-D0009C83D112}"/>
                  </a:ext>
                </a:extLst>
              </p:cNvPr>
              <p:cNvPicPr/>
              <p:nvPr/>
            </p:nvPicPr>
            <p:blipFill>
              <a:blip r:embed="rId20"/>
              <a:stretch>
                <a:fillRect/>
              </a:stretch>
            </p:blipFill>
            <p:spPr>
              <a:xfrm>
                <a:off x="2984741" y="6081512"/>
                <a:ext cx="254520" cy="241560"/>
              </a:xfrm>
              <a:prstGeom prst="rect">
                <a:avLst/>
              </a:prstGeom>
            </p:spPr>
          </p:pic>
        </mc:Fallback>
      </mc:AlternateContent>
      <p:grpSp>
        <p:nvGrpSpPr>
          <p:cNvPr id="63" name="Gruppieren 62">
            <a:extLst>
              <a:ext uri="{FF2B5EF4-FFF2-40B4-BE49-F238E27FC236}">
                <a16:creationId xmlns:a16="http://schemas.microsoft.com/office/drawing/2014/main" id="{463FA094-4B2B-47CE-9817-4B50BD52D0E7}"/>
              </a:ext>
            </a:extLst>
          </p:cNvPr>
          <p:cNvGrpSpPr/>
          <p:nvPr/>
        </p:nvGrpSpPr>
        <p:grpSpPr>
          <a:xfrm>
            <a:off x="3921101" y="4610912"/>
            <a:ext cx="3593880" cy="1862640"/>
            <a:chOff x="3921101" y="4610912"/>
            <a:chExt cx="3593880" cy="1862640"/>
          </a:xfrm>
        </p:grpSpPr>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9B69EABE-B451-4128-B0BC-F81C978BEBD7}"/>
                    </a:ext>
                  </a:extLst>
                </p14:cNvPr>
                <p14:cNvContentPartPr/>
                <p14:nvPr/>
              </p14:nvContentPartPr>
              <p14:xfrm>
                <a:off x="3921101" y="5085032"/>
                <a:ext cx="208080" cy="38880"/>
              </p14:xfrm>
            </p:contentPart>
          </mc:Choice>
          <mc:Fallback xmlns="">
            <p:pic>
              <p:nvPicPr>
                <p:cNvPr id="9" name="Freihand 8">
                  <a:extLst>
                    <a:ext uri="{FF2B5EF4-FFF2-40B4-BE49-F238E27FC236}">
                      <a16:creationId xmlns:a16="http://schemas.microsoft.com/office/drawing/2014/main" id="{9B69EABE-B451-4128-B0BC-F81C978BEBD7}"/>
                    </a:ext>
                  </a:extLst>
                </p:cNvPr>
                <p:cNvPicPr/>
                <p:nvPr/>
              </p:nvPicPr>
              <p:blipFill>
                <a:blip r:embed="rId22"/>
                <a:stretch>
                  <a:fillRect/>
                </a:stretch>
              </p:blipFill>
              <p:spPr>
                <a:xfrm>
                  <a:off x="3916781" y="5080712"/>
                  <a:ext cx="216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335B248C-B164-479C-AF55-43BDD7C28318}"/>
                    </a:ext>
                  </a:extLst>
                </p14:cNvPr>
                <p14:cNvContentPartPr/>
                <p14:nvPr/>
              </p14:nvContentPartPr>
              <p14:xfrm>
                <a:off x="4101821" y="4993952"/>
                <a:ext cx="129960" cy="200880"/>
              </p14:xfrm>
            </p:contentPart>
          </mc:Choice>
          <mc:Fallback xmlns="">
            <p:pic>
              <p:nvPicPr>
                <p:cNvPr id="10" name="Freihand 9">
                  <a:extLst>
                    <a:ext uri="{FF2B5EF4-FFF2-40B4-BE49-F238E27FC236}">
                      <a16:creationId xmlns:a16="http://schemas.microsoft.com/office/drawing/2014/main" id="{335B248C-B164-479C-AF55-43BDD7C28318}"/>
                    </a:ext>
                  </a:extLst>
                </p:cNvPr>
                <p:cNvPicPr/>
                <p:nvPr/>
              </p:nvPicPr>
              <p:blipFill>
                <a:blip r:embed="rId24"/>
                <a:stretch>
                  <a:fillRect/>
                </a:stretch>
              </p:blipFill>
              <p:spPr>
                <a:xfrm>
                  <a:off x="4097501" y="4989632"/>
                  <a:ext cx="1386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A28A5A6E-0C3F-48B0-93F3-394FA3484E91}"/>
                    </a:ext>
                  </a:extLst>
                </p14:cNvPr>
                <p14:cNvContentPartPr/>
                <p14:nvPr/>
              </p14:nvContentPartPr>
              <p14:xfrm>
                <a:off x="4433741" y="4912952"/>
                <a:ext cx="16920" cy="206280"/>
              </p14:xfrm>
            </p:contentPart>
          </mc:Choice>
          <mc:Fallback xmlns="">
            <p:pic>
              <p:nvPicPr>
                <p:cNvPr id="11" name="Freihand 10">
                  <a:extLst>
                    <a:ext uri="{FF2B5EF4-FFF2-40B4-BE49-F238E27FC236}">
                      <a16:creationId xmlns:a16="http://schemas.microsoft.com/office/drawing/2014/main" id="{A28A5A6E-0C3F-48B0-93F3-394FA3484E91}"/>
                    </a:ext>
                  </a:extLst>
                </p:cNvPr>
                <p:cNvPicPr/>
                <p:nvPr/>
              </p:nvPicPr>
              <p:blipFill>
                <a:blip r:embed="rId26"/>
                <a:stretch>
                  <a:fillRect/>
                </a:stretch>
              </p:blipFill>
              <p:spPr>
                <a:xfrm>
                  <a:off x="4429421" y="4908632"/>
                  <a:ext cx="25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32A8031C-AFE4-4B20-BF2B-FE58017F4505}"/>
                    </a:ext>
                  </a:extLst>
                </p14:cNvPr>
                <p14:cNvContentPartPr/>
                <p14:nvPr/>
              </p14:nvContentPartPr>
              <p14:xfrm>
                <a:off x="4417901" y="4870112"/>
                <a:ext cx="207000" cy="31680"/>
              </p14:xfrm>
            </p:contentPart>
          </mc:Choice>
          <mc:Fallback xmlns="">
            <p:pic>
              <p:nvPicPr>
                <p:cNvPr id="12" name="Freihand 11">
                  <a:extLst>
                    <a:ext uri="{FF2B5EF4-FFF2-40B4-BE49-F238E27FC236}">
                      <a16:creationId xmlns:a16="http://schemas.microsoft.com/office/drawing/2014/main" id="{32A8031C-AFE4-4B20-BF2B-FE58017F4505}"/>
                    </a:ext>
                  </a:extLst>
                </p:cNvPr>
                <p:cNvPicPr/>
                <p:nvPr/>
              </p:nvPicPr>
              <p:blipFill>
                <a:blip r:embed="rId28"/>
                <a:stretch>
                  <a:fillRect/>
                </a:stretch>
              </p:blipFill>
              <p:spPr>
                <a:xfrm>
                  <a:off x="4413581" y="4865792"/>
                  <a:ext cx="215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1E0A6EFB-56AA-4C26-ADC1-F4BDDE5DF499}"/>
                    </a:ext>
                  </a:extLst>
                </p14:cNvPr>
                <p14:cNvContentPartPr/>
                <p14:nvPr/>
              </p14:nvContentPartPr>
              <p14:xfrm>
                <a:off x="4432301" y="4917632"/>
                <a:ext cx="231840" cy="203040"/>
              </p14:xfrm>
            </p:contentPart>
          </mc:Choice>
          <mc:Fallback xmlns="">
            <p:pic>
              <p:nvPicPr>
                <p:cNvPr id="13" name="Freihand 12">
                  <a:extLst>
                    <a:ext uri="{FF2B5EF4-FFF2-40B4-BE49-F238E27FC236}">
                      <a16:creationId xmlns:a16="http://schemas.microsoft.com/office/drawing/2014/main" id="{1E0A6EFB-56AA-4C26-ADC1-F4BDDE5DF499}"/>
                    </a:ext>
                  </a:extLst>
                </p:cNvPr>
                <p:cNvPicPr/>
                <p:nvPr/>
              </p:nvPicPr>
              <p:blipFill>
                <a:blip r:embed="rId30"/>
                <a:stretch>
                  <a:fillRect/>
                </a:stretch>
              </p:blipFill>
              <p:spPr>
                <a:xfrm>
                  <a:off x="4427981" y="4913312"/>
                  <a:ext cx="240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C4CAC7C8-FF9D-40FF-BD55-D6813C50ACE6}"/>
                    </a:ext>
                  </a:extLst>
                </p14:cNvPr>
                <p14:cNvContentPartPr/>
                <p14:nvPr/>
              </p14:nvContentPartPr>
              <p14:xfrm>
                <a:off x="4667381" y="4958312"/>
                <a:ext cx="222120" cy="133200"/>
              </p14:xfrm>
            </p:contentPart>
          </mc:Choice>
          <mc:Fallback xmlns="">
            <p:pic>
              <p:nvPicPr>
                <p:cNvPr id="14" name="Freihand 13">
                  <a:extLst>
                    <a:ext uri="{FF2B5EF4-FFF2-40B4-BE49-F238E27FC236}">
                      <a16:creationId xmlns:a16="http://schemas.microsoft.com/office/drawing/2014/main" id="{C4CAC7C8-FF9D-40FF-BD55-D6813C50ACE6}"/>
                    </a:ext>
                  </a:extLst>
                </p:cNvPr>
                <p:cNvPicPr/>
                <p:nvPr/>
              </p:nvPicPr>
              <p:blipFill>
                <a:blip r:embed="rId32"/>
                <a:stretch>
                  <a:fillRect/>
                </a:stretch>
              </p:blipFill>
              <p:spPr>
                <a:xfrm>
                  <a:off x="4663061" y="4953992"/>
                  <a:ext cx="230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1F9289E1-2E70-4BA5-A625-30F7FE214517}"/>
                    </a:ext>
                  </a:extLst>
                </p14:cNvPr>
                <p14:cNvContentPartPr/>
                <p14:nvPr/>
              </p14:nvContentPartPr>
              <p14:xfrm>
                <a:off x="4832981" y="4939952"/>
                <a:ext cx="286920" cy="145440"/>
              </p14:xfrm>
            </p:contentPart>
          </mc:Choice>
          <mc:Fallback xmlns="">
            <p:pic>
              <p:nvPicPr>
                <p:cNvPr id="15" name="Freihand 14">
                  <a:extLst>
                    <a:ext uri="{FF2B5EF4-FFF2-40B4-BE49-F238E27FC236}">
                      <a16:creationId xmlns:a16="http://schemas.microsoft.com/office/drawing/2014/main" id="{1F9289E1-2E70-4BA5-A625-30F7FE214517}"/>
                    </a:ext>
                  </a:extLst>
                </p:cNvPr>
                <p:cNvPicPr/>
                <p:nvPr/>
              </p:nvPicPr>
              <p:blipFill>
                <a:blip r:embed="rId34"/>
                <a:stretch>
                  <a:fillRect/>
                </a:stretch>
              </p:blipFill>
              <p:spPr>
                <a:xfrm>
                  <a:off x="4828661" y="4935632"/>
                  <a:ext cx="295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576A5E0D-8153-4A18-A711-DB9BD006372B}"/>
                    </a:ext>
                  </a:extLst>
                </p14:cNvPr>
                <p14:cNvContentPartPr/>
                <p14:nvPr/>
              </p14:nvContentPartPr>
              <p14:xfrm>
                <a:off x="5065541" y="4912952"/>
                <a:ext cx="261000" cy="118440"/>
              </p14:xfrm>
            </p:contentPart>
          </mc:Choice>
          <mc:Fallback xmlns="">
            <p:pic>
              <p:nvPicPr>
                <p:cNvPr id="16" name="Freihand 15">
                  <a:extLst>
                    <a:ext uri="{FF2B5EF4-FFF2-40B4-BE49-F238E27FC236}">
                      <a16:creationId xmlns:a16="http://schemas.microsoft.com/office/drawing/2014/main" id="{576A5E0D-8153-4A18-A711-DB9BD006372B}"/>
                    </a:ext>
                  </a:extLst>
                </p:cNvPr>
                <p:cNvPicPr/>
                <p:nvPr/>
              </p:nvPicPr>
              <p:blipFill>
                <a:blip r:embed="rId36"/>
                <a:stretch>
                  <a:fillRect/>
                </a:stretch>
              </p:blipFill>
              <p:spPr>
                <a:xfrm>
                  <a:off x="5061221" y="4908632"/>
                  <a:ext cx="269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693D9F6B-916E-4E5D-AC3F-E5E135CCCF08}"/>
                    </a:ext>
                  </a:extLst>
                </p14:cNvPr>
                <p14:cNvContentPartPr/>
                <p14:nvPr/>
              </p14:nvContentPartPr>
              <p14:xfrm>
                <a:off x="5312141" y="4752752"/>
                <a:ext cx="349200" cy="398160"/>
              </p14:xfrm>
            </p:contentPart>
          </mc:Choice>
          <mc:Fallback xmlns="">
            <p:pic>
              <p:nvPicPr>
                <p:cNvPr id="17" name="Freihand 16">
                  <a:extLst>
                    <a:ext uri="{FF2B5EF4-FFF2-40B4-BE49-F238E27FC236}">
                      <a16:creationId xmlns:a16="http://schemas.microsoft.com/office/drawing/2014/main" id="{693D9F6B-916E-4E5D-AC3F-E5E135CCCF08}"/>
                    </a:ext>
                  </a:extLst>
                </p:cNvPr>
                <p:cNvPicPr/>
                <p:nvPr/>
              </p:nvPicPr>
              <p:blipFill>
                <a:blip r:embed="rId38"/>
                <a:stretch>
                  <a:fillRect/>
                </a:stretch>
              </p:blipFill>
              <p:spPr>
                <a:xfrm>
                  <a:off x="5307821" y="4748432"/>
                  <a:ext cx="35784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931DA85A-416E-41D5-95D3-F256A5D4E6E3}"/>
                    </a:ext>
                  </a:extLst>
                </p14:cNvPr>
                <p14:cNvContentPartPr/>
                <p14:nvPr/>
              </p14:nvContentPartPr>
              <p14:xfrm>
                <a:off x="5191181" y="4729712"/>
                <a:ext cx="55800" cy="14760"/>
              </p14:xfrm>
            </p:contentPart>
          </mc:Choice>
          <mc:Fallback xmlns="">
            <p:pic>
              <p:nvPicPr>
                <p:cNvPr id="18" name="Freihand 17">
                  <a:extLst>
                    <a:ext uri="{FF2B5EF4-FFF2-40B4-BE49-F238E27FC236}">
                      <a16:creationId xmlns:a16="http://schemas.microsoft.com/office/drawing/2014/main" id="{931DA85A-416E-41D5-95D3-F256A5D4E6E3}"/>
                    </a:ext>
                  </a:extLst>
                </p:cNvPr>
                <p:cNvPicPr/>
                <p:nvPr/>
              </p:nvPicPr>
              <p:blipFill>
                <a:blip r:embed="rId40"/>
                <a:stretch>
                  <a:fillRect/>
                </a:stretch>
              </p:blipFill>
              <p:spPr>
                <a:xfrm>
                  <a:off x="5186861" y="4725392"/>
                  <a:ext cx="64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F25503D5-106C-45CF-A490-3150F1DE1B67}"/>
                    </a:ext>
                  </a:extLst>
                </p14:cNvPr>
                <p14:cNvContentPartPr/>
                <p14:nvPr/>
              </p14:nvContentPartPr>
              <p14:xfrm>
                <a:off x="5829461" y="4761032"/>
                <a:ext cx="309600" cy="161640"/>
              </p14:xfrm>
            </p:contentPart>
          </mc:Choice>
          <mc:Fallback xmlns="">
            <p:pic>
              <p:nvPicPr>
                <p:cNvPr id="19" name="Freihand 18">
                  <a:extLst>
                    <a:ext uri="{FF2B5EF4-FFF2-40B4-BE49-F238E27FC236}">
                      <a16:creationId xmlns:a16="http://schemas.microsoft.com/office/drawing/2014/main" id="{F25503D5-106C-45CF-A490-3150F1DE1B67}"/>
                    </a:ext>
                  </a:extLst>
                </p:cNvPr>
                <p:cNvPicPr/>
                <p:nvPr/>
              </p:nvPicPr>
              <p:blipFill>
                <a:blip r:embed="rId42"/>
                <a:stretch>
                  <a:fillRect/>
                </a:stretch>
              </p:blipFill>
              <p:spPr>
                <a:xfrm>
                  <a:off x="5825141" y="4756712"/>
                  <a:ext cx="318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81E90D99-FA01-4629-AF0B-F09E2D7887DC}"/>
                    </a:ext>
                  </a:extLst>
                </p14:cNvPr>
                <p14:cNvContentPartPr/>
                <p14:nvPr/>
              </p14:nvContentPartPr>
              <p14:xfrm>
                <a:off x="6158501" y="4781552"/>
                <a:ext cx="102600" cy="114840"/>
              </p14:xfrm>
            </p:contentPart>
          </mc:Choice>
          <mc:Fallback xmlns="">
            <p:pic>
              <p:nvPicPr>
                <p:cNvPr id="20" name="Freihand 19">
                  <a:extLst>
                    <a:ext uri="{FF2B5EF4-FFF2-40B4-BE49-F238E27FC236}">
                      <a16:creationId xmlns:a16="http://schemas.microsoft.com/office/drawing/2014/main" id="{81E90D99-FA01-4629-AF0B-F09E2D7887DC}"/>
                    </a:ext>
                  </a:extLst>
                </p:cNvPr>
                <p:cNvPicPr/>
                <p:nvPr/>
              </p:nvPicPr>
              <p:blipFill>
                <a:blip r:embed="rId44"/>
                <a:stretch>
                  <a:fillRect/>
                </a:stretch>
              </p:blipFill>
              <p:spPr>
                <a:xfrm>
                  <a:off x="6154181" y="4777232"/>
                  <a:ext cx="111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0B6DAB02-11F9-4B19-B108-EC3FFEB42AE7}"/>
                    </a:ext>
                  </a:extLst>
                </p14:cNvPr>
                <p14:cNvContentPartPr/>
                <p14:nvPr/>
              </p14:nvContentPartPr>
              <p14:xfrm>
                <a:off x="6395741" y="4754552"/>
                <a:ext cx="333360" cy="99360"/>
              </p14:xfrm>
            </p:contentPart>
          </mc:Choice>
          <mc:Fallback xmlns="">
            <p:pic>
              <p:nvPicPr>
                <p:cNvPr id="21" name="Freihand 20">
                  <a:extLst>
                    <a:ext uri="{FF2B5EF4-FFF2-40B4-BE49-F238E27FC236}">
                      <a16:creationId xmlns:a16="http://schemas.microsoft.com/office/drawing/2014/main" id="{0B6DAB02-11F9-4B19-B108-EC3FFEB42AE7}"/>
                    </a:ext>
                  </a:extLst>
                </p:cNvPr>
                <p:cNvPicPr/>
                <p:nvPr/>
              </p:nvPicPr>
              <p:blipFill>
                <a:blip r:embed="rId46"/>
                <a:stretch>
                  <a:fillRect/>
                </a:stretch>
              </p:blipFill>
              <p:spPr>
                <a:xfrm>
                  <a:off x="6391421" y="4750232"/>
                  <a:ext cx="342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7BC384C1-5355-4A99-B078-9F23C57FCC0D}"/>
                    </a:ext>
                  </a:extLst>
                </p14:cNvPr>
                <p14:cNvContentPartPr/>
                <p14:nvPr/>
              </p14:nvContentPartPr>
              <p14:xfrm>
                <a:off x="6720101" y="4721072"/>
                <a:ext cx="227160" cy="308880"/>
              </p14:xfrm>
            </p:contentPart>
          </mc:Choice>
          <mc:Fallback xmlns="">
            <p:pic>
              <p:nvPicPr>
                <p:cNvPr id="22" name="Freihand 21">
                  <a:extLst>
                    <a:ext uri="{FF2B5EF4-FFF2-40B4-BE49-F238E27FC236}">
                      <a16:creationId xmlns:a16="http://schemas.microsoft.com/office/drawing/2014/main" id="{7BC384C1-5355-4A99-B078-9F23C57FCC0D}"/>
                    </a:ext>
                  </a:extLst>
                </p:cNvPr>
                <p:cNvPicPr/>
                <p:nvPr/>
              </p:nvPicPr>
              <p:blipFill>
                <a:blip r:embed="rId48"/>
                <a:stretch>
                  <a:fillRect/>
                </a:stretch>
              </p:blipFill>
              <p:spPr>
                <a:xfrm>
                  <a:off x="6715781" y="4716752"/>
                  <a:ext cx="2358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4CDFE96F-0EBD-4445-9329-3B58E4C12401}"/>
                    </a:ext>
                  </a:extLst>
                </p14:cNvPr>
                <p14:cNvContentPartPr/>
                <p14:nvPr/>
              </p14:nvContentPartPr>
              <p14:xfrm>
                <a:off x="6942221" y="4646912"/>
                <a:ext cx="46800" cy="37440"/>
              </p14:xfrm>
            </p:contentPart>
          </mc:Choice>
          <mc:Fallback xmlns="">
            <p:pic>
              <p:nvPicPr>
                <p:cNvPr id="23" name="Freihand 22">
                  <a:extLst>
                    <a:ext uri="{FF2B5EF4-FFF2-40B4-BE49-F238E27FC236}">
                      <a16:creationId xmlns:a16="http://schemas.microsoft.com/office/drawing/2014/main" id="{4CDFE96F-0EBD-4445-9329-3B58E4C12401}"/>
                    </a:ext>
                  </a:extLst>
                </p:cNvPr>
                <p:cNvPicPr/>
                <p:nvPr/>
              </p:nvPicPr>
              <p:blipFill>
                <a:blip r:embed="rId50"/>
                <a:stretch>
                  <a:fillRect/>
                </a:stretch>
              </p:blipFill>
              <p:spPr>
                <a:xfrm>
                  <a:off x="6937901" y="4642592"/>
                  <a:ext cx="55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8A6055D2-3B63-471F-9061-4D91C9CD02FE}"/>
                    </a:ext>
                  </a:extLst>
                </p14:cNvPr>
                <p14:cNvContentPartPr/>
                <p14:nvPr/>
              </p14:nvContentPartPr>
              <p14:xfrm>
                <a:off x="6979301" y="4698752"/>
                <a:ext cx="83880" cy="99000"/>
              </p14:xfrm>
            </p:contentPart>
          </mc:Choice>
          <mc:Fallback xmlns="">
            <p:pic>
              <p:nvPicPr>
                <p:cNvPr id="24" name="Freihand 23">
                  <a:extLst>
                    <a:ext uri="{FF2B5EF4-FFF2-40B4-BE49-F238E27FC236}">
                      <a16:creationId xmlns:a16="http://schemas.microsoft.com/office/drawing/2014/main" id="{8A6055D2-3B63-471F-9061-4D91C9CD02FE}"/>
                    </a:ext>
                  </a:extLst>
                </p:cNvPr>
                <p:cNvPicPr/>
                <p:nvPr/>
              </p:nvPicPr>
              <p:blipFill>
                <a:blip r:embed="rId52"/>
                <a:stretch>
                  <a:fillRect/>
                </a:stretch>
              </p:blipFill>
              <p:spPr>
                <a:xfrm>
                  <a:off x="6974981" y="4694432"/>
                  <a:ext cx="92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0FC999D5-4933-44B7-BB35-6B712237B0AB}"/>
                    </a:ext>
                  </a:extLst>
                </p14:cNvPr>
                <p14:cNvContentPartPr/>
                <p14:nvPr/>
              </p14:nvContentPartPr>
              <p14:xfrm>
                <a:off x="7093781" y="4610912"/>
                <a:ext cx="421200" cy="154080"/>
              </p14:xfrm>
            </p:contentPart>
          </mc:Choice>
          <mc:Fallback xmlns="">
            <p:pic>
              <p:nvPicPr>
                <p:cNvPr id="25" name="Freihand 24">
                  <a:extLst>
                    <a:ext uri="{FF2B5EF4-FFF2-40B4-BE49-F238E27FC236}">
                      <a16:creationId xmlns:a16="http://schemas.microsoft.com/office/drawing/2014/main" id="{0FC999D5-4933-44B7-BB35-6B712237B0AB}"/>
                    </a:ext>
                  </a:extLst>
                </p:cNvPr>
                <p:cNvPicPr/>
                <p:nvPr/>
              </p:nvPicPr>
              <p:blipFill>
                <a:blip r:embed="rId54"/>
                <a:stretch>
                  <a:fillRect/>
                </a:stretch>
              </p:blipFill>
              <p:spPr>
                <a:xfrm>
                  <a:off x="7089461" y="4606592"/>
                  <a:ext cx="429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F8FFC32D-A7E9-4021-AC29-7BA4DF308C99}"/>
                    </a:ext>
                  </a:extLst>
                </p14:cNvPr>
                <p14:cNvContentPartPr/>
                <p14:nvPr/>
              </p14:nvContentPartPr>
              <p14:xfrm>
                <a:off x="5281901" y="5178272"/>
                <a:ext cx="203040" cy="257760"/>
              </p14:xfrm>
            </p:contentPart>
          </mc:Choice>
          <mc:Fallback xmlns="">
            <p:pic>
              <p:nvPicPr>
                <p:cNvPr id="26" name="Freihand 25">
                  <a:extLst>
                    <a:ext uri="{FF2B5EF4-FFF2-40B4-BE49-F238E27FC236}">
                      <a16:creationId xmlns:a16="http://schemas.microsoft.com/office/drawing/2014/main" id="{F8FFC32D-A7E9-4021-AC29-7BA4DF308C99}"/>
                    </a:ext>
                  </a:extLst>
                </p:cNvPr>
                <p:cNvPicPr/>
                <p:nvPr/>
              </p:nvPicPr>
              <p:blipFill>
                <a:blip r:embed="rId56"/>
                <a:stretch>
                  <a:fillRect/>
                </a:stretch>
              </p:blipFill>
              <p:spPr>
                <a:xfrm>
                  <a:off x="5277581" y="5173952"/>
                  <a:ext cx="2116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6703D1EC-BBD0-49E0-9E50-93F2A3AB6A42}"/>
                    </a:ext>
                  </a:extLst>
                </p14:cNvPr>
                <p14:cNvContentPartPr/>
                <p14:nvPr/>
              </p14:nvContentPartPr>
              <p14:xfrm>
                <a:off x="5514821" y="5322992"/>
                <a:ext cx="17640" cy="88560"/>
              </p14:xfrm>
            </p:contentPart>
          </mc:Choice>
          <mc:Fallback xmlns="">
            <p:pic>
              <p:nvPicPr>
                <p:cNvPr id="27" name="Freihand 26">
                  <a:extLst>
                    <a:ext uri="{FF2B5EF4-FFF2-40B4-BE49-F238E27FC236}">
                      <a16:creationId xmlns:a16="http://schemas.microsoft.com/office/drawing/2014/main" id="{6703D1EC-BBD0-49E0-9E50-93F2A3AB6A42}"/>
                    </a:ext>
                  </a:extLst>
                </p:cNvPr>
                <p:cNvPicPr/>
                <p:nvPr/>
              </p:nvPicPr>
              <p:blipFill>
                <a:blip r:embed="rId58"/>
                <a:stretch>
                  <a:fillRect/>
                </a:stretch>
              </p:blipFill>
              <p:spPr>
                <a:xfrm>
                  <a:off x="5510501" y="5318672"/>
                  <a:ext cx="26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Freihand 27">
                  <a:extLst>
                    <a:ext uri="{FF2B5EF4-FFF2-40B4-BE49-F238E27FC236}">
                      <a16:creationId xmlns:a16="http://schemas.microsoft.com/office/drawing/2014/main" id="{30FF97F1-B817-42BB-8306-AA2AE26D4843}"/>
                    </a:ext>
                  </a:extLst>
                </p14:cNvPr>
                <p14:cNvContentPartPr/>
                <p14:nvPr/>
              </p14:nvContentPartPr>
              <p14:xfrm>
                <a:off x="5561621" y="5265752"/>
                <a:ext cx="201960" cy="126360"/>
              </p14:xfrm>
            </p:contentPart>
          </mc:Choice>
          <mc:Fallback xmlns="">
            <p:pic>
              <p:nvPicPr>
                <p:cNvPr id="28" name="Freihand 27">
                  <a:extLst>
                    <a:ext uri="{FF2B5EF4-FFF2-40B4-BE49-F238E27FC236}">
                      <a16:creationId xmlns:a16="http://schemas.microsoft.com/office/drawing/2014/main" id="{30FF97F1-B817-42BB-8306-AA2AE26D4843}"/>
                    </a:ext>
                  </a:extLst>
                </p:cNvPr>
                <p:cNvPicPr/>
                <p:nvPr/>
              </p:nvPicPr>
              <p:blipFill>
                <a:blip r:embed="rId60"/>
                <a:stretch>
                  <a:fillRect/>
                </a:stretch>
              </p:blipFill>
              <p:spPr>
                <a:xfrm>
                  <a:off x="5557301" y="5261432"/>
                  <a:ext cx="210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Freihand 28">
                  <a:extLst>
                    <a:ext uri="{FF2B5EF4-FFF2-40B4-BE49-F238E27FC236}">
                      <a16:creationId xmlns:a16="http://schemas.microsoft.com/office/drawing/2014/main" id="{10195EA3-355C-4A5D-BFCF-AD3CB04324A0}"/>
                    </a:ext>
                  </a:extLst>
                </p14:cNvPr>
                <p14:cNvContentPartPr/>
                <p14:nvPr/>
              </p14:nvContentPartPr>
              <p14:xfrm>
                <a:off x="5665661" y="5181152"/>
                <a:ext cx="38160" cy="18360"/>
              </p14:xfrm>
            </p:contentPart>
          </mc:Choice>
          <mc:Fallback xmlns="">
            <p:pic>
              <p:nvPicPr>
                <p:cNvPr id="29" name="Freihand 28">
                  <a:extLst>
                    <a:ext uri="{FF2B5EF4-FFF2-40B4-BE49-F238E27FC236}">
                      <a16:creationId xmlns:a16="http://schemas.microsoft.com/office/drawing/2014/main" id="{10195EA3-355C-4A5D-BFCF-AD3CB04324A0}"/>
                    </a:ext>
                  </a:extLst>
                </p:cNvPr>
                <p:cNvPicPr/>
                <p:nvPr/>
              </p:nvPicPr>
              <p:blipFill>
                <a:blip r:embed="rId62"/>
                <a:stretch>
                  <a:fillRect/>
                </a:stretch>
              </p:blipFill>
              <p:spPr>
                <a:xfrm>
                  <a:off x="5661341" y="5176832"/>
                  <a:ext cx="46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0" name="Freihand 29">
                  <a:extLst>
                    <a:ext uri="{FF2B5EF4-FFF2-40B4-BE49-F238E27FC236}">
                      <a16:creationId xmlns:a16="http://schemas.microsoft.com/office/drawing/2014/main" id="{0501E78E-8E04-4E74-BF93-2EE89AE98208}"/>
                    </a:ext>
                  </a:extLst>
                </p14:cNvPr>
                <p14:cNvContentPartPr/>
                <p14:nvPr/>
              </p14:nvContentPartPr>
              <p14:xfrm>
                <a:off x="5790941" y="5250272"/>
                <a:ext cx="67320" cy="104400"/>
              </p14:xfrm>
            </p:contentPart>
          </mc:Choice>
          <mc:Fallback xmlns="">
            <p:pic>
              <p:nvPicPr>
                <p:cNvPr id="30" name="Freihand 29">
                  <a:extLst>
                    <a:ext uri="{FF2B5EF4-FFF2-40B4-BE49-F238E27FC236}">
                      <a16:creationId xmlns:a16="http://schemas.microsoft.com/office/drawing/2014/main" id="{0501E78E-8E04-4E74-BF93-2EE89AE98208}"/>
                    </a:ext>
                  </a:extLst>
                </p:cNvPr>
                <p:cNvPicPr/>
                <p:nvPr/>
              </p:nvPicPr>
              <p:blipFill>
                <a:blip r:embed="rId64"/>
                <a:stretch>
                  <a:fillRect/>
                </a:stretch>
              </p:blipFill>
              <p:spPr>
                <a:xfrm>
                  <a:off x="5786621" y="5245952"/>
                  <a:ext cx="75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 name="Freihand 30">
                  <a:extLst>
                    <a:ext uri="{FF2B5EF4-FFF2-40B4-BE49-F238E27FC236}">
                      <a16:creationId xmlns:a16="http://schemas.microsoft.com/office/drawing/2014/main" id="{3A015DDC-56F7-40D7-A15B-1A34AA4E59DE}"/>
                    </a:ext>
                  </a:extLst>
                </p14:cNvPr>
                <p14:cNvContentPartPr/>
                <p14:nvPr/>
              </p14:nvContentPartPr>
              <p14:xfrm>
                <a:off x="5903621" y="5241632"/>
                <a:ext cx="102600" cy="87840"/>
              </p14:xfrm>
            </p:contentPart>
          </mc:Choice>
          <mc:Fallback xmlns="">
            <p:pic>
              <p:nvPicPr>
                <p:cNvPr id="31" name="Freihand 30">
                  <a:extLst>
                    <a:ext uri="{FF2B5EF4-FFF2-40B4-BE49-F238E27FC236}">
                      <a16:creationId xmlns:a16="http://schemas.microsoft.com/office/drawing/2014/main" id="{3A015DDC-56F7-40D7-A15B-1A34AA4E59DE}"/>
                    </a:ext>
                  </a:extLst>
                </p:cNvPr>
                <p:cNvPicPr/>
                <p:nvPr/>
              </p:nvPicPr>
              <p:blipFill>
                <a:blip r:embed="rId66"/>
                <a:stretch>
                  <a:fillRect/>
                </a:stretch>
              </p:blipFill>
              <p:spPr>
                <a:xfrm>
                  <a:off x="5899301" y="5237312"/>
                  <a:ext cx="111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2" name="Freihand 31">
                  <a:extLst>
                    <a:ext uri="{FF2B5EF4-FFF2-40B4-BE49-F238E27FC236}">
                      <a16:creationId xmlns:a16="http://schemas.microsoft.com/office/drawing/2014/main" id="{E73B790B-E301-4847-A9B7-F575C8B55B3C}"/>
                    </a:ext>
                  </a:extLst>
                </p14:cNvPr>
                <p14:cNvContentPartPr/>
                <p14:nvPr/>
              </p14:nvContentPartPr>
              <p14:xfrm>
                <a:off x="6017021" y="5107352"/>
                <a:ext cx="164880" cy="199080"/>
              </p14:xfrm>
            </p:contentPart>
          </mc:Choice>
          <mc:Fallback xmlns="">
            <p:pic>
              <p:nvPicPr>
                <p:cNvPr id="32" name="Freihand 31">
                  <a:extLst>
                    <a:ext uri="{FF2B5EF4-FFF2-40B4-BE49-F238E27FC236}">
                      <a16:creationId xmlns:a16="http://schemas.microsoft.com/office/drawing/2014/main" id="{E73B790B-E301-4847-A9B7-F575C8B55B3C}"/>
                    </a:ext>
                  </a:extLst>
                </p:cNvPr>
                <p:cNvPicPr/>
                <p:nvPr/>
              </p:nvPicPr>
              <p:blipFill>
                <a:blip r:embed="rId68"/>
                <a:stretch>
                  <a:fillRect/>
                </a:stretch>
              </p:blipFill>
              <p:spPr>
                <a:xfrm>
                  <a:off x="6012701" y="5103032"/>
                  <a:ext cx="173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 name="Freihand 32">
                  <a:extLst>
                    <a:ext uri="{FF2B5EF4-FFF2-40B4-BE49-F238E27FC236}">
                      <a16:creationId xmlns:a16="http://schemas.microsoft.com/office/drawing/2014/main" id="{0BBAF575-8D28-4704-B5A0-800C425C7683}"/>
                    </a:ext>
                  </a:extLst>
                </p14:cNvPr>
                <p14:cNvContentPartPr/>
                <p14:nvPr/>
              </p14:nvContentPartPr>
              <p14:xfrm>
                <a:off x="6183701" y="5173232"/>
                <a:ext cx="180360" cy="122040"/>
              </p14:xfrm>
            </p:contentPart>
          </mc:Choice>
          <mc:Fallback xmlns="">
            <p:pic>
              <p:nvPicPr>
                <p:cNvPr id="33" name="Freihand 32">
                  <a:extLst>
                    <a:ext uri="{FF2B5EF4-FFF2-40B4-BE49-F238E27FC236}">
                      <a16:creationId xmlns:a16="http://schemas.microsoft.com/office/drawing/2014/main" id="{0BBAF575-8D28-4704-B5A0-800C425C7683}"/>
                    </a:ext>
                  </a:extLst>
                </p:cNvPr>
                <p:cNvPicPr/>
                <p:nvPr/>
              </p:nvPicPr>
              <p:blipFill>
                <a:blip r:embed="rId70"/>
                <a:stretch>
                  <a:fillRect/>
                </a:stretch>
              </p:blipFill>
              <p:spPr>
                <a:xfrm>
                  <a:off x="6179381" y="5168912"/>
                  <a:ext cx="189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4" name="Freihand 33">
                  <a:extLst>
                    <a:ext uri="{FF2B5EF4-FFF2-40B4-BE49-F238E27FC236}">
                      <a16:creationId xmlns:a16="http://schemas.microsoft.com/office/drawing/2014/main" id="{0EF8B2AF-151D-4E40-84B0-D3CEC385E78C}"/>
                    </a:ext>
                  </a:extLst>
                </p14:cNvPr>
                <p14:cNvContentPartPr/>
                <p14:nvPr/>
              </p14:nvContentPartPr>
              <p14:xfrm>
                <a:off x="6415181" y="4979192"/>
                <a:ext cx="39600" cy="327960"/>
              </p14:xfrm>
            </p:contentPart>
          </mc:Choice>
          <mc:Fallback xmlns="">
            <p:pic>
              <p:nvPicPr>
                <p:cNvPr id="34" name="Freihand 33">
                  <a:extLst>
                    <a:ext uri="{FF2B5EF4-FFF2-40B4-BE49-F238E27FC236}">
                      <a16:creationId xmlns:a16="http://schemas.microsoft.com/office/drawing/2014/main" id="{0EF8B2AF-151D-4E40-84B0-D3CEC385E78C}"/>
                    </a:ext>
                  </a:extLst>
                </p:cNvPr>
                <p:cNvPicPr/>
                <p:nvPr/>
              </p:nvPicPr>
              <p:blipFill>
                <a:blip r:embed="rId72"/>
                <a:stretch>
                  <a:fillRect/>
                </a:stretch>
              </p:blipFill>
              <p:spPr>
                <a:xfrm>
                  <a:off x="6410861" y="4974872"/>
                  <a:ext cx="482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9116D905-EFFE-4D1B-9922-426D0D8B51F5}"/>
                    </a:ext>
                  </a:extLst>
                </p14:cNvPr>
                <p14:cNvContentPartPr/>
                <p14:nvPr/>
              </p14:nvContentPartPr>
              <p14:xfrm>
                <a:off x="4652621" y="5531792"/>
                <a:ext cx="1406160" cy="300600"/>
              </p14:xfrm>
            </p:contentPart>
          </mc:Choice>
          <mc:Fallback xmlns="">
            <p:pic>
              <p:nvPicPr>
                <p:cNvPr id="43" name="Freihand 42">
                  <a:extLst>
                    <a:ext uri="{FF2B5EF4-FFF2-40B4-BE49-F238E27FC236}">
                      <a16:creationId xmlns:a16="http://schemas.microsoft.com/office/drawing/2014/main" id="{9116D905-EFFE-4D1B-9922-426D0D8B51F5}"/>
                    </a:ext>
                  </a:extLst>
                </p:cNvPr>
                <p:cNvPicPr/>
                <p:nvPr/>
              </p:nvPicPr>
              <p:blipFill>
                <a:blip r:embed="rId74"/>
                <a:stretch>
                  <a:fillRect/>
                </a:stretch>
              </p:blipFill>
              <p:spPr>
                <a:xfrm>
                  <a:off x="4648301" y="5527472"/>
                  <a:ext cx="1414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5EE08AD9-4FE0-4D18-9229-D54E79F5D236}"/>
                    </a:ext>
                  </a:extLst>
                </p14:cNvPr>
                <p14:cNvContentPartPr/>
                <p14:nvPr/>
              </p14:nvContentPartPr>
              <p14:xfrm>
                <a:off x="6067781" y="5352152"/>
                <a:ext cx="1349640" cy="400680"/>
              </p14:xfrm>
            </p:contentPart>
          </mc:Choice>
          <mc:Fallback xmlns="">
            <p:pic>
              <p:nvPicPr>
                <p:cNvPr id="44" name="Freihand 43">
                  <a:extLst>
                    <a:ext uri="{FF2B5EF4-FFF2-40B4-BE49-F238E27FC236}">
                      <a16:creationId xmlns:a16="http://schemas.microsoft.com/office/drawing/2014/main" id="{5EE08AD9-4FE0-4D18-9229-D54E79F5D236}"/>
                    </a:ext>
                  </a:extLst>
                </p:cNvPr>
                <p:cNvPicPr/>
                <p:nvPr/>
              </p:nvPicPr>
              <p:blipFill>
                <a:blip r:embed="rId76"/>
                <a:stretch>
                  <a:fillRect/>
                </a:stretch>
              </p:blipFill>
              <p:spPr>
                <a:xfrm>
                  <a:off x="6063461" y="5347832"/>
                  <a:ext cx="135828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30070F49-64BD-4A17-A2F5-C129AE031E3C}"/>
                    </a:ext>
                  </a:extLst>
                </p14:cNvPr>
                <p14:cNvContentPartPr/>
                <p14:nvPr/>
              </p14:nvContentPartPr>
              <p14:xfrm>
                <a:off x="5318621" y="6026792"/>
                <a:ext cx="116280" cy="174960"/>
              </p14:xfrm>
            </p:contentPart>
          </mc:Choice>
          <mc:Fallback xmlns="">
            <p:pic>
              <p:nvPicPr>
                <p:cNvPr id="46" name="Freihand 45">
                  <a:extLst>
                    <a:ext uri="{FF2B5EF4-FFF2-40B4-BE49-F238E27FC236}">
                      <a16:creationId xmlns:a16="http://schemas.microsoft.com/office/drawing/2014/main" id="{30070F49-64BD-4A17-A2F5-C129AE031E3C}"/>
                    </a:ext>
                  </a:extLst>
                </p:cNvPr>
                <p:cNvPicPr/>
                <p:nvPr/>
              </p:nvPicPr>
              <p:blipFill>
                <a:blip r:embed="rId78"/>
                <a:stretch>
                  <a:fillRect/>
                </a:stretch>
              </p:blipFill>
              <p:spPr>
                <a:xfrm>
                  <a:off x="5314301" y="6022472"/>
                  <a:ext cx="124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D6169A46-C1B7-4445-B1B7-FB2386232DDC}"/>
                    </a:ext>
                  </a:extLst>
                </p14:cNvPr>
                <p14:cNvContentPartPr/>
                <p14:nvPr/>
              </p14:nvContentPartPr>
              <p14:xfrm>
                <a:off x="5352101" y="6004472"/>
                <a:ext cx="214560" cy="63000"/>
              </p14:xfrm>
            </p:contentPart>
          </mc:Choice>
          <mc:Fallback xmlns="">
            <p:pic>
              <p:nvPicPr>
                <p:cNvPr id="47" name="Freihand 46">
                  <a:extLst>
                    <a:ext uri="{FF2B5EF4-FFF2-40B4-BE49-F238E27FC236}">
                      <a16:creationId xmlns:a16="http://schemas.microsoft.com/office/drawing/2014/main" id="{D6169A46-C1B7-4445-B1B7-FB2386232DDC}"/>
                    </a:ext>
                  </a:extLst>
                </p:cNvPr>
                <p:cNvPicPr/>
                <p:nvPr/>
              </p:nvPicPr>
              <p:blipFill>
                <a:blip r:embed="rId80"/>
                <a:stretch>
                  <a:fillRect/>
                </a:stretch>
              </p:blipFill>
              <p:spPr>
                <a:xfrm>
                  <a:off x="5347781" y="6000152"/>
                  <a:ext cx="2232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57752068-F9D2-422B-BEC3-42B47E22B5D3}"/>
                    </a:ext>
                  </a:extLst>
                </p14:cNvPr>
                <p14:cNvContentPartPr/>
                <p14:nvPr/>
              </p14:nvContentPartPr>
              <p14:xfrm>
                <a:off x="5615261" y="5958752"/>
                <a:ext cx="107280" cy="173880"/>
              </p14:xfrm>
            </p:contentPart>
          </mc:Choice>
          <mc:Fallback xmlns="">
            <p:pic>
              <p:nvPicPr>
                <p:cNvPr id="48" name="Freihand 47">
                  <a:extLst>
                    <a:ext uri="{FF2B5EF4-FFF2-40B4-BE49-F238E27FC236}">
                      <a16:creationId xmlns:a16="http://schemas.microsoft.com/office/drawing/2014/main" id="{57752068-F9D2-422B-BEC3-42B47E22B5D3}"/>
                    </a:ext>
                  </a:extLst>
                </p:cNvPr>
                <p:cNvPicPr/>
                <p:nvPr/>
              </p:nvPicPr>
              <p:blipFill>
                <a:blip r:embed="rId82"/>
                <a:stretch>
                  <a:fillRect/>
                </a:stretch>
              </p:blipFill>
              <p:spPr>
                <a:xfrm>
                  <a:off x="5610941" y="5954432"/>
                  <a:ext cx="115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9C3A356A-6764-49F9-B280-5CA399D6B371}"/>
                    </a:ext>
                  </a:extLst>
                </p14:cNvPr>
                <p14:cNvContentPartPr/>
                <p14:nvPr/>
              </p14:nvContentPartPr>
              <p14:xfrm>
                <a:off x="5803901" y="6015632"/>
                <a:ext cx="102600" cy="15480"/>
              </p14:xfrm>
            </p:contentPart>
          </mc:Choice>
          <mc:Fallback xmlns="">
            <p:pic>
              <p:nvPicPr>
                <p:cNvPr id="49" name="Freihand 48">
                  <a:extLst>
                    <a:ext uri="{FF2B5EF4-FFF2-40B4-BE49-F238E27FC236}">
                      <a16:creationId xmlns:a16="http://schemas.microsoft.com/office/drawing/2014/main" id="{9C3A356A-6764-49F9-B280-5CA399D6B371}"/>
                    </a:ext>
                  </a:extLst>
                </p:cNvPr>
                <p:cNvPicPr/>
                <p:nvPr/>
              </p:nvPicPr>
              <p:blipFill>
                <a:blip r:embed="rId84"/>
                <a:stretch>
                  <a:fillRect/>
                </a:stretch>
              </p:blipFill>
              <p:spPr>
                <a:xfrm>
                  <a:off x="5799581" y="6011312"/>
                  <a:ext cx="111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BF13FE16-8B25-414A-9991-72D98B8260A5}"/>
                    </a:ext>
                  </a:extLst>
                </p14:cNvPr>
                <p14:cNvContentPartPr/>
                <p14:nvPr/>
              </p14:nvContentPartPr>
              <p14:xfrm>
                <a:off x="5962661" y="5909072"/>
                <a:ext cx="132120" cy="165600"/>
              </p14:xfrm>
            </p:contentPart>
          </mc:Choice>
          <mc:Fallback xmlns="">
            <p:pic>
              <p:nvPicPr>
                <p:cNvPr id="50" name="Freihand 49">
                  <a:extLst>
                    <a:ext uri="{FF2B5EF4-FFF2-40B4-BE49-F238E27FC236}">
                      <a16:creationId xmlns:a16="http://schemas.microsoft.com/office/drawing/2014/main" id="{BF13FE16-8B25-414A-9991-72D98B8260A5}"/>
                    </a:ext>
                  </a:extLst>
                </p:cNvPr>
                <p:cNvPicPr/>
                <p:nvPr/>
              </p:nvPicPr>
              <p:blipFill>
                <a:blip r:embed="rId86"/>
                <a:stretch>
                  <a:fillRect/>
                </a:stretch>
              </p:blipFill>
              <p:spPr>
                <a:xfrm>
                  <a:off x="5958341" y="5904752"/>
                  <a:ext cx="140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60C7AB1A-3642-44AC-AACF-C11EEB862705}"/>
                    </a:ext>
                  </a:extLst>
                </p14:cNvPr>
                <p14:cNvContentPartPr/>
                <p14:nvPr/>
              </p14:nvContentPartPr>
              <p14:xfrm>
                <a:off x="6173981" y="5939312"/>
                <a:ext cx="174600" cy="52560"/>
              </p14:xfrm>
            </p:contentPart>
          </mc:Choice>
          <mc:Fallback xmlns="">
            <p:pic>
              <p:nvPicPr>
                <p:cNvPr id="51" name="Freihand 50">
                  <a:extLst>
                    <a:ext uri="{FF2B5EF4-FFF2-40B4-BE49-F238E27FC236}">
                      <a16:creationId xmlns:a16="http://schemas.microsoft.com/office/drawing/2014/main" id="{60C7AB1A-3642-44AC-AACF-C11EEB862705}"/>
                    </a:ext>
                  </a:extLst>
                </p:cNvPr>
                <p:cNvPicPr/>
                <p:nvPr/>
              </p:nvPicPr>
              <p:blipFill>
                <a:blip r:embed="rId88"/>
                <a:stretch>
                  <a:fillRect/>
                </a:stretch>
              </p:blipFill>
              <p:spPr>
                <a:xfrm>
                  <a:off x="6169661" y="5934992"/>
                  <a:ext cx="183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43804584-EF99-4F55-B94E-8BF685B559A8}"/>
                    </a:ext>
                  </a:extLst>
                </p14:cNvPr>
                <p14:cNvContentPartPr/>
                <p14:nvPr/>
              </p14:nvContentPartPr>
              <p14:xfrm>
                <a:off x="6446501" y="5848952"/>
                <a:ext cx="33840" cy="156960"/>
              </p14:xfrm>
            </p:contentPart>
          </mc:Choice>
          <mc:Fallback xmlns="">
            <p:pic>
              <p:nvPicPr>
                <p:cNvPr id="52" name="Freihand 51">
                  <a:extLst>
                    <a:ext uri="{FF2B5EF4-FFF2-40B4-BE49-F238E27FC236}">
                      <a16:creationId xmlns:a16="http://schemas.microsoft.com/office/drawing/2014/main" id="{43804584-EF99-4F55-B94E-8BF685B559A8}"/>
                    </a:ext>
                  </a:extLst>
                </p:cNvPr>
                <p:cNvPicPr/>
                <p:nvPr/>
              </p:nvPicPr>
              <p:blipFill>
                <a:blip r:embed="rId90"/>
                <a:stretch>
                  <a:fillRect/>
                </a:stretch>
              </p:blipFill>
              <p:spPr>
                <a:xfrm>
                  <a:off x="6442181" y="5844632"/>
                  <a:ext cx="42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157E99A3-C2C0-4A89-A600-4475D0002AB8}"/>
                    </a:ext>
                  </a:extLst>
                </p14:cNvPr>
                <p14:cNvContentPartPr/>
                <p14:nvPr/>
              </p14:nvContentPartPr>
              <p14:xfrm>
                <a:off x="6438221" y="5836352"/>
                <a:ext cx="175320" cy="19080"/>
              </p14:xfrm>
            </p:contentPart>
          </mc:Choice>
          <mc:Fallback xmlns="">
            <p:pic>
              <p:nvPicPr>
                <p:cNvPr id="53" name="Freihand 52">
                  <a:extLst>
                    <a:ext uri="{FF2B5EF4-FFF2-40B4-BE49-F238E27FC236}">
                      <a16:creationId xmlns:a16="http://schemas.microsoft.com/office/drawing/2014/main" id="{157E99A3-C2C0-4A89-A600-4475D0002AB8}"/>
                    </a:ext>
                  </a:extLst>
                </p:cNvPr>
                <p:cNvPicPr/>
                <p:nvPr/>
              </p:nvPicPr>
              <p:blipFill>
                <a:blip r:embed="rId92"/>
                <a:stretch>
                  <a:fillRect/>
                </a:stretch>
              </p:blipFill>
              <p:spPr>
                <a:xfrm>
                  <a:off x="6433901" y="5832032"/>
                  <a:ext cx="183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FF2E6318-9B2A-4806-9F27-D84F6ED0188B}"/>
                    </a:ext>
                  </a:extLst>
                </p14:cNvPr>
                <p14:cNvContentPartPr/>
                <p14:nvPr/>
              </p14:nvContentPartPr>
              <p14:xfrm>
                <a:off x="6458741" y="5874872"/>
                <a:ext cx="162360" cy="107280"/>
              </p14:xfrm>
            </p:contentPart>
          </mc:Choice>
          <mc:Fallback xmlns="">
            <p:pic>
              <p:nvPicPr>
                <p:cNvPr id="54" name="Freihand 53">
                  <a:extLst>
                    <a:ext uri="{FF2B5EF4-FFF2-40B4-BE49-F238E27FC236}">
                      <a16:creationId xmlns:a16="http://schemas.microsoft.com/office/drawing/2014/main" id="{FF2E6318-9B2A-4806-9F27-D84F6ED0188B}"/>
                    </a:ext>
                  </a:extLst>
                </p:cNvPr>
                <p:cNvPicPr/>
                <p:nvPr/>
              </p:nvPicPr>
              <p:blipFill>
                <a:blip r:embed="rId94"/>
                <a:stretch>
                  <a:fillRect/>
                </a:stretch>
              </p:blipFill>
              <p:spPr>
                <a:xfrm>
                  <a:off x="6454421" y="5870552"/>
                  <a:ext cx="171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9286C773-A078-4DF8-9DA2-5FFEDD833497}"/>
                    </a:ext>
                  </a:extLst>
                </p14:cNvPr>
                <p14:cNvContentPartPr/>
                <p14:nvPr/>
              </p14:nvContentPartPr>
              <p14:xfrm>
                <a:off x="6664661" y="5851472"/>
                <a:ext cx="140760" cy="97920"/>
              </p14:xfrm>
            </p:contentPart>
          </mc:Choice>
          <mc:Fallback xmlns="">
            <p:pic>
              <p:nvPicPr>
                <p:cNvPr id="55" name="Freihand 54">
                  <a:extLst>
                    <a:ext uri="{FF2B5EF4-FFF2-40B4-BE49-F238E27FC236}">
                      <a16:creationId xmlns:a16="http://schemas.microsoft.com/office/drawing/2014/main" id="{9286C773-A078-4DF8-9DA2-5FFEDD833497}"/>
                    </a:ext>
                  </a:extLst>
                </p:cNvPr>
                <p:cNvPicPr/>
                <p:nvPr/>
              </p:nvPicPr>
              <p:blipFill>
                <a:blip r:embed="rId96"/>
                <a:stretch>
                  <a:fillRect/>
                </a:stretch>
              </p:blipFill>
              <p:spPr>
                <a:xfrm>
                  <a:off x="6660341" y="5847152"/>
                  <a:ext cx="149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4BF49941-8C42-43F4-BE88-E6C02A880E0F}"/>
                    </a:ext>
                  </a:extLst>
                </p14:cNvPr>
                <p14:cNvContentPartPr/>
                <p14:nvPr/>
              </p14:nvContentPartPr>
              <p14:xfrm>
                <a:off x="6778781" y="5746712"/>
                <a:ext cx="168120" cy="171360"/>
              </p14:xfrm>
            </p:contentPart>
          </mc:Choice>
          <mc:Fallback xmlns="">
            <p:pic>
              <p:nvPicPr>
                <p:cNvPr id="56" name="Freihand 55">
                  <a:extLst>
                    <a:ext uri="{FF2B5EF4-FFF2-40B4-BE49-F238E27FC236}">
                      <a16:creationId xmlns:a16="http://schemas.microsoft.com/office/drawing/2014/main" id="{4BF49941-8C42-43F4-BE88-E6C02A880E0F}"/>
                    </a:ext>
                  </a:extLst>
                </p:cNvPr>
                <p:cNvPicPr/>
                <p:nvPr/>
              </p:nvPicPr>
              <p:blipFill>
                <a:blip r:embed="rId98"/>
                <a:stretch>
                  <a:fillRect/>
                </a:stretch>
              </p:blipFill>
              <p:spPr>
                <a:xfrm>
                  <a:off x="6774461" y="5742392"/>
                  <a:ext cx="176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F76F2A1B-D0C5-436D-9F44-02F471790F56}"/>
                    </a:ext>
                  </a:extLst>
                </p14:cNvPr>
                <p14:cNvContentPartPr/>
                <p14:nvPr/>
              </p14:nvContentPartPr>
              <p14:xfrm>
                <a:off x="5678981" y="6284192"/>
                <a:ext cx="166320" cy="189360"/>
              </p14:xfrm>
            </p:contentPart>
          </mc:Choice>
          <mc:Fallback xmlns="">
            <p:pic>
              <p:nvPicPr>
                <p:cNvPr id="57" name="Freihand 56">
                  <a:extLst>
                    <a:ext uri="{FF2B5EF4-FFF2-40B4-BE49-F238E27FC236}">
                      <a16:creationId xmlns:a16="http://schemas.microsoft.com/office/drawing/2014/main" id="{F76F2A1B-D0C5-436D-9F44-02F471790F56}"/>
                    </a:ext>
                  </a:extLst>
                </p:cNvPr>
                <p:cNvPicPr/>
                <p:nvPr/>
              </p:nvPicPr>
              <p:blipFill>
                <a:blip r:embed="rId100"/>
                <a:stretch>
                  <a:fillRect/>
                </a:stretch>
              </p:blipFill>
              <p:spPr>
                <a:xfrm>
                  <a:off x="5674661" y="6279872"/>
                  <a:ext cx="174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F9243A56-CAC7-428E-AB38-3FF0B33A3C68}"/>
                    </a:ext>
                  </a:extLst>
                </p14:cNvPr>
                <p14:cNvContentPartPr/>
                <p14:nvPr/>
              </p14:nvContentPartPr>
              <p14:xfrm>
                <a:off x="5849981" y="6202472"/>
                <a:ext cx="117000" cy="189360"/>
              </p14:xfrm>
            </p:contentPart>
          </mc:Choice>
          <mc:Fallback xmlns="">
            <p:pic>
              <p:nvPicPr>
                <p:cNvPr id="58" name="Freihand 57">
                  <a:extLst>
                    <a:ext uri="{FF2B5EF4-FFF2-40B4-BE49-F238E27FC236}">
                      <a16:creationId xmlns:a16="http://schemas.microsoft.com/office/drawing/2014/main" id="{F9243A56-CAC7-428E-AB38-3FF0B33A3C68}"/>
                    </a:ext>
                  </a:extLst>
                </p:cNvPr>
                <p:cNvPicPr/>
                <p:nvPr/>
              </p:nvPicPr>
              <p:blipFill>
                <a:blip r:embed="rId102"/>
                <a:stretch>
                  <a:fillRect/>
                </a:stretch>
              </p:blipFill>
              <p:spPr>
                <a:xfrm>
                  <a:off x="5845661" y="6198152"/>
                  <a:ext cx="1256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9D1EE2C8-9F56-4FF1-9B81-A55DC4FE2742}"/>
                    </a:ext>
                  </a:extLst>
                </p14:cNvPr>
                <p14:cNvContentPartPr/>
                <p14:nvPr/>
              </p14:nvContentPartPr>
              <p14:xfrm>
                <a:off x="5984261" y="6194912"/>
                <a:ext cx="236880" cy="132120"/>
              </p14:xfrm>
            </p:contentPart>
          </mc:Choice>
          <mc:Fallback xmlns="">
            <p:pic>
              <p:nvPicPr>
                <p:cNvPr id="59" name="Freihand 58">
                  <a:extLst>
                    <a:ext uri="{FF2B5EF4-FFF2-40B4-BE49-F238E27FC236}">
                      <a16:creationId xmlns:a16="http://schemas.microsoft.com/office/drawing/2014/main" id="{9D1EE2C8-9F56-4FF1-9B81-A55DC4FE2742}"/>
                    </a:ext>
                  </a:extLst>
                </p:cNvPr>
                <p:cNvPicPr/>
                <p:nvPr/>
              </p:nvPicPr>
              <p:blipFill>
                <a:blip r:embed="rId104"/>
                <a:stretch>
                  <a:fillRect/>
                </a:stretch>
              </p:blipFill>
              <p:spPr>
                <a:xfrm>
                  <a:off x="5979941" y="6190592"/>
                  <a:ext cx="245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BFEA2CFC-F1BB-41A4-83E8-6A2795EAD199}"/>
                    </a:ext>
                  </a:extLst>
                </p14:cNvPr>
                <p14:cNvContentPartPr/>
                <p14:nvPr/>
              </p14:nvContentPartPr>
              <p14:xfrm>
                <a:off x="5655941" y="6189872"/>
                <a:ext cx="131400" cy="45000"/>
              </p14:xfrm>
            </p:contentPart>
          </mc:Choice>
          <mc:Fallback xmlns="">
            <p:pic>
              <p:nvPicPr>
                <p:cNvPr id="60" name="Freihand 59">
                  <a:extLst>
                    <a:ext uri="{FF2B5EF4-FFF2-40B4-BE49-F238E27FC236}">
                      <a16:creationId xmlns:a16="http://schemas.microsoft.com/office/drawing/2014/main" id="{BFEA2CFC-F1BB-41A4-83E8-6A2795EAD199}"/>
                    </a:ext>
                  </a:extLst>
                </p:cNvPr>
                <p:cNvPicPr/>
                <p:nvPr/>
              </p:nvPicPr>
              <p:blipFill>
                <a:blip r:embed="rId106"/>
                <a:stretch>
                  <a:fillRect/>
                </a:stretch>
              </p:blipFill>
              <p:spPr>
                <a:xfrm>
                  <a:off x="5651621" y="6185552"/>
                  <a:ext cx="140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F35A5421-01AB-42DC-8E7A-918BE75893DA}"/>
                    </a:ext>
                  </a:extLst>
                </p14:cNvPr>
                <p14:cNvContentPartPr/>
                <p14:nvPr/>
              </p14:nvContentPartPr>
              <p14:xfrm>
                <a:off x="6316541" y="6101312"/>
                <a:ext cx="288720" cy="182160"/>
              </p14:xfrm>
            </p:contentPart>
          </mc:Choice>
          <mc:Fallback xmlns="">
            <p:pic>
              <p:nvPicPr>
                <p:cNvPr id="61" name="Freihand 60">
                  <a:extLst>
                    <a:ext uri="{FF2B5EF4-FFF2-40B4-BE49-F238E27FC236}">
                      <a16:creationId xmlns:a16="http://schemas.microsoft.com/office/drawing/2014/main" id="{F35A5421-01AB-42DC-8E7A-918BE75893DA}"/>
                    </a:ext>
                  </a:extLst>
                </p:cNvPr>
                <p:cNvPicPr/>
                <p:nvPr/>
              </p:nvPicPr>
              <p:blipFill>
                <a:blip r:embed="rId108"/>
                <a:stretch>
                  <a:fillRect/>
                </a:stretch>
              </p:blipFill>
              <p:spPr>
                <a:xfrm>
                  <a:off x="6312221" y="6096992"/>
                  <a:ext cx="297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600C40F4-94CA-4400-A422-AC78B58C3E5F}"/>
                    </a:ext>
                  </a:extLst>
                </p14:cNvPr>
                <p14:cNvContentPartPr/>
                <p14:nvPr/>
              </p14:nvContentPartPr>
              <p14:xfrm>
                <a:off x="6663581" y="6058112"/>
                <a:ext cx="156240" cy="217800"/>
              </p14:xfrm>
            </p:contentPart>
          </mc:Choice>
          <mc:Fallback xmlns="">
            <p:pic>
              <p:nvPicPr>
                <p:cNvPr id="62" name="Freihand 61">
                  <a:extLst>
                    <a:ext uri="{FF2B5EF4-FFF2-40B4-BE49-F238E27FC236}">
                      <a16:creationId xmlns:a16="http://schemas.microsoft.com/office/drawing/2014/main" id="{600C40F4-94CA-4400-A422-AC78B58C3E5F}"/>
                    </a:ext>
                  </a:extLst>
                </p:cNvPr>
                <p:cNvPicPr/>
                <p:nvPr/>
              </p:nvPicPr>
              <p:blipFill>
                <a:blip r:embed="rId110"/>
                <a:stretch>
                  <a:fillRect/>
                </a:stretch>
              </p:blipFill>
              <p:spPr>
                <a:xfrm>
                  <a:off x="6659261" y="6053792"/>
                  <a:ext cx="164880" cy="22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14D2E70F-F92A-417D-ACDC-835CEA257FAD}"/>
                  </a:ext>
                </a:extLst>
              </p14:cNvPr>
              <p14:cNvContentPartPr/>
              <p14:nvPr/>
            </p14:nvContentPartPr>
            <p14:xfrm>
              <a:off x="3634541" y="3167312"/>
              <a:ext cx="7232400" cy="82800"/>
            </p14:xfrm>
          </p:contentPart>
        </mc:Choice>
        <mc:Fallback xmlns="">
          <p:pic>
            <p:nvPicPr>
              <p:cNvPr id="67" name="Freihand 66">
                <a:extLst>
                  <a:ext uri="{FF2B5EF4-FFF2-40B4-BE49-F238E27FC236}">
                    <a16:creationId xmlns:a16="http://schemas.microsoft.com/office/drawing/2014/main" id="{14D2E70F-F92A-417D-ACDC-835CEA257FAD}"/>
                  </a:ext>
                </a:extLst>
              </p:cNvPr>
              <p:cNvPicPr/>
              <p:nvPr/>
            </p:nvPicPr>
            <p:blipFill>
              <a:blip r:embed="rId112"/>
              <a:stretch>
                <a:fillRect/>
              </a:stretch>
            </p:blipFill>
            <p:spPr>
              <a:xfrm>
                <a:off x="3630221" y="3162992"/>
                <a:ext cx="7241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FA349E64-2EAB-41CB-9379-C18311C3FE9B}"/>
                  </a:ext>
                </a:extLst>
              </p14:cNvPr>
              <p14:cNvContentPartPr/>
              <p14:nvPr/>
            </p14:nvContentPartPr>
            <p14:xfrm>
              <a:off x="9940301" y="2812352"/>
              <a:ext cx="353160" cy="406800"/>
            </p14:xfrm>
          </p:contentPart>
        </mc:Choice>
        <mc:Fallback xmlns="">
          <p:pic>
            <p:nvPicPr>
              <p:cNvPr id="68" name="Freihand 67">
                <a:extLst>
                  <a:ext uri="{FF2B5EF4-FFF2-40B4-BE49-F238E27FC236}">
                    <a16:creationId xmlns:a16="http://schemas.microsoft.com/office/drawing/2014/main" id="{FA349E64-2EAB-41CB-9379-C18311C3FE9B}"/>
                  </a:ext>
                </a:extLst>
              </p:cNvPr>
              <p:cNvPicPr/>
              <p:nvPr/>
            </p:nvPicPr>
            <p:blipFill>
              <a:blip r:embed="rId114"/>
              <a:stretch>
                <a:fillRect/>
              </a:stretch>
            </p:blipFill>
            <p:spPr>
              <a:xfrm>
                <a:off x="9935981" y="2808032"/>
                <a:ext cx="36180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7C8C3C48-F2DF-4CC4-AC3A-EBA4B36ECE7C}"/>
                  </a:ext>
                </a:extLst>
              </p14:cNvPr>
              <p14:cNvContentPartPr/>
              <p14:nvPr/>
            </p14:nvContentPartPr>
            <p14:xfrm>
              <a:off x="3722741" y="3206192"/>
              <a:ext cx="5037480" cy="105840"/>
            </p14:xfrm>
          </p:contentPart>
        </mc:Choice>
        <mc:Fallback xmlns="">
          <p:pic>
            <p:nvPicPr>
              <p:cNvPr id="69" name="Freihand 68">
                <a:extLst>
                  <a:ext uri="{FF2B5EF4-FFF2-40B4-BE49-F238E27FC236}">
                    <a16:creationId xmlns:a16="http://schemas.microsoft.com/office/drawing/2014/main" id="{7C8C3C48-F2DF-4CC4-AC3A-EBA4B36ECE7C}"/>
                  </a:ext>
                </a:extLst>
              </p:cNvPr>
              <p:cNvPicPr/>
              <p:nvPr/>
            </p:nvPicPr>
            <p:blipFill>
              <a:blip r:embed="rId116"/>
              <a:stretch>
                <a:fillRect/>
              </a:stretch>
            </p:blipFill>
            <p:spPr>
              <a:xfrm>
                <a:off x="3718421" y="3201512"/>
                <a:ext cx="5046120" cy="114480"/>
              </a:xfrm>
              <a:prstGeom prst="rect">
                <a:avLst/>
              </a:prstGeom>
            </p:spPr>
          </p:pic>
        </mc:Fallback>
      </mc:AlternateContent>
      <p:grpSp>
        <p:nvGrpSpPr>
          <p:cNvPr id="95" name="Gruppieren 94">
            <a:extLst>
              <a:ext uri="{FF2B5EF4-FFF2-40B4-BE49-F238E27FC236}">
                <a16:creationId xmlns:a16="http://schemas.microsoft.com/office/drawing/2014/main" id="{BA85703B-031D-468B-9DD1-69159E7B91B0}"/>
              </a:ext>
            </a:extLst>
          </p:cNvPr>
          <p:cNvGrpSpPr/>
          <p:nvPr/>
        </p:nvGrpSpPr>
        <p:grpSpPr>
          <a:xfrm>
            <a:off x="3576221" y="2302232"/>
            <a:ext cx="6715440" cy="531720"/>
            <a:chOff x="3576221" y="2302232"/>
            <a:chExt cx="6715440" cy="531720"/>
          </a:xfrm>
        </p:grpSpPr>
        <mc:AlternateContent xmlns:mc="http://schemas.openxmlformats.org/markup-compatibility/2006" xmlns:p14="http://schemas.microsoft.com/office/powerpoint/2010/main">
          <mc:Choice Requires="p14">
            <p:contentPart p14:bwMode="auto" r:id="rId117">
              <p14:nvContentPartPr>
                <p14:cNvPr id="64" name="Freihand 63">
                  <a:extLst>
                    <a:ext uri="{FF2B5EF4-FFF2-40B4-BE49-F238E27FC236}">
                      <a16:creationId xmlns:a16="http://schemas.microsoft.com/office/drawing/2014/main" id="{1496016A-3948-4587-AD03-65E0E1430B18}"/>
                    </a:ext>
                  </a:extLst>
                </p14:cNvPr>
                <p14:cNvContentPartPr/>
                <p14:nvPr/>
              </p14:nvContentPartPr>
              <p14:xfrm>
                <a:off x="7957061" y="2371352"/>
                <a:ext cx="2334600" cy="77040"/>
              </p14:xfrm>
            </p:contentPart>
          </mc:Choice>
          <mc:Fallback xmlns="">
            <p:pic>
              <p:nvPicPr>
                <p:cNvPr id="64" name="Freihand 63">
                  <a:extLst>
                    <a:ext uri="{FF2B5EF4-FFF2-40B4-BE49-F238E27FC236}">
                      <a16:creationId xmlns:a16="http://schemas.microsoft.com/office/drawing/2014/main" id="{1496016A-3948-4587-AD03-65E0E1430B18}"/>
                    </a:ext>
                  </a:extLst>
                </p:cNvPr>
                <p:cNvPicPr/>
                <p:nvPr/>
              </p:nvPicPr>
              <p:blipFill>
                <a:blip r:embed="rId118"/>
                <a:stretch>
                  <a:fillRect/>
                </a:stretch>
              </p:blipFill>
              <p:spPr>
                <a:xfrm>
                  <a:off x="7952741" y="2367032"/>
                  <a:ext cx="2343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5" name="Freihand 64">
                  <a:extLst>
                    <a:ext uri="{FF2B5EF4-FFF2-40B4-BE49-F238E27FC236}">
                      <a16:creationId xmlns:a16="http://schemas.microsoft.com/office/drawing/2014/main" id="{DA994A1A-C63B-43A6-9512-1FA314FD1A13}"/>
                    </a:ext>
                  </a:extLst>
                </p14:cNvPr>
                <p14:cNvContentPartPr/>
                <p14:nvPr/>
              </p14:nvContentPartPr>
              <p14:xfrm>
                <a:off x="3576221" y="2302232"/>
                <a:ext cx="4268160" cy="153360"/>
              </p14:xfrm>
            </p:contentPart>
          </mc:Choice>
          <mc:Fallback xmlns="">
            <p:pic>
              <p:nvPicPr>
                <p:cNvPr id="65" name="Freihand 64">
                  <a:extLst>
                    <a:ext uri="{FF2B5EF4-FFF2-40B4-BE49-F238E27FC236}">
                      <a16:creationId xmlns:a16="http://schemas.microsoft.com/office/drawing/2014/main" id="{DA994A1A-C63B-43A6-9512-1FA314FD1A13}"/>
                    </a:ext>
                  </a:extLst>
                </p:cNvPr>
                <p:cNvPicPr/>
                <p:nvPr/>
              </p:nvPicPr>
              <p:blipFill>
                <a:blip r:embed="rId120"/>
                <a:stretch>
                  <a:fillRect/>
                </a:stretch>
              </p:blipFill>
              <p:spPr>
                <a:xfrm>
                  <a:off x="3571901" y="2297912"/>
                  <a:ext cx="4276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088C11E2-DCA1-4DEA-8650-4FA0B20A02A8}"/>
                    </a:ext>
                  </a:extLst>
                </p14:cNvPr>
                <p14:cNvContentPartPr/>
                <p14:nvPr/>
              </p14:nvContentPartPr>
              <p14:xfrm>
                <a:off x="6345701" y="2655392"/>
                <a:ext cx="235440" cy="103320"/>
              </p14:xfrm>
            </p:contentPart>
          </mc:Choice>
          <mc:Fallback xmlns="">
            <p:pic>
              <p:nvPicPr>
                <p:cNvPr id="70" name="Freihand 69">
                  <a:extLst>
                    <a:ext uri="{FF2B5EF4-FFF2-40B4-BE49-F238E27FC236}">
                      <a16:creationId xmlns:a16="http://schemas.microsoft.com/office/drawing/2014/main" id="{088C11E2-DCA1-4DEA-8650-4FA0B20A02A8}"/>
                    </a:ext>
                  </a:extLst>
                </p:cNvPr>
                <p:cNvPicPr/>
                <p:nvPr/>
              </p:nvPicPr>
              <p:blipFill>
                <a:blip r:embed="rId122"/>
                <a:stretch>
                  <a:fillRect/>
                </a:stretch>
              </p:blipFill>
              <p:spPr>
                <a:xfrm>
                  <a:off x="6341381" y="2651072"/>
                  <a:ext cx="244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40B90CC1-E224-4294-9118-25837FCC114D}"/>
                    </a:ext>
                  </a:extLst>
                </p14:cNvPr>
                <p14:cNvContentPartPr/>
                <p14:nvPr/>
              </p14:nvContentPartPr>
              <p14:xfrm>
                <a:off x="6212861" y="2635592"/>
                <a:ext cx="324720" cy="198360"/>
              </p14:xfrm>
            </p:contentPart>
          </mc:Choice>
          <mc:Fallback xmlns="">
            <p:pic>
              <p:nvPicPr>
                <p:cNvPr id="71" name="Freihand 70">
                  <a:extLst>
                    <a:ext uri="{FF2B5EF4-FFF2-40B4-BE49-F238E27FC236}">
                      <a16:creationId xmlns:a16="http://schemas.microsoft.com/office/drawing/2014/main" id="{40B90CC1-E224-4294-9118-25837FCC114D}"/>
                    </a:ext>
                  </a:extLst>
                </p:cNvPr>
                <p:cNvPicPr/>
                <p:nvPr/>
              </p:nvPicPr>
              <p:blipFill>
                <a:blip r:embed="rId124"/>
                <a:stretch>
                  <a:fillRect/>
                </a:stretch>
              </p:blipFill>
              <p:spPr>
                <a:xfrm>
                  <a:off x="6208541" y="2631272"/>
                  <a:ext cx="333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27BEDBD1-EB32-436B-B011-6C2BA8D3C92E}"/>
                    </a:ext>
                  </a:extLst>
                </p14:cNvPr>
                <p14:cNvContentPartPr/>
                <p14:nvPr/>
              </p14:nvContentPartPr>
              <p14:xfrm>
                <a:off x="6730181" y="2496632"/>
                <a:ext cx="157320" cy="177120"/>
              </p14:xfrm>
            </p:contentPart>
          </mc:Choice>
          <mc:Fallback xmlns="">
            <p:pic>
              <p:nvPicPr>
                <p:cNvPr id="73" name="Freihand 72">
                  <a:extLst>
                    <a:ext uri="{FF2B5EF4-FFF2-40B4-BE49-F238E27FC236}">
                      <a16:creationId xmlns:a16="http://schemas.microsoft.com/office/drawing/2014/main" id="{27BEDBD1-EB32-436B-B011-6C2BA8D3C92E}"/>
                    </a:ext>
                  </a:extLst>
                </p:cNvPr>
                <p:cNvPicPr/>
                <p:nvPr/>
              </p:nvPicPr>
              <p:blipFill>
                <a:blip r:embed="rId126"/>
                <a:stretch>
                  <a:fillRect/>
                </a:stretch>
              </p:blipFill>
              <p:spPr>
                <a:xfrm>
                  <a:off x="6725861" y="2492312"/>
                  <a:ext cx="165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B4E22AA1-0500-41AB-A8BC-8DA4CAEEAC4B}"/>
                    </a:ext>
                  </a:extLst>
                </p14:cNvPr>
                <p14:cNvContentPartPr/>
                <p14:nvPr/>
              </p14:nvContentPartPr>
              <p14:xfrm>
                <a:off x="6793181" y="2602832"/>
                <a:ext cx="82800" cy="82080"/>
              </p14:xfrm>
            </p:contentPart>
          </mc:Choice>
          <mc:Fallback xmlns="">
            <p:pic>
              <p:nvPicPr>
                <p:cNvPr id="74" name="Freihand 73">
                  <a:extLst>
                    <a:ext uri="{FF2B5EF4-FFF2-40B4-BE49-F238E27FC236}">
                      <a16:creationId xmlns:a16="http://schemas.microsoft.com/office/drawing/2014/main" id="{B4E22AA1-0500-41AB-A8BC-8DA4CAEEAC4B}"/>
                    </a:ext>
                  </a:extLst>
                </p:cNvPr>
                <p:cNvPicPr/>
                <p:nvPr/>
              </p:nvPicPr>
              <p:blipFill>
                <a:blip r:embed="rId128"/>
                <a:stretch>
                  <a:fillRect/>
                </a:stretch>
              </p:blipFill>
              <p:spPr>
                <a:xfrm>
                  <a:off x="6788861" y="2598512"/>
                  <a:ext cx="91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002EDF1D-6B30-4B2F-8F5F-AF4B86543A5F}"/>
                    </a:ext>
                  </a:extLst>
                </p14:cNvPr>
                <p14:cNvContentPartPr/>
                <p14:nvPr/>
              </p14:nvContentPartPr>
              <p14:xfrm>
                <a:off x="6931061" y="2468192"/>
                <a:ext cx="18000" cy="191160"/>
              </p14:xfrm>
            </p:contentPart>
          </mc:Choice>
          <mc:Fallback xmlns="">
            <p:pic>
              <p:nvPicPr>
                <p:cNvPr id="75" name="Freihand 74">
                  <a:extLst>
                    <a:ext uri="{FF2B5EF4-FFF2-40B4-BE49-F238E27FC236}">
                      <a16:creationId xmlns:a16="http://schemas.microsoft.com/office/drawing/2014/main" id="{002EDF1D-6B30-4B2F-8F5F-AF4B86543A5F}"/>
                    </a:ext>
                  </a:extLst>
                </p:cNvPr>
                <p:cNvPicPr/>
                <p:nvPr/>
              </p:nvPicPr>
              <p:blipFill>
                <a:blip r:embed="rId130"/>
                <a:stretch>
                  <a:fillRect/>
                </a:stretch>
              </p:blipFill>
              <p:spPr>
                <a:xfrm>
                  <a:off x="6926741" y="2463872"/>
                  <a:ext cx="26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5C38A4BE-A0E3-480E-B528-653080807BCE}"/>
                    </a:ext>
                  </a:extLst>
                </p14:cNvPr>
                <p14:cNvContentPartPr/>
                <p14:nvPr/>
              </p14:nvContentPartPr>
              <p14:xfrm>
                <a:off x="7007021" y="2572592"/>
                <a:ext cx="285120" cy="70560"/>
              </p14:xfrm>
            </p:contentPart>
          </mc:Choice>
          <mc:Fallback xmlns="">
            <p:pic>
              <p:nvPicPr>
                <p:cNvPr id="76" name="Freihand 75">
                  <a:extLst>
                    <a:ext uri="{FF2B5EF4-FFF2-40B4-BE49-F238E27FC236}">
                      <a16:creationId xmlns:a16="http://schemas.microsoft.com/office/drawing/2014/main" id="{5C38A4BE-A0E3-480E-B528-653080807BCE}"/>
                    </a:ext>
                  </a:extLst>
                </p:cNvPr>
                <p:cNvPicPr/>
                <p:nvPr/>
              </p:nvPicPr>
              <p:blipFill>
                <a:blip r:embed="rId132"/>
                <a:stretch>
                  <a:fillRect/>
                </a:stretch>
              </p:blipFill>
              <p:spPr>
                <a:xfrm>
                  <a:off x="7002701" y="2568272"/>
                  <a:ext cx="293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2A89BBC1-5C6B-4978-AF77-717B6E5D9D7D}"/>
                    </a:ext>
                  </a:extLst>
                </p14:cNvPr>
                <p14:cNvContentPartPr/>
                <p14:nvPr/>
              </p14:nvContentPartPr>
              <p14:xfrm>
                <a:off x="7266581" y="2524352"/>
                <a:ext cx="38880" cy="8640"/>
              </p14:xfrm>
            </p:contentPart>
          </mc:Choice>
          <mc:Fallback xmlns="">
            <p:pic>
              <p:nvPicPr>
                <p:cNvPr id="77" name="Freihand 76">
                  <a:extLst>
                    <a:ext uri="{FF2B5EF4-FFF2-40B4-BE49-F238E27FC236}">
                      <a16:creationId xmlns:a16="http://schemas.microsoft.com/office/drawing/2014/main" id="{2A89BBC1-5C6B-4978-AF77-717B6E5D9D7D}"/>
                    </a:ext>
                  </a:extLst>
                </p:cNvPr>
                <p:cNvPicPr/>
                <p:nvPr/>
              </p:nvPicPr>
              <p:blipFill>
                <a:blip r:embed="rId134"/>
                <a:stretch>
                  <a:fillRect/>
                </a:stretch>
              </p:blipFill>
              <p:spPr>
                <a:xfrm>
                  <a:off x="7262261" y="2520032"/>
                  <a:ext cx="47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9F87AA5F-F940-43B3-BC2D-499976E0E971}"/>
                    </a:ext>
                  </a:extLst>
                </p14:cNvPr>
                <p14:cNvContentPartPr/>
                <p14:nvPr/>
              </p14:nvContentPartPr>
              <p14:xfrm>
                <a:off x="7317701" y="2575112"/>
                <a:ext cx="133200" cy="54720"/>
              </p14:xfrm>
            </p:contentPart>
          </mc:Choice>
          <mc:Fallback xmlns="">
            <p:pic>
              <p:nvPicPr>
                <p:cNvPr id="78" name="Freihand 77">
                  <a:extLst>
                    <a:ext uri="{FF2B5EF4-FFF2-40B4-BE49-F238E27FC236}">
                      <a16:creationId xmlns:a16="http://schemas.microsoft.com/office/drawing/2014/main" id="{9F87AA5F-F940-43B3-BC2D-499976E0E971}"/>
                    </a:ext>
                  </a:extLst>
                </p:cNvPr>
                <p:cNvPicPr/>
                <p:nvPr/>
              </p:nvPicPr>
              <p:blipFill>
                <a:blip r:embed="rId136"/>
                <a:stretch>
                  <a:fillRect/>
                </a:stretch>
              </p:blipFill>
              <p:spPr>
                <a:xfrm>
                  <a:off x="7313381" y="2570792"/>
                  <a:ext cx="141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9B5D71FB-35DA-4833-9977-96CC4458D8D6}"/>
                    </a:ext>
                  </a:extLst>
                </p14:cNvPr>
                <p14:cNvContentPartPr/>
                <p14:nvPr/>
              </p14:nvContentPartPr>
              <p14:xfrm>
                <a:off x="7516781" y="2531192"/>
                <a:ext cx="143280" cy="128520"/>
              </p14:xfrm>
            </p:contentPart>
          </mc:Choice>
          <mc:Fallback xmlns="">
            <p:pic>
              <p:nvPicPr>
                <p:cNvPr id="79" name="Freihand 78">
                  <a:extLst>
                    <a:ext uri="{FF2B5EF4-FFF2-40B4-BE49-F238E27FC236}">
                      <a16:creationId xmlns:a16="http://schemas.microsoft.com/office/drawing/2014/main" id="{9B5D71FB-35DA-4833-9977-96CC4458D8D6}"/>
                    </a:ext>
                  </a:extLst>
                </p:cNvPr>
                <p:cNvPicPr/>
                <p:nvPr/>
              </p:nvPicPr>
              <p:blipFill>
                <a:blip r:embed="rId138"/>
                <a:stretch>
                  <a:fillRect/>
                </a:stretch>
              </p:blipFill>
              <p:spPr>
                <a:xfrm>
                  <a:off x="7512461" y="2526872"/>
                  <a:ext cx="151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1568A40A-EFD6-4C9C-BA67-1C83F55D94F0}"/>
                    </a:ext>
                  </a:extLst>
                </p14:cNvPr>
                <p14:cNvContentPartPr/>
                <p14:nvPr/>
              </p14:nvContentPartPr>
              <p14:xfrm>
                <a:off x="7565741" y="2651072"/>
                <a:ext cx="134640" cy="16920"/>
              </p14:xfrm>
            </p:contentPart>
          </mc:Choice>
          <mc:Fallback xmlns="">
            <p:pic>
              <p:nvPicPr>
                <p:cNvPr id="80" name="Freihand 79">
                  <a:extLst>
                    <a:ext uri="{FF2B5EF4-FFF2-40B4-BE49-F238E27FC236}">
                      <a16:creationId xmlns:a16="http://schemas.microsoft.com/office/drawing/2014/main" id="{1568A40A-EFD6-4C9C-BA67-1C83F55D94F0}"/>
                    </a:ext>
                  </a:extLst>
                </p:cNvPr>
                <p:cNvPicPr/>
                <p:nvPr/>
              </p:nvPicPr>
              <p:blipFill>
                <a:blip r:embed="rId140"/>
                <a:stretch>
                  <a:fillRect/>
                </a:stretch>
              </p:blipFill>
              <p:spPr>
                <a:xfrm>
                  <a:off x="7561421" y="2646752"/>
                  <a:ext cx="143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5CB23AAF-C1B2-48C3-927D-A3BEF6B0A2E1}"/>
                    </a:ext>
                  </a:extLst>
                </p14:cNvPr>
                <p14:cNvContentPartPr/>
                <p14:nvPr/>
              </p14:nvContentPartPr>
              <p14:xfrm>
                <a:off x="7755101" y="2580152"/>
                <a:ext cx="19080" cy="87120"/>
              </p14:xfrm>
            </p:contentPart>
          </mc:Choice>
          <mc:Fallback xmlns="">
            <p:pic>
              <p:nvPicPr>
                <p:cNvPr id="81" name="Freihand 80">
                  <a:extLst>
                    <a:ext uri="{FF2B5EF4-FFF2-40B4-BE49-F238E27FC236}">
                      <a16:creationId xmlns:a16="http://schemas.microsoft.com/office/drawing/2014/main" id="{5CB23AAF-C1B2-48C3-927D-A3BEF6B0A2E1}"/>
                    </a:ext>
                  </a:extLst>
                </p:cNvPr>
                <p:cNvPicPr/>
                <p:nvPr/>
              </p:nvPicPr>
              <p:blipFill>
                <a:blip r:embed="rId142"/>
                <a:stretch>
                  <a:fillRect/>
                </a:stretch>
              </p:blipFill>
              <p:spPr>
                <a:xfrm>
                  <a:off x="7750781" y="2575832"/>
                  <a:ext cx="27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FF6991D1-0223-4C4C-A39F-16CD08D8BE10}"/>
                    </a:ext>
                  </a:extLst>
                </p14:cNvPr>
                <p14:cNvContentPartPr/>
                <p14:nvPr/>
              </p14:nvContentPartPr>
              <p14:xfrm>
                <a:off x="7799381" y="2502032"/>
                <a:ext cx="254880" cy="146520"/>
              </p14:xfrm>
            </p:contentPart>
          </mc:Choice>
          <mc:Fallback xmlns="">
            <p:pic>
              <p:nvPicPr>
                <p:cNvPr id="83" name="Freihand 82">
                  <a:extLst>
                    <a:ext uri="{FF2B5EF4-FFF2-40B4-BE49-F238E27FC236}">
                      <a16:creationId xmlns:a16="http://schemas.microsoft.com/office/drawing/2014/main" id="{FF6991D1-0223-4C4C-A39F-16CD08D8BE10}"/>
                    </a:ext>
                  </a:extLst>
                </p:cNvPr>
                <p:cNvPicPr/>
                <p:nvPr/>
              </p:nvPicPr>
              <p:blipFill>
                <a:blip r:embed="rId144"/>
                <a:stretch>
                  <a:fillRect/>
                </a:stretch>
              </p:blipFill>
              <p:spPr>
                <a:xfrm>
                  <a:off x="7795061" y="2497712"/>
                  <a:ext cx="263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9D7F344A-E53C-4D81-B707-A5CA3ED52D18}"/>
                    </a:ext>
                  </a:extLst>
                </p14:cNvPr>
                <p14:cNvContentPartPr/>
                <p14:nvPr/>
              </p14:nvContentPartPr>
              <p14:xfrm>
                <a:off x="7795781" y="2452712"/>
                <a:ext cx="16920" cy="8640"/>
              </p14:xfrm>
            </p:contentPart>
          </mc:Choice>
          <mc:Fallback xmlns="">
            <p:pic>
              <p:nvPicPr>
                <p:cNvPr id="84" name="Freihand 83">
                  <a:extLst>
                    <a:ext uri="{FF2B5EF4-FFF2-40B4-BE49-F238E27FC236}">
                      <a16:creationId xmlns:a16="http://schemas.microsoft.com/office/drawing/2014/main" id="{9D7F344A-E53C-4D81-B707-A5CA3ED52D18}"/>
                    </a:ext>
                  </a:extLst>
                </p:cNvPr>
                <p:cNvPicPr/>
                <p:nvPr/>
              </p:nvPicPr>
              <p:blipFill>
                <a:blip r:embed="rId146"/>
                <a:stretch>
                  <a:fillRect/>
                </a:stretch>
              </p:blipFill>
              <p:spPr>
                <a:xfrm>
                  <a:off x="7791461" y="2448392"/>
                  <a:ext cx="25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9C97C075-7276-48DC-AF48-A8D22AF4BD2C}"/>
                    </a:ext>
                  </a:extLst>
                </p14:cNvPr>
                <p14:cNvContentPartPr/>
                <p14:nvPr/>
              </p14:nvContentPartPr>
              <p14:xfrm>
                <a:off x="8208341" y="2548832"/>
                <a:ext cx="101520" cy="96840"/>
              </p14:xfrm>
            </p:contentPart>
          </mc:Choice>
          <mc:Fallback xmlns="">
            <p:pic>
              <p:nvPicPr>
                <p:cNvPr id="85" name="Freihand 84">
                  <a:extLst>
                    <a:ext uri="{FF2B5EF4-FFF2-40B4-BE49-F238E27FC236}">
                      <a16:creationId xmlns:a16="http://schemas.microsoft.com/office/drawing/2014/main" id="{9C97C075-7276-48DC-AF48-A8D22AF4BD2C}"/>
                    </a:ext>
                  </a:extLst>
                </p:cNvPr>
                <p:cNvPicPr/>
                <p:nvPr/>
              </p:nvPicPr>
              <p:blipFill>
                <a:blip r:embed="rId148"/>
                <a:stretch>
                  <a:fillRect/>
                </a:stretch>
              </p:blipFill>
              <p:spPr>
                <a:xfrm>
                  <a:off x="8204021" y="2544512"/>
                  <a:ext cx="110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3BA8A0C3-EF9E-47EA-85AA-506D298BF2B1}"/>
                    </a:ext>
                  </a:extLst>
                </p14:cNvPr>
                <p14:cNvContentPartPr/>
                <p14:nvPr/>
              </p14:nvContentPartPr>
              <p14:xfrm>
                <a:off x="8342621" y="2545232"/>
                <a:ext cx="128880" cy="77400"/>
              </p14:xfrm>
            </p:contentPart>
          </mc:Choice>
          <mc:Fallback xmlns="">
            <p:pic>
              <p:nvPicPr>
                <p:cNvPr id="86" name="Freihand 85">
                  <a:extLst>
                    <a:ext uri="{FF2B5EF4-FFF2-40B4-BE49-F238E27FC236}">
                      <a16:creationId xmlns:a16="http://schemas.microsoft.com/office/drawing/2014/main" id="{3BA8A0C3-EF9E-47EA-85AA-506D298BF2B1}"/>
                    </a:ext>
                  </a:extLst>
                </p:cNvPr>
                <p:cNvPicPr/>
                <p:nvPr/>
              </p:nvPicPr>
              <p:blipFill>
                <a:blip r:embed="rId150"/>
                <a:stretch>
                  <a:fillRect/>
                </a:stretch>
              </p:blipFill>
              <p:spPr>
                <a:xfrm>
                  <a:off x="8338301" y="2540912"/>
                  <a:ext cx="137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08A14F45-7083-4282-9DCC-90505BC95E3D}"/>
                    </a:ext>
                  </a:extLst>
                </p14:cNvPr>
                <p14:cNvContentPartPr/>
                <p14:nvPr/>
              </p14:nvContentPartPr>
              <p14:xfrm>
                <a:off x="8473301" y="2464952"/>
                <a:ext cx="96840" cy="168840"/>
              </p14:xfrm>
            </p:contentPart>
          </mc:Choice>
          <mc:Fallback xmlns="">
            <p:pic>
              <p:nvPicPr>
                <p:cNvPr id="87" name="Freihand 86">
                  <a:extLst>
                    <a:ext uri="{FF2B5EF4-FFF2-40B4-BE49-F238E27FC236}">
                      <a16:creationId xmlns:a16="http://schemas.microsoft.com/office/drawing/2014/main" id="{08A14F45-7083-4282-9DCC-90505BC95E3D}"/>
                    </a:ext>
                  </a:extLst>
                </p:cNvPr>
                <p:cNvPicPr/>
                <p:nvPr/>
              </p:nvPicPr>
              <p:blipFill>
                <a:blip r:embed="rId152"/>
                <a:stretch>
                  <a:fillRect/>
                </a:stretch>
              </p:blipFill>
              <p:spPr>
                <a:xfrm>
                  <a:off x="8468981" y="2460632"/>
                  <a:ext cx="105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B6752101-600A-45E0-89ED-97C5B87A6408}"/>
                    </a:ext>
                  </a:extLst>
                </p14:cNvPr>
                <p14:cNvContentPartPr/>
                <p14:nvPr/>
              </p14:nvContentPartPr>
              <p14:xfrm>
                <a:off x="8597501" y="2548112"/>
                <a:ext cx="101160" cy="90360"/>
              </p14:xfrm>
            </p:contentPart>
          </mc:Choice>
          <mc:Fallback xmlns="">
            <p:pic>
              <p:nvPicPr>
                <p:cNvPr id="88" name="Freihand 87">
                  <a:extLst>
                    <a:ext uri="{FF2B5EF4-FFF2-40B4-BE49-F238E27FC236}">
                      <a16:creationId xmlns:a16="http://schemas.microsoft.com/office/drawing/2014/main" id="{B6752101-600A-45E0-89ED-97C5B87A6408}"/>
                    </a:ext>
                  </a:extLst>
                </p:cNvPr>
                <p:cNvPicPr/>
                <p:nvPr/>
              </p:nvPicPr>
              <p:blipFill>
                <a:blip r:embed="rId154"/>
                <a:stretch>
                  <a:fillRect/>
                </a:stretch>
              </p:blipFill>
              <p:spPr>
                <a:xfrm>
                  <a:off x="8593181" y="2543792"/>
                  <a:ext cx="109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583596C3-23D5-480A-BE06-649DB7E9F102}"/>
                    </a:ext>
                  </a:extLst>
                </p14:cNvPr>
                <p14:cNvContentPartPr/>
                <p14:nvPr/>
              </p14:nvContentPartPr>
              <p14:xfrm>
                <a:off x="8751221" y="2552072"/>
                <a:ext cx="110520" cy="77400"/>
              </p14:xfrm>
            </p:contentPart>
          </mc:Choice>
          <mc:Fallback xmlns="">
            <p:pic>
              <p:nvPicPr>
                <p:cNvPr id="89" name="Freihand 88">
                  <a:extLst>
                    <a:ext uri="{FF2B5EF4-FFF2-40B4-BE49-F238E27FC236}">
                      <a16:creationId xmlns:a16="http://schemas.microsoft.com/office/drawing/2014/main" id="{583596C3-23D5-480A-BE06-649DB7E9F102}"/>
                    </a:ext>
                  </a:extLst>
                </p:cNvPr>
                <p:cNvPicPr/>
                <p:nvPr/>
              </p:nvPicPr>
              <p:blipFill>
                <a:blip r:embed="rId156"/>
                <a:stretch>
                  <a:fillRect/>
                </a:stretch>
              </p:blipFill>
              <p:spPr>
                <a:xfrm>
                  <a:off x="8746901" y="2547752"/>
                  <a:ext cx="119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0D83FC57-FFB8-48AB-B027-EC40AA3BF396}"/>
                    </a:ext>
                  </a:extLst>
                </p14:cNvPr>
                <p14:cNvContentPartPr/>
                <p14:nvPr/>
              </p14:nvContentPartPr>
              <p14:xfrm>
                <a:off x="8912141" y="2542352"/>
                <a:ext cx="184320" cy="60120"/>
              </p14:xfrm>
            </p:contentPart>
          </mc:Choice>
          <mc:Fallback xmlns="">
            <p:pic>
              <p:nvPicPr>
                <p:cNvPr id="90" name="Freihand 89">
                  <a:extLst>
                    <a:ext uri="{FF2B5EF4-FFF2-40B4-BE49-F238E27FC236}">
                      <a16:creationId xmlns:a16="http://schemas.microsoft.com/office/drawing/2014/main" id="{0D83FC57-FFB8-48AB-B027-EC40AA3BF396}"/>
                    </a:ext>
                  </a:extLst>
                </p:cNvPr>
                <p:cNvPicPr/>
                <p:nvPr/>
              </p:nvPicPr>
              <p:blipFill>
                <a:blip r:embed="rId158"/>
                <a:stretch>
                  <a:fillRect/>
                </a:stretch>
              </p:blipFill>
              <p:spPr>
                <a:xfrm>
                  <a:off x="8907821" y="2538032"/>
                  <a:ext cx="192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2DB4ABDE-91F6-4CE0-9AB1-74E9A8A017EB}"/>
                    </a:ext>
                  </a:extLst>
                </p14:cNvPr>
                <p14:cNvContentPartPr/>
                <p14:nvPr/>
              </p14:nvContentPartPr>
              <p14:xfrm>
                <a:off x="9138941" y="2525792"/>
                <a:ext cx="145080" cy="83880"/>
              </p14:xfrm>
            </p:contentPart>
          </mc:Choice>
          <mc:Fallback xmlns="">
            <p:pic>
              <p:nvPicPr>
                <p:cNvPr id="91" name="Freihand 90">
                  <a:extLst>
                    <a:ext uri="{FF2B5EF4-FFF2-40B4-BE49-F238E27FC236}">
                      <a16:creationId xmlns:a16="http://schemas.microsoft.com/office/drawing/2014/main" id="{2DB4ABDE-91F6-4CE0-9AB1-74E9A8A017EB}"/>
                    </a:ext>
                  </a:extLst>
                </p:cNvPr>
                <p:cNvPicPr/>
                <p:nvPr/>
              </p:nvPicPr>
              <p:blipFill>
                <a:blip r:embed="rId160"/>
                <a:stretch>
                  <a:fillRect/>
                </a:stretch>
              </p:blipFill>
              <p:spPr>
                <a:xfrm>
                  <a:off x="9134621" y="2521472"/>
                  <a:ext cx="153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90ACA948-644B-4814-86CD-3E317E5821D9}"/>
                    </a:ext>
                  </a:extLst>
                </p14:cNvPr>
                <p14:cNvContentPartPr/>
                <p14:nvPr/>
              </p14:nvContentPartPr>
              <p14:xfrm>
                <a:off x="9344501" y="2523632"/>
                <a:ext cx="37080" cy="96120"/>
              </p14:xfrm>
            </p:contentPart>
          </mc:Choice>
          <mc:Fallback xmlns="">
            <p:pic>
              <p:nvPicPr>
                <p:cNvPr id="92" name="Freihand 91">
                  <a:extLst>
                    <a:ext uri="{FF2B5EF4-FFF2-40B4-BE49-F238E27FC236}">
                      <a16:creationId xmlns:a16="http://schemas.microsoft.com/office/drawing/2014/main" id="{90ACA948-644B-4814-86CD-3E317E5821D9}"/>
                    </a:ext>
                  </a:extLst>
                </p:cNvPr>
                <p:cNvPicPr/>
                <p:nvPr/>
              </p:nvPicPr>
              <p:blipFill>
                <a:blip r:embed="rId162"/>
                <a:stretch>
                  <a:fillRect/>
                </a:stretch>
              </p:blipFill>
              <p:spPr>
                <a:xfrm>
                  <a:off x="9340181" y="2519312"/>
                  <a:ext cx="45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B8F0CFC7-307D-4D0A-9C2C-C2DF3BF246DA}"/>
                    </a:ext>
                  </a:extLst>
                </p14:cNvPr>
                <p14:cNvContentPartPr/>
                <p14:nvPr/>
              </p14:nvContentPartPr>
              <p14:xfrm>
                <a:off x="9419381" y="2519312"/>
                <a:ext cx="496440" cy="85320"/>
              </p14:xfrm>
            </p:contentPart>
          </mc:Choice>
          <mc:Fallback xmlns="">
            <p:pic>
              <p:nvPicPr>
                <p:cNvPr id="93" name="Freihand 92">
                  <a:extLst>
                    <a:ext uri="{FF2B5EF4-FFF2-40B4-BE49-F238E27FC236}">
                      <a16:creationId xmlns:a16="http://schemas.microsoft.com/office/drawing/2014/main" id="{B8F0CFC7-307D-4D0A-9C2C-C2DF3BF246DA}"/>
                    </a:ext>
                  </a:extLst>
                </p:cNvPr>
                <p:cNvPicPr/>
                <p:nvPr/>
              </p:nvPicPr>
              <p:blipFill>
                <a:blip r:embed="rId164"/>
                <a:stretch>
                  <a:fillRect/>
                </a:stretch>
              </p:blipFill>
              <p:spPr>
                <a:xfrm>
                  <a:off x="9415061" y="2514992"/>
                  <a:ext cx="505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4" name="Freihand 93">
                  <a:extLst>
                    <a:ext uri="{FF2B5EF4-FFF2-40B4-BE49-F238E27FC236}">
                      <a16:creationId xmlns:a16="http://schemas.microsoft.com/office/drawing/2014/main" id="{FB0A74E6-1D5B-4BD5-B3BC-4F11C2613C88}"/>
                    </a:ext>
                  </a:extLst>
                </p14:cNvPr>
                <p14:cNvContentPartPr/>
                <p14:nvPr/>
              </p14:nvContentPartPr>
              <p14:xfrm>
                <a:off x="9361421" y="2430392"/>
                <a:ext cx="42120" cy="6480"/>
              </p14:xfrm>
            </p:contentPart>
          </mc:Choice>
          <mc:Fallback xmlns="">
            <p:pic>
              <p:nvPicPr>
                <p:cNvPr id="94" name="Freihand 93">
                  <a:extLst>
                    <a:ext uri="{FF2B5EF4-FFF2-40B4-BE49-F238E27FC236}">
                      <a16:creationId xmlns:a16="http://schemas.microsoft.com/office/drawing/2014/main" id="{FB0A74E6-1D5B-4BD5-B3BC-4F11C2613C88}"/>
                    </a:ext>
                  </a:extLst>
                </p:cNvPr>
                <p:cNvPicPr/>
                <p:nvPr/>
              </p:nvPicPr>
              <p:blipFill>
                <a:blip r:embed="rId166"/>
                <a:stretch>
                  <a:fillRect/>
                </a:stretch>
              </p:blipFill>
              <p:spPr>
                <a:xfrm>
                  <a:off x="9357101" y="2426072"/>
                  <a:ext cx="50760" cy="15120"/>
                </a:xfrm>
                <a:prstGeom prst="rect">
                  <a:avLst/>
                </a:prstGeom>
              </p:spPr>
            </p:pic>
          </mc:Fallback>
        </mc:AlternateContent>
      </p:grpSp>
      <p:grpSp>
        <p:nvGrpSpPr>
          <p:cNvPr id="120" name="Gruppieren 119">
            <a:extLst>
              <a:ext uri="{FF2B5EF4-FFF2-40B4-BE49-F238E27FC236}">
                <a16:creationId xmlns:a16="http://schemas.microsoft.com/office/drawing/2014/main" id="{9D1D0360-04F0-4C39-8083-956B14BDC36B}"/>
              </a:ext>
            </a:extLst>
          </p:cNvPr>
          <p:cNvGrpSpPr/>
          <p:nvPr/>
        </p:nvGrpSpPr>
        <p:grpSpPr>
          <a:xfrm>
            <a:off x="5473061" y="3844832"/>
            <a:ext cx="4126680" cy="300960"/>
            <a:chOff x="5473061" y="3844832"/>
            <a:chExt cx="4126680" cy="300960"/>
          </a:xfrm>
        </p:grpSpPr>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994C762C-6308-452E-8F9F-69008176633C}"/>
                    </a:ext>
                  </a:extLst>
                </p14:cNvPr>
                <p14:cNvContentPartPr/>
                <p14:nvPr/>
              </p14:nvContentPartPr>
              <p14:xfrm>
                <a:off x="5473061" y="4003952"/>
                <a:ext cx="229680" cy="135360"/>
              </p14:xfrm>
            </p:contentPart>
          </mc:Choice>
          <mc:Fallback xmlns="">
            <p:pic>
              <p:nvPicPr>
                <p:cNvPr id="96" name="Freihand 95">
                  <a:extLst>
                    <a:ext uri="{FF2B5EF4-FFF2-40B4-BE49-F238E27FC236}">
                      <a16:creationId xmlns:a16="http://schemas.microsoft.com/office/drawing/2014/main" id="{994C762C-6308-452E-8F9F-69008176633C}"/>
                    </a:ext>
                  </a:extLst>
                </p:cNvPr>
                <p:cNvPicPr/>
                <p:nvPr/>
              </p:nvPicPr>
              <p:blipFill>
                <a:blip r:embed="rId168"/>
                <a:stretch>
                  <a:fillRect/>
                </a:stretch>
              </p:blipFill>
              <p:spPr>
                <a:xfrm>
                  <a:off x="5468741" y="3999632"/>
                  <a:ext cx="23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5EE13671-C0D9-446B-9F3A-206D640734F9}"/>
                    </a:ext>
                  </a:extLst>
                </p14:cNvPr>
                <p14:cNvContentPartPr/>
                <p14:nvPr/>
              </p14:nvContentPartPr>
              <p14:xfrm>
                <a:off x="5718941" y="3996752"/>
                <a:ext cx="167400" cy="120600"/>
              </p14:xfrm>
            </p:contentPart>
          </mc:Choice>
          <mc:Fallback xmlns="">
            <p:pic>
              <p:nvPicPr>
                <p:cNvPr id="97" name="Freihand 96">
                  <a:extLst>
                    <a:ext uri="{FF2B5EF4-FFF2-40B4-BE49-F238E27FC236}">
                      <a16:creationId xmlns:a16="http://schemas.microsoft.com/office/drawing/2014/main" id="{5EE13671-C0D9-446B-9F3A-206D640734F9}"/>
                    </a:ext>
                  </a:extLst>
                </p:cNvPr>
                <p:cNvPicPr/>
                <p:nvPr/>
              </p:nvPicPr>
              <p:blipFill>
                <a:blip r:embed="rId170"/>
                <a:stretch>
                  <a:fillRect/>
                </a:stretch>
              </p:blipFill>
              <p:spPr>
                <a:xfrm>
                  <a:off x="5714621" y="3992432"/>
                  <a:ext cx="176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51262DDD-C153-479F-900E-5007D1C5EF25}"/>
                    </a:ext>
                  </a:extLst>
                </p14:cNvPr>
                <p14:cNvContentPartPr/>
                <p14:nvPr/>
              </p14:nvContentPartPr>
              <p14:xfrm>
                <a:off x="5915861" y="3992432"/>
                <a:ext cx="179280" cy="105840"/>
              </p14:xfrm>
            </p:contentPart>
          </mc:Choice>
          <mc:Fallback xmlns="">
            <p:pic>
              <p:nvPicPr>
                <p:cNvPr id="98" name="Freihand 97">
                  <a:extLst>
                    <a:ext uri="{FF2B5EF4-FFF2-40B4-BE49-F238E27FC236}">
                      <a16:creationId xmlns:a16="http://schemas.microsoft.com/office/drawing/2014/main" id="{51262DDD-C153-479F-900E-5007D1C5EF25}"/>
                    </a:ext>
                  </a:extLst>
                </p:cNvPr>
                <p:cNvPicPr/>
                <p:nvPr/>
              </p:nvPicPr>
              <p:blipFill>
                <a:blip r:embed="rId172"/>
                <a:stretch>
                  <a:fillRect/>
                </a:stretch>
              </p:blipFill>
              <p:spPr>
                <a:xfrm>
                  <a:off x="5911541" y="3988112"/>
                  <a:ext cx="1879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1B9200A8-B6AC-422C-9E9A-477C3E2EEC7D}"/>
                    </a:ext>
                  </a:extLst>
                </p14:cNvPr>
                <p14:cNvContentPartPr/>
                <p14:nvPr/>
              </p14:nvContentPartPr>
              <p14:xfrm>
                <a:off x="6117821" y="3950672"/>
                <a:ext cx="226080" cy="174600"/>
              </p14:xfrm>
            </p:contentPart>
          </mc:Choice>
          <mc:Fallback xmlns="">
            <p:pic>
              <p:nvPicPr>
                <p:cNvPr id="99" name="Freihand 98">
                  <a:extLst>
                    <a:ext uri="{FF2B5EF4-FFF2-40B4-BE49-F238E27FC236}">
                      <a16:creationId xmlns:a16="http://schemas.microsoft.com/office/drawing/2014/main" id="{1B9200A8-B6AC-422C-9E9A-477C3E2EEC7D}"/>
                    </a:ext>
                  </a:extLst>
                </p:cNvPr>
                <p:cNvPicPr/>
                <p:nvPr/>
              </p:nvPicPr>
              <p:blipFill>
                <a:blip r:embed="rId174"/>
                <a:stretch>
                  <a:fillRect/>
                </a:stretch>
              </p:blipFill>
              <p:spPr>
                <a:xfrm>
                  <a:off x="6113501" y="3946352"/>
                  <a:ext cx="234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1" name="Freihand 100">
                  <a:extLst>
                    <a:ext uri="{FF2B5EF4-FFF2-40B4-BE49-F238E27FC236}">
                      <a16:creationId xmlns:a16="http://schemas.microsoft.com/office/drawing/2014/main" id="{E7066EBA-F807-4D81-B5F9-37759FF81532}"/>
                    </a:ext>
                  </a:extLst>
                </p14:cNvPr>
                <p14:cNvContentPartPr/>
                <p14:nvPr/>
              </p14:nvContentPartPr>
              <p14:xfrm>
                <a:off x="6493661" y="3975512"/>
                <a:ext cx="15840" cy="107640"/>
              </p14:xfrm>
            </p:contentPart>
          </mc:Choice>
          <mc:Fallback xmlns="">
            <p:pic>
              <p:nvPicPr>
                <p:cNvPr id="101" name="Freihand 100">
                  <a:extLst>
                    <a:ext uri="{FF2B5EF4-FFF2-40B4-BE49-F238E27FC236}">
                      <a16:creationId xmlns:a16="http://schemas.microsoft.com/office/drawing/2014/main" id="{E7066EBA-F807-4D81-B5F9-37759FF81532}"/>
                    </a:ext>
                  </a:extLst>
                </p:cNvPr>
                <p:cNvPicPr/>
                <p:nvPr/>
              </p:nvPicPr>
              <p:blipFill>
                <a:blip r:embed="rId176"/>
                <a:stretch>
                  <a:fillRect/>
                </a:stretch>
              </p:blipFill>
              <p:spPr>
                <a:xfrm>
                  <a:off x="6489341" y="3971192"/>
                  <a:ext cx="24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2" name="Freihand 101">
                  <a:extLst>
                    <a:ext uri="{FF2B5EF4-FFF2-40B4-BE49-F238E27FC236}">
                      <a16:creationId xmlns:a16="http://schemas.microsoft.com/office/drawing/2014/main" id="{6BA356FA-A629-44A4-938E-FA2531249C4A}"/>
                    </a:ext>
                  </a:extLst>
                </p14:cNvPr>
                <p14:cNvContentPartPr/>
                <p14:nvPr/>
              </p14:nvContentPartPr>
              <p14:xfrm>
                <a:off x="6474941" y="3956072"/>
                <a:ext cx="157680" cy="2880"/>
              </p14:xfrm>
            </p:contentPart>
          </mc:Choice>
          <mc:Fallback xmlns="">
            <p:pic>
              <p:nvPicPr>
                <p:cNvPr id="102" name="Freihand 101">
                  <a:extLst>
                    <a:ext uri="{FF2B5EF4-FFF2-40B4-BE49-F238E27FC236}">
                      <a16:creationId xmlns:a16="http://schemas.microsoft.com/office/drawing/2014/main" id="{6BA356FA-A629-44A4-938E-FA2531249C4A}"/>
                    </a:ext>
                  </a:extLst>
                </p:cNvPr>
                <p:cNvPicPr/>
                <p:nvPr/>
              </p:nvPicPr>
              <p:blipFill>
                <a:blip r:embed="rId178"/>
                <a:stretch>
                  <a:fillRect/>
                </a:stretch>
              </p:blipFill>
              <p:spPr>
                <a:xfrm>
                  <a:off x="6470621" y="3951752"/>
                  <a:ext cx="166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 name="Freihand 102">
                  <a:extLst>
                    <a:ext uri="{FF2B5EF4-FFF2-40B4-BE49-F238E27FC236}">
                      <a16:creationId xmlns:a16="http://schemas.microsoft.com/office/drawing/2014/main" id="{E423D1C5-5BF3-4779-9E78-C2B97959A5DF}"/>
                    </a:ext>
                  </a:extLst>
                </p14:cNvPr>
                <p14:cNvContentPartPr/>
                <p14:nvPr/>
              </p14:nvContentPartPr>
              <p14:xfrm>
                <a:off x="6487181" y="3993512"/>
                <a:ext cx="146880" cy="91800"/>
              </p14:xfrm>
            </p:contentPart>
          </mc:Choice>
          <mc:Fallback xmlns="">
            <p:pic>
              <p:nvPicPr>
                <p:cNvPr id="103" name="Freihand 102">
                  <a:extLst>
                    <a:ext uri="{FF2B5EF4-FFF2-40B4-BE49-F238E27FC236}">
                      <a16:creationId xmlns:a16="http://schemas.microsoft.com/office/drawing/2014/main" id="{E423D1C5-5BF3-4779-9E78-C2B97959A5DF}"/>
                    </a:ext>
                  </a:extLst>
                </p:cNvPr>
                <p:cNvPicPr/>
                <p:nvPr/>
              </p:nvPicPr>
              <p:blipFill>
                <a:blip r:embed="rId180"/>
                <a:stretch>
                  <a:fillRect/>
                </a:stretch>
              </p:blipFill>
              <p:spPr>
                <a:xfrm>
                  <a:off x="6482861" y="3989192"/>
                  <a:ext cx="155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4" name="Freihand 103">
                  <a:extLst>
                    <a:ext uri="{FF2B5EF4-FFF2-40B4-BE49-F238E27FC236}">
                      <a16:creationId xmlns:a16="http://schemas.microsoft.com/office/drawing/2014/main" id="{F0559385-03A4-46D2-A8BD-AC241BBB5470}"/>
                    </a:ext>
                  </a:extLst>
                </p14:cNvPr>
                <p14:cNvContentPartPr/>
                <p14:nvPr/>
              </p14:nvContentPartPr>
              <p14:xfrm>
                <a:off x="6658901" y="4002872"/>
                <a:ext cx="151920" cy="54360"/>
              </p14:xfrm>
            </p:contentPart>
          </mc:Choice>
          <mc:Fallback xmlns="">
            <p:pic>
              <p:nvPicPr>
                <p:cNvPr id="104" name="Freihand 103">
                  <a:extLst>
                    <a:ext uri="{FF2B5EF4-FFF2-40B4-BE49-F238E27FC236}">
                      <a16:creationId xmlns:a16="http://schemas.microsoft.com/office/drawing/2014/main" id="{F0559385-03A4-46D2-A8BD-AC241BBB5470}"/>
                    </a:ext>
                  </a:extLst>
                </p:cNvPr>
                <p:cNvPicPr/>
                <p:nvPr/>
              </p:nvPicPr>
              <p:blipFill>
                <a:blip r:embed="rId182"/>
                <a:stretch>
                  <a:fillRect/>
                </a:stretch>
              </p:blipFill>
              <p:spPr>
                <a:xfrm>
                  <a:off x="6654581" y="3998552"/>
                  <a:ext cx="160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5" name="Freihand 104">
                  <a:extLst>
                    <a:ext uri="{FF2B5EF4-FFF2-40B4-BE49-F238E27FC236}">
                      <a16:creationId xmlns:a16="http://schemas.microsoft.com/office/drawing/2014/main" id="{18FE96D9-527E-4628-8030-F442CBDD9CE0}"/>
                    </a:ext>
                  </a:extLst>
                </p14:cNvPr>
                <p14:cNvContentPartPr/>
                <p14:nvPr/>
              </p14:nvContentPartPr>
              <p14:xfrm>
                <a:off x="6782021" y="3961472"/>
                <a:ext cx="44640" cy="5040"/>
              </p14:xfrm>
            </p:contentPart>
          </mc:Choice>
          <mc:Fallback xmlns="">
            <p:pic>
              <p:nvPicPr>
                <p:cNvPr id="105" name="Freihand 104">
                  <a:extLst>
                    <a:ext uri="{FF2B5EF4-FFF2-40B4-BE49-F238E27FC236}">
                      <a16:creationId xmlns:a16="http://schemas.microsoft.com/office/drawing/2014/main" id="{18FE96D9-527E-4628-8030-F442CBDD9CE0}"/>
                    </a:ext>
                  </a:extLst>
                </p:cNvPr>
                <p:cNvPicPr/>
                <p:nvPr/>
              </p:nvPicPr>
              <p:blipFill>
                <a:blip r:embed="rId184"/>
                <a:stretch>
                  <a:fillRect/>
                </a:stretch>
              </p:blipFill>
              <p:spPr>
                <a:xfrm>
                  <a:off x="6777701" y="3957152"/>
                  <a:ext cx="53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522F28F4-80F8-4DB7-B99C-D6B39D063FC2}"/>
                    </a:ext>
                  </a:extLst>
                </p14:cNvPr>
                <p14:cNvContentPartPr/>
                <p14:nvPr/>
              </p14:nvContentPartPr>
              <p14:xfrm>
                <a:off x="6848981" y="3915032"/>
                <a:ext cx="245160" cy="203040"/>
              </p14:xfrm>
            </p:contentPart>
          </mc:Choice>
          <mc:Fallback xmlns="">
            <p:pic>
              <p:nvPicPr>
                <p:cNvPr id="106" name="Freihand 105">
                  <a:extLst>
                    <a:ext uri="{FF2B5EF4-FFF2-40B4-BE49-F238E27FC236}">
                      <a16:creationId xmlns:a16="http://schemas.microsoft.com/office/drawing/2014/main" id="{522F28F4-80F8-4DB7-B99C-D6B39D063FC2}"/>
                    </a:ext>
                  </a:extLst>
                </p:cNvPr>
                <p:cNvPicPr/>
                <p:nvPr/>
              </p:nvPicPr>
              <p:blipFill>
                <a:blip r:embed="rId186"/>
                <a:stretch>
                  <a:fillRect/>
                </a:stretch>
              </p:blipFill>
              <p:spPr>
                <a:xfrm>
                  <a:off x="6844661" y="3910712"/>
                  <a:ext cx="253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A8426FB0-60DE-46A1-93AE-1AA16BD02F5E}"/>
                    </a:ext>
                  </a:extLst>
                </p14:cNvPr>
                <p14:cNvContentPartPr/>
                <p14:nvPr/>
              </p14:nvContentPartPr>
              <p14:xfrm>
                <a:off x="7072901" y="3924032"/>
                <a:ext cx="268200" cy="221760"/>
              </p14:xfrm>
            </p:contentPart>
          </mc:Choice>
          <mc:Fallback xmlns="">
            <p:pic>
              <p:nvPicPr>
                <p:cNvPr id="107" name="Freihand 106">
                  <a:extLst>
                    <a:ext uri="{FF2B5EF4-FFF2-40B4-BE49-F238E27FC236}">
                      <a16:creationId xmlns:a16="http://schemas.microsoft.com/office/drawing/2014/main" id="{A8426FB0-60DE-46A1-93AE-1AA16BD02F5E}"/>
                    </a:ext>
                  </a:extLst>
                </p:cNvPr>
                <p:cNvPicPr/>
                <p:nvPr/>
              </p:nvPicPr>
              <p:blipFill>
                <a:blip r:embed="rId188"/>
                <a:stretch>
                  <a:fillRect/>
                </a:stretch>
              </p:blipFill>
              <p:spPr>
                <a:xfrm>
                  <a:off x="7068581" y="3919712"/>
                  <a:ext cx="276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 name="Freihand 107">
                  <a:extLst>
                    <a:ext uri="{FF2B5EF4-FFF2-40B4-BE49-F238E27FC236}">
                      <a16:creationId xmlns:a16="http://schemas.microsoft.com/office/drawing/2014/main" id="{E7271879-771A-4028-B2FA-01C048B4035F}"/>
                    </a:ext>
                  </a:extLst>
                </p14:cNvPr>
                <p14:cNvContentPartPr/>
                <p14:nvPr/>
              </p14:nvContentPartPr>
              <p14:xfrm>
                <a:off x="7436501" y="3934832"/>
                <a:ext cx="367920" cy="118800"/>
              </p14:xfrm>
            </p:contentPart>
          </mc:Choice>
          <mc:Fallback xmlns="">
            <p:pic>
              <p:nvPicPr>
                <p:cNvPr id="108" name="Freihand 107">
                  <a:extLst>
                    <a:ext uri="{FF2B5EF4-FFF2-40B4-BE49-F238E27FC236}">
                      <a16:creationId xmlns:a16="http://schemas.microsoft.com/office/drawing/2014/main" id="{E7271879-771A-4028-B2FA-01C048B4035F}"/>
                    </a:ext>
                  </a:extLst>
                </p:cNvPr>
                <p:cNvPicPr/>
                <p:nvPr/>
              </p:nvPicPr>
              <p:blipFill>
                <a:blip r:embed="rId190"/>
                <a:stretch>
                  <a:fillRect/>
                </a:stretch>
              </p:blipFill>
              <p:spPr>
                <a:xfrm>
                  <a:off x="7432181" y="3930512"/>
                  <a:ext cx="376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9" name="Freihand 108">
                  <a:extLst>
                    <a:ext uri="{FF2B5EF4-FFF2-40B4-BE49-F238E27FC236}">
                      <a16:creationId xmlns:a16="http://schemas.microsoft.com/office/drawing/2014/main" id="{8D6B4A7A-9C4E-40D6-911B-2F892167675A}"/>
                    </a:ext>
                  </a:extLst>
                </p14:cNvPr>
                <p14:cNvContentPartPr/>
                <p14:nvPr/>
              </p14:nvContentPartPr>
              <p14:xfrm>
                <a:off x="7896221" y="3913592"/>
                <a:ext cx="98280" cy="106560"/>
              </p14:xfrm>
            </p:contentPart>
          </mc:Choice>
          <mc:Fallback xmlns="">
            <p:pic>
              <p:nvPicPr>
                <p:cNvPr id="109" name="Freihand 108">
                  <a:extLst>
                    <a:ext uri="{FF2B5EF4-FFF2-40B4-BE49-F238E27FC236}">
                      <a16:creationId xmlns:a16="http://schemas.microsoft.com/office/drawing/2014/main" id="{8D6B4A7A-9C4E-40D6-911B-2F892167675A}"/>
                    </a:ext>
                  </a:extLst>
                </p:cNvPr>
                <p:cNvPicPr/>
                <p:nvPr/>
              </p:nvPicPr>
              <p:blipFill>
                <a:blip r:embed="rId192"/>
                <a:stretch>
                  <a:fillRect/>
                </a:stretch>
              </p:blipFill>
              <p:spPr>
                <a:xfrm>
                  <a:off x="7891901" y="3909272"/>
                  <a:ext cx="106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0" name="Freihand 109">
                  <a:extLst>
                    <a:ext uri="{FF2B5EF4-FFF2-40B4-BE49-F238E27FC236}">
                      <a16:creationId xmlns:a16="http://schemas.microsoft.com/office/drawing/2014/main" id="{CCAC62D4-13EC-40A0-8431-6051880BB840}"/>
                    </a:ext>
                  </a:extLst>
                </p14:cNvPr>
                <p14:cNvContentPartPr/>
                <p14:nvPr/>
              </p14:nvContentPartPr>
              <p14:xfrm>
                <a:off x="8018981" y="3883352"/>
                <a:ext cx="177480" cy="129240"/>
              </p14:xfrm>
            </p:contentPart>
          </mc:Choice>
          <mc:Fallback xmlns="">
            <p:pic>
              <p:nvPicPr>
                <p:cNvPr id="110" name="Freihand 109">
                  <a:extLst>
                    <a:ext uri="{FF2B5EF4-FFF2-40B4-BE49-F238E27FC236}">
                      <a16:creationId xmlns:a16="http://schemas.microsoft.com/office/drawing/2014/main" id="{CCAC62D4-13EC-40A0-8431-6051880BB840}"/>
                    </a:ext>
                  </a:extLst>
                </p:cNvPr>
                <p:cNvPicPr/>
                <p:nvPr/>
              </p:nvPicPr>
              <p:blipFill>
                <a:blip r:embed="rId194"/>
                <a:stretch>
                  <a:fillRect/>
                </a:stretch>
              </p:blipFill>
              <p:spPr>
                <a:xfrm>
                  <a:off x="8014661" y="3879032"/>
                  <a:ext cx="186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1" name="Freihand 110">
                  <a:extLst>
                    <a:ext uri="{FF2B5EF4-FFF2-40B4-BE49-F238E27FC236}">
                      <a16:creationId xmlns:a16="http://schemas.microsoft.com/office/drawing/2014/main" id="{9039991D-8BFF-4B44-8401-988B6BDD2503}"/>
                    </a:ext>
                  </a:extLst>
                </p14:cNvPr>
                <p14:cNvContentPartPr/>
                <p14:nvPr/>
              </p14:nvContentPartPr>
              <p14:xfrm>
                <a:off x="8222021" y="3873992"/>
                <a:ext cx="239400" cy="118440"/>
              </p14:xfrm>
            </p:contentPart>
          </mc:Choice>
          <mc:Fallback xmlns="">
            <p:pic>
              <p:nvPicPr>
                <p:cNvPr id="111" name="Freihand 110">
                  <a:extLst>
                    <a:ext uri="{FF2B5EF4-FFF2-40B4-BE49-F238E27FC236}">
                      <a16:creationId xmlns:a16="http://schemas.microsoft.com/office/drawing/2014/main" id="{9039991D-8BFF-4B44-8401-988B6BDD2503}"/>
                    </a:ext>
                  </a:extLst>
                </p:cNvPr>
                <p:cNvPicPr/>
                <p:nvPr/>
              </p:nvPicPr>
              <p:blipFill>
                <a:blip r:embed="rId196"/>
                <a:stretch>
                  <a:fillRect/>
                </a:stretch>
              </p:blipFill>
              <p:spPr>
                <a:xfrm>
                  <a:off x="8217701" y="3869672"/>
                  <a:ext cx="248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2" name="Freihand 111">
                  <a:extLst>
                    <a:ext uri="{FF2B5EF4-FFF2-40B4-BE49-F238E27FC236}">
                      <a16:creationId xmlns:a16="http://schemas.microsoft.com/office/drawing/2014/main" id="{C88FB8A1-A985-45F9-99C9-47EFBE096DC4}"/>
                    </a:ext>
                  </a:extLst>
                </p14:cNvPr>
                <p14:cNvContentPartPr/>
                <p14:nvPr/>
              </p14:nvContentPartPr>
              <p14:xfrm>
                <a:off x="8450261" y="3877592"/>
                <a:ext cx="172800" cy="99720"/>
              </p14:xfrm>
            </p:contentPart>
          </mc:Choice>
          <mc:Fallback xmlns="">
            <p:pic>
              <p:nvPicPr>
                <p:cNvPr id="112" name="Freihand 111">
                  <a:extLst>
                    <a:ext uri="{FF2B5EF4-FFF2-40B4-BE49-F238E27FC236}">
                      <a16:creationId xmlns:a16="http://schemas.microsoft.com/office/drawing/2014/main" id="{C88FB8A1-A985-45F9-99C9-47EFBE096DC4}"/>
                    </a:ext>
                  </a:extLst>
                </p:cNvPr>
                <p:cNvPicPr/>
                <p:nvPr/>
              </p:nvPicPr>
              <p:blipFill>
                <a:blip r:embed="rId198"/>
                <a:stretch>
                  <a:fillRect/>
                </a:stretch>
              </p:blipFill>
              <p:spPr>
                <a:xfrm>
                  <a:off x="8445941" y="3873272"/>
                  <a:ext cx="181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3" name="Freihand 112">
                  <a:extLst>
                    <a:ext uri="{FF2B5EF4-FFF2-40B4-BE49-F238E27FC236}">
                      <a16:creationId xmlns:a16="http://schemas.microsoft.com/office/drawing/2014/main" id="{E9CEC925-6A1F-473F-ACF7-D4737CFB25A2}"/>
                    </a:ext>
                  </a:extLst>
                </p14:cNvPr>
                <p14:cNvContentPartPr/>
                <p14:nvPr/>
              </p14:nvContentPartPr>
              <p14:xfrm>
                <a:off x="8634941" y="3933752"/>
                <a:ext cx="205920" cy="51840"/>
              </p14:xfrm>
            </p:contentPart>
          </mc:Choice>
          <mc:Fallback xmlns="">
            <p:pic>
              <p:nvPicPr>
                <p:cNvPr id="113" name="Freihand 112">
                  <a:extLst>
                    <a:ext uri="{FF2B5EF4-FFF2-40B4-BE49-F238E27FC236}">
                      <a16:creationId xmlns:a16="http://schemas.microsoft.com/office/drawing/2014/main" id="{E9CEC925-6A1F-473F-ACF7-D4737CFB25A2}"/>
                    </a:ext>
                  </a:extLst>
                </p:cNvPr>
                <p:cNvPicPr/>
                <p:nvPr/>
              </p:nvPicPr>
              <p:blipFill>
                <a:blip r:embed="rId200"/>
                <a:stretch>
                  <a:fillRect/>
                </a:stretch>
              </p:blipFill>
              <p:spPr>
                <a:xfrm>
                  <a:off x="8630621" y="3929432"/>
                  <a:ext cx="2145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4" name="Freihand 113">
                  <a:extLst>
                    <a:ext uri="{FF2B5EF4-FFF2-40B4-BE49-F238E27FC236}">
                      <a16:creationId xmlns:a16="http://schemas.microsoft.com/office/drawing/2014/main" id="{CC3521D2-2F2E-4CA4-88F1-8E3DD5147094}"/>
                    </a:ext>
                  </a:extLst>
                </p14:cNvPr>
                <p14:cNvContentPartPr/>
                <p14:nvPr/>
              </p14:nvContentPartPr>
              <p14:xfrm>
                <a:off x="8847701" y="3844832"/>
                <a:ext cx="99720" cy="136440"/>
              </p14:xfrm>
            </p:contentPart>
          </mc:Choice>
          <mc:Fallback xmlns="">
            <p:pic>
              <p:nvPicPr>
                <p:cNvPr id="114" name="Freihand 113">
                  <a:extLst>
                    <a:ext uri="{FF2B5EF4-FFF2-40B4-BE49-F238E27FC236}">
                      <a16:creationId xmlns:a16="http://schemas.microsoft.com/office/drawing/2014/main" id="{CC3521D2-2F2E-4CA4-88F1-8E3DD5147094}"/>
                    </a:ext>
                  </a:extLst>
                </p:cNvPr>
                <p:cNvPicPr/>
                <p:nvPr/>
              </p:nvPicPr>
              <p:blipFill>
                <a:blip r:embed="rId202"/>
                <a:stretch>
                  <a:fillRect/>
                </a:stretch>
              </p:blipFill>
              <p:spPr>
                <a:xfrm>
                  <a:off x="8843381" y="3840512"/>
                  <a:ext cx="108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5" name="Freihand 114">
                  <a:extLst>
                    <a:ext uri="{FF2B5EF4-FFF2-40B4-BE49-F238E27FC236}">
                      <a16:creationId xmlns:a16="http://schemas.microsoft.com/office/drawing/2014/main" id="{8ADABAE6-5F21-4356-BF7B-E54E464614D1}"/>
                    </a:ext>
                  </a:extLst>
                </p14:cNvPr>
                <p14:cNvContentPartPr/>
                <p14:nvPr/>
              </p14:nvContentPartPr>
              <p14:xfrm>
                <a:off x="8958941" y="3877952"/>
                <a:ext cx="373320" cy="88560"/>
              </p14:xfrm>
            </p:contentPart>
          </mc:Choice>
          <mc:Fallback xmlns="">
            <p:pic>
              <p:nvPicPr>
                <p:cNvPr id="115" name="Freihand 114">
                  <a:extLst>
                    <a:ext uri="{FF2B5EF4-FFF2-40B4-BE49-F238E27FC236}">
                      <a16:creationId xmlns:a16="http://schemas.microsoft.com/office/drawing/2014/main" id="{8ADABAE6-5F21-4356-BF7B-E54E464614D1}"/>
                    </a:ext>
                  </a:extLst>
                </p:cNvPr>
                <p:cNvPicPr/>
                <p:nvPr/>
              </p:nvPicPr>
              <p:blipFill>
                <a:blip r:embed="rId204"/>
                <a:stretch>
                  <a:fillRect/>
                </a:stretch>
              </p:blipFill>
              <p:spPr>
                <a:xfrm>
                  <a:off x="8954621" y="3873632"/>
                  <a:ext cx="381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6" name="Freihand 115">
                  <a:extLst>
                    <a:ext uri="{FF2B5EF4-FFF2-40B4-BE49-F238E27FC236}">
                      <a16:creationId xmlns:a16="http://schemas.microsoft.com/office/drawing/2014/main" id="{A8CF34DD-C6B2-4283-AC7D-2F70FB389640}"/>
                    </a:ext>
                  </a:extLst>
                </p14:cNvPr>
                <p14:cNvContentPartPr/>
                <p14:nvPr/>
              </p14:nvContentPartPr>
              <p14:xfrm>
                <a:off x="9354581" y="3869672"/>
                <a:ext cx="83520" cy="74880"/>
              </p14:xfrm>
            </p:contentPart>
          </mc:Choice>
          <mc:Fallback xmlns="">
            <p:pic>
              <p:nvPicPr>
                <p:cNvPr id="116" name="Freihand 115">
                  <a:extLst>
                    <a:ext uri="{FF2B5EF4-FFF2-40B4-BE49-F238E27FC236}">
                      <a16:creationId xmlns:a16="http://schemas.microsoft.com/office/drawing/2014/main" id="{A8CF34DD-C6B2-4283-AC7D-2F70FB389640}"/>
                    </a:ext>
                  </a:extLst>
                </p:cNvPr>
                <p:cNvPicPr/>
                <p:nvPr/>
              </p:nvPicPr>
              <p:blipFill>
                <a:blip r:embed="rId206"/>
                <a:stretch>
                  <a:fillRect/>
                </a:stretch>
              </p:blipFill>
              <p:spPr>
                <a:xfrm>
                  <a:off x="9350261" y="3865352"/>
                  <a:ext cx="92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7" name="Freihand 116">
                  <a:extLst>
                    <a:ext uri="{FF2B5EF4-FFF2-40B4-BE49-F238E27FC236}">
                      <a16:creationId xmlns:a16="http://schemas.microsoft.com/office/drawing/2014/main" id="{C5736A7A-BED8-47FF-A28E-E2126A9D80E4}"/>
                    </a:ext>
                  </a:extLst>
                </p14:cNvPr>
                <p14:cNvContentPartPr/>
                <p14:nvPr/>
              </p14:nvContentPartPr>
              <p14:xfrm>
                <a:off x="9490301" y="3851312"/>
                <a:ext cx="109440" cy="94680"/>
              </p14:xfrm>
            </p:contentPart>
          </mc:Choice>
          <mc:Fallback xmlns="">
            <p:pic>
              <p:nvPicPr>
                <p:cNvPr id="117" name="Freihand 116">
                  <a:extLst>
                    <a:ext uri="{FF2B5EF4-FFF2-40B4-BE49-F238E27FC236}">
                      <a16:creationId xmlns:a16="http://schemas.microsoft.com/office/drawing/2014/main" id="{C5736A7A-BED8-47FF-A28E-E2126A9D80E4}"/>
                    </a:ext>
                  </a:extLst>
                </p:cNvPr>
                <p:cNvPicPr/>
                <p:nvPr/>
              </p:nvPicPr>
              <p:blipFill>
                <a:blip r:embed="rId208"/>
                <a:stretch>
                  <a:fillRect/>
                </a:stretch>
              </p:blipFill>
              <p:spPr>
                <a:xfrm>
                  <a:off x="9485981" y="3846992"/>
                  <a:ext cx="118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9" name="Freihand 118">
                  <a:extLst>
                    <a:ext uri="{FF2B5EF4-FFF2-40B4-BE49-F238E27FC236}">
                      <a16:creationId xmlns:a16="http://schemas.microsoft.com/office/drawing/2014/main" id="{1CE6163E-7744-44ED-B34E-3EB40C1CCDAF}"/>
                    </a:ext>
                  </a:extLst>
                </p14:cNvPr>
                <p14:cNvContentPartPr/>
                <p14:nvPr/>
              </p14:nvContentPartPr>
              <p14:xfrm>
                <a:off x="5976701" y="3874352"/>
                <a:ext cx="1167480" cy="121680"/>
              </p14:xfrm>
            </p:contentPart>
          </mc:Choice>
          <mc:Fallback xmlns="">
            <p:pic>
              <p:nvPicPr>
                <p:cNvPr id="119" name="Freihand 118">
                  <a:extLst>
                    <a:ext uri="{FF2B5EF4-FFF2-40B4-BE49-F238E27FC236}">
                      <a16:creationId xmlns:a16="http://schemas.microsoft.com/office/drawing/2014/main" id="{1CE6163E-7744-44ED-B34E-3EB40C1CCDAF}"/>
                    </a:ext>
                  </a:extLst>
                </p:cNvPr>
                <p:cNvPicPr/>
                <p:nvPr/>
              </p:nvPicPr>
              <p:blipFill>
                <a:blip r:embed="rId210"/>
                <a:stretch>
                  <a:fillRect/>
                </a:stretch>
              </p:blipFill>
              <p:spPr>
                <a:xfrm>
                  <a:off x="5972381" y="3870032"/>
                  <a:ext cx="1176120" cy="13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1">
            <p14:nvContentPartPr>
              <p14:cNvPr id="8" name="Freihand 7">
                <a:extLst>
                  <a:ext uri="{FF2B5EF4-FFF2-40B4-BE49-F238E27FC236}">
                    <a16:creationId xmlns:a16="http://schemas.microsoft.com/office/drawing/2014/main" id="{C217D083-3CB8-4EC7-B8AA-45F29903A920}"/>
                  </a:ext>
                </a:extLst>
              </p14:cNvPr>
              <p14:cNvContentPartPr/>
              <p14:nvPr/>
            </p14:nvContentPartPr>
            <p14:xfrm>
              <a:off x="573101" y="2414192"/>
              <a:ext cx="2037600" cy="47160"/>
            </p14:xfrm>
          </p:contentPart>
        </mc:Choice>
        <mc:Fallback>
          <p:pic>
            <p:nvPicPr>
              <p:cNvPr id="8" name="Freihand 7">
                <a:extLst>
                  <a:ext uri="{FF2B5EF4-FFF2-40B4-BE49-F238E27FC236}">
                    <a16:creationId xmlns:a16="http://schemas.microsoft.com/office/drawing/2014/main" id="{C217D083-3CB8-4EC7-B8AA-45F29903A920}"/>
                  </a:ext>
                </a:extLst>
              </p:cNvPr>
              <p:cNvPicPr/>
              <p:nvPr/>
            </p:nvPicPr>
            <p:blipFill>
              <a:blip r:embed="rId212"/>
              <a:stretch>
                <a:fillRect/>
              </a:stretch>
            </p:blipFill>
            <p:spPr>
              <a:xfrm>
                <a:off x="568781" y="2409872"/>
                <a:ext cx="2046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5" name="Freihand 34">
                <a:extLst>
                  <a:ext uri="{FF2B5EF4-FFF2-40B4-BE49-F238E27FC236}">
                    <a16:creationId xmlns:a16="http://schemas.microsoft.com/office/drawing/2014/main" id="{CB5168C8-1189-43D2-8D2B-FF86B6E2320C}"/>
                  </a:ext>
                </a:extLst>
              </p14:cNvPr>
              <p14:cNvContentPartPr/>
              <p14:nvPr/>
            </p14:nvContentPartPr>
            <p14:xfrm>
              <a:off x="347381" y="1824872"/>
              <a:ext cx="2399040" cy="815760"/>
            </p14:xfrm>
          </p:contentPart>
        </mc:Choice>
        <mc:Fallback>
          <p:pic>
            <p:nvPicPr>
              <p:cNvPr id="35" name="Freihand 34">
                <a:extLst>
                  <a:ext uri="{FF2B5EF4-FFF2-40B4-BE49-F238E27FC236}">
                    <a16:creationId xmlns:a16="http://schemas.microsoft.com/office/drawing/2014/main" id="{CB5168C8-1189-43D2-8D2B-FF86B6E2320C}"/>
                  </a:ext>
                </a:extLst>
              </p:cNvPr>
              <p:cNvPicPr/>
              <p:nvPr/>
            </p:nvPicPr>
            <p:blipFill>
              <a:blip r:embed="rId214"/>
              <a:stretch>
                <a:fillRect/>
              </a:stretch>
            </p:blipFill>
            <p:spPr>
              <a:xfrm>
                <a:off x="343061" y="1820552"/>
                <a:ext cx="2407680" cy="824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2" name="Freihand 41">
                <a:extLst>
                  <a:ext uri="{FF2B5EF4-FFF2-40B4-BE49-F238E27FC236}">
                    <a16:creationId xmlns:a16="http://schemas.microsoft.com/office/drawing/2014/main" id="{791E7880-7654-438F-B888-85F8743FC0D6}"/>
                  </a:ext>
                </a:extLst>
              </p14:cNvPr>
              <p14:cNvContentPartPr/>
              <p14:nvPr/>
            </p14:nvContentPartPr>
            <p14:xfrm>
              <a:off x="466541" y="3137792"/>
              <a:ext cx="2175480" cy="146880"/>
            </p14:xfrm>
          </p:contentPart>
        </mc:Choice>
        <mc:Fallback>
          <p:pic>
            <p:nvPicPr>
              <p:cNvPr id="42" name="Freihand 41">
                <a:extLst>
                  <a:ext uri="{FF2B5EF4-FFF2-40B4-BE49-F238E27FC236}">
                    <a16:creationId xmlns:a16="http://schemas.microsoft.com/office/drawing/2014/main" id="{791E7880-7654-438F-B888-85F8743FC0D6}"/>
                  </a:ext>
                </a:extLst>
              </p:cNvPr>
              <p:cNvPicPr/>
              <p:nvPr/>
            </p:nvPicPr>
            <p:blipFill>
              <a:blip r:embed="rId216"/>
              <a:stretch>
                <a:fillRect/>
              </a:stretch>
            </p:blipFill>
            <p:spPr>
              <a:xfrm>
                <a:off x="462221" y="3133472"/>
                <a:ext cx="2184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5" name="Freihand 44">
                <a:extLst>
                  <a:ext uri="{FF2B5EF4-FFF2-40B4-BE49-F238E27FC236}">
                    <a16:creationId xmlns:a16="http://schemas.microsoft.com/office/drawing/2014/main" id="{0D2FBE64-6222-4C8B-AA2A-02EEB72B98BF}"/>
                  </a:ext>
                </a:extLst>
              </p14:cNvPr>
              <p14:cNvContentPartPr/>
              <p14:nvPr/>
            </p14:nvContentPartPr>
            <p14:xfrm>
              <a:off x="765341" y="3179192"/>
              <a:ext cx="10067760" cy="152280"/>
            </p14:xfrm>
          </p:contentPart>
        </mc:Choice>
        <mc:Fallback>
          <p:pic>
            <p:nvPicPr>
              <p:cNvPr id="45" name="Freihand 44">
                <a:extLst>
                  <a:ext uri="{FF2B5EF4-FFF2-40B4-BE49-F238E27FC236}">
                    <a16:creationId xmlns:a16="http://schemas.microsoft.com/office/drawing/2014/main" id="{0D2FBE64-6222-4C8B-AA2A-02EEB72B98BF}"/>
                  </a:ext>
                </a:extLst>
              </p:cNvPr>
              <p:cNvPicPr/>
              <p:nvPr/>
            </p:nvPicPr>
            <p:blipFill>
              <a:blip r:embed="rId218"/>
              <a:stretch>
                <a:fillRect/>
              </a:stretch>
            </p:blipFill>
            <p:spPr>
              <a:xfrm>
                <a:off x="761021" y="3174872"/>
                <a:ext cx="10076400" cy="160920"/>
              </a:xfrm>
              <a:prstGeom prst="rect">
                <a:avLst/>
              </a:prstGeom>
            </p:spPr>
          </p:pic>
        </mc:Fallback>
      </mc:AlternateContent>
      <p:grpSp>
        <p:nvGrpSpPr>
          <p:cNvPr id="125" name="Gruppieren 124">
            <a:extLst>
              <a:ext uri="{FF2B5EF4-FFF2-40B4-BE49-F238E27FC236}">
                <a16:creationId xmlns:a16="http://schemas.microsoft.com/office/drawing/2014/main" id="{C051284F-97E3-421E-A0FC-925E5EB05F2D}"/>
              </a:ext>
            </a:extLst>
          </p:cNvPr>
          <p:cNvGrpSpPr/>
          <p:nvPr/>
        </p:nvGrpSpPr>
        <p:grpSpPr>
          <a:xfrm>
            <a:off x="293381" y="2983712"/>
            <a:ext cx="5469480" cy="1096560"/>
            <a:chOff x="293381" y="2983712"/>
            <a:chExt cx="5469480" cy="1096560"/>
          </a:xfrm>
        </p:grpSpPr>
        <mc:AlternateContent xmlns:mc="http://schemas.openxmlformats.org/markup-compatibility/2006">
          <mc:Choice xmlns:p14="http://schemas.microsoft.com/office/powerpoint/2010/main" Requires="p14">
            <p:contentPart p14:bwMode="auto" r:id="rId219">
              <p14:nvContentPartPr>
                <p14:cNvPr id="66" name="Freihand 65">
                  <a:extLst>
                    <a:ext uri="{FF2B5EF4-FFF2-40B4-BE49-F238E27FC236}">
                      <a16:creationId xmlns:a16="http://schemas.microsoft.com/office/drawing/2014/main" id="{D7BB3041-E8C7-4763-A394-A0EFEB1A6E01}"/>
                    </a:ext>
                  </a:extLst>
                </p14:cNvPr>
                <p14:cNvContentPartPr/>
                <p14:nvPr/>
              </p14:nvContentPartPr>
              <p14:xfrm>
                <a:off x="526301" y="3948512"/>
                <a:ext cx="2916360" cy="112320"/>
              </p14:xfrm>
            </p:contentPart>
          </mc:Choice>
          <mc:Fallback>
            <p:pic>
              <p:nvPicPr>
                <p:cNvPr id="66" name="Freihand 65">
                  <a:extLst>
                    <a:ext uri="{FF2B5EF4-FFF2-40B4-BE49-F238E27FC236}">
                      <a16:creationId xmlns:a16="http://schemas.microsoft.com/office/drawing/2014/main" id="{D7BB3041-E8C7-4763-A394-A0EFEB1A6E01}"/>
                    </a:ext>
                  </a:extLst>
                </p:cNvPr>
                <p:cNvPicPr/>
                <p:nvPr/>
              </p:nvPicPr>
              <p:blipFill>
                <a:blip r:embed="rId220"/>
                <a:stretch>
                  <a:fillRect/>
                </a:stretch>
              </p:blipFill>
              <p:spPr>
                <a:xfrm>
                  <a:off x="521981" y="3944192"/>
                  <a:ext cx="2925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2" name="Freihand 71">
                  <a:extLst>
                    <a:ext uri="{FF2B5EF4-FFF2-40B4-BE49-F238E27FC236}">
                      <a16:creationId xmlns:a16="http://schemas.microsoft.com/office/drawing/2014/main" id="{2091EADB-14D4-403B-8DD7-166796E55A24}"/>
                    </a:ext>
                  </a:extLst>
                </p14:cNvPr>
                <p14:cNvContentPartPr/>
                <p14:nvPr/>
              </p14:nvContentPartPr>
              <p14:xfrm>
                <a:off x="3358061" y="3983072"/>
                <a:ext cx="2404800" cy="97200"/>
              </p14:xfrm>
            </p:contentPart>
          </mc:Choice>
          <mc:Fallback>
            <p:pic>
              <p:nvPicPr>
                <p:cNvPr id="72" name="Freihand 71">
                  <a:extLst>
                    <a:ext uri="{FF2B5EF4-FFF2-40B4-BE49-F238E27FC236}">
                      <a16:creationId xmlns:a16="http://schemas.microsoft.com/office/drawing/2014/main" id="{2091EADB-14D4-403B-8DD7-166796E55A24}"/>
                    </a:ext>
                  </a:extLst>
                </p:cNvPr>
                <p:cNvPicPr/>
                <p:nvPr/>
              </p:nvPicPr>
              <p:blipFill>
                <a:blip r:embed="rId222"/>
                <a:stretch>
                  <a:fillRect/>
                </a:stretch>
              </p:blipFill>
              <p:spPr>
                <a:xfrm>
                  <a:off x="3353741" y="3978752"/>
                  <a:ext cx="2413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2" name="Freihand 81">
                  <a:extLst>
                    <a:ext uri="{FF2B5EF4-FFF2-40B4-BE49-F238E27FC236}">
                      <a16:creationId xmlns:a16="http://schemas.microsoft.com/office/drawing/2014/main" id="{DC8A6339-4869-4EC8-A7B5-CEC7B3D034EB}"/>
                    </a:ext>
                  </a:extLst>
                </p14:cNvPr>
                <p14:cNvContentPartPr/>
                <p14:nvPr/>
              </p14:nvContentPartPr>
              <p14:xfrm>
                <a:off x="3946661" y="3964712"/>
                <a:ext cx="1671840" cy="103320"/>
              </p14:xfrm>
            </p:contentPart>
          </mc:Choice>
          <mc:Fallback>
            <p:pic>
              <p:nvPicPr>
                <p:cNvPr id="82" name="Freihand 81">
                  <a:extLst>
                    <a:ext uri="{FF2B5EF4-FFF2-40B4-BE49-F238E27FC236}">
                      <a16:creationId xmlns:a16="http://schemas.microsoft.com/office/drawing/2014/main" id="{DC8A6339-4869-4EC8-A7B5-CEC7B3D034EB}"/>
                    </a:ext>
                  </a:extLst>
                </p:cNvPr>
                <p:cNvPicPr/>
                <p:nvPr/>
              </p:nvPicPr>
              <p:blipFill>
                <a:blip r:embed="rId224"/>
                <a:stretch>
                  <a:fillRect/>
                </a:stretch>
              </p:blipFill>
              <p:spPr>
                <a:xfrm>
                  <a:off x="3942341" y="3960392"/>
                  <a:ext cx="1680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8" name="Freihand 117">
                  <a:extLst>
                    <a:ext uri="{FF2B5EF4-FFF2-40B4-BE49-F238E27FC236}">
                      <a16:creationId xmlns:a16="http://schemas.microsoft.com/office/drawing/2014/main" id="{8E001C5B-3D2E-49D9-9850-0A8C7D973097}"/>
                    </a:ext>
                  </a:extLst>
                </p14:cNvPr>
                <p14:cNvContentPartPr/>
                <p14:nvPr/>
              </p14:nvContentPartPr>
              <p14:xfrm>
                <a:off x="344501" y="3079112"/>
                <a:ext cx="134640" cy="691560"/>
              </p14:xfrm>
            </p:contentPart>
          </mc:Choice>
          <mc:Fallback>
            <p:pic>
              <p:nvPicPr>
                <p:cNvPr id="118" name="Freihand 117">
                  <a:extLst>
                    <a:ext uri="{FF2B5EF4-FFF2-40B4-BE49-F238E27FC236}">
                      <a16:creationId xmlns:a16="http://schemas.microsoft.com/office/drawing/2014/main" id="{8E001C5B-3D2E-49D9-9850-0A8C7D973097}"/>
                    </a:ext>
                  </a:extLst>
                </p:cNvPr>
                <p:cNvPicPr/>
                <p:nvPr/>
              </p:nvPicPr>
              <p:blipFill>
                <a:blip r:embed="rId226"/>
                <a:stretch>
                  <a:fillRect/>
                </a:stretch>
              </p:blipFill>
              <p:spPr>
                <a:xfrm>
                  <a:off x="340181" y="3074792"/>
                  <a:ext cx="143280" cy="700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1" name="Freihand 120">
                  <a:extLst>
                    <a:ext uri="{FF2B5EF4-FFF2-40B4-BE49-F238E27FC236}">
                      <a16:creationId xmlns:a16="http://schemas.microsoft.com/office/drawing/2014/main" id="{E3FBB621-3E9C-47D1-8169-56BC8AAC784E}"/>
                    </a:ext>
                  </a:extLst>
                </p14:cNvPr>
                <p14:cNvContentPartPr/>
                <p14:nvPr/>
              </p14:nvContentPartPr>
              <p14:xfrm>
                <a:off x="363581" y="2983712"/>
                <a:ext cx="121320" cy="232920"/>
              </p14:xfrm>
            </p:contentPart>
          </mc:Choice>
          <mc:Fallback>
            <p:pic>
              <p:nvPicPr>
                <p:cNvPr id="121" name="Freihand 120">
                  <a:extLst>
                    <a:ext uri="{FF2B5EF4-FFF2-40B4-BE49-F238E27FC236}">
                      <a16:creationId xmlns:a16="http://schemas.microsoft.com/office/drawing/2014/main" id="{E3FBB621-3E9C-47D1-8169-56BC8AAC784E}"/>
                    </a:ext>
                  </a:extLst>
                </p:cNvPr>
                <p:cNvPicPr/>
                <p:nvPr/>
              </p:nvPicPr>
              <p:blipFill>
                <a:blip r:embed="rId228"/>
                <a:stretch>
                  <a:fillRect/>
                </a:stretch>
              </p:blipFill>
              <p:spPr>
                <a:xfrm>
                  <a:off x="359261" y="2979392"/>
                  <a:ext cx="1299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2" name="Freihand 121">
                  <a:extLst>
                    <a:ext uri="{FF2B5EF4-FFF2-40B4-BE49-F238E27FC236}">
                      <a16:creationId xmlns:a16="http://schemas.microsoft.com/office/drawing/2014/main" id="{5F241CE2-1B6E-4C21-A361-C03EA7C51B10}"/>
                    </a:ext>
                  </a:extLst>
                </p14:cNvPr>
                <p14:cNvContentPartPr/>
                <p14:nvPr/>
              </p14:nvContentPartPr>
              <p14:xfrm>
                <a:off x="293381" y="3608312"/>
                <a:ext cx="159120" cy="274680"/>
              </p14:xfrm>
            </p:contentPart>
          </mc:Choice>
          <mc:Fallback>
            <p:pic>
              <p:nvPicPr>
                <p:cNvPr id="122" name="Freihand 121">
                  <a:extLst>
                    <a:ext uri="{FF2B5EF4-FFF2-40B4-BE49-F238E27FC236}">
                      <a16:creationId xmlns:a16="http://schemas.microsoft.com/office/drawing/2014/main" id="{5F241CE2-1B6E-4C21-A361-C03EA7C51B10}"/>
                    </a:ext>
                  </a:extLst>
                </p:cNvPr>
                <p:cNvPicPr/>
                <p:nvPr/>
              </p:nvPicPr>
              <p:blipFill>
                <a:blip r:embed="rId230"/>
                <a:stretch>
                  <a:fillRect/>
                </a:stretch>
              </p:blipFill>
              <p:spPr>
                <a:xfrm>
                  <a:off x="289061" y="3603992"/>
                  <a:ext cx="1677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4" name="Freihand 123">
                  <a:extLst>
                    <a:ext uri="{FF2B5EF4-FFF2-40B4-BE49-F238E27FC236}">
                      <a16:creationId xmlns:a16="http://schemas.microsoft.com/office/drawing/2014/main" id="{03196E7A-391D-4509-AD24-35D297C4D499}"/>
                    </a:ext>
                  </a:extLst>
                </p14:cNvPr>
                <p14:cNvContentPartPr/>
                <p14:nvPr/>
              </p14:nvContentPartPr>
              <p14:xfrm>
                <a:off x="520541" y="3917552"/>
                <a:ext cx="2584800" cy="105480"/>
              </p14:xfrm>
            </p:contentPart>
          </mc:Choice>
          <mc:Fallback>
            <p:pic>
              <p:nvPicPr>
                <p:cNvPr id="124" name="Freihand 123">
                  <a:extLst>
                    <a:ext uri="{FF2B5EF4-FFF2-40B4-BE49-F238E27FC236}">
                      <a16:creationId xmlns:a16="http://schemas.microsoft.com/office/drawing/2014/main" id="{03196E7A-391D-4509-AD24-35D297C4D499}"/>
                    </a:ext>
                  </a:extLst>
                </p:cNvPr>
                <p:cNvPicPr/>
                <p:nvPr/>
              </p:nvPicPr>
              <p:blipFill>
                <a:blip r:embed="rId232"/>
                <a:stretch>
                  <a:fillRect/>
                </a:stretch>
              </p:blipFill>
              <p:spPr>
                <a:xfrm>
                  <a:off x="516221" y="3913232"/>
                  <a:ext cx="2593440" cy="11412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6AD7AF3-28FA-4C12-8E03-5FF34D1D6A63}"/>
                  </a:ext>
                </a:extLst>
              </p14:cNvPr>
              <p14:cNvContentPartPr/>
              <p14:nvPr/>
            </p14:nvContentPartPr>
            <p14:xfrm>
              <a:off x="6470722" y="631472"/>
              <a:ext cx="2090880" cy="52200"/>
            </p14:xfrm>
          </p:contentPart>
        </mc:Choice>
        <mc:Fallback>
          <p:pic>
            <p:nvPicPr>
              <p:cNvPr id="2" name="Freihand 1">
                <a:extLst>
                  <a:ext uri="{FF2B5EF4-FFF2-40B4-BE49-F238E27FC236}">
                    <a16:creationId xmlns:a16="http://schemas.microsoft.com/office/drawing/2014/main" id="{86AD7AF3-28FA-4C12-8E03-5FF34D1D6A63}"/>
                  </a:ext>
                </a:extLst>
              </p:cNvPr>
              <p:cNvPicPr/>
              <p:nvPr/>
            </p:nvPicPr>
            <p:blipFill>
              <a:blip r:embed="rId4"/>
              <a:stretch>
                <a:fillRect/>
              </a:stretch>
            </p:blipFill>
            <p:spPr>
              <a:xfrm>
                <a:off x="6466402" y="627152"/>
                <a:ext cx="2099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a:extLst>
                  <a:ext uri="{FF2B5EF4-FFF2-40B4-BE49-F238E27FC236}">
                    <a16:creationId xmlns:a16="http://schemas.microsoft.com/office/drawing/2014/main" id="{1C6428B1-EB2F-4AF3-B2E5-61FD3C16A26E}"/>
                  </a:ext>
                </a:extLst>
              </p14:cNvPr>
              <p14:cNvContentPartPr/>
              <p14:nvPr/>
            </p14:nvContentPartPr>
            <p14:xfrm>
              <a:off x="5450482" y="1710392"/>
              <a:ext cx="3904200" cy="68760"/>
            </p14:xfrm>
          </p:contentPart>
        </mc:Choice>
        <mc:Fallback>
          <p:pic>
            <p:nvPicPr>
              <p:cNvPr id="24" name="Freihand 23">
                <a:extLst>
                  <a:ext uri="{FF2B5EF4-FFF2-40B4-BE49-F238E27FC236}">
                    <a16:creationId xmlns:a16="http://schemas.microsoft.com/office/drawing/2014/main" id="{1C6428B1-EB2F-4AF3-B2E5-61FD3C16A26E}"/>
                  </a:ext>
                </a:extLst>
              </p:cNvPr>
              <p:cNvPicPr/>
              <p:nvPr/>
            </p:nvPicPr>
            <p:blipFill>
              <a:blip r:embed="rId6"/>
              <a:stretch>
                <a:fillRect/>
              </a:stretch>
            </p:blipFill>
            <p:spPr>
              <a:xfrm>
                <a:off x="5446162" y="1706072"/>
                <a:ext cx="3912840" cy="77400"/>
              </a:xfrm>
              <a:prstGeom prst="rect">
                <a:avLst/>
              </a:prstGeom>
            </p:spPr>
          </p:pic>
        </mc:Fallback>
      </mc:AlternateContent>
      <p:grpSp>
        <p:nvGrpSpPr>
          <p:cNvPr id="26" name="Gruppieren 25">
            <a:extLst>
              <a:ext uri="{FF2B5EF4-FFF2-40B4-BE49-F238E27FC236}">
                <a16:creationId xmlns:a16="http://schemas.microsoft.com/office/drawing/2014/main" id="{E6192F60-FE06-4F39-90F9-DA43A26FD546}"/>
              </a:ext>
            </a:extLst>
          </p:cNvPr>
          <p:cNvGrpSpPr/>
          <p:nvPr/>
        </p:nvGrpSpPr>
        <p:grpSpPr>
          <a:xfrm>
            <a:off x="7743682" y="67352"/>
            <a:ext cx="3678480" cy="695520"/>
            <a:chOff x="7743682" y="67352"/>
            <a:chExt cx="3678480" cy="69552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930D0253-0D5C-4360-BCB3-9B86477FFEE1}"/>
                    </a:ext>
                  </a:extLst>
                </p14:cNvPr>
                <p14:cNvContentPartPr/>
                <p14:nvPr/>
              </p14:nvContentPartPr>
              <p14:xfrm>
                <a:off x="8652322" y="338072"/>
                <a:ext cx="249480" cy="226440"/>
              </p14:xfrm>
            </p:contentPart>
          </mc:Choice>
          <mc:Fallback>
            <p:pic>
              <p:nvPicPr>
                <p:cNvPr id="3" name="Freihand 2">
                  <a:extLst>
                    <a:ext uri="{FF2B5EF4-FFF2-40B4-BE49-F238E27FC236}">
                      <a16:creationId xmlns:a16="http://schemas.microsoft.com/office/drawing/2014/main" id="{930D0253-0D5C-4360-BCB3-9B86477FFEE1}"/>
                    </a:ext>
                  </a:extLst>
                </p:cNvPr>
                <p:cNvPicPr/>
                <p:nvPr/>
              </p:nvPicPr>
              <p:blipFill>
                <a:blip r:embed="rId8"/>
                <a:stretch>
                  <a:fillRect/>
                </a:stretch>
              </p:blipFill>
              <p:spPr>
                <a:xfrm>
                  <a:off x="8648002" y="333752"/>
                  <a:ext cx="258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5FF26B69-94D3-49F5-83E5-0BB74D19F221}"/>
                    </a:ext>
                  </a:extLst>
                </p14:cNvPr>
                <p14:cNvContentPartPr/>
                <p14:nvPr/>
              </p14:nvContentPartPr>
              <p14:xfrm>
                <a:off x="8931682" y="456512"/>
                <a:ext cx="23400" cy="17280"/>
              </p14:xfrm>
            </p:contentPart>
          </mc:Choice>
          <mc:Fallback>
            <p:pic>
              <p:nvPicPr>
                <p:cNvPr id="4" name="Freihand 3">
                  <a:extLst>
                    <a:ext uri="{FF2B5EF4-FFF2-40B4-BE49-F238E27FC236}">
                      <a16:creationId xmlns:a16="http://schemas.microsoft.com/office/drawing/2014/main" id="{5FF26B69-94D3-49F5-83E5-0BB74D19F221}"/>
                    </a:ext>
                  </a:extLst>
                </p:cNvPr>
                <p:cNvPicPr/>
                <p:nvPr/>
              </p:nvPicPr>
              <p:blipFill>
                <a:blip r:embed="rId10"/>
                <a:stretch>
                  <a:fillRect/>
                </a:stretch>
              </p:blipFill>
              <p:spPr>
                <a:xfrm>
                  <a:off x="8927362" y="452192"/>
                  <a:ext cx="32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6B9159E-8606-48D9-87E3-D348FA1201AC}"/>
                    </a:ext>
                  </a:extLst>
                </p14:cNvPr>
                <p14:cNvContentPartPr/>
                <p14:nvPr/>
              </p14:nvContentPartPr>
              <p14:xfrm>
                <a:off x="9100882" y="310352"/>
                <a:ext cx="92520" cy="125640"/>
              </p14:xfrm>
            </p:contentPart>
          </mc:Choice>
          <mc:Fallback>
            <p:pic>
              <p:nvPicPr>
                <p:cNvPr id="7" name="Freihand 6">
                  <a:extLst>
                    <a:ext uri="{FF2B5EF4-FFF2-40B4-BE49-F238E27FC236}">
                      <a16:creationId xmlns:a16="http://schemas.microsoft.com/office/drawing/2014/main" id="{F6B9159E-8606-48D9-87E3-D348FA1201AC}"/>
                    </a:ext>
                  </a:extLst>
                </p:cNvPr>
                <p:cNvPicPr/>
                <p:nvPr/>
              </p:nvPicPr>
              <p:blipFill>
                <a:blip r:embed="rId12"/>
                <a:stretch>
                  <a:fillRect/>
                </a:stretch>
              </p:blipFill>
              <p:spPr>
                <a:xfrm>
                  <a:off x="9096562" y="306032"/>
                  <a:ext cx="101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B18D6486-D727-449A-BE13-9EAA11954D04}"/>
                    </a:ext>
                  </a:extLst>
                </p14:cNvPr>
                <p14:cNvContentPartPr/>
                <p14:nvPr/>
              </p14:nvContentPartPr>
              <p14:xfrm>
                <a:off x="9167482" y="396392"/>
                <a:ext cx="65880" cy="19080"/>
              </p14:xfrm>
            </p:contentPart>
          </mc:Choice>
          <mc:Fallback>
            <p:pic>
              <p:nvPicPr>
                <p:cNvPr id="8" name="Freihand 7">
                  <a:extLst>
                    <a:ext uri="{FF2B5EF4-FFF2-40B4-BE49-F238E27FC236}">
                      <a16:creationId xmlns:a16="http://schemas.microsoft.com/office/drawing/2014/main" id="{B18D6486-D727-449A-BE13-9EAA11954D04}"/>
                    </a:ext>
                  </a:extLst>
                </p:cNvPr>
                <p:cNvPicPr/>
                <p:nvPr/>
              </p:nvPicPr>
              <p:blipFill>
                <a:blip r:embed="rId14"/>
                <a:stretch>
                  <a:fillRect/>
                </a:stretch>
              </p:blipFill>
              <p:spPr>
                <a:xfrm>
                  <a:off x="9163162" y="392072"/>
                  <a:ext cx="74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DC39CA81-45EA-4AF8-9649-E9CB210A0671}"/>
                    </a:ext>
                  </a:extLst>
                </p14:cNvPr>
                <p14:cNvContentPartPr/>
                <p14:nvPr/>
              </p14:nvContentPartPr>
              <p14:xfrm>
                <a:off x="9223282" y="380552"/>
                <a:ext cx="164160" cy="38160"/>
              </p14:xfrm>
            </p:contentPart>
          </mc:Choice>
          <mc:Fallback>
            <p:pic>
              <p:nvPicPr>
                <p:cNvPr id="9" name="Freihand 8">
                  <a:extLst>
                    <a:ext uri="{FF2B5EF4-FFF2-40B4-BE49-F238E27FC236}">
                      <a16:creationId xmlns:a16="http://schemas.microsoft.com/office/drawing/2014/main" id="{DC39CA81-45EA-4AF8-9649-E9CB210A0671}"/>
                    </a:ext>
                  </a:extLst>
                </p:cNvPr>
                <p:cNvPicPr/>
                <p:nvPr/>
              </p:nvPicPr>
              <p:blipFill>
                <a:blip r:embed="rId16"/>
                <a:stretch>
                  <a:fillRect/>
                </a:stretch>
              </p:blipFill>
              <p:spPr>
                <a:xfrm>
                  <a:off x="9218962" y="376232"/>
                  <a:ext cx="172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75DA26E4-EB1B-48E2-8206-001DF8D6405F}"/>
                    </a:ext>
                  </a:extLst>
                </p14:cNvPr>
                <p14:cNvContentPartPr/>
                <p14:nvPr/>
              </p14:nvContentPartPr>
              <p14:xfrm>
                <a:off x="9384562" y="344552"/>
                <a:ext cx="156960" cy="192240"/>
              </p14:xfrm>
            </p:contentPart>
          </mc:Choice>
          <mc:Fallback>
            <p:pic>
              <p:nvPicPr>
                <p:cNvPr id="10" name="Freihand 9">
                  <a:extLst>
                    <a:ext uri="{FF2B5EF4-FFF2-40B4-BE49-F238E27FC236}">
                      <a16:creationId xmlns:a16="http://schemas.microsoft.com/office/drawing/2014/main" id="{75DA26E4-EB1B-48E2-8206-001DF8D6405F}"/>
                    </a:ext>
                  </a:extLst>
                </p:cNvPr>
                <p:cNvPicPr/>
                <p:nvPr/>
              </p:nvPicPr>
              <p:blipFill>
                <a:blip r:embed="rId18"/>
                <a:stretch>
                  <a:fillRect/>
                </a:stretch>
              </p:blipFill>
              <p:spPr>
                <a:xfrm>
                  <a:off x="9380242" y="340232"/>
                  <a:ext cx="1656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9CB86A51-1AE6-458E-AE8B-83C5C0C238CB}"/>
                    </a:ext>
                  </a:extLst>
                </p14:cNvPr>
                <p14:cNvContentPartPr/>
                <p14:nvPr/>
              </p14:nvContentPartPr>
              <p14:xfrm>
                <a:off x="9546202" y="239792"/>
                <a:ext cx="65160" cy="123480"/>
              </p14:xfrm>
            </p:contentPart>
          </mc:Choice>
          <mc:Fallback>
            <p:pic>
              <p:nvPicPr>
                <p:cNvPr id="11" name="Freihand 10">
                  <a:extLst>
                    <a:ext uri="{FF2B5EF4-FFF2-40B4-BE49-F238E27FC236}">
                      <a16:creationId xmlns:a16="http://schemas.microsoft.com/office/drawing/2014/main" id="{9CB86A51-1AE6-458E-AE8B-83C5C0C238CB}"/>
                    </a:ext>
                  </a:extLst>
                </p:cNvPr>
                <p:cNvPicPr/>
                <p:nvPr/>
              </p:nvPicPr>
              <p:blipFill>
                <a:blip r:embed="rId20"/>
                <a:stretch>
                  <a:fillRect/>
                </a:stretch>
              </p:blipFill>
              <p:spPr>
                <a:xfrm>
                  <a:off x="9541882" y="235472"/>
                  <a:ext cx="73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5A8BBDC0-BC6A-4A9F-B4E3-3A1A61A2F25A}"/>
                    </a:ext>
                  </a:extLst>
                </p14:cNvPr>
                <p14:cNvContentPartPr/>
                <p14:nvPr/>
              </p14:nvContentPartPr>
              <p14:xfrm>
                <a:off x="9624682" y="222152"/>
                <a:ext cx="464400" cy="146880"/>
              </p14:xfrm>
            </p:contentPart>
          </mc:Choice>
          <mc:Fallback>
            <p:pic>
              <p:nvPicPr>
                <p:cNvPr id="12" name="Freihand 11">
                  <a:extLst>
                    <a:ext uri="{FF2B5EF4-FFF2-40B4-BE49-F238E27FC236}">
                      <a16:creationId xmlns:a16="http://schemas.microsoft.com/office/drawing/2014/main" id="{5A8BBDC0-BC6A-4A9F-B4E3-3A1A61A2F25A}"/>
                    </a:ext>
                  </a:extLst>
                </p:cNvPr>
                <p:cNvPicPr/>
                <p:nvPr/>
              </p:nvPicPr>
              <p:blipFill>
                <a:blip r:embed="rId22"/>
                <a:stretch>
                  <a:fillRect/>
                </a:stretch>
              </p:blipFill>
              <p:spPr>
                <a:xfrm>
                  <a:off x="9620362" y="217832"/>
                  <a:ext cx="473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69FB5856-9C45-46A0-B0FF-406A92F1EB89}"/>
                    </a:ext>
                  </a:extLst>
                </p14:cNvPr>
                <p14:cNvContentPartPr/>
                <p14:nvPr/>
              </p14:nvContentPartPr>
              <p14:xfrm>
                <a:off x="10288522" y="144392"/>
                <a:ext cx="440280" cy="200160"/>
              </p14:xfrm>
            </p:contentPart>
          </mc:Choice>
          <mc:Fallback>
            <p:pic>
              <p:nvPicPr>
                <p:cNvPr id="13" name="Freihand 12">
                  <a:extLst>
                    <a:ext uri="{FF2B5EF4-FFF2-40B4-BE49-F238E27FC236}">
                      <a16:creationId xmlns:a16="http://schemas.microsoft.com/office/drawing/2014/main" id="{69FB5856-9C45-46A0-B0FF-406A92F1EB89}"/>
                    </a:ext>
                  </a:extLst>
                </p:cNvPr>
                <p:cNvPicPr/>
                <p:nvPr/>
              </p:nvPicPr>
              <p:blipFill>
                <a:blip r:embed="rId24"/>
                <a:stretch>
                  <a:fillRect/>
                </a:stretch>
              </p:blipFill>
              <p:spPr>
                <a:xfrm>
                  <a:off x="10284202" y="140072"/>
                  <a:ext cx="448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2D4C048E-A029-43E3-9EF3-66DFBAD5244E}"/>
                    </a:ext>
                  </a:extLst>
                </p14:cNvPr>
                <p14:cNvContentPartPr/>
                <p14:nvPr/>
              </p14:nvContentPartPr>
              <p14:xfrm>
                <a:off x="10746802" y="204512"/>
                <a:ext cx="37800" cy="61920"/>
              </p14:xfrm>
            </p:contentPart>
          </mc:Choice>
          <mc:Fallback>
            <p:pic>
              <p:nvPicPr>
                <p:cNvPr id="14" name="Freihand 13">
                  <a:extLst>
                    <a:ext uri="{FF2B5EF4-FFF2-40B4-BE49-F238E27FC236}">
                      <a16:creationId xmlns:a16="http://schemas.microsoft.com/office/drawing/2014/main" id="{2D4C048E-A029-43E3-9EF3-66DFBAD5244E}"/>
                    </a:ext>
                  </a:extLst>
                </p:cNvPr>
                <p:cNvPicPr/>
                <p:nvPr/>
              </p:nvPicPr>
              <p:blipFill>
                <a:blip r:embed="rId26"/>
                <a:stretch>
                  <a:fillRect/>
                </a:stretch>
              </p:blipFill>
              <p:spPr>
                <a:xfrm>
                  <a:off x="10742482" y="200192"/>
                  <a:ext cx="46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8FCA1E54-4998-41A6-8D7F-BE99D8C0F089}"/>
                    </a:ext>
                  </a:extLst>
                </p14:cNvPr>
                <p14:cNvContentPartPr/>
                <p14:nvPr/>
              </p14:nvContentPartPr>
              <p14:xfrm>
                <a:off x="10812322" y="151952"/>
                <a:ext cx="201600" cy="130680"/>
              </p14:xfrm>
            </p:contentPart>
          </mc:Choice>
          <mc:Fallback>
            <p:pic>
              <p:nvPicPr>
                <p:cNvPr id="15" name="Freihand 14">
                  <a:extLst>
                    <a:ext uri="{FF2B5EF4-FFF2-40B4-BE49-F238E27FC236}">
                      <a16:creationId xmlns:a16="http://schemas.microsoft.com/office/drawing/2014/main" id="{8FCA1E54-4998-41A6-8D7F-BE99D8C0F089}"/>
                    </a:ext>
                  </a:extLst>
                </p:cNvPr>
                <p:cNvPicPr/>
                <p:nvPr/>
              </p:nvPicPr>
              <p:blipFill>
                <a:blip r:embed="rId28"/>
                <a:stretch>
                  <a:fillRect/>
                </a:stretch>
              </p:blipFill>
              <p:spPr>
                <a:xfrm>
                  <a:off x="10808002" y="147632"/>
                  <a:ext cx="210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814B4068-6BC9-4D83-9B74-44CEB4A2DB47}"/>
                    </a:ext>
                  </a:extLst>
                </p14:cNvPr>
                <p14:cNvContentPartPr/>
                <p14:nvPr/>
              </p14:nvContentPartPr>
              <p14:xfrm>
                <a:off x="11025082" y="149072"/>
                <a:ext cx="26640" cy="118800"/>
              </p14:xfrm>
            </p:contentPart>
          </mc:Choice>
          <mc:Fallback>
            <p:pic>
              <p:nvPicPr>
                <p:cNvPr id="16" name="Freihand 15">
                  <a:extLst>
                    <a:ext uri="{FF2B5EF4-FFF2-40B4-BE49-F238E27FC236}">
                      <a16:creationId xmlns:a16="http://schemas.microsoft.com/office/drawing/2014/main" id="{814B4068-6BC9-4D83-9B74-44CEB4A2DB47}"/>
                    </a:ext>
                  </a:extLst>
                </p:cNvPr>
                <p:cNvPicPr/>
                <p:nvPr/>
              </p:nvPicPr>
              <p:blipFill>
                <a:blip r:embed="rId30"/>
                <a:stretch>
                  <a:fillRect/>
                </a:stretch>
              </p:blipFill>
              <p:spPr>
                <a:xfrm>
                  <a:off x="11020762" y="144752"/>
                  <a:ext cx="35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611C7695-B69F-4E2F-B5CC-C7A88FA1A09F}"/>
                    </a:ext>
                  </a:extLst>
                </p14:cNvPr>
                <p14:cNvContentPartPr/>
                <p14:nvPr/>
              </p14:nvContentPartPr>
              <p14:xfrm>
                <a:off x="11049922" y="190472"/>
                <a:ext cx="84240" cy="181800"/>
              </p14:xfrm>
            </p:contentPart>
          </mc:Choice>
          <mc:Fallback>
            <p:pic>
              <p:nvPicPr>
                <p:cNvPr id="17" name="Freihand 16">
                  <a:extLst>
                    <a:ext uri="{FF2B5EF4-FFF2-40B4-BE49-F238E27FC236}">
                      <a16:creationId xmlns:a16="http://schemas.microsoft.com/office/drawing/2014/main" id="{611C7695-B69F-4E2F-B5CC-C7A88FA1A09F}"/>
                    </a:ext>
                  </a:extLst>
                </p:cNvPr>
                <p:cNvPicPr/>
                <p:nvPr/>
              </p:nvPicPr>
              <p:blipFill>
                <a:blip r:embed="rId32"/>
                <a:stretch>
                  <a:fillRect/>
                </a:stretch>
              </p:blipFill>
              <p:spPr>
                <a:xfrm>
                  <a:off x="11045602" y="186152"/>
                  <a:ext cx="92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3A114B02-5247-4BCC-BD50-04FB894E9544}"/>
                    </a:ext>
                  </a:extLst>
                </p14:cNvPr>
                <p14:cNvContentPartPr/>
                <p14:nvPr/>
              </p14:nvContentPartPr>
              <p14:xfrm>
                <a:off x="11132362" y="130712"/>
                <a:ext cx="64800" cy="119160"/>
              </p14:xfrm>
            </p:contentPart>
          </mc:Choice>
          <mc:Fallback>
            <p:pic>
              <p:nvPicPr>
                <p:cNvPr id="18" name="Freihand 17">
                  <a:extLst>
                    <a:ext uri="{FF2B5EF4-FFF2-40B4-BE49-F238E27FC236}">
                      <a16:creationId xmlns:a16="http://schemas.microsoft.com/office/drawing/2014/main" id="{3A114B02-5247-4BCC-BD50-04FB894E9544}"/>
                    </a:ext>
                  </a:extLst>
                </p:cNvPr>
                <p:cNvPicPr/>
                <p:nvPr/>
              </p:nvPicPr>
              <p:blipFill>
                <a:blip r:embed="rId34"/>
                <a:stretch>
                  <a:fillRect/>
                </a:stretch>
              </p:blipFill>
              <p:spPr>
                <a:xfrm>
                  <a:off x="11128042" y="126392"/>
                  <a:ext cx="73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8655E33E-6167-4E06-ABEB-30DB3D6DC237}"/>
                    </a:ext>
                  </a:extLst>
                </p14:cNvPr>
                <p14:cNvContentPartPr/>
                <p14:nvPr/>
              </p14:nvContentPartPr>
              <p14:xfrm>
                <a:off x="11159362" y="204152"/>
                <a:ext cx="33120" cy="54720"/>
              </p14:xfrm>
            </p:contentPart>
          </mc:Choice>
          <mc:Fallback>
            <p:pic>
              <p:nvPicPr>
                <p:cNvPr id="19" name="Freihand 18">
                  <a:extLst>
                    <a:ext uri="{FF2B5EF4-FFF2-40B4-BE49-F238E27FC236}">
                      <a16:creationId xmlns:a16="http://schemas.microsoft.com/office/drawing/2014/main" id="{8655E33E-6167-4E06-ABEB-30DB3D6DC237}"/>
                    </a:ext>
                  </a:extLst>
                </p:cNvPr>
                <p:cNvPicPr/>
                <p:nvPr/>
              </p:nvPicPr>
              <p:blipFill>
                <a:blip r:embed="rId36"/>
                <a:stretch>
                  <a:fillRect/>
                </a:stretch>
              </p:blipFill>
              <p:spPr>
                <a:xfrm>
                  <a:off x="11155042" y="199832"/>
                  <a:ext cx="41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73984F79-055F-44EE-A647-81DE1435CC93}"/>
                    </a:ext>
                  </a:extLst>
                </p14:cNvPr>
                <p14:cNvContentPartPr/>
                <p14:nvPr/>
              </p14:nvContentPartPr>
              <p14:xfrm>
                <a:off x="11206882" y="122432"/>
                <a:ext cx="215280" cy="124920"/>
              </p14:xfrm>
            </p:contentPart>
          </mc:Choice>
          <mc:Fallback>
            <p:pic>
              <p:nvPicPr>
                <p:cNvPr id="20" name="Freihand 19">
                  <a:extLst>
                    <a:ext uri="{FF2B5EF4-FFF2-40B4-BE49-F238E27FC236}">
                      <a16:creationId xmlns:a16="http://schemas.microsoft.com/office/drawing/2014/main" id="{73984F79-055F-44EE-A647-81DE1435CC93}"/>
                    </a:ext>
                  </a:extLst>
                </p:cNvPr>
                <p:cNvPicPr/>
                <p:nvPr/>
              </p:nvPicPr>
              <p:blipFill>
                <a:blip r:embed="rId38"/>
                <a:stretch>
                  <a:fillRect/>
                </a:stretch>
              </p:blipFill>
              <p:spPr>
                <a:xfrm>
                  <a:off x="11202562" y="118112"/>
                  <a:ext cx="223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29B783E4-7576-4D80-ADA9-5AC6338D4200}"/>
                    </a:ext>
                  </a:extLst>
                </p14:cNvPr>
                <p14:cNvContentPartPr/>
                <p14:nvPr/>
              </p14:nvContentPartPr>
              <p14:xfrm>
                <a:off x="11271322" y="67352"/>
                <a:ext cx="360" cy="360"/>
              </p14:xfrm>
            </p:contentPart>
          </mc:Choice>
          <mc:Fallback>
            <p:pic>
              <p:nvPicPr>
                <p:cNvPr id="21" name="Freihand 20">
                  <a:extLst>
                    <a:ext uri="{FF2B5EF4-FFF2-40B4-BE49-F238E27FC236}">
                      <a16:creationId xmlns:a16="http://schemas.microsoft.com/office/drawing/2014/main" id="{29B783E4-7576-4D80-ADA9-5AC6338D4200}"/>
                    </a:ext>
                  </a:extLst>
                </p:cNvPr>
                <p:cNvPicPr/>
                <p:nvPr/>
              </p:nvPicPr>
              <p:blipFill>
                <a:blip r:embed="rId40"/>
                <a:stretch>
                  <a:fillRect/>
                </a:stretch>
              </p:blipFill>
              <p:spPr>
                <a:xfrm>
                  <a:off x="11267002" y="63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9876357C-0DB1-4435-9E95-7AD9655E1C35}"/>
                    </a:ext>
                  </a:extLst>
                </p14:cNvPr>
                <p14:cNvContentPartPr/>
                <p14:nvPr/>
              </p14:nvContentPartPr>
              <p14:xfrm>
                <a:off x="7743682" y="237992"/>
                <a:ext cx="831960" cy="524880"/>
              </p14:xfrm>
            </p:contentPart>
          </mc:Choice>
          <mc:Fallback>
            <p:pic>
              <p:nvPicPr>
                <p:cNvPr id="25" name="Freihand 24">
                  <a:extLst>
                    <a:ext uri="{FF2B5EF4-FFF2-40B4-BE49-F238E27FC236}">
                      <a16:creationId xmlns:a16="http://schemas.microsoft.com/office/drawing/2014/main" id="{9876357C-0DB1-4435-9E95-7AD9655E1C35}"/>
                    </a:ext>
                  </a:extLst>
                </p:cNvPr>
                <p:cNvPicPr/>
                <p:nvPr/>
              </p:nvPicPr>
              <p:blipFill>
                <a:blip r:embed="rId42"/>
                <a:stretch>
                  <a:fillRect/>
                </a:stretch>
              </p:blipFill>
              <p:spPr>
                <a:xfrm>
                  <a:off x="7739362" y="233672"/>
                  <a:ext cx="840600" cy="533520"/>
                </a:xfrm>
                <a:prstGeom prst="rect">
                  <a:avLst/>
                </a:prstGeom>
              </p:spPr>
            </p:pic>
          </mc:Fallback>
        </mc:AlternateContent>
      </p:grpSp>
    </p:spTree>
    <p:extLst>
      <p:ext uri="{BB962C8B-B14F-4D97-AF65-F5344CB8AC3E}">
        <p14:creationId xmlns:p14="http://schemas.microsoft.com/office/powerpoint/2010/main" val="22568956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8" name="Freihand 47">
                <a:extLst>
                  <a:ext uri="{FF2B5EF4-FFF2-40B4-BE49-F238E27FC236}">
                    <a16:creationId xmlns:a16="http://schemas.microsoft.com/office/drawing/2014/main" id="{2CDB02CF-4B52-4E75-AA52-F42F9217EC38}"/>
                  </a:ext>
                </a:extLst>
              </p14:cNvPr>
              <p14:cNvContentPartPr/>
              <p14:nvPr/>
            </p14:nvContentPartPr>
            <p14:xfrm>
              <a:off x="2230181" y="5995112"/>
              <a:ext cx="692280" cy="64440"/>
            </p14:xfrm>
          </p:contentPart>
        </mc:Choice>
        <mc:Fallback>
          <p:pic>
            <p:nvPicPr>
              <p:cNvPr id="48" name="Freihand 47">
                <a:extLst>
                  <a:ext uri="{FF2B5EF4-FFF2-40B4-BE49-F238E27FC236}">
                    <a16:creationId xmlns:a16="http://schemas.microsoft.com/office/drawing/2014/main" id="{2CDB02CF-4B52-4E75-AA52-F42F9217EC38}"/>
                  </a:ext>
                </a:extLst>
              </p:cNvPr>
              <p:cNvPicPr/>
              <p:nvPr/>
            </p:nvPicPr>
            <p:blipFill>
              <a:blip r:embed="rId4"/>
              <a:stretch>
                <a:fillRect/>
              </a:stretch>
            </p:blipFill>
            <p:spPr>
              <a:xfrm>
                <a:off x="2225861" y="5990792"/>
                <a:ext cx="700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9" name="Freihand 48">
                <a:extLst>
                  <a:ext uri="{FF2B5EF4-FFF2-40B4-BE49-F238E27FC236}">
                    <a16:creationId xmlns:a16="http://schemas.microsoft.com/office/drawing/2014/main" id="{E39A5735-9B2A-4B5D-8F36-9A501967979C}"/>
                  </a:ext>
                </a:extLst>
              </p14:cNvPr>
              <p14:cNvContentPartPr/>
              <p14:nvPr/>
            </p14:nvContentPartPr>
            <p14:xfrm>
              <a:off x="874061" y="6030392"/>
              <a:ext cx="801720" cy="70920"/>
            </p14:xfrm>
          </p:contentPart>
        </mc:Choice>
        <mc:Fallback>
          <p:pic>
            <p:nvPicPr>
              <p:cNvPr id="49" name="Freihand 48">
                <a:extLst>
                  <a:ext uri="{FF2B5EF4-FFF2-40B4-BE49-F238E27FC236}">
                    <a16:creationId xmlns:a16="http://schemas.microsoft.com/office/drawing/2014/main" id="{E39A5735-9B2A-4B5D-8F36-9A501967979C}"/>
                  </a:ext>
                </a:extLst>
              </p:cNvPr>
              <p:cNvPicPr/>
              <p:nvPr/>
            </p:nvPicPr>
            <p:blipFill>
              <a:blip r:embed="rId6"/>
              <a:stretch>
                <a:fillRect/>
              </a:stretch>
            </p:blipFill>
            <p:spPr>
              <a:xfrm>
                <a:off x="869741" y="6026072"/>
                <a:ext cx="810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0" name="Freihand 49">
                <a:extLst>
                  <a:ext uri="{FF2B5EF4-FFF2-40B4-BE49-F238E27FC236}">
                    <a16:creationId xmlns:a16="http://schemas.microsoft.com/office/drawing/2014/main" id="{49F6568E-510B-429B-901A-F035143727AC}"/>
                  </a:ext>
                </a:extLst>
              </p14:cNvPr>
              <p14:cNvContentPartPr/>
              <p14:nvPr/>
            </p14:nvContentPartPr>
            <p14:xfrm>
              <a:off x="4108301" y="6072152"/>
              <a:ext cx="860400" cy="30600"/>
            </p14:xfrm>
          </p:contentPart>
        </mc:Choice>
        <mc:Fallback>
          <p:pic>
            <p:nvPicPr>
              <p:cNvPr id="50" name="Freihand 49">
                <a:extLst>
                  <a:ext uri="{FF2B5EF4-FFF2-40B4-BE49-F238E27FC236}">
                    <a16:creationId xmlns:a16="http://schemas.microsoft.com/office/drawing/2014/main" id="{49F6568E-510B-429B-901A-F035143727AC}"/>
                  </a:ext>
                </a:extLst>
              </p:cNvPr>
              <p:cNvPicPr/>
              <p:nvPr/>
            </p:nvPicPr>
            <p:blipFill>
              <a:blip r:embed="rId8"/>
              <a:stretch>
                <a:fillRect/>
              </a:stretch>
            </p:blipFill>
            <p:spPr>
              <a:xfrm>
                <a:off x="4103981" y="6067832"/>
                <a:ext cx="869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1" name="Freihand 50">
                <a:extLst>
                  <a:ext uri="{FF2B5EF4-FFF2-40B4-BE49-F238E27FC236}">
                    <a16:creationId xmlns:a16="http://schemas.microsoft.com/office/drawing/2014/main" id="{EB7B910D-40D9-4F54-8037-AA8959D5457B}"/>
                  </a:ext>
                </a:extLst>
              </p14:cNvPr>
              <p14:cNvContentPartPr/>
              <p14:nvPr/>
            </p14:nvContentPartPr>
            <p14:xfrm>
              <a:off x="6346421" y="6091952"/>
              <a:ext cx="554760" cy="6480"/>
            </p14:xfrm>
          </p:contentPart>
        </mc:Choice>
        <mc:Fallback>
          <p:pic>
            <p:nvPicPr>
              <p:cNvPr id="51" name="Freihand 50">
                <a:extLst>
                  <a:ext uri="{FF2B5EF4-FFF2-40B4-BE49-F238E27FC236}">
                    <a16:creationId xmlns:a16="http://schemas.microsoft.com/office/drawing/2014/main" id="{EB7B910D-40D9-4F54-8037-AA8959D5457B}"/>
                  </a:ext>
                </a:extLst>
              </p:cNvPr>
              <p:cNvPicPr/>
              <p:nvPr/>
            </p:nvPicPr>
            <p:blipFill>
              <a:blip r:embed="rId10"/>
              <a:stretch>
                <a:fillRect/>
              </a:stretch>
            </p:blipFill>
            <p:spPr>
              <a:xfrm>
                <a:off x="6342101" y="6087632"/>
                <a:ext cx="563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2" name="Freihand 51">
                <a:extLst>
                  <a:ext uri="{FF2B5EF4-FFF2-40B4-BE49-F238E27FC236}">
                    <a16:creationId xmlns:a16="http://schemas.microsoft.com/office/drawing/2014/main" id="{FC892933-3329-483F-AA69-05448299D4E8}"/>
                  </a:ext>
                </a:extLst>
              </p14:cNvPr>
              <p14:cNvContentPartPr/>
              <p14:nvPr/>
            </p14:nvContentPartPr>
            <p14:xfrm>
              <a:off x="6295661" y="6054152"/>
              <a:ext cx="517680" cy="73440"/>
            </p14:xfrm>
          </p:contentPart>
        </mc:Choice>
        <mc:Fallback>
          <p:pic>
            <p:nvPicPr>
              <p:cNvPr id="52" name="Freihand 51">
                <a:extLst>
                  <a:ext uri="{FF2B5EF4-FFF2-40B4-BE49-F238E27FC236}">
                    <a16:creationId xmlns:a16="http://schemas.microsoft.com/office/drawing/2014/main" id="{FC892933-3329-483F-AA69-05448299D4E8}"/>
                  </a:ext>
                </a:extLst>
              </p:cNvPr>
              <p:cNvPicPr/>
              <p:nvPr/>
            </p:nvPicPr>
            <p:blipFill>
              <a:blip r:embed="rId12"/>
              <a:stretch>
                <a:fillRect/>
              </a:stretch>
            </p:blipFill>
            <p:spPr>
              <a:xfrm>
                <a:off x="6291341" y="6049832"/>
                <a:ext cx="526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3" name="Freihand 52">
                <a:extLst>
                  <a:ext uri="{FF2B5EF4-FFF2-40B4-BE49-F238E27FC236}">
                    <a16:creationId xmlns:a16="http://schemas.microsoft.com/office/drawing/2014/main" id="{0EC6D27E-EE49-4D68-AF94-B9FE87E13FAB}"/>
                  </a:ext>
                </a:extLst>
              </p14:cNvPr>
              <p14:cNvContentPartPr/>
              <p14:nvPr/>
            </p14:nvContentPartPr>
            <p14:xfrm>
              <a:off x="7955621" y="2667992"/>
              <a:ext cx="213840" cy="525240"/>
            </p14:xfrm>
          </p:contentPart>
        </mc:Choice>
        <mc:Fallback>
          <p:pic>
            <p:nvPicPr>
              <p:cNvPr id="53" name="Freihand 52">
                <a:extLst>
                  <a:ext uri="{FF2B5EF4-FFF2-40B4-BE49-F238E27FC236}">
                    <a16:creationId xmlns:a16="http://schemas.microsoft.com/office/drawing/2014/main" id="{0EC6D27E-EE49-4D68-AF94-B9FE87E13FAB}"/>
                  </a:ext>
                </a:extLst>
              </p:cNvPr>
              <p:cNvPicPr/>
              <p:nvPr/>
            </p:nvPicPr>
            <p:blipFill>
              <a:blip r:embed="rId14"/>
              <a:stretch>
                <a:fillRect/>
              </a:stretch>
            </p:blipFill>
            <p:spPr>
              <a:xfrm>
                <a:off x="7951301" y="2663672"/>
                <a:ext cx="22248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4811" name="Freihand 114810">
                <a:extLst>
                  <a:ext uri="{FF2B5EF4-FFF2-40B4-BE49-F238E27FC236}">
                    <a16:creationId xmlns:a16="http://schemas.microsoft.com/office/drawing/2014/main" id="{9FBEFD82-B48B-41F1-A8E3-CF94FF4079C0}"/>
                  </a:ext>
                </a:extLst>
              </p14:cNvPr>
              <p14:cNvContentPartPr/>
              <p14:nvPr/>
            </p14:nvContentPartPr>
            <p14:xfrm>
              <a:off x="1898621" y="3138512"/>
              <a:ext cx="550080" cy="422280"/>
            </p14:xfrm>
          </p:contentPart>
        </mc:Choice>
        <mc:Fallback>
          <p:pic>
            <p:nvPicPr>
              <p:cNvPr id="114811" name="Freihand 114810">
                <a:extLst>
                  <a:ext uri="{FF2B5EF4-FFF2-40B4-BE49-F238E27FC236}">
                    <a16:creationId xmlns:a16="http://schemas.microsoft.com/office/drawing/2014/main" id="{9FBEFD82-B48B-41F1-A8E3-CF94FF4079C0}"/>
                  </a:ext>
                </a:extLst>
              </p:cNvPr>
              <p:cNvPicPr/>
              <p:nvPr/>
            </p:nvPicPr>
            <p:blipFill>
              <a:blip r:embed="rId16"/>
              <a:stretch>
                <a:fillRect/>
              </a:stretch>
            </p:blipFill>
            <p:spPr>
              <a:xfrm>
                <a:off x="1894301" y="3134192"/>
                <a:ext cx="55872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4813" name="Freihand 114812">
                <a:extLst>
                  <a:ext uri="{FF2B5EF4-FFF2-40B4-BE49-F238E27FC236}">
                    <a16:creationId xmlns:a16="http://schemas.microsoft.com/office/drawing/2014/main" id="{4B5E7F23-FA66-46E7-B8B4-E9112F395DFA}"/>
                  </a:ext>
                </a:extLst>
              </p14:cNvPr>
              <p14:cNvContentPartPr/>
              <p14:nvPr/>
            </p14:nvContentPartPr>
            <p14:xfrm>
              <a:off x="2375621" y="2998832"/>
              <a:ext cx="108720" cy="276120"/>
            </p14:xfrm>
          </p:contentPart>
        </mc:Choice>
        <mc:Fallback>
          <p:pic>
            <p:nvPicPr>
              <p:cNvPr id="114813" name="Freihand 114812">
                <a:extLst>
                  <a:ext uri="{FF2B5EF4-FFF2-40B4-BE49-F238E27FC236}">
                    <a16:creationId xmlns:a16="http://schemas.microsoft.com/office/drawing/2014/main" id="{4B5E7F23-FA66-46E7-B8B4-E9112F395DFA}"/>
                  </a:ext>
                </a:extLst>
              </p:cNvPr>
              <p:cNvPicPr/>
              <p:nvPr/>
            </p:nvPicPr>
            <p:blipFill>
              <a:blip r:embed="rId18"/>
              <a:stretch>
                <a:fillRect/>
              </a:stretch>
            </p:blipFill>
            <p:spPr>
              <a:xfrm>
                <a:off x="2371301" y="2994512"/>
                <a:ext cx="1173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4815" name="Freihand 114814">
                <a:extLst>
                  <a:ext uri="{FF2B5EF4-FFF2-40B4-BE49-F238E27FC236}">
                    <a16:creationId xmlns:a16="http://schemas.microsoft.com/office/drawing/2014/main" id="{F33B24CD-1762-47B2-8869-474BE9135572}"/>
                  </a:ext>
                </a:extLst>
              </p14:cNvPr>
              <p14:cNvContentPartPr/>
              <p14:nvPr/>
            </p14:nvContentPartPr>
            <p14:xfrm>
              <a:off x="2472461" y="3123752"/>
              <a:ext cx="925560" cy="223200"/>
            </p14:xfrm>
          </p:contentPart>
        </mc:Choice>
        <mc:Fallback>
          <p:pic>
            <p:nvPicPr>
              <p:cNvPr id="114815" name="Freihand 114814">
                <a:extLst>
                  <a:ext uri="{FF2B5EF4-FFF2-40B4-BE49-F238E27FC236}">
                    <a16:creationId xmlns:a16="http://schemas.microsoft.com/office/drawing/2014/main" id="{F33B24CD-1762-47B2-8869-474BE9135572}"/>
                  </a:ext>
                </a:extLst>
              </p:cNvPr>
              <p:cNvPicPr/>
              <p:nvPr/>
            </p:nvPicPr>
            <p:blipFill>
              <a:blip r:embed="rId20"/>
              <a:stretch>
                <a:fillRect/>
              </a:stretch>
            </p:blipFill>
            <p:spPr>
              <a:xfrm>
                <a:off x="2468141" y="3119432"/>
                <a:ext cx="934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4817" name="Freihand 114816">
                <a:extLst>
                  <a:ext uri="{FF2B5EF4-FFF2-40B4-BE49-F238E27FC236}">
                    <a16:creationId xmlns:a16="http://schemas.microsoft.com/office/drawing/2014/main" id="{105F09A9-94FB-4ED9-BD3F-6E040FD2D71A}"/>
                  </a:ext>
                </a:extLst>
              </p14:cNvPr>
              <p14:cNvContentPartPr/>
              <p14:nvPr/>
            </p14:nvContentPartPr>
            <p14:xfrm>
              <a:off x="2009501" y="3141752"/>
              <a:ext cx="410040" cy="322200"/>
            </p14:xfrm>
          </p:contentPart>
        </mc:Choice>
        <mc:Fallback>
          <p:pic>
            <p:nvPicPr>
              <p:cNvPr id="114817" name="Freihand 114816">
                <a:extLst>
                  <a:ext uri="{FF2B5EF4-FFF2-40B4-BE49-F238E27FC236}">
                    <a16:creationId xmlns:a16="http://schemas.microsoft.com/office/drawing/2014/main" id="{105F09A9-94FB-4ED9-BD3F-6E040FD2D71A}"/>
                  </a:ext>
                </a:extLst>
              </p:cNvPr>
              <p:cNvPicPr/>
              <p:nvPr/>
            </p:nvPicPr>
            <p:blipFill>
              <a:blip r:embed="rId22"/>
              <a:stretch>
                <a:fillRect/>
              </a:stretch>
            </p:blipFill>
            <p:spPr>
              <a:xfrm>
                <a:off x="2005181" y="3137432"/>
                <a:ext cx="41868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4819" name="Freihand 114818">
                <a:extLst>
                  <a:ext uri="{FF2B5EF4-FFF2-40B4-BE49-F238E27FC236}">
                    <a16:creationId xmlns:a16="http://schemas.microsoft.com/office/drawing/2014/main" id="{37E5315A-CE7A-4787-8EBC-F5C53038DCB0}"/>
                  </a:ext>
                </a:extLst>
              </p14:cNvPr>
              <p14:cNvContentPartPr/>
              <p14:nvPr/>
            </p14:nvContentPartPr>
            <p14:xfrm>
              <a:off x="7001621" y="4359632"/>
              <a:ext cx="100800" cy="54360"/>
            </p14:xfrm>
          </p:contentPart>
        </mc:Choice>
        <mc:Fallback>
          <p:pic>
            <p:nvPicPr>
              <p:cNvPr id="114819" name="Freihand 114818">
                <a:extLst>
                  <a:ext uri="{FF2B5EF4-FFF2-40B4-BE49-F238E27FC236}">
                    <a16:creationId xmlns:a16="http://schemas.microsoft.com/office/drawing/2014/main" id="{37E5315A-CE7A-4787-8EBC-F5C53038DCB0}"/>
                  </a:ext>
                </a:extLst>
              </p:cNvPr>
              <p:cNvPicPr/>
              <p:nvPr/>
            </p:nvPicPr>
            <p:blipFill>
              <a:blip r:embed="rId24"/>
              <a:stretch>
                <a:fillRect/>
              </a:stretch>
            </p:blipFill>
            <p:spPr>
              <a:xfrm>
                <a:off x="6997301" y="4355312"/>
                <a:ext cx="109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4830" name="Freihand 114829">
                <a:extLst>
                  <a:ext uri="{FF2B5EF4-FFF2-40B4-BE49-F238E27FC236}">
                    <a16:creationId xmlns:a16="http://schemas.microsoft.com/office/drawing/2014/main" id="{E01D8900-F443-4194-AC0A-E4AA639AC528}"/>
                  </a:ext>
                </a:extLst>
              </p14:cNvPr>
              <p14:cNvContentPartPr/>
              <p14:nvPr/>
            </p14:nvContentPartPr>
            <p14:xfrm>
              <a:off x="6353981" y="3257672"/>
              <a:ext cx="527400" cy="1144080"/>
            </p14:xfrm>
          </p:contentPart>
        </mc:Choice>
        <mc:Fallback>
          <p:pic>
            <p:nvPicPr>
              <p:cNvPr id="114830" name="Freihand 114829">
                <a:extLst>
                  <a:ext uri="{FF2B5EF4-FFF2-40B4-BE49-F238E27FC236}">
                    <a16:creationId xmlns:a16="http://schemas.microsoft.com/office/drawing/2014/main" id="{E01D8900-F443-4194-AC0A-E4AA639AC528}"/>
                  </a:ext>
                </a:extLst>
              </p:cNvPr>
              <p:cNvPicPr/>
              <p:nvPr/>
            </p:nvPicPr>
            <p:blipFill>
              <a:blip r:embed="rId26"/>
              <a:stretch>
                <a:fillRect/>
              </a:stretch>
            </p:blipFill>
            <p:spPr>
              <a:xfrm>
                <a:off x="6349661" y="3253352"/>
                <a:ext cx="536040" cy="1152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4831" name="Freihand 114830">
                <a:extLst>
                  <a:ext uri="{FF2B5EF4-FFF2-40B4-BE49-F238E27FC236}">
                    <a16:creationId xmlns:a16="http://schemas.microsoft.com/office/drawing/2014/main" id="{A5DD75EF-1A03-405B-A422-79ADF1FDC4C6}"/>
                  </a:ext>
                </a:extLst>
              </p14:cNvPr>
              <p14:cNvContentPartPr/>
              <p14:nvPr/>
            </p14:nvContentPartPr>
            <p14:xfrm>
              <a:off x="8975141" y="1292432"/>
              <a:ext cx="1951560" cy="988560"/>
            </p14:xfrm>
          </p:contentPart>
        </mc:Choice>
        <mc:Fallback>
          <p:pic>
            <p:nvPicPr>
              <p:cNvPr id="114831" name="Freihand 114830">
                <a:extLst>
                  <a:ext uri="{FF2B5EF4-FFF2-40B4-BE49-F238E27FC236}">
                    <a16:creationId xmlns:a16="http://schemas.microsoft.com/office/drawing/2014/main" id="{A5DD75EF-1A03-405B-A422-79ADF1FDC4C6}"/>
                  </a:ext>
                </a:extLst>
              </p:cNvPr>
              <p:cNvPicPr/>
              <p:nvPr/>
            </p:nvPicPr>
            <p:blipFill>
              <a:blip r:embed="rId28"/>
              <a:stretch>
                <a:fillRect/>
              </a:stretch>
            </p:blipFill>
            <p:spPr>
              <a:xfrm>
                <a:off x="8970821" y="1288112"/>
                <a:ext cx="1960200" cy="997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4833" name="Freihand 114832">
                <a:extLst>
                  <a:ext uri="{FF2B5EF4-FFF2-40B4-BE49-F238E27FC236}">
                    <a16:creationId xmlns:a16="http://schemas.microsoft.com/office/drawing/2014/main" id="{145FB0E0-A83C-4FDE-90CA-C7E77C70024C}"/>
                  </a:ext>
                </a:extLst>
              </p14:cNvPr>
              <p14:cNvContentPartPr/>
              <p14:nvPr/>
            </p14:nvContentPartPr>
            <p14:xfrm>
              <a:off x="6355781" y="4069112"/>
              <a:ext cx="1036800" cy="561240"/>
            </p14:xfrm>
          </p:contentPart>
        </mc:Choice>
        <mc:Fallback>
          <p:pic>
            <p:nvPicPr>
              <p:cNvPr id="114833" name="Freihand 114832">
                <a:extLst>
                  <a:ext uri="{FF2B5EF4-FFF2-40B4-BE49-F238E27FC236}">
                    <a16:creationId xmlns:a16="http://schemas.microsoft.com/office/drawing/2014/main" id="{145FB0E0-A83C-4FDE-90CA-C7E77C70024C}"/>
                  </a:ext>
                </a:extLst>
              </p:cNvPr>
              <p:cNvPicPr/>
              <p:nvPr/>
            </p:nvPicPr>
            <p:blipFill>
              <a:blip r:embed="rId30"/>
              <a:stretch>
                <a:fillRect/>
              </a:stretch>
            </p:blipFill>
            <p:spPr>
              <a:xfrm>
                <a:off x="6351461" y="4064792"/>
                <a:ext cx="1045440" cy="569880"/>
              </a:xfrm>
              <a:prstGeom prst="rect">
                <a:avLst/>
              </a:prstGeom>
            </p:spPr>
          </p:pic>
        </mc:Fallback>
      </mc:AlternateContent>
      <p:grpSp>
        <p:nvGrpSpPr>
          <p:cNvPr id="114841" name="Gruppieren 114840">
            <a:extLst>
              <a:ext uri="{FF2B5EF4-FFF2-40B4-BE49-F238E27FC236}">
                <a16:creationId xmlns:a16="http://schemas.microsoft.com/office/drawing/2014/main" id="{56818C9F-D665-4395-9ABE-4CB3668FD22E}"/>
              </a:ext>
            </a:extLst>
          </p:cNvPr>
          <p:cNvGrpSpPr/>
          <p:nvPr/>
        </p:nvGrpSpPr>
        <p:grpSpPr>
          <a:xfrm>
            <a:off x="1051901" y="579992"/>
            <a:ext cx="9719280" cy="4529520"/>
            <a:chOff x="1051901" y="579992"/>
            <a:chExt cx="9719280" cy="4529520"/>
          </a:xfrm>
        </p:grpSpPr>
        <mc:AlternateContent xmlns:mc="http://schemas.openxmlformats.org/markup-compatibility/2006">
          <mc:Choice xmlns:p14="http://schemas.microsoft.com/office/powerpoint/2010/main" Requires="p14">
            <p:contentPart p14:bwMode="auto" r:id="rId31">
              <p14:nvContentPartPr>
                <p14:cNvPr id="54" name="Freihand 53">
                  <a:extLst>
                    <a:ext uri="{FF2B5EF4-FFF2-40B4-BE49-F238E27FC236}">
                      <a16:creationId xmlns:a16="http://schemas.microsoft.com/office/drawing/2014/main" id="{0C1AE619-FA50-4FB7-85B1-F8B64EDA8DCE}"/>
                    </a:ext>
                  </a:extLst>
                </p14:cNvPr>
                <p14:cNvContentPartPr/>
                <p14:nvPr/>
              </p14:nvContentPartPr>
              <p14:xfrm>
                <a:off x="1136141" y="4255952"/>
                <a:ext cx="162720" cy="853560"/>
              </p14:xfrm>
            </p:contentPart>
          </mc:Choice>
          <mc:Fallback>
            <p:pic>
              <p:nvPicPr>
                <p:cNvPr id="54" name="Freihand 53">
                  <a:extLst>
                    <a:ext uri="{FF2B5EF4-FFF2-40B4-BE49-F238E27FC236}">
                      <a16:creationId xmlns:a16="http://schemas.microsoft.com/office/drawing/2014/main" id="{0C1AE619-FA50-4FB7-85B1-F8B64EDA8DCE}"/>
                    </a:ext>
                  </a:extLst>
                </p:cNvPr>
                <p:cNvPicPr/>
                <p:nvPr/>
              </p:nvPicPr>
              <p:blipFill>
                <a:blip r:embed="rId32"/>
                <a:stretch>
                  <a:fillRect/>
                </a:stretch>
              </p:blipFill>
              <p:spPr>
                <a:xfrm>
                  <a:off x="1131821" y="4251632"/>
                  <a:ext cx="171360" cy="862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 name="Freihand 1">
                  <a:extLst>
                    <a:ext uri="{FF2B5EF4-FFF2-40B4-BE49-F238E27FC236}">
                      <a16:creationId xmlns:a16="http://schemas.microsoft.com/office/drawing/2014/main" id="{7F54A0BB-0993-420F-B2B0-0D008F395004}"/>
                    </a:ext>
                  </a:extLst>
                </p14:cNvPr>
                <p14:cNvContentPartPr/>
                <p14:nvPr/>
              </p14:nvContentPartPr>
              <p14:xfrm>
                <a:off x="8832581" y="2107112"/>
                <a:ext cx="162720" cy="70920"/>
              </p14:xfrm>
            </p:contentPart>
          </mc:Choice>
          <mc:Fallback>
            <p:pic>
              <p:nvPicPr>
                <p:cNvPr id="2" name="Freihand 1">
                  <a:extLst>
                    <a:ext uri="{FF2B5EF4-FFF2-40B4-BE49-F238E27FC236}">
                      <a16:creationId xmlns:a16="http://schemas.microsoft.com/office/drawing/2014/main" id="{7F54A0BB-0993-420F-B2B0-0D008F395004}"/>
                    </a:ext>
                  </a:extLst>
                </p:cNvPr>
                <p:cNvPicPr/>
                <p:nvPr/>
              </p:nvPicPr>
              <p:blipFill>
                <a:blip r:embed="rId34"/>
                <a:stretch>
                  <a:fillRect/>
                </a:stretch>
              </p:blipFill>
              <p:spPr>
                <a:xfrm>
                  <a:off x="8828261" y="2102792"/>
                  <a:ext cx="171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 name="Freihand 3">
                  <a:extLst>
                    <a:ext uri="{FF2B5EF4-FFF2-40B4-BE49-F238E27FC236}">
                      <a16:creationId xmlns:a16="http://schemas.microsoft.com/office/drawing/2014/main" id="{5BB9AB80-0968-4837-8560-7B33F7DBDF9A}"/>
                    </a:ext>
                  </a:extLst>
                </p14:cNvPr>
                <p14:cNvContentPartPr/>
                <p14:nvPr/>
              </p14:nvContentPartPr>
              <p14:xfrm>
                <a:off x="8764181" y="2078672"/>
                <a:ext cx="173880" cy="146520"/>
              </p14:xfrm>
            </p:contentPart>
          </mc:Choice>
          <mc:Fallback>
            <p:pic>
              <p:nvPicPr>
                <p:cNvPr id="4" name="Freihand 3">
                  <a:extLst>
                    <a:ext uri="{FF2B5EF4-FFF2-40B4-BE49-F238E27FC236}">
                      <a16:creationId xmlns:a16="http://schemas.microsoft.com/office/drawing/2014/main" id="{5BB9AB80-0968-4837-8560-7B33F7DBDF9A}"/>
                    </a:ext>
                  </a:extLst>
                </p:cNvPr>
                <p:cNvPicPr/>
                <p:nvPr/>
              </p:nvPicPr>
              <p:blipFill>
                <a:blip r:embed="rId36"/>
                <a:stretch>
                  <a:fillRect/>
                </a:stretch>
              </p:blipFill>
              <p:spPr>
                <a:xfrm>
                  <a:off x="8759861" y="2074352"/>
                  <a:ext cx="182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 name="Freihand 5">
                  <a:extLst>
                    <a:ext uri="{FF2B5EF4-FFF2-40B4-BE49-F238E27FC236}">
                      <a16:creationId xmlns:a16="http://schemas.microsoft.com/office/drawing/2014/main" id="{BFA5CCB7-8A96-48A0-87CD-0ECF119A662C}"/>
                    </a:ext>
                  </a:extLst>
                </p14:cNvPr>
                <p14:cNvContentPartPr/>
                <p14:nvPr/>
              </p14:nvContentPartPr>
              <p14:xfrm>
                <a:off x="9087101" y="1941152"/>
                <a:ext cx="121320" cy="173880"/>
              </p14:xfrm>
            </p:contentPart>
          </mc:Choice>
          <mc:Fallback>
            <p:pic>
              <p:nvPicPr>
                <p:cNvPr id="6" name="Freihand 5">
                  <a:extLst>
                    <a:ext uri="{FF2B5EF4-FFF2-40B4-BE49-F238E27FC236}">
                      <a16:creationId xmlns:a16="http://schemas.microsoft.com/office/drawing/2014/main" id="{BFA5CCB7-8A96-48A0-87CD-0ECF119A662C}"/>
                    </a:ext>
                  </a:extLst>
                </p:cNvPr>
                <p:cNvPicPr/>
                <p:nvPr/>
              </p:nvPicPr>
              <p:blipFill>
                <a:blip r:embed="rId38"/>
                <a:stretch>
                  <a:fillRect/>
                </a:stretch>
              </p:blipFill>
              <p:spPr>
                <a:xfrm>
                  <a:off x="9082781" y="1936832"/>
                  <a:ext cx="129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 name="Freihand 6">
                  <a:extLst>
                    <a:ext uri="{FF2B5EF4-FFF2-40B4-BE49-F238E27FC236}">
                      <a16:creationId xmlns:a16="http://schemas.microsoft.com/office/drawing/2014/main" id="{E43985C4-64EF-4B58-B472-D0D5426C1659}"/>
                    </a:ext>
                  </a:extLst>
                </p14:cNvPr>
                <p14:cNvContentPartPr/>
                <p14:nvPr/>
              </p14:nvContentPartPr>
              <p14:xfrm>
                <a:off x="9195821" y="1986872"/>
                <a:ext cx="216000" cy="88200"/>
              </p14:xfrm>
            </p:contentPart>
          </mc:Choice>
          <mc:Fallback>
            <p:pic>
              <p:nvPicPr>
                <p:cNvPr id="7" name="Freihand 6">
                  <a:extLst>
                    <a:ext uri="{FF2B5EF4-FFF2-40B4-BE49-F238E27FC236}">
                      <a16:creationId xmlns:a16="http://schemas.microsoft.com/office/drawing/2014/main" id="{E43985C4-64EF-4B58-B472-D0D5426C1659}"/>
                    </a:ext>
                  </a:extLst>
                </p:cNvPr>
                <p:cNvPicPr/>
                <p:nvPr/>
              </p:nvPicPr>
              <p:blipFill>
                <a:blip r:embed="rId40"/>
                <a:stretch>
                  <a:fillRect/>
                </a:stretch>
              </p:blipFill>
              <p:spPr>
                <a:xfrm>
                  <a:off x="9191501" y="1982552"/>
                  <a:ext cx="224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 name="Freihand 7">
                  <a:extLst>
                    <a:ext uri="{FF2B5EF4-FFF2-40B4-BE49-F238E27FC236}">
                      <a16:creationId xmlns:a16="http://schemas.microsoft.com/office/drawing/2014/main" id="{2540A9BF-C4EC-4658-8C15-BD7A3594ABF9}"/>
                    </a:ext>
                  </a:extLst>
                </p14:cNvPr>
                <p14:cNvContentPartPr/>
                <p14:nvPr/>
              </p14:nvContentPartPr>
              <p14:xfrm>
                <a:off x="9419741" y="1933592"/>
                <a:ext cx="87840" cy="245520"/>
              </p14:xfrm>
            </p:contentPart>
          </mc:Choice>
          <mc:Fallback>
            <p:pic>
              <p:nvPicPr>
                <p:cNvPr id="8" name="Freihand 7">
                  <a:extLst>
                    <a:ext uri="{FF2B5EF4-FFF2-40B4-BE49-F238E27FC236}">
                      <a16:creationId xmlns:a16="http://schemas.microsoft.com/office/drawing/2014/main" id="{2540A9BF-C4EC-4658-8C15-BD7A3594ABF9}"/>
                    </a:ext>
                  </a:extLst>
                </p:cNvPr>
                <p:cNvPicPr/>
                <p:nvPr/>
              </p:nvPicPr>
              <p:blipFill>
                <a:blip r:embed="rId42"/>
                <a:stretch>
                  <a:fillRect/>
                </a:stretch>
              </p:blipFill>
              <p:spPr>
                <a:xfrm>
                  <a:off x="9415421" y="1929272"/>
                  <a:ext cx="964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 name="Freihand 11">
                  <a:extLst>
                    <a:ext uri="{FF2B5EF4-FFF2-40B4-BE49-F238E27FC236}">
                      <a16:creationId xmlns:a16="http://schemas.microsoft.com/office/drawing/2014/main" id="{9823ED8C-E381-4CCD-81FE-6EA4F3775E36}"/>
                    </a:ext>
                  </a:extLst>
                </p14:cNvPr>
                <p14:cNvContentPartPr/>
                <p14:nvPr/>
              </p14:nvContentPartPr>
              <p14:xfrm>
                <a:off x="9538181" y="1740632"/>
                <a:ext cx="178200" cy="291600"/>
              </p14:xfrm>
            </p:contentPart>
          </mc:Choice>
          <mc:Fallback>
            <p:pic>
              <p:nvPicPr>
                <p:cNvPr id="12" name="Freihand 11">
                  <a:extLst>
                    <a:ext uri="{FF2B5EF4-FFF2-40B4-BE49-F238E27FC236}">
                      <a16:creationId xmlns:a16="http://schemas.microsoft.com/office/drawing/2014/main" id="{9823ED8C-E381-4CCD-81FE-6EA4F3775E36}"/>
                    </a:ext>
                  </a:extLst>
                </p:cNvPr>
                <p:cNvPicPr/>
                <p:nvPr/>
              </p:nvPicPr>
              <p:blipFill>
                <a:blip r:embed="rId44"/>
                <a:stretch>
                  <a:fillRect/>
                </a:stretch>
              </p:blipFill>
              <p:spPr>
                <a:xfrm>
                  <a:off x="9533861" y="1736312"/>
                  <a:ext cx="1868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5" name="Freihand 14">
                  <a:extLst>
                    <a:ext uri="{FF2B5EF4-FFF2-40B4-BE49-F238E27FC236}">
                      <a16:creationId xmlns:a16="http://schemas.microsoft.com/office/drawing/2014/main" id="{5D823197-1121-4726-9A8A-BA2D39D98E82}"/>
                    </a:ext>
                  </a:extLst>
                </p14:cNvPr>
                <p14:cNvContentPartPr/>
                <p14:nvPr/>
              </p14:nvContentPartPr>
              <p14:xfrm>
                <a:off x="9689741" y="1735952"/>
                <a:ext cx="65880" cy="51840"/>
              </p14:xfrm>
            </p:contentPart>
          </mc:Choice>
          <mc:Fallback>
            <p:pic>
              <p:nvPicPr>
                <p:cNvPr id="15" name="Freihand 14">
                  <a:extLst>
                    <a:ext uri="{FF2B5EF4-FFF2-40B4-BE49-F238E27FC236}">
                      <a16:creationId xmlns:a16="http://schemas.microsoft.com/office/drawing/2014/main" id="{5D823197-1121-4726-9A8A-BA2D39D98E82}"/>
                    </a:ext>
                  </a:extLst>
                </p:cNvPr>
                <p:cNvPicPr/>
                <p:nvPr/>
              </p:nvPicPr>
              <p:blipFill>
                <a:blip r:embed="rId46"/>
                <a:stretch>
                  <a:fillRect/>
                </a:stretch>
              </p:blipFill>
              <p:spPr>
                <a:xfrm>
                  <a:off x="9685421" y="1731632"/>
                  <a:ext cx="74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8" name="Freihand 17">
                  <a:extLst>
                    <a:ext uri="{FF2B5EF4-FFF2-40B4-BE49-F238E27FC236}">
                      <a16:creationId xmlns:a16="http://schemas.microsoft.com/office/drawing/2014/main" id="{12D6475E-ED84-4129-A895-A5DCDC91496F}"/>
                    </a:ext>
                  </a:extLst>
                </p14:cNvPr>
                <p14:cNvContentPartPr/>
                <p14:nvPr/>
              </p14:nvContentPartPr>
              <p14:xfrm>
                <a:off x="9737261" y="1782392"/>
                <a:ext cx="48240" cy="74880"/>
              </p14:xfrm>
            </p:contentPart>
          </mc:Choice>
          <mc:Fallback>
            <p:pic>
              <p:nvPicPr>
                <p:cNvPr id="18" name="Freihand 17">
                  <a:extLst>
                    <a:ext uri="{FF2B5EF4-FFF2-40B4-BE49-F238E27FC236}">
                      <a16:creationId xmlns:a16="http://schemas.microsoft.com/office/drawing/2014/main" id="{12D6475E-ED84-4129-A895-A5DCDC91496F}"/>
                    </a:ext>
                  </a:extLst>
                </p:cNvPr>
                <p:cNvPicPr/>
                <p:nvPr/>
              </p:nvPicPr>
              <p:blipFill>
                <a:blip r:embed="rId48"/>
                <a:stretch>
                  <a:fillRect/>
                </a:stretch>
              </p:blipFill>
              <p:spPr>
                <a:xfrm>
                  <a:off x="9732941" y="1778072"/>
                  <a:ext cx="56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2" name="Freihand 21">
                  <a:extLst>
                    <a:ext uri="{FF2B5EF4-FFF2-40B4-BE49-F238E27FC236}">
                      <a16:creationId xmlns:a16="http://schemas.microsoft.com/office/drawing/2014/main" id="{711CD226-8AE0-446E-B6E1-067DC47168FC}"/>
                    </a:ext>
                  </a:extLst>
                </p14:cNvPr>
                <p14:cNvContentPartPr/>
                <p14:nvPr/>
              </p14:nvContentPartPr>
              <p14:xfrm>
                <a:off x="9789101" y="1659632"/>
                <a:ext cx="132480" cy="160200"/>
              </p14:xfrm>
            </p:contentPart>
          </mc:Choice>
          <mc:Fallback>
            <p:pic>
              <p:nvPicPr>
                <p:cNvPr id="22" name="Freihand 21">
                  <a:extLst>
                    <a:ext uri="{FF2B5EF4-FFF2-40B4-BE49-F238E27FC236}">
                      <a16:creationId xmlns:a16="http://schemas.microsoft.com/office/drawing/2014/main" id="{711CD226-8AE0-446E-B6E1-067DC47168FC}"/>
                    </a:ext>
                  </a:extLst>
                </p:cNvPr>
                <p:cNvPicPr/>
                <p:nvPr/>
              </p:nvPicPr>
              <p:blipFill>
                <a:blip r:embed="rId50"/>
                <a:stretch>
                  <a:fillRect/>
                </a:stretch>
              </p:blipFill>
              <p:spPr>
                <a:xfrm>
                  <a:off x="9784781" y="1655312"/>
                  <a:ext cx="141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Freihand 23">
                  <a:extLst>
                    <a:ext uri="{FF2B5EF4-FFF2-40B4-BE49-F238E27FC236}">
                      <a16:creationId xmlns:a16="http://schemas.microsoft.com/office/drawing/2014/main" id="{08DA2194-098E-40BC-9D2D-E5AAA0F5AE55}"/>
                    </a:ext>
                  </a:extLst>
                </p14:cNvPr>
                <p14:cNvContentPartPr/>
                <p14:nvPr/>
              </p14:nvContentPartPr>
              <p14:xfrm>
                <a:off x="9891701" y="1649192"/>
                <a:ext cx="183240" cy="211680"/>
              </p14:xfrm>
            </p:contentPart>
          </mc:Choice>
          <mc:Fallback>
            <p:pic>
              <p:nvPicPr>
                <p:cNvPr id="24" name="Freihand 23">
                  <a:extLst>
                    <a:ext uri="{FF2B5EF4-FFF2-40B4-BE49-F238E27FC236}">
                      <a16:creationId xmlns:a16="http://schemas.microsoft.com/office/drawing/2014/main" id="{08DA2194-098E-40BC-9D2D-E5AAA0F5AE55}"/>
                    </a:ext>
                  </a:extLst>
                </p:cNvPr>
                <p:cNvPicPr/>
                <p:nvPr/>
              </p:nvPicPr>
              <p:blipFill>
                <a:blip r:embed="rId52"/>
                <a:stretch>
                  <a:fillRect/>
                </a:stretch>
              </p:blipFill>
              <p:spPr>
                <a:xfrm>
                  <a:off x="9887381" y="1644872"/>
                  <a:ext cx="1918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Freihand 24">
                  <a:extLst>
                    <a:ext uri="{FF2B5EF4-FFF2-40B4-BE49-F238E27FC236}">
                      <a16:creationId xmlns:a16="http://schemas.microsoft.com/office/drawing/2014/main" id="{ABCDACEB-AC2A-4EF8-807E-24D7A0B886FB}"/>
                    </a:ext>
                  </a:extLst>
                </p14:cNvPr>
                <p14:cNvContentPartPr/>
                <p14:nvPr/>
              </p14:nvContentPartPr>
              <p14:xfrm>
                <a:off x="10213181" y="1515272"/>
                <a:ext cx="71280" cy="179280"/>
              </p14:xfrm>
            </p:contentPart>
          </mc:Choice>
          <mc:Fallback>
            <p:pic>
              <p:nvPicPr>
                <p:cNvPr id="25" name="Freihand 24">
                  <a:extLst>
                    <a:ext uri="{FF2B5EF4-FFF2-40B4-BE49-F238E27FC236}">
                      <a16:creationId xmlns:a16="http://schemas.microsoft.com/office/drawing/2014/main" id="{ABCDACEB-AC2A-4EF8-807E-24D7A0B886FB}"/>
                    </a:ext>
                  </a:extLst>
                </p:cNvPr>
                <p:cNvPicPr/>
                <p:nvPr/>
              </p:nvPicPr>
              <p:blipFill>
                <a:blip r:embed="rId54"/>
                <a:stretch>
                  <a:fillRect/>
                </a:stretch>
              </p:blipFill>
              <p:spPr>
                <a:xfrm>
                  <a:off x="10208861" y="1510952"/>
                  <a:ext cx="79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 name="Freihand 25">
                  <a:extLst>
                    <a:ext uri="{FF2B5EF4-FFF2-40B4-BE49-F238E27FC236}">
                      <a16:creationId xmlns:a16="http://schemas.microsoft.com/office/drawing/2014/main" id="{58C7D31E-7F2E-4663-BC02-1FD2FB8D5501}"/>
                    </a:ext>
                  </a:extLst>
                </p14:cNvPr>
                <p14:cNvContentPartPr/>
                <p14:nvPr/>
              </p14:nvContentPartPr>
              <p14:xfrm>
                <a:off x="10097261" y="1440032"/>
                <a:ext cx="154800" cy="102960"/>
              </p14:xfrm>
            </p:contentPart>
          </mc:Choice>
          <mc:Fallback>
            <p:pic>
              <p:nvPicPr>
                <p:cNvPr id="26" name="Freihand 25">
                  <a:extLst>
                    <a:ext uri="{FF2B5EF4-FFF2-40B4-BE49-F238E27FC236}">
                      <a16:creationId xmlns:a16="http://schemas.microsoft.com/office/drawing/2014/main" id="{58C7D31E-7F2E-4663-BC02-1FD2FB8D5501}"/>
                    </a:ext>
                  </a:extLst>
                </p:cNvPr>
                <p:cNvPicPr/>
                <p:nvPr/>
              </p:nvPicPr>
              <p:blipFill>
                <a:blip r:embed="rId56"/>
                <a:stretch>
                  <a:fillRect/>
                </a:stretch>
              </p:blipFill>
              <p:spPr>
                <a:xfrm>
                  <a:off x="10092941" y="1435712"/>
                  <a:ext cx="163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061CB56A-BC80-4751-9024-F585567D050D}"/>
                    </a:ext>
                  </a:extLst>
                </p14:cNvPr>
                <p14:cNvContentPartPr/>
                <p14:nvPr/>
              </p14:nvContentPartPr>
              <p14:xfrm>
                <a:off x="10308221" y="1470992"/>
                <a:ext cx="283320" cy="140760"/>
              </p14:xfrm>
            </p:contentPart>
          </mc:Choice>
          <mc:Fallback>
            <p:pic>
              <p:nvPicPr>
                <p:cNvPr id="27" name="Freihand 26">
                  <a:extLst>
                    <a:ext uri="{FF2B5EF4-FFF2-40B4-BE49-F238E27FC236}">
                      <a16:creationId xmlns:a16="http://schemas.microsoft.com/office/drawing/2014/main" id="{061CB56A-BC80-4751-9024-F585567D050D}"/>
                    </a:ext>
                  </a:extLst>
                </p:cNvPr>
                <p:cNvPicPr/>
                <p:nvPr/>
              </p:nvPicPr>
              <p:blipFill>
                <a:blip r:embed="rId58"/>
                <a:stretch>
                  <a:fillRect/>
                </a:stretch>
              </p:blipFill>
              <p:spPr>
                <a:xfrm>
                  <a:off x="10303901" y="1466672"/>
                  <a:ext cx="291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1" name="Freihand 30">
                  <a:extLst>
                    <a:ext uri="{FF2B5EF4-FFF2-40B4-BE49-F238E27FC236}">
                      <a16:creationId xmlns:a16="http://schemas.microsoft.com/office/drawing/2014/main" id="{072C1E06-D41B-4584-9383-51E2CB2F91F2}"/>
                    </a:ext>
                  </a:extLst>
                </p14:cNvPr>
                <p14:cNvContentPartPr/>
                <p14:nvPr/>
              </p14:nvContentPartPr>
              <p14:xfrm>
                <a:off x="10597301" y="1296752"/>
                <a:ext cx="173880" cy="170640"/>
              </p14:xfrm>
            </p:contentPart>
          </mc:Choice>
          <mc:Fallback>
            <p:pic>
              <p:nvPicPr>
                <p:cNvPr id="31" name="Freihand 30">
                  <a:extLst>
                    <a:ext uri="{FF2B5EF4-FFF2-40B4-BE49-F238E27FC236}">
                      <a16:creationId xmlns:a16="http://schemas.microsoft.com/office/drawing/2014/main" id="{072C1E06-D41B-4584-9383-51E2CB2F91F2}"/>
                    </a:ext>
                  </a:extLst>
                </p:cNvPr>
                <p:cNvPicPr/>
                <p:nvPr/>
              </p:nvPicPr>
              <p:blipFill>
                <a:blip r:embed="rId60"/>
                <a:stretch>
                  <a:fillRect/>
                </a:stretch>
              </p:blipFill>
              <p:spPr>
                <a:xfrm>
                  <a:off x="10592981" y="1292432"/>
                  <a:ext cx="182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E9F01DE4-4CFC-4B60-9CD8-B2DABD974255}"/>
                    </a:ext>
                  </a:extLst>
                </p14:cNvPr>
                <p14:cNvContentPartPr/>
                <p14:nvPr/>
              </p14:nvContentPartPr>
              <p14:xfrm>
                <a:off x="8259821" y="1526072"/>
                <a:ext cx="119160" cy="141840"/>
              </p14:xfrm>
            </p:contentPart>
          </mc:Choice>
          <mc:Fallback>
            <p:pic>
              <p:nvPicPr>
                <p:cNvPr id="33" name="Freihand 32">
                  <a:extLst>
                    <a:ext uri="{FF2B5EF4-FFF2-40B4-BE49-F238E27FC236}">
                      <a16:creationId xmlns:a16="http://schemas.microsoft.com/office/drawing/2014/main" id="{E9F01DE4-4CFC-4B60-9CD8-B2DABD974255}"/>
                    </a:ext>
                  </a:extLst>
                </p:cNvPr>
                <p:cNvPicPr/>
                <p:nvPr/>
              </p:nvPicPr>
              <p:blipFill>
                <a:blip r:embed="rId62"/>
                <a:stretch>
                  <a:fillRect/>
                </a:stretch>
              </p:blipFill>
              <p:spPr>
                <a:xfrm>
                  <a:off x="8255501" y="1521752"/>
                  <a:ext cx="127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C8B42CBE-24FC-4B13-9329-E9E0AC5385F8}"/>
                    </a:ext>
                  </a:extLst>
                </p14:cNvPr>
                <p14:cNvContentPartPr/>
                <p14:nvPr/>
              </p14:nvContentPartPr>
              <p14:xfrm>
                <a:off x="8342621" y="1616432"/>
                <a:ext cx="90360" cy="23760"/>
              </p14:xfrm>
            </p:contentPart>
          </mc:Choice>
          <mc:Fallback>
            <p:pic>
              <p:nvPicPr>
                <p:cNvPr id="34" name="Freihand 33">
                  <a:extLst>
                    <a:ext uri="{FF2B5EF4-FFF2-40B4-BE49-F238E27FC236}">
                      <a16:creationId xmlns:a16="http://schemas.microsoft.com/office/drawing/2014/main" id="{C8B42CBE-24FC-4B13-9329-E9E0AC5385F8}"/>
                    </a:ext>
                  </a:extLst>
                </p:cNvPr>
                <p:cNvPicPr/>
                <p:nvPr/>
              </p:nvPicPr>
              <p:blipFill>
                <a:blip r:embed="rId64"/>
                <a:stretch>
                  <a:fillRect/>
                </a:stretch>
              </p:blipFill>
              <p:spPr>
                <a:xfrm>
                  <a:off x="8338301" y="1612112"/>
                  <a:ext cx="99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17EFA49B-4114-4E18-B8EB-BD7EAFB523F0}"/>
                    </a:ext>
                  </a:extLst>
                </p14:cNvPr>
                <p14:cNvContentPartPr/>
                <p14:nvPr/>
              </p14:nvContentPartPr>
              <p14:xfrm>
                <a:off x="8459261" y="1548752"/>
                <a:ext cx="207000" cy="77040"/>
              </p14:xfrm>
            </p:contentPart>
          </mc:Choice>
          <mc:Fallback>
            <p:pic>
              <p:nvPicPr>
                <p:cNvPr id="35" name="Freihand 34">
                  <a:extLst>
                    <a:ext uri="{FF2B5EF4-FFF2-40B4-BE49-F238E27FC236}">
                      <a16:creationId xmlns:a16="http://schemas.microsoft.com/office/drawing/2014/main" id="{17EFA49B-4114-4E18-B8EB-BD7EAFB523F0}"/>
                    </a:ext>
                  </a:extLst>
                </p:cNvPr>
                <p:cNvPicPr/>
                <p:nvPr/>
              </p:nvPicPr>
              <p:blipFill>
                <a:blip r:embed="rId66"/>
                <a:stretch>
                  <a:fillRect/>
                </a:stretch>
              </p:blipFill>
              <p:spPr>
                <a:xfrm>
                  <a:off x="8454941" y="1544432"/>
                  <a:ext cx="215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11687DDA-A850-43BB-9088-5F278AC87D6B}"/>
                    </a:ext>
                  </a:extLst>
                </p14:cNvPr>
                <p14:cNvContentPartPr/>
                <p14:nvPr/>
              </p14:nvContentPartPr>
              <p14:xfrm>
                <a:off x="8693621" y="1407632"/>
                <a:ext cx="209880" cy="251640"/>
              </p14:xfrm>
            </p:contentPart>
          </mc:Choice>
          <mc:Fallback>
            <p:pic>
              <p:nvPicPr>
                <p:cNvPr id="36" name="Freihand 35">
                  <a:extLst>
                    <a:ext uri="{FF2B5EF4-FFF2-40B4-BE49-F238E27FC236}">
                      <a16:creationId xmlns:a16="http://schemas.microsoft.com/office/drawing/2014/main" id="{11687DDA-A850-43BB-9088-5F278AC87D6B}"/>
                    </a:ext>
                  </a:extLst>
                </p:cNvPr>
                <p:cNvPicPr/>
                <p:nvPr/>
              </p:nvPicPr>
              <p:blipFill>
                <a:blip r:embed="rId68"/>
                <a:stretch>
                  <a:fillRect/>
                </a:stretch>
              </p:blipFill>
              <p:spPr>
                <a:xfrm>
                  <a:off x="8689301" y="1403312"/>
                  <a:ext cx="2185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7" name="Freihand 36">
                  <a:extLst>
                    <a:ext uri="{FF2B5EF4-FFF2-40B4-BE49-F238E27FC236}">
                      <a16:creationId xmlns:a16="http://schemas.microsoft.com/office/drawing/2014/main" id="{7328BF70-492D-48FC-9ECF-174E3A82BFDF}"/>
                    </a:ext>
                  </a:extLst>
                </p14:cNvPr>
                <p14:cNvContentPartPr/>
                <p14:nvPr/>
              </p14:nvContentPartPr>
              <p14:xfrm>
                <a:off x="8888381" y="1359752"/>
                <a:ext cx="114840" cy="61560"/>
              </p14:xfrm>
            </p:contentPart>
          </mc:Choice>
          <mc:Fallback>
            <p:pic>
              <p:nvPicPr>
                <p:cNvPr id="37" name="Freihand 36">
                  <a:extLst>
                    <a:ext uri="{FF2B5EF4-FFF2-40B4-BE49-F238E27FC236}">
                      <a16:creationId xmlns:a16="http://schemas.microsoft.com/office/drawing/2014/main" id="{7328BF70-492D-48FC-9ECF-174E3A82BFDF}"/>
                    </a:ext>
                  </a:extLst>
                </p:cNvPr>
                <p:cNvPicPr/>
                <p:nvPr/>
              </p:nvPicPr>
              <p:blipFill>
                <a:blip r:embed="rId70"/>
                <a:stretch>
                  <a:fillRect/>
                </a:stretch>
              </p:blipFill>
              <p:spPr>
                <a:xfrm>
                  <a:off x="8884061" y="1355432"/>
                  <a:ext cx="123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 name="Freihand 37">
                  <a:extLst>
                    <a:ext uri="{FF2B5EF4-FFF2-40B4-BE49-F238E27FC236}">
                      <a16:creationId xmlns:a16="http://schemas.microsoft.com/office/drawing/2014/main" id="{5CFB187D-B584-4AEA-98CF-A614F158CC63}"/>
                    </a:ext>
                  </a:extLst>
                </p14:cNvPr>
                <p14:cNvContentPartPr/>
                <p14:nvPr/>
              </p14:nvContentPartPr>
              <p14:xfrm>
                <a:off x="9001061" y="1235192"/>
                <a:ext cx="96120" cy="114480"/>
              </p14:xfrm>
            </p:contentPart>
          </mc:Choice>
          <mc:Fallback>
            <p:pic>
              <p:nvPicPr>
                <p:cNvPr id="38" name="Freihand 37">
                  <a:extLst>
                    <a:ext uri="{FF2B5EF4-FFF2-40B4-BE49-F238E27FC236}">
                      <a16:creationId xmlns:a16="http://schemas.microsoft.com/office/drawing/2014/main" id="{5CFB187D-B584-4AEA-98CF-A614F158CC63}"/>
                    </a:ext>
                  </a:extLst>
                </p:cNvPr>
                <p:cNvPicPr/>
                <p:nvPr/>
              </p:nvPicPr>
              <p:blipFill>
                <a:blip r:embed="rId72"/>
                <a:stretch>
                  <a:fillRect/>
                </a:stretch>
              </p:blipFill>
              <p:spPr>
                <a:xfrm>
                  <a:off x="8996741" y="1230872"/>
                  <a:ext cx="104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9" name="Freihand 38">
                  <a:extLst>
                    <a:ext uri="{FF2B5EF4-FFF2-40B4-BE49-F238E27FC236}">
                      <a16:creationId xmlns:a16="http://schemas.microsoft.com/office/drawing/2014/main" id="{9CBD32BD-3C91-427F-A0A4-1C5D7B453338}"/>
                    </a:ext>
                  </a:extLst>
                </p14:cNvPr>
                <p14:cNvContentPartPr/>
                <p14:nvPr/>
              </p14:nvContentPartPr>
              <p14:xfrm>
                <a:off x="9101861" y="1157432"/>
                <a:ext cx="204120" cy="169920"/>
              </p14:xfrm>
            </p:contentPart>
          </mc:Choice>
          <mc:Fallback>
            <p:pic>
              <p:nvPicPr>
                <p:cNvPr id="39" name="Freihand 38">
                  <a:extLst>
                    <a:ext uri="{FF2B5EF4-FFF2-40B4-BE49-F238E27FC236}">
                      <a16:creationId xmlns:a16="http://schemas.microsoft.com/office/drawing/2014/main" id="{9CBD32BD-3C91-427F-A0A4-1C5D7B453338}"/>
                    </a:ext>
                  </a:extLst>
                </p:cNvPr>
                <p:cNvPicPr/>
                <p:nvPr/>
              </p:nvPicPr>
              <p:blipFill>
                <a:blip r:embed="rId74"/>
                <a:stretch>
                  <a:fillRect/>
                </a:stretch>
              </p:blipFill>
              <p:spPr>
                <a:xfrm>
                  <a:off x="9097541" y="1153112"/>
                  <a:ext cx="212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0" name="Freihand 39">
                  <a:extLst>
                    <a:ext uri="{FF2B5EF4-FFF2-40B4-BE49-F238E27FC236}">
                      <a16:creationId xmlns:a16="http://schemas.microsoft.com/office/drawing/2014/main" id="{FA4EA2FE-09AD-40BF-B986-909F81E5027B}"/>
                    </a:ext>
                  </a:extLst>
                </p14:cNvPr>
                <p14:cNvContentPartPr/>
                <p14:nvPr/>
              </p14:nvContentPartPr>
              <p14:xfrm>
                <a:off x="9313901" y="1090472"/>
                <a:ext cx="167760" cy="100080"/>
              </p14:xfrm>
            </p:contentPart>
          </mc:Choice>
          <mc:Fallback>
            <p:pic>
              <p:nvPicPr>
                <p:cNvPr id="40" name="Freihand 39">
                  <a:extLst>
                    <a:ext uri="{FF2B5EF4-FFF2-40B4-BE49-F238E27FC236}">
                      <a16:creationId xmlns:a16="http://schemas.microsoft.com/office/drawing/2014/main" id="{FA4EA2FE-09AD-40BF-B986-909F81E5027B}"/>
                    </a:ext>
                  </a:extLst>
                </p:cNvPr>
                <p:cNvPicPr/>
                <p:nvPr/>
              </p:nvPicPr>
              <p:blipFill>
                <a:blip r:embed="rId76"/>
                <a:stretch>
                  <a:fillRect/>
                </a:stretch>
              </p:blipFill>
              <p:spPr>
                <a:xfrm>
                  <a:off x="9309581" y="1086152"/>
                  <a:ext cx="176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1" name="Freihand 40">
                  <a:extLst>
                    <a:ext uri="{FF2B5EF4-FFF2-40B4-BE49-F238E27FC236}">
                      <a16:creationId xmlns:a16="http://schemas.microsoft.com/office/drawing/2014/main" id="{8E12075A-2D18-45DB-82E5-7F63C7084390}"/>
                    </a:ext>
                  </a:extLst>
                </p14:cNvPr>
                <p14:cNvContentPartPr/>
                <p14:nvPr/>
              </p14:nvContentPartPr>
              <p14:xfrm>
                <a:off x="9350621" y="1105592"/>
                <a:ext cx="76320" cy="22320"/>
              </p14:xfrm>
            </p:contentPart>
          </mc:Choice>
          <mc:Fallback>
            <p:pic>
              <p:nvPicPr>
                <p:cNvPr id="41" name="Freihand 40">
                  <a:extLst>
                    <a:ext uri="{FF2B5EF4-FFF2-40B4-BE49-F238E27FC236}">
                      <a16:creationId xmlns:a16="http://schemas.microsoft.com/office/drawing/2014/main" id="{8E12075A-2D18-45DB-82E5-7F63C7084390}"/>
                    </a:ext>
                  </a:extLst>
                </p:cNvPr>
                <p:cNvPicPr/>
                <p:nvPr/>
              </p:nvPicPr>
              <p:blipFill>
                <a:blip r:embed="rId78"/>
                <a:stretch>
                  <a:fillRect/>
                </a:stretch>
              </p:blipFill>
              <p:spPr>
                <a:xfrm>
                  <a:off x="9346301" y="1101272"/>
                  <a:ext cx="84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2" name="Freihand 41">
                  <a:extLst>
                    <a:ext uri="{FF2B5EF4-FFF2-40B4-BE49-F238E27FC236}">
                      <a16:creationId xmlns:a16="http://schemas.microsoft.com/office/drawing/2014/main" id="{3E444FD8-9315-4C09-A76C-83E5290166F9}"/>
                    </a:ext>
                  </a:extLst>
                </p14:cNvPr>
                <p14:cNvContentPartPr/>
                <p14:nvPr/>
              </p14:nvContentPartPr>
              <p14:xfrm>
                <a:off x="9461141" y="1046912"/>
                <a:ext cx="73800" cy="198720"/>
              </p14:xfrm>
            </p:contentPart>
          </mc:Choice>
          <mc:Fallback>
            <p:pic>
              <p:nvPicPr>
                <p:cNvPr id="42" name="Freihand 41">
                  <a:extLst>
                    <a:ext uri="{FF2B5EF4-FFF2-40B4-BE49-F238E27FC236}">
                      <a16:creationId xmlns:a16="http://schemas.microsoft.com/office/drawing/2014/main" id="{3E444FD8-9315-4C09-A76C-83E5290166F9}"/>
                    </a:ext>
                  </a:extLst>
                </p:cNvPr>
                <p:cNvPicPr/>
                <p:nvPr/>
              </p:nvPicPr>
              <p:blipFill>
                <a:blip r:embed="rId80"/>
                <a:stretch>
                  <a:fillRect/>
                </a:stretch>
              </p:blipFill>
              <p:spPr>
                <a:xfrm>
                  <a:off x="9456821" y="1042592"/>
                  <a:ext cx="82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 name="Freihand 42">
                  <a:extLst>
                    <a:ext uri="{FF2B5EF4-FFF2-40B4-BE49-F238E27FC236}">
                      <a16:creationId xmlns:a16="http://schemas.microsoft.com/office/drawing/2014/main" id="{C240E846-0132-472F-BDF7-DDEB803612A0}"/>
                    </a:ext>
                  </a:extLst>
                </p14:cNvPr>
                <p14:cNvContentPartPr/>
                <p14:nvPr/>
              </p14:nvContentPartPr>
              <p14:xfrm>
                <a:off x="9522701" y="949712"/>
                <a:ext cx="109080" cy="123120"/>
              </p14:xfrm>
            </p:contentPart>
          </mc:Choice>
          <mc:Fallback>
            <p:pic>
              <p:nvPicPr>
                <p:cNvPr id="43" name="Freihand 42">
                  <a:extLst>
                    <a:ext uri="{FF2B5EF4-FFF2-40B4-BE49-F238E27FC236}">
                      <a16:creationId xmlns:a16="http://schemas.microsoft.com/office/drawing/2014/main" id="{C240E846-0132-472F-BDF7-DDEB803612A0}"/>
                    </a:ext>
                  </a:extLst>
                </p:cNvPr>
                <p:cNvPicPr/>
                <p:nvPr/>
              </p:nvPicPr>
              <p:blipFill>
                <a:blip r:embed="rId82"/>
                <a:stretch>
                  <a:fillRect/>
                </a:stretch>
              </p:blipFill>
              <p:spPr>
                <a:xfrm>
                  <a:off x="9518381" y="945392"/>
                  <a:ext cx="117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7E39CF53-18A6-45BA-B5CF-4F17269AD632}"/>
                    </a:ext>
                  </a:extLst>
                </p14:cNvPr>
                <p14:cNvContentPartPr/>
                <p14:nvPr/>
              </p14:nvContentPartPr>
              <p14:xfrm>
                <a:off x="9637541" y="901472"/>
                <a:ext cx="196560" cy="121680"/>
              </p14:xfrm>
            </p:contentPart>
          </mc:Choice>
          <mc:Fallback>
            <p:pic>
              <p:nvPicPr>
                <p:cNvPr id="45" name="Freihand 44">
                  <a:extLst>
                    <a:ext uri="{FF2B5EF4-FFF2-40B4-BE49-F238E27FC236}">
                      <a16:creationId xmlns:a16="http://schemas.microsoft.com/office/drawing/2014/main" id="{7E39CF53-18A6-45BA-B5CF-4F17269AD632}"/>
                    </a:ext>
                  </a:extLst>
                </p:cNvPr>
                <p:cNvPicPr/>
                <p:nvPr/>
              </p:nvPicPr>
              <p:blipFill>
                <a:blip r:embed="rId84"/>
                <a:stretch>
                  <a:fillRect/>
                </a:stretch>
              </p:blipFill>
              <p:spPr>
                <a:xfrm>
                  <a:off x="9633221" y="897152"/>
                  <a:ext cx="205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Freihand 45">
                  <a:extLst>
                    <a:ext uri="{FF2B5EF4-FFF2-40B4-BE49-F238E27FC236}">
                      <a16:creationId xmlns:a16="http://schemas.microsoft.com/office/drawing/2014/main" id="{3CD68885-88CF-4871-B883-D0FF95CA0EB8}"/>
                    </a:ext>
                  </a:extLst>
                </p14:cNvPr>
                <p14:cNvContentPartPr/>
                <p14:nvPr/>
              </p14:nvContentPartPr>
              <p14:xfrm>
                <a:off x="9814661" y="863312"/>
                <a:ext cx="94320" cy="108360"/>
              </p14:xfrm>
            </p:contentPart>
          </mc:Choice>
          <mc:Fallback>
            <p:pic>
              <p:nvPicPr>
                <p:cNvPr id="46" name="Freihand 45">
                  <a:extLst>
                    <a:ext uri="{FF2B5EF4-FFF2-40B4-BE49-F238E27FC236}">
                      <a16:creationId xmlns:a16="http://schemas.microsoft.com/office/drawing/2014/main" id="{3CD68885-88CF-4871-B883-D0FF95CA0EB8}"/>
                    </a:ext>
                  </a:extLst>
                </p:cNvPr>
                <p:cNvPicPr/>
                <p:nvPr/>
              </p:nvPicPr>
              <p:blipFill>
                <a:blip r:embed="rId86"/>
                <a:stretch>
                  <a:fillRect/>
                </a:stretch>
              </p:blipFill>
              <p:spPr>
                <a:xfrm>
                  <a:off x="9810341" y="858992"/>
                  <a:ext cx="102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B5E1D57C-F268-45F2-B75C-E78F0A03D424}"/>
                    </a:ext>
                  </a:extLst>
                </p14:cNvPr>
                <p14:cNvContentPartPr/>
                <p14:nvPr/>
              </p14:nvContentPartPr>
              <p14:xfrm>
                <a:off x="8174501" y="1975712"/>
                <a:ext cx="59400" cy="750960"/>
              </p14:xfrm>
            </p:contentPart>
          </mc:Choice>
          <mc:Fallback>
            <p:pic>
              <p:nvPicPr>
                <p:cNvPr id="55" name="Freihand 54">
                  <a:extLst>
                    <a:ext uri="{FF2B5EF4-FFF2-40B4-BE49-F238E27FC236}">
                      <a16:creationId xmlns:a16="http://schemas.microsoft.com/office/drawing/2014/main" id="{B5E1D57C-F268-45F2-B75C-E78F0A03D424}"/>
                    </a:ext>
                  </a:extLst>
                </p:cNvPr>
                <p:cNvPicPr/>
                <p:nvPr/>
              </p:nvPicPr>
              <p:blipFill>
                <a:blip r:embed="rId88"/>
                <a:stretch>
                  <a:fillRect/>
                </a:stretch>
              </p:blipFill>
              <p:spPr>
                <a:xfrm>
                  <a:off x="8170181" y="1971392"/>
                  <a:ext cx="68040" cy="759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C9A0A5DB-B028-47E0-9029-5BBCE2363B66}"/>
                    </a:ext>
                  </a:extLst>
                </p14:cNvPr>
                <p14:cNvContentPartPr/>
                <p14:nvPr/>
              </p14:nvContentPartPr>
              <p14:xfrm>
                <a:off x="1053701" y="1106672"/>
                <a:ext cx="35280" cy="316800"/>
              </p14:xfrm>
            </p:contentPart>
          </mc:Choice>
          <mc:Fallback>
            <p:pic>
              <p:nvPicPr>
                <p:cNvPr id="56" name="Freihand 55">
                  <a:extLst>
                    <a:ext uri="{FF2B5EF4-FFF2-40B4-BE49-F238E27FC236}">
                      <a16:creationId xmlns:a16="http://schemas.microsoft.com/office/drawing/2014/main" id="{C9A0A5DB-B028-47E0-9029-5BBCE2363B66}"/>
                    </a:ext>
                  </a:extLst>
                </p:cNvPr>
                <p:cNvPicPr/>
                <p:nvPr/>
              </p:nvPicPr>
              <p:blipFill>
                <a:blip r:embed="rId90"/>
                <a:stretch>
                  <a:fillRect/>
                </a:stretch>
              </p:blipFill>
              <p:spPr>
                <a:xfrm>
                  <a:off x="1049381" y="1102352"/>
                  <a:ext cx="439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843AA757-1C0F-42EE-B9D0-B082A2C2E2D6}"/>
                    </a:ext>
                  </a:extLst>
                </p14:cNvPr>
                <p14:cNvContentPartPr/>
                <p14:nvPr/>
              </p14:nvContentPartPr>
              <p14:xfrm>
                <a:off x="1113821" y="1228712"/>
                <a:ext cx="360" cy="360"/>
              </p14:xfrm>
            </p:contentPart>
          </mc:Choice>
          <mc:Fallback>
            <p:pic>
              <p:nvPicPr>
                <p:cNvPr id="57" name="Freihand 56">
                  <a:extLst>
                    <a:ext uri="{FF2B5EF4-FFF2-40B4-BE49-F238E27FC236}">
                      <a16:creationId xmlns:a16="http://schemas.microsoft.com/office/drawing/2014/main" id="{843AA757-1C0F-42EE-B9D0-B082A2C2E2D6}"/>
                    </a:ext>
                  </a:extLst>
                </p:cNvPr>
                <p:cNvPicPr/>
                <p:nvPr/>
              </p:nvPicPr>
              <p:blipFill>
                <a:blip r:embed="rId92"/>
                <a:stretch>
                  <a:fillRect/>
                </a:stretch>
              </p:blipFill>
              <p:spPr>
                <a:xfrm>
                  <a:off x="1109501" y="1224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77253B5E-5148-456E-B98D-75C426AE114B}"/>
                    </a:ext>
                  </a:extLst>
                </p14:cNvPr>
                <p14:cNvContentPartPr/>
                <p14:nvPr/>
              </p14:nvContentPartPr>
              <p14:xfrm>
                <a:off x="1136861" y="1144472"/>
                <a:ext cx="1528200" cy="125640"/>
              </p14:xfrm>
            </p:contentPart>
          </mc:Choice>
          <mc:Fallback>
            <p:pic>
              <p:nvPicPr>
                <p:cNvPr id="58" name="Freihand 57">
                  <a:extLst>
                    <a:ext uri="{FF2B5EF4-FFF2-40B4-BE49-F238E27FC236}">
                      <a16:creationId xmlns:a16="http://schemas.microsoft.com/office/drawing/2014/main" id="{77253B5E-5148-456E-B98D-75C426AE114B}"/>
                    </a:ext>
                  </a:extLst>
                </p:cNvPr>
                <p:cNvPicPr/>
                <p:nvPr/>
              </p:nvPicPr>
              <p:blipFill>
                <a:blip r:embed="rId94"/>
                <a:stretch>
                  <a:fillRect/>
                </a:stretch>
              </p:blipFill>
              <p:spPr>
                <a:xfrm>
                  <a:off x="1132541" y="1140152"/>
                  <a:ext cx="1536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F526D21B-FC8C-4E79-846D-815748EF7826}"/>
                    </a:ext>
                  </a:extLst>
                </p14:cNvPr>
                <p14:cNvContentPartPr/>
                <p14:nvPr/>
              </p14:nvContentPartPr>
              <p14:xfrm>
                <a:off x="8105021" y="857912"/>
                <a:ext cx="22680" cy="271440"/>
              </p14:xfrm>
            </p:contentPart>
          </mc:Choice>
          <mc:Fallback>
            <p:pic>
              <p:nvPicPr>
                <p:cNvPr id="60" name="Freihand 59">
                  <a:extLst>
                    <a:ext uri="{FF2B5EF4-FFF2-40B4-BE49-F238E27FC236}">
                      <a16:creationId xmlns:a16="http://schemas.microsoft.com/office/drawing/2014/main" id="{F526D21B-FC8C-4E79-846D-815748EF7826}"/>
                    </a:ext>
                  </a:extLst>
                </p:cNvPr>
                <p:cNvPicPr/>
                <p:nvPr/>
              </p:nvPicPr>
              <p:blipFill>
                <a:blip r:embed="rId96"/>
                <a:stretch>
                  <a:fillRect/>
                </a:stretch>
              </p:blipFill>
              <p:spPr>
                <a:xfrm>
                  <a:off x="8100701" y="853592"/>
                  <a:ext cx="313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1C99F135-4FBE-4725-85B3-F05DF96CA935}"/>
                    </a:ext>
                  </a:extLst>
                </p14:cNvPr>
                <p14:cNvContentPartPr/>
                <p14:nvPr/>
              </p14:nvContentPartPr>
              <p14:xfrm>
                <a:off x="1051901" y="969872"/>
                <a:ext cx="7005600" cy="327600"/>
              </p14:xfrm>
            </p:contentPart>
          </mc:Choice>
          <mc:Fallback>
            <p:pic>
              <p:nvPicPr>
                <p:cNvPr id="61" name="Freihand 60">
                  <a:extLst>
                    <a:ext uri="{FF2B5EF4-FFF2-40B4-BE49-F238E27FC236}">
                      <a16:creationId xmlns:a16="http://schemas.microsoft.com/office/drawing/2014/main" id="{1C99F135-4FBE-4725-85B3-F05DF96CA935}"/>
                    </a:ext>
                  </a:extLst>
                </p:cNvPr>
                <p:cNvPicPr/>
                <p:nvPr/>
              </p:nvPicPr>
              <p:blipFill>
                <a:blip r:embed="rId98"/>
                <a:stretch>
                  <a:fillRect/>
                </a:stretch>
              </p:blipFill>
              <p:spPr>
                <a:xfrm>
                  <a:off x="1047581" y="965552"/>
                  <a:ext cx="70142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1DAA5099-C4F2-407C-AE39-5A5DB013B612}"/>
                    </a:ext>
                  </a:extLst>
                </p14:cNvPr>
                <p14:cNvContentPartPr/>
                <p14:nvPr/>
              </p14:nvContentPartPr>
              <p14:xfrm>
                <a:off x="2311541" y="846392"/>
                <a:ext cx="166680" cy="194400"/>
              </p14:xfrm>
            </p:contentPart>
          </mc:Choice>
          <mc:Fallback>
            <p:pic>
              <p:nvPicPr>
                <p:cNvPr id="63" name="Freihand 62">
                  <a:extLst>
                    <a:ext uri="{FF2B5EF4-FFF2-40B4-BE49-F238E27FC236}">
                      <a16:creationId xmlns:a16="http://schemas.microsoft.com/office/drawing/2014/main" id="{1DAA5099-C4F2-407C-AE39-5A5DB013B612}"/>
                    </a:ext>
                  </a:extLst>
                </p:cNvPr>
                <p:cNvPicPr/>
                <p:nvPr/>
              </p:nvPicPr>
              <p:blipFill>
                <a:blip r:embed="rId100"/>
                <a:stretch>
                  <a:fillRect/>
                </a:stretch>
              </p:blipFill>
              <p:spPr>
                <a:xfrm>
                  <a:off x="2307221" y="842072"/>
                  <a:ext cx="175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4688" name="Freihand 114687">
                  <a:extLst>
                    <a:ext uri="{FF2B5EF4-FFF2-40B4-BE49-F238E27FC236}">
                      <a16:creationId xmlns:a16="http://schemas.microsoft.com/office/drawing/2014/main" id="{C93EBB8F-D821-477E-B325-02796723D59E}"/>
                    </a:ext>
                  </a:extLst>
                </p14:cNvPr>
                <p14:cNvContentPartPr/>
                <p14:nvPr/>
              </p14:nvContentPartPr>
              <p14:xfrm>
                <a:off x="2347901" y="935672"/>
                <a:ext cx="175320" cy="30240"/>
              </p14:xfrm>
            </p:contentPart>
          </mc:Choice>
          <mc:Fallback>
            <p:pic>
              <p:nvPicPr>
                <p:cNvPr id="114688" name="Freihand 114687">
                  <a:extLst>
                    <a:ext uri="{FF2B5EF4-FFF2-40B4-BE49-F238E27FC236}">
                      <a16:creationId xmlns:a16="http://schemas.microsoft.com/office/drawing/2014/main" id="{C93EBB8F-D821-477E-B325-02796723D59E}"/>
                    </a:ext>
                  </a:extLst>
                </p:cNvPr>
                <p:cNvPicPr/>
                <p:nvPr/>
              </p:nvPicPr>
              <p:blipFill>
                <a:blip r:embed="rId102"/>
                <a:stretch>
                  <a:fillRect/>
                </a:stretch>
              </p:blipFill>
              <p:spPr>
                <a:xfrm>
                  <a:off x="2343581" y="931352"/>
                  <a:ext cx="183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4689" name="Freihand 114688">
                  <a:extLst>
                    <a:ext uri="{FF2B5EF4-FFF2-40B4-BE49-F238E27FC236}">
                      <a16:creationId xmlns:a16="http://schemas.microsoft.com/office/drawing/2014/main" id="{A292CED7-ED4E-4CDE-A6FD-56BBE2204DA8}"/>
                    </a:ext>
                  </a:extLst>
                </p14:cNvPr>
                <p14:cNvContentPartPr/>
                <p14:nvPr/>
              </p14:nvContentPartPr>
              <p14:xfrm>
                <a:off x="2610701" y="923432"/>
                <a:ext cx="94320" cy="12240"/>
              </p14:xfrm>
            </p:contentPart>
          </mc:Choice>
          <mc:Fallback>
            <p:pic>
              <p:nvPicPr>
                <p:cNvPr id="114689" name="Freihand 114688">
                  <a:extLst>
                    <a:ext uri="{FF2B5EF4-FFF2-40B4-BE49-F238E27FC236}">
                      <a16:creationId xmlns:a16="http://schemas.microsoft.com/office/drawing/2014/main" id="{A292CED7-ED4E-4CDE-A6FD-56BBE2204DA8}"/>
                    </a:ext>
                  </a:extLst>
                </p:cNvPr>
                <p:cNvPicPr/>
                <p:nvPr/>
              </p:nvPicPr>
              <p:blipFill>
                <a:blip r:embed="rId104"/>
                <a:stretch>
                  <a:fillRect/>
                </a:stretch>
              </p:blipFill>
              <p:spPr>
                <a:xfrm>
                  <a:off x="2606381" y="919112"/>
                  <a:ext cx="102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4690" name="Freihand 114689">
                  <a:extLst>
                    <a:ext uri="{FF2B5EF4-FFF2-40B4-BE49-F238E27FC236}">
                      <a16:creationId xmlns:a16="http://schemas.microsoft.com/office/drawing/2014/main" id="{D48B4585-A395-417E-B908-4402F311E03A}"/>
                    </a:ext>
                  </a:extLst>
                </p14:cNvPr>
                <p14:cNvContentPartPr/>
                <p14:nvPr/>
              </p14:nvContentPartPr>
              <p14:xfrm>
                <a:off x="2754701" y="828392"/>
                <a:ext cx="118800" cy="126000"/>
              </p14:xfrm>
            </p:contentPart>
          </mc:Choice>
          <mc:Fallback>
            <p:pic>
              <p:nvPicPr>
                <p:cNvPr id="114690" name="Freihand 114689">
                  <a:extLst>
                    <a:ext uri="{FF2B5EF4-FFF2-40B4-BE49-F238E27FC236}">
                      <a16:creationId xmlns:a16="http://schemas.microsoft.com/office/drawing/2014/main" id="{D48B4585-A395-417E-B908-4402F311E03A}"/>
                    </a:ext>
                  </a:extLst>
                </p:cNvPr>
                <p:cNvPicPr/>
                <p:nvPr/>
              </p:nvPicPr>
              <p:blipFill>
                <a:blip r:embed="rId106"/>
                <a:stretch>
                  <a:fillRect/>
                </a:stretch>
              </p:blipFill>
              <p:spPr>
                <a:xfrm>
                  <a:off x="2750381" y="824072"/>
                  <a:ext cx="127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4692" name="Freihand 114691">
                  <a:extLst>
                    <a:ext uri="{FF2B5EF4-FFF2-40B4-BE49-F238E27FC236}">
                      <a16:creationId xmlns:a16="http://schemas.microsoft.com/office/drawing/2014/main" id="{CD72E757-F657-4BC7-8BD0-EBEDBA3BE9C6}"/>
                    </a:ext>
                  </a:extLst>
                </p14:cNvPr>
                <p14:cNvContentPartPr/>
                <p14:nvPr/>
              </p14:nvContentPartPr>
              <p14:xfrm>
                <a:off x="2929301" y="810032"/>
                <a:ext cx="95400" cy="136800"/>
              </p14:xfrm>
            </p:contentPart>
          </mc:Choice>
          <mc:Fallback>
            <p:pic>
              <p:nvPicPr>
                <p:cNvPr id="114692" name="Freihand 114691">
                  <a:extLst>
                    <a:ext uri="{FF2B5EF4-FFF2-40B4-BE49-F238E27FC236}">
                      <a16:creationId xmlns:a16="http://schemas.microsoft.com/office/drawing/2014/main" id="{CD72E757-F657-4BC7-8BD0-EBEDBA3BE9C6}"/>
                    </a:ext>
                  </a:extLst>
                </p:cNvPr>
                <p:cNvPicPr/>
                <p:nvPr/>
              </p:nvPicPr>
              <p:blipFill>
                <a:blip r:embed="rId108"/>
                <a:stretch>
                  <a:fillRect/>
                </a:stretch>
              </p:blipFill>
              <p:spPr>
                <a:xfrm>
                  <a:off x="2924981" y="805712"/>
                  <a:ext cx="104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4693" name="Freihand 114692">
                  <a:extLst>
                    <a:ext uri="{FF2B5EF4-FFF2-40B4-BE49-F238E27FC236}">
                      <a16:creationId xmlns:a16="http://schemas.microsoft.com/office/drawing/2014/main" id="{B72CCB24-27A0-4C56-8ECE-10278D369E2C}"/>
                    </a:ext>
                  </a:extLst>
                </p14:cNvPr>
                <p14:cNvContentPartPr/>
                <p14:nvPr/>
              </p14:nvContentPartPr>
              <p14:xfrm>
                <a:off x="3063941" y="857192"/>
                <a:ext cx="30600" cy="23400"/>
              </p14:xfrm>
            </p:contentPart>
          </mc:Choice>
          <mc:Fallback>
            <p:pic>
              <p:nvPicPr>
                <p:cNvPr id="114693" name="Freihand 114692">
                  <a:extLst>
                    <a:ext uri="{FF2B5EF4-FFF2-40B4-BE49-F238E27FC236}">
                      <a16:creationId xmlns:a16="http://schemas.microsoft.com/office/drawing/2014/main" id="{B72CCB24-27A0-4C56-8ECE-10278D369E2C}"/>
                    </a:ext>
                  </a:extLst>
                </p:cNvPr>
                <p:cNvPicPr/>
                <p:nvPr/>
              </p:nvPicPr>
              <p:blipFill>
                <a:blip r:embed="rId110"/>
                <a:stretch>
                  <a:fillRect/>
                </a:stretch>
              </p:blipFill>
              <p:spPr>
                <a:xfrm>
                  <a:off x="3059621" y="852872"/>
                  <a:ext cx="39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4694" name="Freihand 114693">
                  <a:extLst>
                    <a:ext uri="{FF2B5EF4-FFF2-40B4-BE49-F238E27FC236}">
                      <a16:creationId xmlns:a16="http://schemas.microsoft.com/office/drawing/2014/main" id="{47D0905D-7B25-4290-B464-99E40BAF7746}"/>
                    </a:ext>
                  </a:extLst>
                </p14:cNvPr>
                <p14:cNvContentPartPr/>
                <p14:nvPr/>
              </p14:nvContentPartPr>
              <p14:xfrm>
                <a:off x="3103181" y="785192"/>
                <a:ext cx="103680" cy="226080"/>
              </p14:xfrm>
            </p:contentPart>
          </mc:Choice>
          <mc:Fallback>
            <p:pic>
              <p:nvPicPr>
                <p:cNvPr id="114694" name="Freihand 114693">
                  <a:extLst>
                    <a:ext uri="{FF2B5EF4-FFF2-40B4-BE49-F238E27FC236}">
                      <a16:creationId xmlns:a16="http://schemas.microsoft.com/office/drawing/2014/main" id="{47D0905D-7B25-4290-B464-99E40BAF7746}"/>
                    </a:ext>
                  </a:extLst>
                </p:cNvPr>
                <p:cNvPicPr/>
                <p:nvPr/>
              </p:nvPicPr>
              <p:blipFill>
                <a:blip r:embed="rId112"/>
                <a:stretch>
                  <a:fillRect/>
                </a:stretch>
              </p:blipFill>
              <p:spPr>
                <a:xfrm>
                  <a:off x="3098861" y="780872"/>
                  <a:ext cx="1123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4695" name="Freihand 114694">
                  <a:extLst>
                    <a:ext uri="{FF2B5EF4-FFF2-40B4-BE49-F238E27FC236}">
                      <a16:creationId xmlns:a16="http://schemas.microsoft.com/office/drawing/2014/main" id="{F828016F-276E-4205-8404-222B219E31D8}"/>
                    </a:ext>
                  </a:extLst>
                </p14:cNvPr>
                <p14:cNvContentPartPr/>
                <p14:nvPr/>
              </p14:nvContentPartPr>
              <p14:xfrm>
                <a:off x="3230261" y="844952"/>
                <a:ext cx="69120" cy="65880"/>
              </p14:xfrm>
            </p:contentPart>
          </mc:Choice>
          <mc:Fallback>
            <p:pic>
              <p:nvPicPr>
                <p:cNvPr id="114695" name="Freihand 114694">
                  <a:extLst>
                    <a:ext uri="{FF2B5EF4-FFF2-40B4-BE49-F238E27FC236}">
                      <a16:creationId xmlns:a16="http://schemas.microsoft.com/office/drawing/2014/main" id="{F828016F-276E-4205-8404-222B219E31D8}"/>
                    </a:ext>
                  </a:extLst>
                </p:cNvPr>
                <p:cNvPicPr/>
                <p:nvPr/>
              </p:nvPicPr>
              <p:blipFill>
                <a:blip r:embed="rId114"/>
                <a:stretch>
                  <a:fillRect/>
                </a:stretch>
              </p:blipFill>
              <p:spPr>
                <a:xfrm>
                  <a:off x="3225941" y="840632"/>
                  <a:ext cx="77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4696" name="Freihand 114695">
                  <a:extLst>
                    <a:ext uri="{FF2B5EF4-FFF2-40B4-BE49-F238E27FC236}">
                      <a16:creationId xmlns:a16="http://schemas.microsoft.com/office/drawing/2014/main" id="{C466A8B4-9FEA-43A7-9CDC-C10AA8AB5A68}"/>
                    </a:ext>
                  </a:extLst>
                </p14:cNvPr>
                <p14:cNvContentPartPr/>
                <p14:nvPr/>
              </p14:nvContentPartPr>
              <p14:xfrm>
                <a:off x="3308021" y="738032"/>
                <a:ext cx="227160" cy="165240"/>
              </p14:xfrm>
            </p:contentPart>
          </mc:Choice>
          <mc:Fallback>
            <p:pic>
              <p:nvPicPr>
                <p:cNvPr id="114696" name="Freihand 114695">
                  <a:extLst>
                    <a:ext uri="{FF2B5EF4-FFF2-40B4-BE49-F238E27FC236}">
                      <a16:creationId xmlns:a16="http://schemas.microsoft.com/office/drawing/2014/main" id="{C466A8B4-9FEA-43A7-9CDC-C10AA8AB5A68}"/>
                    </a:ext>
                  </a:extLst>
                </p:cNvPr>
                <p:cNvPicPr/>
                <p:nvPr/>
              </p:nvPicPr>
              <p:blipFill>
                <a:blip r:embed="rId116"/>
                <a:stretch>
                  <a:fillRect/>
                </a:stretch>
              </p:blipFill>
              <p:spPr>
                <a:xfrm>
                  <a:off x="3303701" y="733712"/>
                  <a:ext cx="235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4697" name="Freihand 114696">
                  <a:extLst>
                    <a:ext uri="{FF2B5EF4-FFF2-40B4-BE49-F238E27FC236}">
                      <a16:creationId xmlns:a16="http://schemas.microsoft.com/office/drawing/2014/main" id="{77EF8C26-96F4-4488-89B9-3AD4372D0213}"/>
                    </a:ext>
                  </a:extLst>
                </p14:cNvPr>
                <p14:cNvContentPartPr/>
                <p14:nvPr/>
              </p14:nvContentPartPr>
              <p14:xfrm>
                <a:off x="3617261" y="783752"/>
                <a:ext cx="22320" cy="81360"/>
              </p14:xfrm>
            </p:contentPart>
          </mc:Choice>
          <mc:Fallback>
            <p:pic>
              <p:nvPicPr>
                <p:cNvPr id="114697" name="Freihand 114696">
                  <a:extLst>
                    <a:ext uri="{FF2B5EF4-FFF2-40B4-BE49-F238E27FC236}">
                      <a16:creationId xmlns:a16="http://schemas.microsoft.com/office/drawing/2014/main" id="{77EF8C26-96F4-4488-89B9-3AD4372D0213}"/>
                    </a:ext>
                  </a:extLst>
                </p:cNvPr>
                <p:cNvPicPr/>
                <p:nvPr/>
              </p:nvPicPr>
              <p:blipFill>
                <a:blip r:embed="rId118"/>
                <a:stretch>
                  <a:fillRect/>
                </a:stretch>
              </p:blipFill>
              <p:spPr>
                <a:xfrm>
                  <a:off x="3612941" y="779432"/>
                  <a:ext cx="30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4698" name="Freihand 114697">
                  <a:extLst>
                    <a:ext uri="{FF2B5EF4-FFF2-40B4-BE49-F238E27FC236}">
                      <a16:creationId xmlns:a16="http://schemas.microsoft.com/office/drawing/2014/main" id="{099A0A98-3959-4E1E-A6D8-2C2E1700CAF0}"/>
                    </a:ext>
                  </a:extLst>
                </p14:cNvPr>
                <p14:cNvContentPartPr/>
                <p14:nvPr/>
              </p14:nvContentPartPr>
              <p14:xfrm>
                <a:off x="3599981" y="746672"/>
                <a:ext cx="33840" cy="24840"/>
              </p14:xfrm>
            </p:contentPart>
          </mc:Choice>
          <mc:Fallback>
            <p:pic>
              <p:nvPicPr>
                <p:cNvPr id="114698" name="Freihand 114697">
                  <a:extLst>
                    <a:ext uri="{FF2B5EF4-FFF2-40B4-BE49-F238E27FC236}">
                      <a16:creationId xmlns:a16="http://schemas.microsoft.com/office/drawing/2014/main" id="{099A0A98-3959-4E1E-A6D8-2C2E1700CAF0}"/>
                    </a:ext>
                  </a:extLst>
                </p:cNvPr>
                <p:cNvPicPr/>
                <p:nvPr/>
              </p:nvPicPr>
              <p:blipFill>
                <a:blip r:embed="rId120"/>
                <a:stretch>
                  <a:fillRect/>
                </a:stretch>
              </p:blipFill>
              <p:spPr>
                <a:xfrm>
                  <a:off x="3595661" y="742352"/>
                  <a:ext cx="42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4699" name="Freihand 114698">
                  <a:extLst>
                    <a:ext uri="{FF2B5EF4-FFF2-40B4-BE49-F238E27FC236}">
                      <a16:creationId xmlns:a16="http://schemas.microsoft.com/office/drawing/2014/main" id="{CF13E492-37B5-42AB-B1AC-9F045B13798B}"/>
                    </a:ext>
                  </a:extLst>
                </p14:cNvPr>
                <p14:cNvContentPartPr/>
                <p14:nvPr/>
              </p14:nvContentPartPr>
              <p14:xfrm>
                <a:off x="3658661" y="796352"/>
                <a:ext cx="82800" cy="87480"/>
              </p14:xfrm>
            </p:contentPart>
          </mc:Choice>
          <mc:Fallback>
            <p:pic>
              <p:nvPicPr>
                <p:cNvPr id="114699" name="Freihand 114698">
                  <a:extLst>
                    <a:ext uri="{FF2B5EF4-FFF2-40B4-BE49-F238E27FC236}">
                      <a16:creationId xmlns:a16="http://schemas.microsoft.com/office/drawing/2014/main" id="{CF13E492-37B5-42AB-B1AC-9F045B13798B}"/>
                    </a:ext>
                  </a:extLst>
                </p:cNvPr>
                <p:cNvPicPr/>
                <p:nvPr/>
              </p:nvPicPr>
              <p:blipFill>
                <a:blip r:embed="rId122"/>
                <a:stretch>
                  <a:fillRect/>
                </a:stretch>
              </p:blipFill>
              <p:spPr>
                <a:xfrm>
                  <a:off x="3654341" y="792032"/>
                  <a:ext cx="91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4700" name="Freihand 114699">
                  <a:extLst>
                    <a:ext uri="{FF2B5EF4-FFF2-40B4-BE49-F238E27FC236}">
                      <a16:creationId xmlns:a16="http://schemas.microsoft.com/office/drawing/2014/main" id="{A4756F03-97C6-455F-8D46-5A81451C0768}"/>
                    </a:ext>
                  </a:extLst>
                </p14:cNvPr>
                <p14:cNvContentPartPr/>
                <p14:nvPr/>
              </p14:nvContentPartPr>
              <p14:xfrm>
                <a:off x="3711581" y="727592"/>
                <a:ext cx="104040" cy="131760"/>
              </p14:xfrm>
            </p:contentPart>
          </mc:Choice>
          <mc:Fallback>
            <p:pic>
              <p:nvPicPr>
                <p:cNvPr id="114700" name="Freihand 114699">
                  <a:extLst>
                    <a:ext uri="{FF2B5EF4-FFF2-40B4-BE49-F238E27FC236}">
                      <a16:creationId xmlns:a16="http://schemas.microsoft.com/office/drawing/2014/main" id="{A4756F03-97C6-455F-8D46-5A81451C0768}"/>
                    </a:ext>
                  </a:extLst>
                </p:cNvPr>
                <p:cNvPicPr/>
                <p:nvPr/>
              </p:nvPicPr>
              <p:blipFill>
                <a:blip r:embed="rId124"/>
                <a:stretch>
                  <a:fillRect/>
                </a:stretch>
              </p:blipFill>
              <p:spPr>
                <a:xfrm>
                  <a:off x="3707261" y="723272"/>
                  <a:ext cx="112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4703" name="Freihand 114702">
                  <a:extLst>
                    <a:ext uri="{FF2B5EF4-FFF2-40B4-BE49-F238E27FC236}">
                      <a16:creationId xmlns:a16="http://schemas.microsoft.com/office/drawing/2014/main" id="{6B5AFD33-3111-4EB3-B852-5284F6A7BAFB}"/>
                    </a:ext>
                  </a:extLst>
                </p14:cNvPr>
                <p14:cNvContentPartPr/>
                <p14:nvPr/>
              </p14:nvContentPartPr>
              <p14:xfrm>
                <a:off x="4115861" y="749912"/>
                <a:ext cx="360" cy="360"/>
              </p14:xfrm>
            </p:contentPart>
          </mc:Choice>
          <mc:Fallback>
            <p:pic>
              <p:nvPicPr>
                <p:cNvPr id="114703" name="Freihand 114702">
                  <a:extLst>
                    <a:ext uri="{FF2B5EF4-FFF2-40B4-BE49-F238E27FC236}">
                      <a16:creationId xmlns:a16="http://schemas.microsoft.com/office/drawing/2014/main" id="{6B5AFD33-3111-4EB3-B852-5284F6A7BAFB}"/>
                    </a:ext>
                  </a:extLst>
                </p:cNvPr>
                <p:cNvPicPr/>
                <p:nvPr/>
              </p:nvPicPr>
              <p:blipFill>
                <a:blip r:embed="rId92"/>
                <a:stretch>
                  <a:fillRect/>
                </a:stretch>
              </p:blipFill>
              <p:spPr>
                <a:xfrm>
                  <a:off x="4111541" y="745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4705" name="Freihand 114704">
                  <a:extLst>
                    <a:ext uri="{FF2B5EF4-FFF2-40B4-BE49-F238E27FC236}">
                      <a16:creationId xmlns:a16="http://schemas.microsoft.com/office/drawing/2014/main" id="{677D6B1B-D3F5-4C2B-B9D9-A036191D1754}"/>
                    </a:ext>
                  </a:extLst>
                </p14:cNvPr>
                <p14:cNvContentPartPr/>
                <p14:nvPr/>
              </p14:nvContentPartPr>
              <p14:xfrm>
                <a:off x="3937301" y="797432"/>
                <a:ext cx="109440" cy="49680"/>
              </p14:xfrm>
            </p:contentPart>
          </mc:Choice>
          <mc:Fallback>
            <p:pic>
              <p:nvPicPr>
                <p:cNvPr id="114705" name="Freihand 114704">
                  <a:extLst>
                    <a:ext uri="{FF2B5EF4-FFF2-40B4-BE49-F238E27FC236}">
                      <a16:creationId xmlns:a16="http://schemas.microsoft.com/office/drawing/2014/main" id="{677D6B1B-D3F5-4C2B-B9D9-A036191D1754}"/>
                    </a:ext>
                  </a:extLst>
                </p:cNvPr>
                <p:cNvPicPr/>
                <p:nvPr/>
              </p:nvPicPr>
              <p:blipFill>
                <a:blip r:embed="rId127"/>
                <a:stretch>
                  <a:fillRect/>
                </a:stretch>
              </p:blipFill>
              <p:spPr>
                <a:xfrm>
                  <a:off x="3932981" y="793112"/>
                  <a:ext cx="118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4706" name="Freihand 114705">
                  <a:extLst>
                    <a:ext uri="{FF2B5EF4-FFF2-40B4-BE49-F238E27FC236}">
                      <a16:creationId xmlns:a16="http://schemas.microsoft.com/office/drawing/2014/main" id="{6A7919C7-AD51-4588-AD9E-64143898083D}"/>
                    </a:ext>
                  </a:extLst>
                </p14:cNvPr>
                <p14:cNvContentPartPr/>
                <p14:nvPr/>
              </p14:nvContentPartPr>
              <p14:xfrm>
                <a:off x="4020821" y="755672"/>
                <a:ext cx="18360" cy="720"/>
              </p14:xfrm>
            </p:contentPart>
          </mc:Choice>
          <mc:Fallback>
            <p:pic>
              <p:nvPicPr>
                <p:cNvPr id="114706" name="Freihand 114705">
                  <a:extLst>
                    <a:ext uri="{FF2B5EF4-FFF2-40B4-BE49-F238E27FC236}">
                      <a16:creationId xmlns:a16="http://schemas.microsoft.com/office/drawing/2014/main" id="{6A7919C7-AD51-4588-AD9E-64143898083D}"/>
                    </a:ext>
                  </a:extLst>
                </p:cNvPr>
                <p:cNvPicPr/>
                <p:nvPr/>
              </p:nvPicPr>
              <p:blipFill>
                <a:blip r:embed="rId129"/>
                <a:stretch>
                  <a:fillRect/>
                </a:stretch>
              </p:blipFill>
              <p:spPr>
                <a:xfrm>
                  <a:off x="4016501" y="751352"/>
                  <a:ext cx="270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4707" name="Freihand 114706">
                  <a:extLst>
                    <a:ext uri="{FF2B5EF4-FFF2-40B4-BE49-F238E27FC236}">
                      <a16:creationId xmlns:a16="http://schemas.microsoft.com/office/drawing/2014/main" id="{FEA80313-9E9F-41BA-80DD-6DF6A35B9CF4}"/>
                    </a:ext>
                  </a:extLst>
                </p14:cNvPr>
                <p14:cNvContentPartPr/>
                <p14:nvPr/>
              </p14:nvContentPartPr>
              <p14:xfrm>
                <a:off x="4169861" y="725072"/>
                <a:ext cx="220680" cy="91440"/>
              </p14:xfrm>
            </p:contentPart>
          </mc:Choice>
          <mc:Fallback>
            <p:pic>
              <p:nvPicPr>
                <p:cNvPr id="114707" name="Freihand 114706">
                  <a:extLst>
                    <a:ext uri="{FF2B5EF4-FFF2-40B4-BE49-F238E27FC236}">
                      <a16:creationId xmlns:a16="http://schemas.microsoft.com/office/drawing/2014/main" id="{FEA80313-9E9F-41BA-80DD-6DF6A35B9CF4}"/>
                    </a:ext>
                  </a:extLst>
                </p:cNvPr>
                <p:cNvPicPr/>
                <p:nvPr/>
              </p:nvPicPr>
              <p:blipFill>
                <a:blip r:embed="rId131"/>
                <a:stretch>
                  <a:fillRect/>
                </a:stretch>
              </p:blipFill>
              <p:spPr>
                <a:xfrm>
                  <a:off x="4165541" y="720752"/>
                  <a:ext cx="229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4708" name="Freihand 114707">
                  <a:extLst>
                    <a:ext uri="{FF2B5EF4-FFF2-40B4-BE49-F238E27FC236}">
                      <a16:creationId xmlns:a16="http://schemas.microsoft.com/office/drawing/2014/main" id="{3BD40935-4C98-466C-917A-400B5A945FAE}"/>
                    </a:ext>
                  </a:extLst>
                </p14:cNvPr>
                <p14:cNvContentPartPr/>
                <p14:nvPr/>
              </p14:nvContentPartPr>
              <p14:xfrm>
                <a:off x="4531661" y="678992"/>
                <a:ext cx="184320" cy="156960"/>
              </p14:xfrm>
            </p:contentPart>
          </mc:Choice>
          <mc:Fallback>
            <p:pic>
              <p:nvPicPr>
                <p:cNvPr id="114708" name="Freihand 114707">
                  <a:extLst>
                    <a:ext uri="{FF2B5EF4-FFF2-40B4-BE49-F238E27FC236}">
                      <a16:creationId xmlns:a16="http://schemas.microsoft.com/office/drawing/2014/main" id="{3BD40935-4C98-466C-917A-400B5A945FAE}"/>
                    </a:ext>
                  </a:extLst>
                </p:cNvPr>
                <p:cNvPicPr/>
                <p:nvPr/>
              </p:nvPicPr>
              <p:blipFill>
                <a:blip r:embed="rId133"/>
                <a:stretch>
                  <a:fillRect/>
                </a:stretch>
              </p:blipFill>
              <p:spPr>
                <a:xfrm>
                  <a:off x="4527341" y="674672"/>
                  <a:ext cx="192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4709" name="Freihand 114708">
                  <a:extLst>
                    <a:ext uri="{FF2B5EF4-FFF2-40B4-BE49-F238E27FC236}">
                      <a16:creationId xmlns:a16="http://schemas.microsoft.com/office/drawing/2014/main" id="{656B8D82-A4A1-4258-B6E0-71166EB0D5CB}"/>
                    </a:ext>
                  </a:extLst>
                </p14:cNvPr>
                <p14:cNvContentPartPr/>
                <p14:nvPr/>
              </p14:nvContentPartPr>
              <p14:xfrm>
                <a:off x="4730381" y="744512"/>
                <a:ext cx="61920" cy="64080"/>
              </p14:xfrm>
            </p:contentPart>
          </mc:Choice>
          <mc:Fallback>
            <p:pic>
              <p:nvPicPr>
                <p:cNvPr id="114709" name="Freihand 114708">
                  <a:extLst>
                    <a:ext uri="{FF2B5EF4-FFF2-40B4-BE49-F238E27FC236}">
                      <a16:creationId xmlns:a16="http://schemas.microsoft.com/office/drawing/2014/main" id="{656B8D82-A4A1-4258-B6E0-71166EB0D5CB}"/>
                    </a:ext>
                  </a:extLst>
                </p:cNvPr>
                <p:cNvPicPr/>
                <p:nvPr/>
              </p:nvPicPr>
              <p:blipFill>
                <a:blip r:embed="rId135"/>
                <a:stretch>
                  <a:fillRect/>
                </a:stretch>
              </p:blipFill>
              <p:spPr>
                <a:xfrm>
                  <a:off x="4726061" y="740192"/>
                  <a:ext cx="70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4710" name="Freihand 114709">
                  <a:extLst>
                    <a:ext uri="{FF2B5EF4-FFF2-40B4-BE49-F238E27FC236}">
                      <a16:creationId xmlns:a16="http://schemas.microsoft.com/office/drawing/2014/main" id="{4B4C5850-3F45-4031-ADAF-56BC9A950ED4}"/>
                    </a:ext>
                  </a:extLst>
                </p14:cNvPr>
                <p14:cNvContentPartPr/>
                <p14:nvPr/>
              </p14:nvContentPartPr>
              <p14:xfrm>
                <a:off x="4797341" y="724712"/>
                <a:ext cx="128880" cy="160560"/>
              </p14:xfrm>
            </p:contentPart>
          </mc:Choice>
          <mc:Fallback>
            <p:pic>
              <p:nvPicPr>
                <p:cNvPr id="114710" name="Freihand 114709">
                  <a:extLst>
                    <a:ext uri="{FF2B5EF4-FFF2-40B4-BE49-F238E27FC236}">
                      <a16:creationId xmlns:a16="http://schemas.microsoft.com/office/drawing/2014/main" id="{4B4C5850-3F45-4031-ADAF-56BC9A950ED4}"/>
                    </a:ext>
                  </a:extLst>
                </p:cNvPr>
                <p:cNvPicPr/>
                <p:nvPr/>
              </p:nvPicPr>
              <p:blipFill>
                <a:blip r:embed="rId137"/>
                <a:stretch>
                  <a:fillRect/>
                </a:stretch>
              </p:blipFill>
              <p:spPr>
                <a:xfrm>
                  <a:off x="4793021" y="720392"/>
                  <a:ext cx="137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4712" name="Freihand 114711">
                  <a:extLst>
                    <a:ext uri="{FF2B5EF4-FFF2-40B4-BE49-F238E27FC236}">
                      <a16:creationId xmlns:a16="http://schemas.microsoft.com/office/drawing/2014/main" id="{84E62FDA-E7DE-4A0E-8BD1-F3BDCD253E33}"/>
                    </a:ext>
                  </a:extLst>
                </p14:cNvPr>
                <p14:cNvContentPartPr/>
                <p14:nvPr/>
              </p14:nvContentPartPr>
              <p14:xfrm>
                <a:off x="4943861" y="666752"/>
                <a:ext cx="24840" cy="109800"/>
              </p14:xfrm>
            </p:contentPart>
          </mc:Choice>
          <mc:Fallback>
            <p:pic>
              <p:nvPicPr>
                <p:cNvPr id="114712" name="Freihand 114711">
                  <a:extLst>
                    <a:ext uri="{FF2B5EF4-FFF2-40B4-BE49-F238E27FC236}">
                      <a16:creationId xmlns:a16="http://schemas.microsoft.com/office/drawing/2014/main" id="{84E62FDA-E7DE-4A0E-8BD1-F3BDCD253E33}"/>
                    </a:ext>
                  </a:extLst>
                </p:cNvPr>
                <p:cNvPicPr/>
                <p:nvPr/>
              </p:nvPicPr>
              <p:blipFill>
                <a:blip r:embed="rId139"/>
                <a:stretch>
                  <a:fillRect/>
                </a:stretch>
              </p:blipFill>
              <p:spPr>
                <a:xfrm>
                  <a:off x="4939541" y="662432"/>
                  <a:ext cx="33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4713" name="Freihand 114712">
                  <a:extLst>
                    <a:ext uri="{FF2B5EF4-FFF2-40B4-BE49-F238E27FC236}">
                      <a16:creationId xmlns:a16="http://schemas.microsoft.com/office/drawing/2014/main" id="{8B08A2A9-FF2C-4CAB-B24D-7EF345F23FA1}"/>
                    </a:ext>
                  </a:extLst>
                </p14:cNvPr>
                <p14:cNvContentPartPr/>
                <p14:nvPr/>
              </p14:nvContentPartPr>
              <p14:xfrm>
                <a:off x="5106221" y="690512"/>
                <a:ext cx="209520" cy="102600"/>
              </p14:xfrm>
            </p:contentPart>
          </mc:Choice>
          <mc:Fallback>
            <p:pic>
              <p:nvPicPr>
                <p:cNvPr id="114713" name="Freihand 114712">
                  <a:extLst>
                    <a:ext uri="{FF2B5EF4-FFF2-40B4-BE49-F238E27FC236}">
                      <a16:creationId xmlns:a16="http://schemas.microsoft.com/office/drawing/2014/main" id="{8B08A2A9-FF2C-4CAB-B24D-7EF345F23FA1}"/>
                    </a:ext>
                  </a:extLst>
                </p:cNvPr>
                <p:cNvPicPr/>
                <p:nvPr/>
              </p:nvPicPr>
              <p:blipFill>
                <a:blip r:embed="rId141"/>
                <a:stretch>
                  <a:fillRect/>
                </a:stretch>
              </p:blipFill>
              <p:spPr>
                <a:xfrm>
                  <a:off x="5101901" y="686192"/>
                  <a:ext cx="218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4714" name="Freihand 114713">
                  <a:extLst>
                    <a:ext uri="{FF2B5EF4-FFF2-40B4-BE49-F238E27FC236}">
                      <a16:creationId xmlns:a16="http://schemas.microsoft.com/office/drawing/2014/main" id="{D9951268-6DD4-4FDC-A5F7-C5234511BF39}"/>
                    </a:ext>
                  </a:extLst>
                </p14:cNvPr>
                <p14:cNvContentPartPr/>
                <p14:nvPr/>
              </p14:nvContentPartPr>
              <p14:xfrm>
                <a:off x="5275421" y="671792"/>
                <a:ext cx="360" cy="360"/>
              </p14:xfrm>
            </p:contentPart>
          </mc:Choice>
          <mc:Fallback>
            <p:pic>
              <p:nvPicPr>
                <p:cNvPr id="114714" name="Freihand 114713">
                  <a:extLst>
                    <a:ext uri="{FF2B5EF4-FFF2-40B4-BE49-F238E27FC236}">
                      <a16:creationId xmlns:a16="http://schemas.microsoft.com/office/drawing/2014/main" id="{D9951268-6DD4-4FDC-A5F7-C5234511BF39}"/>
                    </a:ext>
                  </a:extLst>
                </p:cNvPr>
                <p:cNvPicPr/>
                <p:nvPr/>
              </p:nvPicPr>
              <p:blipFill>
                <a:blip r:embed="rId92"/>
                <a:stretch>
                  <a:fillRect/>
                </a:stretch>
              </p:blipFill>
              <p:spPr>
                <a:xfrm>
                  <a:off x="5271101" y="667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4715" name="Freihand 114714">
                  <a:extLst>
                    <a:ext uri="{FF2B5EF4-FFF2-40B4-BE49-F238E27FC236}">
                      <a16:creationId xmlns:a16="http://schemas.microsoft.com/office/drawing/2014/main" id="{653C1F8A-D571-4AFF-A1D6-D83DC827FCAA}"/>
                    </a:ext>
                  </a:extLst>
                </p14:cNvPr>
                <p14:cNvContentPartPr/>
                <p14:nvPr/>
              </p14:nvContentPartPr>
              <p14:xfrm>
                <a:off x="5481341" y="688352"/>
                <a:ext cx="24840" cy="90720"/>
              </p14:xfrm>
            </p:contentPart>
          </mc:Choice>
          <mc:Fallback>
            <p:pic>
              <p:nvPicPr>
                <p:cNvPr id="114715" name="Freihand 114714">
                  <a:extLst>
                    <a:ext uri="{FF2B5EF4-FFF2-40B4-BE49-F238E27FC236}">
                      <a16:creationId xmlns:a16="http://schemas.microsoft.com/office/drawing/2014/main" id="{653C1F8A-D571-4AFF-A1D6-D83DC827FCAA}"/>
                    </a:ext>
                  </a:extLst>
                </p:cNvPr>
                <p:cNvPicPr/>
                <p:nvPr/>
              </p:nvPicPr>
              <p:blipFill>
                <a:blip r:embed="rId144"/>
                <a:stretch>
                  <a:fillRect/>
                </a:stretch>
              </p:blipFill>
              <p:spPr>
                <a:xfrm>
                  <a:off x="5477021" y="684032"/>
                  <a:ext cx="33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4716" name="Freihand 114715">
                  <a:extLst>
                    <a:ext uri="{FF2B5EF4-FFF2-40B4-BE49-F238E27FC236}">
                      <a16:creationId xmlns:a16="http://schemas.microsoft.com/office/drawing/2014/main" id="{7E108CD3-F89D-4E6B-8FC9-E0B1A31FFA96}"/>
                    </a:ext>
                  </a:extLst>
                </p14:cNvPr>
                <p14:cNvContentPartPr/>
                <p14:nvPr/>
              </p14:nvContentPartPr>
              <p14:xfrm>
                <a:off x="5403221" y="621032"/>
                <a:ext cx="146160" cy="95040"/>
              </p14:xfrm>
            </p:contentPart>
          </mc:Choice>
          <mc:Fallback>
            <p:pic>
              <p:nvPicPr>
                <p:cNvPr id="114716" name="Freihand 114715">
                  <a:extLst>
                    <a:ext uri="{FF2B5EF4-FFF2-40B4-BE49-F238E27FC236}">
                      <a16:creationId xmlns:a16="http://schemas.microsoft.com/office/drawing/2014/main" id="{7E108CD3-F89D-4E6B-8FC9-E0B1A31FFA96}"/>
                    </a:ext>
                  </a:extLst>
                </p:cNvPr>
                <p:cNvPicPr/>
                <p:nvPr/>
              </p:nvPicPr>
              <p:blipFill>
                <a:blip r:embed="rId146"/>
                <a:stretch>
                  <a:fillRect/>
                </a:stretch>
              </p:blipFill>
              <p:spPr>
                <a:xfrm>
                  <a:off x="5398901" y="616712"/>
                  <a:ext cx="154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4717" name="Freihand 114716">
                  <a:extLst>
                    <a:ext uri="{FF2B5EF4-FFF2-40B4-BE49-F238E27FC236}">
                      <a16:creationId xmlns:a16="http://schemas.microsoft.com/office/drawing/2014/main" id="{23F90A49-1A72-48F8-9461-669C7922C372}"/>
                    </a:ext>
                  </a:extLst>
                </p14:cNvPr>
                <p14:cNvContentPartPr/>
                <p14:nvPr/>
              </p14:nvContentPartPr>
              <p14:xfrm>
                <a:off x="5578181" y="688712"/>
                <a:ext cx="189360" cy="71640"/>
              </p14:xfrm>
            </p:contentPart>
          </mc:Choice>
          <mc:Fallback>
            <p:pic>
              <p:nvPicPr>
                <p:cNvPr id="114717" name="Freihand 114716">
                  <a:extLst>
                    <a:ext uri="{FF2B5EF4-FFF2-40B4-BE49-F238E27FC236}">
                      <a16:creationId xmlns:a16="http://schemas.microsoft.com/office/drawing/2014/main" id="{23F90A49-1A72-48F8-9461-669C7922C372}"/>
                    </a:ext>
                  </a:extLst>
                </p:cNvPr>
                <p:cNvPicPr/>
                <p:nvPr/>
              </p:nvPicPr>
              <p:blipFill>
                <a:blip r:embed="rId148"/>
                <a:stretch>
                  <a:fillRect/>
                </a:stretch>
              </p:blipFill>
              <p:spPr>
                <a:xfrm>
                  <a:off x="5573861" y="684392"/>
                  <a:ext cx="198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4718" name="Freihand 114717">
                  <a:extLst>
                    <a:ext uri="{FF2B5EF4-FFF2-40B4-BE49-F238E27FC236}">
                      <a16:creationId xmlns:a16="http://schemas.microsoft.com/office/drawing/2014/main" id="{A6565452-C9AD-439F-B9B1-A08C560CACA3}"/>
                    </a:ext>
                  </a:extLst>
                </p14:cNvPr>
                <p14:cNvContentPartPr/>
                <p14:nvPr/>
              </p14:nvContentPartPr>
              <p14:xfrm>
                <a:off x="5740181" y="646232"/>
                <a:ext cx="14400" cy="31320"/>
              </p14:xfrm>
            </p:contentPart>
          </mc:Choice>
          <mc:Fallback>
            <p:pic>
              <p:nvPicPr>
                <p:cNvPr id="114718" name="Freihand 114717">
                  <a:extLst>
                    <a:ext uri="{FF2B5EF4-FFF2-40B4-BE49-F238E27FC236}">
                      <a16:creationId xmlns:a16="http://schemas.microsoft.com/office/drawing/2014/main" id="{A6565452-C9AD-439F-B9B1-A08C560CACA3}"/>
                    </a:ext>
                  </a:extLst>
                </p:cNvPr>
                <p:cNvPicPr/>
                <p:nvPr/>
              </p:nvPicPr>
              <p:blipFill>
                <a:blip r:embed="rId150"/>
                <a:stretch>
                  <a:fillRect/>
                </a:stretch>
              </p:blipFill>
              <p:spPr>
                <a:xfrm>
                  <a:off x="5735861" y="641912"/>
                  <a:ext cx="23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4719" name="Freihand 114718">
                  <a:extLst>
                    <a:ext uri="{FF2B5EF4-FFF2-40B4-BE49-F238E27FC236}">
                      <a16:creationId xmlns:a16="http://schemas.microsoft.com/office/drawing/2014/main" id="{B31385FA-5F77-43A7-9EEA-F7A42E86712C}"/>
                    </a:ext>
                  </a:extLst>
                </p14:cNvPr>
                <p14:cNvContentPartPr/>
                <p14:nvPr/>
              </p14:nvContentPartPr>
              <p14:xfrm>
                <a:off x="5779421" y="679712"/>
                <a:ext cx="48600" cy="74160"/>
              </p14:xfrm>
            </p:contentPart>
          </mc:Choice>
          <mc:Fallback>
            <p:pic>
              <p:nvPicPr>
                <p:cNvPr id="114719" name="Freihand 114718">
                  <a:extLst>
                    <a:ext uri="{FF2B5EF4-FFF2-40B4-BE49-F238E27FC236}">
                      <a16:creationId xmlns:a16="http://schemas.microsoft.com/office/drawing/2014/main" id="{B31385FA-5F77-43A7-9EEA-F7A42E86712C}"/>
                    </a:ext>
                  </a:extLst>
                </p:cNvPr>
                <p:cNvPicPr/>
                <p:nvPr/>
              </p:nvPicPr>
              <p:blipFill>
                <a:blip r:embed="rId152"/>
                <a:stretch>
                  <a:fillRect/>
                </a:stretch>
              </p:blipFill>
              <p:spPr>
                <a:xfrm>
                  <a:off x="5775101" y="675392"/>
                  <a:ext cx="57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4720" name="Freihand 114719">
                  <a:extLst>
                    <a:ext uri="{FF2B5EF4-FFF2-40B4-BE49-F238E27FC236}">
                      <a16:creationId xmlns:a16="http://schemas.microsoft.com/office/drawing/2014/main" id="{D4643E29-FE80-451D-9967-F159404D57CE}"/>
                    </a:ext>
                  </a:extLst>
                </p14:cNvPr>
                <p14:cNvContentPartPr/>
                <p14:nvPr/>
              </p14:nvContentPartPr>
              <p14:xfrm>
                <a:off x="5855381" y="637952"/>
                <a:ext cx="176040" cy="99360"/>
              </p14:xfrm>
            </p:contentPart>
          </mc:Choice>
          <mc:Fallback>
            <p:pic>
              <p:nvPicPr>
                <p:cNvPr id="114720" name="Freihand 114719">
                  <a:extLst>
                    <a:ext uri="{FF2B5EF4-FFF2-40B4-BE49-F238E27FC236}">
                      <a16:creationId xmlns:a16="http://schemas.microsoft.com/office/drawing/2014/main" id="{D4643E29-FE80-451D-9967-F159404D57CE}"/>
                    </a:ext>
                  </a:extLst>
                </p:cNvPr>
                <p:cNvPicPr/>
                <p:nvPr/>
              </p:nvPicPr>
              <p:blipFill>
                <a:blip r:embed="rId154"/>
                <a:stretch>
                  <a:fillRect/>
                </a:stretch>
              </p:blipFill>
              <p:spPr>
                <a:xfrm>
                  <a:off x="5851061" y="633632"/>
                  <a:ext cx="184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4721" name="Freihand 114720">
                  <a:extLst>
                    <a:ext uri="{FF2B5EF4-FFF2-40B4-BE49-F238E27FC236}">
                      <a16:creationId xmlns:a16="http://schemas.microsoft.com/office/drawing/2014/main" id="{74B8F905-D7E5-4FCE-A96A-92647C337244}"/>
                    </a:ext>
                  </a:extLst>
                </p14:cNvPr>
                <p14:cNvContentPartPr/>
                <p14:nvPr/>
              </p14:nvContentPartPr>
              <p14:xfrm>
                <a:off x="6197741" y="685112"/>
                <a:ext cx="276120" cy="88560"/>
              </p14:xfrm>
            </p:contentPart>
          </mc:Choice>
          <mc:Fallback>
            <p:pic>
              <p:nvPicPr>
                <p:cNvPr id="114721" name="Freihand 114720">
                  <a:extLst>
                    <a:ext uri="{FF2B5EF4-FFF2-40B4-BE49-F238E27FC236}">
                      <a16:creationId xmlns:a16="http://schemas.microsoft.com/office/drawing/2014/main" id="{74B8F905-D7E5-4FCE-A96A-92647C337244}"/>
                    </a:ext>
                  </a:extLst>
                </p:cNvPr>
                <p:cNvPicPr/>
                <p:nvPr/>
              </p:nvPicPr>
              <p:blipFill>
                <a:blip r:embed="rId156"/>
                <a:stretch>
                  <a:fillRect/>
                </a:stretch>
              </p:blipFill>
              <p:spPr>
                <a:xfrm>
                  <a:off x="6193421" y="680792"/>
                  <a:ext cx="284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4722" name="Freihand 114721">
                  <a:extLst>
                    <a:ext uri="{FF2B5EF4-FFF2-40B4-BE49-F238E27FC236}">
                      <a16:creationId xmlns:a16="http://schemas.microsoft.com/office/drawing/2014/main" id="{9D6FB3FE-AB10-4BC8-ADF1-C773FB678BCA}"/>
                    </a:ext>
                  </a:extLst>
                </p14:cNvPr>
                <p14:cNvContentPartPr/>
                <p14:nvPr/>
              </p14:nvContentPartPr>
              <p14:xfrm>
                <a:off x="6448661" y="674672"/>
                <a:ext cx="19800" cy="11160"/>
              </p14:xfrm>
            </p:contentPart>
          </mc:Choice>
          <mc:Fallback>
            <p:pic>
              <p:nvPicPr>
                <p:cNvPr id="114722" name="Freihand 114721">
                  <a:extLst>
                    <a:ext uri="{FF2B5EF4-FFF2-40B4-BE49-F238E27FC236}">
                      <a16:creationId xmlns:a16="http://schemas.microsoft.com/office/drawing/2014/main" id="{9D6FB3FE-AB10-4BC8-ADF1-C773FB678BCA}"/>
                    </a:ext>
                  </a:extLst>
                </p:cNvPr>
                <p:cNvPicPr/>
                <p:nvPr/>
              </p:nvPicPr>
              <p:blipFill>
                <a:blip r:embed="rId158"/>
                <a:stretch>
                  <a:fillRect/>
                </a:stretch>
              </p:blipFill>
              <p:spPr>
                <a:xfrm>
                  <a:off x="6444341" y="670352"/>
                  <a:ext cx="28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4723" name="Freihand 114722">
                  <a:extLst>
                    <a:ext uri="{FF2B5EF4-FFF2-40B4-BE49-F238E27FC236}">
                      <a16:creationId xmlns:a16="http://schemas.microsoft.com/office/drawing/2014/main" id="{8FC67A5F-F2CD-4555-B1FF-1085BD9C8CEC}"/>
                    </a:ext>
                  </a:extLst>
                </p14:cNvPr>
                <p14:cNvContentPartPr/>
                <p14:nvPr/>
              </p14:nvContentPartPr>
              <p14:xfrm>
                <a:off x="6509501" y="672152"/>
                <a:ext cx="96840" cy="87480"/>
              </p14:xfrm>
            </p:contentPart>
          </mc:Choice>
          <mc:Fallback>
            <p:pic>
              <p:nvPicPr>
                <p:cNvPr id="114723" name="Freihand 114722">
                  <a:extLst>
                    <a:ext uri="{FF2B5EF4-FFF2-40B4-BE49-F238E27FC236}">
                      <a16:creationId xmlns:a16="http://schemas.microsoft.com/office/drawing/2014/main" id="{8FC67A5F-F2CD-4555-B1FF-1085BD9C8CEC}"/>
                    </a:ext>
                  </a:extLst>
                </p:cNvPr>
                <p:cNvPicPr/>
                <p:nvPr/>
              </p:nvPicPr>
              <p:blipFill>
                <a:blip r:embed="rId160"/>
                <a:stretch>
                  <a:fillRect/>
                </a:stretch>
              </p:blipFill>
              <p:spPr>
                <a:xfrm>
                  <a:off x="6505181" y="667832"/>
                  <a:ext cx="105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4724" name="Freihand 114723">
                  <a:extLst>
                    <a:ext uri="{FF2B5EF4-FFF2-40B4-BE49-F238E27FC236}">
                      <a16:creationId xmlns:a16="http://schemas.microsoft.com/office/drawing/2014/main" id="{207D3264-9357-469D-9959-026342BBFA38}"/>
                    </a:ext>
                  </a:extLst>
                </p14:cNvPr>
                <p14:cNvContentPartPr/>
                <p14:nvPr/>
              </p14:nvContentPartPr>
              <p14:xfrm>
                <a:off x="6607421" y="663872"/>
                <a:ext cx="85320" cy="73800"/>
              </p14:xfrm>
            </p:contentPart>
          </mc:Choice>
          <mc:Fallback>
            <p:pic>
              <p:nvPicPr>
                <p:cNvPr id="114724" name="Freihand 114723">
                  <a:extLst>
                    <a:ext uri="{FF2B5EF4-FFF2-40B4-BE49-F238E27FC236}">
                      <a16:creationId xmlns:a16="http://schemas.microsoft.com/office/drawing/2014/main" id="{207D3264-9357-469D-9959-026342BBFA38}"/>
                    </a:ext>
                  </a:extLst>
                </p:cNvPr>
                <p:cNvPicPr/>
                <p:nvPr/>
              </p:nvPicPr>
              <p:blipFill>
                <a:blip r:embed="rId162"/>
                <a:stretch>
                  <a:fillRect/>
                </a:stretch>
              </p:blipFill>
              <p:spPr>
                <a:xfrm>
                  <a:off x="6603101" y="659552"/>
                  <a:ext cx="93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4725" name="Freihand 114724">
                  <a:extLst>
                    <a:ext uri="{FF2B5EF4-FFF2-40B4-BE49-F238E27FC236}">
                      <a16:creationId xmlns:a16="http://schemas.microsoft.com/office/drawing/2014/main" id="{EB26E453-C56F-48E5-8477-69A24CA8CC03}"/>
                    </a:ext>
                  </a:extLst>
                </p14:cNvPr>
                <p14:cNvContentPartPr/>
                <p14:nvPr/>
              </p14:nvContentPartPr>
              <p14:xfrm>
                <a:off x="6818381" y="609872"/>
                <a:ext cx="109800" cy="151920"/>
              </p14:xfrm>
            </p:contentPart>
          </mc:Choice>
          <mc:Fallback>
            <p:pic>
              <p:nvPicPr>
                <p:cNvPr id="114725" name="Freihand 114724">
                  <a:extLst>
                    <a:ext uri="{FF2B5EF4-FFF2-40B4-BE49-F238E27FC236}">
                      <a16:creationId xmlns:a16="http://schemas.microsoft.com/office/drawing/2014/main" id="{EB26E453-C56F-48E5-8477-69A24CA8CC03}"/>
                    </a:ext>
                  </a:extLst>
                </p:cNvPr>
                <p:cNvPicPr/>
                <p:nvPr/>
              </p:nvPicPr>
              <p:blipFill>
                <a:blip r:embed="rId164"/>
                <a:stretch>
                  <a:fillRect/>
                </a:stretch>
              </p:blipFill>
              <p:spPr>
                <a:xfrm>
                  <a:off x="6814061" y="605552"/>
                  <a:ext cx="118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4726" name="Freihand 114725">
                  <a:extLst>
                    <a:ext uri="{FF2B5EF4-FFF2-40B4-BE49-F238E27FC236}">
                      <a16:creationId xmlns:a16="http://schemas.microsoft.com/office/drawing/2014/main" id="{C7616E2A-D49D-4E08-9220-5BF8840B2421}"/>
                    </a:ext>
                  </a:extLst>
                </p14:cNvPr>
                <p14:cNvContentPartPr/>
                <p14:nvPr/>
              </p14:nvContentPartPr>
              <p14:xfrm>
                <a:off x="6880301" y="691592"/>
                <a:ext cx="83880" cy="38160"/>
              </p14:xfrm>
            </p:contentPart>
          </mc:Choice>
          <mc:Fallback>
            <p:pic>
              <p:nvPicPr>
                <p:cNvPr id="114726" name="Freihand 114725">
                  <a:extLst>
                    <a:ext uri="{FF2B5EF4-FFF2-40B4-BE49-F238E27FC236}">
                      <a16:creationId xmlns:a16="http://schemas.microsoft.com/office/drawing/2014/main" id="{C7616E2A-D49D-4E08-9220-5BF8840B2421}"/>
                    </a:ext>
                  </a:extLst>
                </p:cNvPr>
                <p:cNvPicPr/>
                <p:nvPr/>
              </p:nvPicPr>
              <p:blipFill>
                <a:blip r:embed="rId166"/>
                <a:stretch>
                  <a:fillRect/>
                </a:stretch>
              </p:blipFill>
              <p:spPr>
                <a:xfrm>
                  <a:off x="6875981" y="687272"/>
                  <a:ext cx="92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727" name="Freihand 114726">
                  <a:extLst>
                    <a:ext uri="{FF2B5EF4-FFF2-40B4-BE49-F238E27FC236}">
                      <a16:creationId xmlns:a16="http://schemas.microsoft.com/office/drawing/2014/main" id="{CD30E3A9-1FF1-4423-91D6-1C1164497F53}"/>
                    </a:ext>
                  </a:extLst>
                </p14:cNvPr>
                <p14:cNvContentPartPr/>
                <p14:nvPr/>
              </p14:nvContentPartPr>
              <p14:xfrm>
                <a:off x="6949781" y="673232"/>
                <a:ext cx="291600" cy="136080"/>
              </p14:xfrm>
            </p:contentPart>
          </mc:Choice>
          <mc:Fallback>
            <p:pic>
              <p:nvPicPr>
                <p:cNvPr id="114727" name="Freihand 114726">
                  <a:extLst>
                    <a:ext uri="{FF2B5EF4-FFF2-40B4-BE49-F238E27FC236}">
                      <a16:creationId xmlns:a16="http://schemas.microsoft.com/office/drawing/2014/main" id="{CD30E3A9-1FF1-4423-91D6-1C1164497F53}"/>
                    </a:ext>
                  </a:extLst>
                </p:cNvPr>
                <p:cNvPicPr/>
                <p:nvPr/>
              </p:nvPicPr>
              <p:blipFill>
                <a:blip r:embed="rId168"/>
                <a:stretch>
                  <a:fillRect/>
                </a:stretch>
              </p:blipFill>
              <p:spPr>
                <a:xfrm>
                  <a:off x="6945461" y="668912"/>
                  <a:ext cx="300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728" name="Freihand 114727">
                  <a:extLst>
                    <a:ext uri="{FF2B5EF4-FFF2-40B4-BE49-F238E27FC236}">
                      <a16:creationId xmlns:a16="http://schemas.microsoft.com/office/drawing/2014/main" id="{B717C9F3-6117-4FED-BCC7-2123FAD3F711}"/>
                    </a:ext>
                  </a:extLst>
                </p14:cNvPr>
                <p14:cNvContentPartPr/>
                <p14:nvPr/>
              </p14:nvContentPartPr>
              <p14:xfrm>
                <a:off x="7271981" y="579992"/>
                <a:ext cx="66600" cy="114480"/>
              </p14:xfrm>
            </p:contentPart>
          </mc:Choice>
          <mc:Fallback>
            <p:pic>
              <p:nvPicPr>
                <p:cNvPr id="114728" name="Freihand 114727">
                  <a:extLst>
                    <a:ext uri="{FF2B5EF4-FFF2-40B4-BE49-F238E27FC236}">
                      <a16:creationId xmlns:a16="http://schemas.microsoft.com/office/drawing/2014/main" id="{B717C9F3-6117-4FED-BCC7-2123FAD3F711}"/>
                    </a:ext>
                  </a:extLst>
                </p:cNvPr>
                <p:cNvPicPr/>
                <p:nvPr/>
              </p:nvPicPr>
              <p:blipFill>
                <a:blip r:embed="rId170"/>
                <a:stretch>
                  <a:fillRect/>
                </a:stretch>
              </p:blipFill>
              <p:spPr>
                <a:xfrm>
                  <a:off x="7267661" y="575672"/>
                  <a:ext cx="75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4729" name="Freihand 114728">
                  <a:extLst>
                    <a:ext uri="{FF2B5EF4-FFF2-40B4-BE49-F238E27FC236}">
                      <a16:creationId xmlns:a16="http://schemas.microsoft.com/office/drawing/2014/main" id="{C8216DD0-DC45-46D3-B764-CB5045B4559F}"/>
                    </a:ext>
                  </a:extLst>
                </p14:cNvPr>
                <p14:cNvContentPartPr/>
                <p14:nvPr/>
              </p14:nvContentPartPr>
              <p14:xfrm>
                <a:off x="7315541" y="659552"/>
                <a:ext cx="51840" cy="47160"/>
              </p14:xfrm>
            </p:contentPart>
          </mc:Choice>
          <mc:Fallback>
            <p:pic>
              <p:nvPicPr>
                <p:cNvPr id="114729" name="Freihand 114728">
                  <a:extLst>
                    <a:ext uri="{FF2B5EF4-FFF2-40B4-BE49-F238E27FC236}">
                      <a16:creationId xmlns:a16="http://schemas.microsoft.com/office/drawing/2014/main" id="{C8216DD0-DC45-46D3-B764-CB5045B4559F}"/>
                    </a:ext>
                  </a:extLst>
                </p:cNvPr>
                <p:cNvPicPr/>
                <p:nvPr/>
              </p:nvPicPr>
              <p:blipFill>
                <a:blip r:embed="rId172"/>
                <a:stretch>
                  <a:fillRect/>
                </a:stretch>
              </p:blipFill>
              <p:spPr>
                <a:xfrm>
                  <a:off x="7311221" y="655232"/>
                  <a:ext cx="60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730" name="Freihand 114729">
                  <a:extLst>
                    <a:ext uri="{FF2B5EF4-FFF2-40B4-BE49-F238E27FC236}">
                      <a16:creationId xmlns:a16="http://schemas.microsoft.com/office/drawing/2014/main" id="{1E88BFBA-CC48-492F-B941-517477B66987}"/>
                    </a:ext>
                  </a:extLst>
                </p14:cNvPr>
                <p14:cNvContentPartPr/>
                <p14:nvPr/>
              </p14:nvContentPartPr>
              <p14:xfrm>
                <a:off x="7378901" y="602312"/>
                <a:ext cx="170280" cy="112320"/>
              </p14:xfrm>
            </p:contentPart>
          </mc:Choice>
          <mc:Fallback>
            <p:pic>
              <p:nvPicPr>
                <p:cNvPr id="114730" name="Freihand 114729">
                  <a:extLst>
                    <a:ext uri="{FF2B5EF4-FFF2-40B4-BE49-F238E27FC236}">
                      <a16:creationId xmlns:a16="http://schemas.microsoft.com/office/drawing/2014/main" id="{1E88BFBA-CC48-492F-B941-517477B66987}"/>
                    </a:ext>
                  </a:extLst>
                </p:cNvPr>
                <p:cNvPicPr/>
                <p:nvPr/>
              </p:nvPicPr>
              <p:blipFill>
                <a:blip r:embed="rId174"/>
                <a:stretch>
                  <a:fillRect/>
                </a:stretch>
              </p:blipFill>
              <p:spPr>
                <a:xfrm>
                  <a:off x="7374581" y="597992"/>
                  <a:ext cx="178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4731" name="Freihand 114730">
                  <a:extLst>
                    <a:ext uri="{FF2B5EF4-FFF2-40B4-BE49-F238E27FC236}">
                      <a16:creationId xmlns:a16="http://schemas.microsoft.com/office/drawing/2014/main" id="{357D3F22-EA3B-4459-A133-CD18012F7FBA}"/>
                    </a:ext>
                  </a:extLst>
                </p14:cNvPr>
                <p14:cNvContentPartPr/>
                <p14:nvPr/>
              </p14:nvContentPartPr>
              <p14:xfrm>
                <a:off x="7582301" y="640472"/>
                <a:ext cx="132120" cy="71280"/>
              </p14:xfrm>
            </p:contentPart>
          </mc:Choice>
          <mc:Fallback>
            <p:pic>
              <p:nvPicPr>
                <p:cNvPr id="114731" name="Freihand 114730">
                  <a:extLst>
                    <a:ext uri="{FF2B5EF4-FFF2-40B4-BE49-F238E27FC236}">
                      <a16:creationId xmlns:a16="http://schemas.microsoft.com/office/drawing/2014/main" id="{357D3F22-EA3B-4459-A133-CD18012F7FBA}"/>
                    </a:ext>
                  </a:extLst>
                </p:cNvPr>
                <p:cNvPicPr/>
                <p:nvPr/>
              </p:nvPicPr>
              <p:blipFill>
                <a:blip r:embed="rId176"/>
                <a:stretch>
                  <a:fillRect/>
                </a:stretch>
              </p:blipFill>
              <p:spPr>
                <a:xfrm>
                  <a:off x="7577981" y="636152"/>
                  <a:ext cx="140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4732" name="Freihand 114731">
                  <a:extLst>
                    <a:ext uri="{FF2B5EF4-FFF2-40B4-BE49-F238E27FC236}">
                      <a16:creationId xmlns:a16="http://schemas.microsoft.com/office/drawing/2014/main" id="{33AD43C7-D559-4831-B093-648ACDCD424E}"/>
                    </a:ext>
                  </a:extLst>
                </p14:cNvPr>
                <p14:cNvContentPartPr/>
                <p14:nvPr/>
              </p14:nvContentPartPr>
              <p14:xfrm>
                <a:off x="7697861" y="653432"/>
                <a:ext cx="80280" cy="160560"/>
              </p14:xfrm>
            </p:contentPart>
          </mc:Choice>
          <mc:Fallback>
            <p:pic>
              <p:nvPicPr>
                <p:cNvPr id="114732" name="Freihand 114731">
                  <a:extLst>
                    <a:ext uri="{FF2B5EF4-FFF2-40B4-BE49-F238E27FC236}">
                      <a16:creationId xmlns:a16="http://schemas.microsoft.com/office/drawing/2014/main" id="{33AD43C7-D559-4831-B093-648ACDCD424E}"/>
                    </a:ext>
                  </a:extLst>
                </p:cNvPr>
                <p:cNvPicPr/>
                <p:nvPr/>
              </p:nvPicPr>
              <p:blipFill>
                <a:blip r:embed="rId178"/>
                <a:stretch>
                  <a:fillRect/>
                </a:stretch>
              </p:blipFill>
              <p:spPr>
                <a:xfrm>
                  <a:off x="7693541" y="649112"/>
                  <a:ext cx="88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733" name="Freihand 114732">
                  <a:extLst>
                    <a:ext uri="{FF2B5EF4-FFF2-40B4-BE49-F238E27FC236}">
                      <a16:creationId xmlns:a16="http://schemas.microsoft.com/office/drawing/2014/main" id="{6188D1ED-0F12-4D78-8D77-A6B7634827ED}"/>
                    </a:ext>
                  </a:extLst>
                </p14:cNvPr>
                <p14:cNvContentPartPr/>
                <p14:nvPr/>
              </p14:nvContentPartPr>
              <p14:xfrm>
                <a:off x="7804061" y="608792"/>
                <a:ext cx="65880" cy="86760"/>
              </p14:xfrm>
            </p:contentPart>
          </mc:Choice>
          <mc:Fallback>
            <p:pic>
              <p:nvPicPr>
                <p:cNvPr id="114733" name="Freihand 114732">
                  <a:extLst>
                    <a:ext uri="{FF2B5EF4-FFF2-40B4-BE49-F238E27FC236}">
                      <a16:creationId xmlns:a16="http://schemas.microsoft.com/office/drawing/2014/main" id="{6188D1ED-0F12-4D78-8D77-A6B7634827ED}"/>
                    </a:ext>
                  </a:extLst>
                </p:cNvPr>
                <p:cNvPicPr/>
                <p:nvPr/>
              </p:nvPicPr>
              <p:blipFill>
                <a:blip r:embed="rId180"/>
                <a:stretch>
                  <a:fillRect/>
                </a:stretch>
              </p:blipFill>
              <p:spPr>
                <a:xfrm>
                  <a:off x="7799741" y="604472"/>
                  <a:ext cx="74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734" name="Freihand 114733">
                  <a:extLst>
                    <a:ext uri="{FF2B5EF4-FFF2-40B4-BE49-F238E27FC236}">
                      <a16:creationId xmlns:a16="http://schemas.microsoft.com/office/drawing/2014/main" id="{E83C1E2E-0FE0-4ECA-9164-6E8784C0B9F1}"/>
                    </a:ext>
                  </a:extLst>
                </p14:cNvPr>
                <p14:cNvContentPartPr/>
                <p14:nvPr/>
              </p14:nvContentPartPr>
              <p14:xfrm>
                <a:off x="7840781" y="654152"/>
                <a:ext cx="29160" cy="48600"/>
              </p14:xfrm>
            </p:contentPart>
          </mc:Choice>
          <mc:Fallback>
            <p:pic>
              <p:nvPicPr>
                <p:cNvPr id="114734" name="Freihand 114733">
                  <a:extLst>
                    <a:ext uri="{FF2B5EF4-FFF2-40B4-BE49-F238E27FC236}">
                      <a16:creationId xmlns:a16="http://schemas.microsoft.com/office/drawing/2014/main" id="{E83C1E2E-0FE0-4ECA-9164-6E8784C0B9F1}"/>
                    </a:ext>
                  </a:extLst>
                </p:cNvPr>
                <p:cNvPicPr/>
                <p:nvPr/>
              </p:nvPicPr>
              <p:blipFill>
                <a:blip r:embed="rId182"/>
                <a:stretch>
                  <a:fillRect/>
                </a:stretch>
              </p:blipFill>
              <p:spPr>
                <a:xfrm>
                  <a:off x="7836461" y="649832"/>
                  <a:ext cx="37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735" name="Freihand 114734">
                  <a:extLst>
                    <a:ext uri="{FF2B5EF4-FFF2-40B4-BE49-F238E27FC236}">
                      <a16:creationId xmlns:a16="http://schemas.microsoft.com/office/drawing/2014/main" id="{DCBB069A-106D-4C49-8424-4E93785BC8C6}"/>
                    </a:ext>
                  </a:extLst>
                </p14:cNvPr>
                <p14:cNvContentPartPr/>
                <p14:nvPr/>
              </p14:nvContentPartPr>
              <p14:xfrm>
                <a:off x="7898381" y="598712"/>
                <a:ext cx="152280" cy="104400"/>
              </p14:xfrm>
            </p:contentPart>
          </mc:Choice>
          <mc:Fallback>
            <p:pic>
              <p:nvPicPr>
                <p:cNvPr id="114735" name="Freihand 114734">
                  <a:extLst>
                    <a:ext uri="{FF2B5EF4-FFF2-40B4-BE49-F238E27FC236}">
                      <a16:creationId xmlns:a16="http://schemas.microsoft.com/office/drawing/2014/main" id="{DCBB069A-106D-4C49-8424-4E93785BC8C6}"/>
                    </a:ext>
                  </a:extLst>
                </p:cNvPr>
                <p:cNvPicPr/>
                <p:nvPr/>
              </p:nvPicPr>
              <p:blipFill>
                <a:blip r:embed="rId184"/>
                <a:stretch>
                  <a:fillRect/>
                </a:stretch>
              </p:blipFill>
              <p:spPr>
                <a:xfrm>
                  <a:off x="7894061" y="594392"/>
                  <a:ext cx="160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736" name="Freihand 114735">
                  <a:extLst>
                    <a:ext uri="{FF2B5EF4-FFF2-40B4-BE49-F238E27FC236}">
                      <a16:creationId xmlns:a16="http://schemas.microsoft.com/office/drawing/2014/main" id="{DABAB5EF-B02F-4F92-87B5-FA84A850BC07}"/>
                    </a:ext>
                  </a:extLst>
                </p14:cNvPr>
                <p14:cNvContentPartPr/>
                <p14:nvPr/>
              </p14:nvContentPartPr>
              <p14:xfrm>
                <a:off x="8070821" y="627152"/>
                <a:ext cx="61920" cy="97200"/>
              </p14:xfrm>
            </p:contentPart>
          </mc:Choice>
          <mc:Fallback>
            <p:pic>
              <p:nvPicPr>
                <p:cNvPr id="114736" name="Freihand 114735">
                  <a:extLst>
                    <a:ext uri="{FF2B5EF4-FFF2-40B4-BE49-F238E27FC236}">
                      <a16:creationId xmlns:a16="http://schemas.microsoft.com/office/drawing/2014/main" id="{DABAB5EF-B02F-4F92-87B5-FA84A850BC07}"/>
                    </a:ext>
                  </a:extLst>
                </p:cNvPr>
                <p:cNvPicPr/>
                <p:nvPr/>
              </p:nvPicPr>
              <p:blipFill>
                <a:blip r:embed="rId186"/>
                <a:stretch>
                  <a:fillRect/>
                </a:stretch>
              </p:blipFill>
              <p:spPr>
                <a:xfrm>
                  <a:off x="8066501" y="622832"/>
                  <a:ext cx="70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739" name="Freihand 114738">
                  <a:extLst>
                    <a:ext uri="{FF2B5EF4-FFF2-40B4-BE49-F238E27FC236}">
                      <a16:creationId xmlns:a16="http://schemas.microsoft.com/office/drawing/2014/main" id="{1442DE46-7EE5-4475-82DF-B139EE0998EC}"/>
                    </a:ext>
                  </a:extLst>
                </p14:cNvPr>
                <p14:cNvContentPartPr/>
                <p14:nvPr/>
              </p14:nvContentPartPr>
              <p14:xfrm>
                <a:off x="2401181" y="3045272"/>
                <a:ext cx="87840" cy="257760"/>
              </p14:xfrm>
            </p:contentPart>
          </mc:Choice>
          <mc:Fallback>
            <p:pic>
              <p:nvPicPr>
                <p:cNvPr id="114739" name="Freihand 114738">
                  <a:extLst>
                    <a:ext uri="{FF2B5EF4-FFF2-40B4-BE49-F238E27FC236}">
                      <a16:creationId xmlns:a16="http://schemas.microsoft.com/office/drawing/2014/main" id="{1442DE46-7EE5-4475-82DF-B139EE0998EC}"/>
                    </a:ext>
                  </a:extLst>
                </p:cNvPr>
                <p:cNvPicPr/>
                <p:nvPr/>
              </p:nvPicPr>
              <p:blipFill>
                <a:blip r:embed="rId188"/>
                <a:stretch>
                  <a:fillRect/>
                </a:stretch>
              </p:blipFill>
              <p:spPr>
                <a:xfrm>
                  <a:off x="2396861" y="3040952"/>
                  <a:ext cx="964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740" name="Freihand 114739">
                  <a:extLst>
                    <a:ext uri="{FF2B5EF4-FFF2-40B4-BE49-F238E27FC236}">
                      <a16:creationId xmlns:a16="http://schemas.microsoft.com/office/drawing/2014/main" id="{E0D82F25-B3C6-494F-8C51-DDB47A68D0F0}"/>
                    </a:ext>
                  </a:extLst>
                </p14:cNvPr>
                <p14:cNvContentPartPr/>
                <p14:nvPr/>
              </p14:nvContentPartPr>
              <p14:xfrm>
                <a:off x="7019981" y="4250912"/>
                <a:ext cx="90000" cy="257040"/>
              </p14:xfrm>
            </p:contentPart>
          </mc:Choice>
          <mc:Fallback>
            <p:pic>
              <p:nvPicPr>
                <p:cNvPr id="114740" name="Freihand 114739">
                  <a:extLst>
                    <a:ext uri="{FF2B5EF4-FFF2-40B4-BE49-F238E27FC236}">
                      <a16:creationId xmlns:a16="http://schemas.microsoft.com/office/drawing/2014/main" id="{E0D82F25-B3C6-494F-8C51-DDB47A68D0F0}"/>
                    </a:ext>
                  </a:extLst>
                </p:cNvPr>
                <p:cNvPicPr/>
                <p:nvPr/>
              </p:nvPicPr>
              <p:blipFill>
                <a:blip r:embed="rId190"/>
                <a:stretch>
                  <a:fillRect/>
                </a:stretch>
              </p:blipFill>
              <p:spPr>
                <a:xfrm>
                  <a:off x="7015661" y="4246592"/>
                  <a:ext cx="986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741" name="Freihand 114740">
                  <a:extLst>
                    <a:ext uri="{FF2B5EF4-FFF2-40B4-BE49-F238E27FC236}">
                      <a16:creationId xmlns:a16="http://schemas.microsoft.com/office/drawing/2014/main" id="{E31FDA29-BBA7-4301-A558-F3431A3B044A}"/>
                    </a:ext>
                  </a:extLst>
                </p14:cNvPr>
                <p14:cNvContentPartPr/>
                <p14:nvPr/>
              </p14:nvContentPartPr>
              <p14:xfrm>
                <a:off x="2586941" y="1684112"/>
                <a:ext cx="1764000" cy="1429920"/>
              </p14:xfrm>
            </p:contentPart>
          </mc:Choice>
          <mc:Fallback>
            <p:pic>
              <p:nvPicPr>
                <p:cNvPr id="114741" name="Freihand 114740">
                  <a:extLst>
                    <a:ext uri="{FF2B5EF4-FFF2-40B4-BE49-F238E27FC236}">
                      <a16:creationId xmlns:a16="http://schemas.microsoft.com/office/drawing/2014/main" id="{E31FDA29-BBA7-4301-A558-F3431A3B044A}"/>
                    </a:ext>
                  </a:extLst>
                </p:cNvPr>
                <p:cNvPicPr/>
                <p:nvPr/>
              </p:nvPicPr>
              <p:blipFill>
                <a:blip r:embed="rId192"/>
                <a:stretch>
                  <a:fillRect/>
                </a:stretch>
              </p:blipFill>
              <p:spPr>
                <a:xfrm>
                  <a:off x="2582621" y="1679792"/>
                  <a:ext cx="1772640" cy="1438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742" name="Freihand 114741">
                  <a:extLst>
                    <a:ext uri="{FF2B5EF4-FFF2-40B4-BE49-F238E27FC236}">
                      <a16:creationId xmlns:a16="http://schemas.microsoft.com/office/drawing/2014/main" id="{A1CB5E1E-A1FB-42C8-AE38-C5FE96955F90}"/>
                    </a:ext>
                  </a:extLst>
                </p14:cNvPr>
                <p14:cNvContentPartPr/>
                <p14:nvPr/>
              </p14:nvContentPartPr>
              <p14:xfrm>
                <a:off x="4339781" y="1735952"/>
                <a:ext cx="2478960" cy="2608920"/>
              </p14:xfrm>
            </p:contentPart>
          </mc:Choice>
          <mc:Fallback>
            <p:pic>
              <p:nvPicPr>
                <p:cNvPr id="114742" name="Freihand 114741">
                  <a:extLst>
                    <a:ext uri="{FF2B5EF4-FFF2-40B4-BE49-F238E27FC236}">
                      <a16:creationId xmlns:a16="http://schemas.microsoft.com/office/drawing/2014/main" id="{A1CB5E1E-A1FB-42C8-AE38-C5FE96955F90}"/>
                    </a:ext>
                  </a:extLst>
                </p:cNvPr>
                <p:cNvPicPr/>
                <p:nvPr/>
              </p:nvPicPr>
              <p:blipFill>
                <a:blip r:embed="rId194"/>
                <a:stretch>
                  <a:fillRect/>
                </a:stretch>
              </p:blipFill>
              <p:spPr>
                <a:xfrm>
                  <a:off x="4335461" y="1731632"/>
                  <a:ext cx="2487600" cy="2617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744" name="Freihand 114743">
                  <a:extLst>
                    <a:ext uri="{FF2B5EF4-FFF2-40B4-BE49-F238E27FC236}">
                      <a16:creationId xmlns:a16="http://schemas.microsoft.com/office/drawing/2014/main" id="{2C803309-CE99-4E4A-BECD-E519ABEF2B85}"/>
                    </a:ext>
                  </a:extLst>
                </p14:cNvPr>
                <p14:cNvContentPartPr/>
                <p14:nvPr/>
              </p14:nvContentPartPr>
              <p14:xfrm>
                <a:off x="3691061" y="1396112"/>
                <a:ext cx="89280" cy="124200"/>
              </p14:xfrm>
            </p:contentPart>
          </mc:Choice>
          <mc:Fallback>
            <p:pic>
              <p:nvPicPr>
                <p:cNvPr id="114744" name="Freihand 114743">
                  <a:extLst>
                    <a:ext uri="{FF2B5EF4-FFF2-40B4-BE49-F238E27FC236}">
                      <a16:creationId xmlns:a16="http://schemas.microsoft.com/office/drawing/2014/main" id="{2C803309-CE99-4E4A-BECD-E519ABEF2B85}"/>
                    </a:ext>
                  </a:extLst>
                </p:cNvPr>
                <p:cNvPicPr/>
                <p:nvPr/>
              </p:nvPicPr>
              <p:blipFill>
                <a:blip r:embed="rId196"/>
                <a:stretch>
                  <a:fillRect/>
                </a:stretch>
              </p:blipFill>
              <p:spPr>
                <a:xfrm>
                  <a:off x="3686741" y="1391792"/>
                  <a:ext cx="97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4745" name="Freihand 114744">
                  <a:extLst>
                    <a:ext uri="{FF2B5EF4-FFF2-40B4-BE49-F238E27FC236}">
                      <a16:creationId xmlns:a16="http://schemas.microsoft.com/office/drawing/2014/main" id="{F98D3B66-8ECA-41E9-BC59-C74D7D583F69}"/>
                    </a:ext>
                  </a:extLst>
                </p14:cNvPr>
                <p14:cNvContentPartPr/>
                <p14:nvPr/>
              </p14:nvContentPartPr>
              <p14:xfrm>
                <a:off x="3801581" y="1412312"/>
                <a:ext cx="4320" cy="6120"/>
              </p14:xfrm>
            </p:contentPart>
          </mc:Choice>
          <mc:Fallback>
            <p:pic>
              <p:nvPicPr>
                <p:cNvPr id="114745" name="Freihand 114744">
                  <a:extLst>
                    <a:ext uri="{FF2B5EF4-FFF2-40B4-BE49-F238E27FC236}">
                      <a16:creationId xmlns:a16="http://schemas.microsoft.com/office/drawing/2014/main" id="{F98D3B66-8ECA-41E9-BC59-C74D7D583F69}"/>
                    </a:ext>
                  </a:extLst>
                </p:cNvPr>
                <p:cNvPicPr/>
                <p:nvPr/>
              </p:nvPicPr>
              <p:blipFill>
                <a:blip r:embed="rId198"/>
                <a:stretch>
                  <a:fillRect/>
                </a:stretch>
              </p:blipFill>
              <p:spPr>
                <a:xfrm>
                  <a:off x="3797261" y="1407992"/>
                  <a:ext cx="12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747" name="Freihand 114746">
                  <a:extLst>
                    <a:ext uri="{FF2B5EF4-FFF2-40B4-BE49-F238E27FC236}">
                      <a16:creationId xmlns:a16="http://schemas.microsoft.com/office/drawing/2014/main" id="{D6FC9454-2202-44AC-AF0D-4D5382E9D1F5}"/>
                    </a:ext>
                  </a:extLst>
                </p14:cNvPr>
                <p14:cNvContentPartPr/>
                <p14:nvPr/>
              </p14:nvContentPartPr>
              <p14:xfrm>
                <a:off x="3553541" y="1446872"/>
                <a:ext cx="24120" cy="140760"/>
              </p14:xfrm>
            </p:contentPart>
          </mc:Choice>
          <mc:Fallback>
            <p:pic>
              <p:nvPicPr>
                <p:cNvPr id="114747" name="Freihand 114746">
                  <a:extLst>
                    <a:ext uri="{FF2B5EF4-FFF2-40B4-BE49-F238E27FC236}">
                      <a16:creationId xmlns:a16="http://schemas.microsoft.com/office/drawing/2014/main" id="{D6FC9454-2202-44AC-AF0D-4D5382E9D1F5}"/>
                    </a:ext>
                  </a:extLst>
                </p:cNvPr>
                <p:cNvPicPr/>
                <p:nvPr/>
              </p:nvPicPr>
              <p:blipFill>
                <a:blip r:embed="rId200"/>
                <a:stretch>
                  <a:fillRect/>
                </a:stretch>
              </p:blipFill>
              <p:spPr>
                <a:xfrm>
                  <a:off x="3549221" y="1442552"/>
                  <a:ext cx="32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4748" name="Freihand 114747">
                  <a:extLst>
                    <a:ext uri="{FF2B5EF4-FFF2-40B4-BE49-F238E27FC236}">
                      <a16:creationId xmlns:a16="http://schemas.microsoft.com/office/drawing/2014/main" id="{F663F23A-6542-4C6C-859F-CEE4A48DEC4F}"/>
                    </a:ext>
                  </a:extLst>
                </p14:cNvPr>
                <p14:cNvContentPartPr/>
                <p14:nvPr/>
              </p14:nvContentPartPr>
              <p14:xfrm>
                <a:off x="3596741" y="1454072"/>
                <a:ext cx="79560" cy="76320"/>
              </p14:xfrm>
            </p:contentPart>
          </mc:Choice>
          <mc:Fallback>
            <p:pic>
              <p:nvPicPr>
                <p:cNvPr id="114748" name="Freihand 114747">
                  <a:extLst>
                    <a:ext uri="{FF2B5EF4-FFF2-40B4-BE49-F238E27FC236}">
                      <a16:creationId xmlns:a16="http://schemas.microsoft.com/office/drawing/2014/main" id="{F663F23A-6542-4C6C-859F-CEE4A48DEC4F}"/>
                    </a:ext>
                  </a:extLst>
                </p:cNvPr>
                <p:cNvPicPr/>
                <p:nvPr/>
              </p:nvPicPr>
              <p:blipFill>
                <a:blip r:embed="rId202"/>
                <a:stretch>
                  <a:fillRect/>
                </a:stretch>
              </p:blipFill>
              <p:spPr>
                <a:xfrm>
                  <a:off x="3592421" y="1449752"/>
                  <a:ext cx="88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4749" name="Freihand 114748">
                  <a:extLst>
                    <a:ext uri="{FF2B5EF4-FFF2-40B4-BE49-F238E27FC236}">
                      <a16:creationId xmlns:a16="http://schemas.microsoft.com/office/drawing/2014/main" id="{925755DA-8BEB-40DF-8FFF-731AC138EE0F}"/>
                    </a:ext>
                  </a:extLst>
                </p14:cNvPr>
                <p14:cNvContentPartPr/>
                <p14:nvPr/>
              </p14:nvContentPartPr>
              <p14:xfrm>
                <a:off x="3779261" y="1337072"/>
                <a:ext cx="67320" cy="145800"/>
              </p14:xfrm>
            </p:contentPart>
          </mc:Choice>
          <mc:Fallback>
            <p:pic>
              <p:nvPicPr>
                <p:cNvPr id="114749" name="Freihand 114748">
                  <a:extLst>
                    <a:ext uri="{FF2B5EF4-FFF2-40B4-BE49-F238E27FC236}">
                      <a16:creationId xmlns:a16="http://schemas.microsoft.com/office/drawing/2014/main" id="{925755DA-8BEB-40DF-8FFF-731AC138EE0F}"/>
                    </a:ext>
                  </a:extLst>
                </p:cNvPr>
                <p:cNvPicPr/>
                <p:nvPr/>
              </p:nvPicPr>
              <p:blipFill>
                <a:blip r:embed="rId204"/>
                <a:stretch>
                  <a:fillRect/>
                </a:stretch>
              </p:blipFill>
              <p:spPr>
                <a:xfrm>
                  <a:off x="3774941" y="1332752"/>
                  <a:ext cx="75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4750" name="Freihand 114749">
                  <a:extLst>
                    <a:ext uri="{FF2B5EF4-FFF2-40B4-BE49-F238E27FC236}">
                      <a16:creationId xmlns:a16="http://schemas.microsoft.com/office/drawing/2014/main" id="{A72C5477-56EA-49C7-90CA-975C243536C6}"/>
                    </a:ext>
                  </a:extLst>
                </p14:cNvPr>
                <p14:cNvContentPartPr/>
                <p14:nvPr/>
              </p14:nvContentPartPr>
              <p14:xfrm>
                <a:off x="3873221" y="1362272"/>
                <a:ext cx="69480" cy="92160"/>
              </p14:xfrm>
            </p:contentPart>
          </mc:Choice>
          <mc:Fallback>
            <p:pic>
              <p:nvPicPr>
                <p:cNvPr id="114750" name="Freihand 114749">
                  <a:extLst>
                    <a:ext uri="{FF2B5EF4-FFF2-40B4-BE49-F238E27FC236}">
                      <a16:creationId xmlns:a16="http://schemas.microsoft.com/office/drawing/2014/main" id="{A72C5477-56EA-49C7-90CA-975C243536C6}"/>
                    </a:ext>
                  </a:extLst>
                </p:cNvPr>
                <p:cNvPicPr/>
                <p:nvPr/>
              </p:nvPicPr>
              <p:blipFill>
                <a:blip r:embed="rId206"/>
                <a:stretch>
                  <a:fillRect/>
                </a:stretch>
              </p:blipFill>
              <p:spPr>
                <a:xfrm>
                  <a:off x="3868901" y="1357952"/>
                  <a:ext cx="78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4751" name="Freihand 114750">
                  <a:extLst>
                    <a:ext uri="{FF2B5EF4-FFF2-40B4-BE49-F238E27FC236}">
                      <a16:creationId xmlns:a16="http://schemas.microsoft.com/office/drawing/2014/main" id="{6C7CFF98-4759-4EF1-8464-B158D762F6D8}"/>
                    </a:ext>
                  </a:extLst>
                </p14:cNvPr>
                <p14:cNvContentPartPr/>
                <p14:nvPr/>
              </p14:nvContentPartPr>
              <p14:xfrm>
                <a:off x="3954581" y="1360472"/>
                <a:ext cx="73440" cy="87480"/>
              </p14:xfrm>
            </p:contentPart>
          </mc:Choice>
          <mc:Fallback>
            <p:pic>
              <p:nvPicPr>
                <p:cNvPr id="114751" name="Freihand 114750">
                  <a:extLst>
                    <a:ext uri="{FF2B5EF4-FFF2-40B4-BE49-F238E27FC236}">
                      <a16:creationId xmlns:a16="http://schemas.microsoft.com/office/drawing/2014/main" id="{6C7CFF98-4759-4EF1-8464-B158D762F6D8}"/>
                    </a:ext>
                  </a:extLst>
                </p:cNvPr>
                <p:cNvPicPr/>
                <p:nvPr/>
              </p:nvPicPr>
              <p:blipFill>
                <a:blip r:embed="rId208"/>
                <a:stretch>
                  <a:fillRect/>
                </a:stretch>
              </p:blipFill>
              <p:spPr>
                <a:xfrm>
                  <a:off x="3950261" y="1356152"/>
                  <a:ext cx="82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4752" name="Freihand 114751">
                  <a:extLst>
                    <a:ext uri="{FF2B5EF4-FFF2-40B4-BE49-F238E27FC236}">
                      <a16:creationId xmlns:a16="http://schemas.microsoft.com/office/drawing/2014/main" id="{D239A5FF-DEFB-427F-9FA9-38727F2E01D0}"/>
                    </a:ext>
                  </a:extLst>
                </p14:cNvPr>
                <p14:cNvContentPartPr/>
                <p14:nvPr/>
              </p14:nvContentPartPr>
              <p14:xfrm>
                <a:off x="4037381" y="1355432"/>
                <a:ext cx="210240" cy="74520"/>
              </p14:xfrm>
            </p:contentPart>
          </mc:Choice>
          <mc:Fallback>
            <p:pic>
              <p:nvPicPr>
                <p:cNvPr id="114752" name="Freihand 114751">
                  <a:extLst>
                    <a:ext uri="{FF2B5EF4-FFF2-40B4-BE49-F238E27FC236}">
                      <a16:creationId xmlns:a16="http://schemas.microsoft.com/office/drawing/2014/main" id="{D239A5FF-DEFB-427F-9FA9-38727F2E01D0}"/>
                    </a:ext>
                  </a:extLst>
                </p:cNvPr>
                <p:cNvPicPr/>
                <p:nvPr/>
              </p:nvPicPr>
              <p:blipFill>
                <a:blip r:embed="rId210"/>
                <a:stretch>
                  <a:fillRect/>
                </a:stretch>
              </p:blipFill>
              <p:spPr>
                <a:xfrm>
                  <a:off x="4032701" y="1351112"/>
                  <a:ext cx="218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4754" name="Freihand 114753">
                  <a:extLst>
                    <a:ext uri="{FF2B5EF4-FFF2-40B4-BE49-F238E27FC236}">
                      <a16:creationId xmlns:a16="http://schemas.microsoft.com/office/drawing/2014/main" id="{2E153524-E6F4-42DC-A22C-5950FD479371}"/>
                    </a:ext>
                  </a:extLst>
                </p14:cNvPr>
                <p14:cNvContentPartPr/>
                <p14:nvPr/>
              </p14:nvContentPartPr>
              <p14:xfrm>
                <a:off x="4256981" y="1280552"/>
                <a:ext cx="335160" cy="101160"/>
              </p14:xfrm>
            </p:contentPart>
          </mc:Choice>
          <mc:Fallback>
            <p:pic>
              <p:nvPicPr>
                <p:cNvPr id="114754" name="Freihand 114753">
                  <a:extLst>
                    <a:ext uri="{FF2B5EF4-FFF2-40B4-BE49-F238E27FC236}">
                      <a16:creationId xmlns:a16="http://schemas.microsoft.com/office/drawing/2014/main" id="{2E153524-E6F4-42DC-A22C-5950FD479371}"/>
                    </a:ext>
                  </a:extLst>
                </p:cNvPr>
                <p:cNvPicPr/>
                <p:nvPr/>
              </p:nvPicPr>
              <p:blipFill>
                <a:blip r:embed="rId212"/>
                <a:stretch>
                  <a:fillRect/>
                </a:stretch>
              </p:blipFill>
              <p:spPr>
                <a:xfrm>
                  <a:off x="4252661" y="1276232"/>
                  <a:ext cx="343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4755" name="Freihand 114754">
                  <a:extLst>
                    <a:ext uri="{FF2B5EF4-FFF2-40B4-BE49-F238E27FC236}">
                      <a16:creationId xmlns:a16="http://schemas.microsoft.com/office/drawing/2014/main" id="{9D6D76FB-A726-4F26-A5EC-510F80B2D060}"/>
                    </a:ext>
                  </a:extLst>
                </p14:cNvPr>
                <p14:cNvContentPartPr/>
                <p14:nvPr/>
              </p14:nvContentPartPr>
              <p14:xfrm>
                <a:off x="4715621" y="1270472"/>
                <a:ext cx="90720" cy="96120"/>
              </p14:xfrm>
            </p:contentPart>
          </mc:Choice>
          <mc:Fallback>
            <p:pic>
              <p:nvPicPr>
                <p:cNvPr id="114755" name="Freihand 114754">
                  <a:extLst>
                    <a:ext uri="{FF2B5EF4-FFF2-40B4-BE49-F238E27FC236}">
                      <a16:creationId xmlns:a16="http://schemas.microsoft.com/office/drawing/2014/main" id="{9D6D76FB-A726-4F26-A5EC-510F80B2D060}"/>
                    </a:ext>
                  </a:extLst>
                </p:cNvPr>
                <p:cNvPicPr/>
                <p:nvPr/>
              </p:nvPicPr>
              <p:blipFill>
                <a:blip r:embed="rId214"/>
                <a:stretch>
                  <a:fillRect/>
                </a:stretch>
              </p:blipFill>
              <p:spPr>
                <a:xfrm>
                  <a:off x="4711301" y="1266152"/>
                  <a:ext cx="99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4756" name="Freihand 114755">
                  <a:extLst>
                    <a:ext uri="{FF2B5EF4-FFF2-40B4-BE49-F238E27FC236}">
                      <a16:creationId xmlns:a16="http://schemas.microsoft.com/office/drawing/2014/main" id="{E80924B7-33FF-43A2-A261-08DA6F9A6317}"/>
                    </a:ext>
                  </a:extLst>
                </p14:cNvPr>
                <p14:cNvContentPartPr/>
                <p14:nvPr/>
              </p14:nvContentPartPr>
              <p14:xfrm>
                <a:off x="4828301" y="1283072"/>
                <a:ext cx="193680" cy="34560"/>
              </p14:xfrm>
            </p:contentPart>
          </mc:Choice>
          <mc:Fallback>
            <p:pic>
              <p:nvPicPr>
                <p:cNvPr id="114756" name="Freihand 114755">
                  <a:extLst>
                    <a:ext uri="{FF2B5EF4-FFF2-40B4-BE49-F238E27FC236}">
                      <a16:creationId xmlns:a16="http://schemas.microsoft.com/office/drawing/2014/main" id="{E80924B7-33FF-43A2-A261-08DA6F9A6317}"/>
                    </a:ext>
                  </a:extLst>
                </p:cNvPr>
                <p:cNvPicPr/>
                <p:nvPr/>
              </p:nvPicPr>
              <p:blipFill>
                <a:blip r:embed="rId216"/>
                <a:stretch>
                  <a:fillRect/>
                </a:stretch>
              </p:blipFill>
              <p:spPr>
                <a:xfrm>
                  <a:off x="4823981" y="1278752"/>
                  <a:ext cx="202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4757" name="Freihand 114756">
                  <a:extLst>
                    <a:ext uri="{FF2B5EF4-FFF2-40B4-BE49-F238E27FC236}">
                      <a16:creationId xmlns:a16="http://schemas.microsoft.com/office/drawing/2014/main" id="{628FFD13-7E07-437E-8FE2-8D1990A39B78}"/>
                    </a:ext>
                  </a:extLst>
                </p14:cNvPr>
                <p14:cNvContentPartPr/>
                <p14:nvPr/>
              </p14:nvContentPartPr>
              <p14:xfrm>
                <a:off x="4983101" y="1247432"/>
                <a:ext cx="28800" cy="12960"/>
              </p14:xfrm>
            </p:contentPart>
          </mc:Choice>
          <mc:Fallback>
            <p:pic>
              <p:nvPicPr>
                <p:cNvPr id="114757" name="Freihand 114756">
                  <a:extLst>
                    <a:ext uri="{FF2B5EF4-FFF2-40B4-BE49-F238E27FC236}">
                      <a16:creationId xmlns:a16="http://schemas.microsoft.com/office/drawing/2014/main" id="{628FFD13-7E07-437E-8FE2-8D1990A39B78}"/>
                    </a:ext>
                  </a:extLst>
                </p:cNvPr>
                <p:cNvPicPr/>
                <p:nvPr/>
              </p:nvPicPr>
              <p:blipFill>
                <a:blip r:embed="rId218"/>
                <a:stretch>
                  <a:fillRect/>
                </a:stretch>
              </p:blipFill>
              <p:spPr>
                <a:xfrm>
                  <a:off x="4978781" y="1243112"/>
                  <a:ext cx="37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4758" name="Freihand 114757">
                  <a:extLst>
                    <a:ext uri="{FF2B5EF4-FFF2-40B4-BE49-F238E27FC236}">
                      <a16:creationId xmlns:a16="http://schemas.microsoft.com/office/drawing/2014/main" id="{0C02F491-5ACA-437C-834F-19482A841711}"/>
                    </a:ext>
                  </a:extLst>
                </p14:cNvPr>
                <p14:cNvContentPartPr/>
                <p14:nvPr/>
              </p14:nvContentPartPr>
              <p14:xfrm>
                <a:off x="5089661" y="1212872"/>
                <a:ext cx="106920" cy="81360"/>
              </p14:xfrm>
            </p:contentPart>
          </mc:Choice>
          <mc:Fallback>
            <p:pic>
              <p:nvPicPr>
                <p:cNvPr id="114758" name="Freihand 114757">
                  <a:extLst>
                    <a:ext uri="{FF2B5EF4-FFF2-40B4-BE49-F238E27FC236}">
                      <a16:creationId xmlns:a16="http://schemas.microsoft.com/office/drawing/2014/main" id="{0C02F491-5ACA-437C-834F-19482A841711}"/>
                    </a:ext>
                  </a:extLst>
                </p:cNvPr>
                <p:cNvPicPr/>
                <p:nvPr/>
              </p:nvPicPr>
              <p:blipFill>
                <a:blip r:embed="rId220"/>
                <a:stretch>
                  <a:fillRect/>
                </a:stretch>
              </p:blipFill>
              <p:spPr>
                <a:xfrm>
                  <a:off x="5085341" y="1208552"/>
                  <a:ext cx="115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4759" name="Freihand 114758">
                  <a:extLst>
                    <a:ext uri="{FF2B5EF4-FFF2-40B4-BE49-F238E27FC236}">
                      <a16:creationId xmlns:a16="http://schemas.microsoft.com/office/drawing/2014/main" id="{A088D7BF-F870-40AF-B0A7-1AF526A6DC53}"/>
                    </a:ext>
                  </a:extLst>
                </p14:cNvPr>
                <p14:cNvContentPartPr/>
                <p14:nvPr/>
              </p14:nvContentPartPr>
              <p14:xfrm>
                <a:off x="5447141" y="1167872"/>
                <a:ext cx="312840" cy="103320"/>
              </p14:xfrm>
            </p:contentPart>
          </mc:Choice>
          <mc:Fallback>
            <p:pic>
              <p:nvPicPr>
                <p:cNvPr id="114759" name="Freihand 114758">
                  <a:extLst>
                    <a:ext uri="{FF2B5EF4-FFF2-40B4-BE49-F238E27FC236}">
                      <a16:creationId xmlns:a16="http://schemas.microsoft.com/office/drawing/2014/main" id="{A088D7BF-F870-40AF-B0A7-1AF526A6DC53}"/>
                    </a:ext>
                  </a:extLst>
                </p:cNvPr>
                <p:cNvPicPr/>
                <p:nvPr/>
              </p:nvPicPr>
              <p:blipFill>
                <a:blip r:embed="rId222"/>
                <a:stretch>
                  <a:fillRect/>
                </a:stretch>
              </p:blipFill>
              <p:spPr>
                <a:xfrm>
                  <a:off x="5442821" y="1163552"/>
                  <a:ext cx="321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4760" name="Freihand 114759">
                  <a:extLst>
                    <a:ext uri="{FF2B5EF4-FFF2-40B4-BE49-F238E27FC236}">
                      <a16:creationId xmlns:a16="http://schemas.microsoft.com/office/drawing/2014/main" id="{A6154FD1-713D-45E1-8EB6-A99DE55D57A9}"/>
                    </a:ext>
                  </a:extLst>
                </p14:cNvPr>
                <p14:cNvContentPartPr/>
                <p14:nvPr/>
              </p14:nvContentPartPr>
              <p14:xfrm>
                <a:off x="5687981" y="1098752"/>
                <a:ext cx="360" cy="360"/>
              </p14:xfrm>
            </p:contentPart>
          </mc:Choice>
          <mc:Fallback>
            <p:pic>
              <p:nvPicPr>
                <p:cNvPr id="114760" name="Freihand 114759">
                  <a:extLst>
                    <a:ext uri="{FF2B5EF4-FFF2-40B4-BE49-F238E27FC236}">
                      <a16:creationId xmlns:a16="http://schemas.microsoft.com/office/drawing/2014/main" id="{A6154FD1-713D-45E1-8EB6-A99DE55D57A9}"/>
                    </a:ext>
                  </a:extLst>
                </p:cNvPr>
                <p:cNvPicPr/>
                <p:nvPr/>
              </p:nvPicPr>
              <p:blipFill>
                <a:blip r:embed="rId92"/>
                <a:stretch>
                  <a:fillRect/>
                </a:stretch>
              </p:blipFill>
              <p:spPr>
                <a:xfrm>
                  <a:off x="5683661" y="1094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4761" name="Freihand 114760">
                  <a:extLst>
                    <a:ext uri="{FF2B5EF4-FFF2-40B4-BE49-F238E27FC236}">
                      <a16:creationId xmlns:a16="http://schemas.microsoft.com/office/drawing/2014/main" id="{72FE68C4-D297-4BE0-97E3-F876F299AE30}"/>
                    </a:ext>
                  </a:extLst>
                </p14:cNvPr>
                <p14:cNvContentPartPr/>
                <p14:nvPr/>
              </p14:nvContentPartPr>
              <p14:xfrm>
                <a:off x="5962661" y="1127912"/>
                <a:ext cx="218880" cy="103320"/>
              </p14:xfrm>
            </p:contentPart>
          </mc:Choice>
          <mc:Fallback>
            <p:pic>
              <p:nvPicPr>
                <p:cNvPr id="114761" name="Freihand 114760">
                  <a:extLst>
                    <a:ext uri="{FF2B5EF4-FFF2-40B4-BE49-F238E27FC236}">
                      <a16:creationId xmlns:a16="http://schemas.microsoft.com/office/drawing/2014/main" id="{72FE68C4-D297-4BE0-97E3-F876F299AE30}"/>
                    </a:ext>
                  </a:extLst>
                </p:cNvPr>
                <p:cNvPicPr/>
                <p:nvPr/>
              </p:nvPicPr>
              <p:blipFill>
                <a:blip r:embed="rId225"/>
                <a:stretch>
                  <a:fillRect/>
                </a:stretch>
              </p:blipFill>
              <p:spPr>
                <a:xfrm>
                  <a:off x="5958341" y="1123592"/>
                  <a:ext cx="227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4762" name="Freihand 114761">
                  <a:extLst>
                    <a:ext uri="{FF2B5EF4-FFF2-40B4-BE49-F238E27FC236}">
                      <a16:creationId xmlns:a16="http://schemas.microsoft.com/office/drawing/2014/main" id="{1A795D5D-39DC-4EB2-836F-A400B8F7C61F}"/>
                    </a:ext>
                  </a:extLst>
                </p14:cNvPr>
                <p14:cNvContentPartPr/>
                <p14:nvPr/>
              </p14:nvContentPartPr>
              <p14:xfrm>
                <a:off x="6222941" y="1169672"/>
                <a:ext cx="125640" cy="46440"/>
              </p14:xfrm>
            </p:contentPart>
          </mc:Choice>
          <mc:Fallback>
            <p:pic>
              <p:nvPicPr>
                <p:cNvPr id="114762" name="Freihand 114761">
                  <a:extLst>
                    <a:ext uri="{FF2B5EF4-FFF2-40B4-BE49-F238E27FC236}">
                      <a16:creationId xmlns:a16="http://schemas.microsoft.com/office/drawing/2014/main" id="{1A795D5D-39DC-4EB2-836F-A400B8F7C61F}"/>
                    </a:ext>
                  </a:extLst>
                </p:cNvPr>
                <p:cNvPicPr/>
                <p:nvPr/>
              </p:nvPicPr>
              <p:blipFill>
                <a:blip r:embed="rId227"/>
                <a:stretch>
                  <a:fillRect/>
                </a:stretch>
              </p:blipFill>
              <p:spPr>
                <a:xfrm>
                  <a:off x="6218621" y="1165352"/>
                  <a:ext cx="134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4763" name="Freihand 114762">
                  <a:extLst>
                    <a:ext uri="{FF2B5EF4-FFF2-40B4-BE49-F238E27FC236}">
                      <a16:creationId xmlns:a16="http://schemas.microsoft.com/office/drawing/2014/main" id="{D0D782E0-ADA2-4229-93C9-2D597900E6BC}"/>
                    </a:ext>
                  </a:extLst>
                </p14:cNvPr>
                <p14:cNvContentPartPr/>
                <p14:nvPr/>
              </p14:nvContentPartPr>
              <p14:xfrm>
                <a:off x="6374501" y="1112072"/>
                <a:ext cx="205560" cy="100440"/>
              </p14:xfrm>
            </p:contentPart>
          </mc:Choice>
          <mc:Fallback>
            <p:pic>
              <p:nvPicPr>
                <p:cNvPr id="114763" name="Freihand 114762">
                  <a:extLst>
                    <a:ext uri="{FF2B5EF4-FFF2-40B4-BE49-F238E27FC236}">
                      <a16:creationId xmlns:a16="http://schemas.microsoft.com/office/drawing/2014/main" id="{D0D782E0-ADA2-4229-93C9-2D597900E6BC}"/>
                    </a:ext>
                  </a:extLst>
                </p:cNvPr>
                <p:cNvPicPr/>
                <p:nvPr/>
              </p:nvPicPr>
              <p:blipFill>
                <a:blip r:embed="rId229"/>
                <a:stretch>
                  <a:fillRect/>
                </a:stretch>
              </p:blipFill>
              <p:spPr>
                <a:xfrm>
                  <a:off x="6370181" y="1107752"/>
                  <a:ext cx="214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4764" name="Freihand 114763">
                  <a:extLst>
                    <a:ext uri="{FF2B5EF4-FFF2-40B4-BE49-F238E27FC236}">
                      <a16:creationId xmlns:a16="http://schemas.microsoft.com/office/drawing/2014/main" id="{AB9A4D7A-4365-4157-B2D4-7EF89182A39A}"/>
                    </a:ext>
                  </a:extLst>
                </p14:cNvPr>
                <p14:cNvContentPartPr/>
                <p14:nvPr/>
              </p14:nvContentPartPr>
              <p14:xfrm>
                <a:off x="6598781" y="1146632"/>
                <a:ext cx="271080" cy="167760"/>
              </p14:xfrm>
            </p:contentPart>
          </mc:Choice>
          <mc:Fallback>
            <p:pic>
              <p:nvPicPr>
                <p:cNvPr id="114764" name="Freihand 114763">
                  <a:extLst>
                    <a:ext uri="{FF2B5EF4-FFF2-40B4-BE49-F238E27FC236}">
                      <a16:creationId xmlns:a16="http://schemas.microsoft.com/office/drawing/2014/main" id="{AB9A4D7A-4365-4157-B2D4-7EF89182A39A}"/>
                    </a:ext>
                  </a:extLst>
                </p:cNvPr>
                <p:cNvPicPr/>
                <p:nvPr/>
              </p:nvPicPr>
              <p:blipFill>
                <a:blip r:embed="rId231"/>
                <a:stretch>
                  <a:fillRect/>
                </a:stretch>
              </p:blipFill>
              <p:spPr>
                <a:xfrm>
                  <a:off x="6594461" y="1142312"/>
                  <a:ext cx="279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4765" name="Freihand 114764">
                  <a:extLst>
                    <a:ext uri="{FF2B5EF4-FFF2-40B4-BE49-F238E27FC236}">
                      <a16:creationId xmlns:a16="http://schemas.microsoft.com/office/drawing/2014/main" id="{A0AA8AE8-6FD9-4247-A392-E7DC1AE2ADC0}"/>
                    </a:ext>
                  </a:extLst>
                </p14:cNvPr>
                <p14:cNvContentPartPr/>
                <p14:nvPr/>
              </p14:nvContentPartPr>
              <p14:xfrm>
                <a:off x="6908021" y="1037552"/>
                <a:ext cx="164520" cy="153360"/>
              </p14:xfrm>
            </p:contentPart>
          </mc:Choice>
          <mc:Fallback>
            <p:pic>
              <p:nvPicPr>
                <p:cNvPr id="114765" name="Freihand 114764">
                  <a:extLst>
                    <a:ext uri="{FF2B5EF4-FFF2-40B4-BE49-F238E27FC236}">
                      <a16:creationId xmlns:a16="http://schemas.microsoft.com/office/drawing/2014/main" id="{A0AA8AE8-6FD9-4247-A392-E7DC1AE2ADC0}"/>
                    </a:ext>
                  </a:extLst>
                </p:cNvPr>
                <p:cNvPicPr/>
                <p:nvPr/>
              </p:nvPicPr>
              <p:blipFill>
                <a:blip r:embed="rId233"/>
                <a:stretch>
                  <a:fillRect/>
                </a:stretch>
              </p:blipFill>
              <p:spPr>
                <a:xfrm>
                  <a:off x="6903701" y="1033232"/>
                  <a:ext cx="173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4766" name="Freihand 114765">
                  <a:extLst>
                    <a:ext uri="{FF2B5EF4-FFF2-40B4-BE49-F238E27FC236}">
                      <a16:creationId xmlns:a16="http://schemas.microsoft.com/office/drawing/2014/main" id="{BD354C8A-C790-49D4-B466-CFB591184999}"/>
                    </a:ext>
                  </a:extLst>
                </p14:cNvPr>
                <p14:cNvContentPartPr/>
                <p14:nvPr/>
              </p14:nvContentPartPr>
              <p14:xfrm>
                <a:off x="7156781" y="1043312"/>
                <a:ext cx="141840" cy="204840"/>
              </p14:xfrm>
            </p:contentPart>
          </mc:Choice>
          <mc:Fallback>
            <p:pic>
              <p:nvPicPr>
                <p:cNvPr id="114766" name="Freihand 114765">
                  <a:extLst>
                    <a:ext uri="{FF2B5EF4-FFF2-40B4-BE49-F238E27FC236}">
                      <a16:creationId xmlns:a16="http://schemas.microsoft.com/office/drawing/2014/main" id="{BD354C8A-C790-49D4-B466-CFB591184999}"/>
                    </a:ext>
                  </a:extLst>
                </p:cNvPr>
                <p:cNvPicPr/>
                <p:nvPr/>
              </p:nvPicPr>
              <p:blipFill>
                <a:blip r:embed="rId235"/>
                <a:stretch>
                  <a:fillRect/>
                </a:stretch>
              </p:blipFill>
              <p:spPr>
                <a:xfrm>
                  <a:off x="7152461" y="1038992"/>
                  <a:ext cx="1504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4767" name="Freihand 114766">
                  <a:extLst>
                    <a:ext uri="{FF2B5EF4-FFF2-40B4-BE49-F238E27FC236}">
                      <a16:creationId xmlns:a16="http://schemas.microsoft.com/office/drawing/2014/main" id="{DF5FE132-F338-4A02-AD7A-D14CDE5BC587}"/>
                    </a:ext>
                  </a:extLst>
                </p14:cNvPr>
                <p14:cNvContentPartPr/>
                <p14:nvPr/>
              </p14:nvContentPartPr>
              <p14:xfrm>
                <a:off x="7295741" y="1114952"/>
                <a:ext cx="223560" cy="67320"/>
              </p14:xfrm>
            </p:contentPart>
          </mc:Choice>
          <mc:Fallback>
            <p:pic>
              <p:nvPicPr>
                <p:cNvPr id="114767" name="Freihand 114766">
                  <a:extLst>
                    <a:ext uri="{FF2B5EF4-FFF2-40B4-BE49-F238E27FC236}">
                      <a16:creationId xmlns:a16="http://schemas.microsoft.com/office/drawing/2014/main" id="{DF5FE132-F338-4A02-AD7A-D14CDE5BC587}"/>
                    </a:ext>
                  </a:extLst>
                </p:cNvPr>
                <p:cNvPicPr/>
                <p:nvPr/>
              </p:nvPicPr>
              <p:blipFill>
                <a:blip r:embed="rId237"/>
                <a:stretch>
                  <a:fillRect/>
                </a:stretch>
              </p:blipFill>
              <p:spPr>
                <a:xfrm>
                  <a:off x="7291421" y="1110632"/>
                  <a:ext cx="232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4768" name="Freihand 114767">
                  <a:extLst>
                    <a:ext uri="{FF2B5EF4-FFF2-40B4-BE49-F238E27FC236}">
                      <a16:creationId xmlns:a16="http://schemas.microsoft.com/office/drawing/2014/main" id="{BFEA7D94-B9C2-4D54-B16D-761712B6FE58}"/>
                    </a:ext>
                  </a:extLst>
                </p14:cNvPr>
                <p14:cNvContentPartPr/>
                <p14:nvPr/>
              </p14:nvContentPartPr>
              <p14:xfrm>
                <a:off x="7326341" y="1061672"/>
                <a:ext cx="112320" cy="12240"/>
              </p14:xfrm>
            </p:contentPart>
          </mc:Choice>
          <mc:Fallback>
            <p:pic>
              <p:nvPicPr>
                <p:cNvPr id="114768" name="Freihand 114767">
                  <a:extLst>
                    <a:ext uri="{FF2B5EF4-FFF2-40B4-BE49-F238E27FC236}">
                      <a16:creationId xmlns:a16="http://schemas.microsoft.com/office/drawing/2014/main" id="{BFEA7D94-B9C2-4D54-B16D-761712B6FE58}"/>
                    </a:ext>
                  </a:extLst>
                </p:cNvPr>
                <p:cNvPicPr/>
                <p:nvPr/>
              </p:nvPicPr>
              <p:blipFill>
                <a:blip r:embed="rId239"/>
                <a:stretch>
                  <a:fillRect/>
                </a:stretch>
              </p:blipFill>
              <p:spPr>
                <a:xfrm>
                  <a:off x="7322021" y="1057352"/>
                  <a:ext cx="120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4772" name="Freihand 114771">
                  <a:extLst>
                    <a:ext uri="{FF2B5EF4-FFF2-40B4-BE49-F238E27FC236}">
                      <a16:creationId xmlns:a16="http://schemas.microsoft.com/office/drawing/2014/main" id="{7E9DC4A0-8EB9-40B0-9075-16FB83F272BD}"/>
                    </a:ext>
                  </a:extLst>
                </p14:cNvPr>
                <p14:cNvContentPartPr/>
                <p14:nvPr/>
              </p14:nvContentPartPr>
              <p14:xfrm>
                <a:off x="7052021" y="1099112"/>
                <a:ext cx="89640" cy="99000"/>
              </p14:xfrm>
            </p:contentPart>
          </mc:Choice>
          <mc:Fallback>
            <p:pic>
              <p:nvPicPr>
                <p:cNvPr id="114772" name="Freihand 114771">
                  <a:extLst>
                    <a:ext uri="{FF2B5EF4-FFF2-40B4-BE49-F238E27FC236}">
                      <a16:creationId xmlns:a16="http://schemas.microsoft.com/office/drawing/2014/main" id="{7E9DC4A0-8EB9-40B0-9075-16FB83F272BD}"/>
                    </a:ext>
                  </a:extLst>
                </p:cNvPr>
                <p:cNvPicPr/>
                <p:nvPr/>
              </p:nvPicPr>
              <p:blipFill>
                <a:blip r:embed="rId241"/>
                <a:stretch>
                  <a:fillRect/>
                </a:stretch>
              </p:blipFill>
              <p:spPr>
                <a:xfrm>
                  <a:off x="7047701" y="1094792"/>
                  <a:ext cx="98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4774" name="Freihand 114773">
                  <a:extLst>
                    <a:ext uri="{FF2B5EF4-FFF2-40B4-BE49-F238E27FC236}">
                      <a16:creationId xmlns:a16="http://schemas.microsoft.com/office/drawing/2014/main" id="{0A15B2AD-CB5C-4B24-AA41-99C2C4F5A14F}"/>
                    </a:ext>
                  </a:extLst>
                </p14:cNvPr>
                <p14:cNvContentPartPr/>
                <p14:nvPr/>
              </p14:nvContentPartPr>
              <p14:xfrm>
                <a:off x="4572341" y="1506632"/>
                <a:ext cx="264240" cy="105480"/>
              </p14:xfrm>
            </p:contentPart>
          </mc:Choice>
          <mc:Fallback>
            <p:pic>
              <p:nvPicPr>
                <p:cNvPr id="114774" name="Freihand 114773">
                  <a:extLst>
                    <a:ext uri="{FF2B5EF4-FFF2-40B4-BE49-F238E27FC236}">
                      <a16:creationId xmlns:a16="http://schemas.microsoft.com/office/drawing/2014/main" id="{0A15B2AD-CB5C-4B24-AA41-99C2C4F5A14F}"/>
                    </a:ext>
                  </a:extLst>
                </p:cNvPr>
                <p:cNvPicPr/>
                <p:nvPr/>
              </p:nvPicPr>
              <p:blipFill>
                <a:blip r:embed="rId243"/>
                <a:stretch>
                  <a:fillRect/>
                </a:stretch>
              </p:blipFill>
              <p:spPr>
                <a:xfrm>
                  <a:off x="4568021" y="1502312"/>
                  <a:ext cx="272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4775" name="Freihand 114774">
                  <a:extLst>
                    <a:ext uri="{FF2B5EF4-FFF2-40B4-BE49-F238E27FC236}">
                      <a16:creationId xmlns:a16="http://schemas.microsoft.com/office/drawing/2014/main" id="{361DE37B-968A-4CD9-9FD3-5F82658B6B18}"/>
                    </a:ext>
                  </a:extLst>
                </p14:cNvPr>
                <p14:cNvContentPartPr/>
                <p14:nvPr/>
              </p14:nvContentPartPr>
              <p14:xfrm>
                <a:off x="4741901" y="1443272"/>
                <a:ext cx="16920" cy="27360"/>
              </p14:xfrm>
            </p:contentPart>
          </mc:Choice>
          <mc:Fallback>
            <p:pic>
              <p:nvPicPr>
                <p:cNvPr id="114775" name="Freihand 114774">
                  <a:extLst>
                    <a:ext uri="{FF2B5EF4-FFF2-40B4-BE49-F238E27FC236}">
                      <a16:creationId xmlns:a16="http://schemas.microsoft.com/office/drawing/2014/main" id="{361DE37B-968A-4CD9-9FD3-5F82658B6B18}"/>
                    </a:ext>
                  </a:extLst>
                </p:cNvPr>
                <p:cNvPicPr/>
                <p:nvPr/>
              </p:nvPicPr>
              <p:blipFill>
                <a:blip r:embed="rId245"/>
                <a:stretch>
                  <a:fillRect/>
                </a:stretch>
              </p:blipFill>
              <p:spPr>
                <a:xfrm>
                  <a:off x="4737581" y="1438952"/>
                  <a:ext cx="25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14776" name="Freihand 114775">
                  <a:extLst>
                    <a:ext uri="{FF2B5EF4-FFF2-40B4-BE49-F238E27FC236}">
                      <a16:creationId xmlns:a16="http://schemas.microsoft.com/office/drawing/2014/main" id="{83984DD7-9D32-4A2E-93DA-62D003E5B20B}"/>
                    </a:ext>
                  </a:extLst>
                </p14:cNvPr>
                <p14:cNvContentPartPr/>
                <p14:nvPr/>
              </p14:nvContentPartPr>
              <p14:xfrm>
                <a:off x="4639301" y="1400792"/>
                <a:ext cx="28440" cy="162360"/>
              </p14:xfrm>
            </p:contentPart>
          </mc:Choice>
          <mc:Fallback>
            <p:pic>
              <p:nvPicPr>
                <p:cNvPr id="114776" name="Freihand 114775">
                  <a:extLst>
                    <a:ext uri="{FF2B5EF4-FFF2-40B4-BE49-F238E27FC236}">
                      <a16:creationId xmlns:a16="http://schemas.microsoft.com/office/drawing/2014/main" id="{83984DD7-9D32-4A2E-93DA-62D003E5B20B}"/>
                    </a:ext>
                  </a:extLst>
                </p:cNvPr>
                <p:cNvPicPr/>
                <p:nvPr/>
              </p:nvPicPr>
              <p:blipFill>
                <a:blip r:embed="rId247"/>
                <a:stretch>
                  <a:fillRect/>
                </a:stretch>
              </p:blipFill>
              <p:spPr>
                <a:xfrm>
                  <a:off x="4634981" y="1396472"/>
                  <a:ext cx="37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4778" name="Freihand 114777">
                  <a:extLst>
                    <a:ext uri="{FF2B5EF4-FFF2-40B4-BE49-F238E27FC236}">
                      <a16:creationId xmlns:a16="http://schemas.microsoft.com/office/drawing/2014/main" id="{46673A56-C582-4F2D-A59C-48D6738A4AA1}"/>
                    </a:ext>
                  </a:extLst>
                </p14:cNvPr>
                <p14:cNvContentPartPr/>
                <p14:nvPr/>
              </p14:nvContentPartPr>
              <p14:xfrm>
                <a:off x="4988861" y="1447952"/>
                <a:ext cx="285120" cy="90720"/>
              </p14:xfrm>
            </p:contentPart>
          </mc:Choice>
          <mc:Fallback>
            <p:pic>
              <p:nvPicPr>
                <p:cNvPr id="114778" name="Freihand 114777">
                  <a:extLst>
                    <a:ext uri="{FF2B5EF4-FFF2-40B4-BE49-F238E27FC236}">
                      <a16:creationId xmlns:a16="http://schemas.microsoft.com/office/drawing/2014/main" id="{46673A56-C582-4F2D-A59C-48D6738A4AA1}"/>
                    </a:ext>
                  </a:extLst>
                </p:cNvPr>
                <p:cNvPicPr/>
                <p:nvPr/>
              </p:nvPicPr>
              <p:blipFill>
                <a:blip r:embed="rId249"/>
                <a:stretch>
                  <a:fillRect/>
                </a:stretch>
              </p:blipFill>
              <p:spPr>
                <a:xfrm>
                  <a:off x="4984541" y="1443632"/>
                  <a:ext cx="293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14779" name="Freihand 114778">
                  <a:extLst>
                    <a:ext uri="{FF2B5EF4-FFF2-40B4-BE49-F238E27FC236}">
                      <a16:creationId xmlns:a16="http://schemas.microsoft.com/office/drawing/2014/main" id="{FFFD2C64-E444-4BA0-A2BC-3D8932EF6226}"/>
                    </a:ext>
                  </a:extLst>
                </p14:cNvPr>
                <p14:cNvContentPartPr/>
                <p14:nvPr/>
              </p14:nvContentPartPr>
              <p14:xfrm>
                <a:off x="5177141" y="1371992"/>
                <a:ext cx="15840" cy="12960"/>
              </p14:xfrm>
            </p:contentPart>
          </mc:Choice>
          <mc:Fallback>
            <p:pic>
              <p:nvPicPr>
                <p:cNvPr id="114779" name="Freihand 114778">
                  <a:extLst>
                    <a:ext uri="{FF2B5EF4-FFF2-40B4-BE49-F238E27FC236}">
                      <a16:creationId xmlns:a16="http://schemas.microsoft.com/office/drawing/2014/main" id="{FFFD2C64-E444-4BA0-A2BC-3D8932EF6226}"/>
                    </a:ext>
                  </a:extLst>
                </p:cNvPr>
                <p:cNvPicPr/>
                <p:nvPr/>
              </p:nvPicPr>
              <p:blipFill>
                <a:blip r:embed="rId251"/>
                <a:stretch>
                  <a:fillRect/>
                </a:stretch>
              </p:blipFill>
              <p:spPr>
                <a:xfrm>
                  <a:off x="5172821" y="1367672"/>
                  <a:ext cx="24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14780" name="Freihand 114779">
                  <a:extLst>
                    <a:ext uri="{FF2B5EF4-FFF2-40B4-BE49-F238E27FC236}">
                      <a16:creationId xmlns:a16="http://schemas.microsoft.com/office/drawing/2014/main" id="{2910BA21-8BA6-457B-B239-FD5748B4D8BF}"/>
                    </a:ext>
                  </a:extLst>
                </p14:cNvPr>
                <p14:cNvContentPartPr/>
                <p14:nvPr/>
              </p14:nvContentPartPr>
              <p14:xfrm>
                <a:off x="5247701" y="1365872"/>
                <a:ext cx="146520" cy="170640"/>
              </p14:xfrm>
            </p:contentPart>
          </mc:Choice>
          <mc:Fallback>
            <p:pic>
              <p:nvPicPr>
                <p:cNvPr id="114780" name="Freihand 114779">
                  <a:extLst>
                    <a:ext uri="{FF2B5EF4-FFF2-40B4-BE49-F238E27FC236}">
                      <a16:creationId xmlns:a16="http://schemas.microsoft.com/office/drawing/2014/main" id="{2910BA21-8BA6-457B-B239-FD5748B4D8BF}"/>
                    </a:ext>
                  </a:extLst>
                </p:cNvPr>
                <p:cNvPicPr/>
                <p:nvPr/>
              </p:nvPicPr>
              <p:blipFill>
                <a:blip r:embed="rId253"/>
                <a:stretch>
                  <a:fillRect/>
                </a:stretch>
              </p:blipFill>
              <p:spPr>
                <a:xfrm>
                  <a:off x="5243381" y="1361552"/>
                  <a:ext cx="155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4781" name="Freihand 114780">
                  <a:extLst>
                    <a:ext uri="{FF2B5EF4-FFF2-40B4-BE49-F238E27FC236}">
                      <a16:creationId xmlns:a16="http://schemas.microsoft.com/office/drawing/2014/main" id="{82DB2955-F13E-4290-A255-F066BC7AD953}"/>
                    </a:ext>
                  </a:extLst>
                </p14:cNvPr>
                <p14:cNvContentPartPr/>
                <p14:nvPr/>
              </p14:nvContentPartPr>
              <p14:xfrm>
                <a:off x="5408261" y="1349312"/>
                <a:ext cx="114120" cy="158400"/>
              </p14:xfrm>
            </p:contentPart>
          </mc:Choice>
          <mc:Fallback>
            <p:pic>
              <p:nvPicPr>
                <p:cNvPr id="114781" name="Freihand 114780">
                  <a:extLst>
                    <a:ext uri="{FF2B5EF4-FFF2-40B4-BE49-F238E27FC236}">
                      <a16:creationId xmlns:a16="http://schemas.microsoft.com/office/drawing/2014/main" id="{82DB2955-F13E-4290-A255-F066BC7AD953}"/>
                    </a:ext>
                  </a:extLst>
                </p:cNvPr>
                <p:cNvPicPr/>
                <p:nvPr/>
              </p:nvPicPr>
              <p:blipFill>
                <a:blip r:embed="rId255"/>
                <a:stretch>
                  <a:fillRect/>
                </a:stretch>
              </p:blipFill>
              <p:spPr>
                <a:xfrm>
                  <a:off x="5403941" y="1344992"/>
                  <a:ext cx="122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4782" name="Freihand 114781">
                  <a:extLst>
                    <a:ext uri="{FF2B5EF4-FFF2-40B4-BE49-F238E27FC236}">
                      <a16:creationId xmlns:a16="http://schemas.microsoft.com/office/drawing/2014/main" id="{56FF2443-016B-49F6-9131-F2583D3654F4}"/>
                    </a:ext>
                  </a:extLst>
                </p14:cNvPr>
                <p14:cNvContentPartPr/>
                <p14:nvPr/>
              </p14:nvContentPartPr>
              <p14:xfrm>
                <a:off x="5589341" y="1336352"/>
                <a:ext cx="259560" cy="172800"/>
              </p14:xfrm>
            </p:contentPart>
          </mc:Choice>
          <mc:Fallback>
            <p:pic>
              <p:nvPicPr>
                <p:cNvPr id="114782" name="Freihand 114781">
                  <a:extLst>
                    <a:ext uri="{FF2B5EF4-FFF2-40B4-BE49-F238E27FC236}">
                      <a16:creationId xmlns:a16="http://schemas.microsoft.com/office/drawing/2014/main" id="{56FF2443-016B-49F6-9131-F2583D3654F4}"/>
                    </a:ext>
                  </a:extLst>
                </p:cNvPr>
                <p:cNvPicPr/>
                <p:nvPr/>
              </p:nvPicPr>
              <p:blipFill>
                <a:blip r:embed="rId257"/>
                <a:stretch>
                  <a:fillRect/>
                </a:stretch>
              </p:blipFill>
              <p:spPr>
                <a:xfrm>
                  <a:off x="5585021" y="1332032"/>
                  <a:ext cx="268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4783" name="Freihand 114782">
                  <a:extLst>
                    <a:ext uri="{FF2B5EF4-FFF2-40B4-BE49-F238E27FC236}">
                      <a16:creationId xmlns:a16="http://schemas.microsoft.com/office/drawing/2014/main" id="{8857996B-768A-4EAA-BB32-23B4753506C5}"/>
                    </a:ext>
                  </a:extLst>
                </p14:cNvPr>
                <p14:cNvContentPartPr/>
                <p14:nvPr/>
              </p14:nvContentPartPr>
              <p14:xfrm>
                <a:off x="5863301" y="1403312"/>
                <a:ext cx="65880" cy="67320"/>
              </p14:xfrm>
            </p:contentPart>
          </mc:Choice>
          <mc:Fallback>
            <p:pic>
              <p:nvPicPr>
                <p:cNvPr id="114783" name="Freihand 114782">
                  <a:extLst>
                    <a:ext uri="{FF2B5EF4-FFF2-40B4-BE49-F238E27FC236}">
                      <a16:creationId xmlns:a16="http://schemas.microsoft.com/office/drawing/2014/main" id="{8857996B-768A-4EAA-BB32-23B4753506C5}"/>
                    </a:ext>
                  </a:extLst>
                </p:cNvPr>
                <p:cNvPicPr/>
                <p:nvPr/>
              </p:nvPicPr>
              <p:blipFill>
                <a:blip r:embed="rId259"/>
                <a:stretch>
                  <a:fillRect/>
                </a:stretch>
              </p:blipFill>
              <p:spPr>
                <a:xfrm>
                  <a:off x="5858981" y="1398992"/>
                  <a:ext cx="74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4784" name="Freihand 114783">
                  <a:extLst>
                    <a:ext uri="{FF2B5EF4-FFF2-40B4-BE49-F238E27FC236}">
                      <a16:creationId xmlns:a16="http://schemas.microsoft.com/office/drawing/2014/main" id="{C9B6D006-73F7-4505-83B3-2E6941036488}"/>
                    </a:ext>
                  </a:extLst>
                </p14:cNvPr>
                <p14:cNvContentPartPr/>
                <p14:nvPr/>
              </p14:nvContentPartPr>
              <p14:xfrm>
                <a:off x="5934221" y="1385672"/>
                <a:ext cx="82800" cy="173880"/>
              </p14:xfrm>
            </p:contentPart>
          </mc:Choice>
          <mc:Fallback>
            <p:pic>
              <p:nvPicPr>
                <p:cNvPr id="114784" name="Freihand 114783">
                  <a:extLst>
                    <a:ext uri="{FF2B5EF4-FFF2-40B4-BE49-F238E27FC236}">
                      <a16:creationId xmlns:a16="http://schemas.microsoft.com/office/drawing/2014/main" id="{C9B6D006-73F7-4505-83B3-2E6941036488}"/>
                    </a:ext>
                  </a:extLst>
                </p:cNvPr>
                <p:cNvPicPr/>
                <p:nvPr/>
              </p:nvPicPr>
              <p:blipFill>
                <a:blip r:embed="rId261"/>
                <a:stretch>
                  <a:fillRect/>
                </a:stretch>
              </p:blipFill>
              <p:spPr>
                <a:xfrm>
                  <a:off x="5929901" y="1381352"/>
                  <a:ext cx="91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4785" name="Freihand 114784">
                  <a:extLst>
                    <a:ext uri="{FF2B5EF4-FFF2-40B4-BE49-F238E27FC236}">
                      <a16:creationId xmlns:a16="http://schemas.microsoft.com/office/drawing/2014/main" id="{271ED7B1-6FF0-4029-8BB3-C3F89694D639}"/>
                    </a:ext>
                  </a:extLst>
                </p14:cNvPr>
                <p14:cNvContentPartPr/>
                <p14:nvPr/>
              </p14:nvContentPartPr>
              <p14:xfrm>
                <a:off x="6037901" y="1323392"/>
                <a:ext cx="245520" cy="138240"/>
              </p14:xfrm>
            </p:contentPart>
          </mc:Choice>
          <mc:Fallback>
            <p:pic>
              <p:nvPicPr>
                <p:cNvPr id="114785" name="Freihand 114784">
                  <a:extLst>
                    <a:ext uri="{FF2B5EF4-FFF2-40B4-BE49-F238E27FC236}">
                      <a16:creationId xmlns:a16="http://schemas.microsoft.com/office/drawing/2014/main" id="{271ED7B1-6FF0-4029-8BB3-C3F89694D639}"/>
                    </a:ext>
                  </a:extLst>
                </p:cNvPr>
                <p:cNvPicPr/>
                <p:nvPr/>
              </p:nvPicPr>
              <p:blipFill>
                <a:blip r:embed="rId263"/>
                <a:stretch>
                  <a:fillRect/>
                </a:stretch>
              </p:blipFill>
              <p:spPr>
                <a:xfrm>
                  <a:off x="6033581" y="1319072"/>
                  <a:ext cx="254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4786" name="Freihand 114785">
                  <a:extLst>
                    <a:ext uri="{FF2B5EF4-FFF2-40B4-BE49-F238E27FC236}">
                      <a16:creationId xmlns:a16="http://schemas.microsoft.com/office/drawing/2014/main" id="{DDC74475-3FF5-4E1D-95D3-33A8503E1BDB}"/>
                    </a:ext>
                  </a:extLst>
                </p14:cNvPr>
                <p14:cNvContentPartPr/>
                <p14:nvPr/>
              </p14:nvContentPartPr>
              <p14:xfrm>
                <a:off x="6281981" y="1314032"/>
                <a:ext cx="123480" cy="118440"/>
              </p14:xfrm>
            </p:contentPart>
          </mc:Choice>
          <mc:Fallback>
            <p:pic>
              <p:nvPicPr>
                <p:cNvPr id="114786" name="Freihand 114785">
                  <a:extLst>
                    <a:ext uri="{FF2B5EF4-FFF2-40B4-BE49-F238E27FC236}">
                      <a16:creationId xmlns:a16="http://schemas.microsoft.com/office/drawing/2014/main" id="{DDC74475-3FF5-4E1D-95D3-33A8503E1BDB}"/>
                    </a:ext>
                  </a:extLst>
                </p:cNvPr>
                <p:cNvPicPr/>
                <p:nvPr/>
              </p:nvPicPr>
              <p:blipFill>
                <a:blip r:embed="rId265"/>
                <a:stretch>
                  <a:fillRect/>
                </a:stretch>
              </p:blipFill>
              <p:spPr>
                <a:xfrm>
                  <a:off x="6277661" y="1309712"/>
                  <a:ext cx="132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4787" name="Freihand 114786">
                  <a:extLst>
                    <a:ext uri="{FF2B5EF4-FFF2-40B4-BE49-F238E27FC236}">
                      <a16:creationId xmlns:a16="http://schemas.microsoft.com/office/drawing/2014/main" id="{15F509BB-27CD-4111-A4FC-2AD5179A3CDB}"/>
                    </a:ext>
                  </a:extLst>
                </p14:cNvPr>
                <p14:cNvContentPartPr/>
                <p14:nvPr/>
              </p14:nvContentPartPr>
              <p14:xfrm>
                <a:off x="6385661" y="1326272"/>
                <a:ext cx="26640" cy="35640"/>
              </p14:xfrm>
            </p:contentPart>
          </mc:Choice>
          <mc:Fallback>
            <p:pic>
              <p:nvPicPr>
                <p:cNvPr id="114787" name="Freihand 114786">
                  <a:extLst>
                    <a:ext uri="{FF2B5EF4-FFF2-40B4-BE49-F238E27FC236}">
                      <a16:creationId xmlns:a16="http://schemas.microsoft.com/office/drawing/2014/main" id="{15F509BB-27CD-4111-A4FC-2AD5179A3CDB}"/>
                    </a:ext>
                  </a:extLst>
                </p:cNvPr>
                <p:cNvPicPr/>
                <p:nvPr/>
              </p:nvPicPr>
              <p:blipFill>
                <a:blip r:embed="rId267"/>
                <a:stretch>
                  <a:fillRect/>
                </a:stretch>
              </p:blipFill>
              <p:spPr>
                <a:xfrm>
                  <a:off x="6381341" y="1321952"/>
                  <a:ext cx="35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4788" name="Freihand 114787">
                  <a:extLst>
                    <a:ext uri="{FF2B5EF4-FFF2-40B4-BE49-F238E27FC236}">
                      <a16:creationId xmlns:a16="http://schemas.microsoft.com/office/drawing/2014/main" id="{FD0A2F6F-5E48-4F9B-9081-760DC1D66F3E}"/>
                    </a:ext>
                  </a:extLst>
                </p14:cNvPr>
                <p14:cNvContentPartPr/>
                <p14:nvPr/>
              </p14:nvContentPartPr>
              <p14:xfrm>
                <a:off x="6404381" y="1364792"/>
                <a:ext cx="59400" cy="73440"/>
              </p14:xfrm>
            </p:contentPart>
          </mc:Choice>
          <mc:Fallback>
            <p:pic>
              <p:nvPicPr>
                <p:cNvPr id="114788" name="Freihand 114787">
                  <a:extLst>
                    <a:ext uri="{FF2B5EF4-FFF2-40B4-BE49-F238E27FC236}">
                      <a16:creationId xmlns:a16="http://schemas.microsoft.com/office/drawing/2014/main" id="{FD0A2F6F-5E48-4F9B-9081-760DC1D66F3E}"/>
                    </a:ext>
                  </a:extLst>
                </p:cNvPr>
                <p:cNvPicPr/>
                <p:nvPr/>
              </p:nvPicPr>
              <p:blipFill>
                <a:blip r:embed="rId269"/>
                <a:stretch>
                  <a:fillRect/>
                </a:stretch>
              </p:blipFill>
              <p:spPr>
                <a:xfrm>
                  <a:off x="6400061" y="1360472"/>
                  <a:ext cx="68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4789" name="Freihand 114788">
                  <a:extLst>
                    <a:ext uri="{FF2B5EF4-FFF2-40B4-BE49-F238E27FC236}">
                      <a16:creationId xmlns:a16="http://schemas.microsoft.com/office/drawing/2014/main" id="{DEF4BDC1-B95B-439A-834E-5C06E0B003F4}"/>
                    </a:ext>
                  </a:extLst>
                </p14:cNvPr>
                <p14:cNvContentPartPr/>
                <p14:nvPr/>
              </p14:nvContentPartPr>
              <p14:xfrm>
                <a:off x="6461621" y="1341392"/>
                <a:ext cx="203760" cy="105840"/>
              </p14:xfrm>
            </p:contentPart>
          </mc:Choice>
          <mc:Fallback>
            <p:pic>
              <p:nvPicPr>
                <p:cNvPr id="114789" name="Freihand 114788">
                  <a:extLst>
                    <a:ext uri="{FF2B5EF4-FFF2-40B4-BE49-F238E27FC236}">
                      <a16:creationId xmlns:a16="http://schemas.microsoft.com/office/drawing/2014/main" id="{DEF4BDC1-B95B-439A-834E-5C06E0B003F4}"/>
                    </a:ext>
                  </a:extLst>
                </p:cNvPr>
                <p:cNvPicPr/>
                <p:nvPr/>
              </p:nvPicPr>
              <p:blipFill>
                <a:blip r:embed="rId271"/>
                <a:stretch>
                  <a:fillRect/>
                </a:stretch>
              </p:blipFill>
              <p:spPr>
                <a:xfrm>
                  <a:off x="6457301" y="1337072"/>
                  <a:ext cx="212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4790" name="Freihand 114789">
                  <a:extLst>
                    <a:ext uri="{FF2B5EF4-FFF2-40B4-BE49-F238E27FC236}">
                      <a16:creationId xmlns:a16="http://schemas.microsoft.com/office/drawing/2014/main" id="{C9CAE747-BAAA-4868-B5FC-CC64E5E6033E}"/>
                    </a:ext>
                  </a:extLst>
                </p14:cNvPr>
                <p14:cNvContentPartPr/>
                <p14:nvPr/>
              </p14:nvContentPartPr>
              <p14:xfrm>
                <a:off x="6183701" y="1302512"/>
                <a:ext cx="360" cy="360"/>
              </p14:xfrm>
            </p:contentPart>
          </mc:Choice>
          <mc:Fallback>
            <p:pic>
              <p:nvPicPr>
                <p:cNvPr id="114790" name="Freihand 114789">
                  <a:extLst>
                    <a:ext uri="{FF2B5EF4-FFF2-40B4-BE49-F238E27FC236}">
                      <a16:creationId xmlns:a16="http://schemas.microsoft.com/office/drawing/2014/main" id="{C9CAE747-BAAA-4868-B5FC-CC64E5E6033E}"/>
                    </a:ext>
                  </a:extLst>
                </p:cNvPr>
                <p:cNvPicPr/>
                <p:nvPr/>
              </p:nvPicPr>
              <p:blipFill>
                <a:blip r:embed="rId92"/>
                <a:stretch>
                  <a:fillRect/>
                </a:stretch>
              </p:blipFill>
              <p:spPr>
                <a:xfrm>
                  <a:off x="6179381" y="1298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4791" name="Freihand 114790">
                  <a:extLst>
                    <a:ext uri="{FF2B5EF4-FFF2-40B4-BE49-F238E27FC236}">
                      <a16:creationId xmlns:a16="http://schemas.microsoft.com/office/drawing/2014/main" id="{A12B0B84-58F2-4DA5-9A9A-029A593A1A76}"/>
                    </a:ext>
                  </a:extLst>
                </p14:cNvPr>
                <p14:cNvContentPartPr/>
                <p14:nvPr/>
              </p14:nvContentPartPr>
              <p14:xfrm>
                <a:off x="6811541" y="1333832"/>
                <a:ext cx="102240" cy="106560"/>
              </p14:xfrm>
            </p:contentPart>
          </mc:Choice>
          <mc:Fallback>
            <p:pic>
              <p:nvPicPr>
                <p:cNvPr id="114791" name="Freihand 114790">
                  <a:extLst>
                    <a:ext uri="{FF2B5EF4-FFF2-40B4-BE49-F238E27FC236}">
                      <a16:creationId xmlns:a16="http://schemas.microsoft.com/office/drawing/2014/main" id="{A12B0B84-58F2-4DA5-9A9A-029A593A1A76}"/>
                    </a:ext>
                  </a:extLst>
                </p:cNvPr>
                <p:cNvPicPr/>
                <p:nvPr/>
              </p:nvPicPr>
              <p:blipFill>
                <a:blip r:embed="rId274"/>
                <a:stretch>
                  <a:fillRect/>
                </a:stretch>
              </p:blipFill>
              <p:spPr>
                <a:xfrm>
                  <a:off x="6807221" y="1329512"/>
                  <a:ext cx="110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4792" name="Freihand 114791">
                  <a:extLst>
                    <a:ext uri="{FF2B5EF4-FFF2-40B4-BE49-F238E27FC236}">
                      <a16:creationId xmlns:a16="http://schemas.microsoft.com/office/drawing/2014/main" id="{72A10E72-8495-45AA-97AE-200ED663EBCB}"/>
                    </a:ext>
                  </a:extLst>
                </p14:cNvPr>
                <p14:cNvContentPartPr/>
                <p14:nvPr/>
              </p14:nvContentPartPr>
              <p14:xfrm>
                <a:off x="6837821" y="1361192"/>
                <a:ext cx="84600" cy="10080"/>
              </p14:xfrm>
            </p:contentPart>
          </mc:Choice>
          <mc:Fallback>
            <p:pic>
              <p:nvPicPr>
                <p:cNvPr id="114792" name="Freihand 114791">
                  <a:extLst>
                    <a:ext uri="{FF2B5EF4-FFF2-40B4-BE49-F238E27FC236}">
                      <a16:creationId xmlns:a16="http://schemas.microsoft.com/office/drawing/2014/main" id="{72A10E72-8495-45AA-97AE-200ED663EBCB}"/>
                    </a:ext>
                  </a:extLst>
                </p:cNvPr>
                <p:cNvPicPr/>
                <p:nvPr/>
              </p:nvPicPr>
              <p:blipFill>
                <a:blip r:embed="rId276"/>
                <a:stretch>
                  <a:fillRect/>
                </a:stretch>
              </p:blipFill>
              <p:spPr>
                <a:xfrm>
                  <a:off x="6833501" y="1356872"/>
                  <a:ext cx="93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4793" name="Freihand 114792">
                  <a:extLst>
                    <a:ext uri="{FF2B5EF4-FFF2-40B4-BE49-F238E27FC236}">
                      <a16:creationId xmlns:a16="http://schemas.microsoft.com/office/drawing/2014/main" id="{0C62882B-8AE4-457C-8B5D-CDFB211E53F4}"/>
                    </a:ext>
                  </a:extLst>
                </p14:cNvPr>
                <p14:cNvContentPartPr/>
                <p14:nvPr/>
              </p14:nvContentPartPr>
              <p14:xfrm>
                <a:off x="6814061" y="1421312"/>
                <a:ext cx="125640" cy="16560"/>
              </p14:xfrm>
            </p:contentPart>
          </mc:Choice>
          <mc:Fallback>
            <p:pic>
              <p:nvPicPr>
                <p:cNvPr id="114793" name="Freihand 114792">
                  <a:extLst>
                    <a:ext uri="{FF2B5EF4-FFF2-40B4-BE49-F238E27FC236}">
                      <a16:creationId xmlns:a16="http://schemas.microsoft.com/office/drawing/2014/main" id="{0C62882B-8AE4-457C-8B5D-CDFB211E53F4}"/>
                    </a:ext>
                  </a:extLst>
                </p:cNvPr>
                <p:cNvPicPr/>
                <p:nvPr/>
              </p:nvPicPr>
              <p:blipFill>
                <a:blip r:embed="rId278"/>
                <a:stretch>
                  <a:fillRect/>
                </a:stretch>
              </p:blipFill>
              <p:spPr>
                <a:xfrm>
                  <a:off x="6809741" y="1416992"/>
                  <a:ext cx="134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4794" name="Freihand 114793">
                  <a:extLst>
                    <a:ext uri="{FF2B5EF4-FFF2-40B4-BE49-F238E27FC236}">
                      <a16:creationId xmlns:a16="http://schemas.microsoft.com/office/drawing/2014/main" id="{05155EA0-647D-4B00-B39B-F69F10ECB509}"/>
                    </a:ext>
                  </a:extLst>
                </p14:cNvPr>
                <p14:cNvContentPartPr/>
                <p14:nvPr/>
              </p14:nvContentPartPr>
              <p14:xfrm>
                <a:off x="6926381" y="1397912"/>
                <a:ext cx="155520" cy="47520"/>
              </p14:xfrm>
            </p:contentPart>
          </mc:Choice>
          <mc:Fallback>
            <p:pic>
              <p:nvPicPr>
                <p:cNvPr id="114794" name="Freihand 114793">
                  <a:extLst>
                    <a:ext uri="{FF2B5EF4-FFF2-40B4-BE49-F238E27FC236}">
                      <a16:creationId xmlns:a16="http://schemas.microsoft.com/office/drawing/2014/main" id="{05155EA0-647D-4B00-B39B-F69F10ECB509}"/>
                    </a:ext>
                  </a:extLst>
                </p:cNvPr>
                <p:cNvPicPr/>
                <p:nvPr/>
              </p:nvPicPr>
              <p:blipFill>
                <a:blip r:embed="rId280"/>
                <a:stretch>
                  <a:fillRect/>
                </a:stretch>
              </p:blipFill>
              <p:spPr>
                <a:xfrm>
                  <a:off x="6922061" y="1393592"/>
                  <a:ext cx="164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4795" name="Freihand 114794">
                  <a:extLst>
                    <a:ext uri="{FF2B5EF4-FFF2-40B4-BE49-F238E27FC236}">
                      <a16:creationId xmlns:a16="http://schemas.microsoft.com/office/drawing/2014/main" id="{4DDD8A69-ED0A-41B1-BD30-2A15BDB26F54}"/>
                    </a:ext>
                  </a:extLst>
                </p14:cNvPr>
                <p14:cNvContentPartPr/>
                <p14:nvPr/>
              </p14:nvContentPartPr>
              <p14:xfrm>
                <a:off x="7065701" y="1342112"/>
                <a:ext cx="123840" cy="104040"/>
              </p14:xfrm>
            </p:contentPart>
          </mc:Choice>
          <mc:Fallback>
            <p:pic>
              <p:nvPicPr>
                <p:cNvPr id="114795" name="Freihand 114794">
                  <a:extLst>
                    <a:ext uri="{FF2B5EF4-FFF2-40B4-BE49-F238E27FC236}">
                      <a16:creationId xmlns:a16="http://schemas.microsoft.com/office/drawing/2014/main" id="{4DDD8A69-ED0A-41B1-BD30-2A15BDB26F54}"/>
                    </a:ext>
                  </a:extLst>
                </p:cNvPr>
                <p:cNvPicPr/>
                <p:nvPr/>
              </p:nvPicPr>
              <p:blipFill>
                <a:blip r:embed="rId282"/>
                <a:stretch>
                  <a:fillRect/>
                </a:stretch>
              </p:blipFill>
              <p:spPr>
                <a:xfrm>
                  <a:off x="7061381" y="1337792"/>
                  <a:ext cx="132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4796" name="Freihand 114795">
                  <a:extLst>
                    <a:ext uri="{FF2B5EF4-FFF2-40B4-BE49-F238E27FC236}">
                      <a16:creationId xmlns:a16="http://schemas.microsoft.com/office/drawing/2014/main" id="{B7062481-CC44-401E-ACAE-8DCDF13F79C6}"/>
                    </a:ext>
                  </a:extLst>
                </p14:cNvPr>
                <p14:cNvContentPartPr/>
                <p14:nvPr/>
              </p14:nvContentPartPr>
              <p14:xfrm>
                <a:off x="7194581" y="1297832"/>
                <a:ext cx="142560" cy="146160"/>
              </p14:xfrm>
            </p:contentPart>
          </mc:Choice>
          <mc:Fallback>
            <p:pic>
              <p:nvPicPr>
                <p:cNvPr id="114796" name="Freihand 114795">
                  <a:extLst>
                    <a:ext uri="{FF2B5EF4-FFF2-40B4-BE49-F238E27FC236}">
                      <a16:creationId xmlns:a16="http://schemas.microsoft.com/office/drawing/2014/main" id="{B7062481-CC44-401E-ACAE-8DCDF13F79C6}"/>
                    </a:ext>
                  </a:extLst>
                </p:cNvPr>
                <p:cNvPicPr/>
                <p:nvPr/>
              </p:nvPicPr>
              <p:blipFill>
                <a:blip r:embed="rId284"/>
                <a:stretch>
                  <a:fillRect/>
                </a:stretch>
              </p:blipFill>
              <p:spPr>
                <a:xfrm>
                  <a:off x="7190261" y="1293512"/>
                  <a:ext cx="151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4797" name="Freihand 114796">
                  <a:extLst>
                    <a:ext uri="{FF2B5EF4-FFF2-40B4-BE49-F238E27FC236}">
                      <a16:creationId xmlns:a16="http://schemas.microsoft.com/office/drawing/2014/main" id="{C9AFBA77-796B-49AD-89A3-F15CCC95CE95}"/>
                    </a:ext>
                  </a:extLst>
                </p14:cNvPr>
                <p14:cNvContentPartPr/>
                <p14:nvPr/>
              </p14:nvContentPartPr>
              <p14:xfrm>
                <a:off x="7393301" y="1354712"/>
                <a:ext cx="111600" cy="73440"/>
              </p14:xfrm>
            </p:contentPart>
          </mc:Choice>
          <mc:Fallback>
            <p:pic>
              <p:nvPicPr>
                <p:cNvPr id="114797" name="Freihand 114796">
                  <a:extLst>
                    <a:ext uri="{FF2B5EF4-FFF2-40B4-BE49-F238E27FC236}">
                      <a16:creationId xmlns:a16="http://schemas.microsoft.com/office/drawing/2014/main" id="{C9AFBA77-796B-49AD-89A3-F15CCC95CE95}"/>
                    </a:ext>
                  </a:extLst>
                </p:cNvPr>
                <p:cNvPicPr/>
                <p:nvPr/>
              </p:nvPicPr>
              <p:blipFill>
                <a:blip r:embed="rId286"/>
                <a:stretch>
                  <a:fillRect/>
                </a:stretch>
              </p:blipFill>
              <p:spPr>
                <a:xfrm>
                  <a:off x="7388621" y="1350392"/>
                  <a:ext cx="120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4798" name="Freihand 114797">
                  <a:extLst>
                    <a:ext uri="{FF2B5EF4-FFF2-40B4-BE49-F238E27FC236}">
                      <a16:creationId xmlns:a16="http://schemas.microsoft.com/office/drawing/2014/main" id="{F575C9BB-92D8-4D66-B997-20289210E35C}"/>
                    </a:ext>
                  </a:extLst>
                </p14:cNvPr>
                <p14:cNvContentPartPr/>
                <p14:nvPr/>
              </p14:nvContentPartPr>
              <p14:xfrm>
                <a:off x="7498781" y="1252112"/>
                <a:ext cx="156600" cy="169560"/>
              </p14:xfrm>
            </p:contentPart>
          </mc:Choice>
          <mc:Fallback>
            <p:pic>
              <p:nvPicPr>
                <p:cNvPr id="114798" name="Freihand 114797">
                  <a:extLst>
                    <a:ext uri="{FF2B5EF4-FFF2-40B4-BE49-F238E27FC236}">
                      <a16:creationId xmlns:a16="http://schemas.microsoft.com/office/drawing/2014/main" id="{F575C9BB-92D8-4D66-B997-20289210E35C}"/>
                    </a:ext>
                  </a:extLst>
                </p:cNvPr>
                <p:cNvPicPr/>
                <p:nvPr/>
              </p:nvPicPr>
              <p:blipFill>
                <a:blip r:embed="rId288"/>
                <a:stretch>
                  <a:fillRect/>
                </a:stretch>
              </p:blipFill>
              <p:spPr>
                <a:xfrm>
                  <a:off x="7494461" y="1247792"/>
                  <a:ext cx="165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4799" name="Freihand 114798">
                  <a:extLst>
                    <a:ext uri="{FF2B5EF4-FFF2-40B4-BE49-F238E27FC236}">
                      <a16:creationId xmlns:a16="http://schemas.microsoft.com/office/drawing/2014/main" id="{11A9A309-3ED4-4845-B56B-0178A14A04CF}"/>
                    </a:ext>
                  </a:extLst>
                </p14:cNvPr>
                <p14:cNvContentPartPr/>
                <p14:nvPr/>
              </p14:nvContentPartPr>
              <p14:xfrm>
                <a:off x="7462781" y="1320152"/>
                <a:ext cx="120600" cy="10080"/>
              </p14:xfrm>
            </p:contentPart>
          </mc:Choice>
          <mc:Fallback>
            <p:pic>
              <p:nvPicPr>
                <p:cNvPr id="114799" name="Freihand 114798">
                  <a:extLst>
                    <a:ext uri="{FF2B5EF4-FFF2-40B4-BE49-F238E27FC236}">
                      <a16:creationId xmlns:a16="http://schemas.microsoft.com/office/drawing/2014/main" id="{11A9A309-3ED4-4845-B56B-0178A14A04CF}"/>
                    </a:ext>
                  </a:extLst>
                </p:cNvPr>
                <p:cNvPicPr/>
                <p:nvPr/>
              </p:nvPicPr>
              <p:blipFill>
                <a:blip r:embed="rId290"/>
                <a:stretch>
                  <a:fillRect/>
                </a:stretch>
              </p:blipFill>
              <p:spPr>
                <a:xfrm>
                  <a:off x="7458461" y="1315832"/>
                  <a:ext cx="129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4800" name="Freihand 114799">
                  <a:extLst>
                    <a:ext uri="{FF2B5EF4-FFF2-40B4-BE49-F238E27FC236}">
                      <a16:creationId xmlns:a16="http://schemas.microsoft.com/office/drawing/2014/main" id="{AF93A445-7AB5-4EFB-BB26-877EA00628B4}"/>
                    </a:ext>
                  </a:extLst>
                </p14:cNvPr>
                <p14:cNvContentPartPr/>
                <p14:nvPr/>
              </p14:nvContentPartPr>
              <p14:xfrm>
                <a:off x="7387541" y="1293872"/>
                <a:ext cx="91080" cy="12960"/>
              </p14:xfrm>
            </p:contentPart>
          </mc:Choice>
          <mc:Fallback>
            <p:pic>
              <p:nvPicPr>
                <p:cNvPr id="114800" name="Freihand 114799">
                  <a:extLst>
                    <a:ext uri="{FF2B5EF4-FFF2-40B4-BE49-F238E27FC236}">
                      <a16:creationId xmlns:a16="http://schemas.microsoft.com/office/drawing/2014/main" id="{AF93A445-7AB5-4EFB-BB26-877EA00628B4}"/>
                    </a:ext>
                  </a:extLst>
                </p:cNvPr>
                <p:cNvPicPr/>
                <p:nvPr/>
              </p:nvPicPr>
              <p:blipFill>
                <a:blip r:embed="rId292"/>
                <a:stretch>
                  <a:fillRect/>
                </a:stretch>
              </p:blipFill>
              <p:spPr>
                <a:xfrm>
                  <a:off x="7383221" y="1289552"/>
                  <a:ext cx="99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4801" name="Freihand 114800">
                  <a:extLst>
                    <a:ext uri="{FF2B5EF4-FFF2-40B4-BE49-F238E27FC236}">
                      <a16:creationId xmlns:a16="http://schemas.microsoft.com/office/drawing/2014/main" id="{E72774E4-3164-4622-AE15-959EC5BDAA3D}"/>
                    </a:ext>
                  </a:extLst>
                </p14:cNvPr>
                <p14:cNvContentPartPr/>
                <p14:nvPr/>
              </p14:nvContentPartPr>
              <p14:xfrm>
                <a:off x="7667261" y="1337072"/>
                <a:ext cx="222840" cy="205920"/>
              </p14:xfrm>
            </p:contentPart>
          </mc:Choice>
          <mc:Fallback>
            <p:pic>
              <p:nvPicPr>
                <p:cNvPr id="114801" name="Freihand 114800">
                  <a:extLst>
                    <a:ext uri="{FF2B5EF4-FFF2-40B4-BE49-F238E27FC236}">
                      <a16:creationId xmlns:a16="http://schemas.microsoft.com/office/drawing/2014/main" id="{E72774E4-3164-4622-AE15-959EC5BDAA3D}"/>
                    </a:ext>
                  </a:extLst>
                </p:cNvPr>
                <p:cNvPicPr/>
                <p:nvPr/>
              </p:nvPicPr>
              <p:blipFill>
                <a:blip r:embed="rId294"/>
                <a:stretch>
                  <a:fillRect/>
                </a:stretch>
              </p:blipFill>
              <p:spPr>
                <a:xfrm>
                  <a:off x="7662941" y="1332752"/>
                  <a:ext cx="231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4803" name="Freihand 114802">
                  <a:extLst>
                    <a:ext uri="{FF2B5EF4-FFF2-40B4-BE49-F238E27FC236}">
                      <a16:creationId xmlns:a16="http://schemas.microsoft.com/office/drawing/2014/main" id="{0E3AEF13-57C3-41EF-B497-68D5DB172271}"/>
                    </a:ext>
                  </a:extLst>
                </p14:cNvPr>
                <p14:cNvContentPartPr/>
                <p14:nvPr/>
              </p14:nvContentPartPr>
              <p14:xfrm>
                <a:off x="5081381" y="1693472"/>
                <a:ext cx="199080" cy="87120"/>
              </p14:xfrm>
            </p:contentPart>
          </mc:Choice>
          <mc:Fallback>
            <p:pic>
              <p:nvPicPr>
                <p:cNvPr id="114803" name="Freihand 114802">
                  <a:extLst>
                    <a:ext uri="{FF2B5EF4-FFF2-40B4-BE49-F238E27FC236}">
                      <a16:creationId xmlns:a16="http://schemas.microsoft.com/office/drawing/2014/main" id="{0E3AEF13-57C3-41EF-B497-68D5DB172271}"/>
                    </a:ext>
                  </a:extLst>
                </p:cNvPr>
                <p:cNvPicPr/>
                <p:nvPr/>
              </p:nvPicPr>
              <p:blipFill>
                <a:blip r:embed="rId296"/>
                <a:stretch>
                  <a:fillRect/>
                </a:stretch>
              </p:blipFill>
              <p:spPr>
                <a:xfrm>
                  <a:off x="5077061" y="1689152"/>
                  <a:ext cx="207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4804" name="Freihand 114803">
                  <a:extLst>
                    <a:ext uri="{FF2B5EF4-FFF2-40B4-BE49-F238E27FC236}">
                      <a16:creationId xmlns:a16="http://schemas.microsoft.com/office/drawing/2014/main" id="{B3FA9F1A-C485-49A3-B678-409BC21F340F}"/>
                    </a:ext>
                  </a:extLst>
                </p14:cNvPr>
                <p14:cNvContentPartPr/>
                <p14:nvPr/>
              </p14:nvContentPartPr>
              <p14:xfrm>
                <a:off x="5236901" y="1644512"/>
                <a:ext cx="29880" cy="16560"/>
              </p14:xfrm>
            </p:contentPart>
          </mc:Choice>
          <mc:Fallback>
            <p:pic>
              <p:nvPicPr>
                <p:cNvPr id="114804" name="Freihand 114803">
                  <a:extLst>
                    <a:ext uri="{FF2B5EF4-FFF2-40B4-BE49-F238E27FC236}">
                      <a16:creationId xmlns:a16="http://schemas.microsoft.com/office/drawing/2014/main" id="{B3FA9F1A-C485-49A3-B678-409BC21F340F}"/>
                    </a:ext>
                  </a:extLst>
                </p:cNvPr>
                <p:cNvPicPr/>
                <p:nvPr/>
              </p:nvPicPr>
              <p:blipFill>
                <a:blip r:embed="rId298"/>
                <a:stretch>
                  <a:fillRect/>
                </a:stretch>
              </p:blipFill>
              <p:spPr>
                <a:xfrm>
                  <a:off x="5232581" y="1640192"/>
                  <a:ext cx="38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4805" name="Freihand 114804">
                  <a:extLst>
                    <a:ext uri="{FF2B5EF4-FFF2-40B4-BE49-F238E27FC236}">
                      <a16:creationId xmlns:a16="http://schemas.microsoft.com/office/drawing/2014/main" id="{0821BD31-8D97-4E1C-A72B-63BE08CC79EF}"/>
                    </a:ext>
                  </a:extLst>
                </p14:cNvPr>
                <p14:cNvContentPartPr/>
                <p14:nvPr/>
              </p14:nvContentPartPr>
              <p14:xfrm>
                <a:off x="5347061" y="1576112"/>
                <a:ext cx="304200" cy="179640"/>
              </p14:xfrm>
            </p:contentPart>
          </mc:Choice>
          <mc:Fallback>
            <p:pic>
              <p:nvPicPr>
                <p:cNvPr id="114805" name="Freihand 114804">
                  <a:extLst>
                    <a:ext uri="{FF2B5EF4-FFF2-40B4-BE49-F238E27FC236}">
                      <a16:creationId xmlns:a16="http://schemas.microsoft.com/office/drawing/2014/main" id="{0821BD31-8D97-4E1C-A72B-63BE08CC79EF}"/>
                    </a:ext>
                  </a:extLst>
                </p:cNvPr>
                <p:cNvPicPr/>
                <p:nvPr/>
              </p:nvPicPr>
              <p:blipFill>
                <a:blip r:embed="rId300"/>
                <a:stretch>
                  <a:fillRect/>
                </a:stretch>
              </p:blipFill>
              <p:spPr>
                <a:xfrm>
                  <a:off x="5342741" y="1571792"/>
                  <a:ext cx="312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14806" name="Freihand 114805">
                  <a:extLst>
                    <a:ext uri="{FF2B5EF4-FFF2-40B4-BE49-F238E27FC236}">
                      <a16:creationId xmlns:a16="http://schemas.microsoft.com/office/drawing/2014/main" id="{0B9F05A5-CFF1-4FF0-8C68-E1D330CD616F}"/>
                    </a:ext>
                  </a:extLst>
                </p14:cNvPr>
                <p14:cNvContentPartPr/>
                <p14:nvPr/>
              </p14:nvContentPartPr>
              <p14:xfrm>
                <a:off x="5658101" y="1636952"/>
                <a:ext cx="85680" cy="75240"/>
              </p14:xfrm>
            </p:contentPart>
          </mc:Choice>
          <mc:Fallback>
            <p:pic>
              <p:nvPicPr>
                <p:cNvPr id="114806" name="Freihand 114805">
                  <a:extLst>
                    <a:ext uri="{FF2B5EF4-FFF2-40B4-BE49-F238E27FC236}">
                      <a16:creationId xmlns:a16="http://schemas.microsoft.com/office/drawing/2014/main" id="{0B9F05A5-CFF1-4FF0-8C68-E1D330CD616F}"/>
                    </a:ext>
                  </a:extLst>
                </p:cNvPr>
                <p:cNvPicPr/>
                <p:nvPr/>
              </p:nvPicPr>
              <p:blipFill>
                <a:blip r:embed="rId302"/>
                <a:stretch>
                  <a:fillRect/>
                </a:stretch>
              </p:blipFill>
              <p:spPr>
                <a:xfrm>
                  <a:off x="5653781" y="1632632"/>
                  <a:ext cx="94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14807" name="Freihand 114806">
                  <a:extLst>
                    <a:ext uri="{FF2B5EF4-FFF2-40B4-BE49-F238E27FC236}">
                      <a16:creationId xmlns:a16="http://schemas.microsoft.com/office/drawing/2014/main" id="{FC397B80-AEAA-48AA-A453-4E9E6517FE68}"/>
                    </a:ext>
                  </a:extLst>
                </p14:cNvPr>
                <p14:cNvContentPartPr/>
                <p14:nvPr/>
              </p14:nvContentPartPr>
              <p14:xfrm>
                <a:off x="5729741" y="1624712"/>
                <a:ext cx="86400" cy="89280"/>
              </p14:xfrm>
            </p:contentPart>
          </mc:Choice>
          <mc:Fallback>
            <p:pic>
              <p:nvPicPr>
                <p:cNvPr id="114807" name="Freihand 114806">
                  <a:extLst>
                    <a:ext uri="{FF2B5EF4-FFF2-40B4-BE49-F238E27FC236}">
                      <a16:creationId xmlns:a16="http://schemas.microsoft.com/office/drawing/2014/main" id="{FC397B80-AEAA-48AA-A453-4E9E6517FE68}"/>
                    </a:ext>
                  </a:extLst>
                </p:cNvPr>
                <p:cNvPicPr/>
                <p:nvPr/>
              </p:nvPicPr>
              <p:blipFill>
                <a:blip r:embed="rId304"/>
                <a:stretch>
                  <a:fillRect/>
                </a:stretch>
              </p:blipFill>
              <p:spPr>
                <a:xfrm>
                  <a:off x="5725421" y="1620392"/>
                  <a:ext cx="95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14808" name="Freihand 114807">
                  <a:extLst>
                    <a:ext uri="{FF2B5EF4-FFF2-40B4-BE49-F238E27FC236}">
                      <a16:creationId xmlns:a16="http://schemas.microsoft.com/office/drawing/2014/main" id="{C0DADCCE-CE02-4755-B9AA-7C5A76A45D3E}"/>
                    </a:ext>
                  </a:extLst>
                </p14:cNvPr>
                <p14:cNvContentPartPr/>
                <p14:nvPr/>
              </p14:nvContentPartPr>
              <p14:xfrm>
                <a:off x="5842421" y="1542272"/>
                <a:ext cx="340560" cy="143640"/>
              </p14:xfrm>
            </p:contentPart>
          </mc:Choice>
          <mc:Fallback>
            <p:pic>
              <p:nvPicPr>
                <p:cNvPr id="114808" name="Freihand 114807">
                  <a:extLst>
                    <a:ext uri="{FF2B5EF4-FFF2-40B4-BE49-F238E27FC236}">
                      <a16:creationId xmlns:a16="http://schemas.microsoft.com/office/drawing/2014/main" id="{C0DADCCE-CE02-4755-B9AA-7C5A76A45D3E}"/>
                    </a:ext>
                  </a:extLst>
                </p:cNvPr>
                <p:cNvPicPr/>
                <p:nvPr/>
              </p:nvPicPr>
              <p:blipFill>
                <a:blip r:embed="rId306"/>
                <a:stretch>
                  <a:fillRect/>
                </a:stretch>
              </p:blipFill>
              <p:spPr>
                <a:xfrm>
                  <a:off x="5838101" y="1537952"/>
                  <a:ext cx="349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14809" name="Freihand 114808">
                  <a:extLst>
                    <a:ext uri="{FF2B5EF4-FFF2-40B4-BE49-F238E27FC236}">
                      <a16:creationId xmlns:a16="http://schemas.microsoft.com/office/drawing/2014/main" id="{811C35DD-2CBA-4B34-83C4-D481D8FBCC4D}"/>
                    </a:ext>
                  </a:extLst>
                </p14:cNvPr>
                <p14:cNvContentPartPr/>
                <p14:nvPr/>
              </p14:nvContentPartPr>
              <p14:xfrm>
                <a:off x="6212141" y="1492232"/>
                <a:ext cx="18360" cy="190800"/>
              </p14:xfrm>
            </p:contentPart>
          </mc:Choice>
          <mc:Fallback>
            <p:pic>
              <p:nvPicPr>
                <p:cNvPr id="114809" name="Freihand 114808">
                  <a:extLst>
                    <a:ext uri="{FF2B5EF4-FFF2-40B4-BE49-F238E27FC236}">
                      <a16:creationId xmlns:a16="http://schemas.microsoft.com/office/drawing/2014/main" id="{811C35DD-2CBA-4B34-83C4-D481D8FBCC4D}"/>
                    </a:ext>
                  </a:extLst>
                </p:cNvPr>
                <p:cNvPicPr/>
                <p:nvPr/>
              </p:nvPicPr>
              <p:blipFill>
                <a:blip r:embed="rId308"/>
                <a:stretch>
                  <a:fillRect/>
                </a:stretch>
              </p:blipFill>
              <p:spPr>
                <a:xfrm>
                  <a:off x="6207821" y="1487912"/>
                  <a:ext cx="27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14820" name="Freihand 114819">
                  <a:extLst>
                    <a:ext uri="{FF2B5EF4-FFF2-40B4-BE49-F238E27FC236}">
                      <a16:creationId xmlns:a16="http://schemas.microsoft.com/office/drawing/2014/main" id="{C6671A17-9FBA-4B88-874E-1F925E3A6631}"/>
                    </a:ext>
                  </a:extLst>
                </p14:cNvPr>
                <p14:cNvContentPartPr/>
                <p14:nvPr/>
              </p14:nvContentPartPr>
              <p14:xfrm>
                <a:off x="2392901" y="3159752"/>
                <a:ext cx="51840" cy="18000"/>
              </p14:xfrm>
            </p:contentPart>
          </mc:Choice>
          <mc:Fallback>
            <p:pic>
              <p:nvPicPr>
                <p:cNvPr id="114820" name="Freihand 114819">
                  <a:extLst>
                    <a:ext uri="{FF2B5EF4-FFF2-40B4-BE49-F238E27FC236}">
                      <a16:creationId xmlns:a16="http://schemas.microsoft.com/office/drawing/2014/main" id="{C6671A17-9FBA-4B88-874E-1F925E3A6631}"/>
                    </a:ext>
                  </a:extLst>
                </p:cNvPr>
                <p:cNvPicPr/>
                <p:nvPr/>
              </p:nvPicPr>
              <p:blipFill>
                <a:blip r:embed="rId310"/>
                <a:stretch>
                  <a:fillRect/>
                </a:stretch>
              </p:blipFill>
              <p:spPr>
                <a:xfrm>
                  <a:off x="2388581" y="3155432"/>
                  <a:ext cx="60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14821" name="Freihand 114820">
                  <a:extLst>
                    <a:ext uri="{FF2B5EF4-FFF2-40B4-BE49-F238E27FC236}">
                      <a16:creationId xmlns:a16="http://schemas.microsoft.com/office/drawing/2014/main" id="{BF2EE297-75FD-4DE1-BA88-956C25DEEED0}"/>
                    </a:ext>
                  </a:extLst>
                </p14:cNvPr>
                <p14:cNvContentPartPr/>
                <p14:nvPr/>
              </p14:nvContentPartPr>
              <p14:xfrm>
                <a:off x="2381741" y="3114032"/>
                <a:ext cx="101520" cy="71640"/>
              </p14:xfrm>
            </p:contentPart>
          </mc:Choice>
          <mc:Fallback>
            <p:pic>
              <p:nvPicPr>
                <p:cNvPr id="114821" name="Freihand 114820">
                  <a:extLst>
                    <a:ext uri="{FF2B5EF4-FFF2-40B4-BE49-F238E27FC236}">
                      <a16:creationId xmlns:a16="http://schemas.microsoft.com/office/drawing/2014/main" id="{BF2EE297-75FD-4DE1-BA88-956C25DEEED0}"/>
                    </a:ext>
                  </a:extLst>
                </p:cNvPr>
                <p:cNvPicPr/>
                <p:nvPr/>
              </p:nvPicPr>
              <p:blipFill>
                <a:blip r:embed="rId312"/>
                <a:stretch>
                  <a:fillRect/>
                </a:stretch>
              </p:blipFill>
              <p:spPr>
                <a:xfrm>
                  <a:off x="2377421" y="3109712"/>
                  <a:ext cx="110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4822" name="Freihand 114821">
                  <a:extLst>
                    <a:ext uri="{FF2B5EF4-FFF2-40B4-BE49-F238E27FC236}">
                      <a16:creationId xmlns:a16="http://schemas.microsoft.com/office/drawing/2014/main" id="{AA1B4383-BAEF-4402-AB1E-850FA87530B6}"/>
                    </a:ext>
                  </a:extLst>
                </p14:cNvPr>
                <p14:cNvContentPartPr/>
                <p14:nvPr/>
              </p14:nvContentPartPr>
              <p14:xfrm>
                <a:off x="6995141" y="4347032"/>
                <a:ext cx="99720" cy="80640"/>
              </p14:xfrm>
            </p:contentPart>
          </mc:Choice>
          <mc:Fallback>
            <p:pic>
              <p:nvPicPr>
                <p:cNvPr id="114822" name="Freihand 114821">
                  <a:extLst>
                    <a:ext uri="{FF2B5EF4-FFF2-40B4-BE49-F238E27FC236}">
                      <a16:creationId xmlns:a16="http://schemas.microsoft.com/office/drawing/2014/main" id="{AA1B4383-BAEF-4402-AB1E-850FA87530B6}"/>
                    </a:ext>
                  </a:extLst>
                </p:cNvPr>
                <p:cNvPicPr/>
                <p:nvPr/>
              </p:nvPicPr>
              <p:blipFill>
                <a:blip r:embed="rId314"/>
                <a:stretch>
                  <a:fillRect/>
                </a:stretch>
              </p:blipFill>
              <p:spPr>
                <a:xfrm>
                  <a:off x="6990821" y="4342712"/>
                  <a:ext cx="108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4824" name="Freihand 114823">
                  <a:extLst>
                    <a:ext uri="{FF2B5EF4-FFF2-40B4-BE49-F238E27FC236}">
                      <a16:creationId xmlns:a16="http://schemas.microsoft.com/office/drawing/2014/main" id="{4A2AFA75-A830-4679-85C1-734142274380}"/>
                    </a:ext>
                  </a:extLst>
                </p14:cNvPr>
                <p14:cNvContentPartPr/>
                <p14:nvPr/>
              </p14:nvContentPartPr>
              <p14:xfrm>
                <a:off x="2287421" y="4366832"/>
                <a:ext cx="445680" cy="149760"/>
              </p14:xfrm>
            </p:contentPart>
          </mc:Choice>
          <mc:Fallback>
            <p:pic>
              <p:nvPicPr>
                <p:cNvPr id="114824" name="Freihand 114823">
                  <a:extLst>
                    <a:ext uri="{FF2B5EF4-FFF2-40B4-BE49-F238E27FC236}">
                      <a16:creationId xmlns:a16="http://schemas.microsoft.com/office/drawing/2014/main" id="{4A2AFA75-A830-4679-85C1-734142274380}"/>
                    </a:ext>
                  </a:extLst>
                </p:cNvPr>
                <p:cNvPicPr/>
                <p:nvPr/>
              </p:nvPicPr>
              <p:blipFill>
                <a:blip r:embed="rId316"/>
                <a:stretch>
                  <a:fillRect/>
                </a:stretch>
              </p:blipFill>
              <p:spPr>
                <a:xfrm>
                  <a:off x="2283101" y="4362512"/>
                  <a:ext cx="454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4825" name="Freihand 114824">
                  <a:extLst>
                    <a:ext uri="{FF2B5EF4-FFF2-40B4-BE49-F238E27FC236}">
                      <a16:creationId xmlns:a16="http://schemas.microsoft.com/office/drawing/2014/main" id="{0CC9EA21-AD95-4BDB-A343-D6A926CE5BEB}"/>
                    </a:ext>
                  </a:extLst>
                </p14:cNvPr>
                <p14:cNvContentPartPr/>
                <p14:nvPr/>
              </p14:nvContentPartPr>
              <p14:xfrm>
                <a:off x="2370941" y="3190352"/>
                <a:ext cx="285840" cy="1130040"/>
              </p14:xfrm>
            </p:contentPart>
          </mc:Choice>
          <mc:Fallback>
            <p:pic>
              <p:nvPicPr>
                <p:cNvPr id="114825" name="Freihand 114824">
                  <a:extLst>
                    <a:ext uri="{FF2B5EF4-FFF2-40B4-BE49-F238E27FC236}">
                      <a16:creationId xmlns:a16="http://schemas.microsoft.com/office/drawing/2014/main" id="{0CC9EA21-AD95-4BDB-A343-D6A926CE5BEB}"/>
                    </a:ext>
                  </a:extLst>
                </p:cNvPr>
                <p:cNvPicPr/>
                <p:nvPr/>
              </p:nvPicPr>
              <p:blipFill>
                <a:blip r:embed="rId318"/>
                <a:stretch>
                  <a:fillRect/>
                </a:stretch>
              </p:blipFill>
              <p:spPr>
                <a:xfrm>
                  <a:off x="2366621" y="3186032"/>
                  <a:ext cx="294480" cy="11386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14827" name="Freihand 114826">
                  <a:extLst>
                    <a:ext uri="{FF2B5EF4-FFF2-40B4-BE49-F238E27FC236}">
                      <a16:creationId xmlns:a16="http://schemas.microsoft.com/office/drawing/2014/main" id="{D8E63FA2-7951-438E-9E07-49A045C8D43B}"/>
                    </a:ext>
                  </a:extLst>
                </p14:cNvPr>
                <p14:cNvContentPartPr/>
                <p14:nvPr/>
              </p14:nvContentPartPr>
              <p14:xfrm>
                <a:off x="2379221" y="3287552"/>
                <a:ext cx="2160" cy="16920"/>
              </p14:xfrm>
            </p:contentPart>
          </mc:Choice>
          <mc:Fallback>
            <p:pic>
              <p:nvPicPr>
                <p:cNvPr id="114827" name="Freihand 114826">
                  <a:extLst>
                    <a:ext uri="{FF2B5EF4-FFF2-40B4-BE49-F238E27FC236}">
                      <a16:creationId xmlns:a16="http://schemas.microsoft.com/office/drawing/2014/main" id="{D8E63FA2-7951-438E-9E07-49A045C8D43B}"/>
                    </a:ext>
                  </a:extLst>
                </p:cNvPr>
                <p:cNvPicPr/>
                <p:nvPr/>
              </p:nvPicPr>
              <p:blipFill>
                <a:blip r:embed="rId320"/>
                <a:stretch>
                  <a:fillRect/>
                </a:stretch>
              </p:blipFill>
              <p:spPr>
                <a:xfrm>
                  <a:off x="2374901" y="3283232"/>
                  <a:ext cx="10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4828" name="Freihand 114827">
                  <a:extLst>
                    <a:ext uri="{FF2B5EF4-FFF2-40B4-BE49-F238E27FC236}">
                      <a16:creationId xmlns:a16="http://schemas.microsoft.com/office/drawing/2014/main" id="{FB35F2C5-13B2-4498-B011-58E91AA537B0}"/>
                    </a:ext>
                  </a:extLst>
                </p14:cNvPr>
                <p14:cNvContentPartPr/>
                <p14:nvPr/>
              </p14:nvContentPartPr>
              <p14:xfrm>
                <a:off x="2377421" y="3233552"/>
                <a:ext cx="285480" cy="1130040"/>
              </p14:xfrm>
            </p:contentPart>
          </mc:Choice>
          <mc:Fallback>
            <p:pic>
              <p:nvPicPr>
                <p:cNvPr id="114828" name="Freihand 114827">
                  <a:extLst>
                    <a:ext uri="{FF2B5EF4-FFF2-40B4-BE49-F238E27FC236}">
                      <a16:creationId xmlns:a16="http://schemas.microsoft.com/office/drawing/2014/main" id="{FB35F2C5-13B2-4498-B011-58E91AA537B0}"/>
                    </a:ext>
                  </a:extLst>
                </p:cNvPr>
                <p:cNvPicPr/>
                <p:nvPr/>
              </p:nvPicPr>
              <p:blipFill>
                <a:blip r:embed="rId322"/>
                <a:stretch>
                  <a:fillRect/>
                </a:stretch>
              </p:blipFill>
              <p:spPr>
                <a:xfrm>
                  <a:off x="2373101" y="3229232"/>
                  <a:ext cx="294120" cy="1138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14834" name="Freihand 114833">
                  <a:extLst>
                    <a:ext uri="{FF2B5EF4-FFF2-40B4-BE49-F238E27FC236}">
                      <a16:creationId xmlns:a16="http://schemas.microsoft.com/office/drawing/2014/main" id="{482ED689-8BD0-49F8-863A-A007939456EF}"/>
                    </a:ext>
                  </a:extLst>
                </p14:cNvPr>
                <p14:cNvContentPartPr/>
                <p14:nvPr/>
              </p14:nvContentPartPr>
              <p14:xfrm>
                <a:off x="6264701" y="3272792"/>
                <a:ext cx="655920" cy="1193760"/>
              </p14:xfrm>
            </p:contentPart>
          </mc:Choice>
          <mc:Fallback>
            <p:pic>
              <p:nvPicPr>
                <p:cNvPr id="114834" name="Freihand 114833">
                  <a:extLst>
                    <a:ext uri="{FF2B5EF4-FFF2-40B4-BE49-F238E27FC236}">
                      <a16:creationId xmlns:a16="http://schemas.microsoft.com/office/drawing/2014/main" id="{482ED689-8BD0-49F8-863A-A007939456EF}"/>
                    </a:ext>
                  </a:extLst>
                </p:cNvPr>
                <p:cNvPicPr/>
                <p:nvPr/>
              </p:nvPicPr>
              <p:blipFill>
                <a:blip r:embed="rId324"/>
                <a:stretch>
                  <a:fillRect/>
                </a:stretch>
              </p:blipFill>
              <p:spPr>
                <a:xfrm>
                  <a:off x="6260381" y="3268472"/>
                  <a:ext cx="664560" cy="12024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14835" name="Freihand 114834">
                  <a:extLst>
                    <a:ext uri="{FF2B5EF4-FFF2-40B4-BE49-F238E27FC236}">
                      <a16:creationId xmlns:a16="http://schemas.microsoft.com/office/drawing/2014/main" id="{31162E92-0C11-4198-B62E-5D9414AAA18E}"/>
                    </a:ext>
                  </a:extLst>
                </p14:cNvPr>
                <p14:cNvContentPartPr/>
                <p14:nvPr/>
              </p14:nvContentPartPr>
              <p14:xfrm>
                <a:off x="6863021" y="4322192"/>
                <a:ext cx="51120" cy="20520"/>
              </p14:xfrm>
            </p:contentPart>
          </mc:Choice>
          <mc:Fallback>
            <p:pic>
              <p:nvPicPr>
                <p:cNvPr id="114835" name="Freihand 114834">
                  <a:extLst>
                    <a:ext uri="{FF2B5EF4-FFF2-40B4-BE49-F238E27FC236}">
                      <a16:creationId xmlns:a16="http://schemas.microsoft.com/office/drawing/2014/main" id="{31162E92-0C11-4198-B62E-5D9414AAA18E}"/>
                    </a:ext>
                  </a:extLst>
                </p:cNvPr>
                <p:cNvPicPr/>
                <p:nvPr/>
              </p:nvPicPr>
              <p:blipFill>
                <a:blip r:embed="rId326"/>
                <a:stretch>
                  <a:fillRect/>
                </a:stretch>
              </p:blipFill>
              <p:spPr>
                <a:xfrm>
                  <a:off x="6858701" y="4317872"/>
                  <a:ext cx="59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14837" name="Freihand 114836">
                  <a:extLst>
                    <a:ext uri="{FF2B5EF4-FFF2-40B4-BE49-F238E27FC236}">
                      <a16:creationId xmlns:a16="http://schemas.microsoft.com/office/drawing/2014/main" id="{DF7081D7-F3FF-4186-9D74-E5EFE8C39B1D}"/>
                    </a:ext>
                  </a:extLst>
                </p14:cNvPr>
                <p14:cNvContentPartPr/>
                <p14:nvPr/>
              </p14:nvContentPartPr>
              <p14:xfrm>
                <a:off x="9646181" y="2036912"/>
                <a:ext cx="67320" cy="429840"/>
              </p14:xfrm>
            </p:contentPart>
          </mc:Choice>
          <mc:Fallback>
            <p:pic>
              <p:nvPicPr>
                <p:cNvPr id="114837" name="Freihand 114836">
                  <a:extLst>
                    <a:ext uri="{FF2B5EF4-FFF2-40B4-BE49-F238E27FC236}">
                      <a16:creationId xmlns:a16="http://schemas.microsoft.com/office/drawing/2014/main" id="{DF7081D7-F3FF-4186-9D74-E5EFE8C39B1D}"/>
                    </a:ext>
                  </a:extLst>
                </p:cNvPr>
                <p:cNvPicPr/>
                <p:nvPr/>
              </p:nvPicPr>
              <p:blipFill>
                <a:blip r:embed="rId328"/>
                <a:stretch>
                  <a:fillRect/>
                </a:stretch>
              </p:blipFill>
              <p:spPr>
                <a:xfrm>
                  <a:off x="9641861" y="2032592"/>
                  <a:ext cx="7596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14838" name="Freihand 114837">
                  <a:extLst>
                    <a:ext uri="{FF2B5EF4-FFF2-40B4-BE49-F238E27FC236}">
                      <a16:creationId xmlns:a16="http://schemas.microsoft.com/office/drawing/2014/main" id="{9B171366-9D73-4AE2-BEFF-ADF2E64BB243}"/>
                    </a:ext>
                  </a:extLst>
                </p14:cNvPr>
                <p14:cNvContentPartPr/>
                <p14:nvPr/>
              </p14:nvContentPartPr>
              <p14:xfrm>
                <a:off x="9538901" y="2352632"/>
                <a:ext cx="305280" cy="178560"/>
              </p14:xfrm>
            </p:contentPart>
          </mc:Choice>
          <mc:Fallback>
            <p:pic>
              <p:nvPicPr>
                <p:cNvPr id="114838" name="Freihand 114837">
                  <a:extLst>
                    <a:ext uri="{FF2B5EF4-FFF2-40B4-BE49-F238E27FC236}">
                      <a16:creationId xmlns:a16="http://schemas.microsoft.com/office/drawing/2014/main" id="{9B171366-9D73-4AE2-BEFF-ADF2E64BB243}"/>
                    </a:ext>
                  </a:extLst>
                </p:cNvPr>
                <p:cNvPicPr/>
                <p:nvPr/>
              </p:nvPicPr>
              <p:blipFill>
                <a:blip r:embed="rId330"/>
                <a:stretch>
                  <a:fillRect/>
                </a:stretch>
              </p:blipFill>
              <p:spPr>
                <a:xfrm>
                  <a:off x="9534581" y="2348312"/>
                  <a:ext cx="3139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14840" name="Freihand 114839">
                  <a:extLst>
                    <a:ext uri="{FF2B5EF4-FFF2-40B4-BE49-F238E27FC236}">
                      <a16:creationId xmlns:a16="http://schemas.microsoft.com/office/drawing/2014/main" id="{C6FBC8B8-CFC2-4AC6-A5B4-66CC6AD8660D}"/>
                    </a:ext>
                  </a:extLst>
                </p14:cNvPr>
                <p14:cNvContentPartPr/>
                <p14:nvPr/>
              </p14:nvContentPartPr>
              <p14:xfrm>
                <a:off x="7822421" y="1738112"/>
                <a:ext cx="1230480" cy="1099440"/>
              </p14:xfrm>
            </p:contentPart>
          </mc:Choice>
          <mc:Fallback>
            <p:pic>
              <p:nvPicPr>
                <p:cNvPr id="114840" name="Freihand 114839">
                  <a:extLst>
                    <a:ext uri="{FF2B5EF4-FFF2-40B4-BE49-F238E27FC236}">
                      <a16:creationId xmlns:a16="http://schemas.microsoft.com/office/drawing/2014/main" id="{C6FBC8B8-CFC2-4AC6-A5B4-66CC6AD8660D}"/>
                    </a:ext>
                  </a:extLst>
                </p:cNvPr>
                <p:cNvPicPr/>
                <p:nvPr/>
              </p:nvPicPr>
              <p:blipFill>
                <a:blip r:embed="rId332"/>
                <a:stretch>
                  <a:fillRect/>
                </a:stretch>
              </p:blipFill>
              <p:spPr>
                <a:xfrm>
                  <a:off x="7818101" y="1733792"/>
                  <a:ext cx="1239120" cy="110808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FA081F7-2D71-4B50-8455-324321F6D988}"/>
                  </a:ext>
                </a:extLst>
              </p14:cNvPr>
              <p14:cNvContentPartPr/>
              <p14:nvPr/>
            </p14:nvContentPartPr>
            <p14:xfrm>
              <a:off x="2177722" y="730112"/>
              <a:ext cx="2399040" cy="59760"/>
            </p14:xfrm>
          </p:contentPart>
        </mc:Choice>
        <mc:Fallback>
          <p:pic>
            <p:nvPicPr>
              <p:cNvPr id="2" name="Freihand 1">
                <a:extLst>
                  <a:ext uri="{FF2B5EF4-FFF2-40B4-BE49-F238E27FC236}">
                    <a16:creationId xmlns:a16="http://schemas.microsoft.com/office/drawing/2014/main" id="{CFA081F7-2D71-4B50-8455-324321F6D988}"/>
                  </a:ext>
                </a:extLst>
              </p:cNvPr>
              <p:cNvPicPr/>
              <p:nvPr/>
            </p:nvPicPr>
            <p:blipFill>
              <a:blip r:embed="rId4"/>
              <a:stretch>
                <a:fillRect/>
              </a:stretch>
            </p:blipFill>
            <p:spPr>
              <a:xfrm>
                <a:off x="2173402" y="725792"/>
                <a:ext cx="2407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C3D13C2-67C9-4C9C-9DD2-705C9F093D1E}"/>
                  </a:ext>
                </a:extLst>
              </p14:cNvPr>
              <p14:cNvContentPartPr/>
              <p14:nvPr/>
            </p14:nvContentPartPr>
            <p14:xfrm>
              <a:off x="5156002" y="774032"/>
              <a:ext cx="2281680" cy="85680"/>
            </p14:xfrm>
          </p:contentPart>
        </mc:Choice>
        <mc:Fallback>
          <p:pic>
            <p:nvPicPr>
              <p:cNvPr id="3" name="Freihand 2">
                <a:extLst>
                  <a:ext uri="{FF2B5EF4-FFF2-40B4-BE49-F238E27FC236}">
                    <a16:creationId xmlns:a16="http://schemas.microsoft.com/office/drawing/2014/main" id="{AC3D13C2-67C9-4C9C-9DD2-705C9F093D1E}"/>
                  </a:ext>
                </a:extLst>
              </p:cNvPr>
              <p:cNvPicPr/>
              <p:nvPr/>
            </p:nvPicPr>
            <p:blipFill>
              <a:blip r:embed="rId6"/>
              <a:stretch>
                <a:fillRect/>
              </a:stretch>
            </p:blipFill>
            <p:spPr>
              <a:xfrm>
                <a:off x="5151682" y="769712"/>
                <a:ext cx="2290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6E692CF-465C-4BA1-A0EE-774CAEF4E3B6}"/>
                  </a:ext>
                </a:extLst>
              </p14:cNvPr>
              <p14:cNvContentPartPr/>
              <p14:nvPr/>
            </p14:nvContentPartPr>
            <p14:xfrm>
              <a:off x="3106522" y="1145192"/>
              <a:ext cx="4722480" cy="69120"/>
            </p14:xfrm>
          </p:contentPart>
        </mc:Choice>
        <mc:Fallback>
          <p:pic>
            <p:nvPicPr>
              <p:cNvPr id="4" name="Freihand 3">
                <a:extLst>
                  <a:ext uri="{FF2B5EF4-FFF2-40B4-BE49-F238E27FC236}">
                    <a16:creationId xmlns:a16="http://schemas.microsoft.com/office/drawing/2014/main" id="{76E692CF-465C-4BA1-A0EE-774CAEF4E3B6}"/>
                  </a:ext>
                </a:extLst>
              </p:cNvPr>
              <p:cNvPicPr/>
              <p:nvPr/>
            </p:nvPicPr>
            <p:blipFill>
              <a:blip r:embed="rId8"/>
              <a:stretch>
                <a:fillRect/>
              </a:stretch>
            </p:blipFill>
            <p:spPr>
              <a:xfrm>
                <a:off x="3102202" y="1140872"/>
                <a:ext cx="4731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7CAC90A2-3B24-4D06-9A42-D664128B1B14}"/>
                  </a:ext>
                </a:extLst>
              </p14:cNvPr>
              <p14:cNvContentPartPr/>
              <p14:nvPr/>
            </p14:nvContentPartPr>
            <p14:xfrm>
              <a:off x="5408722" y="1481792"/>
              <a:ext cx="3137040" cy="106920"/>
            </p14:xfrm>
          </p:contentPart>
        </mc:Choice>
        <mc:Fallback>
          <p:pic>
            <p:nvPicPr>
              <p:cNvPr id="12" name="Freihand 11">
                <a:extLst>
                  <a:ext uri="{FF2B5EF4-FFF2-40B4-BE49-F238E27FC236}">
                    <a16:creationId xmlns:a16="http://schemas.microsoft.com/office/drawing/2014/main" id="{7CAC90A2-3B24-4D06-9A42-D664128B1B14}"/>
                  </a:ext>
                </a:extLst>
              </p:cNvPr>
              <p:cNvPicPr/>
              <p:nvPr/>
            </p:nvPicPr>
            <p:blipFill>
              <a:blip r:embed="rId10"/>
              <a:stretch>
                <a:fillRect/>
              </a:stretch>
            </p:blipFill>
            <p:spPr>
              <a:xfrm>
                <a:off x="5404402" y="1477472"/>
                <a:ext cx="3145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5732" name="Freihand 115731">
                <a:extLst>
                  <a:ext uri="{FF2B5EF4-FFF2-40B4-BE49-F238E27FC236}">
                    <a16:creationId xmlns:a16="http://schemas.microsoft.com/office/drawing/2014/main" id="{391A6889-906D-45E0-9545-595991F132F1}"/>
                  </a:ext>
                </a:extLst>
              </p14:cNvPr>
              <p14:cNvContentPartPr/>
              <p14:nvPr/>
            </p14:nvContentPartPr>
            <p14:xfrm>
              <a:off x="2135242" y="2097392"/>
              <a:ext cx="3370320" cy="43560"/>
            </p14:xfrm>
          </p:contentPart>
        </mc:Choice>
        <mc:Fallback>
          <p:pic>
            <p:nvPicPr>
              <p:cNvPr id="115732" name="Freihand 115731">
                <a:extLst>
                  <a:ext uri="{FF2B5EF4-FFF2-40B4-BE49-F238E27FC236}">
                    <a16:creationId xmlns:a16="http://schemas.microsoft.com/office/drawing/2014/main" id="{391A6889-906D-45E0-9545-595991F132F1}"/>
                  </a:ext>
                </a:extLst>
              </p:cNvPr>
              <p:cNvPicPr/>
              <p:nvPr/>
            </p:nvPicPr>
            <p:blipFill>
              <a:blip r:embed="rId12"/>
              <a:stretch>
                <a:fillRect/>
              </a:stretch>
            </p:blipFill>
            <p:spPr>
              <a:xfrm>
                <a:off x="2130922" y="2093072"/>
                <a:ext cx="3378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5733" name="Freihand 115732">
                <a:extLst>
                  <a:ext uri="{FF2B5EF4-FFF2-40B4-BE49-F238E27FC236}">
                    <a16:creationId xmlns:a16="http://schemas.microsoft.com/office/drawing/2014/main" id="{15B0DF74-AD0C-4341-9DF4-6BAC34C22126}"/>
                  </a:ext>
                </a:extLst>
              </p14:cNvPr>
              <p14:cNvContentPartPr/>
              <p14:nvPr/>
            </p14:nvContentPartPr>
            <p14:xfrm>
              <a:off x="3482002" y="2100992"/>
              <a:ext cx="1933920" cy="41400"/>
            </p14:xfrm>
          </p:contentPart>
        </mc:Choice>
        <mc:Fallback>
          <p:pic>
            <p:nvPicPr>
              <p:cNvPr id="115733" name="Freihand 115732">
                <a:extLst>
                  <a:ext uri="{FF2B5EF4-FFF2-40B4-BE49-F238E27FC236}">
                    <a16:creationId xmlns:a16="http://schemas.microsoft.com/office/drawing/2014/main" id="{15B0DF74-AD0C-4341-9DF4-6BAC34C22126}"/>
                  </a:ext>
                </a:extLst>
              </p:cNvPr>
              <p:cNvPicPr/>
              <p:nvPr/>
            </p:nvPicPr>
            <p:blipFill>
              <a:blip r:embed="rId14"/>
              <a:stretch>
                <a:fillRect/>
              </a:stretch>
            </p:blipFill>
            <p:spPr>
              <a:xfrm>
                <a:off x="3477682" y="2096672"/>
                <a:ext cx="1942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5734" name="Freihand 115733">
                <a:extLst>
                  <a:ext uri="{FF2B5EF4-FFF2-40B4-BE49-F238E27FC236}">
                    <a16:creationId xmlns:a16="http://schemas.microsoft.com/office/drawing/2014/main" id="{6690307F-DD44-474C-A2E2-1623669EF5F8}"/>
                  </a:ext>
                </a:extLst>
              </p14:cNvPr>
              <p14:cNvContentPartPr/>
              <p14:nvPr/>
            </p14:nvContentPartPr>
            <p14:xfrm>
              <a:off x="2100682" y="2430392"/>
              <a:ext cx="2829600" cy="100440"/>
            </p14:xfrm>
          </p:contentPart>
        </mc:Choice>
        <mc:Fallback>
          <p:pic>
            <p:nvPicPr>
              <p:cNvPr id="115734" name="Freihand 115733">
                <a:extLst>
                  <a:ext uri="{FF2B5EF4-FFF2-40B4-BE49-F238E27FC236}">
                    <a16:creationId xmlns:a16="http://schemas.microsoft.com/office/drawing/2014/main" id="{6690307F-DD44-474C-A2E2-1623669EF5F8}"/>
                  </a:ext>
                </a:extLst>
              </p:cNvPr>
              <p:cNvPicPr/>
              <p:nvPr/>
            </p:nvPicPr>
            <p:blipFill>
              <a:blip r:embed="rId16"/>
              <a:stretch>
                <a:fillRect/>
              </a:stretch>
            </p:blipFill>
            <p:spPr>
              <a:xfrm>
                <a:off x="2096362" y="2426072"/>
                <a:ext cx="2838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5735" name="Freihand 115734">
                <a:extLst>
                  <a:ext uri="{FF2B5EF4-FFF2-40B4-BE49-F238E27FC236}">
                    <a16:creationId xmlns:a16="http://schemas.microsoft.com/office/drawing/2014/main" id="{2016FE1E-9599-416A-A7BD-77E8F4B1EF9C}"/>
                  </a:ext>
                </a:extLst>
              </p14:cNvPr>
              <p14:cNvContentPartPr/>
              <p14:nvPr/>
            </p14:nvContentPartPr>
            <p14:xfrm>
              <a:off x="5527882" y="2452352"/>
              <a:ext cx="1800000" cy="35280"/>
            </p14:xfrm>
          </p:contentPart>
        </mc:Choice>
        <mc:Fallback>
          <p:pic>
            <p:nvPicPr>
              <p:cNvPr id="115735" name="Freihand 115734">
                <a:extLst>
                  <a:ext uri="{FF2B5EF4-FFF2-40B4-BE49-F238E27FC236}">
                    <a16:creationId xmlns:a16="http://schemas.microsoft.com/office/drawing/2014/main" id="{2016FE1E-9599-416A-A7BD-77E8F4B1EF9C}"/>
                  </a:ext>
                </a:extLst>
              </p:cNvPr>
              <p:cNvPicPr/>
              <p:nvPr/>
            </p:nvPicPr>
            <p:blipFill>
              <a:blip r:embed="rId18"/>
              <a:stretch>
                <a:fillRect/>
              </a:stretch>
            </p:blipFill>
            <p:spPr>
              <a:xfrm>
                <a:off x="5523562" y="2448032"/>
                <a:ext cx="1808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5736" name="Freihand 115735">
                <a:extLst>
                  <a:ext uri="{FF2B5EF4-FFF2-40B4-BE49-F238E27FC236}">
                    <a16:creationId xmlns:a16="http://schemas.microsoft.com/office/drawing/2014/main" id="{3815E2C5-B068-47A5-95FB-A6BCE2E71107}"/>
                  </a:ext>
                </a:extLst>
              </p14:cNvPr>
              <p14:cNvContentPartPr/>
              <p14:nvPr/>
            </p14:nvContentPartPr>
            <p14:xfrm>
              <a:off x="2248282" y="2067152"/>
              <a:ext cx="2789280" cy="95760"/>
            </p14:xfrm>
          </p:contentPart>
        </mc:Choice>
        <mc:Fallback>
          <p:pic>
            <p:nvPicPr>
              <p:cNvPr id="115736" name="Freihand 115735">
                <a:extLst>
                  <a:ext uri="{FF2B5EF4-FFF2-40B4-BE49-F238E27FC236}">
                    <a16:creationId xmlns:a16="http://schemas.microsoft.com/office/drawing/2014/main" id="{3815E2C5-B068-47A5-95FB-A6BCE2E71107}"/>
                  </a:ext>
                </a:extLst>
              </p:cNvPr>
              <p:cNvPicPr/>
              <p:nvPr/>
            </p:nvPicPr>
            <p:blipFill>
              <a:blip r:embed="rId20"/>
              <a:stretch>
                <a:fillRect/>
              </a:stretch>
            </p:blipFill>
            <p:spPr>
              <a:xfrm>
                <a:off x="2243962" y="2062832"/>
                <a:ext cx="2797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5737" name="Freihand 115736">
                <a:extLst>
                  <a:ext uri="{FF2B5EF4-FFF2-40B4-BE49-F238E27FC236}">
                    <a16:creationId xmlns:a16="http://schemas.microsoft.com/office/drawing/2014/main" id="{AC831704-EC70-42D3-890B-272E80DEE646}"/>
                  </a:ext>
                </a:extLst>
              </p14:cNvPr>
              <p14:cNvContentPartPr/>
              <p14:nvPr/>
            </p14:nvContentPartPr>
            <p14:xfrm>
              <a:off x="3140722" y="2819192"/>
              <a:ext cx="2598480" cy="69840"/>
            </p14:xfrm>
          </p:contentPart>
        </mc:Choice>
        <mc:Fallback>
          <p:pic>
            <p:nvPicPr>
              <p:cNvPr id="115737" name="Freihand 115736">
                <a:extLst>
                  <a:ext uri="{FF2B5EF4-FFF2-40B4-BE49-F238E27FC236}">
                    <a16:creationId xmlns:a16="http://schemas.microsoft.com/office/drawing/2014/main" id="{AC831704-EC70-42D3-890B-272E80DEE646}"/>
                  </a:ext>
                </a:extLst>
              </p:cNvPr>
              <p:cNvPicPr/>
              <p:nvPr/>
            </p:nvPicPr>
            <p:blipFill>
              <a:blip r:embed="rId22"/>
              <a:stretch>
                <a:fillRect/>
              </a:stretch>
            </p:blipFill>
            <p:spPr>
              <a:xfrm>
                <a:off x="3136402" y="2814872"/>
                <a:ext cx="2607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5757" name="Freihand 115756">
                <a:extLst>
                  <a:ext uri="{FF2B5EF4-FFF2-40B4-BE49-F238E27FC236}">
                    <a16:creationId xmlns:a16="http://schemas.microsoft.com/office/drawing/2014/main" id="{3771727D-DC45-45C9-8F1A-D9430E4A4DED}"/>
                  </a:ext>
                </a:extLst>
              </p14:cNvPr>
              <p14:cNvContentPartPr/>
              <p14:nvPr/>
            </p14:nvContentPartPr>
            <p14:xfrm>
              <a:off x="2148922" y="3792992"/>
              <a:ext cx="2893320" cy="136440"/>
            </p14:xfrm>
          </p:contentPart>
        </mc:Choice>
        <mc:Fallback>
          <p:pic>
            <p:nvPicPr>
              <p:cNvPr id="115757" name="Freihand 115756">
                <a:extLst>
                  <a:ext uri="{FF2B5EF4-FFF2-40B4-BE49-F238E27FC236}">
                    <a16:creationId xmlns:a16="http://schemas.microsoft.com/office/drawing/2014/main" id="{3771727D-DC45-45C9-8F1A-D9430E4A4DED}"/>
                  </a:ext>
                </a:extLst>
              </p:cNvPr>
              <p:cNvPicPr/>
              <p:nvPr/>
            </p:nvPicPr>
            <p:blipFill>
              <a:blip r:embed="rId24"/>
              <a:stretch>
                <a:fillRect/>
              </a:stretch>
            </p:blipFill>
            <p:spPr>
              <a:xfrm>
                <a:off x="2144602" y="3788672"/>
                <a:ext cx="2901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5760" name="Freihand 115759">
                <a:extLst>
                  <a:ext uri="{FF2B5EF4-FFF2-40B4-BE49-F238E27FC236}">
                    <a16:creationId xmlns:a16="http://schemas.microsoft.com/office/drawing/2014/main" id="{9F9E018E-4F10-4E86-8F16-932C8B68DA0B}"/>
                  </a:ext>
                </a:extLst>
              </p14:cNvPr>
              <p14:cNvContentPartPr/>
              <p14:nvPr/>
            </p14:nvContentPartPr>
            <p14:xfrm>
              <a:off x="5672962" y="4146152"/>
              <a:ext cx="2913840" cy="72720"/>
            </p14:xfrm>
          </p:contentPart>
        </mc:Choice>
        <mc:Fallback>
          <p:pic>
            <p:nvPicPr>
              <p:cNvPr id="115760" name="Freihand 115759">
                <a:extLst>
                  <a:ext uri="{FF2B5EF4-FFF2-40B4-BE49-F238E27FC236}">
                    <a16:creationId xmlns:a16="http://schemas.microsoft.com/office/drawing/2014/main" id="{9F9E018E-4F10-4E86-8F16-932C8B68DA0B}"/>
                  </a:ext>
                </a:extLst>
              </p:cNvPr>
              <p:cNvPicPr/>
              <p:nvPr/>
            </p:nvPicPr>
            <p:blipFill>
              <a:blip r:embed="rId26"/>
              <a:stretch>
                <a:fillRect/>
              </a:stretch>
            </p:blipFill>
            <p:spPr>
              <a:xfrm>
                <a:off x="5668642" y="4141832"/>
                <a:ext cx="2922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5795" name="Freihand 115794">
                <a:extLst>
                  <a:ext uri="{FF2B5EF4-FFF2-40B4-BE49-F238E27FC236}">
                    <a16:creationId xmlns:a16="http://schemas.microsoft.com/office/drawing/2014/main" id="{92DA02C5-2F9D-449F-841B-BF8B8955BBED}"/>
                  </a:ext>
                </a:extLst>
              </p14:cNvPr>
              <p14:cNvContentPartPr/>
              <p14:nvPr/>
            </p14:nvContentPartPr>
            <p14:xfrm>
              <a:off x="2877202" y="4803512"/>
              <a:ext cx="2992320" cy="100800"/>
            </p14:xfrm>
          </p:contentPart>
        </mc:Choice>
        <mc:Fallback>
          <p:pic>
            <p:nvPicPr>
              <p:cNvPr id="115795" name="Freihand 115794">
                <a:extLst>
                  <a:ext uri="{FF2B5EF4-FFF2-40B4-BE49-F238E27FC236}">
                    <a16:creationId xmlns:a16="http://schemas.microsoft.com/office/drawing/2014/main" id="{92DA02C5-2F9D-449F-841B-BF8B8955BBED}"/>
                  </a:ext>
                </a:extLst>
              </p:cNvPr>
              <p:cNvPicPr/>
              <p:nvPr/>
            </p:nvPicPr>
            <p:blipFill>
              <a:blip r:embed="rId28"/>
              <a:stretch>
                <a:fillRect/>
              </a:stretch>
            </p:blipFill>
            <p:spPr>
              <a:xfrm>
                <a:off x="2872882" y="4799192"/>
                <a:ext cx="3000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 name="Freihand 4">
                <a:extLst>
                  <a:ext uri="{FF2B5EF4-FFF2-40B4-BE49-F238E27FC236}">
                    <a16:creationId xmlns:a16="http://schemas.microsoft.com/office/drawing/2014/main" id="{36020BAF-44A0-462D-8860-7B3EFEC06418}"/>
                  </a:ext>
                </a:extLst>
              </p14:cNvPr>
              <p14:cNvContentPartPr/>
              <p14:nvPr/>
            </p14:nvContentPartPr>
            <p14:xfrm>
              <a:off x="2171242" y="1516712"/>
              <a:ext cx="2379240" cy="41040"/>
            </p14:xfrm>
          </p:contentPart>
        </mc:Choice>
        <mc:Fallback>
          <p:pic>
            <p:nvPicPr>
              <p:cNvPr id="5" name="Freihand 4">
                <a:extLst>
                  <a:ext uri="{FF2B5EF4-FFF2-40B4-BE49-F238E27FC236}">
                    <a16:creationId xmlns:a16="http://schemas.microsoft.com/office/drawing/2014/main" id="{36020BAF-44A0-462D-8860-7B3EFEC06418}"/>
                  </a:ext>
                </a:extLst>
              </p:cNvPr>
              <p:cNvPicPr/>
              <p:nvPr/>
            </p:nvPicPr>
            <p:blipFill>
              <a:blip r:embed="rId30"/>
              <a:stretch>
                <a:fillRect/>
              </a:stretch>
            </p:blipFill>
            <p:spPr>
              <a:xfrm>
                <a:off x="2166922" y="1512392"/>
                <a:ext cx="23878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 name="Freihand 9">
                <a:extLst>
                  <a:ext uri="{FF2B5EF4-FFF2-40B4-BE49-F238E27FC236}">
                    <a16:creationId xmlns:a16="http://schemas.microsoft.com/office/drawing/2014/main" id="{FD53E5DE-A861-42A3-A1FE-BE1FB519412D}"/>
                  </a:ext>
                </a:extLst>
              </p14:cNvPr>
              <p14:cNvContentPartPr/>
              <p14:nvPr/>
            </p14:nvContentPartPr>
            <p14:xfrm>
              <a:off x="4443922" y="1551992"/>
              <a:ext cx="718560" cy="16920"/>
            </p14:xfrm>
          </p:contentPart>
        </mc:Choice>
        <mc:Fallback>
          <p:pic>
            <p:nvPicPr>
              <p:cNvPr id="10" name="Freihand 9">
                <a:extLst>
                  <a:ext uri="{FF2B5EF4-FFF2-40B4-BE49-F238E27FC236}">
                    <a16:creationId xmlns:a16="http://schemas.microsoft.com/office/drawing/2014/main" id="{FD53E5DE-A861-42A3-A1FE-BE1FB519412D}"/>
                  </a:ext>
                </a:extLst>
              </p:cNvPr>
              <p:cNvPicPr/>
              <p:nvPr/>
            </p:nvPicPr>
            <p:blipFill>
              <a:blip r:embed="rId32"/>
              <a:stretch>
                <a:fillRect/>
              </a:stretch>
            </p:blipFill>
            <p:spPr>
              <a:xfrm>
                <a:off x="4439602" y="1547672"/>
                <a:ext cx="727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 name="Freihand 13">
                <a:extLst>
                  <a:ext uri="{FF2B5EF4-FFF2-40B4-BE49-F238E27FC236}">
                    <a16:creationId xmlns:a16="http://schemas.microsoft.com/office/drawing/2014/main" id="{1689B422-BDFE-4828-9364-9EEF005AF415}"/>
                  </a:ext>
                </a:extLst>
              </p14:cNvPr>
              <p14:cNvContentPartPr/>
              <p14:nvPr/>
            </p14:nvContentPartPr>
            <p14:xfrm>
              <a:off x="8704162" y="138272"/>
              <a:ext cx="104040" cy="212040"/>
            </p14:xfrm>
          </p:contentPart>
        </mc:Choice>
        <mc:Fallback>
          <p:pic>
            <p:nvPicPr>
              <p:cNvPr id="14" name="Freihand 13">
                <a:extLst>
                  <a:ext uri="{FF2B5EF4-FFF2-40B4-BE49-F238E27FC236}">
                    <a16:creationId xmlns:a16="http://schemas.microsoft.com/office/drawing/2014/main" id="{1689B422-BDFE-4828-9364-9EEF005AF415}"/>
                  </a:ext>
                </a:extLst>
              </p:cNvPr>
              <p:cNvPicPr/>
              <p:nvPr/>
            </p:nvPicPr>
            <p:blipFill>
              <a:blip r:embed="rId34"/>
              <a:stretch>
                <a:fillRect/>
              </a:stretch>
            </p:blipFill>
            <p:spPr>
              <a:xfrm>
                <a:off x="8699842" y="133952"/>
                <a:ext cx="112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Freihand 14">
                <a:extLst>
                  <a:ext uri="{FF2B5EF4-FFF2-40B4-BE49-F238E27FC236}">
                    <a16:creationId xmlns:a16="http://schemas.microsoft.com/office/drawing/2014/main" id="{BA4EC974-E038-4EDB-BFFF-B558882A4B0C}"/>
                  </a:ext>
                </a:extLst>
              </p14:cNvPr>
              <p14:cNvContentPartPr/>
              <p14:nvPr/>
            </p14:nvContentPartPr>
            <p14:xfrm>
              <a:off x="8879482" y="144392"/>
              <a:ext cx="2160" cy="83520"/>
            </p14:xfrm>
          </p:contentPart>
        </mc:Choice>
        <mc:Fallback>
          <p:pic>
            <p:nvPicPr>
              <p:cNvPr id="15" name="Freihand 14">
                <a:extLst>
                  <a:ext uri="{FF2B5EF4-FFF2-40B4-BE49-F238E27FC236}">
                    <a16:creationId xmlns:a16="http://schemas.microsoft.com/office/drawing/2014/main" id="{BA4EC974-E038-4EDB-BFFF-B558882A4B0C}"/>
                  </a:ext>
                </a:extLst>
              </p:cNvPr>
              <p:cNvPicPr/>
              <p:nvPr/>
            </p:nvPicPr>
            <p:blipFill>
              <a:blip r:embed="rId36"/>
              <a:stretch>
                <a:fillRect/>
              </a:stretch>
            </p:blipFill>
            <p:spPr>
              <a:xfrm>
                <a:off x="8875162" y="140072"/>
                <a:ext cx="10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57EE9914-8F88-46A7-9D77-00D67237463E}"/>
                  </a:ext>
                </a:extLst>
              </p14:cNvPr>
              <p14:cNvContentPartPr/>
              <p14:nvPr/>
            </p14:nvContentPartPr>
            <p14:xfrm>
              <a:off x="8888482" y="127832"/>
              <a:ext cx="3600" cy="1080"/>
            </p14:xfrm>
          </p:contentPart>
        </mc:Choice>
        <mc:Fallback>
          <p:pic>
            <p:nvPicPr>
              <p:cNvPr id="18" name="Freihand 17">
                <a:extLst>
                  <a:ext uri="{FF2B5EF4-FFF2-40B4-BE49-F238E27FC236}">
                    <a16:creationId xmlns:a16="http://schemas.microsoft.com/office/drawing/2014/main" id="{57EE9914-8F88-46A7-9D77-00D67237463E}"/>
                  </a:ext>
                </a:extLst>
              </p:cNvPr>
              <p:cNvPicPr/>
              <p:nvPr/>
            </p:nvPicPr>
            <p:blipFill>
              <a:blip r:embed="rId38"/>
              <a:stretch>
                <a:fillRect/>
              </a:stretch>
            </p:blipFill>
            <p:spPr>
              <a:xfrm>
                <a:off x="8884162" y="123512"/>
                <a:ext cx="122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 name="Freihand 16">
                <a:extLst>
                  <a:ext uri="{FF2B5EF4-FFF2-40B4-BE49-F238E27FC236}">
                    <a16:creationId xmlns:a16="http://schemas.microsoft.com/office/drawing/2014/main" id="{781E6265-DD01-42CF-B280-9DC24D509274}"/>
                  </a:ext>
                </a:extLst>
              </p14:cNvPr>
              <p14:cNvContentPartPr/>
              <p14:nvPr/>
            </p14:nvContentPartPr>
            <p14:xfrm>
              <a:off x="9028522" y="79952"/>
              <a:ext cx="180720" cy="114840"/>
            </p14:xfrm>
          </p:contentPart>
        </mc:Choice>
        <mc:Fallback>
          <p:pic>
            <p:nvPicPr>
              <p:cNvPr id="17" name="Freihand 16">
                <a:extLst>
                  <a:ext uri="{FF2B5EF4-FFF2-40B4-BE49-F238E27FC236}">
                    <a16:creationId xmlns:a16="http://schemas.microsoft.com/office/drawing/2014/main" id="{781E6265-DD01-42CF-B280-9DC24D509274}"/>
                  </a:ext>
                </a:extLst>
              </p:cNvPr>
              <p:cNvPicPr/>
              <p:nvPr/>
            </p:nvPicPr>
            <p:blipFill>
              <a:blip r:embed="rId40"/>
              <a:stretch>
                <a:fillRect/>
              </a:stretch>
            </p:blipFill>
            <p:spPr>
              <a:xfrm>
                <a:off x="9024202" y="75632"/>
                <a:ext cx="189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A096FD48-B9F2-4FE2-BE92-F05ECB61B839}"/>
                  </a:ext>
                </a:extLst>
              </p14:cNvPr>
              <p14:cNvContentPartPr/>
              <p14:nvPr/>
            </p14:nvContentPartPr>
            <p14:xfrm>
              <a:off x="9261442" y="107672"/>
              <a:ext cx="131040" cy="81360"/>
            </p14:xfrm>
          </p:contentPart>
        </mc:Choice>
        <mc:Fallback>
          <p:pic>
            <p:nvPicPr>
              <p:cNvPr id="20" name="Freihand 19">
                <a:extLst>
                  <a:ext uri="{FF2B5EF4-FFF2-40B4-BE49-F238E27FC236}">
                    <a16:creationId xmlns:a16="http://schemas.microsoft.com/office/drawing/2014/main" id="{A096FD48-B9F2-4FE2-BE92-F05ECB61B839}"/>
                  </a:ext>
                </a:extLst>
              </p:cNvPr>
              <p:cNvPicPr/>
              <p:nvPr/>
            </p:nvPicPr>
            <p:blipFill>
              <a:blip r:embed="rId42"/>
              <a:stretch>
                <a:fillRect/>
              </a:stretch>
            </p:blipFill>
            <p:spPr>
              <a:xfrm>
                <a:off x="9257122" y="103352"/>
                <a:ext cx="139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DE5EFB14-F7E6-4341-A630-67DB9B9193EC}"/>
                  </a:ext>
                </a:extLst>
              </p14:cNvPr>
              <p14:cNvContentPartPr/>
              <p14:nvPr/>
            </p14:nvContentPartPr>
            <p14:xfrm>
              <a:off x="9355762" y="74552"/>
              <a:ext cx="47160" cy="87120"/>
            </p14:xfrm>
          </p:contentPart>
        </mc:Choice>
        <mc:Fallback>
          <p:pic>
            <p:nvPicPr>
              <p:cNvPr id="21" name="Freihand 20">
                <a:extLst>
                  <a:ext uri="{FF2B5EF4-FFF2-40B4-BE49-F238E27FC236}">
                    <a16:creationId xmlns:a16="http://schemas.microsoft.com/office/drawing/2014/main" id="{DE5EFB14-F7E6-4341-A630-67DB9B9193EC}"/>
                  </a:ext>
                </a:extLst>
              </p:cNvPr>
              <p:cNvPicPr/>
              <p:nvPr/>
            </p:nvPicPr>
            <p:blipFill>
              <a:blip r:embed="rId44"/>
              <a:stretch>
                <a:fillRect/>
              </a:stretch>
            </p:blipFill>
            <p:spPr>
              <a:xfrm>
                <a:off x="9351442" y="70232"/>
                <a:ext cx="55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85B571B5-7ABA-4275-A7DA-F444DD32D64E}"/>
                  </a:ext>
                </a:extLst>
              </p14:cNvPr>
              <p14:cNvContentPartPr/>
              <p14:nvPr/>
            </p14:nvContentPartPr>
            <p14:xfrm>
              <a:off x="9334882" y="66992"/>
              <a:ext cx="360" cy="360"/>
            </p14:xfrm>
          </p:contentPart>
        </mc:Choice>
        <mc:Fallback>
          <p:pic>
            <p:nvPicPr>
              <p:cNvPr id="22" name="Freihand 21">
                <a:extLst>
                  <a:ext uri="{FF2B5EF4-FFF2-40B4-BE49-F238E27FC236}">
                    <a16:creationId xmlns:a16="http://schemas.microsoft.com/office/drawing/2014/main" id="{85B571B5-7ABA-4275-A7DA-F444DD32D64E}"/>
                  </a:ext>
                </a:extLst>
              </p:cNvPr>
              <p:cNvPicPr/>
              <p:nvPr/>
            </p:nvPicPr>
            <p:blipFill>
              <a:blip r:embed="rId46"/>
              <a:stretch>
                <a:fillRect/>
              </a:stretch>
            </p:blipFill>
            <p:spPr>
              <a:xfrm>
                <a:off x="9330562" y="62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5665E9C5-76F9-4457-9354-A4D774055CAE}"/>
                  </a:ext>
                </a:extLst>
              </p14:cNvPr>
              <p14:cNvContentPartPr/>
              <p14:nvPr/>
            </p14:nvContentPartPr>
            <p14:xfrm>
              <a:off x="9430642" y="111992"/>
              <a:ext cx="64080" cy="59400"/>
            </p14:xfrm>
          </p:contentPart>
        </mc:Choice>
        <mc:Fallback>
          <p:pic>
            <p:nvPicPr>
              <p:cNvPr id="23" name="Freihand 22">
                <a:extLst>
                  <a:ext uri="{FF2B5EF4-FFF2-40B4-BE49-F238E27FC236}">
                    <a16:creationId xmlns:a16="http://schemas.microsoft.com/office/drawing/2014/main" id="{5665E9C5-76F9-4457-9354-A4D774055CAE}"/>
                  </a:ext>
                </a:extLst>
              </p:cNvPr>
              <p:cNvPicPr/>
              <p:nvPr/>
            </p:nvPicPr>
            <p:blipFill>
              <a:blip r:embed="rId48"/>
              <a:stretch>
                <a:fillRect/>
              </a:stretch>
            </p:blipFill>
            <p:spPr>
              <a:xfrm>
                <a:off x="9426322" y="107672"/>
                <a:ext cx="72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Freihand 23">
                <a:extLst>
                  <a:ext uri="{FF2B5EF4-FFF2-40B4-BE49-F238E27FC236}">
                    <a16:creationId xmlns:a16="http://schemas.microsoft.com/office/drawing/2014/main" id="{3FB754EB-FDE2-4A10-8132-BCC59D02811A}"/>
                  </a:ext>
                </a:extLst>
              </p14:cNvPr>
              <p14:cNvContentPartPr/>
              <p14:nvPr/>
            </p14:nvContentPartPr>
            <p14:xfrm>
              <a:off x="9536482" y="64832"/>
              <a:ext cx="68760" cy="102600"/>
            </p14:xfrm>
          </p:contentPart>
        </mc:Choice>
        <mc:Fallback>
          <p:pic>
            <p:nvPicPr>
              <p:cNvPr id="24" name="Freihand 23">
                <a:extLst>
                  <a:ext uri="{FF2B5EF4-FFF2-40B4-BE49-F238E27FC236}">
                    <a16:creationId xmlns:a16="http://schemas.microsoft.com/office/drawing/2014/main" id="{3FB754EB-FDE2-4A10-8132-BCC59D02811A}"/>
                  </a:ext>
                </a:extLst>
              </p:cNvPr>
              <p:cNvPicPr/>
              <p:nvPr/>
            </p:nvPicPr>
            <p:blipFill>
              <a:blip r:embed="rId50"/>
              <a:stretch>
                <a:fillRect/>
              </a:stretch>
            </p:blipFill>
            <p:spPr>
              <a:xfrm>
                <a:off x="9532162" y="60512"/>
                <a:ext cx="77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9F388A46-FA7A-4917-AC2C-FD21F4354BD3}"/>
                  </a:ext>
                </a:extLst>
              </p14:cNvPr>
              <p14:cNvContentPartPr/>
              <p14:nvPr/>
            </p14:nvContentPartPr>
            <p14:xfrm>
              <a:off x="9640882" y="55112"/>
              <a:ext cx="194400" cy="137880"/>
            </p14:xfrm>
          </p:contentPart>
        </mc:Choice>
        <mc:Fallback>
          <p:pic>
            <p:nvPicPr>
              <p:cNvPr id="25" name="Freihand 24">
                <a:extLst>
                  <a:ext uri="{FF2B5EF4-FFF2-40B4-BE49-F238E27FC236}">
                    <a16:creationId xmlns:a16="http://schemas.microsoft.com/office/drawing/2014/main" id="{9F388A46-FA7A-4917-AC2C-FD21F4354BD3}"/>
                  </a:ext>
                </a:extLst>
              </p:cNvPr>
              <p:cNvPicPr/>
              <p:nvPr/>
            </p:nvPicPr>
            <p:blipFill>
              <a:blip r:embed="rId52"/>
              <a:stretch>
                <a:fillRect/>
              </a:stretch>
            </p:blipFill>
            <p:spPr>
              <a:xfrm>
                <a:off x="9636562" y="50792"/>
                <a:ext cx="203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Freihand 25">
                <a:extLst>
                  <a:ext uri="{FF2B5EF4-FFF2-40B4-BE49-F238E27FC236}">
                    <a16:creationId xmlns:a16="http://schemas.microsoft.com/office/drawing/2014/main" id="{01F6B19F-6827-497A-B3DB-E09D9CA2728A}"/>
                  </a:ext>
                </a:extLst>
              </p14:cNvPr>
              <p14:cNvContentPartPr/>
              <p14:nvPr/>
            </p14:nvContentPartPr>
            <p14:xfrm>
              <a:off x="9870922" y="102632"/>
              <a:ext cx="47160" cy="67680"/>
            </p14:xfrm>
          </p:contentPart>
        </mc:Choice>
        <mc:Fallback>
          <p:pic>
            <p:nvPicPr>
              <p:cNvPr id="26" name="Freihand 25">
                <a:extLst>
                  <a:ext uri="{FF2B5EF4-FFF2-40B4-BE49-F238E27FC236}">
                    <a16:creationId xmlns:a16="http://schemas.microsoft.com/office/drawing/2014/main" id="{01F6B19F-6827-497A-B3DB-E09D9CA2728A}"/>
                  </a:ext>
                </a:extLst>
              </p:cNvPr>
              <p:cNvPicPr/>
              <p:nvPr/>
            </p:nvPicPr>
            <p:blipFill>
              <a:blip r:embed="rId54"/>
              <a:stretch>
                <a:fillRect/>
              </a:stretch>
            </p:blipFill>
            <p:spPr>
              <a:xfrm>
                <a:off x="9866602" y="98312"/>
                <a:ext cx="55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Freihand 26">
                <a:extLst>
                  <a:ext uri="{FF2B5EF4-FFF2-40B4-BE49-F238E27FC236}">
                    <a16:creationId xmlns:a16="http://schemas.microsoft.com/office/drawing/2014/main" id="{C16DB073-336F-4800-9054-741AFCBAFFA3}"/>
                  </a:ext>
                </a:extLst>
              </p14:cNvPr>
              <p14:cNvContentPartPr/>
              <p14:nvPr/>
            </p14:nvContentPartPr>
            <p14:xfrm>
              <a:off x="9955522" y="114872"/>
              <a:ext cx="161280" cy="71640"/>
            </p14:xfrm>
          </p:contentPart>
        </mc:Choice>
        <mc:Fallback>
          <p:pic>
            <p:nvPicPr>
              <p:cNvPr id="27" name="Freihand 26">
                <a:extLst>
                  <a:ext uri="{FF2B5EF4-FFF2-40B4-BE49-F238E27FC236}">
                    <a16:creationId xmlns:a16="http://schemas.microsoft.com/office/drawing/2014/main" id="{C16DB073-336F-4800-9054-741AFCBAFFA3}"/>
                  </a:ext>
                </a:extLst>
              </p:cNvPr>
              <p:cNvPicPr/>
              <p:nvPr/>
            </p:nvPicPr>
            <p:blipFill>
              <a:blip r:embed="rId56"/>
              <a:stretch>
                <a:fillRect/>
              </a:stretch>
            </p:blipFill>
            <p:spPr>
              <a:xfrm>
                <a:off x="9951202" y="110552"/>
                <a:ext cx="169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FF2EEF19-3E8B-443D-8CF0-9D3F1E6A12A0}"/>
                  </a:ext>
                </a:extLst>
              </p14:cNvPr>
              <p14:cNvContentPartPr/>
              <p14:nvPr/>
            </p14:nvContentPartPr>
            <p14:xfrm>
              <a:off x="10139482" y="118112"/>
              <a:ext cx="94320" cy="51120"/>
            </p14:xfrm>
          </p:contentPart>
        </mc:Choice>
        <mc:Fallback>
          <p:pic>
            <p:nvPicPr>
              <p:cNvPr id="28" name="Freihand 27">
                <a:extLst>
                  <a:ext uri="{FF2B5EF4-FFF2-40B4-BE49-F238E27FC236}">
                    <a16:creationId xmlns:a16="http://schemas.microsoft.com/office/drawing/2014/main" id="{FF2EEF19-3E8B-443D-8CF0-9D3F1E6A12A0}"/>
                  </a:ext>
                </a:extLst>
              </p:cNvPr>
              <p:cNvPicPr/>
              <p:nvPr/>
            </p:nvPicPr>
            <p:blipFill>
              <a:blip r:embed="rId58"/>
              <a:stretch>
                <a:fillRect/>
              </a:stretch>
            </p:blipFill>
            <p:spPr>
              <a:xfrm>
                <a:off x="10135162" y="113792"/>
                <a:ext cx="102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Freihand 28">
                <a:extLst>
                  <a:ext uri="{FF2B5EF4-FFF2-40B4-BE49-F238E27FC236}">
                    <a16:creationId xmlns:a16="http://schemas.microsoft.com/office/drawing/2014/main" id="{0CD29A85-CE67-4D5C-B07B-68421B9DAB43}"/>
                  </a:ext>
                </a:extLst>
              </p14:cNvPr>
              <p14:cNvContentPartPr/>
              <p14:nvPr/>
            </p14:nvContentPartPr>
            <p14:xfrm>
              <a:off x="10249282" y="59072"/>
              <a:ext cx="100440" cy="99720"/>
            </p14:xfrm>
          </p:contentPart>
        </mc:Choice>
        <mc:Fallback>
          <p:pic>
            <p:nvPicPr>
              <p:cNvPr id="29" name="Freihand 28">
                <a:extLst>
                  <a:ext uri="{FF2B5EF4-FFF2-40B4-BE49-F238E27FC236}">
                    <a16:creationId xmlns:a16="http://schemas.microsoft.com/office/drawing/2014/main" id="{0CD29A85-CE67-4D5C-B07B-68421B9DAB43}"/>
                  </a:ext>
                </a:extLst>
              </p:cNvPr>
              <p:cNvPicPr/>
              <p:nvPr/>
            </p:nvPicPr>
            <p:blipFill>
              <a:blip r:embed="rId60"/>
              <a:stretch>
                <a:fillRect/>
              </a:stretch>
            </p:blipFill>
            <p:spPr>
              <a:xfrm>
                <a:off x="10244962" y="54752"/>
                <a:ext cx="109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 name="Freihand 29">
                <a:extLst>
                  <a:ext uri="{FF2B5EF4-FFF2-40B4-BE49-F238E27FC236}">
                    <a16:creationId xmlns:a16="http://schemas.microsoft.com/office/drawing/2014/main" id="{98CC8C8A-480F-46B1-81B6-CF3AEF04E4B8}"/>
                  </a:ext>
                </a:extLst>
              </p14:cNvPr>
              <p14:cNvContentPartPr/>
              <p14:nvPr/>
            </p14:nvContentPartPr>
            <p14:xfrm>
              <a:off x="10375282" y="77792"/>
              <a:ext cx="66600" cy="78840"/>
            </p14:xfrm>
          </p:contentPart>
        </mc:Choice>
        <mc:Fallback>
          <p:pic>
            <p:nvPicPr>
              <p:cNvPr id="30" name="Freihand 29">
                <a:extLst>
                  <a:ext uri="{FF2B5EF4-FFF2-40B4-BE49-F238E27FC236}">
                    <a16:creationId xmlns:a16="http://schemas.microsoft.com/office/drawing/2014/main" id="{98CC8C8A-480F-46B1-81B6-CF3AEF04E4B8}"/>
                  </a:ext>
                </a:extLst>
              </p:cNvPr>
              <p:cNvPicPr/>
              <p:nvPr/>
            </p:nvPicPr>
            <p:blipFill>
              <a:blip r:embed="rId62"/>
              <a:stretch>
                <a:fillRect/>
              </a:stretch>
            </p:blipFill>
            <p:spPr>
              <a:xfrm>
                <a:off x="10370962" y="73472"/>
                <a:ext cx="75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 name="Freihand 30">
                <a:extLst>
                  <a:ext uri="{FF2B5EF4-FFF2-40B4-BE49-F238E27FC236}">
                    <a16:creationId xmlns:a16="http://schemas.microsoft.com/office/drawing/2014/main" id="{5E4DD901-7B4B-44AF-9FA7-C08188EB9133}"/>
                  </a:ext>
                </a:extLst>
              </p14:cNvPr>
              <p14:cNvContentPartPr/>
              <p14:nvPr/>
            </p14:nvContentPartPr>
            <p14:xfrm>
              <a:off x="10456282" y="37832"/>
              <a:ext cx="273960" cy="99000"/>
            </p14:xfrm>
          </p:contentPart>
        </mc:Choice>
        <mc:Fallback>
          <p:pic>
            <p:nvPicPr>
              <p:cNvPr id="31" name="Freihand 30">
                <a:extLst>
                  <a:ext uri="{FF2B5EF4-FFF2-40B4-BE49-F238E27FC236}">
                    <a16:creationId xmlns:a16="http://schemas.microsoft.com/office/drawing/2014/main" id="{5E4DD901-7B4B-44AF-9FA7-C08188EB9133}"/>
                  </a:ext>
                </a:extLst>
              </p:cNvPr>
              <p:cNvPicPr/>
              <p:nvPr/>
            </p:nvPicPr>
            <p:blipFill>
              <a:blip r:embed="rId64"/>
              <a:stretch>
                <a:fillRect/>
              </a:stretch>
            </p:blipFill>
            <p:spPr>
              <a:xfrm>
                <a:off x="10451962" y="33512"/>
                <a:ext cx="282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5738" name="Freihand 115737">
                <a:extLst>
                  <a:ext uri="{FF2B5EF4-FFF2-40B4-BE49-F238E27FC236}">
                    <a16:creationId xmlns:a16="http://schemas.microsoft.com/office/drawing/2014/main" id="{F3E9F5FC-8EB0-4064-98D1-4739BA71740E}"/>
                  </a:ext>
                </a:extLst>
              </p14:cNvPr>
              <p14:cNvContentPartPr/>
              <p14:nvPr/>
            </p14:nvContentPartPr>
            <p14:xfrm>
              <a:off x="9108442" y="1990832"/>
              <a:ext cx="121320" cy="258840"/>
            </p14:xfrm>
          </p:contentPart>
        </mc:Choice>
        <mc:Fallback>
          <p:pic>
            <p:nvPicPr>
              <p:cNvPr id="115738" name="Freihand 115737">
                <a:extLst>
                  <a:ext uri="{FF2B5EF4-FFF2-40B4-BE49-F238E27FC236}">
                    <a16:creationId xmlns:a16="http://schemas.microsoft.com/office/drawing/2014/main" id="{F3E9F5FC-8EB0-4064-98D1-4739BA71740E}"/>
                  </a:ext>
                </a:extLst>
              </p:cNvPr>
              <p:cNvPicPr/>
              <p:nvPr/>
            </p:nvPicPr>
            <p:blipFill>
              <a:blip r:embed="rId66"/>
              <a:stretch>
                <a:fillRect/>
              </a:stretch>
            </p:blipFill>
            <p:spPr>
              <a:xfrm>
                <a:off x="9104122" y="1986512"/>
                <a:ext cx="1299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5739" name="Freihand 115738">
                <a:extLst>
                  <a:ext uri="{FF2B5EF4-FFF2-40B4-BE49-F238E27FC236}">
                    <a16:creationId xmlns:a16="http://schemas.microsoft.com/office/drawing/2014/main" id="{639AEABC-F5C4-49B4-B49F-3B57AEF54116}"/>
                  </a:ext>
                </a:extLst>
              </p14:cNvPr>
              <p14:cNvContentPartPr/>
              <p14:nvPr/>
            </p14:nvContentPartPr>
            <p14:xfrm>
              <a:off x="9369442" y="1991912"/>
              <a:ext cx="112320" cy="11160"/>
            </p14:xfrm>
          </p:contentPart>
        </mc:Choice>
        <mc:Fallback>
          <p:pic>
            <p:nvPicPr>
              <p:cNvPr id="115739" name="Freihand 115738">
                <a:extLst>
                  <a:ext uri="{FF2B5EF4-FFF2-40B4-BE49-F238E27FC236}">
                    <a16:creationId xmlns:a16="http://schemas.microsoft.com/office/drawing/2014/main" id="{639AEABC-F5C4-49B4-B49F-3B57AEF54116}"/>
                  </a:ext>
                </a:extLst>
              </p:cNvPr>
              <p:cNvPicPr/>
              <p:nvPr/>
            </p:nvPicPr>
            <p:blipFill>
              <a:blip r:embed="rId68"/>
              <a:stretch>
                <a:fillRect/>
              </a:stretch>
            </p:blipFill>
            <p:spPr>
              <a:xfrm>
                <a:off x="9365122" y="1987592"/>
                <a:ext cx="120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5740" name="Freihand 115739">
                <a:extLst>
                  <a:ext uri="{FF2B5EF4-FFF2-40B4-BE49-F238E27FC236}">
                    <a16:creationId xmlns:a16="http://schemas.microsoft.com/office/drawing/2014/main" id="{23B712A2-C272-420F-8403-780C1AB125CE}"/>
                  </a:ext>
                </a:extLst>
              </p14:cNvPr>
              <p14:cNvContentPartPr/>
              <p14:nvPr/>
            </p14:nvContentPartPr>
            <p14:xfrm>
              <a:off x="9366202" y="2028632"/>
              <a:ext cx="120600" cy="9360"/>
            </p14:xfrm>
          </p:contentPart>
        </mc:Choice>
        <mc:Fallback>
          <p:pic>
            <p:nvPicPr>
              <p:cNvPr id="115740" name="Freihand 115739">
                <a:extLst>
                  <a:ext uri="{FF2B5EF4-FFF2-40B4-BE49-F238E27FC236}">
                    <a16:creationId xmlns:a16="http://schemas.microsoft.com/office/drawing/2014/main" id="{23B712A2-C272-420F-8403-780C1AB125CE}"/>
                  </a:ext>
                </a:extLst>
              </p:cNvPr>
              <p:cNvPicPr/>
              <p:nvPr/>
            </p:nvPicPr>
            <p:blipFill>
              <a:blip r:embed="rId70"/>
              <a:stretch>
                <a:fillRect/>
              </a:stretch>
            </p:blipFill>
            <p:spPr>
              <a:xfrm>
                <a:off x="9361882" y="2024312"/>
                <a:ext cx="129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5742" name="Freihand 115741">
                <a:extLst>
                  <a:ext uri="{FF2B5EF4-FFF2-40B4-BE49-F238E27FC236}">
                    <a16:creationId xmlns:a16="http://schemas.microsoft.com/office/drawing/2014/main" id="{57A47709-E05F-4925-879E-B0B87336A4CC}"/>
                  </a:ext>
                </a:extLst>
              </p14:cNvPr>
              <p14:cNvContentPartPr/>
              <p14:nvPr/>
            </p14:nvContentPartPr>
            <p14:xfrm>
              <a:off x="9074602" y="2295752"/>
              <a:ext cx="80640" cy="128880"/>
            </p14:xfrm>
          </p:contentPart>
        </mc:Choice>
        <mc:Fallback>
          <p:pic>
            <p:nvPicPr>
              <p:cNvPr id="115742" name="Freihand 115741">
                <a:extLst>
                  <a:ext uri="{FF2B5EF4-FFF2-40B4-BE49-F238E27FC236}">
                    <a16:creationId xmlns:a16="http://schemas.microsoft.com/office/drawing/2014/main" id="{57A47709-E05F-4925-879E-B0B87336A4CC}"/>
                  </a:ext>
                </a:extLst>
              </p:cNvPr>
              <p:cNvPicPr/>
              <p:nvPr/>
            </p:nvPicPr>
            <p:blipFill>
              <a:blip r:embed="rId72"/>
              <a:stretch>
                <a:fillRect/>
              </a:stretch>
            </p:blipFill>
            <p:spPr>
              <a:xfrm>
                <a:off x="9070282" y="2291432"/>
                <a:ext cx="89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5743" name="Freihand 115742">
                <a:extLst>
                  <a:ext uri="{FF2B5EF4-FFF2-40B4-BE49-F238E27FC236}">
                    <a16:creationId xmlns:a16="http://schemas.microsoft.com/office/drawing/2014/main" id="{E0D773B6-70FE-4C2F-9033-2ABE08F62A75}"/>
                  </a:ext>
                </a:extLst>
              </p14:cNvPr>
              <p14:cNvContentPartPr/>
              <p14:nvPr/>
            </p14:nvContentPartPr>
            <p14:xfrm>
              <a:off x="9084682" y="2341832"/>
              <a:ext cx="92880" cy="29160"/>
            </p14:xfrm>
          </p:contentPart>
        </mc:Choice>
        <mc:Fallback>
          <p:pic>
            <p:nvPicPr>
              <p:cNvPr id="115743" name="Freihand 115742">
                <a:extLst>
                  <a:ext uri="{FF2B5EF4-FFF2-40B4-BE49-F238E27FC236}">
                    <a16:creationId xmlns:a16="http://schemas.microsoft.com/office/drawing/2014/main" id="{E0D773B6-70FE-4C2F-9033-2ABE08F62A75}"/>
                  </a:ext>
                </a:extLst>
              </p:cNvPr>
              <p:cNvPicPr/>
              <p:nvPr/>
            </p:nvPicPr>
            <p:blipFill>
              <a:blip r:embed="rId74"/>
              <a:stretch>
                <a:fillRect/>
              </a:stretch>
            </p:blipFill>
            <p:spPr>
              <a:xfrm>
                <a:off x="9080362" y="2337512"/>
                <a:ext cx="101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5744" name="Freihand 115743">
                <a:extLst>
                  <a:ext uri="{FF2B5EF4-FFF2-40B4-BE49-F238E27FC236}">
                    <a16:creationId xmlns:a16="http://schemas.microsoft.com/office/drawing/2014/main" id="{B767C9FE-DD9D-40DD-A866-06171B02E080}"/>
                  </a:ext>
                </a:extLst>
              </p14:cNvPr>
              <p14:cNvContentPartPr/>
              <p14:nvPr/>
            </p14:nvContentPartPr>
            <p14:xfrm>
              <a:off x="9186562" y="2264432"/>
              <a:ext cx="58680" cy="131040"/>
            </p14:xfrm>
          </p:contentPart>
        </mc:Choice>
        <mc:Fallback>
          <p:pic>
            <p:nvPicPr>
              <p:cNvPr id="115744" name="Freihand 115743">
                <a:extLst>
                  <a:ext uri="{FF2B5EF4-FFF2-40B4-BE49-F238E27FC236}">
                    <a16:creationId xmlns:a16="http://schemas.microsoft.com/office/drawing/2014/main" id="{B767C9FE-DD9D-40DD-A866-06171B02E080}"/>
                  </a:ext>
                </a:extLst>
              </p:cNvPr>
              <p:cNvPicPr/>
              <p:nvPr/>
            </p:nvPicPr>
            <p:blipFill>
              <a:blip r:embed="rId76"/>
              <a:stretch>
                <a:fillRect/>
              </a:stretch>
            </p:blipFill>
            <p:spPr>
              <a:xfrm>
                <a:off x="9182242" y="2260112"/>
                <a:ext cx="67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5745" name="Freihand 115744">
                <a:extLst>
                  <a:ext uri="{FF2B5EF4-FFF2-40B4-BE49-F238E27FC236}">
                    <a16:creationId xmlns:a16="http://schemas.microsoft.com/office/drawing/2014/main" id="{2DD8874A-728F-4253-8C97-2B9E0E18B5F1}"/>
                  </a:ext>
                </a:extLst>
              </p14:cNvPr>
              <p14:cNvContentPartPr/>
              <p14:nvPr/>
            </p14:nvContentPartPr>
            <p14:xfrm>
              <a:off x="9252442" y="2278832"/>
              <a:ext cx="114480" cy="95040"/>
            </p14:xfrm>
          </p:contentPart>
        </mc:Choice>
        <mc:Fallback>
          <p:pic>
            <p:nvPicPr>
              <p:cNvPr id="115745" name="Freihand 115744">
                <a:extLst>
                  <a:ext uri="{FF2B5EF4-FFF2-40B4-BE49-F238E27FC236}">
                    <a16:creationId xmlns:a16="http://schemas.microsoft.com/office/drawing/2014/main" id="{2DD8874A-728F-4253-8C97-2B9E0E18B5F1}"/>
                  </a:ext>
                </a:extLst>
              </p:cNvPr>
              <p:cNvPicPr/>
              <p:nvPr/>
            </p:nvPicPr>
            <p:blipFill>
              <a:blip r:embed="rId78"/>
              <a:stretch>
                <a:fillRect/>
              </a:stretch>
            </p:blipFill>
            <p:spPr>
              <a:xfrm>
                <a:off x="9248122" y="2274512"/>
                <a:ext cx="123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5746" name="Freihand 115745">
                <a:extLst>
                  <a:ext uri="{FF2B5EF4-FFF2-40B4-BE49-F238E27FC236}">
                    <a16:creationId xmlns:a16="http://schemas.microsoft.com/office/drawing/2014/main" id="{9202C1AC-7477-4CDC-A3A9-B6AE764B4C2C}"/>
                  </a:ext>
                </a:extLst>
              </p14:cNvPr>
              <p14:cNvContentPartPr/>
              <p14:nvPr/>
            </p14:nvContentPartPr>
            <p14:xfrm>
              <a:off x="9269722" y="2345792"/>
              <a:ext cx="93600" cy="45000"/>
            </p14:xfrm>
          </p:contentPart>
        </mc:Choice>
        <mc:Fallback>
          <p:pic>
            <p:nvPicPr>
              <p:cNvPr id="115746" name="Freihand 115745">
                <a:extLst>
                  <a:ext uri="{FF2B5EF4-FFF2-40B4-BE49-F238E27FC236}">
                    <a16:creationId xmlns:a16="http://schemas.microsoft.com/office/drawing/2014/main" id="{9202C1AC-7477-4CDC-A3A9-B6AE764B4C2C}"/>
                  </a:ext>
                </a:extLst>
              </p:cNvPr>
              <p:cNvPicPr/>
              <p:nvPr/>
            </p:nvPicPr>
            <p:blipFill>
              <a:blip r:embed="rId80"/>
              <a:stretch>
                <a:fillRect/>
              </a:stretch>
            </p:blipFill>
            <p:spPr>
              <a:xfrm>
                <a:off x="9265402" y="2341472"/>
                <a:ext cx="1022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5748" name="Freihand 115747">
                <a:extLst>
                  <a:ext uri="{FF2B5EF4-FFF2-40B4-BE49-F238E27FC236}">
                    <a16:creationId xmlns:a16="http://schemas.microsoft.com/office/drawing/2014/main" id="{F7FC0F4C-FDC6-476C-A045-D519A6543CC2}"/>
                  </a:ext>
                </a:extLst>
              </p14:cNvPr>
              <p14:cNvContentPartPr/>
              <p14:nvPr/>
            </p14:nvContentPartPr>
            <p14:xfrm>
              <a:off x="9453682" y="2282072"/>
              <a:ext cx="96120" cy="7560"/>
            </p14:xfrm>
          </p:contentPart>
        </mc:Choice>
        <mc:Fallback>
          <p:pic>
            <p:nvPicPr>
              <p:cNvPr id="115748" name="Freihand 115747">
                <a:extLst>
                  <a:ext uri="{FF2B5EF4-FFF2-40B4-BE49-F238E27FC236}">
                    <a16:creationId xmlns:a16="http://schemas.microsoft.com/office/drawing/2014/main" id="{F7FC0F4C-FDC6-476C-A045-D519A6543CC2}"/>
                  </a:ext>
                </a:extLst>
              </p:cNvPr>
              <p:cNvPicPr/>
              <p:nvPr/>
            </p:nvPicPr>
            <p:blipFill>
              <a:blip r:embed="rId82"/>
              <a:stretch>
                <a:fillRect/>
              </a:stretch>
            </p:blipFill>
            <p:spPr>
              <a:xfrm>
                <a:off x="9449362" y="2277752"/>
                <a:ext cx="1047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5749" name="Freihand 115748">
                <a:extLst>
                  <a:ext uri="{FF2B5EF4-FFF2-40B4-BE49-F238E27FC236}">
                    <a16:creationId xmlns:a16="http://schemas.microsoft.com/office/drawing/2014/main" id="{22AD15EC-A8D5-495D-A9EF-A0EB159587D0}"/>
                  </a:ext>
                </a:extLst>
              </p14:cNvPr>
              <p14:cNvContentPartPr/>
              <p14:nvPr/>
            </p14:nvContentPartPr>
            <p14:xfrm>
              <a:off x="9445762" y="2307992"/>
              <a:ext cx="100800" cy="7920"/>
            </p14:xfrm>
          </p:contentPart>
        </mc:Choice>
        <mc:Fallback>
          <p:pic>
            <p:nvPicPr>
              <p:cNvPr id="115749" name="Freihand 115748">
                <a:extLst>
                  <a:ext uri="{FF2B5EF4-FFF2-40B4-BE49-F238E27FC236}">
                    <a16:creationId xmlns:a16="http://schemas.microsoft.com/office/drawing/2014/main" id="{22AD15EC-A8D5-495D-A9EF-A0EB159587D0}"/>
                  </a:ext>
                </a:extLst>
              </p:cNvPr>
              <p:cNvPicPr/>
              <p:nvPr/>
            </p:nvPicPr>
            <p:blipFill>
              <a:blip r:embed="rId84"/>
              <a:stretch>
                <a:fillRect/>
              </a:stretch>
            </p:blipFill>
            <p:spPr>
              <a:xfrm>
                <a:off x="9441442" y="2303672"/>
                <a:ext cx="109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5751" name="Freihand 115750">
                <a:extLst>
                  <a:ext uri="{FF2B5EF4-FFF2-40B4-BE49-F238E27FC236}">
                    <a16:creationId xmlns:a16="http://schemas.microsoft.com/office/drawing/2014/main" id="{A4BA7B1A-9600-45F7-9492-DB5D0BEC535E}"/>
                  </a:ext>
                </a:extLst>
              </p14:cNvPr>
              <p14:cNvContentPartPr/>
              <p14:nvPr/>
            </p14:nvContentPartPr>
            <p14:xfrm>
              <a:off x="9154162" y="2576912"/>
              <a:ext cx="22320" cy="82080"/>
            </p14:xfrm>
          </p:contentPart>
        </mc:Choice>
        <mc:Fallback>
          <p:pic>
            <p:nvPicPr>
              <p:cNvPr id="115751" name="Freihand 115750">
                <a:extLst>
                  <a:ext uri="{FF2B5EF4-FFF2-40B4-BE49-F238E27FC236}">
                    <a16:creationId xmlns:a16="http://schemas.microsoft.com/office/drawing/2014/main" id="{A4BA7B1A-9600-45F7-9492-DB5D0BEC535E}"/>
                  </a:ext>
                </a:extLst>
              </p:cNvPr>
              <p:cNvPicPr/>
              <p:nvPr/>
            </p:nvPicPr>
            <p:blipFill>
              <a:blip r:embed="rId86"/>
              <a:stretch>
                <a:fillRect/>
              </a:stretch>
            </p:blipFill>
            <p:spPr>
              <a:xfrm>
                <a:off x="9149842" y="2572592"/>
                <a:ext cx="30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5752" name="Freihand 115751">
                <a:extLst>
                  <a:ext uri="{FF2B5EF4-FFF2-40B4-BE49-F238E27FC236}">
                    <a16:creationId xmlns:a16="http://schemas.microsoft.com/office/drawing/2014/main" id="{98137241-352F-443D-9F78-B70DAB4657A2}"/>
                  </a:ext>
                </a:extLst>
              </p14:cNvPr>
              <p14:cNvContentPartPr/>
              <p14:nvPr/>
            </p14:nvContentPartPr>
            <p14:xfrm>
              <a:off x="9194482" y="2569352"/>
              <a:ext cx="7560" cy="87840"/>
            </p14:xfrm>
          </p:contentPart>
        </mc:Choice>
        <mc:Fallback>
          <p:pic>
            <p:nvPicPr>
              <p:cNvPr id="115752" name="Freihand 115751">
                <a:extLst>
                  <a:ext uri="{FF2B5EF4-FFF2-40B4-BE49-F238E27FC236}">
                    <a16:creationId xmlns:a16="http://schemas.microsoft.com/office/drawing/2014/main" id="{98137241-352F-443D-9F78-B70DAB4657A2}"/>
                  </a:ext>
                </a:extLst>
              </p:cNvPr>
              <p:cNvPicPr/>
              <p:nvPr/>
            </p:nvPicPr>
            <p:blipFill>
              <a:blip r:embed="rId88"/>
              <a:stretch>
                <a:fillRect/>
              </a:stretch>
            </p:blipFill>
            <p:spPr>
              <a:xfrm>
                <a:off x="9190162" y="2565032"/>
                <a:ext cx="16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5753" name="Freihand 115752">
                <a:extLst>
                  <a:ext uri="{FF2B5EF4-FFF2-40B4-BE49-F238E27FC236}">
                    <a16:creationId xmlns:a16="http://schemas.microsoft.com/office/drawing/2014/main" id="{B2889443-5B3B-4483-B71B-FC16667A13AF}"/>
                  </a:ext>
                </a:extLst>
              </p14:cNvPr>
              <p14:cNvContentPartPr/>
              <p14:nvPr/>
            </p14:nvContentPartPr>
            <p14:xfrm>
              <a:off x="9066682" y="2506352"/>
              <a:ext cx="167040" cy="31320"/>
            </p14:xfrm>
          </p:contentPart>
        </mc:Choice>
        <mc:Fallback>
          <p:pic>
            <p:nvPicPr>
              <p:cNvPr id="115753" name="Freihand 115752">
                <a:extLst>
                  <a:ext uri="{FF2B5EF4-FFF2-40B4-BE49-F238E27FC236}">
                    <a16:creationId xmlns:a16="http://schemas.microsoft.com/office/drawing/2014/main" id="{B2889443-5B3B-4483-B71B-FC16667A13AF}"/>
                  </a:ext>
                </a:extLst>
              </p:cNvPr>
              <p:cNvPicPr/>
              <p:nvPr/>
            </p:nvPicPr>
            <p:blipFill>
              <a:blip r:embed="rId90"/>
              <a:stretch>
                <a:fillRect/>
              </a:stretch>
            </p:blipFill>
            <p:spPr>
              <a:xfrm>
                <a:off x="9062362" y="2502032"/>
                <a:ext cx="175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5754" name="Freihand 115753">
                <a:extLst>
                  <a:ext uri="{FF2B5EF4-FFF2-40B4-BE49-F238E27FC236}">
                    <a16:creationId xmlns:a16="http://schemas.microsoft.com/office/drawing/2014/main" id="{FDCA62EC-1011-4B7F-B69A-4A99D995B058}"/>
                  </a:ext>
                </a:extLst>
              </p14:cNvPr>
              <p14:cNvContentPartPr/>
              <p14:nvPr/>
            </p14:nvContentPartPr>
            <p14:xfrm>
              <a:off x="9330922" y="2534072"/>
              <a:ext cx="12600" cy="100080"/>
            </p14:xfrm>
          </p:contentPart>
        </mc:Choice>
        <mc:Fallback>
          <p:pic>
            <p:nvPicPr>
              <p:cNvPr id="115754" name="Freihand 115753">
                <a:extLst>
                  <a:ext uri="{FF2B5EF4-FFF2-40B4-BE49-F238E27FC236}">
                    <a16:creationId xmlns:a16="http://schemas.microsoft.com/office/drawing/2014/main" id="{FDCA62EC-1011-4B7F-B69A-4A99D995B058}"/>
                  </a:ext>
                </a:extLst>
              </p:cNvPr>
              <p:cNvPicPr/>
              <p:nvPr/>
            </p:nvPicPr>
            <p:blipFill>
              <a:blip r:embed="rId92"/>
              <a:stretch>
                <a:fillRect/>
              </a:stretch>
            </p:blipFill>
            <p:spPr>
              <a:xfrm>
                <a:off x="9326602" y="2529752"/>
                <a:ext cx="21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5755" name="Freihand 115754">
                <a:extLst>
                  <a:ext uri="{FF2B5EF4-FFF2-40B4-BE49-F238E27FC236}">
                    <a16:creationId xmlns:a16="http://schemas.microsoft.com/office/drawing/2014/main" id="{0B4BA10E-42B7-485B-9440-EFBFCFCE5AC0}"/>
                  </a:ext>
                </a:extLst>
              </p14:cNvPr>
              <p14:cNvContentPartPr/>
              <p14:nvPr/>
            </p14:nvContentPartPr>
            <p14:xfrm>
              <a:off x="9253522" y="2455592"/>
              <a:ext cx="168840" cy="105120"/>
            </p14:xfrm>
          </p:contentPart>
        </mc:Choice>
        <mc:Fallback>
          <p:pic>
            <p:nvPicPr>
              <p:cNvPr id="115755" name="Freihand 115754">
                <a:extLst>
                  <a:ext uri="{FF2B5EF4-FFF2-40B4-BE49-F238E27FC236}">
                    <a16:creationId xmlns:a16="http://schemas.microsoft.com/office/drawing/2014/main" id="{0B4BA10E-42B7-485B-9440-EFBFCFCE5AC0}"/>
                  </a:ext>
                </a:extLst>
              </p:cNvPr>
              <p:cNvPicPr/>
              <p:nvPr/>
            </p:nvPicPr>
            <p:blipFill>
              <a:blip r:embed="rId94"/>
              <a:stretch>
                <a:fillRect/>
              </a:stretch>
            </p:blipFill>
            <p:spPr>
              <a:xfrm>
                <a:off x="9249202" y="2451272"/>
                <a:ext cx="177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5758" name="Freihand 115757">
                <a:extLst>
                  <a:ext uri="{FF2B5EF4-FFF2-40B4-BE49-F238E27FC236}">
                    <a16:creationId xmlns:a16="http://schemas.microsoft.com/office/drawing/2014/main" id="{A8B65B16-6DC9-4A2E-86CC-3327EE7D29D9}"/>
                  </a:ext>
                </a:extLst>
              </p14:cNvPr>
              <p14:cNvContentPartPr/>
              <p14:nvPr/>
            </p14:nvContentPartPr>
            <p14:xfrm>
              <a:off x="5603122" y="3746552"/>
              <a:ext cx="3122280" cy="75600"/>
            </p14:xfrm>
          </p:contentPart>
        </mc:Choice>
        <mc:Fallback>
          <p:pic>
            <p:nvPicPr>
              <p:cNvPr id="115758" name="Freihand 115757">
                <a:extLst>
                  <a:ext uri="{FF2B5EF4-FFF2-40B4-BE49-F238E27FC236}">
                    <a16:creationId xmlns:a16="http://schemas.microsoft.com/office/drawing/2014/main" id="{A8B65B16-6DC9-4A2E-86CC-3327EE7D29D9}"/>
                  </a:ext>
                </a:extLst>
              </p:cNvPr>
              <p:cNvPicPr/>
              <p:nvPr/>
            </p:nvPicPr>
            <p:blipFill>
              <a:blip r:embed="rId96"/>
              <a:stretch>
                <a:fillRect/>
              </a:stretch>
            </p:blipFill>
            <p:spPr>
              <a:xfrm>
                <a:off x="5598802" y="3742232"/>
                <a:ext cx="3130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5759" name="Freihand 115758">
                <a:extLst>
                  <a:ext uri="{FF2B5EF4-FFF2-40B4-BE49-F238E27FC236}">
                    <a16:creationId xmlns:a16="http://schemas.microsoft.com/office/drawing/2014/main" id="{66A8F75B-5EB8-4638-9A78-B62F95E0EBD6}"/>
                  </a:ext>
                </a:extLst>
              </p14:cNvPr>
              <p14:cNvContentPartPr/>
              <p14:nvPr/>
            </p14:nvContentPartPr>
            <p14:xfrm>
              <a:off x="2245762" y="4188992"/>
              <a:ext cx="2643840" cy="26640"/>
            </p14:xfrm>
          </p:contentPart>
        </mc:Choice>
        <mc:Fallback>
          <p:pic>
            <p:nvPicPr>
              <p:cNvPr id="115759" name="Freihand 115758">
                <a:extLst>
                  <a:ext uri="{FF2B5EF4-FFF2-40B4-BE49-F238E27FC236}">
                    <a16:creationId xmlns:a16="http://schemas.microsoft.com/office/drawing/2014/main" id="{66A8F75B-5EB8-4638-9A78-B62F95E0EBD6}"/>
                  </a:ext>
                </a:extLst>
              </p:cNvPr>
              <p:cNvPicPr/>
              <p:nvPr/>
            </p:nvPicPr>
            <p:blipFill>
              <a:blip r:embed="rId98"/>
              <a:stretch>
                <a:fillRect/>
              </a:stretch>
            </p:blipFill>
            <p:spPr>
              <a:xfrm>
                <a:off x="2241442" y="4184672"/>
                <a:ext cx="26524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5779" name="Freihand 115778">
                <a:extLst>
                  <a:ext uri="{FF2B5EF4-FFF2-40B4-BE49-F238E27FC236}">
                    <a16:creationId xmlns:a16="http://schemas.microsoft.com/office/drawing/2014/main" id="{E403ED57-81D9-4E02-A0B4-F3AE698F5197}"/>
                  </a:ext>
                </a:extLst>
              </p14:cNvPr>
              <p14:cNvContentPartPr/>
              <p14:nvPr/>
            </p14:nvContentPartPr>
            <p14:xfrm>
              <a:off x="5314042" y="4279352"/>
              <a:ext cx="160200" cy="114120"/>
            </p14:xfrm>
          </p:contentPart>
        </mc:Choice>
        <mc:Fallback>
          <p:pic>
            <p:nvPicPr>
              <p:cNvPr id="115779" name="Freihand 115778">
                <a:extLst>
                  <a:ext uri="{FF2B5EF4-FFF2-40B4-BE49-F238E27FC236}">
                    <a16:creationId xmlns:a16="http://schemas.microsoft.com/office/drawing/2014/main" id="{E403ED57-81D9-4E02-A0B4-F3AE698F5197}"/>
                  </a:ext>
                </a:extLst>
              </p:cNvPr>
              <p:cNvPicPr/>
              <p:nvPr/>
            </p:nvPicPr>
            <p:blipFill>
              <a:blip r:embed="rId100"/>
              <a:stretch>
                <a:fillRect/>
              </a:stretch>
            </p:blipFill>
            <p:spPr>
              <a:xfrm>
                <a:off x="5309722" y="4275032"/>
                <a:ext cx="168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5780" name="Freihand 115779">
                <a:extLst>
                  <a:ext uri="{FF2B5EF4-FFF2-40B4-BE49-F238E27FC236}">
                    <a16:creationId xmlns:a16="http://schemas.microsoft.com/office/drawing/2014/main" id="{E26538BE-0248-4CA5-BA9B-7336B266DF11}"/>
                  </a:ext>
                </a:extLst>
              </p14:cNvPr>
              <p14:cNvContentPartPr/>
              <p14:nvPr/>
            </p14:nvContentPartPr>
            <p14:xfrm>
              <a:off x="5552362" y="4203392"/>
              <a:ext cx="171720" cy="172440"/>
            </p14:xfrm>
          </p:contentPart>
        </mc:Choice>
        <mc:Fallback>
          <p:pic>
            <p:nvPicPr>
              <p:cNvPr id="115780" name="Freihand 115779">
                <a:extLst>
                  <a:ext uri="{FF2B5EF4-FFF2-40B4-BE49-F238E27FC236}">
                    <a16:creationId xmlns:a16="http://schemas.microsoft.com/office/drawing/2014/main" id="{E26538BE-0248-4CA5-BA9B-7336B266DF11}"/>
                  </a:ext>
                </a:extLst>
              </p:cNvPr>
              <p:cNvPicPr/>
              <p:nvPr/>
            </p:nvPicPr>
            <p:blipFill>
              <a:blip r:embed="rId102"/>
              <a:stretch>
                <a:fillRect/>
              </a:stretch>
            </p:blipFill>
            <p:spPr>
              <a:xfrm>
                <a:off x="5548042" y="4199072"/>
                <a:ext cx="1803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5781" name="Freihand 115780">
                <a:extLst>
                  <a:ext uri="{FF2B5EF4-FFF2-40B4-BE49-F238E27FC236}">
                    <a16:creationId xmlns:a16="http://schemas.microsoft.com/office/drawing/2014/main" id="{A9A84E67-E6D7-4B2D-A98A-25976FA11B59}"/>
                  </a:ext>
                </a:extLst>
              </p14:cNvPr>
              <p14:cNvContentPartPr/>
              <p14:nvPr/>
            </p14:nvContentPartPr>
            <p14:xfrm>
              <a:off x="5751082" y="4280792"/>
              <a:ext cx="84960" cy="58680"/>
            </p14:xfrm>
          </p:contentPart>
        </mc:Choice>
        <mc:Fallback>
          <p:pic>
            <p:nvPicPr>
              <p:cNvPr id="115781" name="Freihand 115780">
                <a:extLst>
                  <a:ext uri="{FF2B5EF4-FFF2-40B4-BE49-F238E27FC236}">
                    <a16:creationId xmlns:a16="http://schemas.microsoft.com/office/drawing/2014/main" id="{A9A84E67-E6D7-4B2D-A98A-25976FA11B59}"/>
                  </a:ext>
                </a:extLst>
              </p:cNvPr>
              <p:cNvPicPr/>
              <p:nvPr/>
            </p:nvPicPr>
            <p:blipFill>
              <a:blip r:embed="rId104"/>
              <a:stretch>
                <a:fillRect/>
              </a:stretch>
            </p:blipFill>
            <p:spPr>
              <a:xfrm>
                <a:off x="5746762" y="4276472"/>
                <a:ext cx="93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5782" name="Freihand 115781">
                <a:extLst>
                  <a:ext uri="{FF2B5EF4-FFF2-40B4-BE49-F238E27FC236}">
                    <a16:creationId xmlns:a16="http://schemas.microsoft.com/office/drawing/2014/main" id="{6A2A08C6-0283-4036-92AE-ED9CBB95653D}"/>
                  </a:ext>
                </a:extLst>
              </p14:cNvPr>
              <p14:cNvContentPartPr/>
              <p14:nvPr/>
            </p14:nvContentPartPr>
            <p14:xfrm>
              <a:off x="5880682" y="4204472"/>
              <a:ext cx="135360" cy="126000"/>
            </p14:xfrm>
          </p:contentPart>
        </mc:Choice>
        <mc:Fallback>
          <p:pic>
            <p:nvPicPr>
              <p:cNvPr id="115782" name="Freihand 115781">
                <a:extLst>
                  <a:ext uri="{FF2B5EF4-FFF2-40B4-BE49-F238E27FC236}">
                    <a16:creationId xmlns:a16="http://schemas.microsoft.com/office/drawing/2014/main" id="{6A2A08C6-0283-4036-92AE-ED9CBB95653D}"/>
                  </a:ext>
                </a:extLst>
              </p:cNvPr>
              <p:cNvPicPr/>
              <p:nvPr/>
            </p:nvPicPr>
            <p:blipFill>
              <a:blip r:embed="rId106"/>
              <a:stretch>
                <a:fillRect/>
              </a:stretch>
            </p:blipFill>
            <p:spPr>
              <a:xfrm>
                <a:off x="5876362" y="4200152"/>
                <a:ext cx="144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5783" name="Freihand 115782">
                <a:extLst>
                  <a:ext uri="{FF2B5EF4-FFF2-40B4-BE49-F238E27FC236}">
                    <a16:creationId xmlns:a16="http://schemas.microsoft.com/office/drawing/2014/main" id="{326D0033-21B5-4348-B520-0E9B4B682DFC}"/>
                  </a:ext>
                </a:extLst>
              </p14:cNvPr>
              <p14:cNvContentPartPr/>
              <p14:nvPr/>
            </p14:nvContentPartPr>
            <p14:xfrm>
              <a:off x="6052402" y="4261352"/>
              <a:ext cx="94680" cy="59040"/>
            </p14:xfrm>
          </p:contentPart>
        </mc:Choice>
        <mc:Fallback>
          <p:pic>
            <p:nvPicPr>
              <p:cNvPr id="115783" name="Freihand 115782">
                <a:extLst>
                  <a:ext uri="{FF2B5EF4-FFF2-40B4-BE49-F238E27FC236}">
                    <a16:creationId xmlns:a16="http://schemas.microsoft.com/office/drawing/2014/main" id="{326D0033-21B5-4348-B520-0E9B4B682DFC}"/>
                  </a:ext>
                </a:extLst>
              </p:cNvPr>
              <p:cNvPicPr/>
              <p:nvPr/>
            </p:nvPicPr>
            <p:blipFill>
              <a:blip r:embed="rId108"/>
              <a:stretch>
                <a:fillRect/>
              </a:stretch>
            </p:blipFill>
            <p:spPr>
              <a:xfrm>
                <a:off x="6048082" y="4257032"/>
                <a:ext cx="103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5784" name="Freihand 115783">
                <a:extLst>
                  <a:ext uri="{FF2B5EF4-FFF2-40B4-BE49-F238E27FC236}">
                    <a16:creationId xmlns:a16="http://schemas.microsoft.com/office/drawing/2014/main" id="{DD914EFE-C744-4042-90A7-DF925997B791}"/>
                  </a:ext>
                </a:extLst>
              </p14:cNvPr>
              <p14:cNvContentPartPr/>
              <p14:nvPr/>
            </p14:nvContentPartPr>
            <p14:xfrm>
              <a:off x="6313042" y="4208792"/>
              <a:ext cx="40320" cy="136800"/>
            </p14:xfrm>
          </p:contentPart>
        </mc:Choice>
        <mc:Fallback>
          <p:pic>
            <p:nvPicPr>
              <p:cNvPr id="115784" name="Freihand 115783">
                <a:extLst>
                  <a:ext uri="{FF2B5EF4-FFF2-40B4-BE49-F238E27FC236}">
                    <a16:creationId xmlns:a16="http://schemas.microsoft.com/office/drawing/2014/main" id="{DD914EFE-C744-4042-90A7-DF925997B791}"/>
                  </a:ext>
                </a:extLst>
              </p:cNvPr>
              <p:cNvPicPr/>
              <p:nvPr/>
            </p:nvPicPr>
            <p:blipFill>
              <a:blip r:embed="rId110"/>
              <a:stretch>
                <a:fillRect/>
              </a:stretch>
            </p:blipFill>
            <p:spPr>
              <a:xfrm>
                <a:off x="6308722" y="4204472"/>
                <a:ext cx="48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5785" name="Freihand 115784">
                <a:extLst>
                  <a:ext uri="{FF2B5EF4-FFF2-40B4-BE49-F238E27FC236}">
                    <a16:creationId xmlns:a16="http://schemas.microsoft.com/office/drawing/2014/main" id="{8A6B16BD-B775-437F-9524-5788B514E1A8}"/>
                  </a:ext>
                </a:extLst>
              </p14:cNvPr>
              <p14:cNvContentPartPr/>
              <p14:nvPr/>
            </p14:nvContentPartPr>
            <p14:xfrm>
              <a:off x="6255082" y="4171712"/>
              <a:ext cx="171720" cy="103680"/>
            </p14:xfrm>
          </p:contentPart>
        </mc:Choice>
        <mc:Fallback>
          <p:pic>
            <p:nvPicPr>
              <p:cNvPr id="115785" name="Freihand 115784">
                <a:extLst>
                  <a:ext uri="{FF2B5EF4-FFF2-40B4-BE49-F238E27FC236}">
                    <a16:creationId xmlns:a16="http://schemas.microsoft.com/office/drawing/2014/main" id="{8A6B16BD-B775-437F-9524-5788B514E1A8}"/>
                  </a:ext>
                </a:extLst>
              </p:cNvPr>
              <p:cNvPicPr/>
              <p:nvPr/>
            </p:nvPicPr>
            <p:blipFill>
              <a:blip r:embed="rId112"/>
              <a:stretch>
                <a:fillRect/>
              </a:stretch>
            </p:blipFill>
            <p:spPr>
              <a:xfrm>
                <a:off x="6250762" y="4167392"/>
                <a:ext cx="180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5786" name="Freihand 115785">
                <a:extLst>
                  <a:ext uri="{FF2B5EF4-FFF2-40B4-BE49-F238E27FC236}">
                    <a16:creationId xmlns:a16="http://schemas.microsoft.com/office/drawing/2014/main" id="{A0E0A7BC-1CFB-4547-A3CF-E0ED1505FC32}"/>
                  </a:ext>
                </a:extLst>
              </p14:cNvPr>
              <p14:cNvContentPartPr/>
              <p14:nvPr/>
            </p14:nvContentPartPr>
            <p14:xfrm>
              <a:off x="6432202" y="4241552"/>
              <a:ext cx="206640" cy="91800"/>
            </p14:xfrm>
          </p:contentPart>
        </mc:Choice>
        <mc:Fallback>
          <p:pic>
            <p:nvPicPr>
              <p:cNvPr id="115786" name="Freihand 115785">
                <a:extLst>
                  <a:ext uri="{FF2B5EF4-FFF2-40B4-BE49-F238E27FC236}">
                    <a16:creationId xmlns:a16="http://schemas.microsoft.com/office/drawing/2014/main" id="{A0E0A7BC-1CFB-4547-A3CF-E0ED1505FC32}"/>
                  </a:ext>
                </a:extLst>
              </p:cNvPr>
              <p:cNvPicPr/>
              <p:nvPr/>
            </p:nvPicPr>
            <p:blipFill>
              <a:blip r:embed="rId114"/>
              <a:stretch>
                <a:fillRect/>
              </a:stretch>
            </p:blipFill>
            <p:spPr>
              <a:xfrm>
                <a:off x="6427882" y="4237232"/>
                <a:ext cx="215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5787" name="Freihand 115786">
                <a:extLst>
                  <a:ext uri="{FF2B5EF4-FFF2-40B4-BE49-F238E27FC236}">
                    <a16:creationId xmlns:a16="http://schemas.microsoft.com/office/drawing/2014/main" id="{494F49A3-2590-4CD3-9E54-E4293FF0FF23}"/>
                  </a:ext>
                </a:extLst>
              </p14:cNvPr>
              <p14:cNvContentPartPr/>
              <p14:nvPr/>
            </p14:nvContentPartPr>
            <p14:xfrm>
              <a:off x="6615442" y="4202672"/>
              <a:ext cx="55080" cy="32400"/>
            </p14:xfrm>
          </p:contentPart>
        </mc:Choice>
        <mc:Fallback>
          <p:pic>
            <p:nvPicPr>
              <p:cNvPr id="115787" name="Freihand 115786">
                <a:extLst>
                  <a:ext uri="{FF2B5EF4-FFF2-40B4-BE49-F238E27FC236}">
                    <a16:creationId xmlns:a16="http://schemas.microsoft.com/office/drawing/2014/main" id="{494F49A3-2590-4CD3-9E54-E4293FF0FF23}"/>
                  </a:ext>
                </a:extLst>
              </p:cNvPr>
              <p:cNvPicPr/>
              <p:nvPr/>
            </p:nvPicPr>
            <p:blipFill>
              <a:blip r:embed="rId116"/>
              <a:stretch>
                <a:fillRect/>
              </a:stretch>
            </p:blipFill>
            <p:spPr>
              <a:xfrm>
                <a:off x="6611122" y="4198352"/>
                <a:ext cx="63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5788" name="Freihand 115787">
                <a:extLst>
                  <a:ext uri="{FF2B5EF4-FFF2-40B4-BE49-F238E27FC236}">
                    <a16:creationId xmlns:a16="http://schemas.microsoft.com/office/drawing/2014/main" id="{3E200A4E-5363-46AA-B4D8-E336EB2DD2E6}"/>
                  </a:ext>
                </a:extLst>
              </p14:cNvPr>
              <p14:cNvContentPartPr/>
              <p14:nvPr/>
            </p14:nvContentPartPr>
            <p14:xfrm>
              <a:off x="6646762" y="4237952"/>
              <a:ext cx="90360" cy="87120"/>
            </p14:xfrm>
          </p:contentPart>
        </mc:Choice>
        <mc:Fallback>
          <p:pic>
            <p:nvPicPr>
              <p:cNvPr id="115788" name="Freihand 115787">
                <a:extLst>
                  <a:ext uri="{FF2B5EF4-FFF2-40B4-BE49-F238E27FC236}">
                    <a16:creationId xmlns:a16="http://schemas.microsoft.com/office/drawing/2014/main" id="{3E200A4E-5363-46AA-B4D8-E336EB2DD2E6}"/>
                  </a:ext>
                </a:extLst>
              </p:cNvPr>
              <p:cNvPicPr/>
              <p:nvPr/>
            </p:nvPicPr>
            <p:blipFill>
              <a:blip r:embed="rId118"/>
              <a:stretch>
                <a:fillRect/>
              </a:stretch>
            </p:blipFill>
            <p:spPr>
              <a:xfrm>
                <a:off x="6642442" y="4233632"/>
                <a:ext cx="99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5790" name="Freihand 115789">
                <a:extLst>
                  <a:ext uri="{FF2B5EF4-FFF2-40B4-BE49-F238E27FC236}">
                    <a16:creationId xmlns:a16="http://schemas.microsoft.com/office/drawing/2014/main" id="{352F9E2E-68D3-49C5-BA20-1C126044D868}"/>
                  </a:ext>
                </a:extLst>
              </p14:cNvPr>
              <p14:cNvContentPartPr/>
              <p14:nvPr/>
            </p14:nvContentPartPr>
            <p14:xfrm>
              <a:off x="6751522" y="4190432"/>
              <a:ext cx="529920" cy="137880"/>
            </p14:xfrm>
          </p:contentPart>
        </mc:Choice>
        <mc:Fallback>
          <p:pic>
            <p:nvPicPr>
              <p:cNvPr id="115790" name="Freihand 115789">
                <a:extLst>
                  <a:ext uri="{FF2B5EF4-FFF2-40B4-BE49-F238E27FC236}">
                    <a16:creationId xmlns:a16="http://schemas.microsoft.com/office/drawing/2014/main" id="{352F9E2E-68D3-49C5-BA20-1C126044D868}"/>
                  </a:ext>
                </a:extLst>
              </p:cNvPr>
              <p:cNvPicPr/>
              <p:nvPr/>
            </p:nvPicPr>
            <p:blipFill>
              <a:blip r:embed="rId120"/>
              <a:stretch>
                <a:fillRect/>
              </a:stretch>
            </p:blipFill>
            <p:spPr>
              <a:xfrm>
                <a:off x="6747202" y="4186112"/>
                <a:ext cx="538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5791" name="Freihand 115790">
                <a:extLst>
                  <a:ext uri="{FF2B5EF4-FFF2-40B4-BE49-F238E27FC236}">
                    <a16:creationId xmlns:a16="http://schemas.microsoft.com/office/drawing/2014/main" id="{C8D2280A-AFD4-4C0B-9DBA-6850692FC064}"/>
                  </a:ext>
                </a:extLst>
              </p14:cNvPr>
              <p14:cNvContentPartPr/>
              <p14:nvPr/>
            </p14:nvContentPartPr>
            <p14:xfrm>
              <a:off x="7246522" y="4195472"/>
              <a:ext cx="53640" cy="41760"/>
            </p14:xfrm>
          </p:contentPart>
        </mc:Choice>
        <mc:Fallback>
          <p:pic>
            <p:nvPicPr>
              <p:cNvPr id="115791" name="Freihand 115790">
                <a:extLst>
                  <a:ext uri="{FF2B5EF4-FFF2-40B4-BE49-F238E27FC236}">
                    <a16:creationId xmlns:a16="http://schemas.microsoft.com/office/drawing/2014/main" id="{C8D2280A-AFD4-4C0B-9DBA-6850692FC064}"/>
                  </a:ext>
                </a:extLst>
              </p:cNvPr>
              <p:cNvPicPr/>
              <p:nvPr/>
            </p:nvPicPr>
            <p:blipFill>
              <a:blip r:embed="rId122"/>
              <a:stretch>
                <a:fillRect/>
              </a:stretch>
            </p:blipFill>
            <p:spPr>
              <a:xfrm>
                <a:off x="7242202" y="4191152"/>
                <a:ext cx="622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5792" name="Freihand 115791">
                <a:extLst>
                  <a:ext uri="{FF2B5EF4-FFF2-40B4-BE49-F238E27FC236}">
                    <a16:creationId xmlns:a16="http://schemas.microsoft.com/office/drawing/2014/main" id="{FDD7F4E9-E237-43A8-9550-1E144AFB8505}"/>
                  </a:ext>
                </a:extLst>
              </p14:cNvPr>
              <p14:cNvContentPartPr/>
              <p14:nvPr/>
            </p14:nvContentPartPr>
            <p14:xfrm>
              <a:off x="7300522" y="4158392"/>
              <a:ext cx="114480" cy="147240"/>
            </p14:xfrm>
          </p:contentPart>
        </mc:Choice>
        <mc:Fallback>
          <p:pic>
            <p:nvPicPr>
              <p:cNvPr id="115792" name="Freihand 115791">
                <a:extLst>
                  <a:ext uri="{FF2B5EF4-FFF2-40B4-BE49-F238E27FC236}">
                    <a16:creationId xmlns:a16="http://schemas.microsoft.com/office/drawing/2014/main" id="{FDD7F4E9-E237-43A8-9550-1E144AFB8505}"/>
                  </a:ext>
                </a:extLst>
              </p:cNvPr>
              <p:cNvPicPr/>
              <p:nvPr/>
            </p:nvPicPr>
            <p:blipFill>
              <a:blip r:embed="rId124"/>
              <a:stretch>
                <a:fillRect/>
              </a:stretch>
            </p:blipFill>
            <p:spPr>
              <a:xfrm>
                <a:off x="7296202" y="4154072"/>
                <a:ext cx="123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5793" name="Freihand 115792">
                <a:extLst>
                  <a:ext uri="{FF2B5EF4-FFF2-40B4-BE49-F238E27FC236}">
                    <a16:creationId xmlns:a16="http://schemas.microsoft.com/office/drawing/2014/main" id="{0ECC1CE9-A57D-4385-AFA3-D47A649E7106}"/>
                  </a:ext>
                </a:extLst>
              </p14:cNvPr>
              <p14:cNvContentPartPr/>
              <p14:nvPr/>
            </p14:nvContentPartPr>
            <p14:xfrm>
              <a:off x="7445602" y="4169192"/>
              <a:ext cx="347040" cy="245160"/>
            </p14:xfrm>
          </p:contentPart>
        </mc:Choice>
        <mc:Fallback>
          <p:pic>
            <p:nvPicPr>
              <p:cNvPr id="115793" name="Freihand 115792">
                <a:extLst>
                  <a:ext uri="{FF2B5EF4-FFF2-40B4-BE49-F238E27FC236}">
                    <a16:creationId xmlns:a16="http://schemas.microsoft.com/office/drawing/2014/main" id="{0ECC1CE9-A57D-4385-AFA3-D47A649E7106}"/>
                  </a:ext>
                </a:extLst>
              </p:cNvPr>
              <p:cNvPicPr/>
              <p:nvPr/>
            </p:nvPicPr>
            <p:blipFill>
              <a:blip r:embed="rId126"/>
              <a:stretch>
                <a:fillRect/>
              </a:stretch>
            </p:blipFill>
            <p:spPr>
              <a:xfrm>
                <a:off x="7441282" y="4164872"/>
                <a:ext cx="3556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5761" name="Freihand 115760">
                <a:extLst>
                  <a:ext uri="{FF2B5EF4-FFF2-40B4-BE49-F238E27FC236}">
                    <a16:creationId xmlns:a16="http://schemas.microsoft.com/office/drawing/2014/main" id="{9F6BD1FB-755F-407D-9233-66A9421206FD}"/>
                  </a:ext>
                </a:extLst>
              </p14:cNvPr>
              <p14:cNvContentPartPr/>
              <p14:nvPr/>
            </p14:nvContentPartPr>
            <p14:xfrm>
              <a:off x="9395722" y="3480872"/>
              <a:ext cx="124560" cy="185760"/>
            </p14:xfrm>
          </p:contentPart>
        </mc:Choice>
        <mc:Fallback>
          <p:pic>
            <p:nvPicPr>
              <p:cNvPr id="115761" name="Freihand 115760">
                <a:extLst>
                  <a:ext uri="{FF2B5EF4-FFF2-40B4-BE49-F238E27FC236}">
                    <a16:creationId xmlns:a16="http://schemas.microsoft.com/office/drawing/2014/main" id="{9F6BD1FB-755F-407D-9233-66A9421206FD}"/>
                  </a:ext>
                </a:extLst>
              </p:cNvPr>
              <p:cNvPicPr/>
              <p:nvPr/>
            </p:nvPicPr>
            <p:blipFill>
              <a:blip r:embed="rId128"/>
              <a:stretch>
                <a:fillRect/>
              </a:stretch>
            </p:blipFill>
            <p:spPr>
              <a:xfrm>
                <a:off x="9391402" y="3476552"/>
                <a:ext cx="133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5762" name="Freihand 115761">
                <a:extLst>
                  <a:ext uri="{FF2B5EF4-FFF2-40B4-BE49-F238E27FC236}">
                    <a16:creationId xmlns:a16="http://schemas.microsoft.com/office/drawing/2014/main" id="{0C5E305C-B53D-41B5-84A8-9DE9630774E1}"/>
                  </a:ext>
                </a:extLst>
              </p14:cNvPr>
              <p14:cNvContentPartPr/>
              <p14:nvPr/>
            </p14:nvContentPartPr>
            <p14:xfrm>
              <a:off x="9578962" y="3373232"/>
              <a:ext cx="10800" cy="139680"/>
            </p14:xfrm>
          </p:contentPart>
        </mc:Choice>
        <mc:Fallback>
          <p:pic>
            <p:nvPicPr>
              <p:cNvPr id="115762" name="Freihand 115761">
                <a:extLst>
                  <a:ext uri="{FF2B5EF4-FFF2-40B4-BE49-F238E27FC236}">
                    <a16:creationId xmlns:a16="http://schemas.microsoft.com/office/drawing/2014/main" id="{0C5E305C-B53D-41B5-84A8-9DE9630774E1}"/>
                  </a:ext>
                </a:extLst>
              </p:cNvPr>
              <p:cNvPicPr/>
              <p:nvPr/>
            </p:nvPicPr>
            <p:blipFill>
              <a:blip r:embed="rId130"/>
              <a:stretch>
                <a:fillRect/>
              </a:stretch>
            </p:blipFill>
            <p:spPr>
              <a:xfrm>
                <a:off x="9574642" y="3368912"/>
                <a:ext cx="19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5763" name="Freihand 115762">
                <a:extLst>
                  <a:ext uri="{FF2B5EF4-FFF2-40B4-BE49-F238E27FC236}">
                    <a16:creationId xmlns:a16="http://schemas.microsoft.com/office/drawing/2014/main" id="{91F29E79-D66F-4321-937C-998EE2DF5065}"/>
                  </a:ext>
                </a:extLst>
              </p14:cNvPr>
              <p14:cNvContentPartPr/>
              <p14:nvPr/>
            </p14:nvContentPartPr>
            <p14:xfrm>
              <a:off x="9530002" y="3430832"/>
              <a:ext cx="117360" cy="114120"/>
            </p14:xfrm>
          </p:contentPart>
        </mc:Choice>
        <mc:Fallback>
          <p:pic>
            <p:nvPicPr>
              <p:cNvPr id="115763" name="Freihand 115762">
                <a:extLst>
                  <a:ext uri="{FF2B5EF4-FFF2-40B4-BE49-F238E27FC236}">
                    <a16:creationId xmlns:a16="http://schemas.microsoft.com/office/drawing/2014/main" id="{91F29E79-D66F-4321-937C-998EE2DF5065}"/>
                  </a:ext>
                </a:extLst>
              </p:cNvPr>
              <p:cNvPicPr/>
              <p:nvPr/>
            </p:nvPicPr>
            <p:blipFill>
              <a:blip r:embed="rId132"/>
              <a:stretch>
                <a:fillRect/>
              </a:stretch>
            </p:blipFill>
            <p:spPr>
              <a:xfrm>
                <a:off x="9525682" y="3426512"/>
                <a:ext cx="126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765" name="Freihand 115764">
                <a:extLst>
                  <a:ext uri="{FF2B5EF4-FFF2-40B4-BE49-F238E27FC236}">
                    <a16:creationId xmlns:a16="http://schemas.microsoft.com/office/drawing/2014/main" id="{AB648E98-EE1A-458E-A951-68F79E5C3A1C}"/>
                  </a:ext>
                </a:extLst>
              </p14:cNvPr>
              <p14:cNvContentPartPr/>
              <p14:nvPr/>
            </p14:nvContentPartPr>
            <p14:xfrm>
              <a:off x="9498682" y="3649712"/>
              <a:ext cx="70200" cy="112320"/>
            </p14:xfrm>
          </p:contentPart>
        </mc:Choice>
        <mc:Fallback>
          <p:pic>
            <p:nvPicPr>
              <p:cNvPr id="115765" name="Freihand 115764">
                <a:extLst>
                  <a:ext uri="{FF2B5EF4-FFF2-40B4-BE49-F238E27FC236}">
                    <a16:creationId xmlns:a16="http://schemas.microsoft.com/office/drawing/2014/main" id="{AB648E98-EE1A-458E-A951-68F79E5C3A1C}"/>
                  </a:ext>
                </a:extLst>
              </p:cNvPr>
              <p:cNvPicPr/>
              <p:nvPr/>
            </p:nvPicPr>
            <p:blipFill>
              <a:blip r:embed="rId134"/>
              <a:stretch>
                <a:fillRect/>
              </a:stretch>
            </p:blipFill>
            <p:spPr>
              <a:xfrm>
                <a:off x="9494362" y="3645392"/>
                <a:ext cx="78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5766" name="Freihand 115765">
                <a:extLst>
                  <a:ext uri="{FF2B5EF4-FFF2-40B4-BE49-F238E27FC236}">
                    <a16:creationId xmlns:a16="http://schemas.microsoft.com/office/drawing/2014/main" id="{B401D9D6-97BA-4865-A0CF-76786563DD82}"/>
                  </a:ext>
                </a:extLst>
              </p14:cNvPr>
              <p14:cNvContentPartPr/>
              <p14:nvPr/>
            </p14:nvContentPartPr>
            <p14:xfrm>
              <a:off x="9502642" y="3694352"/>
              <a:ext cx="96840" cy="37080"/>
            </p14:xfrm>
          </p:contentPart>
        </mc:Choice>
        <mc:Fallback>
          <p:pic>
            <p:nvPicPr>
              <p:cNvPr id="115766" name="Freihand 115765">
                <a:extLst>
                  <a:ext uri="{FF2B5EF4-FFF2-40B4-BE49-F238E27FC236}">
                    <a16:creationId xmlns:a16="http://schemas.microsoft.com/office/drawing/2014/main" id="{B401D9D6-97BA-4865-A0CF-76786563DD82}"/>
                  </a:ext>
                </a:extLst>
              </p:cNvPr>
              <p:cNvPicPr/>
              <p:nvPr/>
            </p:nvPicPr>
            <p:blipFill>
              <a:blip r:embed="rId136"/>
              <a:stretch>
                <a:fillRect/>
              </a:stretch>
            </p:blipFill>
            <p:spPr>
              <a:xfrm>
                <a:off x="9498322" y="3690032"/>
                <a:ext cx="105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5767" name="Freihand 115766">
                <a:extLst>
                  <a:ext uri="{FF2B5EF4-FFF2-40B4-BE49-F238E27FC236}">
                    <a16:creationId xmlns:a16="http://schemas.microsoft.com/office/drawing/2014/main" id="{119DF293-5C93-42CD-B2BF-7E6136D9AE80}"/>
                  </a:ext>
                </a:extLst>
              </p14:cNvPr>
              <p14:cNvContentPartPr/>
              <p14:nvPr/>
            </p14:nvContentPartPr>
            <p14:xfrm>
              <a:off x="9643762" y="3609752"/>
              <a:ext cx="60120" cy="101520"/>
            </p14:xfrm>
          </p:contentPart>
        </mc:Choice>
        <mc:Fallback>
          <p:pic>
            <p:nvPicPr>
              <p:cNvPr id="115767" name="Freihand 115766">
                <a:extLst>
                  <a:ext uri="{FF2B5EF4-FFF2-40B4-BE49-F238E27FC236}">
                    <a16:creationId xmlns:a16="http://schemas.microsoft.com/office/drawing/2014/main" id="{119DF293-5C93-42CD-B2BF-7E6136D9AE80}"/>
                  </a:ext>
                </a:extLst>
              </p:cNvPr>
              <p:cNvPicPr/>
              <p:nvPr/>
            </p:nvPicPr>
            <p:blipFill>
              <a:blip r:embed="rId138"/>
              <a:stretch>
                <a:fillRect/>
              </a:stretch>
            </p:blipFill>
            <p:spPr>
              <a:xfrm>
                <a:off x="9639442" y="3605432"/>
                <a:ext cx="68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5768" name="Freihand 115767">
                <a:extLst>
                  <a:ext uri="{FF2B5EF4-FFF2-40B4-BE49-F238E27FC236}">
                    <a16:creationId xmlns:a16="http://schemas.microsoft.com/office/drawing/2014/main" id="{CF557B39-A1B3-410B-B98A-A7C04F33E837}"/>
                  </a:ext>
                </a:extLst>
              </p14:cNvPr>
              <p14:cNvContentPartPr/>
              <p14:nvPr/>
            </p14:nvContentPartPr>
            <p14:xfrm>
              <a:off x="9727642" y="3600392"/>
              <a:ext cx="96480" cy="81720"/>
            </p14:xfrm>
          </p:contentPart>
        </mc:Choice>
        <mc:Fallback>
          <p:pic>
            <p:nvPicPr>
              <p:cNvPr id="115768" name="Freihand 115767">
                <a:extLst>
                  <a:ext uri="{FF2B5EF4-FFF2-40B4-BE49-F238E27FC236}">
                    <a16:creationId xmlns:a16="http://schemas.microsoft.com/office/drawing/2014/main" id="{CF557B39-A1B3-410B-B98A-A7C04F33E837}"/>
                  </a:ext>
                </a:extLst>
              </p:cNvPr>
              <p:cNvPicPr/>
              <p:nvPr/>
            </p:nvPicPr>
            <p:blipFill>
              <a:blip r:embed="rId140"/>
              <a:stretch>
                <a:fillRect/>
              </a:stretch>
            </p:blipFill>
            <p:spPr>
              <a:xfrm>
                <a:off x="9723322" y="3596072"/>
                <a:ext cx="105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5773" name="Freihand 115772">
                <a:extLst>
                  <a:ext uri="{FF2B5EF4-FFF2-40B4-BE49-F238E27FC236}">
                    <a16:creationId xmlns:a16="http://schemas.microsoft.com/office/drawing/2014/main" id="{ABB2A6E9-DEC0-4967-A1FA-D44AC7B8F339}"/>
                  </a:ext>
                </a:extLst>
              </p14:cNvPr>
              <p14:cNvContentPartPr/>
              <p14:nvPr/>
            </p14:nvContentPartPr>
            <p14:xfrm>
              <a:off x="9609202" y="3841592"/>
              <a:ext cx="24840" cy="103320"/>
            </p14:xfrm>
          </p:contentPart>
        </mc:Choice>
        <mc:Fallback>
          <p:pic>
            <p:nvPicPr>
              <p:cNvPr id="115773" name="Freihand 115772">
                <a:extLst>
                  <a:ext uri="{FF2B5EF4-FFF2-40B4-BE49-F238E27FC236}">
                    <a16:creationId xmlns:a16="http://schemas.microsoft.com/office/drawing/2014/main" id="{ABB2A6E9-DEC0-4967-A1FA-D44AC7B8F339}"/>
                  </a:ext>
                </a:extLst>
              </p:cNvPr>
              <p:cNvPicPr/>
              <p:nvPr/>
            </p:nvPicPr>
            <p:blipFill>
              <a:blip r:embed="rId142"/>
              <a:stretch>
                <a:fillRect/>
              </a:stretch>
            </p:blipFill>
            <p:spPr>
              <a:xfrm>
                <a:off x="9604882" y="3837272"/>
                <a:ext cx="33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5774" name="Freihand 115773">
                <a:extLst>
                  <a:ext uri="{FF2B5EF4-FFF2-40B4-BE49-F238E27FC236}">
                    <a16:creationId xmlns:a16="http://schemas.microsoft.com/office/drawing/2014/main" id="{C1143EED-8F7B-4A4D-845E-D163221C51EA}"/>
                  </a:ext>
                </a:extLst>
              </p14:cNvPr>
              <p14:cNvContentPartPr/>
              <p14:nvPr/>
            </p14:nvContentPartPr>
            <p14:xfrm>
              <a:off x="9652762" y="3840152"/>
              <a:ext cx="8640" cy="97200"/>
            </p14:xfrm>
          </p:contentPart>
        </mc:Choice>
        <mc:Fallback>
          <p:pic>
            <p:nvPicPr>
              <p:cNvPr id="115774" name="Freihand 115773">
                <a:extLst>
                  <a:ext uri="{FF2B5EF4-FFF2-40B4-BE49-F238E27FC236}">
                    <a16:creationId xmlns:a16="http://schemas.microsoft.com/office/drawing/2014/main" id="{C1143EED-8F7B-4A4D-845E-D163221C51EA}"/>
                  </a:ext>
                </a:extLst>
              </p:cNvPr>
              <p:cNvPicPr/>
              <p:nvPr/>
            </p:nvPicPr>
            <p:blipFill>
              <a:blip r:embed="rId144"/>
              <a:stretch>
                <a:fillRect/>
              </a:stretch>
            </p:blipFill>
            <p:spPr>
              <a:xfrm>
                <a:off x="9648442" y="3835832"/>
                <a:ext cx="17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5775" name="Freihand 115774">
                <a:extLst>
                  <a:ext uri="{FF2B5EF4-FFF2-40B4-BE49-F238E27FC236}">
                    <a16:creationId xmlns:a16="http://schemas.microsoft.com/office/drawing/2014/main" id="{B1DA94F5-134C-450E-A381-173CF14FE593}"/>
                  </a:ext>
                </a:extLst>
              </p14:cNvPr>
              <p14:cNvContentPartPr/>
              <p14:nvPr/>
            </p14:nvContentPartPr>
            <p14:xfrm>
              <a:off x="9553402" y="3795872"/>
              <a:ext cx="129600" cy="41400"/>
            </p14:xfrm>
          </p:contentPart>
        </mc:Choice>
        <mc:Fallback>
          <p:pic>
            <p:nvPicPr>
              <p:cNvPr id="115775" name="Freihand 115774">
                <a:extLst>
                  <a:ext uri="{FF2B5EF4-FFF2-40B4-BE49-F238E27FC236}">
                    <a16:creationId xmlns:a16="http://schemas.microsoft.com/office/drawing/2014/main" id="{B1DA94F5-134C-450E-A381-173CF14FE593}"/>
                  </a:ext>
                </a:extLst>
              </p:cNvPr>
              <p:cNvPicPr/>
              <p:nvPr/>
            </p:nvPicPr>
            <p:blipFill>
              <a:blip r:embed="rId146"/>
              <a:stretch>
                <a:fillRect/>
              </a:stretch>
            </p:blipFill>
            <p:spPr>
              <a:xfrm>
                <a:off x="9549082" y="3791552"/>
                <a:ext cx="138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5776" name="Freihand 115775">
                <a:extLst>
                  <a:ext uri="{FF2B5EF4-FFF2-40B4-BE49-F238E27FC236}">
                    <a16:creationId xmlns:a16="http://schemas.microsoft.com/office/drawing/2014/main" id="{EE654080-E945-466A-97E8-8BAC6F452593}"/>
                  </a:ext>
                </a:extLst>
              </p14:cNvPr>
              <p14:cNvContentPartPr/>
              <p14:nvPr/>
            </p14:nvContentPartPr>
            <p14:xfrm>
              <a:off x="9750682" y="3827192"/>
              <a:ext cx="106920" cy="9000"/>
            </p14:xfrm>
          </p:contentPart>
        </mc:Choice>
        <mc:Fallback>
          <p:pic>
            <p:nvPicPr>
              <p:cNvPr id="115776" name="Freihand 115775">
                <a:extLst>
                  <a:ext uri="{FF2B5EF4-FFF2-40B4-BE49-F238E27FC236}">
                    <a16:creationId xmlns:a16="http://schemas.microsoft.com/office/drawing/2014/main" id="{EE654080-E945-466A-97E8-8BAC6F452593}"/>
                  </a:ext>
                </a:extLst>
              </p:cNvPr>
              <p:cNvPicPr/>
              <p:nvPr/>
            </p:nvPicPr>
            <p:blipFill>
              <a:blip r:embed="rId148"/>
              <a:stretch>
                <a:fillRect/>
              </a:stretch>
            </p:blipFill>
            <p:spPr>
              <a:xfrm>
                <a:off x="9746362" y="3822872"/>
                <a:ext cx="115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777" name="Freihand 115776">
                <a:extLst>
                  <a:ext uri="{FF2B5EF4-FFF2-40B4-BE49-F238E27FC236}">
                    <a16:creationId xmlns:a16="http://schemas.microsoft.com/office/drawing/2014/main" id="{BDA80FE1-84B3-476D-98BD-FD55358298F2}"/>
                  </a:ext>
                </a:extLst>
              </p14:cNvPr>
              <p14:cNvContentPartPr/>
              <p14:nvPr/>
            </p14:nvContentPartPr>
            <p14:xfrm>
              <a:off x="9740962" y="3874712"/>
              <a:ext cx="114840" cy="19800"/>
            </p14:xfrm>
          </p:contentPart>
        </mc:Choice>
        <mc:Fallback>
          <p:pic>
            <p:nvPicPr>
              <p:cNvPr id="115777" name="Freihand 115776">
                <a:extLst>
                  <a:ext uri="{FF2B5EF4-FFF2-40B4-BE49-F238E27FC236}">
                    <a16:creationId xmlns:a16="http://schemas.microsoft.com/office/drawing/2014/main" id="{BDA80FE1-84B3-476D-98BD-FD55358298F2}"/>
                  </a:ext>
                </a:extLst>
              </p:cNvPr>
              <p:cNvPicPr/>
              <p:nvPr/>
            </p:nvPicPr>
            <p:blipFill>
              <a:blip r:embed="rId150"/>
              <a:stretch>
                <a:fillRect/>
              </a:stretch>
            </p:blipFill>
            <p:spPr>
              <a:xfrm>
                <a:off x="9736642" y="3870392"/>
                <a:ext cx="123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5808" name="Freihand 115807">
                <a:extLst>
                  <a:ext uri="{FF2B5EF4-FFF2-40B4-BE49-F238E27FC236}">
                    <a16:creationId xmlns:a16="http://schemas.microsoft.com/office/drawing/2014/main" id="{9CAFE106-8A28-4574-A7F7-11B6D51AC4CB}"/>
                  </a:ext>
                </a:extLst>
              </p14:cNvPr>
              <p14:cNvContentPartPr/>
              <p14:nvPr/>
            </p14:nvContentPartPr>
            <p14:xfrm>
              <a:off x="9904042" y="3557192"/>
              <a:ext cx="19440" cy="95760"/>
            </p14:xfrm>
          </p:contentPart>
        </mc:Choice>
        <mc:Fallback>
          <p:pic>
            <p:nvPicPr>
              <p:cNvPr id="115808" name="Freihand 115807">
                <a:extLst>
                  <a:ext uri="{FF2B5EF4-FFF2-40B4-BE49-F238E27FC236}">
                    <a16:creationId xmlns:a16="http://schemas.microsoft.com/office/drawing/2014/main" id="{9CAFE106-8A28-4574-A7F7-11B6D51AC4CB}"/>
                  </a:ext>
                </a:extLst>
              </p:cNvPr>
              <p:cNvPicPr/>
              <p:nvPr/>
            </p:nvPicPr>
            <p:blipFill>
              <a:blip r:embed="rId152"/>
              <a:stretch>
                <a:fillRect/>
              </a:stretch>
            </p:blipFill>
            <p:spPr>
              <a:xfrm>
                <a:off x="9899722" y="3552872"/>
                <a:ext cx="28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5809" name="Freihand 115808">
                <a:extLst>
                  <a:ext uri="{FF2B5EF4-FFF2-40B4-BE49-F238E27FC236}">
                    <a16:creationId xmlns:a16="http://schemas.microsoft.com/office/drawing/2014/main" id="{60163829-8A55-421D-B524-4E49827CCF14}"/>
                  </a:ext>
                </a:extLst>
              </p14:cNvPr>
              <p14:cNvContentPartPr/>
              <p14:nvPr/>
            </p14:nvContentPartPr>
            <p14:xfrm>
              <a:off x="9830962" y="3410672"/>
              <a:ext cx="152640" cy="159480"/>
            </p14:xfrm>
          </p:contentPart>
        </mc:Choice>
        <mc:Fallback>
          <p:pic>
            <p:nvPicPr>
              <p:cNvPr id="115809" name="Freihand 115808">
                <a:extLst>
                  <a:ext uri="{FF2B5EF4-FFF2-40B4-BE49-F238E27FC236}">
                    <a16:creationId xmlns:a16="http://schemas.microsoft.com/office/drawing/2014/main" id="{60163829-8A55-421D-B524-4E49827CCF14}"/>
                  </a:ext>
                </a:extLst>
              </p:cNvPr>
              <p:cNvPicPr/>
              <p:nvPr/>
            </p:nvPicPr>
            <p:blipFill>
              <a:blip r:embed="rId154"/>
              <a:stretch>
                <a:fillRect/>
              </a:stretch>
            </p:blipFill>
            <p:spPr>
              <a:xfrm>
                <a:off x="9826642" y="3406352"/>
                <a:ext cx="161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5796" name="Freihand 115795">
                <a:extLst>
                  <a:ext uri="{FF2B5EF4-FFF2-40B4-BE49-F238E27FC236}">
                    <a16:creationId xmlns:a16="http://schemas.microsoft.com/office/drawing/2014/main" id="{4DB974A7-66F6-42BE-B3AB-C548CCA6194E}"/>
                  </a:ext>
                </a:extLst>
              </p14:cNvPr>
              <p14:cNvContentPartPr/>
              <p14:nvPr/>
            </p14:nvContentPartPr>
            <p14:xfrm>
              <a:off x="5658922" y="5348552"/>
              <a:ext cx="140400" cy="208440"/>
            </p14:xfrm>
          </p:contentPart>
        </mc:Choice>
        <mc:Fallback>
          <p:pic>
            <p:nvPicPr>
              <p:cNvPr id="115796" name="Freihand 115795">
                <a:extLst>
                  <a:ext uri="{FF2B5EF4-FFF2-40B4-BE49-F238E27FC236}">
                    <a16:creationId xmlns:a16="http://schemas.microsoft.com/office/drawing/2014/main" id="{4DB974A7-66F6-42BE-B3AB-C548CCA6194E}"/>
                  </a:ext>
                </a:extLst>
              </p:cNvPr>
              <p:cNvPicPr/>
              <p:nvPr/>
            </p:nvPicPr>
            <p:blipFill>
              <a:blip r:embed="rId156"/>
              <a:stretch>
                <a:fillRect/>
              </a:stretch>
            </p:blipFill>
            <p:spPr>
              <a:xfrm>
                <a:off x="5654602" y="5344232"/>
                <a:ext cx="149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5797" name="Freihand 115796">
                <a:extLst>
                  <a:ext uri="{FF2B5EF4-FFF2-40B4-BE49-F238E27FC236}">
                    <a16:creationId xmlns:a16="http://schemas.microsoft.com/office/drawing/2014/main" id="{8FE95712-02F0-404D-AF90-33EA3E78FE61}"/>
                  </a:ext>
                </a:extLst>
              </p14:cNvPr>
              <p14:cNvContentPartPr/>
              <p14:nvPr/>
            </p14:nvContentPartPr>
            <p14:xfrm>
              <a:off x="5887162" y="5298512"/>
              <a:ext cx="24120" cy="115200"/>
            </p14:xfrm>
          </p:contentPart>
        </mc:Choice>
        <mc:Fallback>
          <p:pic>
            <p:nvPicPr>
              <p:cNvPr id="115797" name="Freihand 115796">
                <a:extLst>
                  <a:ext uri="{FF2B5EF4-FFF2-40B4-BE49-F238E27FC236}">
                    <a16:creationId xmlns:a16="http://schemas.microsoft.com/office/drawing/2014/main" id="{8FE95712-02F0-404D-AF90-33EA3E78FE61}"/>
                  </a:ext>
                </a:extLst>
              </p:cNvPr>
              <p:cNvPicPr/>
              <p:nvPr/>
            </p:nvPicPr>
            <p:blipFill>
              <a:blip r:embed="rId158"/>
              <a:stretch>
                <a:fillRect/>
              </a:stretch>
            </p:blipFill>
            <p:spPr>
              <a:xfrm>
                <a:off x="5882842" y="5294192"/>
                <a:ext cx="32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5798" name="Freihand 115797">
                <a:extLst>
                  <a:ext uri="{FF2B5EF4-FFF2-40B4-BE49-F238E27FC236}">
                    <a16:creationId xmlns:a16="http://schemas.microsoft.com/office/drawing/2014/main" id="{C77B36D3-99D6-4511-A205-2132CCDFD96A}"/>
                  </a:ext>
                </a:extLst>
              </p14:cNvPr>
              <p14:cNvContentPartPr/>
              <p14:nvPr/>
            </p14:nvContentPartPr>
            <p14:xfrm>
              <a:off x="5850442" y="5358632"/>
              <a:ext cx="118800" cy="75240"/>
            </p14:xfrm>
          </p:contentPart>
        </mc:Choice>
        <mc:Fallback>
          <p:pic>
            <p:nvPicPr>
              <p:cNvPr id="115798" name="Freihand 115797">
                <a:extLst>
                  <a:ext uri="{FF2B5EF4-FFF2-40B4-BE49-F238E27FC236}">
                    <a16:creationId xmlns:a16="http://schemas.microsoft.com/office/drawing/2014/main" id="{C77B36D3-99D6-4511-A205-2132CCDFD96A}"/>
                  </a:ext>
                </a:extLst>
              </p:cNvPr>
              <p:cNvPicPr/>
              <p:nvPr/>
            </p:nvPicPr>
            <p:blipFill>
              <a:blip r:embed="rId160"/>
              <a:stretch>
                <a:fillRect/>
              </a:stretch>
            </p:blipFill>
            <p:spPr>
              <a:xfrm>
                <a:off x="5846122" y="5354312"/>
                <a:ext cx="127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5799" name="Freihand 115798">
                <a:extLst>
                  <a:ext uri="{FF2B5EF4-FFF2-40B4-BE49-F238E27FC236}">
                    <a16:creationId xmlns:a16="http://schemas.microsoft.com/office/drawing/2014/main" id="{0A89A8C8-3017-4B4F-9F89-E49721634C95}"/>
                  </a:ext>
                </a:extLst>
              </p14:cNvPr>
              <p14:cNvContentPartPr/>
              <p14:nvPr/>
            </p14:nvContentPartPr>
            <p14:xfrm>
              <a:off x="6012442" y="5281232"/>
              <a:ext cx="9360" cy="126360"/>
            </p14:xfrm>
          </p:contentPart>
        </mc:Choice>
        <mc:Fallback>
          <p:pic>
            <p:nvPicPr>
              <p:cNvPr id="115799" name="Freihand 115798">
                <a:extLst>
                  <a:ext uri="{FF2B5EF4-FFF2-40B4-BE49-F238E27FC236}">
                    <a16:creationId xmlns:a16="http://schemas.microsoft.com/office/drawing/2014/main" id="{0A89A8C8-3017-4B4F-9F89-E49721634C95}"/>
                  </a:ext>
                </a:extLst>
              </p:cNvPr>
              <p:cNvPicPr/>
              <p:nvPr/>
            </p:nvPicPr>
            <p:blipFill>
              <a:blip r:embed="rId162"/>
              <a:stretch>
                <a:fillRect/>
              </a:stretch>
            </p:blipFill>
            <p:spPr>
              <a:xfrm>
                <a:off x="6008122" y="5276912"/>
                <a:ext cx="18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800" name="Freihand 115799">
                <a:extLst>
                  <a:ext uri="{FF2B5EF4-FFF2-40B4-BE49-F238E27FC236}">
                    <a16:creationId xmlns:a16="http://schemas.microsoft.com/office/drawing/2014/main" id="{37C94706-EAA4-4B1C-B190-87C4268AE5D1}"/>
                  </a:ext>
                </a:extLst>
              </p14:cNvPr>
              <p14:cNvContentPartPr/>
              <p14:nvPr/>
            </p14:nvContentPartPr>
            <p14:xfrm>
              <a:off x="5980762" y="5334152"/>
              <a:ext cx="82800" cy="80640"/>
            </p14:xfrm>
          </p:contentPart>
        </mc:Choice>
        <mc:Fallback>
          <p:pic>
            <p:nvPicPr>
              <p:cNvPr id="115800" name="Freihand 115799">
                <a:extLst>
                  <a:ext uri="{FF2B5EF4-FFF2-40B4-BE49-F238E27FC236}">
                    <a16:creationId xmlns:a16="http://schemas.microsoft.com/office/drawing/2014/main" id="{37C94706-EAA4-4B1C-B190-87C4268AE5D1}"/>
                  </a:ext>
                </a:extLst>
              </p:cNvPr>
              <p:cNvPicPr/>
              <p:nvPr/>
            </p:nvPicPr>
            <p:blipFill>
              <a:blip r:embed="rId164"/>
              <a:stretch>
                <a:fillRect/>
              </a:stretch>
            </p:blipFill>
            <p:spPr>
              <a:xfrm>
                <a:off x="5976442" y="5329832"/>
                <a:ext cx="91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5802" name="Freihand 115801">
                <a:extLst>
                  <a:ext uri="{FF2B5EF4-FFF2-40B4-BE49-F238E27FC236}">
                    <a16:creationId xmlns:a16="http://schemas.microsoft.com/office/drawing/2014/main" id="{4FBC1E21-F9F9-45C1-A510-79F9DDFD092F}"/>
                  </a:ext>
                </a:extLst>
              </p14:cNvPr>
              <p14:cNvContentPartPr/>
              <p14:nvPr/>
            </p14:nvContentPartPr>
            <p14:xfrm>
              <a:off x="4515562" y="5064152"/>
              <a:ext cx="2445480" cy="158400"/>
            </p14:xfrm>
          </p:contentPart>
        </mc:Choice>
        <mc:Fallback>
          <p:pic>
            <p:nvPicPr>
              <p:cNvPr id="115802" name="Freihand 115801">
                <a:extLst>
                  <a:ext uri="{FF2B5EF4-FFF2-40B4-BE49-F238E27FC236}">
                    <a16:creationId xmlns:a16="http://schemas.microsoft.com/office/drawing/2014/main" id="{4FBC1E21-F9F9-45C1-A510-79F9DDFD092F}"/>
                  </a:ext>
                </a:extLst>
              </p:cNvPr>
              <p:cNvPicPr/>
              <p:nvPr/>
            </p:nvPicPr>
            <p:blipFill>
              <a:blip r:embed="rId166"/>
              <a:stretch>
                <a:fillRect/>
              </a:stretch>
            </p:blipFill>
            <p:spPr>
              <a:xfrm>
                <a:off x="4511242" y="5059832"/>
                <a:ext cx="2454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5803" name="Freihand 115802">
                <a:extLst>
                  <a:ext uri="{FF2B5EF4-FFF2-40B4-BE49-F238E27FC236}">
                    <a16:creationId xmlns:a16="http://schemas.microsoft.com/office/drawing/2014/main" id="{CFDF39CF-70B7-47D8-A724-09B2D0791DE3}"/>
                  </a:ext>
                </a:extLst>
              </p14:cNvPr>
              <p14:cNvContentPartPr/>
              <p14:nvPr/>
            </p14:nvContentPartPr>
            <p14:xfrm>
              <a:off x="5653882" y="5594432"/>
              <a:ext cx="107640" cy="119520"/>
            </p14:xfrm>
          </p:contentPart>
        </mc:Choice>
        <mc:Fallback>
          <p:pic>
            <p:nvPicPr>
              <p:cNvPr id="115803" name="Freihand 115802">
                <a:extLst>
                  <a:ext uri="{FF2B5EF4-FFF2-40B4-BE49-F238E27FC236}">
                    <a16:creationId xmlns:a16="http://schemas.microsoft.com/office/drawing/2014/main" id="{CFDF39CF-70B7-47D8-A724-09B2D0791DE3}"/>
                  </a:ext>
                </a:extLst>
              </p:cNvPr>
              <p:cNvPicPr/>
              <p:nvPr/>
            </p:nvPicPr>
            <p:blipFill>
              <a:blip r:embed="rId168"/>
              <a:stretch>
                <a:fillRect/>
              </a:stretch>
            </p:blipFill>
            <p:spPr>
              <a:xfrm>
                <a:off x="5649562" y="5590112"/>
                <a:ext cx="116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804" name="Freihand 115803">
                <a:extLst>
                  <a:ext uri="{FF2B5EF4-FFF2-40B4-BE49-F238E27FC236}">
                    <a16:creationId xmlns:a16="http://schemas.microsoft.com/office/drawing/2014/main" id="{245A79AF-F1C9-40F6-899D-49F6192D9C18}"/>
                  </a:ext>
                </a:extLst>
              </p14:cNvPr>
              <p14:cNvContentPartPr/>
              <p14:nvPr/>
            </p14:nvContentPartPr>
            <p14:xfrm>
              <a:off x="5739202" y="5595512"/>
              <a:ext cx="86400" cy="110520"/>
            </p14:xfrm>
          </p:contentPart>
        </mc:Choice>
        <mc:Fallback>
          <p:pic>
            <p:nvPicPr>
              <p:cNvPr id="115804" name="Freihand 115803">
                <a:extLst>
                  <a:ext uri="{FF2B5EF4-FFF2-40B4-BE49-F238E27FC236}">
                    <a16:creationId xmlns:a16="http://schemas.microsoft.com/office/drawing/2014/main" id="{245A79AF-F1C9-40F6-899D-49F6192D9C18}"/>
                  </a:ext>
                </a:extLst>
              </p:cNvPr>
              <p:cNvPicPr/>
              <p:nvPr/>
            </p:nvPicPr>
            <p:blipFill>
              <a:blip r:embed="rId170"/>
              <a:stretch>
                <a:fillRect/>
              </a:stretch>
            </p:blipFill>
            <p:spPr>
              <a:xfrm>
                <a:off x="5734882" y="5591192"/>
                <a:ext cx="95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805" name="Freihand 115804">
                <a:extLst>
                  <a:ext uri="{FF2B5EF4-FFF2-40B4-BE49-F238E27FC236}">
                    <a16:creationId xmlns:a16="http://schemas.microsoft.com/office/drawing/2014/main" id="{6F727B21-5274-4BF6-BAE5-3EDAE39D3B7B}"/>
                  </a:ext>
                </a:extLst>
              </p14:cNvPr>
              <p14:cNvContentPartPr/>
              <p14:nvPr/>
            </p14:nvContentPartPr>
            <p14:xfrm>
              <a:off x="5807242" y="5599112"/>
              <a:ext cx="72360" cy="68040"/>
            </p14:xfrm>
          </p:contentPart>
        </mc:Choice>
        <mc:Fallback>
          <p:pic>
            <p:nvPicPr>
              <p:cNvPr id="115805" name="Freihand 115804">
                <a:extLst>
                  <a:ext uri="{FF2B5EF4-FFF2-40B4-BE49-F238E27FC236}">
                    <a16:creationId xmlns:a16="http://schemas.microsoft.com/office/drawing/2014/main" id="{6F727B21-5274-4BF6-BAE5-3EDAE39D3B7B}"/>
                  </a:ext>
                </a:extLst>
              </p:cNvPr>
              <p:cNvPicPr/>
              <p:nvPr/>
            </p:nvPicPr>
            <p:blipFill>
              <a:blip r:embed="rId172"/>
              <a:stretch>
                <a:fillRect/>
              </a:stretch>
            </p:blipFill>
            <p:spPr>
              <a:xfrm>
                <a:off x="5802922" y="5594792"/>
                <a:ext cx="81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5806" name="Freihand 115805">
                <a:extLst>
                  <a:ext uri="{FF2B5EF4-FFF2-40B4-BE49-F238E27FC236}">
                    <a16:creationId xmlns:a16="http://schemas.microsoft.com/office/drawing/2014/main" id="{30742CF3-BF88-43D9-9F5F-DC9632416230}"/>
                  </a:ext>
                </a:extLst>
              </p14:cNvPr>
              <p14:cNvContentPartPr/>
              <p14:nvPr/>
            </p14:nvContentPartPr>
            <p14:xfrm>
              <a:off x="5837482" y="5638352"/>
              <a:ext cx="54360" cy="47880"/>
            </p14:xfrm>
          </p:contentPart>
        </mc:Choice>
        <mc:Fallback>
          <p:pic>
            <p:nvPicPr>
              <p:cNvPr id="115806" name="Freihand 115805">
                <a:extLst>
                  <a:ext uri="{FF2B5EF4-FFF2-40B4-BE49-F238E27FC236}">
                    <a16:creationId xmlns:a16="http://schemas.microsoft.com/office/drawing/2014/main" id="{30742CF3-BF88-43D9-9F5F-DC9632416230}"/>
                  </a:ext>
                </a:extLst>
              </p:cNvPr>
              <p:cNvPicPr/>
              <p:nvPr/>
            </p:nvPicPr>
            <p:blipFill>
              <a:blip r:embed="rId174"/>
              <a:stretch>
                <a:fillRect/>
              </a:stretch>
            </p:blipFill>
            <p:spPr>
              <a:xfrm>
                <a:off x="5833162" y="5634032"/>
                <a:ext cx="63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811" name="Freihand 115810">
                <a:extLst>
                  <a:ext uri="{FF2B5EF4-FFF2-40B4-BE49-F238E27FC236}">
                    <a16:creationId xmlns:a16="http://schemas.microsoft.com/office/drawing/2014/main" id="{8D0D5F37-2185-493F-B87E-236C0671EAAF}"/>
                  </a:ext>
                </a:extLst>
              </p14:cNvPr>
              <p14:cNvContentPartPr/>
              <p14:nvPr/>
            </p14:nvContentPartPr>
            <p14:xfrm>
              <a:off x="5968162" y="5513432"/>
              <a:ext cx="16920" cy="128520"/>
            </p14:xfrm>
          </p:contentPart>
        </mc:Choice>
        <mc:Fallback>
          <p:pic>
            <p:nvPicPr>
              <p:cNvPr id="115811" name="Freihand 115810">
                <a:extLst>
                  <a:ext uri="{FF2B5EF4-FFF2-40B4-BE49-F238E27FC236}">
                    <a16:creationId xmlns:a16="http://schemas.microsoft.com/office/drawing/2014/main" id="{8D0D5F37-2185-493F-B87E-236C0671EAAF}"/>
                  </a:ext>
                </a:extLst>
              </p:cNvPr>
              <p:cNvPicPr/>
              <p:nvPr/>
            </p:nvPicPr>
            <p:blipFill>
              <a:blip r:embed="rId176"/>
              <a:stretch>
                <a:fillRect/>
              </a:stretch>
            </p:blipFill>
            <p:spPr>
              <a:xfrm>
                <a:off x="5963842" y="5509112"/>
                <a:ext cx="25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5812" name="Freihand 115811">
                <a:extLst>
                  <a:ext uri="{FF2B5EF4-FFF2-40B4-BE49-F238E27FC236}">
                    <a16:creationId xmlns:a16="http://schemas.microsoft.com/office/drawing/2014/main" id="{AD317589-6690-495A-8949-E67830BA63B0}"/>
                  </a:ext>
                </a:extLst>
              </p14:cNvPr>
              <p14:cNvContentPartPr/>
              <p14:nvPr/>
            </p14:nvContentPartPr>
            <p14:xfrm>
              <a:off x="5913802" y="5584352"/>
              <a:ext cx="98640" cy="84960"/>
            </p14:xfrm>
          </p:contentPart>
        </mc:Choice>
        <mc:Fallback>
          <p:pic>
            <p:nvPicPr>
              <p:cNvPr id="115812" name="Freihand 115811">
                <a:extLst>
                  <a:ext uri="{FF2B5EF4-FFF2-40B4-BE49-F238E27FC236}">
                    <a16:creationId xmlns:a16="http://schemas.microsoft.com/office/drawing/2014/main" id="{AD317589-6690-495A-8949-E67830BA63B0}"/>
                  </a:ext>
                </a:extLst>
              </p:cNvPr>
              <p:cNvPicPr/>
              <p:nvPr/>
            </p:nvPicPr>
            <p:blipFill>
              <a:blip r:embed="rId178"/>
              <a:stretch>
                <a:fillRect/>
              </a:stretch>
            </p:blipFill>
            <p:spPr>
              <a:xfrm>
                <a:off x="5909482" y="5580032"/>
                <a:ext cx="107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5813" name="Freihand 115812">
                <a:extLst>
                  <a:ext uri="{FF2B5EF4-FFF2-40B4-BE49-F238E27FC236}">
                    <a16:creationId xmlns:a16="http://schemas.microsoft.com/office/drawing/2014/main" id="{D7BD90CD-8F6C-4F71-9A37-7C379A8CC7FA}"/>
                  </a:ext>
                </a:extLst>
              </p14:cNvPr>
              <p14:cNvContentPartPr/>
              <p14:nvPr/>
            </p14:nvContentPartPr>
            <p14:xfrm>
              <a:off x="6030082" y="5498672"/>
              <a:ext cx="19080" cy="137160"/>
            </p14:xfrm>
          </p:contentPart>
        </mc:Choice>
        <mc:Fallback>
          <p:pic>
            <p:nvPicPr>
              <p:cNvPr id="115813" name="Freihand 115812">
                <a:extLst>
                  <a:ext uri="{FF2B5EF4-FFF2-40B4-BE49-F238E27FC236}">
                    <a16:creationId xmlns:a16="http://schemas.microsoft.com/office/drawing/2014/main" id="{D7BD90CD-8F6C-4F71-9A37-7C379A8CC7FA}"/>
                  </a:ext>
                </a:extLst>
              </p:cNvPr>
              <p:cNvPicPr/>
              <p:nvPr/>
            </p:nvPicPr>
            <p:blipFill>
              <a:blip r:embed="rId180"/>
              <a:stretch>
                <a:fillRect/>
              </a:stretch>
            </p:blipFill>
            <p:spPr>
              <a:xfrm>
                <a:off x="6025762" y="5494352"/>
                <a:ext cx="27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814" name="Freihand 115813">
                <a:extLst>
                  <a:ext uri="{FF2B5EF4-FFF2-40B4-BE49-F238E27FC236}">
                    <a16:creationId xmlns:a16="http://schemas.microsoft.com/office/drawing/2014/main" id="{A0BCE92E-E868-4D70-A68D-F62B19D17087}"/>
                  </a:ext>
                </a:extLst>
              </p14:cNvPr>
              <p14:cNvContentPartPr/>
              <p14:nvPr/>
            </p14:nvContentPartPr>
            <p14:xfrm>
              <a:off x="5995162" y="5559512"/>
              <a:ext cx="115920" cy="88560"/>
            </p14:xfrm>
          </p:contentPart>
        </mc:Choice>
        <mc:Fallback>
          <p:pic>
            <p:nvPicPr>
              <p:cNvPr id="115814" name="Freihand 115813">
                <a:extLst>
                  <a:ext uri="{FF2B5EF4-FFF2-40B4-BE49-F238E27FC236}">
                    <a16:creationId xmlns:a16="http://schemas.microsoft.com/office/drawing/2014/main" id="{A0BCE92E-E868-4D70-A68D-F62B19D17087}"/>
                  </a:ext>
                </a:extLst>
              </p:cNvPr>
              <p:cNvPicPr/>
              <p:nvPr/>
            </p:nvPicPr>
            <p:blipFill>
              <a:blip r:embed="rId182"/>
              <a:stretch>
                <a:fillRect/>
              </a:stretch>
            </p:blipFill>
            <p:spPr>
              <a:xfrm>
                <a:off x="5990842" y="5555192"/>
                <a:ext cx="124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816" name="Freihand 115815">
                <a:extLst>
                  <a:ext uri="{FF2B5EF4-FFF2-40B4-BE49-F238E27FC236}">
                    <a16:creationId xmlns:a16="http://schemas.microsoft.com/office/drawing/2014/main" id="{3D3A9515-22A8-4DD7-9023-C324DADEB9CB}"/>
                  </a:ext>
                </a:extLst>
              </p14:cNvPr>
              <p14:cNvContentPartPr/>
              <p14:nvPr/>
            </p14:nvContentPartPr>
            <p14:xfrm>
              <a:off x="5743162" y="5828792"/>
              <a:ext cx="30600" cy="115560"/>
            </p14:xfrm>
          </p:contentPart>
        </mc:Choice>
        <mc:Fallback>
          <p:pic>
            <p:nvPicPr>
              <p:cNvPr id="115816" name="Freihand 115815">
                <a:extLst>
                  <a:ext uri="{FF2B5EF4-FFF2-40B4-BE49-F238E27FC236}">
                    <a16:creationId xmlns:a16="http://schemas.microsoft.com/office/drawing/2014/main" id="{3D3A9515-22A8-4DD7-9023-C324DADEB9CB}"/>
                  </a:ext>
                </a:extLst>
              </p:cNvPr>
              <p:cNvPicPr/>
              <p:nvPr/>
            </p:nvPicPr>
            <p:blipFill>
              <a:blip r:embed="rId184"/>
              <a:stretch>
                <a:fillRect/>
              </a:stretch>
            </p:blipFill>
            <p:spPr>
              <a:xfrm>
                <a:off x="5738842" y="5824472"/>
                <a:ext cx="39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817" name="Freihand 115816">
                <a:extLst>
                  <a:ext uri="{FF2B5EF4-FFF2-40B4-BE49-F238E27FC236}">
                    <a16:creationId xmlns:a16="http://schemas.microsoft.com/office/drawing/2014/main" id="{74DA8322-8AA1-40EB-A091-F1C7750DD701}"/>
                  </a:ext>
                </a:extLst>
              </p14:cNvPr>
              <p14:cNvContentPartPr/>
              <p14:nvPr/>
            </p14:nvContentPartPr>
            <p14:xfrm>
              <a:off x="5787442" y="5832032"/>
              <a:ext cx="22680" cy="76680"/>
            </p14:xfrm>
          </p:contentPart>
        </mc:Choice>
        <mc:Fallback>
          <p:pic>
            <p:nvPicPr>
              <p:cNvPr id="115817" name="Freihand 115816">
                <a:extLst>
                  <a:ext uri="{FF2B5EF4-FFF2-40B4-BE49-F238E27FC236}">
                    <a16:creationId xmlns:a16="http://schemas.microsoft.com/office/drawing/2014/main" id="{74DA8322-8AA1-40EB-A091-F1C7750DD701}"/>
                  </a:ext>
                </a:extLst>
              </p:cNvPr>
              <p:cNvPicPr/>
              <p:nvPr/>
            </p:nvPicPr>
            <p:blipFill>
              <a:blip r:embed="rId186"/>
              <a:stretch>
                <a:fillRect/>
              </a:stretch>
            </p:blipFill>
            <p:spPr>
              <a:xfrm>
                <a:off x="5783122" y="5827712"/>
                <a:ext cx="31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818" name="Freihand 115817">
                <a:extLst>
                  <a:ext uri="{FF2B5EF4-FFF2-40B4-BE49-F238E27FC236}">
                    <a16:creationId xmlns:a16="http://schemas.microsoft.com/office/drawing/2014/main" id="{5404E3B3-A89C-4AF3-A5A1-C50F5756EE1A}"/>
                  </a:ext>
                </a:extLst>
              </p14:cNvPr>
              <p14:cNvContentPartPr/>
              <p14:nvPr/>
            </p14:nvContentPartPr>
            <p14:xfrm>
              <a:off x="5612482" y="5796392"/>
              <a:ext cx="233640" cy="45000"/>
            </p14:xfrm>
          </p:contentPart>
        </mc:Choice>
        <mc:Fallback>
          <p:pic>
            <p:nvPicPr>
              <p:cNvPr id="115818" name="Freihand 115817">
                <a:extLst>
                  <a:ext uri="{FF2B5EF4-FFF2-40B4-BE49-F238E27FC236}">
                    <a16:creationId xmlns:a16="http://schemas.microsoft.com/office/drawing/2014/main" id="{5404E3B3-A89C-4AF3-A5A1-C50F5756EE1A}"/>
                  </a:ext>
                </a:extLst>
              </p:cNvPr>
              <p:cNvPicPr/>
              <p:nvPr/>
            </p:nvPicPr>
            <p:blipFill>
              <a:blip r:embed="rId188"/>
              <a:stretch>
                <a:fillRect/>
              </a:stretch>
            </p:blipFill>
            <p:spPr>
              <a:xfrm>
                <a:off x="5608162" y="5792072"/>
                <a:ext cx="242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819" name="Freihand 115818">
                <a:extLst>
                  <a:ext uri="{FF2B5EF4-FFF2-40B4-BE49-F238E27FC236}">
                    <a16:creationId xmlns:a16="http://schemas.microsoft.com/office/drawing/2014/main" id="{8B865172-5548-4AE0-9712-7DCC7952F383}"/>
                  </a:ext>
                </a:extLst>
              </p14:cNvPr>
              <p14:cNvContentPartPr/>
              <p14:nvPr/>
            </p14:nvContentPartPr>
            <p14:xfrm>
              <a:off x="5914522" y="5755352"/>
              <a:ext cx="14040" cy="147600"/>
            </p14:xfrm>
          </p:contentPart>
        </mc:Choice>
        <mc:Fallback>
          <p:pic>
            <p:nvPicPr>
              <p:cNvPr id="115819" name="Freihand 115818">
                <a:extLst>
                  <a:ext uri="{FF2B5EF4-FFF2-40B4-BE49-F238E27FC236}">
                    <a16:creationId xmlns:a16="http://schemas.microsoft.com/office/drawing/2014/main" id="{8B865172-5548-4AE0-9712-7DCC7952F383}"/>
                  </a:ext>
                </a:extLst>
              </p:cNvPr>
              <p:cNvPicPr/>
              <p:nvPr/>
            </p:nvPicPr>
            <p:blipFill>
              <a:blip r:embed="rId190"/>
              <a:stretch>
                <a:fillRect/>
              </a:stretch>
            </p:blipFill>
            <p:spPr>
              <a:xfrm>
                <a:off x="5910202" y="5751032"/>
                <a:ext cx="22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820" name="Freihand 115819">
                <a:extLst>
                  <a:ext uri="{FF2B5EF4-FFF2-40B4-BE49-F238E27FC236}">
                    <a16:creationId xmlns:a16="http://schemas.microsoft.com/office/drawing/2014/main" id="{2E4E0CE5-1C5D-413D-804E-F8D77AD203CD}"/>
                  </a:ext>
                </a:extLst>
              </p14:cNvPr>
              <p14:cNvContentPartPr/>
              <p14:nvPr/>
            </p14:nvContentPartPr>
            <p14:xfrm>
              <a:off x="5835682" y="5836712"/>
              <a:ext cx="128160" cy="76680"/>
            </p14:xfrm>
          </p:contentPart>
        </mc:Choice>
        <mc:Fallback>
          <p:pic>
            <p:nvPicPr>
              <p:cNvPr id="115820" name="Freihand 115819">
                <a:extLst>
                  <a:ext uri="{FF2B5EF4-FFF2-40B4-BE49-F238E27FC236}">
                    <a16:creationId xmlns:a16="http://schemas.microsoft.com/office/drawing/2014/main" id="{2E4E0CE5-1C5D-413D-804E-F8D77AD203CD}"/>
                  </a:ext>
                </a:extLst>
              </p:cNvPr>
              <p:cNvPicPr/>
              <p:nvPr/>
            </p:nvPicPr>
            <p:blipFill>
              <a:blip r:embed="rId192"/>
              <a:stretch>
                <a:fillRect/>
              </a:stretch>
            </p:blipFill>
            <p:spPr>
              <a:xfrm>
                <a:off x="5831362" y="5832392"/>
                <a:ext cx="136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822" name="Freihand 115821">
                <a:extLst>
                  <a:ext uri="{FF2B5EF4-FFF2-40B4-BE49-F238E27FC236}">
                    <a16:creationId xmlns:a16="http://schemas.microsoft.com/office/drawing/2014/main" id="{FAB2C343-5304-4F47-9229-1770D109A95E}"/>
                  </a:ext>
                </a:extLst>
              </p14:cNvPr>
              <p14:cNvContentPartPr/>
              <p14:nvPr/>
            </p14:nvContentPartPr>
            <p14:xfrm>
              <a:off x="-33758" y="263192"/>
              <a:ext cx="4797720" cy="6199200"/>
            </p14:xfrm>
          </p:contentPart>
        </mc:Choice>
        <mc:Fallback>
          <p:pic>
            <p:nvPicPr>
              <p:cNvPr id="115822" name="Freihand 115821">
                <a:extLst>
                  <a:ext uri="{FF2B5EF4-FFF2-40B4-BE49-F238E27FC236}">
                    <a16:creationId xmlns:a16="http://schemas.microsoft.com/office/drawing/2014/main" id="{FAB2C343-5304-4F47-9229-1770D109A95E}"/>
                  </a:ext>
                </a:extLst>
              </p:cNvPr>
              <p:cNvPicPr/>
              <p:nvPr/>
            </p:nvPicPr>
            <p:blipFill>
              <a:blip r:embed="rId194"/>
              <a:stretch>
                <a:fillRect/>
              </a:stretch>
            </p:blipFill>
            <p:spPr>
              <a:xfrm>
                <a:off x="-38078" y="258872"/>
                <a:ext cx="4806360" cy="6207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823" name="Freihand 115822">
                <a:extLst>
                  <a:ext uri="{FF2B5EF4-FFF2-40B4-BE49-F238E27FC236}">
                    <a16:creationId xmlns:a16="http://schemas.microsoft.com/office/drawing/2014/main" id="{10184655-1974-4CA3-A52B-15F8A96C6A5D}"/>
                  </a:ext>
                </a:extLst>
              </p14:cNvPr>
              <p14:cNvContentPartPr/>
              <p14:nvPr/>
            </p14:nvContentPartPr>
            <p14:xfrm>
              <a:off x="979541" y="234032"/>
              <a:ext cx="231480" cy="255960"/>
            </p14:xfrm>
          </p:contentPart>
        </mc:Choice>
        <mc:Fallback>
          <p:pic>
            <p:nvPicPr>
              <p:cNvPr id="115823" name="Freihand 115822">
                <a:extLst>
                  <a:ext uri="{FF2B5EF4-FFF2-40B4-BE49-F238E27FC236}">
                    <a16:creationId xmlns:a16="http://schemas.microsoft.com/office/drawing/2014/main" id="{10184655-1974-4CA3-A52B-15F8A96C6A5D}"/>
                  </a:ext>
                </a:extLst>
              </p:cNvPr>
              <p:cNvPicPr/>
              <p:nvPr/>
            </p:nvPicPr>
            <p:blipFill>
              <a:blip r:embed="rId196"/>
              <a:stretch>
                <a:fillRect/>
              </a:stretch>
            </p:blipFill>
            <p:spPr>
              <a:xfrm>
                <a:off x="975221" y="229712"/>
                <a:ext cx="240120" cy="264600"/>
              </a:xfrm>
              <a:prstGeom prst="rect">
                <a:avLst/>
              </a:prstGeom>
            </p:spPr>
          </p:pic>
        </mc:Fallback>
      </mc:AlternateContent>
      <p:grpSp>
        <p:nvGrpSpPr>
          <p:cNvPr id="115826" name="Gruppieren 115825">
            <a:extLst>
              <a:ext uri="{FF2B5EF4-FFF2-40B4-BE49-F238E27FC236}">
                <a16:creationId xmlns:a16="http://schemas.microsoft.com/office/drawing/2014/main" id="{D11988F7-C4D9-424C-8495-983E709E3FA0}"/>
              </a:ext>
            </a:extLst>
          </p:cNvPr>
          <p:cNvGrpSpPr/>
          <p:nvPr/>
        </p:nvGrpSpPr>
        <p:grpSpPr>
          <a:xfrm>
            <a:off x="2859101" y="303152"/>
            <a:ext cx="7671701" cy="980280"/>
            <a:chOff x="2859101" y="303152"/>
            <a:chExt cx="7671701" cy="980280"/>
          </a:xfrm>
        </p:grpSpPr>
        <mc:AlternateContent xmlns:mc="http://schemas.openxmlformats.org/markup-compatibility/2006">
          <mc:Choice xmlns:p14="http://schemas.microsoft.com/office/powerpoint/2010/main" Requires="p14">
            <p:contentPart p14:bwMode="auto" r:id="rId197">
              <p14:nvContentPartPr>
                <p14:cNvPr id="33" name="Freihand 32">
                  <a:extLst>
                    <a:ext uri="{FF2B5EF4-FFF2-40B4-BE49-F238E27FC236}">
                      <a16:creationId xmlns:a16="http://schemas.microsoft.com/office/drawing/2014/main" id="{64BD7E93-A56E-48CE-B06A-4DAA0306EF44}"/>
                    </a:ext>
                  </a:extLst>
                </p14:cNvPr>
                <p14:cNvContentPartPr/>
                <p14:nvPr/>
              </p14:nvContentPartPr>
              <p14:xfrm>
                <a:off x="8686162" y="456512"/>
                <a:ext cx="45360" cy="62640"/>
              </p14:xfrm>
            </p:contentPart>
          </mc:Choice>
          <mc:Fallback>
            <p:pic>
              <p:nvPicPr>
                <p:cNvPr id="33" name="Freihand 32">
                  <a:extLst>
                    <a:ext uri="{FF2B5EF4-FFF2-40B4-BE49-F238E27FC236}">
                      <a16:creationId xmlns:a16="http://schemas.microsoft.com/office/drawing/2014/main" id="{64BD7E93-A56E-48CE-B06A-4DAA0306EF44}"/>
                    </a:ext>
                  </a:extLst>
                </p:cNvPr>
                <p:cNvPicPr/>
                <p:nvPr/>
              </p:nvPicPr>
              <p:blipFill>
                <a:blip r:embed="rId198"/>
                <a:stretch>
                  <a:fillRect/>
                </a:stretch>
              </p:blipFill>
              <p:spPr>
                <a:xfrm>
                  <a:off x="8681842" y="452192"/>
                  <a:ext cx="54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4" name="Freihand 33">
                  <a:extLst>
                    <a:ext uri="{FF2B5EF4-FFF2-40B4-BE49-F238E27FC236}">
                      <a16:creationId xmlns:a16="http://schemas.microsoft.com/office/drawing/2014/main" id="{5ADA9519-4575-4E96-A716-C2156A94B1E5}"/>
                    </a:ext>
                  </a:extLst>
                </p14:cNvPr>
                <p14:cNvContentPartPr/>
                <p14:nvPr/>
              </p14:nvContentPartPr>
              <p14:xfrm>
                <a:off x="8745202" y="457952"/>
                <a:ext cx="7560" cy="72360"/>
              </p14:xfrm>
            </p:contentPart>
          </mc:Choice>
          <mc:Fallback>
            <p:pic>
              <p:nvPicPr>
                <p:cNvPr id="34" name="Freihand 33">
                  <a:extLst>
                    <a:ext uri="{FF2B5EF4-FFF2-40B4-BE49-F238E27FC236}">
                      <a16:creationId xmlns:a16="http://schemas.microsoft.com/office/drawing/2014/main" id="{5ADA9519-4575-4E96-A716-C2156A94B1E5}"/>
                    </a:ext>
                  </a:extLst>
                </p:cNvPr>
                <p:cNvPicPr/>
                <p:nvPr/>
              </p:nvPicPr>
              <p:blipFill>
                <a:blip r:embed="rId200"/>
                <a:stretch>
                  <a:fillRect/>
                </a:stretch>
              </p:blipFill>
              <p:spPr>
                <a:xfrm>
                  <a:off x="8740882" y="453632"/>
                  <a:ext cx="16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5" name="Freihand 34">
                  <a:extLst>
                    <a:ext uri="{FF2B5EF4-FFF2-40B4-BE49-F238E27FC236}">
                      <a16:creationId xmlns:a16="http://schemas.microsoft.com/office/drawing/2014/main" id="{723624F8-EBDE-4528-AF38-60E2828E62CF}"/>
                    </a:ext>
                  </a:extLst>
                </p14:cNvPr>
                <p14:cNvContentPartPr/>
                <p14:nvPr/>
              </p14:nvContentPartPr>
              <p14:xfrm>
                <a:off x="8629642" y="405752"/>
                <a:ext cx="262080" cy="24480"/>
              </p14:xfrm>
            </p:contentPart>
          </mc:Choice>
          <mc:Fallback>
            <p:pic>
              <p:nvPicPr>
                <p:cNvPr id="35" name="Freihand 34">
                  <a:extLst>
                    <a:ext uri="{FF2B5EF4-FFF2-40B4-BE49-F238E27FC236}">
                      <a16:creationId xmlns:a16="http://schemas.microsoft.com/office/drawing/2014/main" id="{723624F8-EBDE-4528-AF38-60E2828E62CF}"/>
                    </a:ext>
                  </a:extLst>
                </p:cNvPr>
                <p:cNvPicPr/>
                <p:nvPr/>
              </p:nvPicPr>
              <p:blipFill>
                <a:blip r:embed="rId202"/>
                <a:stretch>
                  <a:fillRect/>
                </a:stretch>
              </p:blipFill>
              <p:spPr>
                <a:xfrm>
                  <a:off x="8625322" y="401432"/>
                  <a:ext cx="270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6" name="Freihand 35">
                  <a:extLst>
                    <a:ext uri="{FF2B5EF4-FFF2-40B4-BE49-F238E27FC236}">
                      <a16:creationId xmlns:a16="http://schemas.microsoft.com/office/drawing/2014/main" id="{BAD34502-B648-4877-B9F9-7DA4AF1633A3}"/>
                    </a:ext>
                  </a:extLst>
                </p14:cNvPr>
                <p14:cNvContentPartPr/>
                <p14:nvPr/>
              </p14:nvContentPartPr>
              <p14:xfrm>
                <a:off x="8889202" y="486032"/>
                <a:ext cx="2160" cy="6120"/>
              </p14:xfrm>
            </p:contentPart>
          </mc:Choice>
          <mc:Fallback>
            <p:pic>
              <p:nvPicPr>
                <p:cNvPr id="36" name="Freihand 35">
                  <a:extLst>
                    <a:ext uri="{FF2B5EF4-FFF2-40B4-BE49-F238E27FC236}">
                      <a16:creationId xmlns:a16="http://schemas.microsoft.com/office/drawing/2014/main" id="{BAD34502-B648-4877-B9F9-7DA4AF1633A3}"/>
                    </a:ext>
                  </a:extLst>
                </p:cNvPr>
                <p:cNvPicPr/>
                <p:nvPr/>
              </p:nvPicPr>
              <p:blipFill>
                <a:blip r:embed="rId204"/>
                <a:stretch>
                  <a:fillRect/>
                </a:stretch>
              </p:blipFill>
              <p:spPr>
                <a:xfrm>
                  <a:off x="8884882" y="481712"/>
                  <a:ext cx="10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7" name="Freihand 36">
                  <a:extLst>
                    <a:ext uri="{FF2B5EF4-FFF2-40B4-BE49-F238E27FC236}">
                      <a16:creationId xmlns:a16="http://schemas.microsoft.com/office/drawing/2014/main" id="{8DA09E76-C306-47B3-A232-BAA2A537F37C}"/>
                    </a:ext>
                  </a:extLst>
                </p14:cNvPr>
                <p14:cNvContentPartPr/>
                <p14:nvPr/>
              </p14:nvContentPartPr>
              <p14:xfrm>
                <a:off x="9035362" y="385952"/>
                <a:ext cx="30600" cy="115200"/>
              </p14:xfrm>
            </p:contentPart>
          </mc:Choice>
          <mc:Fallback>
            <p:pic>
              <p:nvPicPr>
                <p:cNvPr id="37" name="Freihand 36">
                  <a:extLst>
                    <a:ext uri="{FF2B5EF4-FFF2-40B4-BE49-F238E27FC236}">
                      <a16:creationId xmlns:a16="http://schemas.microsoft.com/office/drawing/2014/main" id="{8DA09E76-C306-47B3-A232-BAA2A537F37C}"/>
                    </a:ext>
                  </a:extLst>
                </p:cNvPr>
                <p:cNvPicPr/>
                <p:nvPr/>
              </p:nvPicPr>
              <p:blipFill>
                <a:blip r:embed="rId206"/>
                <a:stretch>
                  <a:fillRect/>
                </a:stretch>
              </p:blipFill>
              <p:spPr>
                <a:xfrm>
                  <a:off x="9031042" y="381632"/>
                  <a:ext cx="39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8" name="Freihand 37">
                  <a:extLst>
                    <a:ext uri="{FF2B5EF4-FFF2-40B4-BE49-F238E27FC236}">
                      <a16:creationId xmlns:a16="http://schemas.microsoft.com/office/drawing/2014/main" id="{01E8F3F6-B201-4735-BE2D-BFB115A6BBBA}"/>
                    </a:ext>
                  </a:extLst>
                </p14:cNvPr>
                <p14:cNvContentPartPr/>
                <p14:nvPr/>
              </p14:nvContentPartPr>
              <p14:xfrm>
                <a:off x="8979202" y="376592"/>
                <a:ext cx="170640" cy="111960"/>
              </p14:xfrm>
            </p:contentPart>
          </mc:Choice>
          <mc:Fallback>
            <p:pic>
              <p:nvPicPr>
                <p:cNvPr id="38" name="Freihand 37">
                  <a:extLst>
                    <a:ext uri="{FF2B5EF4-FFF2-40B4-BE49-F238E27FC236}">
                      <a16:creationId xmlns:a16="http://schemas.microsoft.com/office/drawing/2014/main" id="{01E8F3F6-B201-4735-BE2D-BFB115A6BBBA}"/>
                    </a:ext>
                  </a:extLst>
                </p:cNvPr>
                <p:cNvPicPr/>
                <p:nvPr/>
              </p:nvPicPr>
              <p:blipFill>
                <a:blip r:embed="rId208"/>
                <a:stretch>
                  <a:fillRect/>
                </a:stretch>
              </p:blipFill>
              <p:spPr>
                <a:xfrm>
                  <a:off x="8974882" y="372272"/>
                  <a:ext cx="179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9" name="Freihand 38">
                  <a:extLst>
                    <a:ext uri="{FF2B5EF4-FFF2-40B4-BE49-F238E27FC236}">
                      <a16:creationId xmlns:a16="http://schemas.microsoft.com/office/drawing/2014/main" id="{272C4D12-3278-470A-8CB9-E5FB48722199}"/>
                    </a:ext>
                  </a:extLst>
                </p14:cNvPr>
                <p14:cNvContentPartPr/>
                <p14:nvPr/>
              </p14:nvContentPartPr>
              <p14:xfrm>
                <a:off x="9125362" y="398912"/>
                <a:ext cx="85680" cy="62640"/>
              </p14:xfrm>
            </p:contentPart>
          </mc:Choice>
          <mc:Fallback>
            <p:pic>
              <p:nvPicPr>
                <p:cNvPr id="39" name="Freihand 38">
                  <a:extLst>
                    <a:ext uri="{FF2B5EF4-FFF2-40B4-BE49-F238E27FC236}">
                      <a16:creationId xmlns:a16="http://schemas.microsoft.com/office/drawing/2014/main" id="{272C4D12-3278-470A-8CB9-E5FB48722199}"/>
                    </a:ext>
                  </a:extLst>
                </p:cNvPr>
                <p:cNvPicPr/>
                <p:nvPr/>
              </p:nvPicPr>
              <p:blipFill>
                <a:blip r:embed="rId210"/>
                <a:stretch>
                  <a:fillRect/>
                </a:stretch>
              </p:blipFill>
              <p:spPr>
                <a:xfrm>
                  <a:off x="9121042" y="394592"/>
                  <a:ext cx="94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0" name="Freihand 39">
                  <a:extLst>
                    <a:ext uri="{FF2B5EF4-FFF2-40B4-BE49-F238E27FC236}">
                      <a16:creationId xmlns:a16="http://schemas.microsoft.com/office/drawing/2014/main" id="{16907875-57E5-4614-A094-F3917E287DF8}"/>
                    </a:ext>
                  </a:extLst>
                </p14:cNvPr>
                <p14:cNvContentPartPr/>
                <p14:nvPr/>
              </p14:nvContentPartPr>
              <p14:xfrm>
                <a:off x="9236242" y="312512"/>
                <a:ext cx="88200" cy="203400"/>
              </p14:xfrm>
            </p:contentPart>
          </mc:Choice>
          <mc:Fallback>
            <p:pic>
              <p:nvPicPr>
                <p:cNvPr id="40" name="Freihand 39">
                  <a:extLst>
                    <a:ext uri="{FF2B5EF4-FFF2-40B4-BE49-F238E27FC236}">
                      <a16:creationId xmlns:a16="http://schemas.microsoft.com/office/drawing/2014/main" id="{16907875-57E5-4614-A094-F3917E287DF8}"/>
                    </a:ext>
                  </a:extLst>
                </p:cNvPr>
                <p:cNvPicPr/>
                <p:nvPr/>
              </p:nvPicPr>
              <p:blipFill>
                <a:blip r:embed="rId212"/>
                <a:stretch>
                  <a:fillRect/>
                </a:stretch>
              </p:blipFill>
              <p:spPr>
                <a:xfrm>
                  <a:off x="9231922" y="308192"/>
                  <a:ext cx="968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1" name="Freihand 40">
                  <a:extLst>
                    <a:ext uri="{FF2B5EF4-FFF2-40B4-BE49-F238E27FC236}">
                      <a16:creationId xmlns:a16="http://schemas.microsoft.com/office/drawing/2014/main" id="{1992244B-1C78-47C6-9FA6-E48EF31F536A}"/>
                    </a:ext>
                  </a:extLst>
                </p14:cNvPr>
                <p14:cNvContentPartPr/>
                <p14:nvPr/>
              </p14:nvContentPartPr>
              <p14:xfrm>
                <a:off x="9335962" y="320432"/>
                <a:ext cx="42840" cy="106560"/>
              </p14:xfrm>
            </p:contentPart>
          </mc:Choice>
          <mc:Fallback>
            <p:pic>
              <p:nvPicPr>
                <p:cNvPr id="41" name="Freihand 40">
                  <a:extLst>
                    <a:ext uri="{FF2B5EF4-FFF2-40B4-BE49-F238E27FC236}">
                      <a16:creationId xmlns:a16="http://schemas.microsoft.com/office/drawing/2014/main" id="{1992244B-1C78-47C6-9FA6-E48EF31F536A}"/>
                    </a:ext>
                  </a:extLst>
                </p:cNvPr>
                <p:cNvPicPr/>
                <p:nvPr/>
              </p:nvPicPr>
              <p:blipFill>
                <a:blip r:embed="rId214"/>
                <a:stretch>
                  <a:fillRect/>
                </a:stretch>
              </p:blipFill>
              <p:spPr>
                <a:xfrm>
                  <a:off x="9331642" y="316112"/>
                  <a:ext cx="51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2" name="Freihand 41">
                  <a:extLst>
                    <a:ext uri="{FF2B5EF4-FFF2-40B4-BE49-F238E27FC236}">
                      <a16:creationId xmlns:a16="http://schemas.microsoft.com/office/drawing/2014/main" id="{1AAAD441-E72A-4B62-A530-3182CD52697C}"/>
                    </a:ext>
                  </a:extLst>
                </p14:cNvPr>
                <p14:cNvContentPartPr/>
                <p14:nvPr/>
              </p14:nvContentPartPr>
              <p14:xfrm>
                <a:off x="9382042" y="304592"/>
                <a:ext cx="253800" cy="136080"/>
              </p14:xfrm>
            </p:contentPart>
          </mc:Choice>
          <mc:Fallback>
            <p:pic>
              <p:nvPicPr>
                <p:cNvPr id="42" name="Freihand 41">
                  <a:extLst>
                    <a:ext uri="{FF2B5EF4-FFF2-40B4-BE49-F238E27FC236}">
                      <a16:creationId xmlns:a16="http://schemas.microsoft.com/office/drawing/2014/main" id="{1AAAD441-E72A-4B62-A530-3182CD52697C}"/>
                    </a:ext>
                  </a:extLst>
                </p:cNvPr>
                <p:cNvPicPr/>
                <p:nvPr/>
              </p:nvPicPr>
              <p:blipFill>
                <a:blip r:embed="rId216"/>
                <a:stretch>
                  <a:fillRect/>
                </a:stretch>
              </p:blipFill>
              <p:spPr>
                <a:xfrm>
                  <a:off x="9377722" y="300272"/>
                  <a:ext cx="262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3" name="Freihand 42">
                  <a:extLst>
                    <a:ext uri="{FF2B5EF4-FFF2-40B4-BE49-F238E27FC236}">
                      <a16:creationId xmlns:a16="http://schemas.microsoft.com/office/drawing/2014/main" id="{3D949432-0741-4B1E-8E8B-FF85BAB49C77}"/>
                    </a:ext>
                  </a:extLst>
                </p14:cNvPr>
                <p14:cNvContentPartPr/>
                <p14:nvPr/>
              </p14:nvContentPartPr>
              <p14:xfrm>
                <a:off x="9605242" y="303152"/>
                <a:ext cx="19800" cy="36720"/>
              </p14:xfrm>
            </p:contentPart>
          </mc:Choice>
          <mc:Fallback>
            <p:pic>
              <p:nvPicPr>
                <p:cNvPr id="43" name="Freihand 42">
                  <a:extLst>
                    <a:ext uri="{FF2B5EF4-FFF2-40B4-BE49-F238E27FC236}">
                      <a16:creationId xmlns:a16="http://schemas.microsoft.com/office/drawing/2014/main" id="{3D949432-0741-4B1E-8E8B-FF85BAB49C77}"/>
                    </a:ext>
                  </a:extLst>
                </p:cNvPr>
                <p:cNvPicPr/>
                <p:nvPr/>
              </p:nvPicPr>
              <p:blipFill>
                <a:blip r:embed="rId218"/>
                <a:stretch>
                  <a:fillRect/>
                </a:stretch>
              </p:blipFill>
              <p:spPr>
                <a:xfrm>
                  <a:off x="9600922" y="298832"/>
                  <a:ext cx="28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4" name="Freihand 43">
                  <a:extLst>
                    <a:ext uri="{FF2B5EF4-FFF2-40B4-BE49-F238E27FC236}">
                      <a16:creationId xmlns:a16="http://schemas.microsoft.com/office/drawing/2014/main" id="{1EF47F59-F6B4-44AB-8BD6-EE60295E7D51}"/>
                    </a:ext>
                  </a:extLst>
                </p14:cNvPr>
                <p14:cNvContentPartPr/>
                <p14:nvPr/>
              </p14:nvContentPartPr>
              <p14:xfrm>
                <a:off x="9662122" y="365432"/>
                <a:ext cx="163080" cy="28440"/>
              </p14:xfrm>
            </p:contentPart>
          </mc:Choice>
          <mc:Fallback>
            <p:pic>
              <p:nvPicPr>
                <p:cNvPr id="44" name="Freihand 43">
                  <a:extLst>
                    <a:ext uri="{FF2B5EF4-FFF2-40B4-BE49-F238E27FC236}">
                      <a16:creationId xmlns:a16="http://schemas.microsoft.com/office/drawing/2014/main" id="{1EF47F59-F6B4-44AB-8BD6-EE60295E7D51}"/>
                    </a:ext>
                  </a:extLst>
                </p:cNvPr>
                <p:cNvPicPr/>
                <p:nvPr/>
              </p:nvPicPr>
              <p:blipFill>
                <a:blip r:embed="rId220"/>
                <a:stretch>
                  <a:fillRect/>
                </a:stretch>
              </p:blipFill>
              <p:spPr>
                <a:xfrm>
                  <a:off x="9657802" y="361112"/>
                  <a:ext cx="171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5" name="Freihand 44">
                  <a:extLst>
                    <a:ext uri="{FF2B5EF4-FFF2-40B4-BE49-F238E27FC236}">
                      <a16:creationId xmlns:a16="http://schemas.microsoft.com/office/drawing/2014/main" id="{E9C4D286-D478-4431-AFC9-F6F9E19588E5}"/>
                    </a:ext>
                  </a:extLst>
                </p14:cNvPr>
                <p14:cNvContentPartPr/>
                <p14:nvPr/>
              </p14:nvContentPartPr>
              <p14:xfrm>
                <a:off x="8609482" y="676112"/>
                <a:ext cx="50760" cy="115560"/>
              </p14:xfrm>
            </p:contentPart>
          </mc:Choice>
          <mc:Fallback>
            <p:pic>
              <p:nvPicPr>
                <p:cNvPr id="45" name="Freihand 44">
                  <a:extLst>
                    <a:ext uri="{FF2B5EF4-FFF2-40B4-BE49-F238E27FC236}">
                      <a16:creationId xmlns:a16="http://schemas.microsoft.com/office/drawing/2014/main" id="{E9C4D286-D478-4431-AFC9-F6F9E19588E5}"/>
                    </a:ext>
                  </a:extLst>
                </p:cNvPr>
                <p:cNvPicPr/>
                <p:nvPr/>
              </p:nvPicPr>
              <p:blipFill>
                <a:blip r:embed="rId222"/>
                <a:stretch>
                  <a:fillRect/>
                </a:stretch>
              </p:blipFill>
              <p:spPr>
                <a:xfrm>
                  <a:off x="8605162" y="671792"/>
                  <a:ext cx="59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6" name="Freihand 45">
                  <a:extLst>
                    <a:ext uri="{FF2B5EF4-FFF2-40B4-BE49-F238E27FC236}">
                      <a16:creationId xmlns:a16="http://schemas.microsoft.com/office/drawing/2014/main" id="{AFD69F0C-F85E-4CF7-8381-41B42F947E68}"/>
                    </a:ext>
                  </a:extLst>
                </p14:cNvPr>
                <p14:cNvContentPartPr/>
                <p14:nvPr/>
              </p14:nvContentPartPr>
              <p14:xfrm>
                <a:off x="8653762" y="680432"/>
                <a:ext cx="40320" cy="102240"/>
              </p14:xfrm>
            </p:contentPart>
          </mc:Choice>
          <mc:Fallback>
            <p:pic>
              <p:nvPicPr>
                <p:cNvPr id="46" name="Freihand 45">
                  <a:extLst>
                    <a:ext uri="{FF2B5EF4-FFF2-40B4-BE49-F238E27FC236}">
                      <a16:creationId xmlns:a16="http://schemas.microsoft.com/office/drawing/2014/main" id="{AFD69F0C-F85E-4CF7-8381-41B42F947E68}"/>
                    </a:ext>
                  </a:extLst>
                </p:cNvPr>
                <p:cNvPicPr/>
                <p:nvPr/>
              </p:nvPicPr>
              <p:blipFill>
                <a:blip r:embed="rId224"/>
                <a:stretch>
                  <a:fillRect/>
                </a:stretch>
              </p:blipFill>
              <p:spPr>
                <a:xfrm>
                  <a:off x="8649442" y="676112"/>
                  <a:ext cx="48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7" name="Freihand 46">
                  <a:extLst>
                    <a:ext uri="{FF2B5EF4-FFF2-40B4-BE49-F238E27FC236}">
                      <a16:creationId xmlns:a16="http://schemas.microsoft.com/office/drawing/2014/main" id="{EEE8915B-2060-45DD-AE55-E43CEFB0B046}"/>
                    </a:ext>
                  </a:extLst>
                </p14:cNvPr>
                <p14:cNvContentPartPr/>
                <p14:nvPr/>
              </p14:nvContentPartPr>
              <p14:xfrm>
                <a:off x="8614882" y="642272"/>
                <a:ext cx="174600" cy="128520"/>
              </p14:xfrm>
            </p:contentPart>
          </mc:Choice>
          <mc:Fallback>
            <p:pic>
              <p:nvPicPr>
                <p:cNvPr id="47" name="Freihand 46">
                  <a:extLst>
                    <a:ext uri="{FF2B5EF4-FFF2-40B4-BE49-F238E27FC236}">
                      <a16:creationId xmlns:a16="http://schemas.microsoft.com/office/drawing/2014/main" id="{EEE8915B-2060-45DD-AE55-E43CEFB0B046}"/>
                    </a:ext>
                  </a:extLst>
                </p:cNvPr>
                <p:cNvPicPr/>
                <p:nvPr/>
              </p:nvPicPr>
              <p:blipFill>
                <a:blip r:embed="rId226"/>
                <a:stretch>
                  <a:fillRect/>
                </a:stretch>
              </p:blipFill>
              <p:spPr>
                <a:xfrm>
                  <a:off x="8610562" y="637952"/>
                  <a:ext cx="183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 name="Freihand 47">
                  <a:extLst>
                    <a:ext uri="{FF2B5EF4-FFF2-40B4-BE49-F238E27FC236}">
                      <a16:creationId xmlns:a16="http://schemas.microsoft.com/office/drawing/2014/main" id="{CF47372F-11B7-4C8D-A857-73F120C765EE}"/>
                    </a:ext>
                  </a:extLst>
                </p14:cNvPr>
                <p14:cNvContentPartPr/>
                <p14:nvPr/>
              </p14:nvContentPartPr>
              <p14:xfrm>
                <a:off x="8772922" y="663152"/>
                <a:ext cx="71640" cy="78480"/>
              </p14:xfrm>
            </p:contentPart>
          </mc:Choice>
          <mc:Fallback>
            <p:pic>
              <p:nvPicPr>
                <p:cNvPr id="48" name="Freihand 47">
                  <a:extLst>
                    <a:ext uri="{FF2B5EF4-FFF2-40B4-BE49-F238E27FC236}">
                      <a16:creationId xmlns:a16="http://schemas.microsoft.com/office/drawing/2014/main" id="{CF47372F-11B7-4C8D-A857-73F120C765EE}"/>
                    </a:ext>
                  </a:extLst>
                </p:cNvPr>
                <p:cNvPicPr/>
                <p:nvPr/>
              </p:nvPicPr>
              <p:blipFill>
                <a:blip r:embed="rId228"/>
                <a:stretch>
                  <a:fillRect/>
                </a:stretch>
              </p:blipFill>
              <p:spPr>
                <a:xfrm>
                  <a:off x="8768602" y="658832"/>
                  <a:ext cx="80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9" name="Freihand 48">
                  <a:extLst>
                    <a:ext uri="{FF2B5EF4-FFF2-40B4-BE49-F238E27FC236}">
                      <a16:creationId xmlns:a16="http://schemas.microsoft.com/office/drawing/2014/main" id="{D1B5CF8C-6787-497F-86DB-19827F9BF1E9}"/>
                    </a:ext>
                  </a:extLst>
                </p14:cNvPr>
                <p14:cNvContentPartPr/>
                <p14:nvPr/>
              </p14:nvContentPartPr>
              <p14:xfrm>
                <a:off x="8793442" y="709952"/>
                <a:ext cx="69120" cy="52560"/>
              </p14:xfrm>
            </p:contentPart>
          </mc:Choice>
          <mc:Fallback>
            <p:pic>
              <p:nvPicPr>
                <p:cNvPr id="49" name="Freihand 48">
                  <a:extLst>
                    <a:ext uri="{FF2B5EF4-FFF2-40B4-BE49-F238E27FC236}">
                      <a16:creationId xmlns:a16="http://schemas.microsoft.com/office/drawing/2014/main" id="{D1B5CF8C-6787-497F-86DB-19827F9BF1E9}"/>
                    </a:ext>
                  </a:extLst>
                </p:cNvPr>
                <p:cNvPicPr/>
                <p:nvPr/>
              </p:nvPicPr>
              <p:blipFill>
                <a:blip r:embed="rId230"/>
                <a:stretch>
                  <a:fillRect/>
                </a:stretch>
              </p:blipFill>
              <p:spPr>
                <a:xfrm>
                  <a:off x="8789122" y="705632"/>
                  <a:ext cx="77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0" name="Freihand 49">
                  <a:extLst>
                    <a:ext uri="{FF2B5EF4-FFF2-40B4-BE49-F238E27FC236}">
                      <a16:creationId xmlns:a16="http://schemas.microsoft.com/office/drawing/2014/main" id="{5B4C717C-5E61-4A1F-BC08-9F2085169FBD}"/>
                    </a:ext>
                  </a:extLst>
                </p14:cNvPr>
                <p14:cNvContentPartPr/>
                <p14:nvPr/>
              </p14:nvContentPartPr>
              <p14:xfrm>
                <a:off x="8907922" y="677192"/>
                <a:ext cx="26640" cy="74880"/>
              </p14:xfrm>
            </p:contentPart>
          </mc:Choice>
          <mc:Fallback>
            <p:pic>
              <p:nvPicPr>
                <p:cNvPr id="50" name="Freihand 49">
                  <a:extLst>
                    <a:ext uri="{FF2B5EF4-FFF2-40B4-BE49-F238E27FC236}">
                      <a16:creationId xmlns:a16="http://schemas.microsoft.com/office/drawing/2014/main" id="{5B4C717C-5E61-4A1F-BC08-9F2085169FBD}"/>
                    </a:ext>
                  </a:extLst>
                </p:cNvPr>
                <p:cNvPicPr/>
                <p:nvPr/>
              </p:nvPicPr>
              <p:blipFill>
                <a:blip r:embed="rId232"/>
                <a:stretch>
                  <a:fillRect/>
                </a:stretch>
              </p:blipFill>
              <p:spPr>
                <a:xfrm>
                  <a:off x="8903602" y="672872"/>
                  <a:ext cx="35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3" name="Freihand 52">
                  <a:extLst>
                    <a:ext uri="{FF2B5EF4-FFF2-40B4-BE49-F238E27FC236}">
                      <a16:creationId xmlns:a16="http://schemas.microsoft.com/office/drawing/2014/main" id="{772CA67E-3652-484F-8CC4-BDEF11BC2A04}"/>
                    </a:ext>
                  </a:extLst>
                </p14:cNvPr>
                <p14:cNvContentPartPr/>
                <p14:nvPr/>
              </p14:nvContentPartPr>
              <p14:xfrm>
                <a:off x="9067402" y="613832"/>
                <a:ext cx="56160" cy="138600"/>
              </p14:xfrm>
            </p:contentPart>
          </mc:Choice>
          <mc:Fallback>
            <p:pic>
              <p:nvPicPr>
                <p:cNvPr id="53" name="Freihand 52">
                  <a:extLst>
                    <a:ext uri="{FF2B5EF4-FFF2-40B4-BE49-F238E27FC236}">
                      <a16:creationId xmlns:a16="http://schemas.microsoft.com/office/drawing/2014/main" id="{772CA67E-3652-484F-8CC4-BDEF11BC2A04}"/>
                    </a:ext>
                  </a:extLst>
                </p:cNvPr>
                <p:cNvPicPr/>
                <p:nvPr/>
              </p:nvPicPr>
              <p:blipFill>
                <a:blip r:embed="rId234"/>
                <a:stretch>
                  <a:fillRect/>
                </a:stretch>
              </p:blipFill>
              <p:spPr>
                <a:xfrm>
                  <a:off x="9063082" y="609512"/>
                  <a:ext cx="64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4" name="Freihand 53">
                  <a:extLst>
                    <a:ext uri="{FF2B5EF4-FFF2-40B4-BE49-F238E27FC236}">
                      <a16:creationId xmlns:a16="http://schemas.microsoft.com/office/drawing/2014/main" id="{BAA74543-DF65-4231-98B1-A5EAC19FA845}"/>
                    </a:ext>
                  </a:extLst>
                </p14:cNvPr>
                <p14:cNvContentPartPr/>
                <p14:nvPr/>
              </p14:nvContentPartPr>
              <p14:xfrm>
                <a:off x="9089722" y="561992"/>
                <a:ext cx="412560" cy="192960"/>
              </p14:xfrm>
            </p:contentPart>
          </mc:Choice>
          <mc:Fallback>
            <p:pic>
              <p:nvPicPr>
                <p:cNvPr id="54" name="Freihand 53">
                  <a:extLst>
                    <a:ext uri="{FF2B5EF4-FFF2-40B4-BE49-F238E27FC236}">
                      <a16:creationId xmlns:a16="http://schemas.microsoft.com/office/drawing/2014/main" id="{BAA74543-DF65-4231-98B1-A5EAC19FA845}"/>
                    </a:ext>
                  </a:extLst>
                </p:cNvPr>
                <p:cNvPicPr/>
                <p:nvPr/>
              </p:nvPicPr>
              <p:blipFill>
                <a:blip r:embed="rId236"/>
                <a:stretch>
                  <a:fillRect/>
                </a:stretch>
              </p:blipFill>
              <p:spPr>
                <a:xfrm>
                  <a:off x="9085402" y="557672"/>
                  <a:ext cx="4212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55" name="Freihand 54">
                  <a:extLst>
                    <a:ext uri="{FF2B5EF4-FFF2-40B4-BE49-F238E27FC236}">
                      <a16:creationId xmlns:a16="http://schemas.microsoft.com/office/drawing/2014/main" id="{48516A68-FCFC-46D0-8104-237482D2ADC4}"/>
                    </a:ext>
                  </a:extLst>
                </p14:cNvPr>
                <p14:cNvContentPartPr/>
                <p14:nvPr/>
              </p14:nvContentPartPr>
              <p14:xfrm>
                <a:off x="9436402" y="591152"/>
                <a:ext cx="24840" cy="11520"/>
              </p14:xfrm>
            </p:contentPart>
          </mc:Choice>
          <mc:Fallback>
            <p:pic>
              <p:nvPicPr>
                <p:cNvPr id="55" name="Freihand 54">
                  <a:extLst>
                    <a:ext uri="{FF2B5EF4-FFF2-40B4-BE49-F238E27FC236}">
                      <a16:creationId xmlns:a16="http://schemas.microsoft.com/office/drawing/2014/main" id="{48516A68-FCFC-46D0-8104-237482D2ADC4}"/>
                    </a:ext>
                  </a:extLst>
                </p:cNvPr>
                <p:cNvPicPr/>
                <p:nvPr/>
              </p:nvPicPr>
              <p:blipFill>
                <a:blip r:embed="rId238"/>
                <a:stretch>
                  <a:fillRect/>
                </a:stretch>
              </p:blipFill>
              <p:spPr>
                <a:xfrm>
                  <a:off x="9432082" y="586832"/>
                  <a:ext cx="33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56" name="Freihand 55">
                  <a:extLst>
                    <a:ext uri="{FF2B5EF4-FFF2-40B4-BE49-F238E27FC236}">
                      <a16:creationId xmlns:a16="http://schemas.microsoft.com/office/drawing/2014/main" id="{684DAFC3-2D16-4052-B2B1-800A353C4685}"/>
                    </a:ext>
                  </a:extLst>
                </p14:cNvPr>
                <p14:cNvContentPartPr/>
                <p14:nvPr/>
              </p14:nvContentPartPr>
              <p14:xfrm>
                <a:off x="9525682" y="623912"/>
                <a:ext cx="39600" cy="59040"/>
              </p14:xfrm>
            </p:contentPart>
          </mc:Choice>
          <mc:Fallback>
            <p:pic>
              <p:nvPicPr>
                <p:cNvPr id="56" name="Freihand 55">
                  <a:extLst>
                    <a:ext uri="{FF2B5EF4-FFF2-40B4-BE49-F238E27FC236}">
                      <a16:creationId xmlns:a16="http://schemas.microsoft.com/office/drawing/2014/main" id="{684DAFC3-2D16-4052-B2B1-800A353C4685}"/>
                    </a:ext>
                  </a:extLst>
                </p:cNvPr>
                <p:cNvPicPr/>
                <p:nvPr/>
              </p:nvPicPr>
              <p:blipFill>
                <a:blip r:embed="rId240"/>
                <a:stretch>
                  <a:fillRect/>
                </a:stretch>
              </p:blipFill>
              <p:spPr>
                <a:xfrm>
                  <a:off x="9521362" y="619592"/>
                  <a:ext cx="48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57" name="Freihand 56">
                  <a:extLst>
                    <a:ext uri="{FF2B5EF4-FFF2-40B4-BE49-F238E27FC236}">
                      <a16:creationId xmlns:a16="http://schemas.microsoft.com/office/drawing/2014/main" id="{E63934DB-A110-4591-AC77-5A7C23C33FB5}"/>
                    </a:ext>
                  </a:extLst>
                </p14:cNvPr>
                <p14:cNvContentPartPr/>
                <p14:nvPr/>
              </p14:nvContentPartPr>
              <p14:xfrm>
                <a:off x="9601282" y="583952"/>
                <a:ext cx="74880" cy="116640"/>
              </p14:xfrm>
            </p:contentPart>
          </mc:Choice>
          <mc:Fallback>
            <p:pic>
              <p:nvPicPr>
                <p:cNvPr id="57" name="Freihand 56">
                  <a:extLst>
                    <a:ext uri="{FF2B5EF4-FFF2-40B4-BE49-F238E27FC236}">
                      <a16:creationId xmlns:a16="http://schemas.microsoft.com/office/drawing/2014/main" id="{E63934DB-A110-4591-AC77-5A7C23C33FB5}"/>
                    </a:ext>
                  </a:extLst>
                </p:cNvPr>
                <p:cNvPicPr/>
                <p:nvPr/>
              </p:nvPicPr>
              <p:blipFill>
                <a:blip r:embed="rId242"/>
                <a:stretch>
                  <a:fillRect/>
                </a:stretch>
              </p:blipFill>
              <p:spPr>
                <a:xfrm>
                  <a:off x="9596962" y="579632"/>
                  <a:ext cx="83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58" name="Freihand 57">
                  <a:extLst>
                    <a:ext uri="{FF2B5EF4-FFF2-40B4-BE49-F238E27FC236}">
                      <a16:creationId xmlns:a16="http://schemas.microsoft.com/office/drawing/2014/main" id="{6EAE883C-6C45-4F33-909F-5824376C8CCF}"/>
                    </a:ext>
                  </a:extLst>
                </p14:cNvPr>
                <p14:cNvContentPartPr/>
                <p14:nvPr/>
              </p14:nvContentPartPr>
              <p14:xfrm>
                <a:off x="9659242" y="616352"/>
                <a:ext cx="70200" cy="64080"/>
              </p14:xfrm>
            </p:contentPart>
          </mc:Choice>
          <mc:Fallback>
            <p:pic>
              <p:nvPicPr>
                <p:cNvPr id="58" name="Freihand 57">
                  <a:extLst>
                    <a:ext uri="{FF2B5EF4-FFF2-40B4-BE49-F238E27FC236}">
                      <a16:creationId xmlns:a16="http://schemas.microsoft.com/office/drawing/2014/main" id="{6EAE883C-6C45-4F33-909F-5824376C8CCF}"/>
                    </a:ext>
                  </a:extLst>
                </p:cNvPr>
                <p:cNvPicPr/>
                <p:nvPr/>
              </p:nvPicPr>
              <p:blipFill>
                <a:blip r:embed="rId244"/>
                <a:stretch>
                  <a:fillRect/>
                </a:stretch>
              </p:blipFill>
              <p:spPr>
                <a:xfrm>
                  <a:off x="9654922" y="612032"/>
                  <a:ext cx="78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59" name="Freihand 58">
                  <a:extLst>
                    <a:ext uri="{FF2B5EF4-FFF2-40B4-BE49-F238E27FC236}">
                      <a16:creationId xmlns:a16="http://schemas.microsoft.com/office/drawing/2014/main" id="{5F39C618-1601-4729-A7CF-A5FE6FEA488E}"/>
                    </a:ext>
                  </a:extLst>
                </p14:cNvPr>
                <p14:cNvContentPartPr/>
                <p14:nvPr/>
              </p14:nvContentPartPr>
              <p14:xfrm>
                <a:off x="9731962" y="605552"/>
                <a:ext cx="73800" cy="86400"/>
              </p14:xfrm>
            </p:contentPart>
          </mc:Choice>
          <mc:Fallback>
            <p:pic>
              <p:nvPicPr>
                <p:cNvPr id="59" name="Freihand 58">
                  <a:extLst>
                    <a:ext uri="{FF2B5EF4-FFF2-40B4-BE49-F238E27FC236}">
                      <a16:creationId xmlns:a16="http://schemas.microsoft.com/office/drawing/2014/main" id="{5F39C618-1601-4729-A7CF-A5FE6FEA488E}"/>
                    </a:ext>
                  </a:extLst>
                </p:cNvPr>
                <p:cNvPicPr/>
                <p:nvPr/>
              </p:nvPicPr>
              <p:blipFill>
                <a:blip r:embed="rId246"/>
                <a:stretch>
                  <a:fillRect/>
                </a:stretch>
              </p:blipFill>
              <p:spPr>
                <a:xfrm>
                  <a:off x="9727642" y="601232"/>
                  <a:ext cx="82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60" name="Freihand 59">
                  <a:extLst>
                    <a:ext uri="{FF2B5EF4-FFF2-40B4-BE49-F238E27FC236}">
                      <a16:creationId xmlns:a16="http://schemas.microsoft.com/office/drawing/2014/main" id="{B692FD61-26BE-48EE-B9BA-086B896188CC}"/>
                    </a:ext>
                  </a:extLst>
                </p14:cNvPr>
                <p14:cNvContentPartPr/>
                <p14:nvPr/>
              </p14:nvContentPartPr>
              <p14:xfrm>
                <a:off x="9797482" y="614912"/>
                <a:ext cx="159480" cy="52560"/>
              </p14:xfrm>
            </p:contentPart>
          </mc:Choice>
          <mc:Fallback>
            <p:pic>
              <p:nvPicPr>
                <p:cNvPr id="60" name="Freihand 59">
                  <a:extLst>
                    <a:ext uri="{FF2B5EF4-FFF2-40B4-BE49-F238E27FC236}">
                      <a16:creationId xmlns:a16="http://schemas.microsoft.com/office/drawing/2014/main" id="{B692FD61-26BE-48EE-B9BA-086B896188CC}"/>
                    </a:ext>
                  </a:extLst>
                </p:cNvPr>
                <p:cNvPicPr/>
                <p:nvPr/>
              </p:nvPicPr>
              <p:blipFill>
                <a:blip r:embed="rId248"/>
                <a:stretch>
                  <a:fillRect/>
                </a:stretch>
              </p:blipFill>
              <p:spPr>
                <a:xfrm>
                  <a:off x="9793162" y="610592"/>
                  <a:ext cx="1681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61" name="Freihand 60">
                  <a:extLst>
                    <a:ext uri="{FF2B5EF4-FFF2-40B4-BE49-F238E27FC236}">
                      <a16:creationId xmlns:a16="http://schemas.microsoft.com/office/drawing/2014/main" id="{E0A2AAFD-7B42-4149-A80E-7BAEB33DB15A}"/>
                    </a:ext>
                  </a:extLst>
                </p14:cNvPr>
                <p14:cNvContentPartPr/>
                <p14:nvPr/>
              </p14:nvContentPartPr>
              <p14:xfrm>
                <a:off x="10028962" y="620672"/>
                <a:ext cx="64080" cy="164520"/>
              </p14:xfrm>
            </p:contentPart>
          </mc:Choice>
          <mc:Fallback>
            <p:pic>
              <p:nvPicPr>
                <p:cNvPr id="61" name="Freihand 60">
                  <a:extLst>
                    <a:ext uri="{FF2B5EF4-FFF2-40B4-BE49-F238E27FC236}">
                      <a16:creationId xmlns:a16="http://schemas.microsoft.com/office/drawing/2014/main" id="{E0A2AAFD-7B42-4149-A80E-7BAEB33DB15A}"/>
                    </a:ext>
                  </a:extLst>
                </p:cNvPr>
                <p:cNvPicPr/>
                <p:nvPr/>
              </p:nvPicPr>
              <p:blipFill>
                <a:blip r:embed="rId250"/>
                <a:stretch>
                  <a:fillRect/>
                </a:stretch>
              </p:blipFill>
              <p:spPr>
                <a:xfrm>
                  <a:off x="10024642" y="616352"/>
                  <a:ext cx="72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2" name="Freihand 61">
                  <a:extLst>
                    <a:ext uri="{FF2B5EF4-FFF2-40B4-BE49-F238E27FC236}">
                      <a16:creationId xmlns:a16="http://schemas.microsoft.com/office/drawing/2014/main" id="{B2870706-53B0-4A7D-9B08-85036F49E517}"/>
                    </a:ext>
                  </a:extLst>
                </p14:cNvPr>
                <p14:cNvContentPartPr/>
                <p14:nvPr/>
              </p14:nvContentPartPr>
              <p14:xfrm>
                <a:off x="10117522" y="604112"/>
                <a:ext cx="119880" cy="73080"/>
              </p14:xfrm>
            </p:contentPart>
          </mc:Choice>
          <mc:Fallback>
            <p:pic>
              <p:nvPicPr>
                <p:cNvPr id="62" name="Freihand 61">
                  <a:extLst>
                    <a:ext uri="{FF2B5EF4-FFF2-40B4-BE49-F238E27FC236}">
                      <a16:creationId xmlns:a16="http://schemas.microsoft.com/office/drawing/2014/main" id="{B2870706-53B0-4A7D-9B08-85036F49E517}"/>
                    </a:ext>
                  </a:extLst>
                </p:cNvPr>
                <p:cNvPicPr/>
                <p:nvPr/>
              </p:nvPicPr>
              <p:blipFill>
                <a:blip r:embed="rId252"/>
                <a:stretch>
                  <a:fillRect/>
                </a:stretch>
              </p:blipFill>
              <p:spPr>
                <a:xfrm>
                  <a:off x="10113202" y="599792"/>
                  <a:ext cx="128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63" name="Freihand 62">
                  <a:extLst>
                    <a:ext uri="{FF2B5EF4-FFF2-40B4-BE49-F238E27FC236}">
                      <a16:creationId xmlns:a16="http://schemas.microsoft.com/office/drawing/2014/main" id="{2A73E762-7A99-4D01-B1EC-74B56A198F31}"/>
                    </a:ext>
                  </a:extLst>
                </p14:cNvPr>
                <p14:cNvContentPartPr/>
                <p14:nvPr/>
              </p14:nvContentPartPr>
              <p14:xfrm>
                <a:off x="10239202" y="505832"/>
                <a:ext cx="291600" cy="142200"/>
              </p14:xfrm>
            </p:contentPart>
          </mc:Choice>
          <mc:Fallback>
            <p:pic>
              <p:nvPicPr>
                <p:cNvPr id="63" name="Freihand 62">
                  <a:extLst>
                    <a:ext uri="{FF2B5EF4-FFF2-40B4-BE49-F238E27FC236}">
                      <a16:creationId xmlns:a16="http://schemas.microsoft.com/office/drawing/2014/main" id="{2A73E762-7A99-4D01-B1EC-74B56A198F31}"/>
                    </a:ext>
                  </a:extLst>
                </p:cNvPr>
                <p:cNvPicPr/>
                <p:nvPr/>
              </p:nvPicPr>
              <p:blipFill>
                <a:blip r:embed="rId254"/>
                <a:stretch>
                  <a:fillRect/>
                </a:stretch>
              </p:blipFill>
              <p:spPr>
                <a:xfrm>
                  <a:off x="10234882" y="501512"/>
                  <a:ext cx="300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5713" name="Freihand 115712">
                  <a:extLst>
                    <a:ext uri="{FF2B5EF4-FFF2-40B4-BE49-F238E27FC236}">
                      <a16:creationId xmlns:a16="http://schemas.microsoft.com/office/drawing/2014/main" id="{433516FE-4D9E-4F8A-B1B2-41880649DC03}"/>
                    </a:ext>
                  </a:extLst>
                </p14:cNvPr>
                <p14:cNvContentPartPr/>
                <p14:nvPr/>
              </p14:nvContentPartPr>
              <p14:xfrm>
                <a:off x="8815042" y="1036112"/>
                <a:ext cx="89280" cy="213480"/>
              </p14:xfrm>
            </p:contentPart>
          </mc:Choice>
          <mc:Fallback>
            <p:pic>
              <p:nvPicPr>
                <p:cNvPr id="115713" name="Freihand 115712">
                  <a:extLst>
                    <a:ext uri="{FF2B5EF4-FFF2-40B4-BE49-F238E27FC236}">
                      <a16:creationId xmlns:a16="http://schemas.microsoft.com/office/drawing/2014/main" id="{433516FE-4D9E-4F8A-B1B2-41880649DC03}"/>
                    </a:ext>
                  </a:extLst>
                </p:cNvPr>
                <p:cNvPicPr/>
                <p:nvPr/>
              </p:nvPicPr>
              <p:blipFill>
                <a:blip r:embed="rId256"/>
                <a:stretch>
                  <a:fillRect/>
                </a:stretch>
              </p:blipFill>
              <p:spPr>
                <a:xfrm>
                  <a:off x="8810722" y="1031792"/>
                  <a:ext cx="979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5714" name="Freihand 115713">
                  <a:extLst>
                    <a:ext uri="{FF2B5EF4-FFF2-40B4-BE49-F238E27FC236}">
                      <a16:creationId xmlns:a16="http://schemas.microsoft.com/office/drawing/2014/main" id="{73E08F03-FE9D-4FA2-A25B-4F1D785D81A8}"/>
                    </a:ext>
                  </a:extLst>
                </p14:cNvPr>
                <p14:cNvContentPartPr/>
                <p14:nvPr/>
              </p14:nvContentPartPr>
              <p14:xfrm>
                <a:off x="8958682" y="1026032"/>
                <a:ext cx="10800" cy="83880"/>
              </p14:xfrm>
            </p:contentPart>
          </mc:Choice>
          <mc:Fallback>
            <p:pic>
              <p:nvPicPr>
                <p:cNvPr id="115714" name="Freihand 115713">
                  <a:extLst>
                    <a:ext uri="{FF2B5EF4-FFF2-40B4-BE49-F238E27FC236}">
                      <a16:creationId xmlns:a16="http://schemas.microsoft.com/office/drawing/2014/main" id="{73E08F03-FE9D-4FA2-A25B-4F1D785D81A8}"/>
                    </a:ext>
                  </a:extLst>
                </p:cNvPr>
                <p:cNvPicPr/>
                <p:nvPr/>
              </p:nvPicPr>
              <p:blipFill>
                <a:blip r:embed="rId258"/>
                <a:stretch>
                  <a:fillRect/>
                </a:stretch>
              </p:blipFill>
              <p:spPr>
                <a:xfrm>
                  <a:off x="8954362" y="1021712"/>
                  <a:ext cx="19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5717" name="Freihand 115716">
                  <a:extLst>
                    <a:ext uri="{FF2B5EF4-FFF2-40B4-BE49-F238E27FC236}">
                      <a16:creationId xmlns:a16="http://schemas.microsoft.com/office/drawing/2014/main" id="{20CE47D3-8C41-4DD5-9923-A2B7F41048F9}"/>
                    </a:ext>
                  </a:extLst>
                </p14:cNvPr>
                <p14:cNvContentPartPr/>
                <p14:nvPr/>
              </p14:nvContentPartPr>
              <p14:xfrm>
                <a:off x="8893882" y="910472"/>
                <a:ext cx="130320" cy="100440"/>
              </p14:xfrm>
            </p:contentPart>
          </mc:Choice>
          <mc:Fallback>
            <p:pic>
              <p:nvPicPr>
                <p:cNvPr id="115717" name="Freihand 115716">
                  <a:extLst>
                    <a:ext uri="{FF2B5EF4-FFF2-40B4-BE49-F238E27FC236}">
                      <a16:creationId xmlns:a16="http://schemas.microsoft.com/office/drawing/2014/main" id="{20CE47D3-8C41-4DD5-9923-A2B7F41048F9}"/>
                    </a:ext>
                  </a:extLst>
                </p:cNvPr>
                <p:cNvPicPr/>
                <p:nvPr/>
              </p:nvPicPr>
              <p:blipFill>
                <a:blip r:embed="rId260"/>
                <a:stretch>
                  <a:fillRect/>
                </a:stretch>
              </p:blipFill>
              <p:spPr>
                <a:xfrm>
                  <a:off x="8889562" y="906152"/>
                  <a:ext cx="138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5719" name="Freihand 115718">
                  <a:extLst>
                    <a:ext uri="{FF2B5EF4-FFF2-40B4-BE49-F238E27FC236}">
                      <a16:creationId xmlns:a16="http://schemas.microsoft.com/office/drawing/2014/main" id="{6F50320E-8B95-4411-83C3-B7696A319EA0}"/>
                    </a:ext>
                  </a:extLst>
                </p14:cNvPr>
                <p14:cNvContentPartPr/>
                <p14:nvPr/>
              </p14:nvContentPartPr>
              <p14:xfrm>
                <a:off x="9186202" y="994352"/>
                <a:ext cx="66600" cy="106200"/>
              </p14:xfrm>
            </p:contentPart>
          </mc:Choice>
          <mc:Fallback>
            <p:pic>
              <p:nvPicPr>
                <p:cNvPr id="115719" name="Freihand 115718">
                  <a:extLst>
                    <a:ext uri="{FF2B5EF4-FFF2-40B4-BE49-F238E27FC236}">
                      <a16:creationId xmlns:a16="http://schemas.microsoft.com/office/drawing/2014/main" id="{6F50320E-8B95-4411-83C3-B7696A319EA0}"/>
                    </a:ext>
                  </a:extLst>
                </p:cNvPr>
                <p:cNvPicPr/>
                <p:nvPr/>
              </p:nvPicPr>
              <p:blipFill>
                <a:blip r:embed="rId262"/>
                <a:stretch>
                  <a:fillRect/>
                </a:stretch>
              </p:blipFill>
              <p:spPr>
                <a:xfrm>
                  <a:off x="9181882" y="990032"/>
                  <a:ext cx="75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5720" name="Freihand 115719">
                  <a:extLst>
                    <a:ext uri="{FF2B5EF4-FFF2-40B4-BE49-F238E27FC236}">
                      <a16:creationId xmlns:a16="http://schemas.microsoft.com/office/drawing/2014/main" id="{D5E8A8AB-973A-491C-A289-4077A311297E}"/>
                    </a:ext>
                  </a:extLst>
                </p14:cNvPr>
                <p14:cNvContentPartPr/>
                <p14:nvPr/>
              </p14:nvContentPartPr>
              <p14:xfrm>
                <a:off x="9241642" y="998672"/>
                <a:ext cx="15840" cy="95760"/>
              </p14:xfrm>
            </p:contentPart>
          </mc:Choice>
          <mc:Fallback>
            <p:pic>
              <p:nvPicPr>
                <p:cNvPr id="115720" name="Freihand 115719">
                  <a:extLst>
                    <a:ext uri="{FF2B5EF4-FFF2-40B4-BE49-F238E27FC236}">
                      <a16:creationId xmlns:a16="http://schemas.microsoft.com/office/drawing/2014/main" id="{D5E8A8AB-973A-491C-A289-4077A311297E}"/>
                    </a:ext>
                  </a:extLst>
                </p:cNvPr>
                <p:cNvPicPr/>
                <p:nvPr/>
              </p:nvPicPr>
              <p:blipFill>
                <a:blip r:embed="rId264"/>
                <a:stretch>
                  <a:fillRect/>
                </a:stretch>
              </p:blipFill>
              <p:spPr>
                <a:xfrm>
                  <a:off x="9237322" y="994352"/>
                  <a:ext cx="24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5721" name="Freihand 115720">
                  <a:extLst>
                    <a:ext uri="{FF2B5EF4-FFF2-40B4-BE49-F238E27FC236}">
                      <a16:creationId xmlns:a16="http://schemas.microsoft.com/office/drawing/2014/main" id="{4CB68094-6E2A-47EB-8036-1F442332A22C}"/>
                    </a:ext>
                  </a:extLst>
                </p14:cNvPr>
                <p14:cNvContentPartPr/>
                <p14:nvPr/>
              </p14:nvContentPartPr>
              <p14:xfrm>
                <a:off x="9194482" y="986792"/>
                <a:ext cx="172080" cy="106560"/>
              </p14:xfrm>
            </p:contentPart>
          </mc:Choice>
          <mc:Fallback>
            <p:pic>
              <p:nvPicPr>
                <p:cNvPr id="115721" name="Freihand 115720">
                  <a:extLst>
                    <a:ext uri="{FF2B5EF4-FFF2-40B4-BE49-F238E27FC236}">
                      <a16:creationId xmlns:a16="http://schemas.microsoft.com/office/drawing/2014/main" id="{4CB68094-6E2A-47EB-8036-1F442332A22C}"/>
                    </a:ext>
                  </a:extLst>
                </p:cNvPr>
                <p:cNvPicPr/>
                <p:nvPr/>
              </p:nvPicPr>
              <p:blipFill>
                <a:blip r:embed="rId266"/>
                <a:stretch>
                  <a:fillRect/>
                </a:stretch>
              </p:blipFill>
              <p:spPr>
                <a:xfrm>
                  <a:off x="9190162" y="982472"/>
                  <a:ext cx="180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5722" name="Freihand 115721">
                  <a:extLst>
                    <a:ext uri="{FF2B5EF4-FFF2-40B4-BE49-F238E27FC236}">
                      <a16:creationId xmlns:a16="http://schemas.microsoft.com/office/drawing/2014/main" id="{928A9156-A05F-47A4-B48C-4B50C0F413D9}"/>
                    </a:ext>
                  </a:extLst>
                </p14:cNvPr>
                <p14:cNvContentPartPr/>
                <p14:nvPr/>
              </p14:nvContentPartPr>
              <p14:xfrm>
                <a:off x="9403282" y="996152"/>
                <a:ext cx="61200" cy="80640"/>
              </p14:xfrm>
            </p:contentPart>
          </mc:Choice>
          <mc:Fallback>
            <p:pic>
              <p:nvPicPr>
                <p:cNvPr id="115722" name="Freihand 115721">
                  <a:extLst>
                    <a:ext uri="{FF2B5EF4-FFF2-40B4-BE49-F238E27FC236}">
                      <a16:creationId xmlns:a16="http://schemas.microsoft.com/office/drawing/2014/main" id="{928A9156-A05F-47A4-B48C-4B50C0F413D9}"/>
                    </a:ext>
                  </a:extLst>
                </p:cNvPr>
                <p:cNvPicPr/>
                <p:nvPr/>
              </p:nvPicPr>
              <p:blipFill>
                <a:blip r:embed="rId268"/>
                <a:stretch>
                  <a:fillRect/>
                </a:stretch>
              </p:blipFill>
              <p:spPr>
                <a:xfrm>
                  <a:off x="9398962" y="991832"/>
                  <a:ext cx="69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5723" name="Freihand 115722">
                  <a:extLst>
                    <a:ext uri="{FF2B5EF4-FFF2-40B4-BE49-F238E27FC236}">
                      <a16:creationId xmlns:a16="http://schemas.microsoft.com/office/drawing/2014/main" id="{22FAD00E-AB7F-466A-A205-BAED06FAE73A}"/>
                    </a:ext>
                  </a:extLst>
                </p14:cNvPr>
                <p14:cNvContentPartPr/>
                <p14:nvPr/>
              </p14:nvContentPartPr>
              <p14:xfrm>
                <a:off x="9407962" y="1063112"/>
                <a:ext cx="70560" cy="46800"/>
              </p14:xfrm>
            </p:contentPart>
          </mc:Choice>
          <mc:Fallback>
            <p:pic>
              <p:nvPicPr>
                <p:cNvPr id="115723" name="Freihand 115722">
                  <a:extLst>
                    <a:ext uri="{FF2B5EF4-FFF2-40B4-BE49-F238E27FC236}">
                      <a16:creationId xmlns:a16="http://schemas.microsoft.com/office/drawing/2014/main" id="{22FAD00E-AB7F-466A-A205-BAED06FAE73A}"/>
                    </a:ext>
                  </a:extLst>
                </p:cNvPr>
                <p:cNvPicPr/>
                <p:nvPr/>
              </p:nvPicPr>
              <p:blipFill>
                <a:blip r:embed="rId270"/>
                <a:stretch>
                  <a:fillRect/>
                </a:stretch>
              </p:blipFill>
              <p:spPr>
                <a:xfrm>
                  <a:off x="9403642" y="1058792"/>
                  <a:ext cx="79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5724" name="Freihand 115723">
                  <a:extLst>
                    <a:ext uri="{FF2B5EF4-FFF2-40B4-BE49-F238E27FC236}">
                      <a16:creationId xmlns:a16="http://schemas.microsoft.com/office/drawing/2014/main" id="{D6410D05-1352-4C86-AEF7-A34AA6423DF0}"/>
                    </a:ext>
                  </a:extLst>
                </p14:cNvPr>
                <p14:cNvContentPartPr/>
                <p14:nvPr/>
              </p14:nvContentPartPr>
              <p14:xfrm>
                <a:off x="9556282" y="952592"/>
                <a:ext cx="6120" cy="108000"/>
              </p14:xfrm>
            </p:contentPart>
          </mc:Choice>
          <mc:Fallback>
            <p:pic>
              <p:nvPicPr>
                <p:cNvPr id="115724" name="Freihand 115723">
                  <a:extLst>
                    <a:ext uri="{FF2B5EF4-FFF2-40B4-BE49-F238E27FC236}">
                      <a16:creationId xmlns:a16="http://schemas.microsoft.com/office/drawing/2014/main" id="{D6410D05-1352-4C86-AEF7-A34AA6423DF0}"/>
                    </a:ext>
                  </a:extLst>
                </p:cNvPr>
                <p:cNvPicPr/>
                <p:nvPr/>
              </p:nvPicPr>
              <p:blipFill>
                <a:blip r:embed="rId272"/>
                <a:stretch>
                  <a:fillRect/>
                </a:stretch>
              </p:blipFill>
              <p:spPr>
                <a:xfrm>
                  <a:off x="9551962" y="948272"/>
                  <a:ext cx="14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5725" name="Freihand 115724">
                  <a:extLst>
                    <a:ext uri="{FF2B5EF4-FFF2-40B4-BE49-F238E27FC236}">
                      <a16:creationId xmlns:a16="http://schemas.microsoft.com/office/drawing/2014/main" id="{7ECC2FFF-131E-448A-BB04-9BF8C78EC63E}"/>
                    </a:ext>
                  </a:extLst>
                </p14:cNvPr>
                <p14:cNvContentPartPr/>
                <p14:nvPr/>
              </p14:nvContentPartPr>
              <p14:xfrm>
                <a:off x="9506602" y="1028192"/>
                <a:ext cx="100800" cy="69480"/>
              </p14:xfrm>
            </p:contentPart>
          </mc:Choice>
          <mc:Fallback>
            <p:pic>
              <p:nvPicPr>
                <p:cNvPr id="115725" name="Freihand 115724">
                  <a:extLst>
                    <a:ext uri="{FF2B5EF4-FFF2-40B4-BE49-F238E27FC236}">
                      <a16:creationId xmlns:a16="http://schemas.microsoft.com/office/drawing/2014/main" id="{7ECC2FFF-131E-448A-BB04-9BF8C78EC63E}"/>
                    </a:ext>
                  </a:extLst>
                </p:cNvPr>
                <p:cNvPicPr/>
                <p:nvPr/>
              </p:nvPicPr>
              <p:blipFill>
                <a:blip r:embed="rId274"/>
                <a:stretch>
                  <a:fillRect/>
                </a:stretch>
              </p:blipFill>
              <p:spPr>
                <a:xfrm>
                  <a:off x="9502282" y="1023872"/>
                  <a:ext cx="109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5726" name="Freihand 115725">
                  <a:extLst>
                    <a:ext uri="{FF2B5EF4-FFF2-40B4-BE49-F238E27FC236}">
                      <a16:creationId xmlns:a16="http://schemas.microsoft.com/office/drawing/2014/main" id="{E51A3D19-CA51-4B0E-BDF0-49F49687569F}"/>
                    </a:ext>
                  </a:extLst>
                </p14:cNvPr>
                <p14:cNvContentPartPr/>
                <p14:nvPr/>
              </p14:nvContentPartPr>
              <p14:xfrm>
                <a:off x="9778762" y="993992"/>
                <a:ext cx="24840" cy="86400"/>
              </p14:xfrm>
            </p:contentPart>
          </mc:Choice>
          <mc:Fallback>
            <p:pic>
              <p:nvPicPr>
                <p:cNvPr id="115726" name="Freihand 115725">
                  <a:extLst>
                    <a:ext uri="{FF2B5EF4-FFF2-40B4-BE49-F238E27FC236}">
                      <a16:creationId xmlns:a16="http://schemas.microsoft.com/office/drawing/2014/main" id="{E51A3D19-CA51-4B0E-BDF0-49F49687569F}"/>
                    </a:ext>
                  </a:extLst>
                </p:cNvPr>
                <p:cNvPicPr/>
                <p:nvPr/>
              </p:nvPicPr>
              <p:blipFill>
                <a:blip r:embed="rId276"/>
                <a:stretch>
                  <a:fillRect/>
                </a:stretch>
              </p:blipFill>
              <p:spPr>
                <a:xfrm>
                  <a:off x="9774442" y="989672"/>
                  <a:ext cx="33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5727" name="Freihand 115726">
                  <a:extLst>
                    <a:ext uri="{FF2B5EF4-FFF2-40B4-BE49-F238E27FC236}">
                      <a16:creationId xmlns:a16="http://schemas.microsoft.com/office/drawing/2014/main" id="{C964F3B1-CA9D-4F51-B57C-67FA2B445852}"/>
                    </a:ext>
                  </a:extLst>
                </p14:cNvPr>
                <p14:cNvContentPartPr/>
                <p14:nvPr/>
              </p14:nvContentPartPr>
              <p14:xfrm>
                <a:off x="9822682" y="977432"/>
                <a:ext cx="16560" cy="86400"/>
              </p14:xfrm>
            </p:contentPart>
          </mc:Choice>
          <mc:Fallback>
            <p:pic>
              <p:nvPicPr>
                <p:cNvPr id="115727" name="Freihand 115726">
                  <a:extLst>
                    <a:ext uri="{FF2B5EF4-FFF2-40B4-BE49-F238E27FC236}">
                      <a16:creationId xmlns:a16="http://schemas.microsoft.com/office/drawing/2014/main" id="{C964F3B1-CA9D-4F51-B57C-67FA2B445852}"/>
                    </a:ext>
                  </a:extLst>
                </p:cNvPr>
                <p:cNvPicPr/>
                <p:nvPr/>
              </p:nvPicPr>
              <p:blipFill>
                <a:blip r:embed="rId278"/>
                <a:stretch>
                  <a:fillRect/>
                </a:stretch>
              </p:blipFill>
              <p:spPr>
                <a:xfrm>
                  <a:off x="9818362" y="973112"/>
                  <a:ext cx="25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5728" name="Freihand 115727">
                  <a:extLst>
                    <a:ext uri="{FF2B5EF4-FFF2-40B4-BE49-F238E27FC236}">
                      <a16:creationId xmlns:a16="http://schemas.microsoft.com/office/drawing/2014/main" id="{3A5AE79D-17BF-4E4E-8F33-A84E872CCFDD}"/>
                    </a:ext>
                  </a:extLst>
                </p14:cNvPr>
                <p14:cNvContentPartPr/>
                <p14:nvPr/>
              </p14:nvContentPartPr>
              <p14:xfrm>
                <a:off x="9721162" y="929912"/>
                <a:ext cx="146880" cy="42120"/>
              </p14:xfrm>
            </p:contentPart>
          </mc:Choice>
          <mc:Fallback>
            <p:pic>
              <p:nvPicPr>
                <p:cNvPr id="115728" name="Freihand 115727">
                  <a:extLst>
                    <a:ext uri="{FF2B5EF4-FFF2-40B4-BE49-F238E27FC236}">
                      <a16:creationId xmlns:a16="http://schemas.microsoft.com/office/drawing/2014/main" id="{3A5AE79D-17BF-4E4E-8F33-A84E872CCFDD}"/>
                    </a:ext>
                  </a:extLst>
                </p:cNvPr>
                <p:cNvPicPr/>
                <p:nvPr/>
              </p:nvPicPr>
              <p:blipFill>
                <a:blip r:embed="rId280"/>
                <a:stretch>
                  <a:fillRect/>
                </a:stretch>
              </p:blipFill>
              <p:spPr>
                <a:xfrm>
                  <a:off x="9716842" y="925592"/>
                  <a:ext cx="1555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5729" name="Freihand 115728">
                  <a:extLst>
                    <a:ext uri="{FF2B5EF4-FFF2-40B4-BE49-F238E27FC236}">
                      <a16:creationId xmlns:a16="http://schemas.microsoft.com/office/drawing/2014/main" id="{5D6C0EE7-405E-49F1-AD16-1EDF656E9B92}"/>
                    </a:ext>
                  </a:extLst>
                </p14:cNvPr>
                <p14:cNvContentPartPr/>
                <p14:nvPr/>
              </p14:nvContentPartPr>
              <p14:xfrm>
                <a:off x="9953722" y="951512"/>
                <a:ext cx="27720" cy="117720"/>
              </p14:xfrm>
            </p:contentPart>
          </mc:Choice>
          <mc:Fallback>
            <p:pic>
              <p:nvPicPr>
                <p:cNvPr id="115729" name="Freihand 115728">
                  <a:extLst>
                    <a:ext uri="{FF2B5EF4-FFF2-40B4-BE49-F238E27FC236}">
                      <a16:creationId xmlns:a16="http://schemas.microsoft.com/office/drawing/2014/main" id="{5D6C0EE7-405E-49F1-AD16-1EDF656E9B92}"/>
                    </a:ext>
                  </a:extLst>
                </p:cNvPr>
                <p:cNvPicPr/>
                <p:nvPr/>
              </p:nvPicPr>
              <p:blipFill>
                <a:blip r:embed="rId282"/>
                <a:stretch>
                  <a:fillRect/>
                </a:stretch>
              </p:blipFill>
              <p:spPr>
                <a:xfrm>
                  <a:off x="9949402" y="947192"/>
                  <a:ext cx="36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5730" name="Freihand 115729">
                  <a:extLst>
                    <a:ext uri="{FF2B5EF4-FFF2-40B4-BE49-F238E27FC236}">
                      <a16:creationId xmlns:a16="http://schemas.microsoft.com/office/drawing/2014/main" id="{7565E687-FA6F-4536-97AB-D913F35B4984}"/>
                    </a:ext>
                  </a:extLst>
                </p14:cNvPr>
                <p14:cNvContentPartPr/>
                <p14:nvPr/>
              </p14:nvContentPartPr>
              <p14:xfrm>
                <a:off x="9897202" y="888512"/>
                <a:ext cx="145800" cy="77400"/>
              </p14:xfrm>
            </p:contentPart>
          </mc:Choice>
          <mc:Fallback>
            <p:pic>
              <p:nvPicPr>
                <p:cNvPr id="115730" name="Freihand 115729">
                  <a:extLst>
                    <a:ext uri="{FF2B5EF4-FFF2-40B4-BE49-F238E27FC236}">
                      <a16:creationId xmlns:a16="http://schemas.microsoft.com/office/drawing/2014/main" id="{7565E687-FA6F-4536-97AB-D913F35B4984}"/>
                    </a:ext>
                  </a:extLst>
                </p:cNvPr>
                <p:cNvPicPr/>
                <p:nvPr/>
              </p:nvPicPr>
              <p:blipFill>
                <a:blip r:embed="rId284"/>
                <a:stretch>
                  <a:fillRect/>
                </a:stretch>
              </p:blipFill>
              <p:spPr>
                <a:xfrm>
                  <a:off x="9892882" y="884192"/>
                  <a:ext cx="154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5825" name="Freihand 115824">
                  <a:extLst>
                    <a:ext uri="{FF2B5EF4-FFF2-40B4-BE49-F238E27FC236}">
                      <a16:creationId xmlns:a16="http://schemas.microsoft.com/office/drawing/2014/main" id="{036D142E-9AF6-4C1E-8D24-57454DAD5109}"/>
                    </a:ext>
                  </a:extLst>
                </p14:cNvPr>
                <p14:cNvContentPartPr/>
                <p14:nvPr/>
              </p14:nvContentPartPr>
              <p14:xfrm>
                <a:off x="2859101" y="753152"/>
                <a:ext cx="4990320" cy="530280"/>
              </p14:xfrm>
            </p:contentPart>
          </mc:Choice>
          <mc:Fallback>
            <p:pic>
              <p:nvPicPr>
                <p:cNvPr id="115825" name="Freihand 115824">
                  <a:extLst>
                    <a:ext uri="{FF2B5EF4-FFF2-40B4-BE49-F238E27FC236}">
                      <a16:creationId xmlns:a16="http://schemas.microsoft.com/office/drawing/2014/main" id="{036D142E-9AF6-4C1E-8D24-57454DAD5109}"/>
                    </a:ext>
                  </a:extLst>
                </p:cNvPr>
                <p:cNvPicPr/>
                <p:nvPr/>
              </p:nvPicPr>
              <p:blipFill>
                <a:blip r:embed="rId286"/>
                <a:stretch>
                  <a:fillRect/>
                </a:stretch>
              </p:blipFill>
              <p:spPr>
                <a:xfrm>
                  <a:off x="2854781" y="748832"/>
                  <a:ext cx="4998960" cy="538920"/>
                </a:xfrm>
                <a:prstGeom prst="rect">
                  <a:avLst/>
                </a:prstGeom>
              </p:spPr>
            </p:pic>
          </mc:Fallback>
        </mc:AlternateContent>
      </p:gr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96AF35F-E75F-4B55-AEFB-F26C41F31BA0}"/>
                  </a:ext>
                </a:extLst>
              </p14:cNvPr>
              <p14:cNvContentPartPr/>
              <p14:nvPr/>
            </p14:nvContentPartPr>
            <p14:xfrm>
              <a:off x="3375442" y="1613552"/>
              <a:ext cx="2780640" cy="540360"/>
            </p14:xfrm>
          </p:contentPart>
        </mc:Choice>
        <mc:Fallback>
          <p:pic>
            <p:nvPicPr>
              <p:cNvPr id="2" name="Freihand 1">
                <a:extLst>
                  <a:ext uri="{FF2B5EF4-FFF2-40B4-BE49-F238E27FC236}">
                    <a16:creationId xmlns:a16="http://schemas.microsoft.com/office/drawing/2014/main" id="{C96AF35F-E75F-4B55-AEFB-F26C41F31BA0}"/>
                  </a:ext>
                </a:extLst>
              </p:cNvPr>
              <p:cNvPicPr/>
              <p:nvPr/>
            </p:nvPicPr>
            <p:blipFill>
              <a:blip r:embed="rId4"/>
              <a:stretch>
                <a:fillRect/>
              </a:stretch>
            </p:blipFill>
            <p:spPr>
              <a:xfrm>
                <a:off x="3371122" y="1609232"/>
                <a:ext cx="2789280" cy="54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F0B230A-05C8-4421-B87F-A6FD0BC9DC27}"/>
                  </a:ext>
                </a:extLst>
              </p14:cNvPr>
              <p14:cNvContentPartPr/>
              <p14:nvPr/>
            </p14:nvContentPartPr>
            <p14:xfrm>
              <a:off x="3185362" y="2223752"/>
              <a:ext cx="1008000" cy="488160"/>
            </p14:xfrm>
          </p:contentPart>
        </mc:Choice>
        <mc:Fallback>
          <p:pic>
            <p:nvPicPr>
              <p:cNvPr id="3" name="Freihand 2">
                <a:extLst>
                  <a:ext uri="{FF2B5EF4-FFF2-40B4-BE49-F238E27FC236}">
                    <a16:creationId xmlns:a16="http://schemas.microsoft.com/office/drawing/2014/main" id="{6F0B230A-05C8-4421-B87F-A6FD0BC9DC27}"/>
                  </a:ext>
                </a:extLst>
              </p:cNvPr>
              <p:cNvPicPr/>
              <p:nvPr/>
            </p:nvPicPr>
            <p:blipFill>
              <a:blip r:embed="rId6"/>
              <a:stretch>
                <a:fillRect/>
              </a:stretch>
            </p:blipFill>
            <p:spPr>
              <a:xfrm>
                <a:off x="3181042" y="2219432"/>
                <a:ext cx="101664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0D7362A-3BB4-4186-9D62-7ECF732E2AE6}"/>
                  </a:ext>
                </a:extLst>
              </p14:cNvPr>
              <p14:cNvContentPartPr/>
              <p14:nvPr/>
            </p14:nvContentPartPr>
            <p14:xfrm>
              <a:off x="2149642" y="2914232"/>
              <a:ext cx="3232440" cy="36720"/>
            </p14:xfrm>
          </p:contentPart>
        </mc:Choice>
        <mc:Fallback>
          <p:pic>
            <p:nvPicPr>
              <p:cNvPr id="4" name="Freihand 3">
                <a:extLst>
                  <a:ext uri="{FF2B5EF4-FFF2-40B4-BE49-F238E27FC236}">
                    <a16:creationId xmlns:a16="http://schemas.microsoft.com/office/drawing/2014/main" id="{60D7362A-3BB4-4186-9D62-7ECF732E2AE6}"/>
                  </a:ext>
                </a:extLst>
              </p:cNvPr>
              <p:cNvPicPr/>
              <p:nvPr/>
            </p:nvPicPr>
            <p:blipFill>
              <a:blip r:embed="rId8"/>
              <a:stretch>
                <a:fillRect/>
              </a:stretch>
            </p:blipFill>
            <p:spPr>
              <a:xfrm>
                <a:off x="2145322" y="2909912"/>
                <a:ext cx="3241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79130470-B6C5-4204-9E3D-C7FA831ED532}"/>
                  </a:ext>
                </a:extLst>
              </p14:cNvPr>
              <p14:cNvContentPartPr/>
              <p14:nvPr/>
            </p14:nvContentPartPr>
            <p14:xfrm>
              <a:off x="316882" y="3480152"/>
              <a:ext cx="1157760" cy="16200"/>
            </p14:xfrm>
          </p:contentPart>
        </mc:Choice>
        <mc:Fallback>
          <p:pic>
            <p:nvPicPr>
              <p:cNvPr id="5" name="Freihand 4">
                <a:extLst>
                  <a:ext uri="{FF2B5EF4-FFF2-40B4-BE49-F238E27FC236}">
                    <a16:creationId xmlns:a16="http://schemas.microsoft.com/office/drawing/2014/main" id="{79130470-B6C5-4204-9E3D-C7FA831ED532}"/>
                  </a:ext>
                </a:extLst>
              </p:cNvPr>
              <p:cNvPicPr/>
              <p:nvPr/>
            </p:nvPicPr>
            <p:blipFill>
              <a:blip r:embed="rId10"/>
              <a:stretch>
                <a:fillRect/>
              </a:stretch>
            </p:blipFill>
            <p:spPr>
              <a:xfrm>
                <a:off x="312562" y="3475832"/>
                <a:ext cx="1166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59702DE3-9793-4959-B103-B2A971AD24D7}"/>
                  </a:ext>
                </a:extLst>
              </p14:cNvPr>
              <p14:cNvContentPartPr/>
              <p14:nvPr/>
            </p14:nvContentPartPr>
            <p14:xfrm>
              <a:off x="4840282" y="3468272"/>
              <a:ext cx="2148120" cy="76680"/>
            </p14:xfrm>
          </p:contentPart>
        </mc:Choice>
        <mc:Fallback>
          <p:pic>
            <p:nvPicPr>
              <p:cNvPr id="6" name="Freihand 5">
                <a:extLst>
                  <a:ext uri="{FF2B5EF4-FFF2-40B4-BE49-F238E27FC236}">
                    <a16:creationId xmlns:a16="http://schemas.microsoft.com/office/drawing/2014/main" id="{59702DE3-9793-4959-B103-B2A971AD24D7}"/>
                  </a:ext>
                </a:extLst>
              </p:cNvPr>
              <p:cNvPicPr/>
              <p:nvPr/>
            </p:nvPicPr>
            <p:blipFill>
              <a:blip r:embed="rId12"/>
              <a:stretch>
                <a:fillRect/>
              </a:stretch>
            </p:blipFill>
            <p:spPr>
              <a:xfrm>
                <a:off x="4835962" y="3463952"/>
                <a:ext cx="2156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6" name="Freihand 55">
                <a:extLst>
                  <a:ext uri="{FF2B5EF4-FFF2-40B4-BE49-F238E27FC236}">
                    <a16:creationId xmlns:a16="http://schemas.microsoft.com/office/drawing/2014/main" id="{0B1C930B-8D00-4CD9-AD8C-893BE24A50D4}"/>
                  </a:ext>
                </a:extLst>
              </p14:cNvPr>
              <p14:cNvContentPartPr/>
              <p14:nvPr/>
            </p14:nvContentPartPr>
            <p14:xfrm>
              <a:off x="7519762" y="2267672"/>
              <a:ext cx="299160" cy="182520"/>
            </p14:xfrm>
          </p:contentPart>
        </mc:Choice>
        <mc:Fallback>
          <p:pic>
            <p:nvPicPr>
              <p:cNvPr id="56" name="Freihand 55">
                <a:extLst>
                  <a:ext uri="{FF2B5EF4-FFF2-40B4-BE49-F238E27FC236}">
                    <a16:creationId xmlns:a16="http://schemas.microsoft.com/office/drawing/2014/main" id="{0B1C930B-8D00-4CD9-AD8C-893BE24A50D4}"/>
                  </a:ext>
                </a:extLst>
              </p:cNvPr>
              <p:cNvPicPr/>
              <p:nvPr/>
            </p:nvPicPr>
            <p:blipFill>
              <a:blip r:embed="rId14"/>
              <a:stretch>
                <a:fillRect/>
              </a:stretch>
            </p:blipFill>
            <p:spPr>
              <a:xfrm>
                <a:off x="7515442" y="2263352"/>
                <a:ext cx="307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6791" name="Freihand 116790">
                <a:extLst>
                  <a:ext uri="{FF2B5EF4-FFF2-40B4-BE49-F238E27FC236}">
                    <a16:creationId xmlns:a16="http://schemas.microsoft.com/office/drawing/2014/main" id="{1154879C-4811-4265-A1BA-358CE81C64D9}"/>
                  </a:ext>
                </a:extLst>
              </p14:cNvPr>
              <p14:cNvContentPartPr/>
              <p14:nvPr/>
            </p14:nvContentPartPr>
            <p14:xfrm>
              <a:off x="9498682" y="2232752"/>
              <a:ext cx="23400" cy="1800"/>
            </p14:xfrm>
          </p:contentPart>
        </mc:Choice>
        <mc:Fallback>
          <p:pic>
            <p:nvPicPr>
              <p:cNvPr id="116791" name="Freihand 116790">
                <a:extLst>
                  <a:ext uri="{FF2B5EF4-FFF2-40B4-BE49-F238E27FC236}">
                    <a16:creationId xmlns:a16="http://schemas.microsoft.com/office/drawing/2014/main" id="{1154879C-4811-4265-A1BA-358CE81C64D9}"/>
                  </a:ext>
                </a:extLst>
              </p:cNvPr>
              <p:cNvPicPr/>
              <p:nvPr/>
            </p:nvPicPr>
            <p:blipFill>
              <a:blip r:embed="rId16"/>
              <a:stretch>
                <a:fillRect/>
              </a:stretch>
            </p:blipFill>
            <p:spPr>
              <a:xfrm>
                <a:off x="9494362" y="2228432"/>
                <a:ext cx="32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6E54F40E-6C96-4600-ACF8-FB8ABC8C6281}"/>
                  </a:ext>
                </a:extLst>
              </p14:cNvPr>
              <p14:cNvContentPartPr/>
              <p14:nvPr/>
            </p14:nvContentPartPr>
            <p14:xfrm>
              <a:off x="6358762" y="2580152"/>
              <a:ext cx="1015920" cy="592560"/>
            </p14:xfrm>
          </p:contentPart>
        </mc:Choice>
        <mc:Fallback>
          <p:pic>
            <p:nvPicPr>
              <p:cNvPr id="8" name="Freihand 7">
                <a:extLst>
                  <a:ext uri="{FF2B5EF4-FFF2-40B4-BE49-F238E27FC236}">
                    <a16:creationId xmlns:a16="http://schemas.microsoft.com/office/drawing/2014/main" id="{6E54F40E-6C96-4600-ACF8-FB8ABC8C6281}"/>
                  </a:ext>
                </a:extLst>
              </p:cNvPr>
              <p:cNvPicPr/>
              <p:nvPr/>
            </p:nvPicPr>
            <p:blipFill>
              <a:blip r:embed="rId18"/>
              <a:stretch>
                <a:fillRect/>
              </a:stretch>
            </p:blipFill>
            <p:spPr>
              <a:xfrm>
                <a:off x="6354442" y="2575832"/>
                <a:ext cx="102456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8F1B0BFF-E709-449D-9126-6D59DEA1B8D1}"/>
                  </a:ext>
                </a:extLst>
              </p14:cNvPr>
              <p14:cNvContentPartPr/>
              <p14:nvPr/>
            </p14:nvContentPartPr>
            <p14:xfrm>
              <a:off x="6226282" y="3041672"/>
              <a:ext cx="372600" cy="200520"/>
            </p14:xfrm>
          </p:contentPart>
        </mc:Choice>
        <mc:Fallback>
          <p:pic>
            <p:nvPicPr>
              <p:cNvPr id="9" name="Freihand 8">
                <a:extLst>
                  <a:ext uri="{FF2B5EF4-FFF2-40B4-BE49-F238E27FC236}">
                    <a16:creationId xmlns:a16="http://schemas.microsoft.com/office/drawing/2014/main" id="{8F1B0BFF-E709-449D-9126-6D59DEA1B8D1}"/>
                  </a:ext>
                </a:extLst>
              </p:cNvPr>
              <p:cNvPicPr/>
              <p:nvPr/>
            </p:nvPicPr>
            <p:blipFill>
              <a:blip r:embed="rId20"/>
              <a:stretch>
                <a:fillRect/>
              </a:stretch>
            </p:blipFill>
            <p:spPr>
              <a:xfrm>
                <a:off x="6221962" y="3037352"/>
                <a:ext cx="381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6942" name="Freihand 116941">
                <a:extLst>
                  <a:ext uri="{FF2B5EF4-FFF2-40B4-BE49-F238E27FC236}">
                    <a16:creationId xmlns:a16="http://schemas.microsoft.com/office/drawing/2014/main" id="{3F52EF35-3E26-4BC9-8B33-DF963A2D3D2D}"/>
                  </a:ext>
                </a:extLst>
              </p14:cNvPr>
              <p14:cNvContentPartPr/>
              <p14:nvPr/>
            </p14:nvContentPartPr>
            <p14:xfrm>
              <a:off x="4781602" y="2471072"/>
              <a:ext cx="3128760" cy="3130200"/>
            </p14:xfrm>
          </p:contentPart>
        </mc:Choice>
        <mc:Fallback>
          <p:pic>
            <p:nvPicPr>
              <p:cNvPr id="116942" name="Freihand 116941">
                <a:extLst>
                  <a:ext uri="{FF2B5EF4-FFF2-40B4-BE49-F238E27FC236}">
                    <a16:creationId xmlns:a16="http://schemas.microsoft.com/office/drawing/2014/main" id="{3F52EF35-3E26-4BC9-8B33-DF963A2D3D2D}"/>
                  </a:ext>
                </a:extLst>
              </p:cNvPr>
              <p:cNvPicPr/>
              <p:nvPr/>
            </p:nvPicPr>
            <p:blipFill>
              <a:blip r:embed="rId22"/>
              <a:stretch>
                <a:fillRect/>
              </a:stretch>
            </p:blipFill>
            <p:spPr>
              <a:xfrm>
                <a:off x="4777282" y="2466752"/>
                <a:ext cx="3137400" cy="3138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6944" name="Freihand 116943">
                <a:extLst>
                  <a:ext uri="{FF2B5EF4-FFF2-40B4-BE49-F238E27FC236}">
                    <a16:creationId xmlns:a16="http://schemas.microsoft.com/office/drawing/2014/main" id="{AF0C72FE-C9B5-45EE-A48C-10D549990F99}"/>
                  </a:ext>
                </a:extLst>
              </p14:cNvPr>
              <p14:cNvContentPartPr/>
              <p14:nvPr/>
            </p14:nvContentPartPr>
            <p14:xfrm>
              <a:off x="5570362" y="5611352"/>
              <a:ext cx="90720" cy="137520"/>
            </p14:xfrm>
          </p:contentPart>
        </mc:Choice>
        <mc:Fallback>
          <p:pic>
            <p:nvPicPr>
              <p:cNvPr id="116944" name="Freihand 116943">
                <a:extLst>
                  <a:ext uri="{FF2B5EF4-FFF2-40B4-BE49-F238E27FC236}">
                    <a16:creationId xmlns:a16="http://schemas.microsoft.com/office/drawing/2014/main" id="{AF0C72FE-C9B5-45EE-A48C-10D549990F99}"/>
                  </a:ext>
                </a:extLst>
              </p:cNvPr>
              <p:cNvPicPr/>
              <p:nvPr/>
            </p:nvPicPr>
            <p:blipFill>
              <a:blip r:embed="rId24"/>
              <a:stretch>
                <a:fillRect/>
              </a:stretch>
            </p:blipFill>
            <p:spPr>
              <a:xfrm>
                <a:off x="5566042" y="5607032"/>
                <a:ext cx="99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6945" name="Freihand 116944">
                <a:extLst>
                  <a:ext uri="{FF2B5EF4-FFF2-40B4-BE49-F238E27FC236}">
                    <a16:creationId xmlns:a16="http://schemas.microsoft.com/office/drawing/2014/main" id="{CB8CB93C-4884-4BEE-B3DC-B3A289BB4031}"/>
                  </a:ext>
                </a:extLst>
              </p14:cNvPr>
              <p14:cNvContentPartPr/>
              <p14:nvPr/>
            </p14:nvContentPartPr>
            <p14:xfrm>
              <a:off x="5615002" y="5685152"/>
              <a:ext cx="60840" cy="9720"/>
            </p14:xfrm>
          </p:contentPart>
        </mc:Choice>
        <mc:Fallback>
          <p:pic>
            <p:nvPicPr>
              <p:cNvPr id="116945" name="Freihand 116944">
                <a:extLst>
                  <a:ext uri="{FF2B5EF4-FFF2-40B4-BE49-F238E27FC236}">
                    <a16:creationId xmlns:a16="http://schemas.microsoft.com/office/drawing/2014/main" id="{CB8CB93C-4884-4BEE-B3DC-B3A289BB4031}"/>
                  </a:ext>
                </a:extLst>
              </p:cNvPr>
              <p:cNvPicPr/>
              <p:nvPr/>
            </p:nvPicPr>
            <p:blipFill>
              <a:blip r:embed="rId26"/>
              <a:stretch>
                <a:fillRect/>
              </a:stretch>
            </p:blipFill>
            <p:spPr>
              <a:xfrm>
                <a:off x="5610682" y="5680832"/>
                <a:ext cx="69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6946" name="Freihand 116945">
                <a:extLst>
                  <a:ext uri="{FF2B5EF4-FFF2-40B4-BE49-F238E27FC236}">
                    <a16:creationId xmlns:a16="http://schemas.microsoft.com/office/drawing/2014/main" id="{7C15EC30-52A7-40CB-8B8F-99C871ACCE07}"/>
                  </a:ext>
                </a:extLst>
              </p14:cNvPr>
              <p14:cNvContentPartPr/>
              <p14:nvPr/>
            </p14:nvContentPartPr>
            <p14:xfrm>
              <a:off x="5699602" y="5630072"/>
              <a:ext cx="283680" cy="196200"/>
            </p14:xfrm>
          </p:contentPart>
        </mc:Choice>
        <mc:Fallback>
          <p:pic>
            <p:nvPicPr>
              <p:cNvPr id="116946" name="Freihand 116945">
                <a:extLst>
                  <a:ext uri="{FF2B5EF4-FFF2-40B4-BE49-F238E27FC236}">
                    <a16:creationId xmlns:a16="http://schemas.microsoft.com/office/drawing/2014/main" id="{7C15EC30-52A7-40CB-8B8F-99C871ACCE07}"/>
                  </a:ext>
                </a:extLst>
              </p:cNvPr>
              <p:cNvPicPr/>
              <p:nvPr/>
            </p:nvPicPr>
            <p:blipFill>
              <a:blip r:embed="rId28"/>
              <a:stretch>
                <a:fillRect/>
              </a:stretch>
            </p:blipFill>
            <p:spPr>
              <a:xfrm>
                <a:off x="5695282" y="5625752"/>
                <a:ext cx="292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6947" name="Freihand 116946">
                <a:extLst>
                  <a:ext uri="{FF2B5EF4-FFF2-40B4-BE49-F238E27FC236}">
                    <a16:creationId xmlns:a16="http://schemas.microsoft.com/office/drawing/2014/main" id="{B4186419-02DC-4161-93E8-5847EDBD11CB}"/>
                  </a:ext>
                </a:extLst>
              </p14:cNvPr>
              <p14:cNvContentPartPr/>
              <p14:nvPr/>
            </p14:nvContentPartPr>
            <p14:xfrm>
              <a:off x="5991202" y="5552672"/>
              <a:ext cx="63720" cy="131040"/>
            </p14:xfrm>
          </p:contentPart>
        </mc:Choice>
        <mc:Fallback>
          <p:pic>
            <p:nvPicPr>
              <p:cNvPr id="116947" name="Freihand 116946">
                <a:extLst>
                  <a:ext uri="{FF2B5EF4-FFF2-40B4-BE49-F238E27FC236}">
                    <a16:creationId xmlns:a16="http://schemas.microsoft.com/office/drawing/2014/main" id="{B4186419-02DC-4161-93E8-5847EDBD11CB}"/>
                  </a:ext>
                </a:extLst>
              </p:cNvPr>
              <p:cNvPicPr/>
              <p:nvPr/>
            </p:nvPicPr>
            <p:blipFill>
              <a:blip r:embed="rId30"/>
              <a:stretch>
                <a:fillRect/>
              </a:stretch>
            </p:blipFill>
            <p:spPr>
              <a:xfrm>
                <a:off x="5986882" y="5548352"/>
                <a:ext cx="72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6948" name="Freihand 116947">
                <a:extLst>
                  <a:ext uri="{FF2B5EF4-FFF2-40B4-BE49-F238E27FC236}">
                    <a16:creationId xmlns:a16="http://schemas.microsoft.com/office/drawing/2014/main" id="{C94BD252-722C-45E7-BE11-C432BD4502B4}"/>
                  </a:ext>
                </a:extLst>
              </p14:cNvPr>
              <p14:cNvContentPartPr/>
              <p14:nvPr/>
            </p14:nvContentPartPr>
            <p14:xfrm>
              <a:off x="6027922" y="5634032"/>
              <a:ext cx="47880" cy="31680"/>
            </p14:xfrm>
          </p:contentPart>
        </mc:Choice>
        <mc:Fallback>
          <p:pic>
            <p:nvPicPr>
              <p:cNvPr id="116948" name="Freihand 116947">
                <a:extLst>
                  <a:ext uri="{FF2B5EF4-FFF2-40B4-BE49-F238E27FC236}">
                    <a16:creationId xmlns:a16="http://schemas.microsoft.com/office/drawing/2014/main" id="{C94BD252-722C-45E7-BE11-C432BD4502B4}"/>
                  </a:ext>
                </a:extLst>
              </p:cNvPr>
              <p:cNvPicPr/>
              <p:nvPr/>
            </p:nvPicPr>
            <p:blipFill>
              <a:blip r:embed="rId32"/>
              <a:stretch>
                <a:fillRect/>
              </a:stretch>
            </p:blipFill>
            <p:spPr>
              <a:xfrm>
                <a:off x="6023602" y="5629712"/>
                <a:ext cx="56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6949" name="Freihand 116948">
                <a:extLst>
                  <a:ext uri="{FF2B5EF4-FFF2-40B4-BE49-F238E27FC236}">
                    <a16:creationId xmlns:a16="http://schemas.microsoft.com/office/drawing/2014/main" id="{347542BB-0D8D-47CC-BDF8-3428F8466F5A}"/>
                  </a:ext>
                </a:extLst>
              </p14:cNvPr>
              <p14:cNvContentPartPr/>
              <p14:nvPr/>
            </p14:nvContentPartPr>
            <p14:xfrm>
              <a:off x="6086962" y="5553032"/>
              <a:ext cx="229320" cy="108000"/>
            </p14:xfrm>
          </p:contentPart>
        </mc:Choice>
        <mc:Fallback>
          <p:pic>
            <p:nvPicPr>
              <p:cNvPr id="116949" name="Freihand 116948">
                <a:extLst>
                  <a:ext uri="{FF2B5EF4-FFF2-40B4-BE49-F238E27FC236}">
                    <a16:creationId xmlns:a16="http://schemas.microsoft.com/office/drawing/2014/main" id="{347542BB-0D8D-47CC-BDF8-3428F8466F5A}"/>
                  </a:ext>
                </a:extLst>
              </p:cNvPr>
              <p:cNvPicPr/>
              <p:nvPr/>
            </p:nvPicPr>
            <p:blipFill>
              <a:blip r:embed="rId34"/>
              <a:stretch>
                <a:fillRect/>
              </a:stretch>
            </p:blipFill>
            <p:spPr>
              <a:xfrm>
                <a:off x="6082642" y="5548712"/>
                <a:ext cx="237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6950" name="Freihand 116949">
                <a:extLst>
                  <a:ext uri="{FF2B5EF4-FFF2-40B4-BE49-F238E27FC236}">
                    <a16:creationId xmlns:a16="http://schemas.microsoft.com/office/drawing/2014/main" id="{EEBD2896-F2BB-4871-A0B2-47619F634590}"/>
                  </a:ext>
                </a:extLst>
              </p14:cNvPr>
              <p14:cNvContentPartPr/>
              <p14:nvPr/>
            </p14:nvContentPartPr>
            <p14:xfrm>
              <a:off x="6325642" y="5475992"/>
              <a:ext cx="75240" cy="114840"/>
            </p14:xfrm>
          </p:contentPart>
        </mc:Choice>
        <mc:Fallback>
          <p:pic>
            <p:nvPicPr>
              <p:cNvPr id="116950" name="Freihand 116949">
                <a:extLst>
                  <a:ext uri="{FF2B5EF4-FFF2-40B4-BE49-F238E27FC236}">
                    <a16:creationId xmlns:a16="http://schemas.microsoft.com/office/drawing/2014/main" id="{EEBD2896-F2BB-4871-A0B2-47619F634590}"/>
                  </a:ext>
                </a:extLst>
              </p:cNvPr>
              <p:cNvPicPr/>
              <p:nvPr/>
            </p:nvPicPr>
            <p:blipFill>
              <a:blip r:embed="rId36"/>
              <a:stretch>
                <a:fillRect/>
              </a:stretch>
            </p:blipFill>
            <p:spPr>
              <a:xfrm>
                <a:off x="6321322" y="5471672"/>
                <a:ext cx="83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6951" name="Freihand 116950">
                <a:extLst>
                  <a:ext uri="{FF2B5EF4-FFF2-40B4-BE49-F238E27FC236}">
                    <a16:creationId xmlns:a16="http://schemas.microsoft.com/office/drawing/2014/main" id="{4473769E-F9ED-464D-834B-48DA9AB5FE57}"/>
                  </a:ext>
                </a:extLst>
              </p14:cNvPr>
              <p14:cNvContentPartPr/>
              <p14:nvPr/>
            </p14:nvContentPartPr>
            <p14:xfrm>
              <a:off x="6551002" y="5449352"/>
              <a:ext cx="104400" cy="111240"/>
            </p14:xfrm>
          </p:contentPart>
        </mc:Choice>
        <mc:Fallback>
          <p:pic>
            <p:nvPicPr>
              <p:cNvPr id="116951" name="Freihand 116950">
                <a:extLst>
                  <a:ext uri="{FF2B5EF4-FFF2-40B4-BE49-F238E27FC236}">
                    <a16:creationId xmlns:a16="http://schemas.microsoft.com/office/drawing/2014/main" id="{4473769E-F9ED-464D-834B-48DA9AB5FE57}"/>
                  </a:ext>
                </a:extLst>
              </p:cNvPr>
              <p:cNvPicPr/>
              <p:nvPr/>
            </p:nvPicPr>
            <p:blipFill>
              <a:blip r:embed="rId38"/>
              <a:stretch>
                <a:fillRect/>
              </a:stretch>
            </p:blipFill>
            <p:spPr>
              <a:xfrm>
                <a:off x="6546682" y="5445032"/>
                <a:ext cx="113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6952" name="Freihand 116951">
                <a:extLst>
                  <a:ext uri="{FF2B5EF4-FFF2-40B4-BE49-F238E27FC236}">
                    <a16:creationId xmlns:a16="http://schemas.microsoft.com/office/drawing/2014/main" id="{6A915D7A-007A-4A5B-A888-CD38B190610F}"/>
                  </a:ext>
                </a:extLst>
              </p14:cNvPr>
              <p14:cNvContentPartPr/>
              <p14:nvPr/>
            </p14:nvContentPartPr>
            <p14:xfrm>
              <a:off x="6661522" y="5423072"/>
              <a:ext cx="52560" cy="105840"/>
            </p14:xfrm>
          </p:contentPart>
        </mc:Choice>
        <mc:Fallback>
          <p:pic>
            <p:nvPicPr>
              <p:cNvPr id="116952" name="Freihand 116951">
                <a:extLst>
                  <a:ext uri="{FF2B5EF4-FFF2-40B4-BE49-F238E27FC236}">
                    <a16:creationId xmlns:a16="http://schemas.microsoft.com/office/drawing/2014/main" id="{6A915D7A-007A-4A5B-A888-CD38B190610F}"/>
                  </a:ext>
                </a:extLst>
              </p:cNvPr>
              <p:cNvPicPr/>
              <p:nvPr/>
            </p:nvPicPr>
            <p:blipFill>
              <a:blip r:embed="rId40"/>
              <a:stretch>
                <a:fillRect/>
              </a:stretch>
            </p:blipFill>
            <p:spPr>
              <a:xfrm>
                <a:off x="6657202" y="5418752"/>
                <a:ext cx="61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6953" name="Freihand 116952">
                <a:extLst>
                  <a:ext uri="{FF2B5EF4-FFF2-40B4-BE49-F238E27FC236}">
                    <a16:creationId xmlns:a16="http://schemas.microsoft.com/office/drawing/2014/main" id="{7090B427-8F95-4EE0-93AC-E712BD54D7F1}"/>
                  </a:ext>
                </a:extLst>
              </p14:cNvPr>
              <p14:cNvContentPartPr/>
              <p14:nvPr/>
            </p14:nvContentPartPr>
            <p14:xfrm>
              <a:off x="6757282" y="5435672"/>
              <a:ext cx="28800" cy="22320"/>
            </p14:xfrm>
          </p:contentPart>
        </mc:Choice>
        <mc:Fallback>
          <p:pic>
            <p:nvPicPr>
              <p:cNvPr id="116953" name="Freihand 116952">
                <a:extLst>
                  <a:ext uri="{FF2B5EF4-FFF2-40B4-BE49-F238E27FC236}">
                    <a16:creationId xmlns:a16="http://schemas.microsoft.com/office/drawing/2014/main" id="{7090B427-8F95-4EE0-93AC-E712BD54D7F1}"/>
                  </a:ext>
                </a:extLst>
              </p:cNvPr>
              <p:cNvPicPr/>
              <p:nvPr/>
            </p:nvPicPr>
            <p:blipFill>
              <a:blip r:embed="rId42"/>
              <a:stretch>
                <a:fillRect/>
              </a:stretch>
            </p:blipFill>
            <p:spPr>
              <a:xfrm>
                <a:off x="6752962" y="5431352"/>
                <a:ext cx="37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6954" name="Freihand 116953">
                <a:extLst>
                  <a:ext uri="{FF2B5EF4-FFF2-40B4-BE49-F238E27FC236}">
                    <a16:creationId xmlns:a16="http://schemas.microsoft.com/office/drawing/2014/main" id="{CEBE78CB-5C11-49DB-B521-F3BF7F1B95F8}"/>
                  </a:ext>
                </a:extLst>
              </p14:cNvPr>
              <p14:cNvContentPartPr/>
              <p14:nvPr/>
            </p14:nvContentPartPr>
            <p14:xfrm>
              <a:off x="6779242" y="5490032"/>
              <a:ext cx="2160" cy="5760"/>
            </p14:xfrm>
          </p:contentPart>
        </mc:Choice>
        <mc:Fallback>
          <p:pic>
            <p:nvPicPr>
              <p:cNvPr id="116954" name="Freihand 116953">
                <a:extLst>
                  <a:ext uri="{FF2B5EF4-FFF2-40B4-BE49-F238E27FC236}">
                    <a16:creationId xmlns:a16="http://schemas.microsoft.com/office/drawing/2014/main" id="{CEBE78CB-5C11-49DB-B521-F3BF7F1B95F8}"/>
                  </a:ext>
                </a:extLst>
              </p:cNvPr>
              <p:cNvPicPr/>
              <p:nvPr/>
            </p:nvPicPr>
            <p:blipFill>
              <a:blip r:embed="rId44"/>
              <a:stretch>
                <a:fillRect/>
              </a:stretch>
            </p:blipFill>
            <p:spPr>
              <a:xfrm>
                <a:off x="6774922" y="5485712"/>
                <a:ext cx="10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6956" name="Freihand 116955">
                <a:extLst>
                  <a:ext uri="{FF2B5EF4-FFF2-40B4-BE49-F238E27FC236}">
                    <a16:creationId xmlns:a16="http://schemas.microsoft.com/office/drawing/2014/main" id="{98B94897-3335-4C7E-91A1-EE6170934D58}"/>
                  </a:ext>
                </a:extLst>
              </p14:cNvPr>
              <p14:cNvContentPartPr/>
              <p14:nvPr/>
            </p14:nvContentPartPr>
            <p14:xfrm>
              <a:off x="6852322" y="5304992"/>
              <a:ext cx="114120" cy="169920"/>
            </p14:xfrm>
          </p:contentPart>
        </mc:Choice>
        <mc:Fallback>
          <p:pic>
            <p:nvPicPr>
              <p:cNvPr id="116956" name="Freihand 116955">
                <a:extLst>
                  <a:ext uri="{FF2B5EF4-FFF2-40B4-BE49-F238E27FC236}">
                    <a16:creationId xmlns:a16="http://schemas.microsoft.com/office/drawing/2014/main" id="{98B94897-3335-4C7E-91A1-EE6170934D58}"/>
                  </a:ext>
                </a:extLst>
              </p:cNvPr>
              <p:cNvPicPr/>
              <p:nvPr/>
            </p:nvPicPr>
            <p:blipFill>
              <a:blip r:embed="rId46"/>
              <a:stretch>
                <a:fillRect/>
              </a:stretch>
            </p:blipFill>
            <p:spPr>
              <a:xfrm>
                <a:off x="6848002" y="5300672"/>
                <a:ext cx="122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6957" name="Freihand 116956">
                <a:extLst>
                  <a:ext uri="{FF2B5EF4-FFF2-40B4-BE49-F238E27FC236}">
                    <a16:creationId xmlns:a16="http://schemas.microsoft.com/office/drawing/2014/main" id="{3C103838-0872-4245-B449-79B3A6ED85C2}"/>
                  </a:ext>
                </a:extLst>
              </p14:cNvPr>
              <p14:cNvContentPartPr/>
              <p14:nvPr/>
            </p14:nvContentPartPr>
            <p14:xfrm>
              <a:off x="6968962" y="5334152"/>
              <a:ext cx="168840" cy="87120"/>
            </p14:xfrm>
          </p:contentPart>
        </mc:Choice>
        <mc:Fallback>
          <p:pic>
            <p:nvPicPr>
              <p:cNvPr id="116957" name="Freihand 116956">
                <a:extLst>
                  <a:ext uri="{FF2B5EF4-FFF2-40B4-BE49-F238E27FC236}">
                    <a16:creationId xmlns:a16="http://schemas.microsoft.com/office/drawing/2014/main" id="{3C103838-0872-4245-B449-79B3A6ED85C2}"/>
                  </a:ext>
                </a:extLst>
              </p:cNvPr>
              <p:cNvPicPr/>
              <p:nvPr/>
            </p:nvPicPr>
            <p:blipFill>
              <a:blip r:embed="rId48"/>
              <a:stretch>
                <a:fillRect/>
              </a:stretch>
            </p:blipFill>
            <p:spPr>
              <a:xfrm>
                <a:off x="6964642" y="5329832"/>
                <a:ext cx="177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16958" name="Freihand 116957">
                <a:extLst>
                  <a:ext uri="{FF2B5EF4-FFF2-40B4-BE49-F238E27FC236}">
                    <a16:creationId xmlns:a16="http://schemas.microsoft.com/office/drawing/2014/main" id="{65BED927-417F-4F22-B77D-372996A5AB6E}"/>
                  </a:ext>
                </a:extLst>
              </p14:cNvPr>
              <p14:cNvContentPartPr/>
              <p14:nvPr/>
            </p14:nvContentPartPr>
            <p14:xfrm>
              <a:off x="7169482" y="5203472"/>
              <a:ext cx="127080" cy="140760"/>
            </p14:xfrm>
          </p:contentPart>
        </mc:Choice>
        <mc:Fallback>
          <p:pic>
            <p:nvPicPr>
              <p:cNvPr id="116958" name="Freihand 116957">
                <a:extLst>
                  <a:ext uri="{FF2B5EF4-FFF2-40B4-BE49-F238E27FC236}">
                    <a16:creationId xmlns:a16="http://schemas.microsoft.com/office/drawing/2014/main" id="{65BED927-417F-4F22-B77D-372996A5AB6E}"/>
                  </a:ext>
                </a:extLst>
              </p:cNvPr>
              <p:cNvPicPr/>
              <p:nvPr/>
            </p:nvPicPr>
            <p:blipFill>
              <a:blip r:embed="rId50"/>
              <a:stretch>
                <a:fillRect/>
              </a:stretch>
            </p:blipFill>
            <p:spPr>
              <a:xfrm>
                <a:off x="7165162" y="5199152"/>
                <a:ext cx="135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16959" name="Freihand 116958">
                <a:extLst>
                  <a:ext uri="{FF2B5EF4-FFF2-40B4-BE49-F238E27FC236}">
                    <a16:creationId xmlns:a16="http://schemas.microsoft.com/office/drawing/2014/main" id="{46DA943F-3F35-4A0D-9B64-BB059A6C25E0}"/>
                  </a:ext>
                </a:extLst>
              </p14:cNvPr>
              <p14:cNvContentPartPr/>
              <p14:nvPr/>
            </p14:nvContentPartPr>
            <p14:xfrm>
              <a:off x="7296922" y="5200592"/>
              <a:ext cx="92160" cy="99360"/>
            </p14:xfrm>
          </p:contentPart>
        </mc:Choice>
        <mc:Fallback>
          <p:pic>
            <p:nvPicPr>
              <p:cNvPr id="116959" name="Freihand 116958">
                <a:extLst>
                  <a:ext uri="{FF2B5EF4-FFF2-40B4-BE49-F238E27FC236}">
                    <a16:creationId xmlns:a16="http://schemas.microsoft.com/office/drawing/2014/main" id="{46DA943F-3F35-4A0D-9B64-BB059A6C25E0}"/>
                  </a:ext>
                </a:extLst>
              </p:cNvPr>
              <p:cNvPicPr/>
              <p:nvPr/>
            </p:nvPicPr>
            <p:blipFill>
              <a:blip r:embed="rId52"/>
              <a:stretch>
                <a:fillRect/>
              </a:stretch>
            </p:blipFill>
            <p:spPr>
              <a:xfrm>
                <a:off x="7292602" y="5196272"/>
                <a:ext cx="100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16960" name="Freihand 116959">
                <a:extLst>
                  <a:ext uri="{FF2B5EF4-FFF2-40B4-BE49-F238E27FC236}">
                    <a16:creationId xmlns:a16="http://schemas.microsoft.com/office/drawing/2014/main" id="{699BDFF7-A7C5-4A2A-AD4B-D7804FEAD8CD}"/>
                  </a:ext>
                </a:extLst>
              </p14:cNvPr>
              <p14:cNvContentPartPr/>
              <p14:nvPr/>
            </p14:nvContentPartPr>
            <p14:xfrm>
              <a:off x="7387282" y="5161712"/>
              <a:ext cx="114120" cy="92160"/>
            </p14:xfrm>
          </p:contentPart>
        </mc:Choice>
        <mc:Fallback>
          <p:pic>
            <p:nvPicPr>
              <p:cNvPr id="116960" name="Freihand 116959">
                <a:extLst>
                  <a:ext uri="{FF2B5EF4-FFF2-40B4-BE49-F238E27FC236}">
                    <a16:creationId xmlns:a16="http://schemas.microsoft.com/office/drawing/2014/main" id="{699BDFF7-A7C5-4A2A-AD4B-D7804FEAD8CD}"/>
                  </a:ext>
                </a:extLst>
              </p:cNvPr>
              <p:cNvPicPr/>
              <p:nvPr/>
            </p:nvPicPr>
            <p:blipFill>
              <a:blip r:embed="rId54"/>
              <a:stretch>
                <a:fillRect/>
              </a:stretch>
            </p:blipFill>
            <p:spPr>
              <a:xfrm>
                <a:off x="7382962" y="5157392"/>
                <a:ext cx="122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6961" name="Freihand 116960">
                <a:extLst>
                  <a:ext uri="{FF2B5EF4-FFF2-40B4-BE49-F238E27FC236}">
                    <a16:creationId xmlns:a16="http://schemas.microsoft.com/office/drawing/2014/main" id="{E2BD1A66-01F3-4A3A-A6DF-7102AE00FC09}"/>
                  </a:ext>
                </a:extLst>
              </p14:cNvPr>
              <p14:cNvContentPartPr/>
              <p14:nvPr/>
            </p14:nvContentPartPr>
            <p14:xfrm>
              <a:off x="7475482" y="5064512"/>
              <a:ext cx="147240" cy="126360"/>
            </p14:xfrm>
          </p:contentPart>
        </mc:Choice>
        <mc:Fallback>
          <p:pic>
            <p:nvPicPr>
              <p:cNvPr id="116961" name="Freihand 116960">
                <a:extLst>
                  <a:ext uri="{FF2B5EF4-FFF2-40B4-BE49-F238E27FC236}">
                    <a16:creationId xmlns:a16="http://schemas.microsoft.com/office/drawing/2014/main" id="{E2BD1A66-01F3-4A3A-A6DF-7102AE00FC09}"/>
                  </a:ext>
                </a:extLst>
              </p:cNvPr>
              <p:cNvPicPr/>
              <p:nvPr/>
            </p:nvPicPr>
            <p:blipFill>
              <a:blip r:embed="rId56"/>
              <a:stretch>
                <a:fillRect/>
              </a:stretch>
            </p:blipFill>
            <p:spPr>
              <a:xfrm>
                <a:off x="7471162" y="5060192"/>
                <a:ext cx="155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6963" name="Freihand 116962">
                <a:extLst>
                  <a:ext uri="{FF2B5EF4-FFF2-40B4-BE49-F238E27FC236}">
                    <a16:creationId xmlns:a16="http://schemas.microsoft.com/office/drawing/2014/main" id="{C96FAF29-BD9B-407E-9EDD-F1322BF53564}"/>
                  </a:ext>
                </a:extLst>
              </p14:cNvPr>
              <p14:cNvContentPartPr/>
              <p14:nvPr/>
            </p14:nvContentPartPr>
            <p14:xfrm>
              <a:off x="7358842" y="5060552"/>
              <a:ext cx="64800" cy="31320"/>
            </p14:xfrm>
          </p:contentPart>
        </mc:Choice>
        <mc:Fallback>
          <p:pic>
            <p:nvPicPr>
              <p:cNvPr id="116963" name="Freihand 116962">
                <a:extLst>
                  <a:ext uri="{FF2B5EF4-FFF2-40B4-BE49-F238E27FC236}">
                    <a16:creationId xmlns:a16="http://schemas.microsoft.com/office/drawing/2014/main" id="{C96FAF29-BD9B-407E-9EDD-F1322BF53564}"/>
                  </a:ext>
                </a:extLst>
              </p:cNvPr>
              <p:cNvPicPr/>
              <p:nvPr/>
            </p:nvPicPr>
            <p:blipFill>
              <a:blip r:embed="rId58"/>
              <a:stretch>
                <a:fillRect/>
              </a:stretch>
            </p:blipFill>
            <p:spPr>
              <a:xfrm>
                <a:off x="7354522" y="5056232"/>
                <a:ext cx="73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6965" name="Freihand 116964">
                <a:extLst>
                  <a:ext uri="{FF2B5EF4-FFF2-40B4-BE49-F238E27FC236}">
                    <a16:creationId xmlns:a16="http://schemas.microsoft.com/office/drawing/2014/main" id="{73723EAD-3B7C-49B5-AFA2-394C1AF1564A}"/>
                  </a:ext>
                </a:extLst>
              </p14:cNvPr>
              <p14:cNvContentPartPr/>
              <p14:nvPr/>
            </p14:nvContentPartPr>
            <p14:xfrm>
              <a:off x="7587082" y="5018792"/>
              <a:ext cx="156600" cy="118080"/>
            </p14:xfrm>
          </p:contentPart>
        </mc:Choice>
        <mc:Fallback>
          <p:pic>
            <p:nvPicPr>
              <p:cNvPr id="116965" name="Freihand 116964">
                <a:extLst>
                  <a:ext uri="{FF2B5EF4-FFF2-40B4-BE49-F238E27FC236}">
                    <a16:creationId xmlns:a16="http://schemas.microsoft.com/office/drawing/2014/main" id="{73723EAD-3B7C-49B5-AFA2-394C1AF1564A}"/>
                  </a:ext>
                </a:extLst>
              </p:cNvPr>
              <p:cNvPicPr/>
              <p:nvPr/>
            </p:nvPicPr>
            <p:blipFill>
              <a:blip r:embed="rId60"/>
              <a:stretch>
                <a:fillRect/>
              </a:stretch>
            </p:blipFill>
            <p:spPr>
              <a:xfrm>
                <a:off x="7582762" y="5014472"/>
                <a:ext cx="165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6966" name="Freihand 116965">
                <a:extLst>
                  <a:ext uri="{FF2B5EF4-FFF2-40B4-BE49-F238E27FC236}">
                    <a16:creationId xmlns:a16="http://schemas.microsoft.com/office/drawing/2014/main" id="{7C493870-02EB-427B-B797-20BAAC1F4877}"/>
                  </a:ext>
                </a:extLst>
              </p14:cNvPr>
              <p14:cNvContentPartPr/>
              <p14:nvPr/>
            </p14:nvContentPartPr>
            <p14:xfrm>
              <a:off x="7669522" y="4996832"/>
              <a:ext cx="33840" cy="1080"/>
            </p14:xfrm>
          </p:contentPart>
        </mc:Choice>
        <mc:Fallback>
          <p:pic>
            <p:nvPicPr>
              <p:cNvPr id="116966" name="Freihand 116965">
                <a:extLst>
                  <a:ext uri="{FF2B5EF4-FFF2-40B4-BE49-F238E27FC236}">
                    <a16:creationId xmlns:a16="http://schemas.microsoft.com/office/drawing/2014/main" id="{7C493870-02EB-427B-B797-20BAAC1F4877}"/>
                  </a:ext>
                </a:extLst>
              </p:cNvPr>
              <p:cNvPicPr/>
              <p:nvPr/>
            </p:nvPicPr>
            <p:blipFill>
              <a:blip r:embed="rId62"/>
              <a:stretch>
                <a:fillRect/>
              </a:stretch>
            </p:blipFill>
            <p:spPr>
              <a:xfrm>
                <a:off x="7665202" y="4992512"/>
                <a:ext cx="424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6967" name="Freihand 116966">
                <a:extLst>
                  <a:ext uri="{FF2B5EF4-FFF2-40B4-BE49-F238E27FC236}">
                    <a16:creationId xmlns:a16="http://schemas.microsoft.com/office/drawing/2014/main" id="{9E12839C-A3F6-4E9D-840F-AE69065437FA}"/>
                  </a:ext>
                </a:extLst>
              </p14:cNvPr>
              <p14:cNvContentPartPr/>
              <p14:nvPr/>
            </p14:nvContentPartPr>
            <p14:xfrm>
              <a:off x="7751602" y="4926272"/>
              <a:ext cx="85320" cy="163800"/>
            </p14:xfrm>
          </p:contentPart>
        </mc:Choice>
        <mc:Fallback>
          <p:pic>
            <p:nvPicPr>
              <p:cNvPr id="116967" name="Freihand 116966">
                <a:extLst>
                  <a:ext uri="{FF2B5EF4-FFF2-40B4-BE49-F238E27FC236}">
                    <a16:creationId xmlns:a16="http://schemas.microsoft.com/office/drawing/2014/main" id="{9E12839C-A3F6-4E9D-840F-AE69065437FA}"/>
                  </a:ext>
                </a:extLst>
              </p:cNvPr>
              <p:cNvPicPr/>
              <p:nvPr/>
            </p:nvPicPr>
            <p:blipFill>
              <a:blip r:embed="rId64"/>
              <a:stretch>
                <a:fillRect/>
              </a:stretch>
            </p:blipFill>
            <p:spPr>
              <a:xfrm>
                <a:off x="7747282" y="4921952"/>
                <a:ext cx="93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6968" name="Freihand 116967">
                <a:extLst>
                  <a:ext uri="{FF2B5EF4-FFF2-40B4-BE49-F238E27FC236}">
                    <a16:creationId xmlns:a16="http://schemas.microsoft.com/office/drawing/2014/main" id="{90AA6CB5-596D-4438-9F01-B2434231A94F}"/>
                  </a:ext>
                </a:extLst>
              </p14:cNvPr>
              <p14:cNvContentPartPr/>
              <p14:nvPr/>
            </p14:nvContentPartPr>
            <p14:xfrm>
              <a:off x="7928362" y="4857512"/>
              <a:ext cx="70200" cy="84600"/>
            </p14:xfrm>
          </p:contentPart>
        </mc:Choice>
        <mc:Fallback>
          <p:pic>
            <p:nvPicPr>
              <p:cNvPr id="116968" name="Freihand 116967">
                <a:extLst>
                  <a:ext uri="{FF2B5EF4-FFF2-40B4-BE49-F238E27FC236}">
                    <a16:creationId xmlns:a16="http://schemas.microsoft.com/office/drawing/2014/main" id="{90AA6CB5-596D-4438-9F01-B2434231A94F}"/>
                  </a:ext>
                </a:extLst>
              </p:cNvPr>
              <p:cNvPicPr/>
              <p:nvPr/>
            </p:nvPicPr>
            <p:blipFill>
              <a:blip r:embed="rId66"/>
              <a:stretch>
                <a:fillRect/>
              </a:stretch>
            </p:blipFill>
            <p:spPr>
              <a:xfrm>
                <a:off x="7924042" y="4853192"/>
                <a:ext cx="78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6969" name="Freihand 116968">
                <a:extLst>
                  <a:ext uri="{FF2B5EF4-FFF2-40B4-BE49-F238E27FC236}">
                    <a16:creationId xmlns:a16="http://schemas.microsoft.com/office/drawing/2014/main" id="{64AB1D3E-EB52-4A24-9807-75047D820BC9}"/>
                  </a:ext>
                </a:extLst>
              </p14:cNvPr>
              <p14:cNvContentPartPr/>
              <p14:nvPr/>
            </p14:nvContentPartPr>
            <p14:xfrm>
              <a:off x="8016562" y="4719992"/>
              <a:ext cx="259200" cy="175320"/>
            </p14:xfrm>
          </p:contentPart>
        </mc:Choice>
        <mc:Fallback>
          <p:pic>
            <p:nvPicPr>
              <p:cNvPr id="116969" name="Freihand 116968">
                <a:extLst>
                  <a:ext uri="{FF2B5EF4-FFF2-40B4-BE49-F238E27FC236}">
                    <a16:creationId xmlns:a16="http://schemas.microsoft.com/office/drawing/2014/main" id="{64AB1D3E-EB52-4A24-9807-75047D820BC9}"/>
                  </a:ext>
                </a:extLst>
              </p:cNvPr>
              <p:cNvPicPr/>
              <p:nvPr/>
            </p:nvPicPr>
            <p:blipFill>
              <a:blip r:embed="rId68"/>
              <a:stretch>
                <a:fillRect/>
              </a:stretch>
            </p:blipFill>
            <p:spPr>
              <a:xfrm>
                <a:off x="8012242" y="4715672"/>
                <a:ext cx="267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6970" name="Freihand 116969">
                <a:extLst>
                  <a:ext uri="{FF2B5EF4-FFF2-40B4-BE49-F238E27FC236}">
                    <a16:creationId xmlns:a16="http://schemas.microsoft.com/office/drawing/2014/main" id="{67E9EC6F-7972-4FEB-9104-6C5C1FBC580C}"/>
                  </a:ext>
                </a:extLst>
              </p14:cNvPr>
              <p14:cNvContentPartPr/>
              <p14:nvPr/>
            </p14:nvContentPartPr>
            <p14:xfrm>
              <a:off x="8281162" y="4664552"/>
              <a:ext cx="71280" cy="71280"/>
            </p14:xfrm>
          </p:contentPart>
        </mc:Choice>
        <mc:Fallback>
          <p:pic>
            <p:nvPicPr>
              <p:cNvPr id="116970" name="Freihand 116969">
                <a:extLst>
                  <a:ext uri="{FF2B5EF4-FFF2-40B4-BE49-F238E27FC236}">
                    <a16:creationId xmlns:a16="http://schemas.microsoft.com/office/drawing/2014/main" id="{67E9EC6F-7972-4FEB-9104-6C5C1FBC580C}"/>
                  </a:ext>
                </a:extLst>
              </p:cNvPr>
              <p:cNvPicPr/>
              <p:nvPr/>
            </p:nvPicPr>
            <p:blipFill>
              <a:blip r:embed="rId70"/>
              <a:stretch>
                <a:fillRect/>
              </a:stretch>
            </p:blipFill>
            <p:spPr>
              <a:xfrm>
                <a:off x="8276842" y="4660232"/>
                <a:ext cx="79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6971" name="Freihand 116970">
                <a:extLst>
                  <a:ext uri="{FF2B5EF4-FFF2-40B4-BE49-F238E27FC236}">
                    <a16:creationId xmlns:a16="http://schemas.microsoft.com/office/drawing/2014/main" id="{9149A008-37FB-49B8-9EFA-E76B9F3ECA02}"/>
                  </a:ext>
                </a:extLst>
              </p14:cNvPr>
              <p14:cNvContentPartPr/>
              <p14:nvPr/>
            </p14:nvContentPartPr>
            <p14:xfrm>
              <a:off x="8344882" y="4587152"/>
              <a:ext cx="97560" cy="87840"/>
            </p14:xfrm>
          </p:contentPart>
        </mc:Choice>
        <mc:Fallback>
          <p:pic>
            <p:nvPicPr>
              <p:cNvPr id="116971" name="Freihand 116970">
                <a:extLst>
                  <a:ext uri="{FF2B5EF4-FFF2-40B4-BE49-F238E27FC236}">
                    <a16:creationId xmlns:a16="http://schemas.microsoft.com/office/drawing/2014/main" id="{9149A008-37FB-49B8-9EFA-E76B9F3ECA02}"/>
                  </a:ext>
                </a:extLst>
              </p:cNvPr>
              <p:cNvPicPr/>
              <p:nvPr/>
            </p:nvPicPr>
            <p:blipFill>
              <a:blip r:embed="rId72"/>
              <a:stretch>
                <a:fillRect/>
              </a:stretch>
            </p:blipFill>
            <p:spPr>
              <a:xfrm>
                <a:off x="8340562" y="4582832"/>
                <a:ext cx="106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6972" name="Freihand 116971">
                <a:extLst>
                  <a:ext uri="{FF2B5EF4-FFF2-40B4-BE49-F238E27FC236}">
                    <a16:creationId xmlns:a16="http://schemas.microsoft.com/office/drawing/2014/main" id="{1A3BF09E-05D5-4F74-9FC4-082319AD893D}"/>
                  </a:ext>
                </a:extLst>
              </p14:cNvPr>
              <p14:cNvContentPartPr/>
              <p14:nvPr/>
            </p14:nvContentPartPr>
            <p14:xfrm>
              <a:off x="8430202" y="4496792"/>
              <a:ext cx="110160" cy="125640"/>
            </p14:xfrm>
          </p:contentPart>
        </mc:Choice>
        <mc:Fallback>
          <p:pic>
            <p:nvPicPr>
              <p:cNvPr id="116972" name="Freihand 116971">
                <a:extLst>
                  <a:ext uri="{FF2B5EF4-FFF2-40B4-BE49-F238E27FC236}">
                    <a16:creationId xmlns:a16="http://schemas.microsoft.com/office/drawing/2014/main" id="{1A3BF09E-05D5-4F74-9FC4-082319AD893D}"/>
                  </a:ext>
                </a:extLst>
              </p:cNvPr>
              <p:cNvPicPr/>
              <p:nvPr/>
            </p:nvPicPr>
            <p:blipFill>
              <a:blip r:embed="rId74"/>
              <a:stretch>
                <a:fillRect/>
              </a:stretch>
            </p:blipFill>
            <p:spPr>
              <a:xfrm>
                <a:off x="8425882" y="4492472"/>
                <a:ext cx="118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6973" name="Freihand 116972">
                <a:extLst>
                  <a:ext uri="{FF2B5EF4-FFF2-40B4-BE49-F238E27FC236}">
                    <a16:creationId xmlns:a16="http://schemas.microsoft.com/office/drawing/2014/main" id="{5F8ACEBB-AF6A-443E-AD9F-92EDD1F3004F}"/>
                  </a:ext>
                </a:extLst>
              </p14:cNvPr>
              <p14:cNvContentPartPr/>
              <p14:nvPr/>
            </p14:nvContentPartPr>
            <p14:xfrm>
              <a:off x="5685202" y="5828072"/>
              <a:ext cx="226800" cy="130320"/>
            </p14:xfrm>
          </p:contentPart>
        </mc:Choice>
        <mc:Fallback>
          <p:pic>
            <p:nvPicPr>
              <p:cNvPr id="116973" name="Freihand 116972">
                <a:extLst>
                  <a:ext uri="{FF2B5EF4-FFF2-40B4-BE49-F238E27FC236}">
                    <a16:creationId xmlns:a16="http://schemas.microsoft.com/office/drawing/2014/main" id="{5F8ACEBB-AF6A-443E-AD9F-92EDD1F3004F}"/>
                  </a:ext>
                </a:extLst>
              </p:cNvPr>
              <p:cNvPicPr/>
              <p:nvPr/>
            </p:nvPicPr>
            <p:blipFill>
              <a:blip r:embed="rId76"/>
              <a:stretch>
                <a:fillRect/>
              </a:stretch>
            </p:blipFill>
            <p:spPr>
              <a:xfrm>
                <a:off x="5680882" y="5823752"/>
                <a:ext cx="235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6974" name="Freihand 116973">
                <a:extLst>
                  <a:ext uri="{FF2B5EF4-FFF2-40B4-BE49-F238E27FC236}">
                    <a16:creationId xmlns:a16="http://schemas.microsoft.com/office/drawing/2014/main" id="{2D800247-EC75-455C-B8F7-87A937C5482A}"/>
                  </a:ext>
                </a:extLst>
              </p14:cNvPr>
              <p14:cNvContentPartPr/>
              <p14:nvPr/>
            </p14:nvContentPartPr>
            <p14:xfrm>
              <a:off x="5881402" y="5785952"/>
              <a:ext cx="7560" cy="25560"/>
            </p14:xfrm>
          </p:contentPart>
        </mc:Choice>
        <mc:Fallback>
          <p:pic>
            <p:nvPicPr>
              <p:cNvPr id="116974" name="Freihand 116973">
                <a:extLst>
                  <a:ext uri="{FF2B5EF4-FFF2-40B4-BE49-F238E27FC236}">
                    <a16:creationId xmlns:a16="http://schemas.microsoft.com/office/drawing/2014/main" id="{2D800247-EC75-455C-B8F7-87A937C5482A}"/>
                  </a:ext>
                </a:extLst>
              </p:cNvPr>
              <p:cNvPicPr/>
              <p:nvPr/>
            </p:nvPicPr>
            <p:blipFill>
              <a:blip r:embed="rId78"/>
              <a:stretch>
                <a:fillRect/>
              </a:stretch>
            </p:blipFill>
            <p:spPr>
              <a:xfrm>
                <a:off x="5877082" y="5781632"/>
                <a:ext cx="16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6975" name="Freihand 116974">
                <a:extLst>
                  <a:ext uri="{FF2B5EF4-FFF2-40B4-BE49-F238E27FC236}">
                    <a16:creationId xmlns:a16="http://schemas.microsoft.com/office/drawing/2014/main" id="{642CEF88-DD01-4656-BDD5-28CA6C887E4B}"/>
                  </a:ext>
                </a:extLst>
              </p14:cNvPr>
              <p14:cNvContentPartPr/>
              <p14:nvPr/>
            </p14:nvContentPartPr>
            <p14:xfrm>
              <a:off x="6065002" y="5737352"/>
              <a:ext cx="46800" cy="119160"/>
            </p14:xfrm>
          </p:contentPart>
        </mc:Choice>
        <mc:Fallback>
          <p:pic>
            <p:nvPicPr>
              <p:cNvPr id="116975" name="Freihand 116974">
                <a:extLst>
                  <a:ext uri="{FF2B5EF4-FFF2-40B4-BE49-F238E27FC236}">
                    <a16:creationId xmlns:a16="http://schemas.microsoft.com/office/drawing/2014/main" id="{642CEF88-DD01-4656-BDD5-28CA6C887E4B}"/>
                  </a:ext>
                </a:extLst>
              </p:cNvPr>
              <p:cNvPicPr/>
              <p:nvPr/>
            </p:nvPicPr>
            <p:blipFill>
              <a:blip r:embed="rId80"/>
              <a:stretch>
                <a:fillRect/>
              </a:stretch>
            </p:blipFill>
            <p:spPr>
              <a:xfrm>
                <a:off x="6060682" y="5733032"/>
                <a:ext cx="55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6976" name="Freihand 116975">
                <a:extLst>
                  <a:ext uri="{FF2B5EF4-FFF2-40B4-BE49-F238E27FC236}">
                    <a16:creationId xmlns:a16="http://schemas.microsoft.com/office/drawing/2014/main" id="{F2DC46D7-7140-4527-85C7-7EBAFFB0B3E2}"/>
                  </a:ext>
                </a:extLst>
              </p14:cNvPr>
              <p14:cNvContentPartPr/>
              <p14:nvPr/>
            </p14:nvContentPartPr>
            <p14:xfrm>
              <a:off x="6056002" y="5787392"/>
              <a:ext cx="69120" cy="18720"/>
            </p14:xfrm>
          </p:contentPart>
        </mc:Choice>
        <mc:Fallback>
          <p:pic>
            <p:nvPicPr>
              <p:cNvPr id="116976" name="Freihand 116975">
                <a:extLst>
                  <a:ext uri="{FF2B5EF4-FFF2-40B4-BE49-F238E27FC236}">
                    <a16:creationId xmlns:a16="http://schemas.microsoft.com/office/drawing/2014/main" id="{F2DC46D7-7140-4527-85C7-7EBAFFB0B3E2}"/>
                  </a:ext>
                </a:extLst>
              </p:cNvPr>
              <p:cNvPicPr/>
              <p:nvPr/>
            </p:nvPicPr>
            <p:blipFill>
              <a:blip r:embed="rId82"/>
              <a:stretch>
                <a:fillRect/>
              </a:stretch>
            </p:blipFill>
            <p:spPr>
              <a:xfrm>
                <a:off x="6051682" y="5783072"/>
                <a:ext cx="77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6977" name="Freihand 116976">
                <a:extLst>
                  <a:ext uri="{FF2B5EF4-FFF2-40B4-BE49-F238E27FC236}">
                    <a16:creationId xmlns:a16="http://schemas.microsoft.com/office/drawing/2014/main" id="{9BDAABB1-523A-4213-B357-4464B9298608}"/>
                  </a:ext>
                </a:extLst>
              </p14:cNvPr>
              <p14:cNvContentPartPr/>
              <p14:nvPr/>
            </p14:nvContentPartPr>
            <p14:xfrm>
              <a:off x="6125482" y="5721872"/>
              <a:ext cx="68400" cy="104400"/>
            </p14:xfrm>
          </p:contentPart>
        </mc:Choice>
        <mc:Fallback>
          <p:pic>
            <p:nvPicPr>
              <p:cNvPr id="116977" name="Freihand 116976">
                <a:extLst>
                  <a:ext uri="{FF2B5EF4-FFF2-40B4-BE49-F238E27FC236}">
                    <a16:creationId xmlns:a16="http://schemas.microsoft.com/office/drawing/2014/main" id="{9BDAABB1-523A-4213-B357-4464B9298608}"/>
                  </a:ext>
                </a:extLst>
              </p:cNvPr>
              <p:cNvPicPr/>
              <p:nvPr/>
            </p:nvPicPr>
            <p:blipFill>
              <a:blip r:embed="rId84"/>
              <a:stretch>
                <a:fillRect/>
              </a:stretch>
            </p:blipFill>
            <p:spPr>
              <a:xfrm>
                <a:off x="6121162" y="5717552"/>
                <a:ext cx="77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6978" name="Freihand 116977">
                <a:extLst>
                  <a:ext uri="{FF2B5EF4-FFF2-40B4-BE49-F238E27FC236}">
                    <a16:creationId xmlns:a16="http://schemas.microsoft.com/office/drawing/2014/main" id="{388F59B7-9FCC-41F2-A661-83C9069296B6}"/>
                  </a:ext>
                </a:extLst>
              </p14:cNvPr>
              <p14:cNvContentPartPr/>
              <p14:nvPr/>
            </p14:nvContentPartPr>
            <p14:xfrm>
              <a:off x="6253282" y="5723312"/>
              <a:ext cx="268200" cy="63000"/>
            </p14:xfrm>
          </p:contentPart>
        </mc:Choice>
        <mc:Fallback>
          <p:pic>
            <p:nvPicPr>
              <p:cNvPr id="116978" name="Freihand 116977">
                <a:extLst>
                  <a:ext uri="{FF2B5EF4-FFF2-40B4-BE49-F238E27FC236}">
                    <a16:creationId xmlns:a16="http://schemas.microsoft.com/office/drawing/2014/main" id="{388F59B7-9FCC-41F2-A661-83C9069296B6}"/>
                  </a:ext>
                </a:extLst>
              </p:cNvPr>
              <p:cNvPicPr/>
              <p:nvPr/>
            </p:nvPicPr>
            <p:blipFill>
              <a:blip r:embed="rId86"/>
              <a:stretch>
                <a:fillRect/>
              </a:stretch>
            </p:blipFill>
            <p:spPr>
              <a:xfrm>
                <a:off x="6248962" y="5718992"/>
                <a:ext cx="276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6980" name="Freihand 116979">
                <a:extLst>
                  <a:ext uri="{FF2B5EF4-FFF2-40B4-BE49-F238E27FC236}">
                    <a16:creationId xmlns:a16="http://schemas.microsoft.com/office/drawing/2014/main" id="{2EF0E683-9414-4D23-8AA6-0F9EED3C9843}"/>
                  </a:ext>
                </a:extLst>
              </p14:cNvPr>
              <p14:cNvContentPartPr/>
              <p14:nvPr/>
            </p14:nvContentPartPr>
            <p14:xfrm>
              <a:off x="6620122" y="5593352"/>
              <a:ext cx="91800" cy="119880"/>
            </p14:xfrm>
          </p:contentPart>
        </mc:Choice>
        <mc:Fallback>
          <p:pic>
            <p:nvPicPr>
              <p:cNvPr id="116980" name="Freihand 116979">
                <a:extLst>
                  <a:ext uri="{FF2B5EF4-FFF2-40B4-BE49-F238E27FC236}">
                    <a16:creationId xmlns:a16="http://schemas.microsoft.com/office/drawing/2014/main" id="{2EF0E683-9414-4D23-8AA6-0F9EED3C9843}"/>
                  </a:ext>
                </a:extLst>
              </p:cNvPr>
              <p:cNvPicPr/>
              <p:nvPr/>
            </p:nvPicPr>
            <p:blipFill>
              <a:blip r:embed="rId88"/>
              <a:stretch>
                <a:fillRect/>
              </a:stretch>
            </p:blipFill>
            <p:spPr>
              <a:xfrm>
                <a:off x="6615802" y="5589032"/>
                <a:ext cx="100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6982" name="Freihand 116981">
                <a:extLst>
                  <a:ext uri="{FF2B5EF4-FFF2-40B4-BE49-F238E27FC236}">
                    <a16:creationId xmlns:a16="http://schemas.microsoft.com/office/drawing/2014/main" id="{7A570682-A01F-464C-88CE-13E4BED98221}"/>
                  </a:ext>
                </a:extLst>
              </p14:cNvPr>
              <p14:cNvContentPartPr/>
              <p14:nvPr/>
            </p14:nvContentPartPr>
            <p14:xfrm>
              <a:off x="6753322" y="5595152"/>
              <a:ext cx="97560" cy="64800"/>
            </p14:xfrm>
          </p:contentPart>
        </mc:Choice>
        <mc:Fallback>
          <p:pic>
            <p:nvPicPr>
              <p:cNvPr id="116982" name="Freihand 116981">
                <a:extLst>
                  <a:ext uri="{FF2B5EF4-FFF2-40B4-BE49-F238E27FC236}">
                    <a16:creationId xmlns:a16="http://schemas.microsoft.com/office/drawing/2014/main" id="{7A570682-A01F-464C-88CE-13E4BED98221}"/>
                  </a:ext>
                </a:extLst>
              </p:cNvPr>
              <p:cNvPicPr/>
              <p:nvPr/>
            </p:nvPicPr>
            <p:blipFill>
              <a:blip r:embed="rId90"/>
              <a:stretch>
                <a:fillRect/>
              </a:stretch>
            </p:blipFill>
            <p:spPr>
              <a:xfrm>
                <a:off x="6749002" y="5590832"/>
                <a:ext cx="106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6983" name="Freihand 116982">
                <a:extLst>
                  <a:ext uri="{FF2B5EF4-FFF2-40B4-BE49-F238E27FC236}">
                    <a16:creationId xmlns:a16="http://schemas.microsoft.com/office/drawing/2014/main" id="{76920F5A-90DF-4549-9378-B7C4B394237A}"/>
                  </a:ext>
                </a:extLst>
              </p14:cNvPr>
              <p14:cNvContentPartPr/>
              <p14:nvPr/>
            </p14:nvContentPartPr>
            <p14:xfrm>
              <a:off x="6837562" y="5561672"/>
              <a:ext cx="65520" cy="85680"/>
            </p14:xfrm>
          </p:contentPart>
        </mc:Choice>
        <mc:Fallback>
          <p:pic>
            <p:nvPicPr>
              <p:cNvPr id="116983" name="Freihand 116982">
                <a:extLst>
                  <a:ext uri="{FF2B5EF4-FFF2-40B4-BE49-F238E27FC236}">
                    <a16:creationId xmlns:a16="http://schemas.microsoft.com/office/drawing/2014/main" id="{76920F5A-90DF-4549-9378-B7C4B394237A}"/>
                  </a:ext>
                </a:extLst>
              </p:cNvPr>
              <p:cNvPicPr/>
              <p:nvPr/>
            </p:nvPicPr>
            <p:blipFill>
              <a:blip r:embed="rId92"/>
              <a:stretch>
                <a:fillRect/>
              </a:stretch>
            </p:blipFill>
            <p:spPr>
              <a:xfrm>
                <a:off x="6833242" y="5557352"/>
                <a:ext cx="74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6984" name="Freihand 116983">
                <a:extLst>
                  <a:ext uri="{FF2B5EF4-FFF2-40B4-BE49-F238E27FC236}">
                    <a16:creationId xmlns:a16="http://schemas.microsoft.com/office/drawing/2014/main" id="{8D3EC8FF-CC42-4229-9B23-8A00723C7397}"/>
                  </a:ext>
                </a:extLst>
              </p14:cNvPr>
              <p14:cNvContentPartPr/>
              <p14:nvPr/>
            </p14:nvContentPartPr>
            <p14:xfrm>
              <a:off x="6983002" y="5498672"/>
              <a:ext cx="26640" cy="95040"/>
            </p14:xfrm>
          </p:contentPart>
        </mc:Choice>
        <mc:Fallback>
          <p:pic>
            <p:nvPicPr>
              <p:cNvPr id="116984" name="Freihand 116983">
                <a:extLst>
                  <a:ext uri="{FF2B5EF4-FFF2-40B4-BE49-F238E27FC236}">
                    <a16:creationId xmlns:a16="http://schemas.microsoft.com/office/drawing/2014/main" id="{8D3EC8FF-CC42-4229-9B23-8A00723C7397}"/>
                  </a:ext>
                </a:extLst>
              </p:cNvPr>
              <p:cNvPicPr/>
              <p:nvPr/>
            </p:nvPicPr>
            <p:blipFill>
              <a:blip r:embed="rId94"/>
              <a:stretch>
                <a:fillRect/>
              </a:stretch>
            </p:blipFill>
            <p:spPr>
              <a:xfrm>
                <a:off x="6978682" y="5494352"/>
                <a:ext cx="35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6985" name="Freihand 116984">
                <a:extLst>
                  <a:ext uri="{FF2B5EF4-FFF2-40B4-BE49-F238E27FC236}">
                    <a16:creationId xmlns:a16="http://schemas.microsoft.com/office/drawing/2014/main" id="{1C6B6345-37BC-41FF-82AB-9046B74E8E0C}"/>
                  </a:ext>
                </a:extLst>
              </p14:cNvPr>
              <p14:cNvContentPartPr/>
              <p14:nvPr/>
            </p14:nvContentPartPr>
            <p14:xfrm>
              <a:off x="6919282" y="5490752"/>
              <a:ext cx="88920" cy="45000"/>
            </p14:xfrm>
          </p:contentPart>
        </mc:Choice>
        <mc:Fallback>
          <p:pic>
            <p:nvPicPr>
              <p:cNvPr id="116985" name="Freihand 116984">
                <a:extLst>
                  <a:ext uri="{FF2B5EF4-FFF2-40B4-BE49-F238E27FC236}">
                    <a16:creationId xmlns:a16="http://schemas.microsoft.com/office/drawing/2014/main" id="{1C6B6345-37BC-41FF-82AB-9046B74E8E0C}"/>
                  </a:ext>
                </a:extLst>
              </p:cNvPr>
              <p:cNvPicPr/>
              <p:nvPr/>
            </p:nvPicPr>
            <p:blipFill>
              <a:blip r:embed="rId96"/>
              <a:stretch>
                <a:fillRect/>
              </a:stretch>
            </p:blipFill>
            <p:spPr>
              <a:xfrm>
                <a:off x="6914962" y="5486432"/>
                <a:ext cx="97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6986" name="Freihand 116985">
                <a:extLst>
                  <a:ext uri="{FF2B5EF4-FFF2-40B4-BE49-F238E27FC236}">
                    <a16:creationId xmlns:a16="http://schemas.microsoft.com/office/drawing/2014/main" id="{AD30A4F6-F1A8-45EE-8B58-133BFB4AF13A}"/>
                  </a:ext>
                </a:extLst>
              </p14:cNvPr>
              <p14:cNvContentPartPr/>
              <p14:nvPr/>
            </p14:nvContentPartPr>
            <p14:xfrm>
              <a:off x="7061122" y="5450792"/>
              <a:ext cx="17280" cy="117360"/>
            </p14:xfrm>
          </p:contentPart>
        </mc:Choice>
        <mc:Fallback>
          <p:pic>
            <p:nvPicPr>
              <p:cNvPr id="116986" name="Freihand 116985">
                <a:extLst>
                  <a:ext uri="{FF2B5EF4-FFF2-40B4-BE49-F238E27FC236}">
                    <a16:creationId xmlns:a16="http://schemas.microsoft.com/office/drawing/2014/main" id="{AD30A4F6-F1A8-45EE-8B58-133BFB4AF13A}"/>
                  </a:ext>
                </a:extLst>
              </p:cNvPr>
              <p:cNvPicPr/>
              <p:nvPr/>
            </p:nvPicPr>
            <p:blipFill>
              <a:blip r:embed="rId98"/>
              <a:stretch>
                <a:fillRect/>
              </a:stretch>
            </p:blipFill>
            <p:spPr>
              <a:xfrm>
                <a:off x="7056802" y="5446472"/>
                <a:ext cx="25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6987" name="Freihand 116986">
                <a:extLst>
                  <a:ext uri="{FF2B5EF4-FFF2-40B4-BE49-F238E27FC236}">
                    <a16:creationId xmlns:a16="http://schemas.microsoft.com/office/drawing/2014/main" id="{2C705715-C25E-4FAA-B1F0-424C228ECCFC}"/>
                  </a:ext>
                </a:extLst>
              </p14:cNvPr>
              <p14:cNvContentPartPr/>
              <p14:nvPr/>
            </p14:nvContentPartPr>
            <p14:xfrm>
              <a:off x="7011082" y="5434592"/>
              <a:ext cx="95760" cy="58680"/>
            </p14:xfrm>
          </p:contentPart>
        </mc:Choice>
        <mc:Fallback>
          <p:pic>
            <p:nvPicPr>
              <p:cNvPr id="116987" name="Freihand 116986">
                <a:extLst>
                  <a:ext uri="{FF2B5EF4-FFF2-40B4-BE49-F238E27FC236}">
                    <a16:creationId xmlns:a16="http://schemas.microsoft.com/office/drawing/2014/main" id="{2C705715-C25E-4FAA-B1F0-424C228ECCFC}"/>
                  </a:ext>
                </a:extLst>
              </p:cNvPr>
              <p:cNvPicPr/>
              <p:nvPr/>
            </p:nvPicPr>
            <p:blipFill>
              <a:blip r:embed="rId100"/>
              <a:stretch>
                <a:fillRect/>
              </a:stretch>
            </p:blipFill>
            <p:spPr>
              <a:xfrm>
                <a:off x="7006762" y="5430272"/>
                <a:ext cx="104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6988" name="Freihand 116987">
                <a:extLst>
                  <a:ext uri="{FF2B5EF4-FFF2-40B4-BE49-F238E27FC236}">
                    <a16:creationId xmlns:a16="http://schemas.microsoft.com/office/drawing/2014/main" id="{20351F2D-BCE6-431D-8126-16F7E0482F83}"/>
                  </a:ext>
                </a:extLst>
              </p14:cNvPr>
              <p14:cNvContentPartPr/>
              <p14:nvPr/>
            </p14:nvContentPartPr>
            <p14:xfrm>
              <a:off x="7220602" y="5392472"/>
              <a:ext cx="120960" cy="109080"/>
            </p14:xfrm>
          </p:contentPart>
        </mc:Choice>
        <mc:Fallback>
          <p:pic>
            <p:nvPicPr>
              <p:cNvPr id="116988" name="Freihand 116987">
                <a:extLst>
                  <a:ext uri="{FF2B5EF4-FFF2-40B4-BE49-F238E27FC236}">
                    <a16:creationId xmlns:a16="http://schemas.microsoft.com/office/drawing/2014/main" id="{20351F2D-BCE6-431D-8126-16F7E0482F83}"/>
                  </a:ext>
                </a:extLst>
              </p:cNvPr>
              <p:cNvPicPr/>
              <p:nvPr/>
            </p:nvPicPr>
            <p:blipFill>
              <a:blip r:embed="rId102"/>
              <a:stretch>
                <a:fillRect/>
              </a:stretch>
            </p:blipFill>
            <p:spPr>
              <a:xfrm>
                <a:off x="7216282" y="5388152"/>
                <a:ext cx="129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6989" name="Freihand 116988">
                <a:extLst>
                  <a:ext uri="{FF2B5EF4-FFF2-40B4-BE49-F238E27FC236}">
                    <a16:creationId xmlns:a16="http://schemas.microsoft.com/office/drawing/2014/main" id="{61E1DE31-CA4C-4B39-B1EB-EB5924C229F8}"/>
                  </a:ext>
                </a:extLst>
              </p14:cNvPr>
              <p14:cNvContentPartPr/>
              <p14:nvPr/>
            </p14:nvContentPartPr>
            <p14:xfrm>
              <a:off x="7331842" y="5337392"/>
              <a:ext cx="68760" cy="115560"/>
            </p14:xfrm>
          </p:contentPart>
        </mc:Choice>
        <mc:Fallback>
          <p:pic>
            <p:nvPicPr>
              <p:cNvPr id="116989" name="Freihand 116988">
                <a:extLst>
                  <a:ext uri="{FF2B5EF4-FFF2-40B4-BE49-F238E27FC236}">
                    <a16:creationId xmlns:a16="http://schemas.microsoft.com/office/drawing/2014/main" id="{61E1DE31-CA4C-4B39-B1EB-EB5924C229F8}"/>
                  </a:ext>
                </a:extLst>
              </p:cNvPr>
              <p:cNvPicPr/>
              <p:nvPr/>
            </p:nvPicPr>
            <p:blipFill>
              <a:blip r:embed="rId104"/>
              <a:stretch>
                <a:fillRect/>
              </a:stretch>
            </p:blipFill>
            <p:spPr>
              <a:xfrm>
                <a:off x="7327522" y="5333072"/>
                <a:ext cx="77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6990" name="Freihand 116989">
                <a:extLst>
                  <a:ext uri="{FF2B5EF4-FFF2-40B4-BE49-F238E27FC236}">
                    <a16:creationId xmlns:a16="http://schemas.microsoft.com/office/drawing/2014/main" id="{6C865C56-8951-40F5-8417-FAEF276278D7}"/>
                  </a:ext>
                </a:extLst>
              </p14:cNvPr>
              <p14:cNvContentPartPr/>
              <p14:nvPr/>
            </p14:nvContentPartPr>
            <p14:xfrm>
              <a:off x="7425082" y="5288792"/>
              <a:ext cx="126360" cy="111600"/>
            </p14:xfrm>
          </p:contentPart>
        </mc:Choice>
        <mc:Fallback>
          <p:pic>
            <p:nvPicPr>
              <p:cNvPr id="116990" name="Freihand 116989">
                <a:extLst>
                  <a:ext uri="{FF2B5EF4-FFF2-40B4-BE49-F238E27FC236}">
                    <a16:creationId xmlns:a16="http://schemas.microsoft.com/office/drawing/2014/main" id="{6C865C56-8951-40F5-8417-FAEF276278D7}"/>
                  </a:ext>
                </a:extLst>
              </p:cNvPr>
              <p:cNvPicPr/>
              <p:nvPr/>
            </p:nvPicPr>
            <p:blipFill>
              <a:blip r:embed="rId106"/>
              <a:stretch>
                <a:fillRect/>
              </a:stretch>
            </p:blipFill>
            <p:spPr>
              <a:xfrm>
                <a:off x="7420762" y="5284472"/>
                <a:ext cx="135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6992" name="Freihand 116991">
                <a:extLst>
                  <a:ext uri="{FF2B5EF4-FFF2-40B4-BE49-F238E27FC236}">
                    <a16:creationId xmlns:a16="http://schemas.microsoft.com/office/drawing/2014/main" id="{A51A2EDB-D940-4363-8DDF-4E65408B6D28}"/>
                  </a:ext>
                </a:extLst>
              </p14:cNvPr>
              <p14:cNvContentPartPr/>
              <p14:nvPr/>
            </p14:nvContentPartPr>
            <p14:xfrm>
              <a:off x="7200802" y="5365112"/>
              <a:ext cx="376920" cy="211320"/>
            </p14:xfrm>
          </p:contentPart>
        </mc:Choice>
        <mc:Fallback>
          <p:pic>
            <p:nvPicPr>
              <p:cNvPr id="116992" name="Freihand 116991">
                <a:extLst>
                  <a:ext uri="{FF2B5EF4-FFF2-40B4-BE49-F238E27FC236}">
                    <a16:creationId xmlns:a16="http://schemas.microsoft.com/office/drawing/2014/main" id="{A51A2EDB-D940-4363-8DDF-4E65408B6D28}"/>
                  </a:ext>
                </a:extLst>
              </p:cNvPr>
              <p:cNvPicPr/>
              <p:nvPr/>
            </p:nvPicPr>
            <p:blipFill>
              <a:blip r:embed="rId108"/>
              <a:stretch>
                <a:fillRect/>
              </a:stretch>
            </p:blipFill>
            <p:spPr>
              <a:xfrm>
                <a:off x="7196482" y="5360792"/>
                <a:ext cx="385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6993" name="Freihand 116992">
                <a:extLst>
                  <a:ext uri="{FF2B5EF4-FFF2-40B4-BE49-F238E27FC236}">
                    <a16:creationId xmlns:a16="http://schemas.microsoft.com/office/drawing/2014/main" id="{19AEB049-796F-406E-9714-6DB463256DAE}"/>
                  </a:ext>
                </a:extLst>
              </p14:cNvPr>
              <p14:cNvContentPartPr/>
              <p14:nvPr/>
            </p14:nvContentPartPr>
            <p14:xfrm>
              <a:off x="7652602" y="5215712"/>
              <a:ext cx="149040" cy="70560"/>
            </p14:xfrm>
          </p:contentPart>
        </mc:Choice>
        <mc:Fallback>
          <p:pic>
            <p:nvPicPr>
              <p:cNvPr id="116993" name="Freihand 116992">
                <a:extLst>
                  <a:ext uri="{FF2B5EF4-FFF2-40B4-BE49-F238E27FC236}">
                    <a16:creationId xmlns:a16="http://schemas.microsoft.com/office/drawing/2014/main" id="{19AEB049-796F-406E-9714-6DB463256DAE}"/>
                  </a:ext>
                </a:extLst>
              </p:cNvPr>
              <p:cNvPicPr/>
              <p:nvPr/>
            </p:nvPicPr>
            <p:blipFill>
              <a:blip r:embed="rId110"/>
              <a:stretch>
                <a:fillRect/>
              </a:stretch>
            </p:blipFill>
            <p:spPr>
              <a:xfrm>
                <a:off x="7648282" y="5211392"/>
                <a:ext cx="157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6994" name="Freihand 116993">
                <a:extLst>
                  <a:ext uri="{FF2B5EF4-FFF2-40B4-BE49-F238E27FC236}">
                    <a16:creationId xmlns:a16="http://schemas.microsoft.com/office/drawing/2014/main" id="{93F06EB9-A9FB-4EF3-85CC-7E296D37CB3B}"/>
                  </a:ext>
                </a:extLst>
              </p14:cNvPr>
              <p14:cNvContentPartPr/>
              <p14:nvPr/>
            </p14:nvContentPartPr>
            <p14:xfrm>
              <a:off x="7786882" y="5147672"/>
              <a:ext cx="360" cy="360"/>
            </p14:xfrm>
          </p:contentPart>
        </mc:Choice>
        <mc:Fallback>
          <p:pic>
            <p:nvPicPr>
              <p:cNvPr id="116994" name="Freihand 116993">
                <a:extLst>
                  <a:ext uri="{FF2B5EF4-FFF2-40B4-BE49-F238E27FC236}">
                    <a16:creationId xmlns:a16="http://schemas.microsoft.com/office/drawing/2014/main" id="{93F06EB9-A9FB-4EF3-85CC-7E296D37CB3B}"/>
                  </a:ext>
                </a:extLst>
              </p:cNvPr>
              <p:cNvPicPr/>
              <p:nvPr/>
            </p:nvPicPr>
            <p:blipFill>
              <a:blip r:embed="rId112"/>
              <a:stretch>
                <a:fillRect/>
              </a:stretch>
            </p:blipFill>
            <p:spPr>
              <a:xfrm>
                <a:off x="7782562" y="5143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6995" name="Freihand 116994">
                <a:extLst>
                  <a:ext uri="{FF2B5EF4-FFF2-40B4-BE49-F238E27FC236}">
                    <a16:creationId xmlns:a16="http://schemas.microsoft.com/office/drawing/2014/main" id="{2D1F9593-3C17-4BA5-8AA0-428CD5120DB1}"/>
                  </a:ext>
                </a:extLst>
              </p14:cNvPr>
              <p14:cNvContentPartPr/>
              <p14:nvPr/>
            </p14:nvContentPartPr>
            <p14:xfrm>
              <a:off x="7865722" y="5017712"/>
              <a:ext cx="95040" cy="162000"/>
            </p14:xfrm>
          </p:contentPart>
        </mc:Choice>
        <mc:Fallback>
          <p:pic>
            <p:nvPicPr>
              <p:cNvPr id="116995" name="Freihand 116994">
                <a:extLst>
                  <a:ext uri="{FF2B5EF4-FFF2-40B4-BE49-F238E27FC236}">
                    <a16:creationId xmlns:a16="http://schemas.microsoft.com/office/drawing/2014/main" id="{2D1F9593-3C17-4BA5-8AA0-428CD5120DB1}"/>
                  </a:ext>
                </a:extLst>
              </p:cNvPr>
              <p:cNvPicPr/>
              <p:nvPr/>
            </p:nvPicPr>
            <p:blipFill>
              <a:blip r:embed="rId114"/>
              <a:stretch>
                <a:fillRect/>
              </a:stretch>
            </p:blipFill>
            <p:spPr>
              <a:xfrm>
                <a:off x="7861402" y="5013392"/>
                <a:ext cx="103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6996" name="Freihand 116995">
                <a:extLst>
                  <a:ext uri="{FF2B5EF4-FFF2-40B4-BE49-F238E27FC236}">
                    <a16:creationId xmlns:a16="http://schemas.microsoft.com/office/drawing/2014/main" id="{EDB556CF-81DA-4DF9-9DAF-F1E5CB3E8896}"/>
                  </a:ext>
                </a:extLst>
              </p14:cNvPr>
              <p14:cNvContentPartPr/>
              <p14:nvPr/>
            </p14:nvContentPartPr>
            <p14:xfrm>
              <a:off x="7934122" y="5023832"/>
              <a:ext cx="159120" cy="113040"/>
            </p14:xfrm>
          </p:contentPart>
        </mc:Choice>
        <mc:Fallback>
          <p:pic>
            <p:nvPicPr>
              <p:cNvPr id="116996" name="Freihand 116995">
                <a:extLst>
                  <a:ext uri="{FF2B5EF4-FFF2-40B4-BE49-F238E27FC236}">
                    <a16:creationId xmlns:a16="http://schemas.microsoft.com/office/drawing/2014/main" id="{EDB556CF-81DA-4DF9-9DAF-F1E5CB3E8896}"/>
                  </a:ext>
                </a:extLst>
              </p:cNvPr>
              <p:cNvPicPr/>
              <p:nvPr/>
            </p:nvPicPr>
            <p:blipFill>
              <a:blip r:embed="rId116"/>
              <a:stretch>
                <a:fillRect/>
              </a:stretch>
            </p:blipFill>
            <p:spPr>
              <a:xfrm>
                <a:off x="7929802" y="5019512"/>
                <a:ext cx="167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6997" name="Freihand 116996">
                <a:extLst>
                  <a:ext uri="{FF2B5EF4-FFF2-40B4-BE49-F238E27FC236}">
                    <a16:creationId xmlns:a16="http://schemas.microsoft.com/office/drawing/2014/main" id="{4A22DD9B-24E0-455D-A4BD-572B19A3A76A}"/>
                  </a:ext>
                </a:extLst>
              </p14:cNvPr>
              <p14:cNvContentPartPr/>
              <p14:nvPr/>
            </p14:nvContentPartPr>
            <p14:xfrm>
              <a:off x="8080642" y="4964072"/>
              <a:ext cx="87840" cy="94320"/>
            </p14:xfrm>
          </p:contentPart>
        </mc:Choice>
        <mc:Fallback>
          <p:pic>
            <p:nvPicPr>
              <p:cNvPr id="116997" name="Freihand 116996">
                <a:extLst>
                  <a:ext uri="{FF2B5EF4-FFF2-40B4-BE49-F238E27FC236}">
                    <a16:creationId xmlns:a16="http://schemas.microsoft.com/office/drawing/2014/main" id="{4A22DD9B-24E0-455D-A4BD-572B19A3A76A}"/>
                  </a:ext>
                </a:extLst>
              </p:cNvPr>
              <p:cNvPicPr/>
              <p:nvPr/>
            </p:nvPicPr>
            <p:blipFill>
              <a:blip r:embed="rId118"/>
              <a:stretch>
                <a:fillRect/>
              </a:stretch>
            </p:blipFill>
            <p:spPr>
              <a:xfrm>
                <a:off x="8076322" y="4959752"/>
                <a:ext cx="96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6998" name="Freihand 116997">
                <a:extLst>
                  <a:ext uri="{FF2B5EF4-FFF2-40B4-BE49-F238E27FC236}">
                    <a16:creationId xmlns:a16="http://schemas.microsoft.com/office/drawing/2014/main" id="{CF911F74-778D-4088-8323-0909C3DFB552}"/>
                  </a:ext>
                </a:extLst>
              </p14:cNvPr>
              <p14:cNvContentPartPr/>
              <p14:nvPr/>
            </p14:nvContentPartPr>
            <p14:xfrm>
              <a:off x="8165602" y="4925912"/>
              <a:ext cx="114120" cy="87480"/>
            </p14:xfrm>
          </p:contentPart>
        </mc:Choice>
        <mc:Fallback>
          <p:pic>
            <p:nvPicPr>
              <p:cNvPr id="116998" name="Freihand 116997">
                <a:extLst>
                  <a:ext uri="{FF2B5EF4-FFF2-40B4-BE49-F238E27FC236}">
                    <a16:creationId xmlns:a16="http://schemas.microsoft.com/office/drawing/2014/main" id="{CF911F74-778D-4088-8323-0909C3DFB552}"/>
                  </a:ext>
                </a:extLst>
              </p:cNvPr>
              <p:cNvPicPr/>
              <p:nvPr/>
            </p:nvPicPr>
            <p:blipFill>
              <a:blip r:embed="rId120"/>
              <a:stretch>
                <a:fillRect/>
              </a:stretch>
            </p:blipFill>
            <p:spPr>
              <a:xfrm>
                <a:off x="8161282" y="4921592"/>
                <a:ext cx="122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7000" name="Freihand 116999">
                <a:extLst>
                  <a:ext uri="{FF2B5EF4-FFF2-40B4-BE49-F238E27FC236}">
                    <a16:creationId xmlns:a16="http://schemas.microsoft.com/office/drawing/2014/main" id="{72F707C5-1E63-43CA-AC1A-5F5C5AFE11C4}"/>
                  </a:ext>
                </a:extLst>
              </p14:cNvPr>
              <p14:cNvContentPartPr/>
              <p14:nvPr/>
            </p14:nvContentPartPr>
            <p14:xfrm>
              <a:off x="5726242" y="6038312"/>
              <a:ext cx="105840" cy="121680"/>
            </p14:xfrm>
          </p:contentPart>
        </mc:Choice>
        <mc:Fallback>
          <p:pic>
            <p:nvPicPr>
              <p:cNvPr id="117000" name="Freihand 116999">
                <a:extLst>
                  <a:ext uri="{FF2B5EF4-FFF2-40B4-BE49-F238E27FC236}">
                    <a16:creationId xmlns:a16="http://schemas.microsoft.com/office/drawing/2014/main" id="{72F707C5-1E63-43CA-AC1A-5F5C5AFE11C4}"/>
                  </a:ext>
                </a:extLst>
              </p:cNvPr>
              <p:cNvPicPr/>
              <p:nvPr/>
            </p:nvPicPr>
            <p:blipFill>
              <a:blip r:embed="rId122"/>
              <a:stretch>
                <a:fillRect/>
              </a:stretch>
            </p:blipFill>
            <p:spPr>
              <a:xfrm>
                <a:off x="5721922" y="6033992"/>
                <a:ext cx="114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7001" name="Freihand 117000">
                <a:extLst>
                  <a:ext uri="{FF2B5EF4-FFF2-40B4-BE49-F238E27FC236}">
                    <a16:creationId xmlns:a16="http://schemas.microsoft.com/office/drawing/2014/main" id="{A75F1ACC-D1F9-4946-B7E1-206A955A6091}"/>
                  </a:ext>
                </a:extLst>
              </p14:cNvPr>
              <p14:cNvContentPartPr/>
              <p14:nvPr/>
            </p14:nvContentPartPr>
            <p14:xfrm>
              <a:off x="5791762" y="6092672"/>
              <a:ext cx="87120" cy="24120"/>
            </p14:xfrm>
          </p:contentPart>
        </mc:Choice>
        <mc:Fallback>
          <p:pic>
            <p:nvPicPr>
              <p:cNvPr id="117001" name="Freihand 117000">
                <a:extLst>
                  <a:ext uri="{FF2B5EF4-FFF2-40B4-BE49-F238E27FC236}">
                    <a16:creationId xmlns:a16="http://schemas.microsoft.com/office/drawing/2014/main" id="{A75F1ACC-D1F9-4946-B7E1-206A955A6091}"/>
                  </a:ext>
                </a:extLst>
              </p:cNvPr>
              <p:cNvPicPr/>
              <p:nvPr/>
            </p:nvPicPr>
            <p:blipFill>
              <a:blip r:embed="rId124"/>
              <a:stretch>
                <a:fillRect/>
              </a:stretch>
            </p:blipFill>
            <p:spPr>
              <a:xfrm>
                <a:off x="5787442" y="6088352"/>
                <a:ext cx="95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7002" name="Freihand 117001">
                <a:extLst>
                  <a:ext uri="{FF2B5EF4-FFF2-40B4-BE49-F238E27FC236}">
                    <a16:creationId xmlns:a16="http://schemas.microsoft.com/office/drawing/2014/main" id="{E4A366AE-6E97-4E43-A753-F6BDB04D110E}"/>
                  </a:ext>
                </a:extLst>
              </p14:cNvPr>
              <p14:cNvContentPartPr/>
              <p14:nvPr/>
            </p14:nvContentPartPr>
            <p14:xfrm>
              <a:off x="5880682" y="6017072"/>
              <a:ext cx="217440" cy="105840"/>
            </p14:xfrm>
          </p:contentPart>
        </mc:Choice>
        <mc:Fallback>
          <p:pic>
            <p:nvPicPr>
              <p:cNvPr id="117002" name="Freihand 117001">
                <a:extLst>
                  <a:ext uri="{FF2B5EF4-FFF2-40B4-BE49-F238E27FC236}">
                    <a16:creationId xmlns:a16="http://schemas.microsoft.com/office/drawing/2014/main" id="{E4A366AE-6E97-4E43-A753-F6BDB04D110E}"/>
                  </a:ext>
                </a:extLst>
              </p:cNvPr>
              <p:cNvPicPr/>
              <p:nvPr/>
            </p:nvPicPr>
            <p:blipFill>
              <a:blip r:embed="rId126"/>
              <a:stretch>
                <a:fillRect/>
              </a:stretch>
            </p:blipFill>
            <p:spPr>
              <a:xfrm>
                <a:off x="5876362" y="6012752"/>
                <a:ext cx="226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7003" name="Freihand 117002">
                <a:extLst>
                  <a:ext uri="{FF2B5EF4-FFF2-40B4-BE49-F238E27FC236}">
                    <a16:creationId xmlns:a16="http://schemas.microsoft.com/office/drawing/2014/main" id="{C7351124-74A0-4787-8F0F-5DE0937C1BF5}"/>
                  </a:ext>
                </a:extLst>
              </p14:cNvPr>
              <p14:cNvContentPartPr/>
              <p14:nvPr/>
            </p14:nvContentPartPr>
            <p14:xfrm>
              <a:off x="6110002" y="5998712"/>
              <a:ext cx="108360" cy="45000"/>
            </p14:xfrm>
          </p:contentPart>
        </mc:Choice>
        <mc:Fallback>
          <p:pic>
            <p:nvPicPr>
              <p:cNvPr id="117003" name="Freihand 117002">
                <a:extLst>
                  <a:ext uri="{FF2B5EF4-FFF2-40B4-BE49-F238E27FC236}">
                    <a16:creationId xmlns:a16="http://schemas.microsoft.com/office/drawing/2014/main" id="{C7351124-74A0-4787-8F0F-5DE0937C1BF5}"/>
                  </a:ext>
                </a:extLst>
              </p:cNvPr>
              <p:cNvPicPr/>
              <p:nvPr/>
            </p:nvPicPr>
            <p:blipFill>
              <a:blip r:embed="rId128"/>
              <a:stretch>
                <a:fillRect/>
              </a:stretch>
            </p:blipFill>
            <p:spPr>
              <a:xfrm>
                <a:off x="6105682" y="5994392"/>
                <a:ext cx="1170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7004" name="Freihand 117003">
                <a:extLst>
                  <a:ext uri="{FF2B5EF4-FFF2-40B4-BE49-F238E27FC236}">
                    <a16:creationId xmlns:a16="http://schemas.microsoft.com/office/drawing/2014/main" id="{929E7DBC-7A59-498C-83D4-F03FED8F1692}"/>
                  </a:ext>
                </a:extLst>
              </p14:cNvPr>
              <p14:cNvContentPartPr/>
              <p14:nvPr/>
            </p14:nvContentPartPr>
            <p14:xfrm>
              <a:off x="6317722" y="5925272"/>
              <a:ext cx="158400" cy="82440"/>
            </p14:xfrm>
          </p:contentPart>
        </mc:Choice>
        <mc:Fallback>
          <p:pic>
            <p:nvPicPr>
              <p:cNvPr id="117004" name="Freihand 117003">
                <a:extLst>
                  <a:ext uri="{FF2B5EF4-FFF2-40B4-BE49-F238E27FC236}">
                    <a16:creationId xmlns:a16="http://schemas.microsoft.com/office/drawing/2014/main" id="{929E7DBC-7A59-498C-83D4-F03FED8F1692}"/>
                  </a:ext>
                </a:extLst>
              </p:cNvPr>
              <p:cNvPicPr/>
              <p:nvPr/>
            </p:nvPicPr>
            <p:blipFill>
              <a:blip r:embed="rId130"/>
              <a:stretch>
                <a:fillRect/>
              </a:stretch>
            </p:blipFill>
            <p:spPr>
              <a:xfrm>
                <a:off x="6313402" y="5920952"/>
                <a:ext cx="167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7005" name="Freihand 117004">
                <a:extLst>
                  <a:ext uri="{FF2B5EF4-FFF2-40B4-BE49-F238E27FC236}">
                    <a16:creationId xmlns:a16="http://schemas.microsoft.com/office/drawing/2014/main" id="{58685F08-F0BD-44F6-B9EF-EDB75662590B}"/>
                  </a:ext>
                </a:extLst>
              </p14:cNvPr>
              <p14:cNvContentPartPr/>
              <p14:nvPr/>
            </p14:nvContentPartPr>
            <p14:xfrm>
              <a:off x="6430042" y="5879552"/>
              <a:ext cx="62640" cy="15120"/>
            </p14:xfrm>
          </p:contentPart>
        </mc:Choice>
        <mc:Fallback>
          <p:pic>
            <p:nvPicPr>
              <p:cNvPr id="117005" name="Freihand 117004">
                <a:extLst>
                  <a:ext uri="{FF2B5EF4-FFF2-40B4-BE49-F238E27FC236}">
                    <a16:creationId xmlns:a16="http://schemas.microsoft.com/office/drawing/2014/main" id="{58685F08-F0BD-44F6-B9EF-EDB75662590B}"/>
                  </a:ext>
                </a:extLst>
              </p:cNvPr>
              <p:cNvPicPr/>
              <p:nvPr/>
            </p:nvPicPr>
            <p:blipFill>
              <a:blip r:embed="rId132"/>
              <a:stretch>
                <a:fillRect/>
              </a:stretch>
            </p:blipFill>
            <p:spPr>
              <a:xfrm>
                <a:off x="6425722" y="5875232"/>
                <a:ext cx="71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7006" name="Freihand 117005">
                <a:extLst>
                  <a:ext uri="{FF2B5EF4-FFF2-40B4-BE49-F238E27FC236}">
                    <a16:creationId xmlns:a16="http://schemas.microsoft.com/office/drawing/2014/main" id="{BFE712BB-EA00-4381-AA80-FC7133E64FA8}"/>
                  </a:ext>
                </a:extLst>
              </p14:cNvPr>
              <p14:cNvContentPartPr/>
              <p14:nvPr/>
            </p14:nvContentPartPr>
            <p14:xfrm>
              <a:off x="6511042" y="5799272"/>
              <a:ext cx="106560" cy="143640"/>
            </p14:xfrm>
          </p:contentPart>
        </mc:Choice>
        <mc:Fallback>
          <p:pic>
            <p:nvPicPr>
              <p:cNvPr id="117006" name="Freihand 117005">
                <a:extLst>
                  <a:ext uri="{FF2B5EF4-FFF2-40B4-BE49-F238E27FC236}">
                    <a16:creationId xmlns:a16="http://schemas.microsoft.com/office/drawing/2014/main" id="{BFE712BB-EA00-4381-AA80-FC7133E64FA8}"/>
                  </a:ext>
                </a:extLst>
              </p:cNvPr>
              <p:cNvPicPr/>
              <p:nvPr/>
            </p:nvPicPr>
            <p:blipFill>
              <a:blip r:embed="rId134"/>
              <a:stretch>
                <a:fillRect/>
              </a:stretch>
            </p:blipFill>
            <p:spPr>
              <a:xfrm>
                <a:off x="6506722" y="5794952"/>
                <a:ext cx="115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7007" name="Freihand 117006">
                <a:extLst>
                  <a:ext uri="{FF2B5EF4-FFF2-40B4-BE49-F238E27FC236}">
                    <a16:creationId xmlns:a16="http://schemas.microsoft.com/office/drawing/2014/main" id="{C735D796-E231-415D-A99D-7C55B5D51EEF}"/>
                  </a:ext>
                </a:extLst>
              </p14:cNvPr>
              <p14:cNvContentPartPr/>
              <p14:nvPr/>
            </p14:nvContentPartPr>
            <p14:xfrm>
              <a:off x="6718762" y="5761112"/>
              <a:ext cx="271080" cy="152640"/>
            </p14:xfrm>
          </p:contentPart>
        </mc:Choice>
        <mc:Fallback>
          <p:pic>
            <p:nvPicPr>
              <p:cNvPr id="117007" name="Freihand 117006">
                <a:extLst>
                  <a:ext uri="{FF2B5EF4-FFF2-40B4-BE49-F238E27FC236}">
                    <a16:creationId xmlns:a16="http://schemas.microsoft.com/office/drawing/2014/main" id="{C735D796-E231-415D-A99D-7C55B5D51EEF}"/>
                  </a:ext>
                </a:extLst>
              </p:cNvPr>
              <p:cNvPicPr/>
              <p:nvPr/>
            </p:nvPicPr>
            <p:blipFill>
              <a:blip r:embed="rId136"/>
              <a:stretch>
                <a:fillRect/>
              </a:stretch>
            </p:blipFill>
            <p:spPr>
              <a:xfrm>
                <a:off x="6714442" y="5756792"/>
                <a:ext cx="279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7008" name="Freihand 117007">
                <a:extLst>
                  <a:ext uri="{FF2B5EF4-FFF2-40B4-BE49-F238E27FC236}">
                    <a16:creationId xmlns:a16="http://schemas.microsoft.com/office/drawing/2014/main" id="{AA8A784E-7782-41E1-ACE2-1A22E7C5CFAC}"/>
                  </a:ext>
                </a:extLst>
              </p14:cNvPr>
              <p14:cNvContentPartPr/>
              <p14:nvPr/>
            </p14:nvContentPartPr>
            <p14:xfrm>
              <a:off x="6937282" y="5691632"/>
              <a:ext cx="17640" cy="8280"/>
            </p14:xfrm>
          </p:contentPart>
        </mc:Choice>
        <mc:Fallback>
          <p:pic>
            <p:nvPicPr>
              <p:cNvPr id="117008" name="Freihand 117007">
                <a:extLst>
                  <a:ext uri="{FF2B5EF4-FFF2-40B4-BE49-F238E27FC236}">
                    <a16:creationId xmlns:a16="http://schemas.microsoft.com/office/drawing/2014/main" id="{AA8A784E-7782-41E1-ACE2-1A22E7C5CFAC}"/>
                  </a:ext>
                </a:extLst>
              </p:cNvPr>
              <p:cNvPicPr/>
              <p:nvPr/>
            </p:nvPicPr>
            <p:blipFill>
              <a:blip r:embed="rId138"/>
              <a:stretch>
                <a:fillRect/>
              </a:stretch>
            </p:blipFill>
            <p:spPr>
              <a:xfrm>
                <a:off x="6932962" y="5687312"/>
                <a:ext cx="26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7009" name="Freihand 117008">
                <a:extLst>
                  <a:ext uri="{FF2B5EF4-FFF2-40B4-BE49-F238E27FC236}">
                    <a16:creationId xmlns:a16="http://schemas.microsoft.com/office/drawing/2014/main" id="{CBA96867-DC03-4BA4-BABD-26CE31D96505}"/>
                  </a:ext>
                </a:extLst>
              </p14:cNvPr>
              <p14:cNvContentPartPr/>
              <p14:nvPr/>
            </p14:nvContentPartPr>
            <p14:xfrm>
              <a:off x="7201522" y="5644832"/>
              <a:ext cx="95040" cy="119520"/>
            </p14:xfrm>
          </p:contentPart>
        </mc:Choice>
        <mc:Fallback>
          <p:pic>
            <p:nvPicPr>
              <p:cNvPr id="117009" name="Freihand 117008">
                <a:extLst>
                  <a:ext uri="{FF2B5EF4-FFF2-40B4-BE49-F238E27FC236}">
                    <a16:creationId xmlns:a16="http://schemas.microsoft.com/office/drawing/2014/main" id="{CBA96867-DC03-4BA4-BABD-26CE31D96505}"/>
                  </a:ext>
                </a:extLst>
              </p:cNvPr>
              <p:cNvPicPr/>
              <p:nvPr/>
            </p:nvPicPr>
            <p:blipFill>
              <a:blip r:embed="rId140"/>
              <a:stretch>
                <a:fillRect/>
              </a:stretch>
            </p:blipFill>
            <p:spPr>
              <a:xfrm>
                <a:off x="7197202" y="5640512"/>
                <a:ext cx="103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7010" name="Freihand 117009">
                <a:extLst>
                  <a:ext uri="{FF2B5EF4-FFF2-40B4-BE49-F238E27FC236}">
                    <a16:creationId xmlns:a16="http://schemas.microsoft.com/office/drawing/2014/main" id="{75FD0CFA-C464-4415-B699-789232866375}"/>
                  </a:ext>
                </a:extLst>
              </p14:cNvPr>
              <p14:cNvContentPartPr/>
              <p14:nvPr/>
            </p14:nvContentPartPr>
            <p14:xfrm>
              <a:off x="7310242" y="5601272"/>
              <a:ext cx="122400" cy="111240"/>
            </p14:xfrm>
          </p:contentPart>
        </mc:Choice>
        <mc:Fallback>
          <p:pic>
            <p:nvPicPr>
              <p:cNvPr id="117010" name="Freihand 117009">
                <a:extLst>
                  <a:ext uri="{FF2B5EF4-FFF2-40B4-BE49-F238E27FC236}">
                    <a16:creationId xmlns:a16="http://schemas.microsoft.com/office/drawing/2014/main" id="{75FD0CFA-C464-4415-B699-789232866375}"/>
                  </a:ext>
                </a:extLst>
              </p:cNvPr>
              <p:cNvPicPr/>
              <p:nvPr/>
            </p:nvPicPr>
            <p:blipFill>
              <a:blip r:embed="rId142"/>
              <a:stretch>
                <a:fillRect/>
              </a:stretch>
            </p:blipFill>
            <p:spPr>
              <a:xfrm>
                <a:off x="7305922" y="5596952"/>
                <a:ext cx="131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7011" name="Freihand 117010">
                <a:extLst>
                  <a:ext uri="{FF2B5EF4-FFF2-40B4-BE49-F238E27FC236}">
                    <a16:creationId xmlns:a16="http://schemas.microsoft.com/office/drawing/2014/main" id="{6825D5EB-B109-4FEB-AB44-CF6B59B8ABED}"/>
                  </a:ext>
                </a:extLst>
              </p14:cNvPr>
              <p14:cNvContentPartPr/>
              <p14:nvPr/>
            </p14:nvContentPartPr>
            <p14:xfrm>
              <a:off x="7502122" y="5473832"/>
              <a:ext cx="208080" cy="144360"/>
            </p14:xfrm>
          </p:contentPart>
        </mc:Choice>
        <mc:Fallback>
          <p:pic>
            <p:nvPicPr>
              <p:cNvPr id="117011" name="Freihand 117010">
                <a:extLst>
                  <a:ext uri="{FF2B5EF4-FFF2-40B4-BE49-F238E27FC236}">
                    <a16:creationId xmlns:a16="http://schemas.microsoft.com/office/drawing/2014/main" id="{6825D5EB-B109-4FEB-AB44-CF6B59B8ABED}"/>
                  </a:ext>
                </a:extLst>
              </p:cNvPr>
              <p:cNvPicPr/>
              <p:nvPr/>
            </p:nvPicPr>
            <p:blipFill>
              <a:blip r:embed="rId144"/>
              <a:stretch>
                <a:fillRect/>
              </a:stretch>
            </p:blipFill>
            <p:spPr>
              <a:xfrm>
                <a:off x="7497802" y="5469512"/>
                <a:ext cx="216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7012" name="Freihand 117011">
                <a:extLst>
                  <a:ext uri="{FF2B5EF4-FFF2-40B4-BE49-F238E27FC236}">
                    <a16:creationId xmlns:a16="http://schemas.microsoft.com/office/drawing/2014/main" id="{F43020F0-D7FF-4033-87CD-D790C9990795}"/>
                  </a:ext>
                </a:extLst>
              </p14:cNvPr>
              <p14:cNvContentPartPr/>
              <p14:nvPr/>
            </p14:nvContentPartPr>
            <p14:xfrm>
              <a:off x="7710562" y="5433152"/>
              <a:ext cx="97200" cy="87480"/>
            </p14:xfrm>
          </p:contentPart>
        </mc:Choice>
        <mc:Fallback>
          <p:pic>
            <p:nvPicPr>
              <p:cNvPr id="117012" name="Freihand 117011">
                <a:extLst>
                  <a:ext uri="{FF2B5EF4-FFF2-40B4-BE49-F238E27FC236}">
                    <a16:creationId xmlns:a16="http://schemas.microsoft.com/office/drawing/2014/main" id="{F43020F0-D7FF-4033-87CD-D790C9990795}"/>
                  </a:ext>
                </a:extLst>
              </p:cNvPr>
              <p:cNvPicPr/>
              <p:nvPr/>
            </p:nvPicPr>
            <p:blipFill>
              <a:blip r:embed="rId146"/>
              <a:stretch>
                <a:fillRect/>
              </a:stretch>
            </p:blipFill>
            <p:spPr>
              <a:xfrm>
                <a:off x="7706242" y="5428832"/>
                <a:ext cx="105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7013" name="Freihand 117012">
                <a:extLst>
                  <a:ext uri="{FF2B5EF4-FFF2-40B4-BE49-F238E27FC236}">
                    <a16:creationId xmlns:a16="http://schemas.microsoft.com/office/drawing/2014/main" id="{226F574A-0502-4AA1-AE41-58A9711DBACD}"/>
                  </a:ext>
                </a:extLst>
              </p14:cNvPr>
              <p14:cNvContentPartPr/>
              <p14:nvPr/>
            </p14:nvContentPartPr>
            <p14:xfrm>
              <a:off x="7780042" y="5344952"/>
              <a:ext cx="148320" cy="134640"/>
            </p14:xfrm>
          </p:contentPart>
        </mc:Choice>
        <mc:Fallback>
          <p:pic>
            <p:nvPicPr>
              <p:cNvPr id="117013" name="Freihand 117012">
                <a:extLst>
                  <a:ext uri="{FF2B5EF4-FFF2-40B4-BE49-F238E27FC236}">
                    <a16:creationId xmlns:a16="http://schemas.microsoft.com/office/drawing/2014/main" id="{226F574A-0502-4AA1-AE41-58A9711DBACD}"/>
                  </a:ext>
                </a:extLst>
              </p:cNvPr>
              <p:cNvPicPr/>
              <p:nvPr/>
            </p:nvPicPr>
            <p:blipFill>
              <a:blip r:embed="rId148"/>
              <a:stretch>
                <a:fillRect/>
              </a:stretch>
            </p:blipFill>
            <p:spPr>
              <a:xfrm>
                <a:off x="7775722" y="5340632"/>
                <a:ext cx="156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7014" name="Freihand 117013">
                <a:extLst>
                  <a:ext uri="{FF2B5EF4-FFF2-40B4-BE49-F238E27FC236}">
                    <a16:creationId xmlns:a16="http://schemas.microsoft.com/office/drawing/2014/main" id="{9E641F03-878B-4FE2-A777-D4BE7F2A2017}"/>
                  </a:ext>
                </a:extLst>
              </p14:cNvPr>
              <p14:cNvContentPartPr/>
              <p14:nvPr/>
            </p14:nvContentPartPr>
            <p14:xfrm>
              <a:off x="7904242" y="5288072"/>
              <a:ext cx="143640" cy="106920"/>
            </p14:xfrm>
          </p:contentPart>
        </mc:Choice>
        <mc:Fallback>
          <p:pic>
            <p:nvPicPr>
              <p:cNvPr id="117014" name="Freihand 117013">
                <a:extLst>
                  <a:ext uri="{FF2B5EF4-FFF2-40B4-BE49-F238E27FC236}">
                    <a16:creationId xmlns:a16="http://schemas.microsoft.com/office/drawing/2014/main" id="{9E641F03-878B-4FE2-A777-D4BE7F2A2017}"/>
                  </a:ext>
                </a:extLst>
              </p:cNvPr>
              <p:cNvPicPr/>
              <p:nvPr/>
            </p:nvPicPr>
            <p:blipFill>
              <a:blip r:embed="rId150"/>
              <a:stretch>
                <a:fillRect/>
              </a:stretch>
            </p:blipFill>
            <p:spPr>
              <a:xfrm>
                <a:off x="7899922" y="5283752"/>
                <a:ext cx="152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7015" name="Freihand 117014">
                <a:extLst>
                  <a:ext uri="{FF2B5EF4-FFF2-40B4-BE49-F238E27FC236}">
                    <a16:creationId xmlns:a16="http://schemas.microsoft.com/office/drawing/2014/main" id="{8A9C0BF8-B515-451D-824C-D97AAB17A620}"/>
                  </a:ext>
                </a:extLst>
              </p14:cNvPr>
              <p14:cNvContentPartPr/>
              <p14:nvPr/>
            </p14:nvContentPartPr>
            <p14:xfrm>
              <a:off x="8008642" y="5243432"/>
              <a:ext cx="23400" cy="33840"/>
            </p14:xfrm>
          </p:contentPart>
        </mc:Choice>
        <mc:Fallback>
          <p:pic>
            <p:nvPicPr>
              <p:cNvPr id="117015" name="Freihand 117014">
                <a:extLst>
                  <a:ext uri="{FF2B5EF4-FFF2-40B4-BE49-F238E27FC236}">
                    <a16:creationId xmlns:a16="http://schemas.microsoft.com/office/drawing/2014/main" id="{8A9C0BF8-B515-451D-824C-D97AAB17A620}"/>
                  </a:ext>
                </a:extLst>
              </p:cNvPr>
              <p:cNvPicPr/>
              <p:nvPr/>
            </p:nvPicPr>
            <p:blipFill>
              <a:blip r:embed="rId152"/>
              <a:stretch>
                <a:fillRect/>
              </a:stretch>
            </p:blipFill>
            <p:spPr>
              <a:xfrm>
                <a:off x="8004322" y="5239112"/>
                <a:ext cx="320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016" name="Freihand 117015">
                <a:extLst>
                  <a:ext uri="{FF2B5EF4-FFF2-40B4-BE49-F238E27FC236}">
                    <a16:creationId xmlns:a16="http://schemas.microsoft.com/office/drawing/2014/main" id="{6DB79AAB-DE6B-4C41-84F6-E74018AC9B23}"/>
                  </a:ext>
                </a:extLst>
              </p14:cNvPr>
              <p14:cNvContentPartPr/>
              <p14:nvPr/>
            </p14:nvContentPartPr>
            <p14:xfrm>
              <a:off x="8048242" y="5239832"/>
              <a:ext cx="185400" cy="174960"/>
            </p14:xfrm>
          </p:contentPart>
        </mc:Choice>
        <mc:Fallback>
          <p:pic>
            <p:nvPicPr>
              <p:cNvPr id="117016" name="Freihand 117015">
                <a:extLst>
                  <a:ext uri="{FF2B5EF4-FFF2-40B4-BE49-F238E27FC236}">
                    <a16:creationId xmlns:a16="http://schemas.microsoft.com/office/drawing/2014/main" id="{6DB79AAB-DE6B-4C41-84F6-E74018AC9B23}"/>
                  </a:ext>
                </a:extLst>
              </p:cNvPr>
              <p:cNvPicPr/>
              <p:nvPr/>
            </p:nvPicPr>
            <p:blipFill>
              <a:blip r:embed="rId154"/>
              <a:stretch>
                <a:fillRect/>
              </a:stretch>
            </p:blipFill>
            <p:spPr>
              <a:xfrm>
                <a:off x="8043922" y="5235512"/>
                <a:ext cx="194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7017" name="Freihand 117016">
                <a:extLst>
                  <a:ext uri="{FF2B5EF4-FFF2-40B4-BE49-F238E27FC236}">
                    <a16:creationId xmlns:a16="http://schemas.microsoft.com/office/drawing/2014/main" id="{2BF22C0C-F8AE-4ED8-986F-842B204A1179}"/>
                  </a:ext>
                </a:extLst>
              </p14:cNvPr>
              <p14:cNvContentPartPr/>
              <p14:nvPr/>
            </p14:nvContentPartPr>
            <p14:xfrm>
              <a:off x="5982922" y="6235952"/>
              <a:ext cx="225360" cy="91080"/>
            </p14:xfrm>
          </p:contentPart>
        </mc:Choice>
        <mc:Fallback>
          <p:pic>
            <p:nvPicPr>
              <p:cNvPr id="117017" name="Freihand 117016">
                <a:extLst>
                  <a:ext uri="{FF2B5EF4-FFF2-40B4-BE49-F238E27FC236}">
                    <a16:creationId xmlns:a16="http://schemas.microsoft.com/office/drawing/2014/main" id="{2BF22C0C-F8AE-4ED8-986F-842B204A1179}"/>
                  </a:ext>
                </a:extLst>
              </p:cNvPr>
              <p:cNvPicPr/>
              <p:nvPr/>
            </p:nvPicPr>
            <p:blipFill>
              <a:blip r:embed="rId156"/>
              <a:stretch>
                <a:fillRect/>
              </a:stretch>
            </p:blipFill>
            <p:spPr>
              <a:xfrm>
                <a:off x="5978602" y="6231632"/>
                <a:ext cx="234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7018" name="Freihand 117017">
                <a:extLst>
                  <a:ext uri="{FF2B5EF4-FFF2-40B4-BE49-F238E27FC236}">
                    <a16:creationId xmlns:a16="http://schemas.microsoft.com/office/drawing/2014/main" id="{8CF4F769-4AD8-451D-B1AF-95C0670D0958}"/>
                  </a:ext>
                </a:extLst>
              </p14:cNvPr>
              <p14:cNvContentPartPr/>
              <p14:nvPr/>
            </p14:nvContentPartPr>
            <p14:xfrm>
              <a:off x="6231682" y="6152432"/>
              <a:ext cx="115200" cy="109800"/>
            </p14:xfrm>
          </p:contentPart>
        </mc:Choice>
        <mc:Fallback>
          <p:pic>
            <p:nvPicPr>
              <p:cNvPr id="117018" name="Freihand 117017">
                <a:extLst>
                  <a:ext uri="{FF2B5EF4-FFF2-40B4-BE49-F238E27FC236}">
                    <a16:creationId xmlns:a16="http://schemas.microsoft.com/office/drawing/2014/main" id="{8CF4F769-4AD8-451D-B1AF-95C0670D0958}"/>
                  </a:ext>
                </a:extLst>
              </p:cNvPr>
              <p:cNvPicPr/>
              <p:nvPr/>
            </p:nvPicPr>
            <p:blipFill>
              <a:blip r:embed="rId158"/>
              <a:stretch>
                <a:fillRect/>
              </a:stretch>
            </p:blipFill>
            <p:spPr>
              <a:xfrm>
                <a:off x="6227362" y="6148112"/>
                <a:ext cx="123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7019" name="Freihand 117018">
                <a:extLst>
                  <a:ext uri="{FF2B5EF4-FFF2-40B4-BE49-F238E27FC236}">
                    <a16:creationId xmlns:a16="http://schemas.microsoft.com/office/drawing/2014/main" id="{A4B78CAD-AE58-49B6-A3AB-758059763776}"/>
                  </a:ext>
                </a:extLst>
              </p14:cNvPr>
              <p14:cNvContentPartPr/>
              <p14:nvPr/>
            </p14:nvContentPartPr>
            <p14:xfrm>
              <a:off x="6495922" y="6052352"/>
              <a:ext cx="156240" cy="122400"/>
            </p14:xfrm>
          </p:contentPart>
        </mc:Choice>
        <mc:Fallback>
          <p:pic>
            <p:nvPicPr>
              <p:cNvPr id="117019" name="Freihand 117018">
                <a:extLst>
                  <a:ext uri="{FF2B5EF4-FFF2-40B4-BE49-F238E27FC236}">
                    <a16:creationId xmlns:a16="http://schemas.microsoft.com/office/drawing/2014/main" id="{A4B78CAD-AE58-49B6-A3AB-758059763776}"/>
                  </a:ext>
                </a:extLst>
              </p:cNvPr>
              <p:cNvPicPr/>
              <p:nvPr/>
            </p:nvPicPr>
            <p:blipFill>
              <a:blip r:embed="rId160"/>
              <a:stretch>
                <a:fillRect/>
              </a:stretch>
            </p:blipFill>
            <p:spPr>
              <a:xfrm>
                <a:off x="6491602" y="6048032"/>
                <a:ext cx="164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7020" name="Freihand 117019">
                <a:extLst>
                  <a:ext uri="{FF2B5EF4-FFF2-40B4-BE49-F238E27FC236}">
                    <a16:creationId xmlns:a16="http://schemas.microsoft.com/office/drawing/2014/main" id="{5AAC339E-CDDF-4463-A679-A234B24B24F0}"/>
                  </a:ext>
                </a:extLst>
              </p14:cNvPr>
              <p14:cNvContentPartPr/>
              <p14:nvPr/>
            </p14:nvContentPartPr>
            <p14:xfrm>
              <a:off x="6632722" y="6013112"/>
              <a:ext cx="305280" cy="111960"/>
            </p14:xfrm>
          </p:contentPart>
        </mc:Choice>
        <mc:Fallback>
          <p:pic>
            <p:nvPicPr>
              <p:cNvPr id="117020" name="Freihand 117019">
                <a:extLst>
                  <a:ext uri="{FF2B5EF4-FFF2-40B4-BE49-F238E27FC236}">
                    <a16:creationId xmlns:a16="http://schemas.microsoft.com/office/drawing/2014/main" id="{5AAC339E-CDDF-4463-A679-A234B24B24F0}"/>
                  </a:ext>
                </a:extLst>
              </p:cNvPr>
              <p:cNvPicPr/>
              <p:nvPr/>
            </p:nvPicPr>
            <p:blipFill>
              <a:blip r:embed="rId162"/>
              <a:stretch>
                <a:fillRect/>
              </a:stretch>
            </p:blipFill>
            <p:spPr>
              <a:xfrm>
                <a:off x="6628402" y="6008792"/>
                <a:ext cx="313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7021" name="Freihand 117020">
                <a:extLst>
                  <a:ext uri="{FF2B5EF4-FFF2-40B4-BE49-F238E27FC236}">
                    <a16:creationId xmlns:a16="http://schemas.microsoft.com/office/drawing/2014/main" id="{0657B326-E6A1-4FE4-B94A-1C21230682B8}"/>
                  </a:ext>
                </a:extLst>
              </p14:cNvPr>
              <p14:cNvContentPartPr/>
              <p14:nvPr/>
            </p14:nvContentPartPr>
            <p14:xfrm>
              <a:off x="6960682" y="5881352"/>
              <a:ext cx="108000" cy="142560"/>
            </p14:xfrm>
          </p:contentPart>
        </mc:Choice>
        <mc:Fallback>
          <p:pic>
            <p:nvPicPr>
              <p:cNvPr id="117021" name="Freihand 117020">
                <a:extLst>
                  <a:ext uri="{FF2B5EF4-FFF2-40B4-BE49-F238E27FC236}">
                    <a16:creationId xmlns:a16="http://schemas.microsoft.com/office/drawing/2014/main" id="{0657B326-E6A1-4FE4-B94A-1C21230682B8}"/>
                  </a:ext>
                </a:extLst>
              </p:cNvPr>
              <p:cNvPicPr/>
              <p:nvPr/>
            </p:nvPicPr>
            <p:blipFill>
              <a:blip r:embed="rId164"/>
              <a:stretch>
                <a:fillRect/>
              </a:stretch>
            </p:blipFill>
            <p:spPr>
              <a:xfrm>
                <a:off x="6956362" y="5877032"/>
                <a:ext cx="116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7022" name="Freihand 117021">
                <a:extLst>
                  <a:ext uri="{FF2B5EF4-FFF2-40B4-BE49-F238E27FC236}">
                    <a16:creationId xmlns:a16="http://schemas.microsoft.com/office/drawing/2014/main" id="{7CC826BC-3F73-4E84-9C8D-4FD1490A0B29}"/>
                  </a:ext>
                </a:extLst>
              </p14:cNvPr>
              <p14:cNvContentPartPr/>
              <p14:nvPr/>
            </p14:nvContentPartPr>
            <p14:xfrm>
              <a:off x="6959962" y="5882792"/>
              <a:ext cx="31320" cy="4680"/>
            </p14:xfrm>
          </p:contentPart>
        </mc:Choice>
        <mc:Fallback>
          <p:pic>
            <p:nvPicPr>
              <p:cNvPr id="117022" name="Freihand 117021">
                <a:extLst>
                  <a:ext uri="{FF2B5EF4-FFF2-40B4-BE49-F238E27FC236}">
                    <a16:creationId xmlns:a16="http://schemas.microsoft.com/office/drawing/2014/main" id="{7CC826BC-3F73-4E84-9C8D-4FD1490A0B29}"/>
                  </a:ext>
                </a:extLst>
              </p:cNvPr>
              <p:cNvPicPr/>
              <p:nvPr/>
            </p:nvPicPr>
            <p:blipFill>
              <a:blip r:embed="rId166"/>
              <a:stretch>
                <a:fillRect/>
              </a:stretch>
            </p:blipFill>
            <p:spPr>
              <a:xfrm>
                <a:off x="6955642" y="5878472"/>
                <a:ext cx="39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7023" name="Freihand 117022">
                <a:extLst>
                  <a:ext uri="{FF2B5EF4-FFF2-40B4-BE49-F238E27FC236}">
                    <a16:creationId xmlns:a16="http://schemas.microsoft.com/office/drawing/2014/main" id="{96E1E471-3CD0-4137-9591-BE0CB03D0B83}"/>
                  </a:ext>
                </a:extLst>
              </p14:cNvPr>
              <p14:cNvContentPartPr/>
              <p14:nvPr/>
            </p14:nvContentPartPr>
            <p14:xfrm>
              <a:off x="7191802" y="5812592"/>
              <a:ext cx="153360" cy="136800"/>
            </p14:xfrm>
          </p:contentPart>
        </mc:Choice>
        <mc:Fallback>
          <p:pic>
            <p:nvPicPr>
              <p:cNvPr id="117023" name="Freihand 117022">
                <a:extLst>
                  <a:ext uri="{FF2B5EF4-FFF2-40B4-BE49-F238E27FC236}">
                    <a16:creationId xmlns:a16="http://schemas.microsoft.com/office/drawing/2014/main" id="{96E1E471-3CD0-4137-9591-BE0CB03D0B83}"/>
                  </a:ext>
                </a:extLst>
              </p:cNvPr>
              <p:cNvPicPr/>
              <p:nvPr/>
            </p:nvPicPr>
            <p:blipFill>
              <a:blip r:embed="rId168"/>
              <a:stretch>
                <a:fillRect/>
              </a:stretch>
            </p:blipFill>
            <p:spPr>
              <a:xfrm>
                <a:off x="7187482" y="5808272"/>
                <a:ext cx="162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7024" name="Freihand 117023">
                <a:extLst>
                  <a:ext uri="{FF2B5EF4-FFF2-40B4-BE49-F238E27FC236}">
                    <a16:creationId xmlns:a16="http://schemas.microsoft.com/office/drawing/2014/main" id="{54896475-4C52-46E5-835E-00DED39BD38E}"/>
                  </a:ext>
                </a:extLst>
              </p14:cNvPr>
              <p14:cNvContentPartPr/>
              <p14:nvPr/>
            </p14:nvContentPartPr>
            <p14:xfrm>
              <a:off x="7334722" y="5813312"/>
              <a:ext cx="137160" cy="73800"/>
            </p14:xfrm>
          </p:contentPart>
        </mc:Choice>
        <mc:Fallback>
          <p:pic>
            <p:nvPicPr>
              <p:cNvPr id="117024" name="Freihand 117023">
                <a:extLst>
                  <a:ext uri="{FF2B5EF4-FFF2-40B4-BE49-F238E27FC236}">
                    <a16:creationId xmlns:a16="http://schemas.microsoft.com/office/drawing/2014/main" id="{54896475-4C52-46E5-835E-00DED39BD38E}"/>
                  </a:ext>
                </a:extLst>
              </p:cNvPr>
              <p:cNvPicPr/>
              <p:nvPr/>
            </p:nvPicPr>
            <p:blipFill>
              <a:blip r:embed="rId170"/>
              <a:stretch>
                <a:fillRect/>
              </a:stretch>
            </p:blipFill>
            <p:spPr>
              <a:xfrm>
                <a:off x="7330402" y="5808992"/>
                <a:ext cx="145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7025" name="Freihand 117024">
                <a:extLst>
                  <a:ext uri="{FF2B5EF4-FFF2-40B4-BE49-F238E27FC236}">
                    <a16:creationId xmlns:a16="http://schemas.microsoft.com/office/drawing/2014/main" id="{9BF98931-B939-4735-A992-AE233E1F6E70}"/>
                  </a:ext>
                </a:extLst>
              </p14:cNvPr>
              <p14:cNvContentPartPr/>
              <p14:nvPr/>
            </p14:nvContentPartPr>
            <p14:xfrm>
              <a:off x="7302322" y="5839232"/>
              <a:ext cx="114120" cy="49320"/>
            </p14:xfrm>
          </p:contentPart>
        </mc:Choice>
        <mc:Fallback>
          <p:pic>
            <p:nvPicPr>
              <p:cNvPr id="117025" name="Freihand 117024">
                <a:extLst>
                  <a:ext uri="{FF2B5EF4-FFF2-40B4-BE49-F238E27FC236}">
                    <a16:creationId xmlns:a16="http://schemas.microsoft.com/office/drawing/2014/main" id="{9BF98931-B939-4735-A992-AE233E1F6E70}"/>
                  </a:ext>
                </a:extLst>
              </p:cNvPr>
              <p:cNvPicPr/>
              <p:nvPr/>
            </p:nvPicPr>
            <p:blipFill>
              <a:blip r:embed="rId172"/>
              <a:stretch>
                <a:fillRect/>
              </a:stretch>
            </p:blipFill>
            <p:spPr>
              <a:xfrm>
                <a:off x="7298002" y="5834912"/>
                <a:ext cx="122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7026" name="Freihand 117025">
                <a:extLst>
                  <a:ext uri="{FF2B5EF4-FFF2-40B4-BE49-F238E27FC236}">
                    <a16:creationId xmlns:a16="http://schemas.microsoft.com/office/drawing/2014/main" id="{B1B5F397-4DE2-42D7-AF40-6A529DD9597A}"/>
                  </a:ext>
                </a:extLst>
              </p14:cNvPr>
              <p14:cNvContentPartPr/>
              <p14:nvPr/>
            </p14:nvContentPartPr>
            <p14:xfrm>
              <a:off x="7605082" y="5702792"/>
              <a:ext cx="24840" cy="118800"/>
            </p14:xfrm>
          </p:contentPart>
        </mc:Choice>
        <mc:Fallback>
          <p:pic>
            <p:nvPicPr>
              <p:cNvPr id="117026" name="Freihand 117025">
                <a:extLst>
                  <a:ext uri="{FF2B5EF4-FFF2-40B4-BE49-F238E27FC236}">
                    <a16:creationId xmlns:a16="http://schemas.microsoft.com/office/drawing/2014/main" id="{B1B5F397-4DE2-42D7-AF40-6A529DD9597A}"/>
                  </a:ext>
                </a:extLst>
              </p:cNvPr>
              <p:cNvPicPr/>
              <p:nvPr/>
            </p:nvPicPr>
            <p:blipFill>
              <a:blip r:embed="rId174"/>
              <a:stretch>
                <a:fillRect/>
              </a:stretch>
            </p:blipFill>
            <p:spPr>
              <a:xfrm>
                <a:off x="7600762" y="5698472"/>
                <a:ext cx="33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7027" name="Freihand 117026">
                <a:extLst>
                  <a:ext uri="{FF2B5EF4-FFF2-40B4-BE49-F238E27FC236}">
                    <a16:creationId xmlns:a16="http://schemas.microsoft.com/office/drawing/2014/main" id="{EBCE77F8-CB89-4A8F-9B83-0E4336BC2C19}"/>
                  </a:ext>
                </a:extLst>
              </p14:cNvPr>
              <p14:cNvContentPartPr/>
              <p14:nvPr/>
            </p14:nvContentPartPr>
            <p14:xfrm>
              <a:off x="7519762" y="5654192"/>
              <a:ext cx="159120" cy="97560"/>
            </p14:xfrm>
          </p:contentPart>
        </mc:Choice>
        <mc:Fallback>
          <p:pic>
            <p:nvPicPr>
              <p:cNvPr id="117027" name="Freihand 117026">
                <a:extLst>
                  <a:ext uri="{FF2B5EF4-FFF2-40B4-BE49-F238E27FC236}">
                    <a16:creationId xmlns:a16="http://schemas.microsoft.com/office/drawing/2014/main" id="{EBCE77F8-CB89-4A8F-9B83-0E4336BC2C19}"/>
                  </a:ext>
                </a:extLst>
              </p:cNvPr>
              <p:cNvPicPr/>
              <p:nvPr/>
            </p:nvPicPr>
            <p:blipFill>
              <a:blip r:embed="rId176"/>
              <a:stretch>
                <a:fillRect/>
              </a:stretch>
            </p:blipFill>
            <p:spPr>
              <a:xfrm>
                <a:off x="7515442" y="5649872"/>
                <a:ext cx="167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7028" name="Freihand 117027">
                <a:extLst>
                  <a:ext uri="{FF2B5EF4-FFF2-40B4-BE49-F238E27FC236}">
                    <a16:creationId xmlns:a16="http://schemas.microsoft.com/office/drawing/2014/main" id="{ACF66A33-C2D6-4674-A83B-17EA123B1873}"/>
                  </a:ext>
                </a:extLst>
              </p14:cNvPr>
              <p14:cNvContentPartPr/>
              <p14:nvPr/>
            </p14:nvContentPartPr>
            <p14:xfrm>
              <a:off x="7718122" y="5621432"/>
              <a:ext cx="41400" cy="127800"/>
            </p14:xfrm>
          </p:contentPart>
        </mc:Choice>
        <mc:Fallback>
          <p:pic>
            <p:nvPicPr>
              <p:cNvPr id="117028" name="Freihand 117027">
                <a:extLst>
                  <a:ext uri="{FF2B5EF4-FFF2-40B4-BE49-F238E27FC236}">
                    <a16:creationId xmlns:a16="http://schemas.microsoft.com/office/drawing/2014/main" id="{ACF66A33-C2D6-4674-A83B-17EA123B1873}"/>
                  </a:ext>
                </a:extLst>
              </p:cNvPr>
              <p:cNvPicPr/>
              <p:nvPr/>
            </p:nvPicPr>
            <p:blipFill>
              <a:blip r:embed="rId178"/>
              <a:stretch>
                <a:fillRect/>
              </a:stretch>
            </p:blipFill>
            <p:spPr>
              <a:xfrm>
                <a:off x="7713802" y="5617112"/>
                <a:ext cx="50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7029" name="Freihand 117028">
                <a:extLst>
                  <a:ext uri="{FF2B5EF4-FFF2-40B4-BE49-F238E27FC236}">
                    <a16:creationId xmlns:a16="http://schemas.microsoft.com/office/drawing/2014/main" id="{7B5FC5E6-2C2D-4170-9678-971A99A33733}"/>
                  </a:ext>
                </a:extLst>
              </p14:cNvPr>
              <p14:cNvContentPartPr/>
              <p14:nvPr/>
            </p14:nvContentPartPr>
            <p14:xfrm>
              <a:off x="7633522" y="5589032"/>
              <a:ext cx="177840" cy="81360"/>
            </p14:xfrm>
          </p:contentPart>
        </mc:Choice>
        <mc:Fallback>
          <p:pic>
            <p:nvPicPr>
              <p:cNvPr id="117029" name="Freihand 117028">
                <a:extLst>
                  <a:ext uri="{FF2B5EF4-FFF2-40B4-BE49-F238E27FC236}">
                    <a16:creationId xmlns:a16="http://schemas.microsoft.com/office/drawing/2014/main" id="{7B5FC5E6-2C2D-4170-9678-971A99A33733}"/>
                  </a:ext>
                </a:extLst>
              </p:cNvPr>
              <p:cNvPicPr/>
              <p:nvPr/>
            </p:nvPicPr>
            <p:blipFill>
              <a:blip r:embed="rId180"/>
              <a:stretch>
                <a:fillRect/>
              </a:stretch>
            </p:blipFill>
            <p:spPr>
              <a:xfrm>
                <a:off x="7629202" y="5584712"/>
                <a:ext cx="186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7031" name="Freihand 117030">
                <a:extLst>
                  <a:ext uri="{FF2B5EF4-FFF2-40B4-BE49-F238E27FC236}">
                    <a16:creationId xmlns:a16="http://schemas.microsoft.com/office/drawing/2014/main" id="{83E44DBF-0917-40E8-90B2-281A463E34D7}"/>
                  </a:ext>
                </a:extLst>
              </p14:cNvPr>
              <p14:cNvContentPartPr/>
              <p14:nvPr/>
            </p14:nvContentPartPr>
            <p14:xfrm>
              <a:off x="7884442" y="5612432"/>
              <a:ext cx="93960" cy="84600"/>
            </p14:xfrm>
          </p:contentPart>
        </mc:Choice>
        <mc:Fallback>
          <p:pic>
            <p:nvPicPr>
              <p:cNvPr id="117031" name="Freihand 117030">
                <a:extLst>
                  <a:ext uri="{FF2B5EF4-FFF2-40B4-BE49-F238E27FC236}">
                    <a16:creationId xmlns:a16="http://schemas.microsoft.com/office/drawing/2014/main" id="{83E44DBF-0917-40E8-90B2-281A463E34D7}"/>
                  </a:ext>
                </a:extLst>
              </p:cNvPr>
              <p:cNvPicPr/>
              <p:nvPr/>
            </p:nvPicPr>
            <p:blipFill>
              <a:blip r:embed="rId182"/>
              <a:stretch>
                <a:fillRect/>
              </a:stretch>
            </p:blipFill>
            <p:spPr>
              <a:xfrm>
                <a:off x="7880122" y="5608112"/>
                <a:ext cx="102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7032" name="Freihand 117031">
                <a:extLst>
                  <a:ext uri="{FF2B5EF4-FFF2-40B4-BE49-F238E27FC236}">
                    <a16:creationId xmlns:a16="http://schemas.microsoft.com/office/drawing/2014/main" id="{E44EEFDD-3F0A-4A3E-A6CD-26FF69C0EB40}"/>
                  </a:ext>
                </a:extLst>
              </p14:cNvPr>
              <p14:cNvContentPartPr/>
              <p14:nvPr/>
            </p14:nvContentPartPr>
            <p14:xfrm>
              <a:off x="7973362" y="5526392"/>
              <a:ext cx="87840" cy="126000"/>
            </p14:xfrm>
          </p:contentPart>
        </mc:Choice>
        <mc:Fallback>
          <p:pic>
            <p:nvPicPr>
              <p:cNvPr id="117032" name="Freihand 117031">
                <a:extLst>
                  <a:ext uri="{FF2B5EF4-FFF2-40B4-BE49-F238E27FC236}">
                    <a16:creationId xmlns:a16="http://schemas.microsoft.com/office/drawing/2014/main" id="{E44EEFDD-3F0A-4A3E-A6CD-26FF69C0EB40}"/>
                  </a:ext>
                </a:extLst>
              </p:cNvPr>
              <p:cNvPicPr/>
              <p:nvPr/>
            </p:nvPicPr>
            <p:blipFill>
              <a:blip r:embed="rId184"/>
              <a:stretch>
                <a:fillRect/>
              </a:stretch>
            </p:blipFill>
            <p:spPr>
              <a:xfrm>
                <a:off x="7969042" y="5522072"/>
                <a:ext cx="96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7033" name="Freihand 117032">
                <a:extLst>
                  <a:ext uri="{FF2B5EF4-FFF2-40B4-BE49-F238E27FC236}">
                    <a16:creationId xmlns:a16="http://schemas.microsoft.com/office/drawing/2014/main" id="{B1D7FFC3-BF52-4A34-835C-5D88BE737749}"/>
                  </a:ext>
                </a:extLst>
              </p14:cNvPr>
              <p14:cNvContentPartPr/>
              <p14:nvPr/>
            </p14:nvContentPartPr>
            <p14:xfrm>
              <a:off x="8042122" y="5536472"/>
              <a:ext cx="73080" cy="87120"/>
            </p14:xfrm>
          </p:contentPart>
        </mc:Choice>
        <mc:Fallback>
          <p:pic>
            <p:nvPicPr>
              <p:cNvPr id="117033" name="Freihand 117032">
                <a:extLst>
                  <a:ext uri="{FF2B5EF4-FFF2-40B4-BE49-F238E27FC236}">
                    <a16:creationId xmlns:a16="http://schemas.microsoft.com/office/drawing/2014/main" id="{B1D7FFC3-BF52-4A34-835C-5D88BE737749}"/>
                  </a:ext>
                </a:extLst>
              </p:cNvPr>
              <p:cNvPicPr/>
              <p:nvPr/>
            </p:nvPicPr>
            <p:blipFill>
              <a:blip r:embed="rId186"/>
              <a:stretch>
                <a:fillRect/>
              </a:stretch>
            </p:blipFill>
            <p:spPr>
              <a:xfrm>
                <a:off x="8037802" y="5532152"/>
                <a:ext cx="81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034" name="Freihand 117033">
                <a:extLst>
                  <a:ext uri="{FF2B5EF4-FFF2-40B4-BE49-F238E27FC236}">
                    <a16:creationId xmlns:a16="http://schemas.microsoft.com/office/drawing/2014/main" id="{7C6C4D34-6762-4D94-B9F5-9D507C48EC59}"/>
                  </a:ext>
                </a:extLst>
              </p14:cNvPr>
              <p14:cNvContentPartPr/>
              <p14:nvPr/>
            </p14:nvContentPartPr>
            <p14:xfrm>
              <a:off x="8117362" y="5493992"/>
              <a:ext cx="164520" cy="74880"/>
            </p14:xfrm>
          </p:contentPart>
        </mc:Choice>
        <mc:Fallback>
          <p:pic>
            <p:nvPicPr>
              <p:cNvPr id="117034" name="Freihand 117033">
                <a:extLst>
                  <a:ext uri="{FF2B5EF4-FFF2-40B4-BE49-F238E27FC236}">
                    <a16:creationId xmlns:a16="http://schemas.microsoft.com/office/drawing/2014/main" id="{7C6C4D34-6762-4D94-B9F5-9D507C48EC59}"/>
                  </a:ext>
                </a:extLst>
              </p:cNvPr>
              <p:cNvPicPr/>
              <p:nvPr/>
            </p:nvPicPr>
            <p:blipFill>
              <a:blip r:embed="rId188"/>
              <a:stretch>
                <a:fillRect/>
              </a:stretch>
            </p:blipFill>
            <p:spPr>
              <a:xfrm>
                <a:off x="8113042" y="5489672"/>
                <a:ext cx="173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035" name="Freihand 117034">
                <a:extLst>
                  <a:ext uri="{FF2B5EF4-FFF2-40B4-BE49-F238E27FC236}">
                    <a16:creationId xmlns:a16="http://schemas.microsoft.com/office/drawing/2014/main" id="{098C1AA1-B091-4F74-A9CB-80F073B24D16}"/>
                  </a:ext>
                </a:extLst>
              </p14:cNvPr>
              <p14:cNvContentPartPr/>
              <p14:nvPr/>
            </p14:nvContentPartPr>
            <p14:xfrm>
              <a:off x="8256322" y="5349272"/>
              <a:ext cx="89280" cy="115560"/>
            </p14:xfrm>
          </p:contentPart>
        </mc:Choice>
        <mc:Fallback>
          <p:pic>
            <p:nvPicPr>
              <p:cNvPr id="117035" name="Freihand 117034">
                <a:extLst>
                  <a:ext uri="{FF2B5EF4-FFF2-40B4-BE49-F238E27FC236}">
                    <a16:creationId xmlns:a16="http://schemas.microsoft.com/office/drawing/2014/main" id="{098C1AA1-B091-4F74-A9CB-80F073B24D16}"/>
                  </a:ext>
                </a:extLst>
              </p:cNvPr>
              <p:cNvPicPr/>
              <p:nvPr/>
            </p:nvPicPr>
            <p:blipFill>
              <a:blip r:embed="rId190"/>
              <a:stretch>
                <a:fillRect/>
              </a:stretch>
            </p:blipFill>
            <p:spPr>
              <a:xfrm>
                <a:off x="8252002" y="5344952"/>
                <a:ext cx="97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7036" name="Freihand 117035">
                <a:extLst>
                  <a:ext uri="{FF2B5EF4-FFF2-40B4-BE49-F238E27FC236}">
                    <a16:creationId xmlns:a16="http://schemas.microsoft.com/office/drawing/2014/main" id="{C5407298-F6A4-4493-BC40-A140ECDE3406}"/>
                  </a:ext>
                </a:extLst>
              </p14:cNvPr>
              <p14:cNvContentPartPr/>
              <p14:nvPr/>
            </p14:nvContentPartPr>
            <p14:xfrm>
              <a:off x="8327602" y="5442872"/>
              <a:ext cx="31680" cy="26280"/>
            </p14:xfrm>
          </p:contentPart>
        </mc:Choice>
        <mc:Fallback>
          <p:pic>
            <p:nvPicPr>
              <p:cNvPr id="117036" name="Freihand 117035">
                <a:extLst>
                  <a:ext uri="{FF2B5EF4-FFF2-40B4-BE49-F238E27FC236}">
                    <a16:creationId xmlns:a16="http://schemas.microsoft.com/office/drawing/2014/main" id="{C5407298-F6A4-4493-BC40-A140ECDE3406}"/>
                  </a:ext>
                </a:extLst>
              </p:cNvPr>
              <p:cNvPicPr/>
              <p:nvPr/>
            </p:nvPicPr>
            <p:blipFill>
              <a:blip r:embed="rId192"/>
              <a:stretch>
                <a:fillRect/>
              </a:stretch>
            </p:blipFill>
            <p:spPr>
              <a:xfrm>
                <a:off x="8323282" y="5438552"/>
                <a:ext cx="40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037" name="Freihand 117036">
                <a:extLst>
                  <a:ext uri="{FF2B5EF4-FFF2-40B4-BE49-F238E27FC236}">
                    <a16:creationId xmlns:a16="http://schemas.microsoft.com/office/drawing/2014/main" id="{78FD93A3-E262-43D9-AB01-DD46B8B9AC68}"/>
                  </a:ext>
                </a:extLst>
              </p14:cNvPr>
              <p14:cNvContentPartPr/>
              <p14:nvPr/>
            </p14:nvContentPartPr>
            <p14:xfrm>
              <a:off x="8369362" y="5360072"/>
              <a:ext cx="160200" cy="82800"/>
            </p14:xfrm>
          </p:contentPart>
        </mc:Choice>
        <mc:Fallback>
          <p:pic>
            <p:nvPicPr>
              <p:cNvPr id="117037" name="Freihand 117036">
                <a:extLst>
                  <a:ext uri="{FF2B5EF4-FFF2-40B4-BE49-F238E27FC236}">
                    <a16:creationId xmlns:a16="http://schemas.microsoft.com/office/drawing/2014/main" id="{78FD93A3-E262-43D9-AB01-DD46B8B9AC68}"/>
                  </a:ext>
                </a:extLst>
              </p:cNvPr>
              <p:cNvPicPr/>
              <p:nvPr/>
            </p:nvPicPr>
            <p:blipFill>
              <a:blip r:embed="rId194"/>
              <a:stretch>
                <a:fillRect/>
              </a:stretch>
            </p:blipFill>
            <p:spPr>
              <a:xfrm>
                <a:off x="8365042" y="5355752"/>
                <a:ext cx="168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039" name="Freihand 117038">
                <a:extLst>
                  <a:ext uri="{FF2B5EF4-FFF2-40B4-BE49-F238E27FC236}">
                    <a16:creationId xmlns:a16="http://schemas.microsoft.com/office/drawing/2014/main" id="{5D98BBC1-0B3B-4CF3-9B9F-F603994B4966}"/>
                  </a:ext>
                </a:extLst>
              </p14:cNvPr>
              <p14:cNvContentPartPr/>
              <p14:nvPr/>
            </p14:nvContentPartPr>
            <p14:xfrm>
              <a:off x="5498362" y="5580392"/>
              <a:ext cx="855360" cy="272520"/>
            </p14:xfrm>
          </p:contentPart>
        </mc:Choice>
        <mc:Fallback>
          <p:pic>
            <p:nvPicPr>
              <p:cNvPr id="117039" name="Freihand 117038">
                <a:extLst>
                  <a:ext uri="{FF2B5EF4-FFF2-40B4-BE49-F238E27FC236}">
                    <a16:creationId xmlns:a16="http://schemas.microsoft.com/office/drawing/2014/main" id="{5D98BBC1-0B3B-4CF3-9B9F-F603994B4966}"/>
                  </a:ext>
                </a:extLst>
              </p:cNvPr>
              <p:cNvPicPr/>
              <p:nvPr/>
            </p:nvPicPr>
            <p:blipFill>
              <a:blip r:embed="rId196"/>
              <a:stretch>
                <a:fillRect/>
              </a:stretch>
            </p:blipFill>
            <p:spPr>
              <a:xfrm>
                <a:off x="5494042" y="5576072"/>
                <a:ext cx="8640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7040" name="Freihand 117039">
                <a:extLst>
                  <a:ext uri="{FF2B5EF4-FFF2-40B4-BE49-F238E27FC236}">
                    <a16:creationId xmlns:a16="http://schemas.microsoft.com/office/drawing/2014/main" id="{5F97D1BE-3A0E-49D0-B64C-FBA45AFCEFB6}"/>
                  </a:ext>
                </a:extLst>
              </p14:cNvPr>
              <p14:cNvContentPartPr/>
              <p14:nvPr/>
            </p14:nvContentPartPr>
            <p14:xfrm>
              <a:off x="8452882" y="3028712"/>
              <a:ext cx="937080" cy="230400"/>
            </p14:xfrm>
          </p:contentPart>
        </mc:Choice>
        <mc:Fallback>
          <p:pic>
            <p:nvPicPr>
              <p:cNvPr id="117040" name="Freihand 117039">
                <a:extLst>
                  <a:ext uri="{FF2B5EF4-FFF2-40B4-BE49-F238E27FC236}">
                    <a16:creationId xmlns:a16="http://schemas.microsoft.com/office/drawing/2014/main" id="{5F97D1BE-3A0E-49D0-B64C-FBA45AFCEFB6}"/>
                  </a:ext>
                </a:extLst>
              </p:cNvPr>
              <p:cNvPicPr/>
              <p:nvPr/>
            </p:nvPicPr>
            <p:blipFill>
              <a:blip r:embed="rId198"/>
              <a:stretch>
                <a:fillRect/>
              </a:stretch>
            </p:blipFill>
            <p:spPr>
              <a:xfrm>
                <a:off x="8448562" y="3024392"/>
                <a:ext cx="945720" cy="239040"/>
              </a:xfrm>
              <a:prstGeom prst="rect">
                <a:avLst/>
              </a:prstGeom>
            </p:spPr>
          </p:pic>
        </mc:Fallback>
      </mc:AlternateContent>
      <p:grpSp>
        <p:nvGrpSpPr>
          <p:cNvPr id="117060" name="Gruppieren 117059">
            <a:extLst>
              <a:ext uri="{FF2B5EF4-FFF2-40B4-BE49-F238E27FC236}">
                <a16:creationId xmlns:a16="http://schemas.microsoft.com/office/drawing/2014/main" id="{C2493E86-A3E6-40A9-9F33-652745E06E4B}"/>
              </a:ext>
            </a:extLst>
          </p:cNvPr>
          <p:cNvGrpSpPr/>
          <p:nvPr/>
        </p:nvGrpSpPr>
        <p:grpSpPr>
          <a:xfrm>
            <a:off x="7179562" y="1233392"/>
            <a:ext cx="4923360" cy="2554560"/>
            <a:chOff x="7179562" y="1233392"/>
            <a:chExt cx="4923360" cy="2554560"/>
          </a:xfrm>
        </p:grpSpPr>
        <mc:AlternateContent xmlns:mc="http://schemas.openxmlformats.org/markup-compatibility/2006">
          <mc:Choice xmlns:p14="http://schemas.microsoft.com/office/powerpoint/2010/main" Requires="p14">
            <p:contentPart p14:bwMode="auto" r:id="rId199">
              <p14:nvContentPartPr>
                <p14:cNvPr id="11" name="Freihand 10">
                  <a:extLst>
                    <a:ext uri="{FF2B5EF4-FFF2-40B4-BE49-F238E27FC236}">
                      <a16:creationId xmlns:a16="http://schemas.microsoft.com/office/drawing/2014/main" id="{0EDD8653-3976-4287-A257-40422673B59A}"/>
                    </a:ext>
                  </a:extLst>
                </p14:cNvPr>
                <p14:cNvContentPartPr/>
                <p14:nvPr/>
              </p14:nvContentPartPr>
              <p14:xfrm>
                <a:off x="7366762" y="2014592"/>
                <a:ext cx="32400" cy="126720"/>
              </p14:xfrm>
            </p:contentPart>
          </mc:Choice>
          <mc:Fallback>
            <p:pic>
              <p:nvPicPr>
                <p:cNvPr id="11" name="Freihand 10">
                  <a:extLst>
                    <a:ext uri="{FF2B5EF4-FFF2-40B4-BE49-F238E27FC236}">
                      <a16:creationId xmlns:a16="http://schemas.microsoft.com/office/drawing/2014/main" id="{0EDD8653-3976-4287-A257-40422673B59A}"/>
                    </a:ext>
                  </a:extLst>
                </p:cNvPr>
                <p:cNvPicPr/>
                <p:nvPr/>
              </p:nvPicPr>
              <p:blipFill>
                <a:blip r:embed="rId200"/>
                <a:stretch>
                  <a:fillRect/>
                </a:stretch>
              </p:blipFill>
              <p:spPr>
                <a:xfrm>
                  <a:off x="7362442" y="2010272"/>
                  <a:ext cx="41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 name="Freihand 11">
                  <a:extLst>
                    <a:ext uri="{FF2B5EF4-FFF2-40B4-BE49-F238E27FC236}">
                      <a16:creationId xmlns:a16="http://schemas.microsoft.com/office/drawing/2014/main" id="{E9BCF314-EAAE-4165-AFDE-F6AE555A5153}"/>
                    </a:ext>
                  </a:extLst>
                </p14:cNvPr>
                <p14:cNvContentPartPr/>
                <p14:nvPr/>
              </p14:nvContentPartPr>
              <p14:xfrm>
                <a:off x="7338322" y="1956992"/>
                <a:ext cx="192240" cy="199440"/>
              </p14:xfrm>
            </p:contentPart>
          </mc:Choice>
          <mc:Fallback>
            <p:pic>
              <p:nvPicPr>
                <p:cNvPr id="12" name="Freihand 11">
                  <a:extLst>
                    <a:ext uri="{FF2B5EF4-FFF2-40B4-BE49-F238E27FC236}">
                      <a16:creationId xmlns:a16="http://schemas.microsoft.com/office/drawing/2014/main" id="{E9BCF314-EAAE-4165-AFDE-F6AE555A5153}"/>
                    </a:ext>
                  </a:extLst>
                </p:cNvPr>
                <p:cNvPicPr/>
                <p:nvPr/>
              </p:nvPicPr>
              <p:blipFill>
                <a:blip r:embed="rId202"/>
                <a:stretch>
                  <a:fillRect/>
                </a:stretch>
              </p:blipFill>
              <p:spPr>
                <a:xfrm>
                  <a:off x="7334002" y="1952672"/>
                  <a:ext cx="200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 name="Freihand 12">
                  <a:extLst>
                    <a:ext uri="{FF2B5EF4-FFF2-40B4-BE49-F238E27FC236}">
                      <a16:creationId xmlns:a16="http://schemas.microsoft.com/office/drawing/2014/main" id="{076F97B7-11CC-4003-AA2C-D61FB6A5E647}"/>
                    </a:ext>
                  </a:extLst>
                </p14:cNvPr>
                <p14:cNvContentPartPr/>
                <p14:nvPr/>
              </p14:nvContentPartPr>
              <p14:xfrm>
                <a:off x="7502842" y="1906592"/>
                <a:ext cx="74880" cy="146880"/>
              </p14:xfrm>
            </p:contentPart>
          </mc:Choice>
          <mc:Fallback>
            <p:pic>
              <p:nvPicPr>
                <p:cNvPr id="13" name="Freihand 12">
                  <a:extLst>
                    <a:ext uri="{FF2B5EF4-FFF2-40B4-BE49-F238E27FC236}">
                      <a16:creationId xmlns:a16="http://schemas.microsoft.com/office/drawing/2014/main" id="{076F97B7-11CC-4003-AA2C-D61FB6A5E647}"/>
                    </a:ext>
                  </a:extLst>
                </p:cNvPr>
                <p:cNvPicPr/>
                <p:nvPr/>
              </p:nvPicPr>
              <p:blipFill>
                <a:blip r:embed="rId204"/>
                <a:stretch>
                  <a:fillRect/>
                </a:stretch>
              </p:blipFill>
              <p:spPr>
                <a:xfrm>
                  <a:off x="7498522" y="1902272"/>
                  <a:ext cx="83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 name="Freihand 13">
                  <a:extLst>
                    <a:ext uri="{FF2B5EF4-FFF2-40B4-BE49-F238E27FC236}">
                      <a16:creationId xmlns:a16="http://schemas.microsoft.com/office/drawing/2014/main" id="{52E48EB8-29D5-4BC2-B3FF-423F23C07FEA}"/>
                    </a:ext>
                  </a:extLst>
                </p14:cNvPr>
                <p14:cNvContentPartPr/>
                <p14:nvPr/>
              </p14:nvContentPartPr>
              <p14:xfrm>
                <a:off x="7552522" y="2001632"/>
                <a:ext cx="60120" cy="36000"/>
              </p14:xfrm>
            </p:contentPart>
          </mc:Choice>
          <mc:Fallback>
            <p:pic>
              <p:nvPicPr>
                <p:cNvPr id="14" name="Freihand 13">
                  <a:extLst>
                    <a:ext uri="{FF2B5EF4-FFF2-40B4-BE49-F238E27FC236}">
                      <a16:creationId xmlns:a16="http://schemas.microsoft.com/office/drawing/2014/main" id="{52E48EB8-29D5-4BC2-B3FF-423F23C07FEA}"/>
                    </a:ext>
                  </a:extLst>
                </p:cNvPr>
                <p:cNvPicPr/>
                <p:nvPr/>
              </p:nvPicPr>
              <p:blipFill>
                <a:blip r:embed="rId206"/>
                <a:stretch>
                  <a:fillRect/>
                </a:stretch>
              </p:blipFill>
              <p:spPr>
                <a:xfrm>
                  <a:off x="7548202" y="1997312"/>
                  <a:ext cx="68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 name="Freihand 14">
                  <a:extLst>
                    <a:ext uri="{FF2B5EF4-FFF2-40B4-BE49-F238E27FC236}">
                      <a16:creationId xmlns:a16="http://schemas.microsoft.com/office/drawing/2014/main" id="{C9993F21-C443-4E03-A048-EB227009A388}"/>
                    </a:ext>
                  </a:extLst>
                </p14:cNvPr>
                <p14:cNvContentPartPr/>
                <p14:nvPr/>
              </p14:nvContentPartPr>
              <p14:xfrm>
                <a:off x="7625962" y="1897232"/>
                <a:ext cx="123480" cy="136440"/>
              </p14:xfrm>
            </p:contentPart>
          </mc:Choice>
          <mc:Fallback>
            <p:pic>
              <p:nvPicPr>
                <p:cNvPr id="15" name="Freihand 14">
                  <a:extLst>
                    <a:ext uri="{FF2B5EF4-FFF2-40B4-BE49-F238E27FC236}">
                      <a16:creationId xmlns:a16="http://schemas.microsoft.com/office/drawing/2014/main" id="{C9993F21-C443-4E03-A048-EB227009A388}"/>
                    </a:ext>
                  </a:extLst>
                </p:cNvPr>
                <p:cNvPicPr/>
                <p:nvPr/>
              </p:nvPicPr>
              <p:blipFill>
                <a:blip r:embed="rId208"/>
                <a:stretch>
                  <a:fillRect/>
                </a:stretch>
              </p:blipFill>
              <p:spPr>
                <a:xfrm>
                  <a:off x="7621642" y="1892912"/>
                  <a:ext cx="132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 name="Freihand 15">
                  <a:extLst>
                    <a:ext uri="{FF2B5EF4-FFF2-40B4-BE49-F238E27FC236}">
                      <a16:creationId xmlns:a16="http://schemas.microsoft.com/office/drawing/2014/main" id="{B03472FC-13D2-4A72-95C5-7C3303286B20}"/>
                    </a:ext>
                  </a:extLst>
                </p14:cNvPr>
                <p14:cNvContentPartPr/>
                <p14:nvPr/>
              </p14:nvContentPartPr>
              <p14:xfrm>
                <a:off x="7718122" y="1896152"/>
                <a:ext cx="360" cy="6840"/>
              </p14:xfrm>
            </p:contentPart>
          </mc:Choice>
          <mc:Fallback>
            <p:pic>
              <p:nvPicPr>
                <p:cNvPr id="16" name="Freihand 15">
                  <a:extLst>
                    <a:ext uri="{FF2B5EF4-FFF2-40B4-BE49-F238E27FC236}">
                      <a16:creationId xmlns:a16="http://schemas.microsoft.com/office/drawing/2014/main" id="{B03472FC-13D2-4A72-95C5-7C3303286B20}"/>
                    </a:ext>
                  </a:extLst>
                </p:cNvPr>
                <p:cNvPicPr/>
                <p:nvPr/>
              </p:nvPicPr>
              <p:blipFill>
                <a:blip r:embed="rId210"/>
                <a:stretch>
                  <a:fillRect/>
                </a:stretch>
              </p:blipFill>
              <p:spPr>
                <a:xfrm>
                  <a:off x="7713802" y="1891832"/>
                  <a:ext cx="9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 name="Freihand 16">
                  <a:extLst>
                    <a:ext uri="{FF2B5EF4-FFF2-40B4-BE49-F238E27FC236}">
                      <a16:creationId xmlns:a16="http://schemas.microsoft.com/office/drawing/2014/main" id="{3D9579DE-6BE8-48AD-8360-208BE36FF1FE}"/>
                    </a:ext>
                  </a:extLst>
                </p14:cNvPr>
                <p14:cNvContentPartPr/>
                <p14:nvPr/>
              </p14:nvContentPartPr>
              <p14:xfrm>
                <a:off x="7771402" y="1890032"/>
                <a:ext cx="154440" cy="101160"/>
              </p14:xfrm>
            </p:contentPart>
          </mc:Choice>
          <mc:Fallback>
            <p:pic>
              <p:nvPicPr>
                <p:cNvPr id="17" name="Freihand 16">
                  <a:extLst>
                    <a:ext uri="{FF2B5EF4-FFF2-40B4-BE49-F238E27FC236}">
                      <a16:creationId xmlns:a16="http://schemas.microsoft.com/office/drawing/2014/main" id="{3D9579DE-6BE8-48AD-8360-208BE36FF1FE}"/>
                    </a:ext>
                  </a:extLst>
                </p:cNvPr>
                <p:cNvPicPr/>
                <p:nvPr/>
              </p:nvPicPr>
              <p:blipFill>
                <a:blip r:embed="rId212"/>
                <a:stretch>
                  <a:fillRect/>
                </a:stretch>
              </p:blipFill>
              <p:spPr>
                <a:xfrm>
                  <a:off x="7767082" y="1885712"/>
                  <a:ext cx="163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8" name="Freihand 17">
                  <a:extLst>
                    <a:ext uri="{FF2B5EF4-FFF2-40B4-BE49-F238E27FC236}">
                      <a16:creationId xmlns:a16="http://schemas.microsoft.com/office/drawing/2014/main" id="{AD4D8409-5CC4-420E-84C5-D94E7BF8D156}"/>
                    </a:ext>
                  </a:extLst>
                </p14:cNvPr>
                <p14:cNvContentPartPr/>
                <p14:nvPr/>
              </p14:nvContentPartPr>
              <p14:xfrm>
                <a:off x="7952842" y="1794992"/>
                <a:ext cx="209160" cy="107280"/>
              </p14:xfrm>
            </p:contentPart>
          </mc:Choice>
          <mc:Fallback>
            <p:pic>
              <p:nvPicPr>
                <p:cNvPr id="18" name="Freihand 17">
                  <a:extLst>
                    <a:ext uri="{FF2B5EF4-FFF2-40B4-BE49-F238E27FC236}">
                      <a16:creationId xmlns:a16="http://schemas.microsoft.com/office/drawing/2014/main" id="{AD4D8409-5CC4-420E-84C5-D94E7BF8D156}"/>
                    </a:ext>
                  </a:extLst>
                </p:cNvPr>
                <p:cNvPicPr/>
                <p:nvPr/>
              </p:nvPicPr>
              <p:blipFill>
                <a:blip r:embed="rId214"/>
                <a:stretch>
                  <a:fillRect/>
                </a:stretch>
              </p:blipFill>
              <p:spPr>
                <a:xfrm>
                  <a:off x="7948522" y="1790672"/>
                  <a:ext cx="217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9" name="Freihand 18">
                  <a:extLst>
                    <a:ext uri="{FF2B5EF4-FFF2-40B4-BE49-F238E27FC236}">
                      <a16:creationId xmlns:a16="http://schemas.microsoft.com/office/drawing/2014/main" id="{F5556AE0-F409-4A43-ABBE-42499B858AA9}"/>
                    </a:ext>
                  </a:extLst>
                </p14:cNvPr>
                <p14:cNvContentPartPr/>
                <p14:nvPr/>
              </p14:nvContentPartPr>
              <p14:xfrm>
                <a:off x="8174242" y="1702832"/>
                <a:ext cx="195480" cy="107640"/>
              </p14:xfrm>
            </p:contentPart>
          </mc:Choice>
          <mc:Fallback>
            <p:pic>
              <p:nvPicPr>
                <p:cNvPr id="19" name="Freihand 18">
                  <a:extLst>
                    <a:ext uri="{FF2B5EF4-FFF2-40B4-BE49-F238E27FC236}">
                      <a16:creationId xmlns:a16="http://schemas.microsoft.com/office/drawing/2014/main" id="{F5556AE0-F409-4A43-ABBE-42499B858AA9}"/>
                    </a:ext>
                  </a:extLst>
                </p:cNvPr>
                <p:cNvPicPr/>
                <p:nvPr/>
              </p:nvPicPr>
              <p:blipFill>
                <a:blip r:embed="rId216"/>
                <a:stretch>
                  <a:fillRect/>
                </a:stretch>
              </p:blipFill>
              <p:spPr>
                <a:xfrm>
                  <a:off x="8169922" y="1698512"/>
                  <a:ext cx="204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0" name="Freihand 19">
                  <a:extLst>
                    <a:ext uri="{FF2B5EF4-FFF2-40B4-BE49-F238E27FC236}">
                      <a16:creationId xmlns:a16="http://schemas.microsoft.com/office/drawing/2014/main" id="{900A9E5C-51EB-473D-9D7C-B6CBAD3392A7}"/>
                    </a:ext>
                  </a:extLst>
                </p14:cNvPr>
                <p14:cNvContentPartPr/>
                <p14:nvPr/>
              </p14:nvContentPartPr>
              <p14:xfrm>
                <a:off x="8172082" y="1631552"/>
                <a:ext cx="360" cy="360"/>
              </p14:xfrm>
            </p:contentPart>
          </mc:Choice>
          <mc:Fallback>
            <p:pic>
              <p:nvPicPr>
                <p:cNvPr id="20" name="Freihand 19">
                  <a:extLst>
                    <a:ext uri="{FF2B5EF4-FFF2-40B4-BE49-F238E27FC236}">
                      <a16:creationId xmlns:a16="http://schemas.microsoft.com/office/drawing/2014/main" id="{900A9E5C-51EB-473D-9D7C-B6CBAD3392A7}"/>
                    </a:ext>
                  </a:extLst>
                </p:cNvPr>
                <p:cNvPicPr/>
                <p:nvPr/>
              </p:nvPicPr>
              <p:blipFill>
                <a:blip r:embed="rId112"/>
                <a:stretch>
                  <a:fillRect/>
                </a:stretch>
              </p:blipFill>
              <p:spPr>
                <a:xfrm>
                  <a:off x="8167762" y="1627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 name="Freihand 20">
                  <a:extLst>
                    <a:ext uri="{FF2B5EF4-FFF2-40B4-BE49-F238E27FC236}">
                      <a16:creationId xmlns:a16="http://schemas.microsoft.com/office/drawing/2014/main" id="{CBF38FE5-F7C6-43DA-AEB7-53551171C5AD}"/>
                    </a:ext>
                  </a:extLst>
                </p14:cNvPr>
                <p14:cNvContentPartPr/>
                <p14:nvPr/>
              </p14:nvContentPartPr>
              <p14:xfrm>
                <a:off x="8466922" y="1616072"/>
                <a:ext cx="55080" cy="122760"/>
              </p14:xfrm>
            </p:contentPart>
          </mc:Choice>
          <mc:Fallback>
            <p:pic>
              <p:nvPicPr>
                <p:cNvPr id="21" name="Freihand 20">
                  <a:extLst>
                    <a:ext uri="{FF2B5EF4-FFF2-40B4-BE49-F238E27FC236}">
                      <a16:creationId xmlns:a16="http://schemas.microsoft.com/office/drawing/2014/main" id="{CBF38FE5-F7C6-43DA-AEB7-53551171C5AD}"/>
                    </a:ext>
                  </a:extLst>
                </p:cNvPr>
                <p:cNvPicPr/>
                <p:nvPr/>
              </p:nvPicPr>
              <p:blipFill>
                <a:blip r:embed="rId219"/>
                <a:stretch>
                  <a:fillRect/>
                </a:stretch>
              </p:blipFill>
              <p:spPr>
                <a:xfrm>
                  <a:off x="8462602" y="1611752"/>
                  <a:ext cx="63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2" name="Freihand 21">
                  <a:extLst>
                    <a:ext uri="{FF2B5EF4-FFF2-40B4-BE49-F238E27FC236}">
                      <a16:creationId xmlns:a16="http://schemas.microsoft.com/office/drawing/2014/main" id="{02983EEC-B74F-4FB0-BAA0-826C9B39086F}"/>
                    </a:ext>
                  </a:extLst>
                </p14:cNvPr>
                <p14:cNvContentPartPr/>
                <p14:nvPr/>
              </p14:nvContentPartPr>
              <p14:xfrm>
                <a:off x="8399602" y="1565672"/>
                <a:ext cx="184680" cy="173880"/>
              </p14:xfrm>
            </p:contentPart>
          </mc:Choice>
          <mc:Fallback>
            <p:pic>
              <p:nvPicPr>
                <p:cNvPr id="22" name="Freihand 21">
                  <a:extLst>
                    <a:ext uri="{FF2B5EF4-FFF2-40B4-BE49-F238E27FC236}">
                      <a16:creationId xmlns:a16="http://schemas.microsoft.com/office/drawing/2014/main" id="{02983EEC-B74F-4FB0-BAA0-826C9B39086F}"/>
                    </a:ext>
                  </a:extLst>
                </p:cNvPr>
                <p:cNvPicPr/>
                <p:nvPr/>
              </p:nvPicPr>
              <p:blipFill>
                <a:blip r:embed="rId221"/>
                <a:stretch>
                  <a:fillRect/>
                </a:stretch>
              </p:blipFill>
              <p:spPr>
                <a:xfrm>
                  <a:off x="8395282" y="1561352"/>
                  <a:ext cx="193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3" name="Freihand 22">
                  <a:extLst>
                    <a:ext uri="{FF2B5EF4-FFF2-40B4-BE49-F238E27FC236}">
                      <a16:creationId xmlns:a16="http://schemas.microsoft.com/office/drawing/2014/main" id="{DCBB36B4-72E0-46C2-9918-C28F83839A1F}"/>
                    </a:ext>
                  </a:extLst>
                </p14:cNvPr>
                <p14:cNvContentPartPr/>
                <p14:nvPr/>
              </p14:nvContentPartPr>
              <p14:xfrm>
                <a:off x="8547922" y="1599872"/>
                <a:ext cx="103680" cy="63360"/>
              </p14:xfrm>
            </p:contentPart>
          </mc:Choice>
          <mc:Fallback>
            <p:pic>
              <p:nvPicPr>
                <p:cNvPr id="23" name="Freihand 22">
                  <a:extLst>
                    <a:ext uri="{FF2B5EF4-FFF2-40B4-BE49-F238E27FC236}">
                      <a16:creationId xmlns:a16="http://schemas.microsoft.com/office/drawing/2014/main" id="{DCBB36B4-72E0-46C2-9918-C28F83839A1F}"/>
                    </a:ext>
                  </a:extLst>
                </p:cNvPr>
                <p:cNvPicPr/>
                <p:nvPr/>
              </p:nvPicPr>
              <p:blipFill>
                <a:blip r:embed="rId223"/>
                <a:stretch>
                  <a:fillRect/>
                </a:stretch>
              </p:blipFill>
              <p:spPr>
                <a:xfrm>
                  <a:off x="8543602" y="1595552"/>
                  <a:ext cx="112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4" name="Freihand 23">
                  <a:extLst>
                    <a:ext uri="{FF2B5EF4-FFF2-40B4-BE49-F238E27FC236}">
                      <a16:creationId xmlns:a16="http://schemas.microsoft.com/office/drawing/2014/main" id="{CA1E3528-AD30-42A5-A9BD-59C4866BFE03}"/>
                    </a:ext>
                  </a:extLst>
                </p14:cNvPr>
                <p14:cNvContentPartPr/>
                <p14:nvPr/>
              </p14:nvContentPartPr>
              <p14:xfrm>
                <a:off x="8656282" y="1492952"/>
                <a:ext cx="108720" cy="207360"/>
              </p14:xfrm>
            </p:contentPart>
          </mc:Choice>
          <mc:Fallback>
            <p:pic>
              <p:nvPicPr>
                <p:cNvPr id="24" name="Freihand 23">
                  <a:extLst>
                    <a:ext uri="{FF2B5EF4-FFF2-40B4-BE49-F238E27FC236}">
                      <a16:creationId xmlns:a16="http://schemas.microsoft.com/office/drawing/2014/main" id="{CA1E3528-AD30-42A5-A9BD-59C4866BFE03}"/>
                    </a:ext>
                  </a:extLst>
                </p:cNvPr>
                <p:cNvPicPr/>
                <p:nvPr/>
              </p:nvPicPr>
              <p:blipFill>
                <a:blip r:embed="rId225"/>
                <a:stretch>
                  <a:fillRect/>
                </a:stretch>
              </p:blipFill>
              <p:spPr>
                <a:xfrm>
                  <a:off x="8651962" y="1488632"/>
                  <a:ext cx="117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5" name="Freihand 24">
                  <a:extLst>
                    <a:ext uri="{FF2B5EF4-FFF2-40B4-BE49-F238E27FC236}">
                      <a16:creationId xmlns:a16="http://schemas.microsoft.com/office/drawing/2014/main" id="{156666A5-6F5B-4857-A258-557BC0EA1FFD}"/>
                    </a:ext>
                  </a:extLst>
                </p14:cNvPr>
                <p14:cNvContentPartPr/>
                <p14:nvPr/>
              </p14:nvContentPartPr>
              <p14:xfrm>
                <a:off x="8756362" y="1540112"/>
                <a:ext cx="64800" cy="59760"/>
              </p14:xfrm>
            </p:contentPart>
          </mc:Choice>
          <mc:Fallback>
            <p:pic>
              <p:nvPicPr>
                <p:cNvPr id="25" name="Freihand 24">
                  <a:extLst>
                    <a:ext uri="{FF2B5EF4-FFF2-40B4-BE49-F238E27FC236}">
                      <a16:creationId xmlns:a16="http://schemas.microsoft.com/office/drawing/2014/main" id="{156666A5-6F5B-4857-A258-557BC0EA1FFD}"/>
                    </a:ext>
                  </a:extLst>
                </p:cNvPr>
                <p:cNvPicPr/>
                <p:nvPr/>
              </p:nvPicPr>
              <p:blipFill>
                <a:blip r:embed="rId227"/>
                <a:stretch>
                  <a:fillRect/>
                </a:stretch>
              </p:blipFill>
              <p:spPr>
                <a:xfrm>
                  <a:off x="8752042" y="1535792"/>
                  <a:ext cx="73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6" name="Freihand 25">
                  <a:extLst>
                    <a:ext uri="{FF2B5EF4-FFF2-40B4-BE49-F238E27FC236}">
                      <a16:creationId xmlns:a16="http://schemas.microsoft.com/office/drawing/2014/main" id="{C554DB8A-6289-4DE7-9070-B4ECC587AD62}"/>
                    </a:ext>
                  </a:extLst>
                </p14:cNvPr>
                <p14:cNvContentPartPr/>
                <p14:nvPr/>
              </p14:nvContentPartPr>
              <p14:xfrm>
                <a:off x="8840242" y="1487552"/>
                <a:ext cx="89640" cy="75600"/>
              </p14:xfrm>
            </p:contentPart>
          </mc:Choice>
          <mc:Fallback>
            <p:pic>
              <p:nvPicPr>
                <p:cNvPr id="26" name="Freihand 25">
                  <a:extLst>
                    <a:ext uri="{FF2B5EF4-FFF2-40B4-BE49-F238E27FC236}">
                      <a16:creationId xmlns:a16="http://schemas.microsoft.com/office/drawing/2014/main" id="{C554DB8A-6289-4DE7-9070-B4ECC587AD62}"/>
                    </a:ext>
                  </a:extLst>
                </p:cNvPr>
                <p:cNvPicPr/>
                <p:nvPr/>
              </p:nvPicPr>
              <p:blipFill>
                <a:blip r:embed="rId229"/>
                <a:stretch>
                  <a:fillRect/>
                </a:stretch>
              </p:blipFill>
              <p:spPr>
                <a:xfrm>
                  <a:off x="8835922" y="1483232"/>
                  <a:ext cx="98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7" name="Freihand 26">
                  <a:extLst>
                    <a:ext uri="{FF2B5EF4-FFF2-40B4-BE49-F238E27FC236}">
                      <a16:creationId xmlns:a16="http://schemas.microsoft.com/office/drawing/2014/main" id="{31C38B8E-F4F4-4D7F-84AE-48134B4120EE}"/>
                    </a:ext>
                  </a:extLst>
                </p14:cNvPr>
                <p14:cNvContentPartPr/>
                <p14:nvPr/>
              </p14:nvContentPartPr>
              <p14:xfrm>
                <a:off x="8912962" y="1406192"/>
                <a:ext cx="118800" cy="92520"/>
              </p14:xfrm>
            </p:contentPart>
          </mc:Choice>
          <mc:Fallback>
            <p:pic>
              <p:nvPicPr>
                <p:cNvPr id="27" name="Freihand 26">
                  <a:extLst>
                    <a:ext uri="{FF2B5EF4-FFF2-40B4-BE49-F238E27FC236}">
                      <a16:creationId xmlns:a16="http://schemas.microsoft.com/office/drawing/2014/main" id="{31C38B8E-F4F4-4D7F-84AE-48134B4120EE}"/>
                    </a:ext>
                  </a:extLst>
                </p:cNvPr>
                <p:cNvPicPr/>
                <p:nvPr/>
              </p:nvPicPr>
              <p:blipFill>
                <a:blip r:embed="rId231"/>
                <a:stretch>
                  <a:fillRect/>
                </a:stretch>
              </p:blipFill>
              <p:spPr>
                <a:xfrm>
                  <a:off x="8908642" y="1401872"/>
                  <a:ext cx="127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8" name="Freihand 27">
                  <a:extLst>
                    <a:ext uri="{FF2B5EF4-FFF2-40B4-BE49-F238E27FC236}">
                      <a16:creationId xmlns:a16="http://schemas.microsoft.com/office/drawing/2014/main" id="{42DE93F7-BE29-476F-8C4C-9CC96D002649}"/>
                    </a:ext>
                  </a:extLst>
                </p14:cNvPr>
                <p14:cNvContentPartPr/>
                <p14:nvPr/>
              </p14:nvContentPartPr>
              <p14:xfrm>
                <a:off x="8905402" y="1415912"/>
                <a:ext cx="64080" cy="5760"/>
              </p14:xfrm>
            </p:contentPart>
          </mc:Choice>
          <mc:Fallback>
            <p:pic>
              <p:nvPicPr>
                <p:cNvPr id="28" name="Freihand 27">
                  <a:extLst>
                    <a:ext uri="{FF2B5EF4-FFF2-40B4-BE49-F238E27FC236}">
                      <a16:creationId xmlns:a16="http://schemas.microsoft.com/office/drawing/2014/main" id="{42DE93F7-BE29-476F-8C4C-9CC96D002649}"/>
                    </a:ext>
                  </a:extLst>
                </p:cNvPr>
                <p:cNvPicPr/>
                <p:nvPr/>
              </p:nvPicPr>
              <p:blipFill>
                <a:blip r:embed="rId233"/>
                <a:stretch>
                  <a:fillRect/>
                </a:stretch>
              </p:blipFill>
              <p:spPr>
                <a:xfrm>
                  <a:off x="8901082" y="1411592"/>
                  <a:ext cx="72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9" name="Freihand 28">
                  <a:extLst>
                    <a:ext uri="{FF2B5EF4-FFF2-40B4-BE49-F238E27FC236}">
                      <a16:creationId xmlns:a16="http://schemas.microsoft.com/office/drawing/2014/main" id="{F3FF7650-702D-4943-8BBE-DD4D5469FBCE}"/>
                    </a:ext>
                  </a:extLst>
                </p14:cNvPr>
                <p14:cNvContentPartPr/>
                <p14:nvPr/>
              </p14:nvContentPartPr>
              <p14:xfrm>
                <a:off x="9023482" y="1384592"/>
                <a:ext cx="69120" cy="73800"/>
              </p14:xfrm>
            </p:contentPart>
          </mc:Choice>
          <mc:Fallback>
            <p:pic>
              <p:nvPicPr>
                <p:cNvPr id="29" name="Freihand 28">
                  <a:extLst>
                    <a:ext uri="{FF2B5EF4-FFF2-40B4-BE49-F238E27FC236}">
                      <a16:creationId xmlns:a16="http://schemas.microsoft.com/office/drawing/2014/main" id="{F3FF7650-702D-4943-8BBE-DD4D5469FBCE}"/>
                    </a:ext>
                  </a:extLst>
                </p:cNvPr>
                <p:cNvPicPr/>
                <p:nvPr/>
              </p:nvPicPr>
              <p:blipFill>
                <a:blip r:embed="rId235"/>
                <a:stretch>
                  <a:fillRect/>
                </a:stretch>
              </p:blipFill>
              <p:spPr>
                <a:xfrm>
                  <a:off x="9019162" y="1380272"/>
                  <a:ext cx="77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0" name="Freihand 29">
                  <a:extLst>
                    <a:ext uri="{FF2B5EF4-FFF2-40B4-BE49-F238E27FC236}">
                      <a16:creationId xmlns:a16="http://schemas.microsoft.com/office/drawing/2014/main" id="{5E0844E9-E29E-4BC4-B647-23038AC7E8D8}"/>
                    </a:ext>
                  </a:extLst>
                </p14:cNvPr>
                <p14:cNvContentPartPr/>
                <p14:nvPr/>
              </p14:nvContentPartPr>
              <p14:xfrm>
                <a:off x="9091162" y="1288832"/>
                <a:ext cx="83160" cy="107280"/>
              </p14:xfrm>
            </p:contentPart>
          </mc:Choice>
          <mc:Fallback>
            <p:pic>
              <p:nvPicPr>
                <p:cNvPr id="30" name="Freihand 29">
                  <a:extLst>
                    <a:ext uri="{FF2B5EF4-FFF2-40B4-BE49-F238E27FC236}">
                      <a16:creationId xmlns:a16="http://schemas.microsoft.com/office/drawing/2014/main" id="{5E0844E9-E29E-4BC4-B647-23038AC7E8D8}"/>
                    </a:ext>
                  </a:extLst>
                </p:cNvPr>
                <p:cNvPicPr/>
                <p:nvPr/>
              </p:nvPicPr>
              <p:blipFill>
                <a:blip r:embed="rId237"/>
                <a:stretch>
                  <a:fillRect/>
                </a:stretch>
              </p:blipFill>
              <p:spPr>
                <a:xfrm>
                  <a:off x="9086842" y="1284512"/>
                  <a:ext cx="91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1" name="Freihand 30">
                  <a:extLst>
                    <a:ext uri="{FF2B5EF4-FFF2-40B4-BE49-F238E27FC236}">
                      <a16:creationId xmlns:a16="http://schemas.microsoft.com/office/drawing/2014/main" id="{66AA142F-3FB7-43DD-AC11-9C67E173B323}"/>
                    </a:ext>
                  </a:extLst>
                </p14:cNvPr>
                <p14:cNvContentPartPr/>
                <p14:nvPr/>
              </p14:nvContentPartPr>
              <p14:xfrm>
                <a:off x="9155962" y="1233392"/>
                <a:ext cx="233640" cy="150120"/>
              </p14:xfrm>
            </p:contentPart>
          </mc:Choice>
          <mc:Fallback>
            <p:pic>
              <p:nvPicPr>
                <p:cNvPr id="31" name="Freihand 30">
                  <a:extLst>
                    <a:ext uri="{FF2B5EF4-FFF2-40B4-BE49-F238E27FC236}">
                      <a16:creationId xmlns:a16="http://schemas.microsoft.com/office/drawing/2014/main" id="{66AA142F-3FB7-43DD-AC11-9C67E173B323}"/>
                    </a:ext>
                  </a:extLst>
                </p:cNvPr>
                <p:cNvPicPr/>
                <p:nvPr/>
              </p:nvPicPr>
              <p:blipFill>
                <a:blip r:embed="rId239"/>
                <a:stretch>
                  <a:fillRect/>
                </a:stretch>
              </p:blipFill>
              <p:spPr>
                <a:xfrm>
                  <a:off x="9151642" y="1229072"/>
                  <a:ext cx="242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2" name="Freihand 31">
                  <a:extLst>
                    <a:ext uri="{FF2B5EF4-FFF2-40B4-BE49-F238E27FC236}">
                      <a16:creationId xmlns:a16="http://schemas.microsoft.com/office/drawing/2014/main" id="{8B7932EA-EFFD-4217-9CA6-3A9AA7662CF1}"/>
                    </a:ext>
                  </a:extLst>
                </p14:cNvPr>
                <p14:cNvContentPartPr/>
                <p14:nvPr/>
              </p14:nvContentPartPr>
              <p14:xfrm>
                <a:off x="7179562" y="2079392"/>
                <a:ext cx="146880" cy="47520"/>
              </p14:xfrm>
            </p:contentPart>
          </mc:Choice>
          <mc:Fallback>
            <p:pic>
              <p:nvPicPr>
                <p:cNvPr id="32" name="Freihand 31">
                  <a:extLst>
                    <a:ext uri="{FF2B5EF4-FFF2-40B4-BE49-F238E27FC236}">
                      <a16:creationId xmlns:a16="http://schemas.microsoft.com/office/drawing/2014/main" id="{8B7932EA-EFFD-4217-9CA6-3A9AA7662CF1}"/>
                    </a:ext>
                  </a:extLst>
                </p:cNvPr>
                <p:cNvPicPr/>
                <p:nvPr/>
              </p:nvPicPr>
              <p:blipFill>
                <a:blip r:embed="rId241"/>
                <a:stretch>
                  <a:fillRect/>
                </a:stretch>
              </p:blipFill>
              <p:spPr>
                <a:xfrm>
                  <a:off x="7175242" y="2075072"/>
                  <a:ext cx="155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3" name="Freihand 32">
                  <a:extLst>
                    <a:ext uri="{FF2B5EF4-FFF2-40B4-BE49-F238E27FC236}">
                      <a16:creationId xmlns:a16="http://schemas.microsoft.com/office/drawing/2014/main" id="{B6C1C2F9-78DF-47F1-9A1D-938CE745B1EC}"/>
                    </a:ext>
                  </a:extLst>
                </p14:cNvPr>
                <p14:cNvContentPartPr/>
                <p14:nvPr/>
              </p14:nvContentPartPr>
              <p14:xfrm>
                <a:off x="7268842" y="2294312"/>
                <a:ext cx="150840" cy="78120"/>
              </p14:xfrm>
            </p:contentPart>
          </mc:Choice>
          <mc:Fallback>
            <p:pic>
              <p:nvPicPr>
                <p:cNvPr id="33" name="Freihand 32">
                  <a:extLst>
                    <a:ext uri="{FF2B5EF4-FFF2-40B4-BE49-F238E27FC236}">
                      <a16:creationId xmlns:a16="http://schemas.microsoft.com/office/drawing/2014/main" id="{B6C1C2F9-78DF-47F1-9A1D-938CE745B1EC}"/>
                    </a:ext>
                  </a:extLst>
                </p:cNvPr>
                <p:cNvPicPr/>
                <p:nvPr/>
              </p:nvPicPr>
              <p:blipFill>
                <a:blip r:embed="rId243"/>
                <a:stretch>
                  <a:fillRect/>
                </a:stretch>
              </p:blipFill>
              <p:spPr>
                <a:xfrm>
                  <a:off x="7264522" y="2289992"/>
                  <a:ext cx="159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5" name="Freihand 34">
                  <a:extLst>
                    <a:ext uri="{FF2B5EF4-FFF2-40B4-BE49-F238E27FC236}">
                      <a16:creationId xmlns:a16="http://schemas.microsoft.com/office/drawing/2014/main" id="{61A4FD32-6D61-432A-884E-587FD81B6B00}"/>
                    </a:ext>
                  </a:extLst>
                </p14:cNvPr>
                <p14:cNvContentPartPr/>
                <p14:nvPr/>
              </p14:nvContentPartPr>
              <p14:xfrm>
                <a:off x="7517602" y="2098832"/>
                <a:ext cx="222840" cy="353880"/>
              </p14:xfrm>
            </p:contentPart>
          </mc:Choice>
          <mc:Fallback>
            <p:pic>
              <p:nvPicPr>
                <p:cNvPr id="35" name="Freihand 34">
                  <a:extLst>
                    <a:ext uri="{FF2B5EF4-FFF2-40B4-BE49-F238E27FC236}">
                      <a16:creationId xmlns:a16="http://schemas.microsoft.com/office/drawing/2014/main" id="{61A4FD32-6D61-432A-884E-587FD81B6B00}"/>
                    </a:ext>
                  </a:extLst>
                </p:cNvPr>
                <p:cNvPicPr/>
                <p:nvPr/>
              </p:nvPicPr>
              <p:blipFill>
                <a:blip r:embed="rId245"/>
                <a:stretch>
                  <a:fillRect/>
                </a:stretch>
              </p:blipFill>
              <p:spPr>
                <a:xfrm>
                  <a:off x="7513282" y="2094512"/>
                  <a:ext cx="23148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6" name="Freihand 35">
                  <a:extLst>
                    <a:ext uri="{FF2B5EF4-FFF2-40B4-BE49-F238E27FC236}">
                      <a16:creationId xmlns:a16="http://schemas.microsoft.com/office/drawing/2014/main" id="{E41304BB-1E18-4F9B-BB92-D951BD3B9B95}"/>
                    </a:ext>
                  </a:extLst>
                </p14:cNvPr>
                <p14:cNvContentPartPr/>
                <p14:nvPr/>
              </p14:nvContentPartPr>
              <p14:xfrm>
                <a:off x="7846282" y="2017832"/>
                <a:ext cx="262080" cy="159840"/>
              </p14:xfrm>
            </p:contentPart>
          </mc:Choice>
          <mc:Fallback>
            <p:pic>
              <p:nvPicPr>
                <p:cNvPr id="36" name="Freihand 35">
                  <a:extLst>
                    <a:ext uri="{FF2B5EF4-FFF2-40B4-BE49-F238E27FC236}">
                      <a16:creationId xmlns:a16="http://schemas.microsoft.com/office/drawing/2014/main" id="{E41304BB-1E18-4F9B-BB92-D951BD3B9B95}"/>
                    </a:ext>
                  </a:extLst>
                </p:cNvPr>
                <p:cNvPicPr/>
                <p:nvPr/>
              </p:nvPicPr>
              <p:blipFill>
                <a:blip r:embed="rId247"/>
                <a:stretch>
                  <a:fillRect/>
                </a:stretch>
              </p:blipFill>
              <p:spPr>
                <a:xfrm>
                  <a:off x="7841962" y="2013512"/>
                  <a:ext cx="270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8" name="Freihand 37">
                  <a:extLst>
                    <a:ext uri="{FF2B5EF4-FFF2-40B4-BE49-F238E27FC236}">
                      <a16:creationId xmlns:a16="http://schemas.microsoft.com/office/drawing/2014/main" id="{23D34857-6BB8-4AAC-B116-73331BEBA83A}"/>
                    </a:ext>
                  </a:extLst>
                </p14:cNvPr>
                <p14:cNvContentPartPr/>
                <p14:nvPr/>
              </p14:nvContentPartPr>
              <p14:xfrm>
                <a:off x="8153362" y="1975712"/>
                <a:ext cx="132120" cy="208080"/>
              </p14:xfrm>
            </p:contentPart>
          </mc:Choice>
          <mc:Fallback>
            <p:pic>
              <p:nvPicPr>
                <p:cNvPr id="38" name="Freihand 37">
                  <a:extLst>
                    <a:ext uri="{FF2B5EF4-FFF2-40B4-BE49-F238E27FC236}">
                      <a16:creationId xmlns:a16="http://schemas.microsoft.com/office/drawing/2014/main" id="{23D34857-6BB8-4AAC-B116-73331BEBA83A}"/>
                    </a:ext>
                  </a:extLst>
                </p:cNvPr>
                <p:cNvPicPr/>
                <p:nvPr/>
              </p:nvPicPr>
              <p:blipFill>
                <a:blip r:embed="rId249"/>
                <a:stretch>
                  <a:fillRect/>
                </a:stretch>
              </p:blipFill>
              <p:spPr>
                <a:xfrm>
                  <a:off x="8149042" y="1971392"/>
                  <a:ext cx="1407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9" name="Freihand 38">
                  <a:extLst>
                    <a:ext uri="{FF2B5EF4-FFF2-40B4-BE49-F238E27FC236}">
                      <a16:creationId xmlns:a16="http://schemas.microsoft.com/office/drawing/2014/main" id="{BB2D5599-C909-4532-8AAA-609BFD0A0AF1}"/>
                    </a:ext>
                  </a:extLst>
                </p14:cNvPr>
                <p14:cNvContentPartPr/>
                <p14:nvPr/>
              </p14:nvContentPartPr>
              <p14:xfrm>
                <a:off x="8271442" y="1888592"/>
                <a:ext cx="71640" cy="123480"/>
              </p14:xfrm>
            </p:contentPart>
          </mc:Choice>
          <mc:Fallback>
            <p:pic>
              <p:nvPicPr>
                <p:cNvPr id="39" name="Freihand 38">
                  <a:extLst>
                    <a:ext uri="{FF2B5EF4-FFF2-40B4-BE49-F238E27FC236}">
                      <a16:creationId xmlns:a16="http://schemas.microsoft.com/office/drawing/2014/main" id="{BB2D5599-C909-4532-8AAA-609BFD0A0AF1}"/>
                    </a:ext>
                  </a:extLst>
                </p:cNvPr>
                <p:cNvPicPr/>
                <p:nvPr/>
              </p:nvPicPr>
              <p:blipFill>
                <a:blip r:embed="rId251"/>
                <a:stretch>
                  <a:fillRect/>
                </a:stretch>
              </p:blipFill>
              <p:spPr>
                <a:xfrm>
                  <a:off x="8267122" y="1884272"/>
                  <a:ext cx="80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0" name="Freihand 39">
                  <a:extLst>
                    <a:ext uri="{FF2B5EF4-FFF2-40B4-BE49-F238E27FC236}">
                      <a16:creationId xmlns:a16="http://schemas.microsoft.com/office/drawing/2014/main" id="{0BD2351D-B103-4D13-9437-665CF3BAE0B3}"/>
                    </a:ext>
                  </a:extLst>
                </p14:cNvPr>
                <p14:cNvContentPartPr/>
                <p14:nvPr/>
              </p14:nvContentPartPr>
              <p14:xfrm>
                <a:off x="8367562" y="1931792"/>
                <a:ext cx="18360" cy="65160"/>
              </p14:xfrm>
            </p:contentPart>
          </mc:Choice>
          <mc:Fallback>
            <p:pic>
              <p:nvPicPr>
                <p:cNvPr id="40" name="Freihand 39">
                  <a:extLst>
                    <a:ext uri="{FF2B5EF4-FFF2-40B4-BE49-F238E27FC236}">
                      <a16:creationId xmlns:a16="http://schemas.microsoft.com/office/drawing/2014/main" id="{0BD2351D-B103-4D13-9437-665CF3BAE0B3}"/>
                    </a:ext>
                  </a:extLst>
                </p:cNvPr>
                <p:cNvPicPr/>
                <p:nvPr/>
              </p:nvPicPr>
              <p:blipFill>
                <a:blip r:embed="rId253"/>
                <a:stretch>
                  <a:fillRect/>
                </a:stretch>
              </p:blipFill>
              <p:spPr>
                <a:xfrm>
                  <a:off x="8363242" y="1927472"/>
                  <a:ext cx="27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1" name="Freihand 40">
                  <a:extLst>
                    <a:ext uri="{FF2B5EF4-FFF2-40B4-BE49-F238E27FC236}">
                      <a16:creationId xmlns:a16="http://schemas.microsoft.com/office/drawing/2014/main" id="{D46448AD-D978-48DF-A814-4689001A17A3}"/>
                    </a:ext>
                  </a:extLst>
                </p14:cNvPr>
                <p14:cNvContentPartPr/>
                <p14:nvPr/>
              </p14:nvContentPartPr>
              <p14:xfrm>
                <a:off x="8391682" y="1844312"/>
                <a:ext cx="35280" cy="117000"/>
              </p14:xfrm>
            </p:contentPart>
          </mc:Choice>
          <mc:Fallback>
            <p:pic>
              <p:nvPicPr>
                <p:cNvPr id="41" name="Freihand 40">
                  <a:extLst>
                    <a:ext uri="{FF2B5EF4-FFF2-40B4-BE49-F238E27FC236}">
                      <a16:creationId xmlns:a16="http://schemas.microsoft.com/office/drawing/2014/main" id="{D46448AD-D978-48DF-A814-4689001A17A3}"/>
                    </a:ext>
                  </a:extLst>
                </p:cNvPr>
                <p:cNvPicPr/>
                <p:nvPr/>
              </p:nvPicPr>
              <p:blipFill>
                <a:blip r:embed="rId255"/>
                <a:stretch>
                  <a:fillRect/>
                </a:stretch>
              </p:blipFill>
              <p:spPr>
                <a:xfrm>
                  <a:off x="8387362" y="1839992"/>
                  <a:ext cx="43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2" name="Freihand 41">
                  <a:extLst>
                    <a:ext uri="{FF2B5EF4-FFF2-40B4-BE49-F238E27FC236}">
                      <a16:creationId xmlns:a16="http://schemas.microsoft.com/office/drawing/2014/main" id="{FCFE2C33-596C-4E1E-8E9F-F8027F47ABEA}"/>
                    </a:ext>
                  </a:extLst>
                </p14:cNvPr>
                <p14:cNvContentPartPr/>
                <p14:nvPr/>
              </p14:nvContentPartPr>
              <p14:xfrm>
                <a:off x="8331922" y="1872032"/>
                <a:ext cx="360" cy="360"/>
              </p14:xfrm>
            </p:contentPart>
          </mc:Choice>
          <mc:Fallback>
            <p:pic>
              <p:nvPicPr>
                <p:cNvPr id="42" name="Freihand 41">
                  <a:extLst>
                    <a:ext uri="{FF2B5EF4-FFF2-40B4-BE49-F238E27FC236}">
                      <a16:creationId xmlns:a16="http://schemas.microsoft.com/office/drawing/2014/main" id="{FCFE2C33-596C-4E1E-8E9F-F8027F47ABEA}"/>
                    </a:ext>
                  </a:extLst>
                </p:cNvPr>
                <p:cNvPicPr/>
                <p:nvPr/>
              </p:nvPicPr>
              <p:blipFill>
                <a:blip r:embed="rId112"/>
                <a:stretch>
                  <a:fillRect/>
                </a:stretch>
              </p:blipFill>
              <p:spPr>
                <a:xfrm>
                  <a:off x="8327602" y="1867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3" name="Freihand 42">
                  <a:extLst>
                    <a:ext uri="{FF2B5EF4-FFF2-40B4-BE49-F238E27FC236}">
                      <a16:creationId xmlns:a16="http://schemas.microsoft.com/office/drawing/2014/main" id="{45476328-D286-438D-9254-C224F79BEC3C}"/>
                    </a:ext>
                  </a:extLst>
                </p14:cNvPr>
                <p14:cNvContentPartPr/>
                <p14:nvPr/>
              </p14:nvContentPartPr>
              <p14:xfrm>
                <a:off x="8447842" y="1798952"/>
                <a:ext cx="103680" cy="145440"/>
              </p14:xfrm>
            </p:contentPart>
          </mc:Choice>
          <mc:Fallback>
            <p:pic>
              <p:nvPicPr>
                <p:cNvPr id="43" name="Freihand 42">
                  <a:extLst>
                    <a:ext uri="{FF2B5EF4-FFF2-40B4-BE49-F238E27FC236}">
                      <a16:creationId xmlns:a16="http://schemas.microsoft.com/office/drawing/2014/main" id="{45476328-D286-438D-9254-C224F79BEC3C}"/>
                    </a:ext>
                  </a:extLst>
                </p:cNvPr>
                <p:cNvPicPr/>
                <p:nvPr/>
              </p:nvPicPr>
              <p:blipFill>
                <a:blip r:embed="rId258"/>
                <a:stretch>
                  <a:fillRect/>
                </a:stretch>
              </p:blipFill>
              <p:spPr>
                <a:xfrm>
                  <a:off x="8443522" y="1794632"/>
                  <a:ext cx="112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4" name="Freihand 43">
                  <a:extLst>
                    <a:ext uri="{FF2B5EF4-FFF2-40B4-BE49-F238E27FC236}">
                      <a16:creationId xmlns:a16="http://schemas.microsoft.com/office/drawing/2014/main" id="{5ED45CC6-5A32-4A90-BDE1-EEE21FDC2E45}"/>
                    </a:ext>
                  </a:extLst>
                </p14:cNvPr>
                <p14:cNvContentPartPr/>
                <p14:nvPr/>
              </p14:nvContentPartPr>
              <p14:xfrm>
                <a:off x="8547922" y="1805792"/>
                <a:ext cx="83160" cy="82080"/>
              </p14:xfrm>
            </p:contentPart>
          </mc:Choice>
          <mc:Fallback>
            <p:pic>
              <p:nvPicPr>
                <p:cNvPr id="44" name="Freihand 43">
                  <a:extLst>
                    <a:ext uri="{FF2B5EF4-FFF2-40B4-BE49-F238E27FC236}">
                      <a16:creationId xmlns:a16="http://schemas.microsoft.com/office/drawing/2014/main" id="{5ED45CC6-5A32-4A90-BDE1-EEE21FDC2E45}"/>
                    </a:ext>
                  </a:extLst>
                </p:cNvPr>
                <p:cNvPicPr/>
                <p:nvPr/>
              </p:nvPicPr>
              <p:blipFill>
                <a:blip r:embed="rId260"/>
                <a:stretch>
                  <a:fillRect/>
                </a:stretch>
              </p:blipFill>
              <p:spPr>
                <a:xfrm>
                  <a:off x="8543602" y="1801472"/>
                  <a:ext cx="91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5" name="Freihand 44">
                  <a:extLst>
                    <a:ext uri="{FF2B5EF4-FFF2-40B4-BE49-F238E27FC236}">
                      <a16:creationId xmlns:a16="http://schemas.microsoft.com/office/drawing/2014/main" id="{92B72440-FA41-4918-B0DF-430B2422B8AC}"/>
                    </a:ext>
                  </a:extLst>
                </p14:cNvPr>
                <p14:cNvContentPartPr/>
                <p14:nvPr/>
              </p14:nvContentPartPr>
              <p14:xfrm>
                <a:off x="8608402" y="1731992"/>
                <a:ext cx="145440" cy="100440"/>
              </p14:xfrm>
            </p:contentPart>
          </mc:Choice>
          <mc:Fallback>
            <p:pic>
              <p:nvPicPr>
                <p:cNvPr id="45" name="Freihand 44">
                  <a:extLst>
                    <a:ext uri="{FF2B5EF4-FFF2-40B4-BE49-F238E27FC236}">
                      <a16:creationId xmlns:a16="http://schemas.microsoft.com/office/drawing/2014/main" id="{92B72440-FA41-4918-B0DF-430B2422B8AC}"/>
                    </a:ext>
                  </a:extLst>
                </p:cNvPr>
                <p:cNvPicPr/>
                <p:nvPr/>
              </p:nvPicPr>
              <p:blipFill>
                <a:blip r:embed="rId262"/>
                <a:stretch>
                  <a:fillRect/>
                </a:stretch>
              </p:blipFill>
              <p:spPr>
                <a:xfrm>
                  <a:off x="8604082" y="1727672"/>
                  <a:ext cx="154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6" name="Freihand 45">
                  <a:extLst>
                    <a:ext uri="{FF2B5EF4-FFF2-40B4-BE49-F238E27FC236}">
                      <a16:creationId xmlns:a16="http://schemas.microsoft.com/office/drawing/2014/main" id="{7A834B65-5276-4AFA-BB6B-CF4A38281E60}"/>
                    </a:ext>
                  </a:extLst>
                </p14:cNvPr>
                <p14:cNvContentPartPr/>
                <p14:nvPr/>
              </p14:nvContentPartPr>
              <p14:xfrm>
                <a:off x="8844922" y="1676192"/>
                <a:ext cx="40680" cy="85320"/>
              </p14:xfrm>
            </p:contentPart>
          </mc:Choice>
          <mc:Fallback>
            <p:pic>
              <p:nvPicPr>
                <p:cNvPr id="46" name="Freihand 45">
                  <a:extLst>
                    <a:ext uri="{FF2B5EF4-FFF2-40B4-BE49-F238E27FC236}">
                      <a16:creationId xmlns:a16="http://schemas.microsoft.com/office/drawing/2014/main" id="{7A834B65-5276-4AFA-BB6B-CF4A38281E60}"/>
                    </a:ext>
                  </a:extLst>
                </p:cNvPr>
                <p:cNvPicPr/>
                <p:nvPr/>
              </p:nvPicPr>
              <p:blipFill>
                <a:blip r:embed="rId264"/>
                <a:stretch>
                  <a:fillRect/>
                </a:stretch>
              </p:blipFill>
              <p:spPr>
                <a:xfrm>
                  <a:off x="8840602" y="1671872"/>
                  <a:ext cx="49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7" name="Freihand 46">
                  <a:extLst>
                    <a:ext uri="{FF2B5EF4-FFF2-40B4-BE49-F238E27FC236}">
                      <a16:creationId xmlns:a16="http://schemas.microsoft.com/office/drawing/2014/main" id="{57633E33-2F3C-4697-9413-CE12E98B2094}"/>
                    </a:ext>
                  </a:extLst>
                </p14:cNvPr>
                <p14:cNvContentPartPr/>
                <p14:nvPr/>
              </p14:nvContentPartPr>
              <p14:xfrm>
                <a:off x="8780842" y="1627232"/>
                <a:ext cx="154800" cy="160200"/>
              </p14:xfrm>
            </p:contentPart>
          </mc:Choice>
          <mc:Fallback>
            <p:pic>
              <p:nvPicPr>
                <p:cNvPr id="47" name="Freihand 46">
                  <a:extLst>
                    <a:ext uri="{FF2B5EF4-FFF2-40B4-BE49-F238E27FC236}">
                      <a16:creationId xmlns:a16="http://schemas.microsoft.com/office/drawing/2014/main" id="{57633E33-2F3C-4697-9413-CE12E98B2094}"/>
                    </a:ext>
                  </a:extLst>
                </p:cNvPr>
                <p:cNvPicPr/>
                <p:nvPr/>
              </p:nvPicPr>
              <p:blipFill>
                <a:blip r:embed="rId266"/>
                <a:stretch>
                  <a:fillRect/>
                </a:stretch>
              </p:blipFill>
              <p:spPr>
                <a:xfrm>
                  <a:off x="8776522" y="1622912"/>
                  <a:ext cx="163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8" name="Freihand 47">
                  <a:extLst>
                    <a:ext uri="{FF2B5EF4-FFF2-40B4-BE49-F238E27FC236}">
                      <a16:creationId xmlns:a16="http://schemas.microsoft.com/office/drawing/2014/main" id="{22062DC9-6324-436D-9E25-26116AA5244C}"/>
                    </a:ext>
                  </a:extLst>
                </p14:cNvPr>
                <p14:cNvContentPartPr/>
                <p14:nvPr/>
              </p14:nvContentPartPr>
              <p14:xfrm>
                <a:off x="8941042" y="1638752"/>
                <a:ext cx="93240" cy="89280"/>
              </p14:xfrm>
            </p:contentPart>
          </mc:Choice>
          <mc:Fallback>
            <p:pic>
              <p:nvPicPr>
                <p:cNvPr id="48" name="Freihand 47">
                  <a:extLst>
                    <a:ext uri="{FF2B5EF4-FFF2-40B4-BE49-F238E27FC236}">
                      <a16:creationId xmlns:a16="http://schemas.microsoft.com/office/drawing/2014/main" id="{22062DC9-6324-436D-9E25-26116AA5244C}"/>
                    </a:ext>
                  </a:extLst>
                </p:cNvPr>
                <p:cNvPicPr/>
                <p:nvPr/>
              </p:nvPicPr>
              <p:blipFill>
                <a:blip r:embed="rId268"/>
                <a:stretch>
                  <a:fillRect/>
                </a:stretch>
              </p:blipFill>
              <p:spPr>
                <a:xfrm>
                  <a:off x="8936722" y="1634432"/>
                  <a:ext cx="101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9" name="Freihand 48">
                  <a:extLst>
                    <a:ext uri="{FF2B5EF4-FFF2-40B4-BE49-F238E27FC236}">
                      <a16:creationId xmlns:a16="http://schemas.microsoft.com/office/drawing/2014/main" id="{80D74CC4-75F5-41C7-8669-27DEB6C1E403}"/>
                    </a:ext>
                  </a:extLst>
                </p14:cNvPr>
                <p14:cNvContentPartPr/>
                <p14:nvPr/>
              </p14:nvContentPartPr>
              <p14:xfrm>
                <a:off x="9026722" y="1582952"/>
                <a:ext cx="57960" cy="93960"/>
              </p14:xfrm>
            </p:contentPart>
          </mc:Choice>
          <mc:Fallback>
            <p:pic>
              <p:nvPicPr>
                <p:cNvPr id="49" name="Freihand 48">
                  <a:extLst>
                    <a:ext uri="{FF2B5EF4-FFF2-40B4-BE49-F238E27FC236}">
                      <a16:creationId xmlns:a16="http://schemas.microsoft.com/office/drawing/2014/main" id="{80D74CC4-75F5-41C7-8669-27DEB6C1E403}"/>
                    </a:ext>
                  </a:extLst>
                </p:cNvPr>
                <p:cNvPicPr/>
                <p:nvPr/>
              </p:nvPicPr>
              <p:blipFill>
                <a:blip r:embed="rId270"/>
                <a:stretch>
                  <a:fillRect/>
                </a:stretch>
              </p:blipFill>
              <p:spPr>
                <a:xfrm>
                  <a:off x="9022402" y="1578632"/>
                  <a:ext cx="66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50" name="Freihand 49">
                  <a:extLst>
                    <a:ext uri="{FF2B5EF4-FFF2-40B4-BE49-F238E27FC236}">
                      <a16:creationId xmlns:a16="http://schemas.microsoft.com/office/drawing/2014/main" id="{F5607EB1-5322-41DC-A6E8-9D897DC9ADC0}"/>
                    </a:ext>
                  </a:extLst>
                </p14:cNvPr>
                <p14:cNvContentPartPr/>
                <p14:nvPr/>
              </p14:nvContentPartPr>
              <p14:xfrm>
                <a:off x="9094402" y="1573952"/>
                <a:ext cx="71280" cy="82080"/>
              </p14:xfrm>
            </p:contentPart>
          </mc:Choice>
          <mc:Fallback>
            <p:pic>
              <p:nvPicPr>
                <p:cNvPr id="50" name="Freihand 49">
                  <a:extLst>
                    <a:ext uri="{FF2B5EF4-FFF2-40B4-BE49-F238E27FC236}">
                      <a16:creationId xmlns:a16="http://schemas.microsoft.com/office/drawing/2014/main" id="{F5607EB1-5322-41DC-A6E8-9D897DC9ADC0}"/>
                    </a:ext>
                  </a:extLst>
                </p:cNvPr>
                <p:cNvPicPr/>
                <p:nvPr/>
              </p:nvPicPr>
              <p:blipFill>
                <a:blip r:embed="rId272"/>
                <a:stretch>
                  <a:fillRect/>
                </a:stretch>
              </p:blipFill>
              <p:spPr>
                <a:xfrm>
                  <a:off x="9090082" y="1569632"/>
                  <a:ext cx="79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51" name="Freihand 50">
                  <a:extLst>
                    <a:ext uri="{FF2B5EF4-FFF2-40B4-BE49-F238E27FC236}">
                      <a16:creationId xmlns:a16="http://schemas.microsoft.com/office/drawing/2014/main" id="{BD6D840D-9D72-4E60-ABE5-20BA793EA786}"/>
                    </a:ext>
                  </a:extLst>
                </p14:cNvPr>
                <p14:cNvContentPartPr/>
                <p14:nvPr/>
              </p14:nvContentPartPr>
              <p14:xfrm>
                <a:off x="9173242" y="1490072"/>
                <a:ext cx="99000" cy="98280"/>
              </p14:xfrm>
            </p:contentPart>
          </mc:Choice>
          <mc:Fallback>
            <p:pic>
              <p:nvPicPr>
                <p:cNvPr id="51" name="Freihand 50">
                  <a:extLst>
                    <a:ext uri="{FF2B5EF4-FFF2-40B4-BE49-F238E27FC236}">
                      <a16:creationId xmlns:a16="http://schemas.microsoft.com/office/drawing/2014/main" id="{BD6D840D-9D72-4E60-ABE5-20BA793EA786}"/>
                    </a:ext>
                  </a:extLst>
                </p:cNvPr>
                <p:cNvPicPr/>
                <p:nvPr/>
              </p:nvPicPr>
              <p:blipFill>
                <a:blip r:embed="rId274"/>
                <a:stretch>
                  <a:fillRect/>
                </a:stretch>
              </p:blipFill>
              <p:spPr>
                <a:xfrm>
                  <a:off x="9168922" y="1485752"/>
                  <a:ext cx="107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2" name="Freihand 51">
                  <a:extLst>
                    <a:ext uri="{FF2B5EF4-FFF2-40B4-BE49-F238E27FC236}">
                      <a16:creationId xmlns:a16="http://schemas.microsoft.com/office/drawing/2014/main" id="{DF13CCA4-96FE-41EF-BEF2-A3871CA76E04}"/>
                    </a:ext>
                  </a:extLst>
                </p14:cNvPr>
                <p14:cNvContentPartPr/>
                <p14:nvPr/>
              </p14:nvContentPartPr>
              <p14:xfrm>
                <a:off x="9222922" y="1422752"/>
                <a:ext cx="71640" cy="103320"/>
              </p14:xfrm>
            </p:contentPart>
          </mc:Choice>
          <mc:Fallback>
            <p:pic>
              <p:nvPicPr>
                <p:cNvPr id="52" name="Freihand 51">
                  <a:extLst>
                    <a:ext uri="{FF2B5EF4-FFF2-40B4-BE49-F238E27FC236}">
                      <a16:creationId xmlns:a16="http://schemas.microsoft.com/office/drawing/2014/main" id="{DF13CCA4-96FE-41EF-BEF2-A3871CA76E04}"/>
                    </a:ext>
                  </a:extLst>
                </p:cNvPr>
                <p:cNvPicPr/>
                <p:nvPr/>
              </p:nvPicPr>
              <p:blipFill>
                <a:blip r:embed="rId276"/>
                <a:stretch>
                  <a:fillRect/>
                </a:stretch>
              </p:blipFill>
              <p:spPr>
                <a:xfrm>
                  <a:off x="9218602" y="1418432"/>
                  <a:ext cx="80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3" name="Freihand 52">
                  <a:extLst>
                    <a:ext uri="{FF2B5EF4-FFF2-40B4-BE49-F238E27FC236}">
                      <a16:creationId xmlns:a16="http://schemas.microsoft.com/office/drawing/2014/main" id="{FAB0AD5E-1CB8-4888-9704-809BC1807966}"/>
                    </a:ext>
                  </a:extLst>
                </p14:cNvPr>
                <p14:cNvContentPartPr/>
                <p14:nvPr/>
              </p14:nvContentPartPr>
              <p14:xfrm>
                <a:off x="9274762" y="1495112"/>
                <a:ext cx="55800" cy="29520"/>
              </p14:xfrm>
            </p:contentPart>
          </mc:Choice>
          <mc:Fallback>
            <p:pic>
              <p:nvPicPr>
                <p:cNvPr id="53" name="Freihand 52">
                  <a:extLst>
                    <a:ext uri="{FF2B5EF4-FFF2-40B4-BE49-F238E27FC236}">
                      <a16:creationId xmlns:a16="http://schemas.microsoft.com/office/drawing/2014/main" id="{FAB0AD5E-1CB8-4888-9704-809BC1807966}"/>
                    </a:ext>
                  </a:extLst>
                </p:cNvPr>
                <p:cNvPicPr/>
                <p:nvPr/>
              </p:nvPicPr>
              <p:blipFill>
                <a:blip r:embed="rId278"/>
                <a:stretch>
                  <a:fillRect/>
                </a:stretch>
              </p:blipFill>
              <p:spPr>
                <a:xfrm>
                  <a:off x="9270442" y="1490792"/>
                  <a:ext cx="64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4" name="Freihand 53">
                  <a:extLst>
                    <a:ext uri="{FF2B5EF4-FFF2-40B4-BE49-F238E27FC236}">
                      <a16:creationId xmlns:a16="http://schemas.microsoft.com/office/drawing/2014/main" id="{93B31BB1-5069-41C8-B2C3-F697122B5899}"/>
                    </a:ext>
                  </a:extLst>
                </p14:cNvPr>
                <p14:cNvContentPartPr/>
                <p14:nvPr/>
              </p14:nvContentPartPr>
              <p14:xfrm>
                <a:off x="9335962" y="1382072"/>
                <a:ext cx="245160" cy="160920"/>
              </p14:xfrm>
            </p:contentPart>
          </mc:Choice>
          <mc:Fallback>
            <p:pic>
              <p:nvPicPr>
                <p:cNvPr id="54" name="Freihand 53">
                  <a:extLst>
                    <a:ext uri="{FF2B5EF4-FFF2-40B4-BE49-F238E27FC236}">
                      <a16:creationId xmlns:a16="http://schemas.microsoft.com/office/drawing/2014/main" id="{93B31BB1-5069-41C8-B2C3-F697122B5899}"/>
                    </a:ext>
                  </a:extLst>
                </p:cNvPr>
                <p:cNvPicPr/>
                <p:nvPr/>
              </p:nvPicPr>
              <p:blipFill>
                <a:blip r:embed="rId280"/>
                <a:stretch>
                  <a:fillRect/>
                </a:stretch>
              </p:blipFill>
              <p:spPr>
                <a:xfrm>
                  <a:off x="9331642" y="1377752"/>
                  <a:ext cx="253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7" name="Freihand 56">
                  <a:extLst>
                    <a:ext uri="{FF2B5EF4-FFF2-40B4-BE49-F238E27FC236}">
                      <a16:creationId xmlns:a16="http://schemas.microsoft.com/office/drawing/2014/main" id="{DA4457FB-4A97-4DB8-81C6-82C947545775}"/>
                    </a:ext>
                  </a:extLst>
                </p14:cNvPr>
                <p14:cNvContentPartPr/>
                <p14:nvPr/>
              </p14:nvContentPartPr>
              <p14:xfrm>
                <a:off x="7614082" y="1330592"/>
                <a:ext cx="2324880" cy="1262520"/>
              </p14:xfrm>
            </p:contentPart>
          </mc:Choice>
          <mc:Fallback>
            <p:pic>
              <p:nvPicPr>
                <p:cNvPr id="57" name="Freihand 56">
                  <a:extLst>
                    <a:ext uri="{FF2B5EF4-FFF2-40B4-BE49-F238E27FC236}">
                      <a16:creationId xmlns:a16="http://schemas.microsoft.com/office/drawing/2014/main" id="{DA4457FB-4A97-4DB8-81C6-82C947545775}"/>
                    </a:ext>
                  </a:extLst>
                </p:cNvPr>
                <p:cNvPicPr/>
                <p:nvPr/>
              </p:nvPicPr>
              <p:blipFill>
                <a:blip r:embed="rId282"/>
                <a:stretch>
                  <a:fillRect/>
                </a:stretch>
              </p:blipFill>
              <p:spPr>
                <a:xfrm>
                  <a:off x="7609762" y="1326272"/>
                  <a:ext cx="2333520" cy="1271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8" name="Freihand 57">
                  <a:extLst>
                    <a:ext uri="{FF2B5EF4-FFF2-40B4-BE49-F238E27FC236}">
                      <a16:creationId xmlns:a16="http://schemas.microsoft.com/office/drawing/2014/main" id="{41940498-DEA4-4952-96D2-716F012E8889}"/>
                    </a:ext>
                  </a:extLst>
                </p14:cNvPr>
                <p14:cNvContentPartPr/>
                <p14:nvPr/>
              </p14:nvContentPartPr>
              <p14:xfrm>
                <a:off x="9135442" y="1809752"/>
                <a:ext cx="43560" cy="154440"/>
              </p14:xfrm>
            </p:contentPart>
          </mc:Choice>
          <mc:Fallback>
            <p:pic>
              <p:nvPicPr>
                <p:cNvPr id="58" name="Freihand 57">
                  <a:extLst>
                    <a:ext uri="{FF2B5EF4-FFF2-40B4-BE49-F238E27FC236}">
                      <a16:creationId xmlns:a16="http://schemas.microsoft.com/office/drawing/2014/main" id="{41940498-DEA4-4952-96D2-716F012E8889}"/>
                    </a:ext>
                  </a:extLst>
                </p:cNvPr>
                <p:cNvPicPr/>
                <p:nvPr/>
              </p:nvPicPr>
              <p:blipFill>
                <a:blip r:embed="rId284"/>
                <a:stretch>
                  <a:fillRect/>
                </a:stretch>
              </p:blipFill>
              <p:spPr>
                <a:xfrm>
                  <a:off x="9131122" y="1805432"/>
                  <a:ext cx="52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60" name="Freihand 59">
                  <a:extLst>
                    <a:ext uri="{FF2B5EF4-FFF2-40B4-BE49-F238E27FC236}">
                      <a16:creationId xmlns:a16="http://schemas.microsoft.com/office/drawing/2014/main" id="{1E5C7B81-B8B3-469D-87B3-AA4B242D9A33}"/>
                    </a:ext>
                  </a:extLst>
                </p14:cNvPr>
                <p14:cNvContentPartPr/>
                <p14:nvPr/>
              </p14:nvContentPartPr>
              <p14:xfrm>
                <a:off x="9141562" y="1760432"/>
                <a:ext cx="295200" cy="189000"/>
              </p14:xfrm>
            </p:contentPart>
          </mc:Choice>
          <mc:Fallback>
            <p:pic>
              <p:nvPicPr>
                <p:cNvPr id="60" name="Freihand 59">
                  <a:extLst>
                    <a:ext uri="{FF2B5EF4-FFF2-40B4-BE49-F238E27FC236}">
                      <a16:creationId xmlns:a16="http://schemas.microsoft.com/office/drawing/2014/main" id="{1E5C7B81-B8B3-469D-87B3-AA4B242D9A33}"/>
                    </a:ext>
                  </a:extLst>
                </p:cNvPr>
                <p:cNvPicPr/>
                <p:nvPr/>
              </p:nvPicPr>
              <p:blipFill>
                <a:blip r:embed="rId286"/>
                <a:stretch>
                  <a:fillRect/>
                </a:stretch>
              </p:blipFill>
              <p:spPr>
                <a:xfrm>
                  <a:off x="9137242" y="1756112"/>
                  <a:ext cx="303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61" name="Freihand 60">
                  <a:extLst>
                    <a:ext uri="{FF2B5EF4-FFF2-40B4-BE49-F238E27FC236}">
                      <a16:creationId xmlns:a16="http://schemas.microsoft.com/office/drawing/2014/main" id="{47279FE4-1391-434F-A3D1-9B33C04FF92F}"/>
                    </a:ext>
                  </a:extLst>
                </p14:cNvPr>
                <p14:cNvContentPartPr/>
                <p14:nvPr/>
              </p14:nvContentPartPr>
              <p14:xfrm>
                <a:off x="9556282" y="1735952"/>
                <a:ext cx="242280" cy="113400"/>
              </p14:xfrm>
            </p:contentPart>
          </mc:Choice>
          <mc:Fallback>
            <p:pic>
              <p:nvPicPr>
                <p:cNvPr id="61" name="Freihand 60">
                  <a:extLst>
                    <a:ext uri="{FF2B5EF4-FFF2-40B4-BE49-F238E27FC236}">
                      <a16:creationId xmlns:a16="http://schemas.microsoft.com/office/drawing/2014/main" id="{47279FE4-1391-434F-A3D1-9B33C04FF92F}"/>
                    </a:ext>
                  </a:extLst>
                </p:cNvPr>
                <p:cNvPicPr/>
                <p:nvPr/>
              </p:nvPicPr>
              <p:blipFill>
                <a:blip r:embed="rId288"/>
                <a:stretch>
                  <a:fillRect/>
                </a:stretch>
              </p:blipFill>
              <p:spPr>
                <a:xfrm>
                  <a:off x="9551962" y="1731632"/>
                  <a:ext cx="250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62" name="Freihand 61">
                  <a:extLst>
                    <a:ext uri="{FF2B5EF4-FFF2-40B4-BE49-F238E27FC236}">
                      <a16:creationId xmlns:a16="http://schemas.microsoft.com/office/drawing/2014/main" id="{6FEF166E-37AF-4516-B605-30781D8A75DF}"/>
                    </a:ext>
                  </a:extLst>
                </p14:cNvPr>
                <p14:cNvContentPartPr/>
                <p14:nvPr/>
              </p14:nvContentPartPr>
              <p14:xfrm>
                <a:off x="9942562" y="1628672"/>
                <a:ext cx="112320" cy="169200"/>
              </p14:xfrm>
            </p:contentPart>
          </mc:Choice>
          <mc:Fallback>
            <p:pic>
              <p:nvPicPr>
                <p:cNvPr id="62" name="Freihand 61">
                  <a:extLst>
                    <a:ext uri="{FF2B5EF4-FFF2-40B4-BE49-F238E27FC236}">
                      <a16:creationId xmlns:a16="http://schemas.microsoft.com/office/drawing/2014/main" id="{6FEF166E-37AF-4516-B605-30781D8A75DF}"/>
                    </a:ext>
                  </a:extLst>
                </p:cNvPr>
                <p:cNvPicPr/>
                <p:nvPr/>
              </p:nvPicPr>
              <p:blipFill>
                <a:blip r:embed="rId290"/>
                <a:stretch>
                  <a:fillRect/>
                </a:stretch>
              </p:blipFill>
              <p:spPr>
                <a:xfrm>
                  <a:off x="9938242" y="1624352"/>
                  <a:ext cx="120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63" name="Freihand 62">
                  <a:extLst>
                    <a:ext uri="{FF2B5EF4-FFF2-40B4-BE49-F238E27FC236}">
                      <a16:creationId xmlns:a16="http://schemas.microsoft.com/office/drawing/2014/main" id="{4046CD54-DD57-4664-9B79-F3FC782A9AE1}"/>
                    </a:ext>
                  </a:extLst>
                </p14:cNvPr>
                <p14:cNvContentPartPr/>
                <p14:nvPr/>
              </p14:nvContentPartPr>
              <p14:xfrm>
                <a:off x="10060642" y="1667192"/>
                <a:ext cx="109440" cy="109080"/>
              </p14:xfrm>
            </p:contentPart>
          </mc:Choice>
          <mc:Fallback>
            <p:pic>
              <p:nvPicPr>
                <p:cNvPr id="63" name="Freihand 62">
                  <a:extLst>
                    <a:ext uri="{FF2B5EF4-FFF2-40B4-BE49-F238E27FC236}">
                      <a16:creationId xmlns:a16="http://schemas.microsoft.com/office/drawing/2014/main" id="{4046CD54-DD57-4664-9B79-F3FC782A9AE1}"/>
                    </a:ext>
                  </a:extLst>
                </p:cNvPr>
                <p:cNvPicPr/>
                <p:nvPr/>
              </p:nvPicPr>
              <p:blipFill>
                <a:blip r:embed="rId292"/>
                <a:stretch>
                  <a:fillRect/>
                </a:stretch>
              </p:blipFill>
              <p:spPr>
                <a:xfrm>
                  <a:off x="10056322" y="1662872"/>
                  <a:ext cx="118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6736" name="Freihand 116735">
                  <a:extLst>
                    <a:ext uri="{FF2B5EF4-FFF2-40B4-BE49-F238E27FC236}">
                      <a16:creationId xmlns:a16="http://schemas.microsoft.com/office/drawing/2014/main" id="{EC350CEA-45E0-4935-A39D-F57EE1F09451}"/>
                    </a:ext>
                  </a:extLst>
                </p14:cNvPr>
                <p14:cNvContentPartPr/>
                <p14:nvPr/>
              </p14:nvContentPartPr>
              <p14:xfrm>
                <a:off x="10153522" y="1603112"/>
                <a:ext cx="59400" cy="159120"/>
              </p14:xfrm>
            </p:contentPart>
          </mc:Choice>
          <mc:Fallback>
            <p:pic>
              <p:nvPicPr>
                <p:cNvPr id="116736" name="Freihand 116735">
                  <a:extLst>
                    <a:ext uri="{FF2B5EF4-FFF2-40B4-BE49-F238E27FC236}">
                      <a16:creationId xmlns:a16="http://schemas.microsoft.com/office/drawing/2014/main" id="{EC350CEA-45E0-4935-A39D-F57EE1F09451}"/>
                    </a:ext>
                  </a:extLst>
                </p:cNvPr>
                <p:cNvPicPr/>
                <p:nvPr/>
              </p:nvPicPr>
              <p:blipFill>
                <a:blip r:embed="rId294"/>
                <a:stretch>
                  <a:fillRect/>
                </a:stretch>
              </p:blipFill>
              <p:spPr>
                <a:xfrm>
                  <a:off x="10149202" y="1598792"/>
                  <a:ext cx="68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6737" name="Freihand 116736">
                  <a:extLst>
                    <a:ext uri="{FF2B5EF4-FFF2-40B4-BE49-F238E27FC236}">
                      <a16:creationId xmlns:a16="http://schemas.microsoft.com/office/drawing/2014/main" id="{6A4C8F0D-C563-4A32-A3F2-E9FCCE54A779}"/>
                    </a:ext>
                  </a:extLst>
                </p14:cNvPr>
                <p14:cNvContentPartPr/>
                <p14:nvPr/>
              </p14:nvContentPartPr>
              <p14:xfrm>
                <a:off x="10239202" y="1558472"/>
                <a:ext cx="167400" cy="182160"/>
              </p14:xfrm>
            </p:contentPart>
          </mc:Choice>
          <mc:Fallback>
            <p:pic>
              <p:nvPicPr>
                <p:cNvPr id="116737" name="Freihand 116736">
                  <a:extLst>
                    <a:ext uri="{FF2B5EF4-FFF2-40B4-BE49-F238E27FC236}">
                      <a16:creationId xmlns:a16="http://schemas.microsoft.com/office/drawing/2014/main" id="{6A4C8F0D-C563-4A32-A3F2-E9FCCE54A779}"/>
                    </a:ext>
                  </a:extLst>
                </p:cNvPr>
                <p:cNvPicPr/>
                <p:nvPr/>
              </p:nvPicPr>
              <p:blipFill>
                <a:blip r:embed="rId296"/>
                <a:stretch>
                  <a:fillRect/>
                </a:stretch>
              </p:blipFill>
              <p:spPr>
                <a:xfrm>
                  <a:off x="10234882" y="1554152"/>
                  <a:ext cx="176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6738" name="Freihand 116737">
                  <a:extLst>
                    <a:ext uri="{FF2B5EF4-FFF2-40B4-BE49-F238E27FC236}">
                      <a16:creationId xmlns:a16="http://schemas.microsoft.com/office/drawing/2014/main" id="{40EDD864-87F8-4564-9E12-CA716C998EB2}"/>
                    </a:ext>
                  </a:extLst>
                </p14:cNvPr>
                <p14:cNvContentPartPr/>
                <p14:nvPr/>
              </p14:nvContentPartPr>
              <p14:xfrm>
                <a:off x="10296082" y="1584032"/>
                <a:ext cx="40680" cy="11520"/>
              </p14:xfrm>
            </p:contentPart>
          </mc:Choice>
          <mc:Fallback>
            <p:pic>
              <p:nvPicPr>
                <p:cNvPr id="116738" name="Freihand 116737">
                  <a:extLst>
                    <a:ext uri="{FF2B5EF4-FFF2-40B4-BE49-F238E27FC236}">
                      <a16:creationId xmlns:a16="http://schemas.microsoft.com/office/drawing/2014/main" id="{40EDD864-87F8-4564-9E12-CA716C998EB2}"/>
                    </a:ext>
                  </a:extLst>
                </p:cNvPr>
                <p:cNvPicPr/>
                <p:nvPr/>
              </p:nvPicPr>
              <p:blipFill>
                <a:blip r:embed="rId298"/>
                <a:stretch>
                  <a:fillRect/>
                </a:stretch>
              </p:blipFill>
              <p:spPr>
                <a:xfrm>
                  <a:off x="10291762" y="1579712"/>
                  <a:ext cx="49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6741" name="Freihand 116740">
                  <a:extLst>
                    <a:ext uri="{FF2B5EF4-FFF2-40B4-BE49-F238E27FC236}">
                      <a16:creationId xmlns:a16="http://schemas.microsoft.com/office/drawing/2014/main" id="{BE41CDBB-D0F2-41D3-9BED-FEBF1CCEF24C}"/>
                    </a:ext>
                  </a:extLst>
                </p14:cNvPr>
                <p14:cNvContentPartPr/>
                <p14:nvPr/>
              </p14:nvContentPartPr>
              <p14:xfrm>
                <a:off x="10418482" y="1614992"/>
                <a:ext cx="57600" cy="82080"/>
              </p14:xfrm>
            </p:contentPart>
          </mc:Choice>
          <mc:Fallback>
            <p:pic>
              <p:nvPicPr>
                <p:cNvPr id="116741" name="Freihand 116740">
                  <a:extLst>
                    <a:ext uri="{FF2B5EF4-FFF2-40B4-BE49-F238E27FC236}">
                      <a16:creationId xmlns:a16="http://schemas.microsoft.com/office/drawing/2014/main" id="{BE41CDBB-D0F2-41D3-9BED-FEBF1CCEF24C}"/>
                    </a:ext>
                  </a:extLst>
                </p:cNvPr>
                <p:cNvPicPr/>
                <p:nvPr/>
              </p:nvPicPr>
              <p:blipFill>
                <a:blip r:embed="rId300"/>
                <a:stretch>
                  <a:fillRect/>
                </a:stretch>
              </p:blipFill>
              <p:spPr>
                <a:xfrm>
                  <a:off x="10414162" y="1610672"/>
                  <a:ext cx="66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16742" name="Freihand 116741">
                  <a:extLst>
                    <a:ext uri="{FF2B5EF4-FFF2-40B4-BE49-F238E27FC236}">
                      <a16:creationId xmlns:a16="http://schemas.microsoft.com/office/drawing/2014/main" id="{D718E060-8DB5-41F1-AB47-C90AE127B8BF}"/>
                    </a:ext>
                  </a:extLst>
                </p14:cNvPr>
                <p14:cNvContentPartPr/>
                <p14:nvPr/>
              </p14:nvContentPartPr>
              <p14:xfrm>
                <a:off x="10499482" y="1526072"/>
                <a:ext cx="61560" cy="158760"/>
              </p14:xfrm>
            </p:contentPart>
          </mc:Choice>
          <mc:Fallback>
            <p:pic>
              <p:nvPicPr>
                <p:cNvPr id="116742" name="Freihand 116741">
                  <a:extLst>
                    <a:ext uri="{FF2B5EF4-FFF2-40B4-BE49-F238E27FC236}">
                      <a16:creationId xmlns:a16="http://schemas.microsoft.com/office/drawing/2014/main" id="{D718E060-8DB5-41F1-AB47-C90AE127B8BF}"/>
                    </a:ext>
                  </a:extLst>
                </p:cNvPr>
                <p:cNvPicPr/>
                <p:nvPr/>
              </p:nvPicPr>
              <p:blipFill>
                <a:blip r:embed="rId302"/>
                <a:stretch>
                  <a:fillRect/>
                </a:stretch>
              </p:blipFill>
              <p:spPr>
                <a:xfrm>
                  <a:off x="10495162" y="1521752"/>
                  <a:ext cx="70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16743" name="Freihand 116742">
                  <a:extLst>
                    <a:ext uri="{FF2B5EF4-FFF2-40B4-BE49-F238E27FC236}">
                      <a16:creationId xmlns:a16="http://schemas.microsoft.com/office/drawing/2014/main" id="{7B6726B6-B5CD-4DD6-B2F4-BFBAE812BE37}"/>
                    </a:ext>
                  </a:extLst>
                </p14:cNvPr>
                <p14:cNvContentPartPr/>
                <p14:nvPr/>
              </p14:nvContentPartPr>
              <p14:xfrm>
                <a:off x="10540162" y="1588712"/>
                <a:ext cx="60480" cy="75240"/>
              </p14:xfrm>
            </p:contentPart>
          </mc:Choice>
          <mc:Fallback>
            <p:pic>
              <p:nvPicPr>
                <p:cNvPr id="116743" name="Freihand 116742">
                  <a:extLst>
                    <a:ext uri="{FF2B5EF4-FFF2-40B4-BE49-F238E27FC236}">
                      <a16:creationId xmlns:a16="http://schemas.microsoft.com/office/drawing/2014/main" id="{7B6726B6-B5CD-4DD6-B2F4-BFBAE812BE37}"/>
                    </a:ext>
                  </a:extLst>
                </p:cNvPr>
                <p:cNvPicPr/>
                <p:nvPr/>
              </p:nvPicPr>
              <p:blipFill>
                <a:blip r:embed="rId304"/>
                <a:stretch>
                  <a:fillRect/>
                </a:stretch>
              </p:blipFill>
              <p:spPr>
                <a:xfrm>
                  <a:off x="10535842" y="1584392"/>
                  <a:ext cx="69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16744" name="Freihand 116743">
                  <a:extLst>
                    <a:ext uri="{FF2B5EF4-FFF2-40B4-BE49-F238E27FC236}">
                      <a16:creationId xmlns:a16="http://schemas.microsoft.com/office/drawing/2014/main" id="{CB9BA4B7-AD5E-47E6-9589-175D1B3E29AB}"/>
                    </a:ext>
                  </a:extLst>
                </p14:cNvPr>
                <p14:cNvContentPartPr/>
                <p14:nvPr/>
              </p14:nvContentPartPr>
              <p14:xfrm>
                <a:off x="10609282" y="1583672"/>
                <a:ext cx="86760" cy="78120"/>
              </p14:xfrm>
            </p:contentPart>
          </mc:Choice>
          <mc:Fallback>
            <p:pic>
              <p:nvPicPr>
                <p:cNvPr id="116744" name="Freihand 116743">
                  <a:extLst>
                    <a:ext uri="{FF2B5EF4-FFF2-40B4-BE49-F238E27FC236}">
                      <a16:creationId xmlns:a16="http://schemas.microsoft.com/office/drawing/2014/main" id="{CB9BA4B7-AD5E-47E6-9589-175D1B3E29AB}"/>
                    </a:ext>
                  </a:extLst>
                </p:cNvPr>
                <p:cNvPicPr/>
                <p:nvPr/>
              </p:nvPicPr>
              <p:blipFill>
                <a:blip r:embed="rId306"/>
                <a:stretch>
                  <a:fillRect/>
                </a:stretch>
              </p:blipFill>
              <p:spPr>
                <a:xfrm>
                  <a:off x="10604962" y="1579352"/>
                  <a:ext cx="95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16745" name="Freihand 116744">
                  <a:extLst>
                    <a:ext uri="{FF2B5EF4-FFF2-40B4-BE49-F238E27FC236}">
                      <a16:creationId xmlns:a16="http://schemas.microsoft.com/office/drawing/2014/main" id="{1D444E11-500E-43C0-8782-4B7D9A73BA4F}"/>
                    </a:ext>
                  </a:extLst>
                </p14:cNvPr>
                <p14:cNvContentPartPr/>
                <p14:nvPr/>
              </p14:nvContentPartPr>
              <p14:xfrm>
                <a:off x="10704322" y="1504472"/>
                <a:ext cx="16920" cy="128880"/>
              </p14:xfrm>
            </p:contentPart>
          </mc:Choice>
          <mc:Fallback>
            <p:pic>
              <p:nvPicPr>
                <p:cNvPr id="116745" name="Freihand 116744">
                  <a:extLst>
                    <a:ext uri="{FF2B5EF4-FFF2-40B4-BE49-F238E27FC236}">
                      <a16:creationId xmlns:a16="http://schemas.microsoft.com/office/drawing/2014/main" id="{1D444E11-500E-43C0-8782-4B7D9A73BA4F}"/>
                    </a:ext>
                  </a:extLst>
                </p:cNvPr>
                <p:cNvPicPr/>
                <p:nvPr/>
              </p:nvPicPr>
              <p:blipFill>
                <a:blip r:embed="rId308"/>
                <a:stretch>
                  <a:fillRect/>
                </a:stretch>
              </p:blipFill>
              <p:spPr>
                <a:xfrm>
                  <a:off x="10700002" y="1500152"/>
                  <a:ext cx="25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16746" name="Freihand 116745">
                  <a:extLst>
                    <a:ext uri="{FF2B5EF4-FFF2-40B4-BE49-F238E27FC236}">
                      <a16:creationId xmlns:a16="http://schemas.microsoft.com/office/drawing/2014/main" id="{A4F88C25-637D-4D58-98E0-8E709FB8F322}"/>
                    </a:ext>
                  </a:extLst>
                </p14:cNvPr>
                <p14:cNvContentPartPr/>
                <p14:nvPr/>
              </p14:nvContentPartPr>
              <p14:xfrm>
                <a:off x="10739602" y="1562792"/>
                <a:ext cx="55800" cy="190800"/>
              </p14:xfrm>
            </p:contentPart>
          </mc:Choice>
          <mc:Fallback>
            <p:pic>
              <p:nvPicPr>
                <p:cNvPr id="116746" name="Freihand 116745">
                  <a:extLst>
                    <a:ext uri="{FF2B5EF4-FFF2-40B4-BE49-F238E27FC236}">
                      <a16:creationId xmlns:a16="http://schemas.microsoft.com/office/drawing/2014/main" id="{A4F88C25-637D-4D58-98E0-8E709FB8F322}"/>
                    </a:ext>
                  </a:extLst>
                </p:cNvPr>
                <p:cNvPicPr/>
                <p:nvPr/>
              </p:nvPicPr>
              <p:blipFill>
                <a:blip r:embed="rId310"/>
                <a:stretch>
                  <a:fillRect/>
                </a:stretch>
              </p:blipFill>
              <p:spPr>
                <a:xfrm>
                  <a:off x="10735282" y="1558472"/>
                  <a:ext cx="644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16747" name="Freihand 116746">
                  <a:extLst>
                    <a:ext uri="{FF2B5EF4-FFF2-40B4-BE49-F238E27FC236}">
                      <a16:creationId xmlns:a16="http://schemas.microsoft.com/office/drawing/2014/main" id="{38AD236D-C073-4CCB-BFC4-B5225AB34218}"/>
                    </a:ext>
                  </a:extLst>
                </p14:cNvPr>
                <p14:cNvContentPartPr/>
                <p14:nvPr/>
              </p14:nvContentPartPr>
              <p14:xfrm>
                <a:off x="10837882" y="1443992"/>
                <a:ext cx="68760" cy="132840"/>
              </p14:xfrm>
            </p:contentPart>
          </mc:Choice>
          <mc:Fallback>
            <p:pic>
              <p:nvPicPr>
                <p:cNvPr id="116747" name="Freihand 116746">
                  <a:extLst>
                    <a:ext uri="{FF2B5EF4-FFF2-40B4-BE49-F238E27FC236}">
                      <a16:creationId xmlns:a16="http://schemas.microsoft.com/office/drawing/2014/main" id="{38AD236D-C073-4CCB-BFC4-B5225AB34218}"/>
                    </a:ext>
                  </a:extLst>
                </p:cNvPr>
                <p:cNvPicPr/>
                <p:nvPr/>
              </p:nvPicPr>
              <p:blipFill>
                <a:blip r:embed="rId312"/>
                <a:stretch>
                  <a:fillRect/>
                </a:stretch>
              </p:blipFill>
              <p:spPr>
                <a:xfrm>
                  <a:off x="10833562" y="1439672"/>
                  <a:ext cx="77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6748" name="Freihand 116747">
                  <a:extLst>
                    <a:ext uri="{FF2B5EF4-FFF2-40B4-BE49-F238E27FC236}">
                      <a16:creationId xmlns:a16="http://schemas.microsoft.com/office/drawing/2014/main" id="{1063FE1B-5135-403B-8736-C133AFB84A7A}"/>
                    </a:ext>
                  </a:extLst>
                </p14:cNvPr>
                <p14:cNvContentPartPr/>
                <p14:nvPr/>
              </p14:nvContentPartPr>
              <p14:xfrm>
                <a:off x="10867762" y="1542992"/>
                <a:ext cx="56880" cy="43200"/>
              </p14:xfrm>
            </p:contentPart>
          </mc:Choice>
          <mc:Fallback>
            <p:pic>
              <p:nvPicPr>
                <p:cNvPr id="116748" name="Freihand 116747">
                  <a:extLst>
                    <a:ext uri="{FF2B5EF4-FFF2-40B4-BE49-F238E27FC236}">
                      <a16:creationId xmlns:a16="http://schemas.microsoft.com/office/drawing/2014/main" id="{1063FE1B-5135-403B-8736-C133AFB84A7A}"/>
                    </a:ext>
                  </a:extLst>
                </p:cNvPr>
                <p:cNvPicPr/>
                <p:nvPr/>
              </p:nvPicPr>
              <p:blipFill>
                <a:blip r:embed="rId314"/>
                <a:stretch>
                  <a:fillRect/>
                </a:stretch>
              </p:blipFill>
              <p:spPr>
                <a:xfrm>
                  <a:off x="10863442" y="1538672"/>
                  <a:ext cx="655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6749" name="Freihand 116748">
                  <a:extLst>
                    <a:ext uri="{FF2B5EF4-FFF2-40B4-BE49-F238E27FC236}">
                      <a16:creationId xmlns:a16="http://schemas.microsoft.com/office/drawing/2014/main" id="{D580AD99-6185-4B55-8B78-C50C60E999D6}"/>
                    </a:ext>
                  </a:extLst>
                </p14:cNvPr>
                <p14:cNvContentPartPr/>
                <p14:nvPr/>
              </p14:nvContentPartPr>
              <p14:xfrm>
                <a:off x="10944802" y="1420592"/>
                <a:ext cx="205920" cy="162000"/>
              </p14:xfrm>
            </p:contentPart>
          </mc:Choice>
          <mc:Fallback>
            <p:pic>
              <p:nvPicPr>
                <p:cNvPr id="116749" name="Freihand 116748">
                  <a:extLst>
                    <a:ext uri="{FF2B5EF4-FFF2-40B4-BE49-F238E27FC236}">
                      <a16:creationId xmlns:a16="http://schemas.microsoft.com/office/drawing/2014/main" id="{D580AD99-6185-4B55-8B78-C50C60E999D6}"/>
                    </a:ext>
                  </a:extLst>
                </p:cNvPr>
                <p:cNvPicPr/>
                <p:nvPr/>
              </p:nvPicPr>
              <p:blipFill>
                <a:blip r:embed="rId316"/>
                <a:stretch>
                  <a:fillRect/>
                </a:stretch>
              </p:blipFill>
              <p:spPr>
                <a:xfrm>
                  <a:off x="10940482" y="1416272"/>
                  <a:ext cx="214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6750" name="Freihand 116749">
                  <a:extLst>
                    <a:ext uri="{FF2B5EF4-FFF2-40B4-BE49-F238E27FC236}">
                      <a16:creationId xmlns:a16="http://schemas.microsoft.com/office/drawing/2014/main" id="{1CA3F4F5-BFBD-4912-A146-A0E3F9BBE229}"/>
                    </a:ext>
                  </a:extLst>
                </p14:cNvPr>
                <p14:cNvContentPartPr/>
                <p14:nvPr/>
              </p14:nvContentPartPr>
              <p14:xfrm>
                <a:off x="11046322" y="1374152"/>
                <a:ext cx="34920" cy="6120"/>
              </p14:xfrm>
            </p:contentPart>
          </mc:Choice>
          <mc:Fallback>
            <p:pic>
              <p:nvPicPr>
                <p:cNvPr id="116750" name="Freihand 116749">
                  <a:extLst>
                    <a:ext uri="{FF2B5EF4-FFF2-40B4-BE49-F238E27FC236}">
                      <a16:creationId xmlns:a16="http://schemas.microsoft.com/office/drawing/2014/main" id="{1CA3F4F5-BFBD-4912-A146-A0E3F9BBE229}"/>
                    </a:ext>
                  </a:extLst>
                </p:cNvPr>
                <p:cNvPicPr/>
                <p:nvPr/>
              </p:nvPicPr>
              <p:blipFill>
                <a:blip r:embed="rId166"/>
                <a:stretch>
                  <a:fillRect/>
                </a:stretch>
              </p:blipFill>
              <p:spPr>
                <a:xfrm>
                  <a:off x="11042002" y="1369832"/>
                  <a:ext cx="43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16751" name="Freihand 116750">
                  <a:extLst>
                    <a:ext uri="{FF2B5EF4-FFF2-40B4-BE49-F238E27FC236}">
                      <a16:creationId xmlns:a16="http://schemas.microsoft.com/office/drawing/2014/main" id="{A3D13B6A-A2B9-4332-9D3D-4B45AC9464A7}"/>
                    </a:ext>
                  </a:extLst>
                </p14:cNvPr>
                <p14:cNvContentPartPr/>
                <p14:nvPr/>
              </p14:nvContentPartPr>
              <p14:xfrm>
                <a:off x="11277082" y="1458752"/>
                <a:ext cx="179640" cy="65880"/>
              </p14:xfrm>
            </p:contentPart>
          </mc:Choice>
          <mc:Fallback>
            <p:pic>
              <p:nvPicPr>
                <p:cNvPr id="116751" name="Freihand 116750">
                  <a:extLst>
                    <a:ext uri="{FF2B5EF4-FFF2-40B4-BE49-F238E27FC236}">
                      <a16:creationId xmlns:a16="http://schemas.microsoft.com/office/drawing/2014/main" id="{A3D13B6A-A2B9-4332-9D3D-4B45AC9464A7}"/>
                    </a:ext>
                  </a:extLst>
                </p:cNvPr>
                <p:cNvPicPr/>
                <p:nvPr/>
              </p:nvPicPr>
              <p:blipFill>
                <a:blip r:embed="rId319"/>
                <a:stretch>
                  <a:fillRect/>
                </a:stretch>
              </p:blipFill>
              <p:spPr>
                <a:xfrm>
                  <a:off x="11272762" y="1454432"/>
                  <a:ext cx="188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16752" name="Freihand 116751">
                  <a:extLst>
                    <a:ext uri="{FF2B5EF4-FFF2-40B4-BE49-F238E27FC236}">
                      <a16:creationId xmlns:a16="http://schemas.microsoft.com/office/drawing/2014/main" id="{2851B6B7-E2DA-4580-8835-D62D546D66BE}"/>
                    </a:ext>
                  </a:extLst>
                </p14:cNvPr>
                <p14:cNvContentPartPr/>
                <p14:nvPr/>
              </p14:nvContentPartPr>
              <p14:xfrm>
                <a:off x="11413522" y="1373792"/>
                <a:ext cx="360" cy="360"/>
              </p14:xfrm>
            </p:contentPart>
          </mc:Choice>
          <mc:Fallback>
            <p:pic>
              <p:nvPicPr>
                <p:cNvPr id="116752" name="Freihand 116751">
                  <a:extLst>
                    <a:ext uri="{FF2B5EF4-FFF2-40B4-BE49-F238E27FC236}">
                      <a16:creationId xmlns:a16="http://schemas.microsoft.com/office/drawing/2014/main" id="{2851B6B7-E2DA-4580-8835-D62D546D66BE}"/>
                    </a:ext>
                  </a:extLst>
                </p:cNvPr>
                <p:cNvPicPr/>
                <p:nvPr/>
              </p:nvPicPr>
              <p:blipFill>
                <a:blip r:embed="rId112"/>
                <a:stretch>
                  <a:fillRect/>
                </a:stretch>
              </p:blipFill>
              <p:spPr>
                <a:xfrm>
                  <a:off x="11409202" y="1369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6753" name="Freihand 116752">
                  <a:extLst>
                    <a:ext uri="{FF2B5EF4-FFF2-40B4-BE49-F238E27FC236}">
                      <a16:creationId xmlns:a16="http://schemas.microsoft.com/office/drawing/2014/main" id="{356E4942-FCA7-478B-A541-B24108FBB34F}"/>
                    </a:ext>
                  </a:extLst>
                </p14:cNvPr>
                <p14:cNvContentPartPr/>
                <p14:nvPr/>
              </p14:nvContentPartPr>
              <p14:xfrm>
                <a:off x="11576602" y="1447592"/>
                <a:ext cx="75600" cy="70560"/>
              </p14:xfrm>
            </p:contentPart>
          </mc:Choice>
          <mc:Fallback>
            <p:pic>
              <p:nvPicPr>
                <p:cNvPr id="116753" name="Freihand 116752">
                  <a:extLst>
                    <a:ext uri="{FF2B5EF4-FFF2-40B4-BE49-F238E27FC236}">
                      <a16:creationId xmlns:a16="http://schemas.microsoft.com/office/drawing/2014/main" id="{356E4942-FCA7-478B-A541-B24108FBB34F}"/>
                    </a:ext>
                  </a:extLst>
                </p:cNvPr>
                <p:cNvPicPr/>
                <p:nvPr/>
              </p:nvPicPr>
              <p:blipFill>
                <a:blip r:embed="rId322"/>
                <a:stretch>
                  <a:fillRect/>
                </a:stretch>
              </p:blipFill>
              <p:spPr>
                <a:xfrm>
                  <a:off x="11572282" y="1443272"/>
                  <a:ext cx="84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16754" name="Freihand 116753">
                  <a:extLst>
                    <a:ext uri="{FF2B5EF4-FFF2-40B4-BE49-F238E27FC236}">
                      <a16:creationId xmlns:a16="http://schemas.microsoft.com/office/drawing/2014/main" id="{A639D25B-BE30-4003-9FC0-8B97D0285ED2}"/>
                    </a:ext>
                  </a:extLst>
                </p14:cNvPr>
                <p14:cNvContentPartPr/>
                <p14:nvPr/>
              </p14:nvContentPartPr>
              <p14:xfrm>
                <a:off x="11642482" y="1344632"/>
                <a:ext cx="279000" cy="144000"/>
              </p14:xfrm>
            </p:contentPart>
          </mc:Choice>
          <mc:Fallback>
            <p:pic>
              <p:nvPicPr>
                <p:cNvPr id="116754" name="Freihand 116753">
                  <a:extLst>
                    <a:ext uri="{FF2B5EF4-FFF2-40B4-BE49-F238E27FC236}">
                      <a16:creationId xmlns:a16="http://schemas.microsoft.com/office/drawing/2014/main" id="{A639D25B-BE30-4003-9FC0-8B97D0285ED2}"/>
                    </a:ext>
                  </a:extLst>
                </p:cNvPr>
                <p:cNvPicPr/>
                <p:nvPr/>
              </p:nvPicPr>
              <p:blipFill>
                <a:blip r:embed="rId324"/>
                <a:stretch>
                  <a:fillRect/>
                </a:stretch>
              </p:blipFill>
              <p:spPr>
                <a:xfrm>
                  <a:off x="11638162" y="1340312"/>
                  <a:ext cx="287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16755" name="Freihand 116754">
                  <a:extLst>
                    <a:ext uri="{FF2B5EF4-FFF2-40B4-BE49-F238E27FC236}">
                      <a16:creationId xmlns:a16="http://schemas.microsoft.com/office/drawing/2014/main" id="{1A5EF5DE-AD76-4C27-A10A-8C3510E8359E}"/>
                    </a:ext>
                  </a:extLst>
                </p14:cNvPr>
                <p14:cNvContentPartPr/>
                <p14:nvPr/>
              </p14:nvContentPartPr>
              <p14:xfrm>
                <a:off x="11550322" y="1254992"/>
                <a:ext cx="360" cy="360"/>
              </p14:xfrm>
            </p:contentPart>
          </mc:Choice>
          <mc:Fallback>
            <p:pic>
              <p:nvPicPr>
                <p:cNvPr id="116755" name="Freihand 116754">
                  <a:extLst>
                    <a:ext uri="{FF2B5EF4-FFF2-40B4-BE49-F238E27FC236}">
                      <a16:creationId xmlns:a16="http://schemas.microsoft.com/office/drawing/2014/main" id="{1A5EF5DE-AD76-4C27-A10A-8C3510E8359E}"/>
                    </a:ext>
                  </a:extLst>
                </p:cNvPr>
                <p:cNvPicPr/>
                <p:nvPr/>
              </p:nvPicPr>
              <p:blipFill>
                <a:blip r:embed="rId112"/>
                <a:stretch>
                  <a:fillRect/>
                </a:stretch>
              </p:blipFill>
              <p:spPr>
                <a:xfrm>
                  <a:off x="11546002" y="1250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16756" name="Freihand 116755">
                  <a:extLst>
                    <a:ext uri="{FF2B5EF4-FFF2-40B4-BE49-F238E27FC236}">
                      <a16:creationId xmlns:a16="http://schemas.microsoft.com/office/drawing/2014/main" id="{CBE11368-1EF0-4137-BB6B-EFA195693271}"/>
                    </a:ext>
                  </a:extLst>
                </p14:cNvPr>
                <p14:cNvContentPartPr/>
                <p14:nvPr/>
              </p14:nvContentPartPr>
              <p14:xfrm>
                <a:off x="9146962" y="1998392"/>
                <a:ext cx="153360" cy="138600"/>
              </p14:xfrm>
            </p:contentPart>
          </mc:Choice>
          <mc:Fallback>
            <p:pic>
              <p:nvPicPr>
                <p:cNvPr id="116756" name="Freihand 116755">
                  <a:extLst>
                    <a:ext uri="{FF2B5EF4-FFF2-40B4-BE49-F238E27FC236}">
                      <a16:creationId xmlns:a16="http://schemas.microsoft.com/office/drawing/2014/main" id="{CBE11368-1EF0-4137-BB6B-EFA195693271}"/>
                    </a:ext>
                  </a:extLst>
                </p:cNvPr>
                <p:cNvPicPr/>
                <p:nvPr/>
              </p:nvPicPr>
              <p:blipFill>
                <a:blip r:embed="rId327"/>
                <a:stretch>
                  <a:fillRect/>
                </a:stretch>
              </p:blipFill>
              <p:spPr>
                <a:xfrm>
                  <a:off x="9142642" y="1994072"/>
                  <a:ext cx="162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16757" name="Freihand 116756">
                  <a:extLst>
                    <a:ext uri="{FF2B5EF4-FFF2-40B4-BE49-F238E27FC236}">
                      <a16:creationId xmlns:a16="http://schemas.microsoft.com/office/drawing/2014/main" id="{CDC63459-36DD-424B-8A5B-C29A9F36F8BC}"/>
                    </a:ext>
                  </a:extLst>
                </p14:cNvPr>
                <p14:cNvContentPartPr/>
                <p14:nvPr/>
              </p14:nvContentPartPr>
              <p14:xfrm>
                <a:off x="9322642" y="2027192"/>
                <a:ext cx="93600" cy="90360"/>
              </p14:xfrm>
            </p:contentPart>
          </mc:Choice>
          <mc:Fallback>
            <p:pic>
              <p:nvPicPr>
                <p:cNvPr id="116757" name="Freihand 116756">
                  <a:extLst>
                    <a:ext uri="{FF2B5EF4-FFF2-40B4-BE49-F238E27FC236}">
                      <a16:creationId xmlns:a16="http://schemas.microsoft.com/office/drawing/2014/main" id="{CDC63459-36DD-424B-8A5B-C29A9F36F8BC}"/>
                    </a:ext>
                  </a:extLst>
                </p:cNvPr>
                <p:cNvPicPr/>
                <p:nvPr/>
              </p:nvPicPr>
              <p:blipFill>
                <a:blip r:embed="rId329"/>
                <a:stretch>
                  <a:fillRect/>
                </a:stretch>
              </p:blipFill>
              <p:spPr>
                <a:xfrm>
                  <a:off x="9318322" y="2022872"/>
                  <a:ext cx="102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16758" name="Freihand 116757">
                  <a:extLst>
                    <a:ext uri="{FF2B5EF4-FFF2-40B4-BE49-F238E27FC236}">
                      <a16:creationId xmlns:a16="http://schemas.microsoft.com/office/drawing/2014/main" id="{60E48EEE-920C-4399-BB0F-335023DE5897}"/>
                    </a:ext>
                  </a:extLst>
                </p14:cNvPr>
                <p14:cNvContentPartPr/>
                <p14:nvPr/>
              </p14:nvContentPartPr>
              <p14:xfrm>
                <a:off x="9386722" y="1935032"/>
                <a:ext cx="360" cy="360"/>
              </p14:xfrm>
            </p:contentPart>
          </mc:Choice>
          <mc:Fallback>
            <p:pic>
              <p:nvPicPr>
                <p:cNvPr id="116758" name="Freihand 116757">
                  <a:extLst>
                    <a:ext uri="{FF2B5EF4-FFF2-40B4-BE49-F238E27FC236}">
                      <a16:creationId xmlns:a16="http://schemas.microsoft.com/office/drawing/2014/main" id="{60E48EEE-920C-4399-BB0F-335023DE5897}"/>
                    </a:ext>
                  </a:extLst>
                </p:cNvPr>
                <p:cNvPicPr/>
                <p:nvPr/>
              </p:nvPicPr>
              <p:blipFill>
                <a:blip r:embed="rId112"/>
                <a:stretch>
                  <a:fillRect/>
                </a:stretch>
              </p:blipFill>
              <p:spPr>
                <a:xfrm>
                  <a:off x="9382402" y="1930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16759" name="Freihand 116758">
                  <a:extLst>
                    <a:ext uri="{FF2B5EF4-FFF2-40B4-BE49-F238E27FC236}">
                      <a16:creationId xmlns:a16="http://schemas.microsoft.com/office/drawing/2014/main" id="{E6ECDEE4-3E80-4F9F-868B-8444F73796C8}"/>
                    </a:ext>
                  </a:extLst>
                </p14:cNvPr>
                <p14:cNvContentPartPr/>
                <p14:nvPr/>
              </p14:nvContentPartPr>
              <p14:xfrm>
                <a:off x="9446842" y="1918832"/>
                <a:ext cx="60480" cy="158040"/>
              </p14:xfrm>
            </p:contentPart>
          </mc:Choice>
          <mc:Fallback>
            <p:pic>
              <p:nvPicPr>
                <p:cNvPr id="116759" name="Freihand 116758">
                  <a:extLst>
                    <a:ext uri="{FF2B5EF4-FFF2-40B4-BE49-F238E27FC236}">
                      <a16:creationId xmlns:a16="http://schemas.microsoft.com/office/drawing/2014/main" id="{E6ECDEE4-3E80-4F9F-868B-8444F73796C8}"/>
                    </a:ext>
                  </a:extLst>
                </p:cNvPr>
                <p:cNvPicPr/>
                <p:nvPr/>
              </p:nvPicPr>
              <p:blipFill>
                <a:blip r:embed="rId332"/>
                <a:stretch>
                  <a:fillRect/>
                </a:stretch>
              </p:blipFill>
              <p:spPr>
                <a:xfrm>
                  <a:off x="9442522" y="1914512"/>
                  <a:ext cx="69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16760" name="Freihand 116759">
                  <a:extLst>
                    <a:ext uri="{FF2B5EF4-FFF2-40B4-BE49-F238E27FC236}">
                      <a16:creationId xmlns:a16="http://schemas.microsoft.com/office/drawing/2014/main" id="{57C40C39-E3C1-43D4-81B2-CDBAD5DE2BA1}"/>
                    </a:ext>
                  </a:extLst>
                </p14:cNvPr>
                <p14:cNvContentPartPr/>
                <p14:nvPr/>
              </p14:nvContentPartPr>
              <p14:xfrm>
                <a:off x="9507682" y="1996952"/>
                <a:ext cx="207360" cy="180000"/>
              </p14:xfrm>
            </p:contentPart>
          </mc:Choice>
          <mc:Fallback>
            <p:pic>
              <p:nvPicPr>
                <p:cNvPr id="116760" name="Freihand 116759">
                  <a:extLst>
                    <a:ext uri="{FF2B5EF4-FFF2-40B4-BE49-F238E27FC236}">
                      <a16:creationId xmlns:a16="http://schemas.microsoft.com/office/drawing/2014/main" id="{57C40C39-E3C1-43D4-81B2-CDBAD5DE2BA1}"/>
                    </a:ext>
                  </a:extLst>
                </p:cNvPr>
                <p:cNvPicPr/>
                <p:nvPr/>
              </p:nvPicPr>
              <p:blipFill>
                <a:blip r:embed="rId334"/>
                <a:stretch>
                  <a:fillRect/>
                </a:stretch>
              </p:blipFill>
              <p:spPr>
                <a:xfrm>
                  <a:off x="9503362" y="1992632"/>
                  <a:ext cx="216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16761" name="Freihand 116760">
                  <a:extLst>
                    <a:ext uri="{FF2B5EF4-FFF2-40B4-BE49-F238E27FC236}">
                      <a16:creationId xmlns:a16="http://schemas.microsoft.com/office/drawing/2014/main" id="{1A7B5A8C-C50E-423C-B449-CB12F60B6AED}"/>
                    </a:ext>
                  </a:extLst>
                </p14:cNvPr>
                <p14:cNvContentPartPr/>
                <p14:nvPr/>
              </p14:nvContentPartPr>
              <p14:xfrm>
                <a:off x="9828082" y="1878872"/>
                <a:ext cx="328320" cy="239040"/>
              </p14:xfrm>
            </p:contentPart>
          </mc:Choice>
          <mc:Fallback>
            <p:pic>
              <p:nvPicPr>
                <p:cNvPr id="116761" name="Freihand 116760">
                  <a:extLst>
                    <a:ext uri="{FF2B5EF4-FFF2-40B4-BE49-F238E27FC236}">
                      <a16:creationId xmlns:a16="http://schemas.microsoft.com/office/drawing/2014/main" id="{1A7B5A8C-C50E-423C-B449-CB12F60B6AED}"/>
                    </a:ext>
                  </a:extLst>
                </p:cNvPr>
                <p:cNvPicPr/>
                <p:nvPr/>
              </p:nvPicPr>
              <p:blipFill>
                <a:blip r:embed="rId336"/>
                <a:stretch>
                  <a:fillRect/>
                </a:stretch>
              </p:blipFill>
              <p:spPr>
                <a:xfrm>
                  <a:off x="9823762" y="1874552"/>
                  <a:ext cx="3369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16762" name="Freihand 116761">
                  <a:extLst>
                    <a:ext uri="{FF2B5EF4-FFF2-40B4-BE49-F238E27FC236}">
                      <a16:creationId xmlns:a16="http://schemas.microsoft.com/office/drawing/2014/main" id="{180ECEC1-DB30-4AF0-ABB0-25FAFA7BB030}"/>
                    </a:ext>
                  </a:extLst>
                </p14:cNvPr>
                <p14:cNvContentPartPr/>
                <p14:nvPr/>
              </p14:nvContentPartPr>
              <p14:xfrm>
                <a:off x="10322002" y="1823792"/>
                <a:ext cx="141120" cy="117360"/>
              </p14:xfrm>
            </p:contentPart>
          </mc:Choice>
          <mc:Fallback>
            <p:pic>
              <p:nvPicPr>
                <p:cNvPr id="116762" name="Freihand 116761">
                  <a:extLst>
                    <a:ext uri="{FF2B5EF4-FFF2-40B4-BE49-F238E27FC236}">
                      <a16:creationId xmlns:a16="http://schemas.microsoft.com/office/drawing/2014/main" id="{180ECEC1-DB30-4AF0-ABB0-25FAFA7BB030}"/>
                    </a:ext>
                  </a:extLst>
                </p:cNvPr>
                <p:cNvPicPr/>
                <p:nvPr/>
              </p:nvPicPr>
              <p:blipFill>
                <a:blip r:embed="rId338"/>
                <a:stretch>
                  <a:fillRect/>
                </a:stretch>
              </p:blipFill>
              <p:spPr>
                <a:xfrm>
                  <a:off x="10317682" y="1819472"/>
                  <a:ext cx="149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16763" name="Freihand 116762">
                  <a:extLst>
                    <a:ext uri="{FF2B5EF4-FFF2-40B4-BE49-F238E27FC236}">
                      <a16:creationId xmlns:a16="http://schemas.microsoft.com/office/drawing/2014/main" id="{53EB7BCF-B6B7-4D52-B2C2-9A33B87A70D7}"/>
                    </a:ext>
                  </a:extLst>
                </p14:cNvPr>
                <p14:cNvContentPartPr/>
                <p14:nvPr/>
              </p14:nvContentPartPr>
              <p14:xfrm>
                <a:off x="10454842" y="1849352"/>
                <a:ext cx="74160" cy="75240"/>
              </p14:xfrm>
            </p:contentPart>
          </mc:Choice>
          <mc:Fallback>
            <p:pic>
              <p:nvPicPr>
                <p:cNvPr id="116763" name="Freihand 116762">
                  <a:extLst>
                    <a:ext uri="{FF2B5EF4-FFF2-40B4-BE49-F238E27FC236}">
                      <a16:creationId xmlns:a16="http://schemas.microsoft.com/office/drawing/2014/main" id="{53EB7BCF-B6B7-4D52-B2C2-9A33B87A70D7}"/>
                    </a:ext>
                  </a:extLst>
                </p:cNvPr>
                <p:cNvPicPr/>
                <p:nvPr/>
              </p:nvPicPr>
              <p:blipFill>
                <a:blip r:embed="rId340"/>
                <a:stretch>
                  <a:fillRect/>
                </a:stretch>
              </p:blipFill>
              <p:spPr>
                <a:xfrm>
                  <a:off x="10450522" y="1845032"/>
                  <a:ext cx="82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16764" name="Freihand 116763">
                  <a:extLst>
                    <a:ext uri="{FF2B5EF4-FFF2-40B4-BE49-F238E27FC236}">
                      <a16:creationId xmlns:a16="http://schemas.microsoft.com/office/drawing/2014/main" id="{7C5C9A77-5F8E-4763-9729-A700A4EBB0EE}"/>
                    </a:ext>
                  </a:extLst>
                </p14:cNvPr>
                <p14:cNvContentPartPr/>
                <p14:nvPr/>
              </p14:nvContentPartPr>
              <p14:xfrm>
                <a:off x="10562482" y="1833512"/>
                <a:ext cx="100800" cy="105480"/>
              </p14:xfrm>
            </p:contentPart>
          </mc:Choice>
          <mc:Fallback>
            <p:pic>
              <p:nvPicPr>
                <p:cNvPr id="116764" name="Freihand 116763">
                  <a:extLst>
                    <a:ext uri="{FF2B5EF4-FFF2-40B4-BE49-F238E27FC236}">
                      <a16:creationId xmlns:a16="http://schemas.microsoft.com/office/drawing/2014/main" id="{7C5C9A77-5F8E-4763-9729-A700A4EBB0EE}"/>
                    </a:ext>
                  </a:extLst>
                </p:cNvPr>
                <p:cNvPicPr/>
                <p:nvPr/>
              </p:nvPicPr>
              <p:blipFill>
                <a:blip r:embed="rId342"/>
                <a:stretch>
                  <a:fillRect/>
                </a:stretch>
              </p:blipFill>
              <p:spPr>
                <a:xfrm>
                  <a:off x="10558162" y="1829192"/>
                  <a:ext cx="109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16765" name="Freihand 116764">
                  <a:extLst>
                    <a:ext uri="{FF2B5EF4-FFF2-40B4-BE49-F238E27FC236}">
                      <a16:creationId xmlns:a16="http://schemas.microsoft.com/office/drawing/2014/main" id="{9D0D4866-80ED-4AFE-9946-44548C93C604}"/>
                    </a:ext>
                  </a:extLst>
                </p14:cNvPr>
                <p14:cNvContentPartPr/>
                <p14:nvPr/>
              </p14:nvContentPartPr>
              <p14:xfrm>
                <a:off x="10928242" y="1796072"/>
                <a:ext cx="2880" cy="129240"/>
              </p14:xfrm>
            </p:contentPart>
          </mc:Choice>
          <mc:Fallback>
            <p:pic>
              <p:nvPicPr>
                <p:cNvPr id="116765" name="Freihand 116764">
                  <a:extLst>
                    <a:ext uri="{FF2B5EF4-FFF2-40B4-BE49-F238E27FC236}">
                      <a16:creationId xmlns:a16="http://schemas.microsoft.com/office/drawing/2014/main" id="{9D0D4866-80ED-4AFE-9946-44548C93C604}"/>
                    </a:ext>
                  </a:extLst>
                </p:cNvPr>
                <p:cNvPicPr/>
                <p:nvPr/>
              </p:nvPicPr>
              <p:blipFill>
                <a:blip r:embed="rId344"/>
                <a:stretch>
                  <a:fillRect/>
                </a:stretch>
              </p:blipFill>
              <p:spPr>
                <a:xfrm>
                  <a:off x="10923922" y="1791752"/>
                  <a:ext cx="11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16766" name="Freihand 116765">
                  <a:extLst>
                    <a:ext uri="{FF2B5EF4-FFF2-40B4-BE49-F238E27FC236}">
                      <a16:creationId xmlns:a16="http://schemas.microsoft.com/office/drawing/2014/main" id="{26D71B83-944E-4E88-BF2D-1AECDFC912DE}"/>
                    </a:ext>
                  </a:extLst>
                </p14:cNvPr>
                <p14:cNvContentPartPr/>
                <p14:nvPr/>
              </p14:nvContentPartPr>
              <p14:xfrm>
                <a:off x="10826362" y="1740272"/>
                <a:ext cx="150120" cy="96840"/>
              </p14:xfrm>
            </p:contentPart>
          </mc:Choice>
          <mc:Fallback>
            <p:pic>
              <p:nvPicPr>
                <p:cNvPr id="116766" name="Freihand 116765">
                  <a:extLst>
                    <a:ext uri="{FF2B5EF4-FFF2-40B4-BE49-F238E27FC236}">
                      <a16:creationId xmlns:a16="http://schemas.microsoft.com/office/drawing/2014/main" id="{26D71B83-944E-4E88-BF2D-1AECDFC912DE}"/>
                    </a:ext>
                  </a:extLst>
                </p:cNvPr>
                <p:cNvPicPr/>
                <p:nvPr/>
              </p:nvPicPr>
              <p:blipFill>
                <a:blip r:embed="rId346"/>
                <a:stretch>
                  <a:fillRect/>
                </a:stretch>
              </p:blipFill>
              <p:spPr>
                <a:xfrm>
                  <a:off x="10822042" y="1735952"/>
                  <a:ext cx="158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16767" name="Freihand 116766">
                  <a:extLst>
                    <a:ext uri="{FF2B5EF4-FFF2-40B4-BE49-F238E27FC236}">
                      <a16:creationId xmlns:a16="http://schemas.microsoft.com/office/drawing/2014/main" id="{C0C3F06E-A2E9-43F0-9BEB-96C5CD574661}"/>
                    </a:ext>
                  </a:extLst>
                </p14:cNvPr>
                <p14:cNvContentPartPr/>
                <p14:nvPr/>
              </p14:nvContentPartPr>
              <p14:xfrm>
                <a:off x="11049922" y="1750712"/>
                <a:ext cx="19440" cy="136800"/>
              </p14:xfrm>
            </p:contentPart>
          </mc:Choice>
          <mc:Fallback>
            <p:pic>
              <p:nvPicPr>
                <p:cNvPr id="116767" name="Freihand 116766">
                  <a:extLst>
                    <a:ext uri="{FF2B5EF4-FFF2-40B4-BE49-F238E27FC236}">
                      <a16:creationId xmlns:a16="http://schemas.microsoft.com/office/drawing/2014/main" id="{C0C3F06E-A2E9-43F0-9BEB-96C5CD574661}"/>
                    </a:ext>
                  </a:extLst>
                </p:cNvPr>
                <p:cNvPicPr/>
                <p:nvPr/>
              </p:nvPicPr>
              <p:blipFill>
                <a:blip r:embed="rId348"/>
                <a:stretch>
                  <a:fillRect/>
                </a:stretch>
              </p:blipFill>
              <p:spPr>
                <a:xfrm>
                  <a:off x="11045602" y="1746392"/>
                  <a:ext cx="28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16768" name="Freihand 116767">
                  <a:extLst>
                    <a:ext uri="{FF2B5EF4-FFF2-40B4-BE49-F238E27FC236}">
                      <a16:creationId xmlns:a16="http://schemas.microsoft.com/office/drawing/2014/main" id="{CFBD6C2B-DC35-4C59-9E1C-18597A175BE8}"/>
                    </a:ext>
                  </a:extLst>
                </p14:cNvPr>
                <p14:cNvContentPartPr/>
                <p14:nvPr/>
              </p14:nvContentPartPr>
              <p14:xfrm>
                <a:off x="10967122" y="1705352"/>
                <a:ext cx="172080" cy="103680"/>
              </p14:xfrm>
            </p:contentPart>
          </mc:Choice>
          <mc:Fallback>
            <p:pic>
              <p:nvPicPr>
                <p:cNvPr id="116768" name="Freihand 116767">
                  <a:extLst>
                    <a:ext uri="{FF2B5EF4-FFF2-40B4-BE49-F238E27FC236}">
                      <a16:creationId xmlns:a16="http://schemas.microsoft.com/office/drawing/2014/main" id="{CFBD6C2B-DC35-4C59-9E1C-18597A175BE8}"/>
                    </a:ext>
                  </a:extLst>
                </p:cNvPr>
                <p:cNvPicPr/>
                <p:nvPr/>
              </p:nvPicPr>
              <p:blipFill>
                <a:blip r:embed="rId350"/>
                <a:stretch>
                  <a:fillRect/>
                </a:stretch>
              </p:blipFill>
              <p:spPr>
                <a:xfrm>
                  <a:off x="10962802" y="1701032"/>
                  <a:ext cx="180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16776" name="Freihand 116775">
                  <a:extLst>
                    <a:ext uri="{FF2B5EF4-FFF2-40B4-BE49-F238E27FC236}">
                      <a16:creationId xmlns:a16="http://schemas.microsoft.com/office/drawing/2014/main" id="{1CADA741-5759-4B0E-A169-6BB1981CE6FE}"/>
                    </a:ext>
                  </a:extLst>
                </p14:cNvPr>
                <p14:cNvContentPartPr/>
                <p14:nvPr/>
              </p14:nvContentPartPr>
              <p14:xfrm>
                <a:off x="8175322" y="2418152"/>
                <a:ext cx="105120" cy="16200"/>
              </p14:xfrm>
            </p:contentPart>
          </mc:Choice>
          <mc:Fallback>
            <p:pic>
              <p:nvPicPr>
                <p:cNvPr id="116776" name="Freihand 116775">
                  <a:extLst>
                    <a:ext uri="{FF2B5EF4-FFF2-40B4-BE49-F238E27FC236}">
                      <a16:creationId xmlns:a16="http://schemas.microsoft.com/office/drawing/2014/main" id="{1CADA741-5759-4B0E-A169-6BB1981CE6FE}"/>
                    </a:ext>
                  </a:extLst>
                </p:cNvPr>
                <p:cNvPicPr/>
                <p:nvPr/>
              </p:nvPicPr>
              <p:blipFill>
                <a:blip r:embed="rId352"/>
                <a:stretch>
                  <a:fillRect/>
                </a:stretch>
              </p:blipFill>
              <p:spPr>
                <a:xfrm>
                  <a:off x="8171002" y="2413832"/>
                  <a:ext cx="1137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16777" name="Freihand 116776">
                  <a:extLst>
                    <a:ext uri="{FF2B5EF4-FFF2-40B4-BE49-F238E27FC236}">
                      <a16:creationId xmlns:a16="http://schemas.microsoft.com/office/drawing/2014/main" id="{4CD3617A-F5C0-44EF-8D8C-6ADA9CD8A3E5}"/>
                    </a:ext>
                  </a:extLst>
                </p14:cNvPr>
                <p14:cNvContentPartPr/>
                <p14:nvPr/>
              </p14:nvContentPartPr>
              <p14:xfrm>
                <a:off x="8361082" y="2344352"/>
                <a:ext cx="88560" cy="102240"/>
              </p14:xfrm>
            </p:contentPart>
          </mc:Choice>
          <mc:Fallback>
            <p:pic>
              <p:nvPicPr>
                <p:cNvPr id="116777" name="Freihand 116776">
                  <a:extLst>
                    <a:ext uri="{FF2B5EF4-FFF2-40B4-BE49-F238E27FC236}">
                      <a16:creationId xmlns:a16="http://schemas.microsoft.com/office/drawing/2014/main" id="{4CD3617A-F5C0-44EF-8D8C-6ADA9CD8A3E5}"/>
                    </a:ext>
                  </a:extLst>
                </p:cNvPr>
                <p:cNvPicPr/>
                <p:nvPr/>
              </p:nvPicPr>
              <p:blipFill>
                <a:blip r:embed="rId354"/>
                <a:stretch>
                  <a:fillRect/>
                </a:stretch>
              </p:blipFill>
              <p:spPr>
                <a:xfrm>
                  <a:off x="8356762" y="2340032"/>
                  <a:ext cx="97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16778" name="Freihand 116777">
                  <a:extLst>
                    <a:ext uri="{FF2B5EF4-FFF2-40B4-BE49-F238E27FC236}">
                      <a16:creationId xmlns:a16="http://schemas.microsoft.com/office/drawing/2014/main" id="{5D16059E-B697-4F91-8F0A-B231E94509B7}"/>
                    </a:ext>
                  </a:extLst>
                </p14:cNvPr>
                <p14:cNvContentPartPr/>
                <p14:nvPr/>
              </p14:nvContentPartPr>
              <p14:xfrm>
                <a:off x="8461882" y="2349752"/>
                <a:ext cx="134640" cy="74880"/>
              </p14:xfrm>
            </p:contentPart>
          </mc:Choice>
          <mc:Fallback>
            <p:pic>
              <p:nvPicPr>
                <p:cNvPr id="116778" name="Freihand 116777">
                  <a:extLst>
                    <a:ext uri="{FF2B5EF4-FFF2-40B4-BE49-F238E27FC236}">
                      <a16:creationId xmlns:a16="http://schemas.microsoft.com/office/drawing/2014/main" id="{5D16059E-B697-4F91-8F0A-B231E94509B7}"/>
                    </a:ext>
                  </a:extLst>
                </p:cNvPr>
                <p:cNvPicPr/>
                <p:nvPr/>
              </p:nvPicPr>
              <p:blipFill>
                <a:blip r:embed="rId356"/>
                <a:stretch>
                  <a:fillRect/>
                </a:stretch>
              </p:blipFill>
              <p:spPr>
                <a:xfrm>
                  <a:off x="8457562" y="2345432"/>
                  <a:ext cx="143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16779" name="Freihand 116778">
                  <a:extLst>
                    <a:ext uri="{FF2B5EF4-FFF2-40B4-BE49-F238E27FC236}">
                      <a16:creationId xmlns:a16="http://schemas.microsoft.com/office/drawing/2014/main" id="{D99565F4-F969-4BDD-BE97-FECCD5B17833}"/>
                    </a:ext>
                  </a:extLst>
                </p14:cNvPr>
                <p14:cNvContentPartPr/>
                <p14:nvPr/>
              </p14:nvContentPartPr>
              <p14:xfrm>
                <a:off x="8584642" y="2300072"/>
                <a:ext cx="5400" cy="20520"/>
              </p14:xfrm>
            </p:contentPart>
          </mc:Choice>
          <mc:Fallback>
            <p:pic>
              <p:nvPicPr>
                <p:cNvPr id="116779" name="Freihand 116778">
                  <a:extLst>
                    <a:ext uri="{FF2B5EF4-FFF2-40B4-BE49-F238E27FC236}">
                      <a16:creationId xmlns:a16="http://schemas.microsoft.com/office/drawing/2014/main" id="{D99565F4-F969-4BDD-BE97-FECCD5B17833}"/>
                    </a:ext>
                  </a:extLst>
                </p:cNvPr>
                <p:cNvPicPr/>
                <p:nvPr/>
              </p:nvPicPr>
              <p:blipFill>
                <a:blip r:embed="rId358"/>
                <a:stretch>
                  <a:fillRect/>
                </a:stretch>
              </p:blipFill>
              <p:spPr>
                <a:xfrm>
                  <a:off x="8580322" y="2295752"/>
                  <a:ext cx="14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16780" name="Freihand 116779">
                  <a:extLst>
                    <a:ext uri="{FF2B5EF4-FFF2-40B4-BE49-F238E27FC236}">
                      <a16:creationId xmlns:a16="http://schemas.microsoft.com/office/drawing/2014/main" id="{642CFB86-4F43-424C-9FB9-ED5EEEC0BC4D}"/>
                    </a:ext>
                  </a:extLst>
                </p14:cNvPr>
                <p14:cNvContentPartPr/>
                <p14:nvPr/>
              </p14:nvContentPartPr>
              <p14:xfrm>
                <a:off x="8610562" y="2331032"/>
                <a:ext cx="74520" cy="86040"/>
              </p14:xfrm>
            </p:contentPart>
          </mc:Choice>
          <mc:Fallback>
            <p:pic>
              <p:nvPicPr>
                <p:cNvPr id="116780" name="Freihand 116779">
                  <a:extLst>
                    <a:ext uri="{FF2B5EF4-FFF2-40B4-BE49-F238E27FC236}">
                      <a16:creationId xmlns:a16="http://schemas.microsoft.com/office/drawing/2014/main" id="{642CFB86-4F43-424C-9FB9-ED5EEEC0BC4D}"/>
                    </a:ext>
                  </a:extLst>
                </p:cNvPr>
                <p:cNvPicPr/>
                <p:nvPr/>
              </p:nvPicPr>
              <p:blipFill>
                <a:blip r:embed="rId360"/>
                <a:stretch>
                  <a:fillRect/>
                </a:stretch>
              </p:blipFill>
              <p:spPr>
                <a:xfrm>
                  <a:off x="8606242" y="2326712"/>
                  <a:ext cx="83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16781" name="Freihand 116780">
                  <a:extLst>
                    <a:ext uri="{FF2B5EF4-FFF2-40B4-BE49-F238E27FC236}">
                      <a16:creationId xmlns:a16="http://schemas.microsoft.com/office/drawing/2014/main" id="{8CCC8E34-C87B-4938-AB14-C3F981CEECFE}"/>
                    </a:ext>
                  </a:extLst>
                </p14:cNvPr>
                <p14:cNvContentPartPr/>
                <p14:nvPr/>
              </p14:nvContentPartPr>
              <p14:xfrm>
                <a:off x="8688322" y="2353712"/>
                <a:ext cx="181440" cy="56880"/>
              </p14:xfrm>
            </p:contentPart>
          </mc:Choice>
          <mc:Fallback>
            <p:pic>
              <p:nvPicPr>
                <p:cNvPr id="116781" name="Freihand 116780">
                  <a:extLst>
                    <a:ext uri="{FF2B5EF4-FFF2-40B4-BE49-F238E27FC236}">
                      <a16:creationId xmlns:a16="http://schemas.microsoft.com/office/drawing/2014/main" id="{8CCC8E34-C87B-4938-AB14-C3F981CEECFE}"/>
                    </a:ext>
                  </a:extLst>
                </p:cNvPr>
                <p:cNvPicPr/>
                <p:nvPr/>
              </p:nvPicPr>
              <p:blipFill>
                <a:blip r:embed="rId362"/>
                <a:stretch>
                  <a:fillRect/>
                </a:stretch>
              </p:blipFill>
              <p:spPr>
                <a:xfrm>
                  <a:off x="8684002" y="2349392"/>
                  <a:ext cx="190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16782" name="Freihand 116781">
                  <a:extLst>
                    <a:ext uri="{FF2B5EF4-FFF2-40B4-BE49-F238E27FC236}">
                      <a16:creationId xmlns:a16="http://schemas.microsoft.com/office/drawing/2014/main" id="{3ED1C76D-5607-4BEB-99D1-27A0948E6F25}"/>
                    </a:ext>
                  </a:extLst>
                </p14:cNvPr>
                <p14:cNvContentPartPr/>
                <p14:nvPr/>
              </p14:nvContentPartPr>
              <p14:xfrm>
                <a:off x="8872642" y="2284232"/>
                <a:ext cx="223920" cy="113400"/>
              </p14:xfrm>
            </p:contentPart>
          </mc:Choice>
          <mc:Fallback>
            <p:pic>
              <p:nvPicPr>
                <p:cNvPr id="116782" name="Freihand 116781">
                  <a:extLst>
                    <a:ext uri="{FF2B5EF4-FFF2-40B4-BE49-F238E27FC236}">
                      <a16:creationId xmlns:a16="http://schemas.microsoft.com/office/drawing/2014/main" id="{3ED1C76D-5607-4BEB-99D1-27A0948E6F25}"/>
                    </a:ext>
                  </a:extLst>
                </p:cNvPr>
                <p:cNvPicPr/>
                <p:nvPr/>
              </p:nvPicPr>
              <p:blipFill>
                <a:blip r:embed="rId364"/>
                <a:stretch>
                  <a:fillRect/>
                </a:stretch>
              </p:blipFill>
              <p:spPr>
                <a:xfrm>
                  <a:off x="8868322" y="2279912"/>
                  <a:ext cx="232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16784" name="Freihand 116783">
                  <a:extLst>
                    <a:ext uri="{FF2B5EF4-FFF2-40B4-BE49-F238E27FC236}">
                      <a16:creationId xmlns:a16="http://schemas.microsoft.com/office/drawing/2014/main" id="{0E5729D2-F54E-4CBC-8A2C-1F51F5E818F0}"/>
                    </a:ext>
                  </a:extLst>
                </p14:cNvPr>
                <p14:cNvContentPartPr/>
                <p14:nvPr/>
              </p14:nvContentPartPr>
              <p14:xfrm>
                <a:off x="9154162" y="2231312"/>
                <a:ext cx="87480" cy="123840"/>
              </p14:xfrm>
            </p:contentPart>
          </mc:Choice>
          <mc:Fallback>
            <p:pic>
              <p:nvPicPr>
                <p:cNvPr id="116784" name="Freihand 116783">
                  <a:extLst>
                    <a:ext uri="{FF2B5EF4-FFF2-40B4-BE49-F238E27FC236}">
                      <a16:creationId xmlns:a16="http://schemas.microsoft.com/office/drawing/2014/main" id="{0E5729D2-F54E-4CBC-8A2C-1F51F5E818F0}"/>
                    </a:ext>
                  </a:extLst>
                </p:cNvPr>
                <p:cNvPicPr/>
                <p:nvPr/>
              </p:nvPicPr>
              <p:blipFill>
                <a:blip r:embed="rId366"/>
                <a:stretch>
                  <a:fillRect/>
                </a:stretch>
              </p:blipFill>
              <p:spPr>
                <a:xfrm>
                  <a:off x="9149842" y="2226992"/>
                  <a:ext cx="96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16785" name="Freihand 116784">
                  <a:extLst>
                    <a:ext uri="{FF2B5EF4-FFF2-40B4-BE49-F238E27FC236}">
                      <a16:creationId xmlns:a16="http://schemas.microsoft.com/office/drawing/2014/main" id="{C860C4C3-9FA8-45AB-BC65-D97E505A611F}"/>
                    </a:ext>
                  </a:extLst>
                </p14:cNvPr>
                <p14:cNvContentPartPr/>
                <p14:nvPr/>
              </p14:nvContentPartPr>
              <p14:xfrm>
                <a:off x="9196642" y="2223032"/>
                <a:ext cx="40680" cy="128160"/>
              </p14:xfrm>
            </p:contentPart>
          </mc:Choice>
          <mc:Fallback>
            <p:pic>
              <p:nvPicPr>
                <p:cNvPr id="116785" name="Freihand 116784">
                  <a:extLst>
                    <a:ext uri="{FF2B5EF4-FFF2-40B4-BE49-F238E27FC236}">
                      <a16:creationId xmlns:a16="http://schemas.microsoft.com/office/drawing/2014/main" id="{C860C4C3-9FA8-45AB-BC65-D97E505A611F}"/>
                    </a:ext>
                  </a:extLst>
                </p:cNvPr>
                <p:cNvPicPr/>
                <p:nvPr/>
              </p:nvPicPr>
              <p:blipFill>
                <a:blip r:embed="rId368"/>
                <a:stretch>
                  <a:fillRect/>
                </a:stretch>
              </p:blipFill>
              <p:spPr>
                <a:xfrm>
                  <a:off x="9192322" y="2218712"/>
                  <a:ext cx="49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16786" name="Freihand 116785">
                  <a:extLst>
                    <a:ext uri="{FF2B5EF4-FFF2-40B4-BE49-F238E27FC236}">
                      <a16:creationId xmlns:a16="http://schemas.microsoft.com/office/drawing/2014/main" id="{356685AC-06AF-4B3C-B2B1-D74E1F9AF44E}"/>
                    </a:ext>
                  </a:extLst>
                </p14:cNvPr>
                <p14:cNvContentPartPr/>
                <p14:nvPr/>
              </p14:nvContentPartPr>
              <p14:xfrm>
                <a:off x="9181882" y="2265512"/>
                <a:ext cx="106560" cy="40320"/>
              </p14:xfrm>
            </p:contentPart>
          </mc:Choice>
          <mc:Fallback>
            <p:pic>
              <p:nvPicPr>
                <p:cNvPr id="116786" name="Freihand 116785">
                  <a:extLst>
                    <a:ext uri="{FF2B5EF4-FFF2-40B4-BE49-F238E27FC236}">
                      <a16:creationId xmlns:a16="http://schemas.microsoft.com/office/drawing/2014/main" id="{356685AC-06AF-4B3C-B2B1-D74E1F9AF44E}"/>
                    </a:ext>
                  </a:extLst>
                </p:cNvPr>
                <p:cNvPicPr/>
                <p:nvPr/>
              </p:nvPicPr>
              <p:blipFill>
                <a:blip r:embed="rId370"/>
                <a:stretch>
                  <a:fillRect/>
                </a:stretch>
              </p:blipFill>
              <p:spPr>
                <a:xfrm>
                  <a:off x="9177562" y="2261192"/>
                  <a:ext cx="115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16787" name="Freihand 116786">
                  <a:extLst>
                    <a:ext uri="{FF2B5EF4-FFF2-40B4-BE49-F238E27FC236}">
                      <a16:creationId xmlns:a16="http://schemas.microsoft.com/office/drawing/2014/main" id="{DAF33523-156C-4F89-8445-E3C04D354FDF}"/>
                    </a:ext>
                  </a:extLst>
                </p14:cNvPr>
                <p14:cNvContentPartPr/>
                <p14:nvPr/>
              </p14:nvContentPartPr>
              <p14:xfrm>
                <a:off x="9279802" y="2214032"/>
                <a:ext cx="126720" cy="128160"/>
              </p14:xfrm>
            </p:contentPart>
          </mc:Choice>
          <mc:Fallback>
            <p:pic>
              <p:nvPicPr>
                <p:cNvPr id="116787" name="Freihand 116786">
                  <a:extLst>
                    <a:ext uri="{FF2B5EF4-FFF2-40B4-BE49-F238E27FC236}">
                      <a16:creationId xmlns:a16="http://schemas.microsoft.com/office/drawing/2014/main" id="{DAF33523-156C-4F89-8445-E3C04D354FDF}"/>
                    </a:ext>
                  </a:extLst>
                </p:cNvPr>
                <p:cNvPicPr/>
                <p:nvPr/>
              </p:nvPicPr>
              <p:blipFill>
                <a:blip r:embed="rId372"/>
                <a:stretch>
                  <a:fillRect/>
                </a:stretch>
              </p:blipFill>
              <p:spPr>
                <a:xfrm>
                  <a:off x="9275482" y="2209712"/>
                  <a:ext cx="135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16793" name="Freihand 116792">
                  <a:extLst>
                    <a:ext uri="{FF2B5EF4-FFF2-40B4-BE49-F238E27FC236}">
                      <a16:creationId xmlns:a16="http://schemas.microsoft.com/office/drawing/2014/main" id="{6C06DB03-E23B-4535-809D-B9C242A7CE42}"/>
                    </a:ext>
                  </a:extLst>
                </p14:cNvPr>
                <p14:cNvContentPartPr/>
                <p14:nvPr/>
              </p14:nvContentPartPr>
              <p14:xfrm>
                <a:off x="9629362" y="2169392"/>
                <a:ext cx="152640" cy="162720"/>
              </p14:xfrm>
            </p:contentPart>
          </mc:Choice>
          <mc:Fallback>
            <p:pic>
              <p:nvPicPr>
                <p:cNvPr id="116793" name="Freihand 116792">
                  <a:extLst>
                    <a:ext uri="{FF2B5EF4-FFF2-40B4-BE49-F238E27FC236}">
                      <a16:creationId xmlns:a16="http://schemas.microsoft.com/office/drawing/2014/main" id="{6C06DB03-E23B-4535-809D-B9C242A7CE42}"/>
                    </a:ext>
                  </a:extLst>
                </p:cNvPr>
                <p:cNvPicPr/>
                <p:nvPr/>
              </p:nvPicPr>
              <p:blipFill>
                <a:blip r:embed="rId374"/>
                <a:stretch>
                  <a:fillRect/>
                </a:stretch>
              </p:blipFill>
              <p:spPr>
                <a:xfrm>
                  <a:off x="9625042" y="2165072"/>
                  <a:ext cx="161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16794" name="Freihand 116793">
                  <a:extLst>
                    <a:ext uri="{FF2B5EF4-FFF2-40B4-BE49-F238E27FC236}">
                      <a16:creationId xmlns:a16="http://schemas.microsoft.com/office/drawing/2014/main" id="{135C03DE-D053-4468-A672-D4E210D5F739}"/>
                    </a:ext>
                  </a:extLst>
                </p14:cNvPr>
                <p14:cNvContentPartPr/>
                <p14:nvPr/>
              </p14:nvContentPartPr>
              <p14:xfrm>
                <a:off x="9796042" y="2197472"/>
                <a:ext cx="81360" cy="81720"/>
              </p14:xfrm>
            </p:contentPart>
          </mc:Choice>
          <mc:Fallback>
            <p:pic>
              <p:nvPicPr>
                <p:cNvPr id="116794" name="Freihand 116793">
                  <a:extLst>
                    <a:ext uri="{FF2B5EF4-FFF2-40B4-BE49-F238E27FC236}">
                      <a16:creationId xmlns:a16="http://schemas.microsoft.com/office/drawing/2014/main" id="{135C03DE-D053-4468-A672-D4E210D5F739}"/>
                    </a:ext>
                  </a:extLst>
                </p:cNvPr>
                <p:cNvPicPr/>
                <p:nvPr/>
              </p:nvPicPr>
              <p:blipFill>
                <a:blip r:embed="rId376"/>
                <a:stretch>
                  <a:fillRect/>
                </a:stretch>
              </p:blipFill>
              <p:spPr>
                <a:xfrm>
                  <a:off x="9791722" y="2193152"/>
                  <a:ext cx="90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16795" name="Freihand 116794">
                  <a:extLst>
                    <a:ext uri="{FF2B5EF4-FFF2-40B4-BE49-F238E27FC236}">
                      <a16:creationId xmlns:a16="http://schemas.microsoft.com/office/drawing/2014/main" id="{868A839C-A296-414A-9C66-EDA3487A2490}"/>
                    </a:ext>
                  </a:extLst>
                </p14:cNvPr>
                <p14:cNvContentPartPr/>
                <p14:nvPr/>
              </p14:nvContentPartPr>
              <p14:xfrm>
                <a:off x="9868402" y="2179472"/>
                <a:ext cx="130680" cy="183600"/>
              </p14:xfrm>
            </p:contentPart>
          </mc:Choice>
          <mc:Fallback>
            <p:pic>
              <p:nvPicPr>
                <p:cNvPr id="116795" name="Freihand 116794">
                  <a:extLst>
                    <a:ext uri="{FF2B5EF4-FFF2-40B4-BE49-F238E27FC236}">
                      <a16:creationId xmlns:a16="http://schemas.microsoft.com/office/drawing/2014/main" id="{868A839C-A296-414A-9C66-EDA3487A2490}"/>
                    </a:ext>
                  </a:extLst>
                </p:cNvPr>
                <p:cNvPicPr/>
                <p:nvPr/>
              </p:nvPicPr>
              <p:blipFill>
                <a:blip r:embed="rId378"/>
                <a:stretch>
                  <a:fillRect/>
                </a:stretch>
              </p:blipFill>
              <p:spPr>
                <a:xfrm>
                  <a:off x="9864082" y="2175152"/>
                  <a:ext cx="139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16796" name="Freihand 116795">
                  <a:extLst>
                    <a:ext uri="{FF2B5EF4-FFF2-40B4-BE49-F238E27FC236}">
                      <a16:creationId xmlns:a16="http://schemas.microsoft.com/office/drawing/2014/main" id="{B643C2F0-3BA5-4BD3-9BCE-73759EC1FEA8}"/>
                    </a:ext>
                  </a:extLst>
                </p14:cNvPr>
                <p14:cNvContentPartPr/>
                <p14:nvPr/>
              </p14:nvContentPartPr>
              <p14:xfrm>
                <a:off x="9991162" y="2131232"/>
                <a:ext cx="75960" cy="139320"/>
              </p14:xfrm>
            </p:contentPart>
          </mc:Choice>
          <mc:Fallback>
            <p:pic>
              <p:nvPicPr>
                <p:cNvPr id="116796" name="Freihand 116795">
                  <a:extLst>
                    <a:ext uri="{FF2B5EF4-FFF2-40B4-BE49-F238E27FC236}">
                      <a16:creationId xmlns:a16="http://schemas.microsoft.com/office/drawing/2014/main" id="{B643C2F0-3BA5-4BD3-9BCE-73759EC1FEA8}"/>
                    </a:ext>
                  </a:extLst>
                </p:cNvPr>
                <p:cNvPicPr/>
                <p:nvPr/>
              </p:nvPicPr>
              <p:blipFill>
                <a:blip r:embed="rId380"/>
                <a:stretch>
                  <a:fillRect/>
                </a:stretch>
              </p:blipFill>
              <p:spPr>
                <a:xfrm>
                  <a:off x="9986842" y="2126912"/>
                  <a:ext cx="84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16797" name="Freihand 116796">
                  <a:extLst>
                    <a:ext uri="{FF2B5EF4-FFF2-40B4-BE49-F238E27FC236}">
                      <a16:creationId xmlns:a16="http://schemas.microsoft.com/office/drawing/2014/main" id="{549298F1-A5A7-4764-ACC8-1412E8C02FEC}"/>
                    </a:ext>
                  </a:extLst>
                </p14:cNvPr>
                <p14:cNvContentPartPr/>
                <p14:nvPr/>
              </p14:nvContentPartPr>
              <p14:xfrm>
                <a:off x="10066762" y="2167232"/>
                <a:ext cx="236880" cy="72720"/>
              </p14:xfrm>
            </p:contentPart>
          </mc:Choice>
          <mc:Fallback>
            <p:pic>
              <p:nvPicPr>
                <p:cNvPr id="116797" name="Freihand 116796">
                  <a:extLst>
                    <a:ext uri="{FF2B5EF4-FFF2-40B4-BE49-F238E27FC236}">
                      <a16:creationId xmlns:a16="http://schemas.microsoft.com/office/drawing/2014/main" id="{549298F1-A5A7-4764-ACC8-1412E8C02FEC}"/>
                    </a:ext>
                  </a:extLst>
                </p:cNvPr>
                <p:cNvPicPr/>
                <p:nvPr/>
              </p:nvPicPr>
              <p:blipFill>
                <a:blip r:embed="rId382"/>
                <a:stretch>
                  <a:fillRect/>
                </a:stretch>
              </p:blipFill>
              <p:spPr>
                <a:xfrm>
                  <a:off x="10062442" y="2162912"/>
                  <a:ext cx="245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16798" name="Freihand 116797">
                  <a:extLst>
                    <a:ext uri="{FF2B5EF4-FFF2-40B4-BE49-F238E27FC236}">
                      <a16:creationId xmlns:a16="http://schemas.microsoft.com/office/drawing/2014/main" id="{20C1C7E2-A385-4665-81CB-33DA4BEB5234}"/>
                    </a:ext>
                  </a:extLst>
                </p14:cNvPr>
                <p14:cNvContentPartPr/>
                <p14:nvPr/>
              </p14:nvContentPartPr>
              <p14:xfrm>
                <a:off x="10420282" y="2063912"/>
                <a:ext cx="14400" cy="138240"/>
              </p14:xfrm>
            </p:contentPart>
          </mc:Choice>
          <mc:Fallback>
            <p:pic>
              <p:nvPicPr>
                <p:cNvPr id="116798" name="Freihand 116797">
                  <a:extLst>
                    <a:ext uri="{FF2B5EF4-FFF2-40B4-BE49-F238E27FC236}">
                      <a16:creationId xmlns:a16="http://schemas.microsoft.com/office/drawing/2014/main" id="{20C1C7E2-A385-4665-81CB-33DA4BEB5234}"/>
                    </a:ext>
                  </a:extLst>
                </p:cNvPr>
                <p:cNvPicPr/>
                <p:nvPr/>
              </p:nvPicPr>
              <p:blipFill>
                <a:blip r:embed="rId384"/>
                <a:stretch>
                  <a:fillRect/>
                </a:stretch>
              </p:blipFill>
              <p:spPr>
                <a:xfrm>
                  <a:off x="10415962" y="2059592"/>
                  <a:ext cx="23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6799" name="Freihand 116798">
                  <a:extLst>
                    <a:ext uri="{FF2B5EF4-FFF2-40B4-BE49-F238E27FC236}">
                      <a16:creationId xmlns:a16="http://schemas.microsoft.com/office/drawing/2014/main" id="{9D6B9FD7-0DFD-448A-88A4-7648CD551BA4}"/>
                    </a:ext>
                  </a:extLst>
                </p14:cNvPr>
                <p14:cNvContentPartPr/>
                <p14:nvPr/>
              </p14:nvContentPartPr>
              <p14:xfrm>
                <a:off x="10355122" y="2018912"/>
                <a:ext cx="163080" cy="149040"/>
              </p14:xfrm>
            </p:contentPart>
          </mc:Choice>
          <mc:Fallback>
            <p:pic>
              <p:nvPicPr>
                <p:cNvPr id="116799" name="Freihand 116798">
                  <a:extLst>
                    <a:ext uri="{FF2B5EF4-FFF2-40B4-BE49-F238E27FC236}">
                      <a16:creationId xmlns:a16="http://schemas.microsoft.com/office/drawing/2014/main" id="{9D6B9FD7-0DFD-448A-88A4-7648CD551BA4}"/>
                    </a:ext>
                  </a:extLst>
                </p:cNvPr>
                <p:cNvPicPr/>
                <p:nvPr/>
              </p:nvPicPr>
              <p:blipFill>
                <a:blip r:embed="rId386"/>
                <a:stretch>
                  <a:fillRect/>
                </a:stretch>
              </p:blipFill>
              <p:spPr>
                <a:xfrm>
                  <a:off x="10350802" y="2014592"/>
                  <a:ext cx="171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6800" name="Freihand 116799">
                  <a:extLst>
                    <a:ext uri="{FF2B5EF4-FFF2-40B4-BE49-F238E27FC236}">
                      <a16:creationId xmlns:a16="http://schemas.microsoft.com/office/drawing/2014/main" id="{8781FFDB-1AE1-4AE8-8491-4F7F8CEDCB51}"/>
                    </a:ext>
                  </a:extLst>
                </p14:cNvPr>
                <p14:cNvContentPartPr/>
                <p14:nvPr/>
              </p14:nvContentPartPr>
              <p14:xfrm>
                <a:off x="10520722" y="2092712"/>
                <a:ext cx="81720" cy="68760"/>
              </p14:xfrm>
            </p:contentPart>
          </mc:Choice>
          <mc:Fallback>
            <p:pic>
              <p:nvPicPr>
                <p:cNvPr id="116800" name="Freihand 116799">
                  <a:extLst>
                    <a:ext uri="{FF2B5EF4-FFF2-40B4-BE49-F238E27FC236}">
                      <a16:creationId xmlns:a16="http://schemas.microsoft.com/office/drawing/2014/main" id="{8781FFDB-1AE1-4AE8-8491-4F7F8CEDCB51}"/>
                    </a:ext>
                  </a:extLst>
                </p:cNvPr>
                <p:cNvPicPr/>
                <p:nvPr/>
              </p:nvPicPr>
              <p:blipFill>
                <a:blip r:embed="rId388"/>
                <a:stretch>
                  <a:fillRect/>
                </a:stretch>
              </p:blipFill>
              <p:spPr>
                <a:xfrm>
                  <a:off x="10516402" y="2088392"/>
                  <a:ext cx="90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6801" name="Freihand 116800">
                  <a:extLst>
                    <a:ext uri="{FF2B5EF4-FFF2-40B4-BE49-F238E27FC236}">
                      <a16:creationId xmlns:a16="http://schemas.microsoft.com/office/drawing/2014/main" id="{F40B91B7-BCCA-4643-8BE2-00D08882F12D}"/>
                    </a:ext>
                  </a:extLst>
                </p14:cNvPr>
                <p14:cNvContentPartPr/>
                <p14:nvPr/>
              </p14:nvContentPartPr>
              <p14:xfrm>
                <a:off x="10612522" y="2028272"/>
                <a:ext cx="223560" cy="108720"/>
              </p14:xfrm>
            </p:contentPart>
          </mc:Choice>
          <mc:Fallback>
            <p:pic>
              <p:nvPicPr>
                <p:cNvPr id="116801" name="Freihand 116800">
                  <a:extLst>
                    <a:ext uri="{FF2B5EF4-FFF2-40B4-BE49-F238E27FC236}">
                      <a16:creationId xmlns:a16="http://schemas.microsoft.com/office/drawing/2014/main" id="{F40B91B7-BCCA-4643-8BE2-00D08882F12D}"/>
                    </a:ext>
                  </a:extLst>
                </p:cNvPr>
                <p:cNvPicPr/>
                <p:nvPr/>
              </p:nvPicPr>
              <p:blipFill>
                <a:blip r:embed="rId390"/>
                <a:stretch>
                  <a:fillRect/>
                </a:stretch>
              </p:blipFill>
              <p:spPr>
                <a:xfrm>
                  <a:off x="10608202" y="2023952"/>
                  <a:ext cx="232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6802" name="Freihand 116801">
                  <a:extLst>
                    <a:ext uri="{FF2B5EF4-FFF2-40B4-BE49-F238E27FC236}">
                      <a16:creationId xmlns:a16="http://schemas.microsoft.com/office/drawing/2014/main" id="{F4D972B2-A515-4C4D-B123-7B97B757865B}"/>
                    </a:ext>
                  </a:extLst>
                </p14:cNvPr>
                <p14:cNvContentPartPr/>
                <p14:nvPr/>
              </p14:nvContentPartPr>
              <p14:xfrm>
                <a:off x="10873522" y="2039792"/>
                <a:ext cx="187560" cy="83520"/>
              </p14:xfrm>
            </p:contentPart>
          </mc:Choice>
          <mc:Fallback>
            <p:pic>
              <p:nvPicPr>
                <p:cNvPr id="116802" name="Freihand 116801">
                  <a:extLst>
                    <a:ext uri="{FF2B5EF4-FFF2-40B4-BE49-F238E27FC236}">
                      <a16:creationId xmlns:a16="http://schemas.microsoft.com/office/drawing/2014/main" id="{F4D972B2-A515-4C4D-B123-7B97B757865B}"/>
                    </a:ext>
                  </a:extLst>
                </p:cNvPr>
                <p:cNvPicPr/>
                <p:nvPr/>
              </p:nvPicPr>
              <p:blipFill>
                <a:blip r:embed="rId392"/>
                <a:stretch>
                  <a:fillRect/>
                </a:stretch>
              </p:blipFill>
              <p:spPr>
                <a:xfrm>
                  <a:off x="10869202" y="2035472"/>
                  <a:ext cx="196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16803" name="Freihand 116802">
                  <a:extLst>
                    <a:ext uri="{FF2B5EF4-FFF2-40B4-BE49-F238E27FC236}">
                      <a16:creationId xmlns:a16="http://schemas.microsoft.com/office/drawing/2014/main" id="{3A13649A-6273-4E57-97BA-DE8C4C860A30}"/>
                    </a:ext>
                  </a:extLst>
                </p14:cNvPr>
                <p14:cNvContentPartPr/>
                <p14:nvPr/>
              </p14:nvContentPartPr>
              <p14:xfrm>
                <a:off x="11070082" y="1977152"/>
                <a:ext cx="79200" cy="120960"/>
              </p14:xfrm>
            </p:contentPart>
          </mc:Choice>
          <mc:Fallback>
            <p:pic>
              <p:nvPicPr>
                <p:cNvPr id="116803" name="Freihand 116802">
                  <a:extLst>
                    <a:ext uri="{FF2B5EF4-FFF2-40B4-BE49-F238E27FC236}">
                      <a16:creationId xmlns:a16="http://schemas.microsoft.com/office/drawing/2014/main" id="{3A13649A-6273-4E57-97BA-DE8C4C860A30}"/>
                    </a:ext>
                  </a:extLst>
                </p:cNvPr>
                <p:cNvPicPr/>
                <p:nvPr/>
              </p:nvPicPr>
              <p:blipFill>
                <a:blip r:embed="rId394"/>
                <a:stretch>
                  <a:fillRect/>
                </a:stretch>
              </p:blipFill>
              <p:spPr>
                <a:xfrm>
                  <a:off x="11065762" y="1972832"/>
                  <a:ext cx="87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16804" name="Freihand 116803">
                  <a:extLst>
                    <a:ext uri="{FF2B5EF4-FFF2-40B4-BE49-F238E27FC236}">
                      <a16:creationId xmlns:a16="http://schemas.microsoft.com/office/drawing/2014/main" id="{93C3DD5E-70CA-4CE1-8C0E-A5B054D15073}"/>
                    </a:ext>
                  </a:extLst>
                </p14:cNvPr>
                <p14:cNvContentPartPr/>
                <p14:nvPr/>
              </p14:nvContentPartPr>
              <p14:xfrm>
                <a:off x="11173762" y="1999832"/>
                <a:ext cx="77400" cy="86400"/>
              </p14:xfrm>
            </p:contentPart>
          </mc:Choice>
          <mc:Fallback>
            <p:pic>
              <p:nvPicPr>
                <p:cNvPr id="116804" name="Freihand 116803">
                  <a:extLst>
                    <a:ext uri="{FF2B5EF4-FFF2-40B4-BE49-F238E27FC236}">
                      <a16:creationId xmlns:a16="http://schemas.microsoft.com/office/drawing/2014/main" id="{93C3DD5E-70CA-4CE1-8C0E-A5B054D15073}"/>
                    </a:ext>
                  </a:extLst>
                </p:cNvPr>
                <p:cNvPicPr/>
                <p:nvPr/>
              </p:nvPicPr>
              <p:blipFill>
                <a:blip r:embed="rId396"/>
                <a:stretch>
                  <a:fillRect/>
                </a:stretch>
              </p:blipFill>
              <p:spPr>
                <a:xfrm>
                  <a:off x="11169442" y="1995512"/>
                  <a:ext cx="86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16805" name="Freihand 116804">
                  <a:extLst>
                    <a:ext uri="{FF2B5EF4-FFF2-40B4-BE49-F238E27FC236}">
                      <a16:creationId xmlns:a16="http://schemas.microsoft.com/office/drawing/2014/main" id="{3C2D06BB-4D62-4DB5-8281-14B6D77E516C}"/>
                    </a:ext>
                  </a:extLst>
                </p14:cNvPr>
                <p14:cNvContentPartPr/>
                <p14:nvPr/>
              </p14:nvContentPartPr>
              <p14:xfrm>
                <a:off x="11263762" y="1933592"/>
                <a:ext cx="95400" cy="132120"/>
              </p14:xfrm>
            </p:contentPart>
          </mc:Choice>
          <mc:Fallback>
            <p:pic>
              <p:nvPicPr>
                <p:cNvPr id="116805" name="Freihand 116804">
                  <a:extLst>
                    <a:ext uri="{FF2B5EF4-FFF2-40B4-BE49-F238E27FC236}">
                      <a16:creationId xmlns:a16="http://schemas.microsoft.com/office/drawing/2014/main" id="{3C2D06BB-4D62-4DB5-8281-14B6D77E516C}"/>
                    </a:ext>
                  </a:extLst>
                </p:cNvPr>
                <p:cNvPicPr/>
                <p:nvPr/>
              </p:nvPicPr>
              <p:blipFill>
                <a:blip r:embed="rId398"/>
                <a:stretch>
                  <a:fillRect/>
                </a:stretch>
              </p:blipFill>
              <p:spPr>
                <a:xfrm>
                  <a:off x="11259442" y="1929272"/>
                  <a:ext cx="104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16806" name="Freihand 116805">
                  <a:extLst>
                    <a:ext uri="{FF2B5EF4-FFF2-40B4-BE49-F238E27FC236}">
                      <a16:creationId xmlns:a16="http://schemas.microsoft.com/office/drawing/2014/main" id="{743D0BC6-30F6-4FF8-BD4F-46B7EB21BCFA}"/>
                    </a:ext>
                  </a:extLst>
                </p14:cNvPr>
                <p14:cNvContentPartPr/>
                <p14:nvPr/>
              </p14:nvContentPartPr>
              <p14:xfrm>
                <a:off x="11417122" y="2038712"/>
                <a:ext cx="360" cy="360"/>
              </p14:xfrm>
            </p:contentPart>
          </mc:Choice>
          <mc:Fallback>
            <p:pic>
              <p:nvPicPr>
                <p:cNvPr id="116806" name="Freihand 116805">
                  <a:extLst>
                    <a:ext uri="{FF2B5EF4-FFF2-40B4-BE49-F238E27FC236}">
                      <a16:creationId xmlns:a16="http://schemas.microsoft.com/office/drawing/2014/main" id="{743D0BC6-30F6-4FF8-BD4F-46B7EB21BCFA}"/>
                    </a:ext>
                  </a:extLst>
                </p:cNvPr>
                <p:cNvPicPr/>
                <p:nvPr/>
              </p:nvPicPr>
              <p:blipFill>
                <a:blip r:embed="rId112"/>
                <a:stretch>
                  <a:fillRect/>
                </a:stretch>
              </p:blipFill>
              <p:spPr>
                <a:xfrm>
                  <a:off x="11412802" y="2034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16807" name="Freihand 116806">
                  <a:extLst>
                    <a:ext uri="{FF2B5EF4-FFF2-40B4-BE49-F238E27FC236}">
                      <a16:creationId xmlns:a16="http://schemas.microsoft.com/office/drawing/2014/main" id="{94FEAA95-5522-412E-A3AB-4AFCCBDB7DBC}"/>
                    </a:ext>
                  </a:extLst>
                </p14:cNvPr>
                <p14:cNvContentPartPr/>
                <p14:nvPr/>
              </p14:nvContentPartPr>
              <p14:xfrm>
                <a:off x="11513242" y="1991552"/>
                <a:ext cx="255240" cy="89640"/>
              </p14:xfrm>
            </p:contentPart>
          </mc:Choice>
          <mc:Fallback>
            <p:pic>
              <p:nvPicPr>
                <p:cNvPr id="116807" name="Freihand 116806">
                  <a:extLst>
                    <a:ext uri="{FF2B5EF4-FFF2-40B4-BE49-F238E27FC236}">
                      <a16:creationId xmlns:a16="http://schemas.microsoft.com/office/drawing/2014/main" id="{94FEAA95-5522-412E-A3AB-4AFCCBDB7DBC}"/>
                    </a:ext>
                  </a:extLst>
                </p:cNvPr>
                <p:cNvPicPr/>
                <p:nvPr/>
              </p:nvPicPr>
              <p:blipFill>
                <a:blip r:embed="rId401"/>
                <a:stretch>
                  <a:fillRect/>
                </a:stretch>
              </p:blipFill>
              <p:spPr>
                <a:xfrm>
                  <a:off x="11508922" y="1987232"/>
                  <a:ext cx="263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16809" name="Freihand 116808">
                  <a:extLst>
                    <a:ext uri="{FF2B5EF4-FFF2-40B4-BE49-F238E27FC236}">
                      <a16:creationId xmlns:a16="http://schemas.microsoft.com/office/drawing/2014/main" id="{242CE345-A0D7-4EB1-9298-8569075153A0}"/>
                    </a:ext>
                  </a:extLst>
                </p14:cNvPr>
                <p14:cNvContentPartPr/>
                <p14:nvPr/>
              </p14:nvContentPartPr>
              <p14:xfrm>
                <a:off x="8373322" y="2523272"/>
                <a:ext cx="111600" cy="139320"/>
              </p14:xfrm>
            </p:contentPart>
          </mc:Choice>
          <mc:Fallback>
            <p:pic>
              <p:nvPicPr>
                <p:cNvPr id="116809" name="Freihand 116808">
                  <a:extLst>
                    <a:ext uri="{FF2B5EF4-FFF2-40B4-BE49-F238E27FC236}">
                      <a16:creationId xmlns:a16="http://schemas.microsoft.com/office/drawing/2014/main" id="{242CE345-A0D7-4EB1-9298-8569075153A0}"/>
                    </a:ext>
                  </a:extLst>
                </p:cNvPr>
                <p:cNvPicPr/>
                <p:nvPr/>
              </p:nvPicPr>
              <p:blipFill>
                <a:blip r:embed="rId403"/>
                <a:stretch>
                  <a:fillRect/>
                </a:stretch>
              </p:blipFill>
              <p:spPr>
                <a:xfrm>
                  <a:off x="8369002" y="2518952"/>
                  <a:ext cx="120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16810" name="Freihand 116809">
                  <a:extLst>
                    <a:ext uri="{FF2B5EF4-FFF2-40B4-BE49-F238E27FC236}">
                      <a16:creationId xmlns:a16="http://schemas.microsoft.com/office/drawing/2014/main" id="{9DEC36E7-89CD-4248-8579-85BA8329A145}"/>
                    </a:ext>
                  </a:extLst>
                </p14:cNvPr>
                <p14:cNvContentPartPr/>
                <p14:nvPr/>
              </p14:nvContentPartPr>
              <p14:xfrm>
                <a:off x="8489242" y="2561792"/>
                <a:ext cx="163800" cy="72000"/>
              </p14:xfrm>
            </p:contentPart>
          </mc:Choice>
          <mc:Fallback>
            <p:pic>
              <p:nvPicPr>
                <p:cNvPr id="116810" name="Freihand 116809">
                  <a:extLst>
                    <a:ext uri="{FF2B5EF4-FFF2-40B4-BE49-F238E27FC236}">
                      <a16:creationId xmlns:a16="http://schemas.microsoft.com/office/drawing/2014/main" id="{9DEC36E7-89CD-4248-8579-85BA8329A145}"/>
                    </a:ext>
                  </a:extLst>
                </p:cNvPr>
                <p:cNvPicPr/>
                <p:nvPr/>
              </p:nvPicPr>
              <p:blipFill>
                <a:blip r:embed="rId405"/>
                <a:stretch>
                  <a:fillRect/>
                </a:stretch>
              </p:blipFill>
              <p:spPr>
                <a:xfrm>
                  <a:off x="8484922" y="2557472"/>
                  <a:ext cx="172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16811" name="Freihand 116810">
                  <a:extLst>
                    <a:ext uri="{FF2B5EF4-FFF2-40B4-BE49-F238E27FC236}">
                      <a16:creationId xmlns:a16="http://schemas.microsoft.com/office/drawing/2014/main" id="{8E40D431-7AE6-4075-91F2-FDE6111A233E}"/>
                    </a:ext>
                  </a:extLst>
                </p14:cNvPr>
                <p14:cNvContentPartPr/>
                <p14:nvPr/>
              </p14:nvContentPartPr>
              <p14:xfrm>
                <a:off x="8694442" y="2544872"/>
                <a:ext cx="157680" cy="58680"/>
              </p14:xfrm>
            </p:contentPart>
          </mc:Choice>
          <mc:Fallback>
            <p:pic>
              <p:nvPicPr>
                <p:cNvPr id="116811" name="Freihand 116810">
                  <a:extLst>
                    <a:ext uri="{FF2B5EF4-FFF2-40B4-BE49-F238E27FC236}">
                      <a16:creationId xmlns:a16="http://schemas.microsoft.com/office/drawing/2014/main" id="{8E40D431-7AE6-4075-91F2-FDE6111A233E}"/>
                    </a:ext>
                  </a:extLst>
                </p:cNvPr>
                <p:cNvPicPr/>
                <p:nvPr/>
              </p:nvPicPr>
              <p:blipFill>
                <a:blip r:embed="rId407"/>
                <a:stretch>
                  <a:fillRect/>
                </a:stretch>
              </p:blipFill>
              <p:spPr>
                <a:xfrm>
                  <a:off x="8690122" y="2540552"/>
                  <a:ext cx="166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16812" name="Freihand 116811">
                  <a:extLst>
                    <a:ext uri="{FF2B5EF4-FFF2-40B4-BE49-F238E27FC236}">
                      <a16:creationId xmlns:a16="http://schemas.microsoft.com/office/drawing/2014/main" id="{39E9D4A4-A5F4-4052-9CF2-ABA664609AE7}"/>
                    </a:ext>
                  </a:extLst>
                </p14:cNvPr>
                <p14:cNvContentPartPr/>
                <p14:nvPr/>
              </p14:nvContentPartPr>
              <p14:xfrm>
                <a:off x="8977762" y="2497712"/>
                <a:ext cx="385560" cy="91440"/>
              </p14:xfrm>
            </p:contentPart>
          </mc:Choice>
          <mc:Fallback>
            <p:pic>
              <p:nvPicPr>
                <p:cNvPr id="116812" name="Freihand 116811">
                  <a:extLst>
                    <a:ext uri="{FF2B5EF4-FFF2-40B4-BE49-F238E27FC236}">
                      <a16:creationId xmlns:a16="http://schemas.microsoft.com/office/drawing/2014/main" id="{39E9D4A4-A5F4-4052-9CF2-ABA664609AE7}"/>
                    </a:ext>
                  </a:extLst>
                </p:cNvPr>
                <p:cNvPicPr/>
                <p:nvPr/>
              </p:nvPicPr>
              <p:blipFill>
                <a:blip r:embed="rId409"/>
                <a:stretch>
                  <a:fillRect/>
                </a:stretch>
              </p:blipFill>
              <p:spPr>
                <a:xfrm>
                  <a:off x="8973442" y="2493392"/>
                  <a:ext cx="394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16813" name="Freihand 116812">
                  <a:extLst>
                    <a:ext uri="{FF2B5EF4-FFF2-40B4-BE49-F238E27FC236}">
                      <a16:creationId xmlns:a16="http://schemas.microsoft.com/office/drawing/2014/main" id="{80E9DD11-8B96-4368-A1FB-8F4B34C46149}"/>
                    </a:ext>
                  </a:extLst>
                </p14:cNvPr>
                <p14:cNvContentPartPr/>
                <p14:nvPr/>
              </p14:nvContentPartPr>
              <p14:xfrm>
                <a:off x="9362962" y="2460632"/>
                <a:ext cx="24840" cy="20160"/>
              </p14:xfrm>
            </p:contentPart>
          </mc:Choice>
          <mc:Fallback>
            <p:pic>
              <p:nvPicPr>
                <p:cNvPr id="116813" name="Freihand 116812">
                  <a:extLst>
                    <a:ext uri="{FF2B5EF4-FFF2-40B4-BE49-F238E27FC236}">
                      <a16:creationId xmlns:a16="http://schemas.microsoft.com/office/drawing/2014/main" id="{80E9DD11-8B96-4368-A1FB-8F4B34C46149}"/>
                    </a:ext>
                  </a:extLst>
                </p:cNvPr>
                <p:cNvPicPr/>
                <p:nvPr/>
              </p:nvPicPr>
              <p:blipFill>
                <a:blip r:embed="rId411"/>
                <a:stretch>
                  <a:fillRect/>
                </a:stretch>
              </p:blipFill>
              <p:spPr>
                <a:xfrm>
                  <a:off x="9358642" y="2456312"/>
                  <a:ext cx="33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16814" name="Freihand 116813">
                  <a:extLst>
                    <a:ext uri="{FF2B5EF4-FFF2-40B4-BE49-F238E27FC236}">
                      <a16:creationId xmlns:a16="http://schemas.microsoft.com/office/drawing/2014/main" id="{04C47074-0BA8-496A-BC8E-E810498F8E84}"/>
                    </a:ext>
                  </a:extLst>
                </p14:cNvPr>
                <p14:cNvContentPartPr/>
                <p14:nvPr/>
              </p14:nvContentPartPr>
              <p14:xfrm>
                <a:off x="9372322" y="2495552"/>
                <a:ext cx="78480" cy="171000"/>
              </p14:xfrm>
            </p:contentPart>
          </mc:Choice>
          <mc:Fallback>
            <p:pic>
              <p:nvPicPr>
                <p:cNvPr id="116814" name="Freihand 116813">
                  <a:extLst>
                    <a:ext uri="{FF2B5EF4-FFF2-40B4-BE49-F238E27FC236}">
                      <a16:creationId xmlns:a16="http://schemas.microsoft.com/office/drawing/2014/main" id="{04C47074-0BA8-496A-BC8E-E810498F8E84}"/>
                    </a:ext>
                  </a:extLst>
                </p:cNvPr>
                <p:cNvPicPr/>
                <p:nvPr/>
              </p:nvPicPr>
              <p:blipFill>
                <a:blip r:embed="rId413"/>
                <a:stretch>
                  <a:fillRect/>
                </a:stretch>
              </p:blipFill>
              <p:spPr>
                <a:xfrm>
                  <a:off x="9368002" y="2491232"/>
                  <a:ext cx="87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16815" name="Freihand 116814">
                  <a:extLst>
                    <a:ext uri="{FF2B5EF4-FFF2-40B4-BE49-F238E27FC236}">
                      <a16:creationId xmlns:a16="http://schemas.microsoft.com/office/drawing/2014/main" id="{A061C615-FA36-4896-A4EA-36308789B5E4}"/>
                    </a:ext>
                  </a:extLst>
                </p14:cNvPr>
                <p14:cNvContentPartPr/>
                <p14:nvPr/>
              </p14:nvContentPartPr>
              <p14:xfrm>
                <a:off x="9609202" y="2462072"/>
                <a:ext cx="119160" cy="172800"/>
              </p14:xfrm>
            </p:contentPart>
          </mc:Choice>
          <mc:Fallback>
            <p:pic>
              <p:nvPicPr>
                <p:cNvPr id="116815" name="Freihand 116814">
                  <a:extLst>
                    <a:ext uri="{FF2B5EF4-FFF2-40B4-BE49-F238E27FC236}">
                      <a16:creationId xmlns:a16="http://schemas.microsoft.com/office/drawing/2014/main" id="{A061C615-FA36-4896-A4EA-36308789B5E4}"/>
                    </a:ext>
                  </a:extLst>
                </p:cNvPr>
                <p:cNvPicPr/>
                <p:nvPr/>
              </p:nvPicPr>
              <p:blipFill>
                <a:blip r:embed="rId415"/>
                <a:stretch>
                  <a:fillRect/>
                </a:stretch>
              </p:blipFill>
              <p:spPr>
                <a:xfrm>
                  <a:off x="9604882" y="2457752"/>
                  <a:ext cx="127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16816" name="Freihand 116815">
                  <a:extLst>
                    <a:ext uri="{FF2B5EF4-FFF2-40B4-BE49-F238E27FC236}">
                      <a16:creationId xmlns:a16="http://schemas.microsoft.com/office/drawing/2014/main" id="{89905298-091E-4174-B12B-AC8CD86CFF69}"/>
                    </a:ext>
                  </a:extLst>
                </p14:cNvPr>
                <p14:cNvContentPartPr/>
                <p14:nvPr/>
              </p14:nvContentPartPr>
              <p14:xfrm>
                <a:off x="9758962" y="2455592"/>
                <a:ext cx="213840" cy="52560"/>
              </p14:xfrm>
            </p:contentPart>
          </mc:Choice>
          <mc:Fallback>
            <p:pic>
              <p:nvPicPr>
                <p:cNvPr id="116816" name="Freihand 116815">
                  <a:extLst>
                    <a:ext uri="{FF2B5EF4-FFF2-40B4-BE49-F238E27FC236}">
                      <a16:creationId xmlns:a16="http://schemas.microsoft.com/office/drawing/2014/main" id="{89905298-091E-4174-B12B-AC8CD86CFF69}"/>
                    </a:ext>
                  </a:extLst>
                </p:cNvPr>
                <p:cNvPicPr/>
                <p:nvPr/>
              </p:nvPicPr>
              <p:blipFill>
                <a:blip r:embed="rId417"/>
                <a:stretch>
                  <a:fillRect/>
                </a:stretch>
              </p:blipFill>
              <p:spPr>
                <a:xfrm>
                  <a:off x="9754642" y="2451272"/>
                  <a:ext cx="222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16817" name="Freihand 116816">
                  <a:extLst>
                    <a:ext uri="{FF2B5EF4-FFF2-40B4-BE49-F238E27FC236}">
                      <a16:creationId xmlns:a16="http://schemas.microsoft.com/office/drawing/2014/main" id="{29B884D5-893F-4BF7-9618-2B08F17D8599}"/>
                    </a:ext>
                  </a:extLst>
                </p14:cNvPr>
                <p14:cNvContentPartPr/>
                <p14:nvPr/>
              </p14:nvContentPartPr>
              <p14:xfrm>
                <a:off x="10007002" y="2331392"/>
                <a:ext cx="240480" cy="135360"/>
              </p14:xfrm>
            </p:contentPart>
          </mc:Choice>
          <mc:Fallback>
            <p:pic>
              <p:nvPicPr>
                <p:cNvPr id="116817" name="Freihand 116816">
                  <a:extLst>
                    <a:ext uri="{FF2B5EF4-FFF2-40B4-BE49-F238E27FC236}">
                      <a16:creationId xmlns:a16="http://schemas.microsoft.com/office/drawing/2014/main" id="{29B884D5-893F-4BF7-9618-2B08F17D8599}"/>
                    </a:ext>
                  </a:extLst>
                </p:cNvPr>
                <p:cNvPicPr/>
                <p:nvPr/>
              </p:nvPicPr>
              <p:blipFill>
                <a:blip r:embed="rId419"/>
                <a:stretch>
                  <a:fillRect/>
                </a:stretch>
              </p:blipFill>
              <p:spPr>
                <a:xfrm>
                  <a:off x="10002682" y="2327072"/>
                  <a:ext cx="249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16818" name="Freihand 116817">
                  <a:extLst>
                    <a:ext uri="{FF2B5EF4-FFF2-40B4-BE49-F238E27FC236}">
                      <a16:creationId xmlns:a16="http://schemas.microsoft.com/office/drawing/2014/main" id="{95D3F6B5-7ADF-4081-B2DF-26A6335ED86B}"/>
                    </a:ext>
                  </a:extLst>
                </p14:cNvPr>
                <p14:cNvContentPartPr/>
                <p14:nvPr/>
              </p14:nvContentPartPr>
              <p14:xfrm>
                <a:off x="9785962" y="2388272"/>
                <a:ext cx="91800" cy="30240"/>
              </p14:xfrm>
            </p:contentPart>
          </mc:Choice>
          <mc:Fallback>
            <p:pic>
              <p:nvPicPr>
                <p:cNvPr id="116818" name="Freihand 116817">
                  <a:extLst>
                    <a:ext uri="{FF2B5EF4-FFF2-40B4-BE49-F238E27FC236}">
                      <a16:creationId xmlns:a16="http://schemas.microsoft.com/office/drawing/2014/main" id="{95D3F6B5-7ADF-4081-B2DF-26A6335ED86B}"/>
                    </a:ext>
                  </a:extLst>
                </p:cNvPr>
                <p:cNvPicPr/>
                <p:nvPr/>
              </p:nvPicPr>
              <p:blipFill>
                <a:blip r:embed="rId421"/>
                <a:stretch>
                  <a:fillRect/>
                </a:stretch>
              </p:blipFill>
              <p:spPr>
                <a:xfrm>
                  <a:off x="9781642" y="2383952"/>
                  <a:ext cx="100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16819" name="Freihand 116818">
                  <a:extLst>
                    <a:ext uri="{FF2B5EF4-FFF2-40B4-BE49-F238E27FC236}">
                      <a16:creationId xmlns:a16="http://schemas.microsoft.com/office/drawing/2014/main" id="{61EC8A16-C31A-464D-8BEE-25D43A769378}"/>
                    </a:ext>
                  </a:extLst>
                </p14:cNvPr>
                <p14:cNvContentPartPr/>
                <p14:nvPr/>
              </p14:nvContentPartPr>
              <p14:xfrm>
                <a:off x="10371682" y="2296112"/>
                <a:ext cx="334800" cy="114120"/>
              </p14:xfrm>
            </p:contentPart>
          </mc:Choice>
          <mc:Fallback>
            <p:pic>
              <p:nvPicPr>
                <p:cNvPr id="116819" name="Freihand 116818">
                  <a:extLst>
                    <a:ext uri="{FF2B5EF4-FFF2-40B4-BE49-F238E27FC236}">
                      <a16:creationId xmlns:a16="http://schemas.microsoft.com/office/drawing/2014/main" id="{61EC8A16-C31A-464D-8BEE-25D43A769378}"/>
                    </a:ext>
                  </a:extLst>
                </p:cNvPr>
                <p:cNvPicPr/>
                <p:nvPr/>
              </p:nvPicPr>
              <p:blipFill>
                <a:blip r:embed="rId423"/>
                <a:stretch>
                  <a:fillRect/>
                </a:stretch>
              </p:blipFill>
              <p:spPr>
                <a:xfrm>
                  <a:off x="10367362" y="2291792"/>
                  <a:ext cx="343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16820" name="Freihand 116819">
                  <a:extLst>
                    <a:ext uri="{FF2B5EF4-FFF2-40B4-BE49-F238E27FC236}">
                      <a16:creationId xmlns:a16="http://schemas.microsoft.com/office/drawing/2014/main" id="{A492FA90-26DA-4773-9742-CA6C0A7ADE57}"/>
                    </a:ext>
                  </a:extLst>
                </p14:cNvPr>
                <p14:cNvContentPartPr/>
                <p14:nvPr/>
              </p14:nvContentPartPr>
              <p14:xfrm>
                <a:off x="10734562" y="2236712"/>
                <a:ext cx="83520" cy="100800"/>
              </p14:xfrm>
            </p:contentPart>
          </mc:Choice>
          <mc:Fallback>
            <p:pic>
              <p:nvPicPr>
                <p:cNvPr id="116820" name="Freihand 116819">
                  <a:extLst>
                    <a:ext uri="{FF2B5EF4-FFF2-40B4-BE49-F238E27FC236}">
                      <a16:creationId xmlns:a16="http://schemas.microsoft.com/office/drawing/2014/main" id="{A492FA90-26DA-4773-9742-CA6C0A7ADE57}"/>
                    </a:ext>
                  </a:extLst>
                </p:cNvPr>
                <p:cNvPicPr/>
                <p:nvPr/>
              </p:nvPicPr>
              <p:blipFill>
                <a:blip r:embed="rId425"/>
                <a:stretch>
                  <a:fillRect/>
                </a:stretch>
              </p:blipFill>
              <p:spPr>
                <a:xfrm>
                  <a:off x="10730242" y="2232392"/>
                  <a:ext cx="92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16821" name="Freihand 116820">
                  <a:extLst>
                    <a:ext uri="{FF2B5EF4-FFF2-40B4-BE49-F238E27FC236}">
                      <a16:creationId xmlns:a16="http://schemas.microsoft.com/office/drawing/2014/main" id="{9AD5665C-DCDF-4CC7-81C7-FE839895748E}"/>
                    </a:ext>
                  </a:extLst>
                </p14:cNvPr>
                <p14:cNvContentPartPr/>
                <p14:nvPr/>
              </p14:nvContentPartPr>
              <p14:xfrm>
                <a:off x="10843282" y="2262272"/>
                <a:ext cx="201960" cy="59040"/>
              </p14:xfrm>
            </p:contentPart>
          </mc:Choice>
          <mc:Fallback>
            <p:pic>
              <p:nvPicPr>
                <p:cNvPr id="116821" name="Freihand 116820">
                  <a:extLst>
                    <a:ext uri="{FF2B5EF4-FFF2-40B4-BE49-F238E27FC236}">
                      <a16:creationId xmlns:a16="http://schemas.microsoft.com/office/drawing/2014/main" id="{9AD5665C-DCDF-4CC7-81C7-FE839895748E}"/>
                    </a:ext>
                  </a:extLst>
                </p:cNvPr>
                <p:cNvPicPr/>
                <p:nvPr/>
              </p:nvPicPr>
              <p:blipFill>
                <a:blip r:embed="rId427"/>
                <a:stretch>
                  <a:fillRect/>
                </a:stretch>
              </p:blipFill>
              <p:spPr>
                <a:xfrm>
                  <a:off x="10838962" y="2257952"/>
                  <a:ext cx="210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16822" name="Freihand 116821">
                  <a:extLst>
                    <a:ext uri="{FF2B5EF4-FFF2-40B4-BE49-F238E27FC236}">
                      <a16:creationId xmlns:a16="http://schemas.microsoft.com/office/drawing/2014/main" id="{B6A8A245-B141-4186-95B5-F020DBBCBAB7}"/>
                    </a:ext>
                  </a:extLst>
                </p14:cNvPr>
                <p14:cNvContentPartPr/>
                <p14:nvPr/>
              </p14:nvContentPartPr>
              <p14:xfrm>
                <a:off x="11129122" y="2196032"/>
                <a:ext cx="129240" cy="107640"/>
              </p14:xfrm>
            </p:contentPart>
          </mc:Choice>
          <mc:Fallback>
            <p:pic>
              <p:nvPicPr>
                <p:cNvPr id="116822" name="Freihand 116821">
                  <a:extLst>
                    <a:ext uri="{FF2B5EF4-FFF2-40B4-BE49-F238E27FC236}">
                      <a16:creationId xmlns:a16="http://schemas.microsoft.com/office/drawing/2014/main" id="{B6A8A245-B141-4186-95B5-F020DBBCBAB7}"/>
                    </a:ext>
                  </a:extLst>
                </p:cNvPr>
                <p:cNvPicPr/>
                <p:nvPr/>
              </p:nvPicPr>
              <p:blipFill>
                <a:blip r:embed="rId429"/>
                <a:stretch>
                  <a:fillRect/>
                </a:stretch>
              </p:blipFill>
              <p:spPr>
                <a:xfrm>
                  <a:off x="11124802" y="2191712"/>
                  <a:ext cx="137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16823" name="Freihand 116822">
                  <a:extLst>
                    <a:ext uri="{FF2B5EF4-FFF2-40B4-BE49-F238E27FC236}">
                      <a16:creationId xmlns:a16="http://schemas.microsoft.com/office/drawing/2014/main" id="{8B8B5A6E-94F1-4092-AE51-88B6B295DC3D}"/>
                    </a:ext>
                  </a:extLst>
                </p14:cNvPr>
                <p14:cNvContentPartPr/>
                <p14:nvPr/>
              </p14:nvContentPartPr>
              <p14:xfrm>
                <a:off x="11224882" y="2260112"/>
                <a:ext cx="40680" cy="46800"/>
              </p14:xfrm>
            </p:contentPart>
          </mc:Choice>
          <mc:Fallback>
            <p:pic>
              <p:nvPicPr>
                <p:cNvPr id="116823" name="Freihand 116822">
                  <a:extLst>
                    <a:ext uri="{FF2B5EF4-FFF2-40B4-BE49-F238E27FC236}">
                      <a16:creationId xmlns:a16="http://schemas.microsoft.com/office/drawing/2014/main" id="{8B8B5A6E-94F1-4092-AE51-88B6B295DC3D}"/>
                    </a:ext>
                  </a:extLst>
                </p:cNvPr>
                <p:cNvPicPr/>
                <p:nvPr/>
              </p:nvPicPr>
              <p:blipFill>
                <a:blip r:embed="rId431"/>
                <a:stretch>
                  <a:fillRect/>
                </a:stretch>
              </p:blipFill>
              <p:spPr>
                <a:xfrm>
                  <a:off x="11220562" y="2255792"/>
                  <a:ext cx="49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16824" name="Freihand 116823">
                  <a:extLst>
                    <a:ext uri="{FF2B5EF4-FFF2-40B4-BE49-F238E27FC236}">
                      <a16:creationId xmlns:a16="http://schemas.microsoft.com/office/drawing/2014/main" id="{E8186377-DF94-49EF-A36A-A21EB7058693}"/>
                    </a:ext>
                  </a:extLst>
                </p14:cNvPr>
                <p14:cNvContentPartPr/>
                <p14:nvPr/>
              </p14:nvContentPartPr>
              <p14:xfrm>
                <a:off x="11279962" y="2227712"/>
                <a:ext cx="172440" cy="63360"/>
              </p14:xfrm>
            </p:contentPart>
          </mc:Choice>
          <mc:Fallback>
            <p:pic>
              <p:nvPicPr>
                <p:cNvPr id="116824" name="Freihand 116823">
                  <a:extLst>
                    <a:ext uri="{FF2B5EF4-FFF2-40B4-BE49-F238E27FC236}">
                      <a16:creationId xmlns:a16="http://schemas.microsoft.com/office/drawing/2014/main" id="{E8186377-DF94-49EF-A36A-A21EB7058693}"/>
                    </a:ext>
                  </a:extLst>
                </p:cNvPr>
                <p:cNvPicPr/>
                <p:nvPr/>
              </p:nvPicPr>
              <p:blipFill>
                <a:blip r:embed="rId433"/>
                <a:stretch>
                  <a:fillRect/>
                </a:stretch>
              </p:blipFill>
              <p:spPr>
                <a:xfrm>
                  <a:off x="11275642" y="2223392"/>
                  <a:ext cx="181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16826" name="Freihand 116825">
                  <a:extLst>
                    <a:ext uri="{FF2B5EF4-FFF2-40B4-BE49-F238E27FC236}">
                      <a16:creationId xmlns:a16="http://schemas.microsoft.com/office/drawing/2014/main" id="{4911F84E-F5DB-4E30-AF0A-DB25EDDB0AC6}"/>
                    </a:ext>
                  </a:extLst>
                </p14:cNvPr>
                <p14:cNvContentPartPr/>
                <p14:nvPr/>
              </p14:nvContentPartPr>
              <p14:xfrm>
                <a:off x="11448082" y="2237432"/>
                <a:ext cx="75600" cy="55800"/>
              </p14:xfrm>
            </p:contentPart>
          </mc:Choice>
          <mc:Fallback>
            <p:pic>
              <p:nvPicPr>
                <p:cNvPr id="116826" name="Freihand 116825">
                  <a:extLst>
                    <a:ext uri="{FF2B5EF4-FFF2-40B4-BE49-F238E27FC236}">
                      <a16:creationId xmlns:a16="http://schemas.microsoft.com/office/drawing/2014/main" id="{4911F84E-F5DB-4E30-AF0A-DB25EDDB0AC6}"/>
                    </a:ext>
                  </a:extLst>
                </p:cNvPr>
                <p:cNvPicPr/>
                <p:nvPr/>
              </p:nvPicPr>
              <p:blipFill>
                <a:blip r:embed="rId435"/>
                <a:stretch>
                  <a:fillRect/>
                </a:stretch>
              </p:blipFill>
              <p:spPr>
                <a:xfrm>
                  <a:off x="11443762" y="2233112"/>
                  <a:ext cx="84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16827" name="Freihand 116826">
                  <a:extLst>
                    <a:ext uri="{FF2B5EF4-FFF2-40B4-BE49-F238E27FC236}">
                      <a16:creationId xmlns:a16="http://schemas.microsoft.com/office/drawing/2014/main" id="{9DAB79CF-4B0E-4915-A8A2-6C9CAE23EC0A}"/>
                    </a:ext>
                  </a:extLst>
                </p14:cNvPr>
                <p14:cNvContentPartPr/>
                <p14:nvPr/>
              </p14:nvContentPartPr>
              <p14:xfrm>
                <a:off x="11554282" y="2209712"/>
                <a:ext cx="91800" cy="55800"/>
              </p14:xfrm>
            </p:contentPart>
          </mc:Choice>
          <mc:Fallback>
            <p:pic>
              <p:nvPicPr>
                <p:cNvPr id="116827" name="Freihand 116826">
                  <a:extLst>
                    <a:ext uri="{FF2B5EF4-FFF2-40B4-BE49-F238E27FC236}">
                      <a16:creationId xmlns:a16="http://schemas.microsoft.com/office/drawing/2014/main" id="{9DAB79CF-4B0E-4915-A8A2-6C9CAE23EC0A}"/>
                    </a:ext>
                  </a:extLst>
                </p:cNvPr>
                <p:cNvPicPr/>
                <p:nvPr/>
              </p:nvPicPr>
              <p:blipFill>
                <a:blip r:embed="rId437"/>
                <a:stretch>
                  <a:fillRect/>
                </a:stretch>
              </p:blipFill>
              <p:spPr>
                <a:xfrm>
                  <a:off x="11549962" y="2205392"/>
                  <a:ext cx="100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16829" name="Freihand 116828">
                  <a:extLst>
                    <a:ext uri="{FF2B5EF4-FFF2-40B4-BE49-F238E27FC236}">
                      <a16:creationId xmlns:a16="http://schemas.microsoft.com/office/drawing/2014/main" id="{8F902876-70A7-4714-A80A-DC2A63642628}"/>
                    </a:ext>
                  </a:extLst>
                </p14:cNvPr>
                <p14:cNvContentPartPr/>
                <p14:nvPr/>
              </p14:nvContentPartPr>
              <p14:xfrm>
                <a:off x="8409682" y="2796872"/>
                <a:ext cx="115560" cy="20160"/>
              </p14:xfrm>
            </p:contentPart>
          </mc:Choice>
          <mc:Fallback>
            <p:pic>
              <p:nvPicPr>
                <p:cNvPr id="116829" name="Freihand 116828">
                  <a:extLst>
                    <a:ext uri="{FF2B5EF4-FFF2-40B4-BE49-F238E27FC236}">
                      <a16:creationId xmlns:a16="http://schemas.microsoft.com/office/drawing/2014/main" id="{8F902876-70A7-4714-A80A-DC2A63642628}"/>
                    </a:ext>
                  </a:extLst>
                </p:cNvPr>
                <p:cNvPicPr/>
                <p:nvPr/>
              </p:nvPicPr>
              <p:blipFill>
                <a:blip r:embed="rId439"/>
                <a:stretch>
                  <a:fillRect/>
                </a:stretch>
              </p:blipFill>
              <p:spPr>
                <a:xfrm>
                  <a:off x="8405362" y="2792552"/>
                  <a:ext cx="124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16830" name="Freihand 116829">
                  <a:extLst>
                    <a:ext uri="{FF2B5EF4-FFF2-40B4-BE49-F238E27FC236}">
                      <a16:creationId xmlns:a16="http://schemas.microsoft.com/office/drawing/2014/main" id="{B00D8D52-32ED-4C09-B852-84EDBFAA7C68}"/>
                    </a:ext>
                  </a:extLst>
                </p14:cNvPr>
                <p14:cNvContentPartPr/>
                <p14:nvPr/>
              </p14:nvContentPartPr>
              <p14:xfrm>
                <a:off x="8505082" y="2745752"/>
                <a:ext cx="61200" cy="120240"/>
              </p14:xfrm>
            </p:contentPart>
          </mc:Choice>
          <mc:Fallback>
            <p:pic>
              <p:nvPicPr>
                <p:cNvPr id="116830" name="Freihand 116829">
                  <a:extLst>
                    <a:ext uri="{FF2B5EF4-FFF2-40B4-BE49-F238E27FC236}">
                      <a16:creationId xmlns:a16="http://schemas.microsoft.com/office/drawing/2014/main" id="{B00D8D52-32ED-4C09-B852-84EDBFAA7C68}"/>
                    </a:ext>
                  </a:extLst>
                </p:cNvPr>
                <p:cNvPicPr/>
                <p:nvPr/>
              </p:nvPicPr>
              <p:blipFill>
                <a:blip r:embed="rId441"/>
                <a:stretch>
                  <a:fillRect/>
                </a:stretch>
              </p:blipFill>
              <p:spPr>
                <a:xfrm>
                  <a:off x="8500762" y="2741432"/>
                  <a:ext cx="69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16831" name="Freihand 116830">
                  <a:extLst>
                    <a:ext uri="{FF2B5EF4-FFF2-40B4-BE49-F238E27FC236}">
                      <a16:creationId xmlns:a16="http://schemas.microsoft.com/office/drawing/2014/main" id="{C3713B76-CA48-4919-BD0E-EA8C25FD530F}"/>
                    </a:ext>
                  </a:extLst>
                </p14:cNvPr>
                <p14:cNvContentPartPr/>
                <p14:nvPr/>
              </p14:nvContentPartPr>
              <p14:xfrm>
                <a:off x="8684362" y="2672312"/>
                <a:ext cx="112680" cy="134280"/>
              </p14:xfrm>
            </p:contentPart>
          </mc:Choice>
          <mc:Fallback>
            <p:pic>
              <p:nvPicPr>
                <p:cNvPr id="116831" name="Freihand 116830">
                  <a:extLst>
                    <a:ext uri="{FF2B5EF4-FFF2-40B4-BE49-F238E27FC236}">
                      <a16:creationId xmlns:a16="http://schemas.microsoft.com/office/drawing/2014/main" id="{C3713B76-CA48-4919-BD0E-EA8C25FD530F}"/>
                    </a:ext>
                  </a:extLst>
                </p:cNvPr>
                <p:cNvPicPr/>
                <p:nvPr/>
              </p:nvPicPr>
              <p:blipFill>
                <a:blip r:embed="rId443"/>
                <a:stretch>
                  <a:fillRect/>
                </a:stretch>
              </p:blipFill>
              <p:spPr>
                <a:xfrm>
                  <a:off x="8680042" y="2667992"/>
                  <a:ext cx="121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16832" name="Freihand 116831">
                  <a:extLst>
                    <a:ext uri="{FF2B5EF4-FFF2-40B4-BE49-F238E27FC236}">
                      <a16:creationId xmlns:a16="http://schemas.microsoft.com/office/drawing/2014/main" id="{EAEE12D7-1840-416C-9A1A-5B30C62FD054}"/>
                    </a:ext>
                  </a:extLst>
                </p14:cNvPr>
                <p14:cNvContentPartPr/>
                <p14:nvPr/>
              </p14:nvContentPartPr>
              <p14:xfrm>
                <a:off x="8747362" y="2729552"/>
                <a:ext cx="68400" cy="33480"/>
              </p14:xfrm>
            </p:contentPart>
          </mc:Choice>
          <mc:Fallback>
            <p:pic>
              <p:nvPicPr>
                <p:cNvPr id="116832" name="Freihand 116831">
                  <a:extLst>
                    <a:ext uri="{FF2B5EF4-FFF2-40B4-BE49-F238E27FC236}">
                      <a16:creationId xmlns:a16="http://schemas.microsoft.com/office/drawing/2014/main" id="{EAEE12D7-1840-416C-9A1A-5B30C62FD054}"/>
                    </a:ext>
                  </a:extLst>
                </p:cNvPr>
                <p:cNvPicPr/>
                <p:nvPr/>
              </p:nvPicPr>
              <p:blipFill>
                <a:blip r:embed="rId445"/>
                <a:stretch>
                  <a:fillRect/>
                </a:stretch>
              </p:blipFill>
              <p:spPr>
                <a:xfrm>
                  <a:off x="8743042" y="2725232"/>
                  <a:ext cx="77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16833" name="Freihand 116832">
                  <a:extLst>
                    <a:ext uri="{FF2B5EF4-FFF2-40B4-BE49-F238E27FC236}">
                      <a16:creationId xmlns:a16="http://schemas.microsoft.com/office/drawing/2014/main" id="{8D11F108-4A9B-4FC6-A93A-DAA67593BD39}"/>
                    </a:ext>
                  </a:extLst>
                </p14:cNvPr>
                <p14:cNvContentPartPr/>
                <p14:nvPr/>
              </p14:nvContentPartPr>
              <p14:xfrm>
                <a:off x="8811802" y="2728832"/>
                <a:ext cx="339840" cy="72720"/>
              </p14:xfrm>
            </p:contentPart>
          </mc:Choice>
          <mc:Fallback>
            <p:pic>
              <p:nvPicPr>
                <p:cNvPr id="116833" name="Freihand 116832">
                  <a:extLst>
                    <a:ext uri="{FF2B5EF4-FFF2-40B4-BE49-F238E27FC236}">
                      <a16:creationId xmlns:a16="http://schemas.microsoft.com/office/drawing/2014/main" id="{8D11F108-4A9B-4FC6-A93A-DAA67593BD39}"/>
                    </a:ext>
                  </a:extLst>
                </p:cNvPr>
                <p:cNvPicPr/>
                <p:nvPr/>
              </p:nvPicPr>
              <p:blipFill>
                <a:blip r:embed="rId447"/>
                <a:stretch>
                  <a:fillRect/>
                </a:stretch>
              </p:blipFill>
              <p:spPr>
                <a:xfrm>
                  <a:off x="8807482" y="2724512"/>
                  <a:ext cx="348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16835" name="Freihand 116834">
                  <a:extLst>
                    <a:ext uri="{FF2B5EF4-FFF2-40B4-BE49-F238E27FC236}">
                      <a16:creationId xmlns:a16="http://schemas.microsoft.com/office/drawing/2014/main" id="{090704C9-C132-4A5B-8E9B-8861839384EE}"/>
                    </a:ext>
                  </a:extLst>
                </p14:cNvPr>
                <p14:cNvContentPartPr/>
                <p14:nvPr/>
              </p14:nvContentPartPr>
              <p14:xfrm>
                <a:off x="9233362" y="2652872"/>
                <a:ext cx="197280" cy="142560"/>
              </p14:xfrm>
            </p:contentPart>
          </mc:Choice>
          <mc:Fallback>
            <p:pic>
              <p:nvPicPr>
                <p:cNvPr id="116835" name="Freihand 116834">
                  <a:extLst>
                    <a:ext uri="{FF2B5EF4-FFF2-40B4-BE49-F238E27FC236}">
                      <a16:creationId xmlns:a16="http://schemas.microsoft.com/office/drawing/2014/main" id="{090704C9-C132-4A5B-8E9B-8861839384EE}"/>
                    </a:ext>
                  </a:extLst>
                </p:cNvPr>
                <p:cNvPicPr/>
                <p:nvPr/>
              </p:nvPicPr>
              <p:blipFill>
                <a:blip r:embed="rId449"/>
                <a:stretch>
                  <a:fillRect/>
                </a:stretch>
              </p:blipFill>
              <p:spPr>
                <a:xfrm>
                  <a:off x="9229042" y="2648552"/>
                  <a:ext cx="205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16836" name="Freihand 116835">
                  <a:extLst>
                    <a:ext uri="{FF2B5EF4-FFF2-40B4-BE49-F238E27FC236}">
                      <a16:creationId xmlns:a16="http://schemas.microsoft.com/office/drawing/2014/main" id="{C89A985C-EC80-47F4-9E98-8BA68A920659}"/>
                    </a:ext>
                  </a:extLst>
                </p14:cNvPr>
                <p14:cNvContentPartPr/>
                <p14:nvPr/>
              </p14:nvContentPartPr>
              <p14:xfrm>
                <a:off x="9427762" y="2705792"/>
                <a:ext cx="70200" cy="84600"/>
              </p14:xfrm>
            </p:contentPart>
          </mc:Choice>
          <mc:Fallback>
            <p:pic>
              <p:nvPicPr>
                <p:cNvPr id="116836" name="Freihand 116835">
                  <a:extLst>
                    <a:ext uri="{FF2B5EF4-FFF2-40B4-BE49-F238E27FC236}">
                      <a16:creationId xmlns:a16="http://schemas.microsoft.com/office/drawing/2014/main" id="{C89A985C-EC80-47F4-9E98-8BA68A920659}"/>
                    </a:ext>
                  </a:extLst>
                </p:cNvPr>
                <p:cNvPicPr/>
                <p:nvPr/>
              </p:nvPicPr>
              <p:blipFill>
                <a:blip r:embed="rId451"/>
                <a:stretch>
                  <a:fillRect/>
                </a:stretch>
              </p:blipFill>
              <p:spPr>
                <a:xfrm>
                  <a:off x="9423442" y="2701472"/>
                  <a:ext cx="78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16837" name="Freihand 116836">
                  <a:extLst>
                    <a:ext uri="{FF2B5EF4-FFF2-40B4-BE49-F238E27FC236}">
                      <a16:creationId xmlns:a16="http://schemas.microsoft.com/office/drawing/2014/main" id="{AA540548-51B7-41CC-9FCF-6BE754EA81B5}"/>
                    </a:ext>
                  </a:extLst>
                </p14:cNvPr>
                <p14:cNvContentPartPr/>
                <p14:nvPr/>
              </p14:nvContentPartPr>
              <p14:xfrm>
                <a:off x="9514522" y="2680232"/>
                <a:ext cx="208440" cy="91800"/>
              </p14:xfrm>
            </p:contentPart>
          </mc:Choice>
          <mc:Fallback>
            <p:pic>
              <p:nvPicPr>
                <p:cNvPr id="116837" name="Freihand 116836">
                  <a:extLst>
                    <a:ext uri="{FF2B5EF4-FFF2-40B4-BE49-F238E27FC236}">
                      <a16:creationId xmlns:a16="http://schemas.microsoft.com/office/drawing/2014/main" id="{AA540548-51B7-41CC-9FCF-6BE754EA81B5}"/>
                    </a:ext>
                  </a:extLst>
                </p:cNvPr>
                <p:cNvPicPr/>
                <p:nvPr/>
              </p:nvPicPr>
              <p:blipFill>
                <a:blip r:embed="rId453"/>
                <a:stretch>
                  <a:fillRect/>
                </a:stretch>
              </p:blipFill>
              <p:spPr>
                <a:xfrm>
                  <a:off x="9510202" y="2675912"/>
                  <a:ext cx="217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16838" name="Freihand 116837">
                  <a:extLst>
                    <a:ext uri="{FF2B5EF4-FFF2-40B4-BE49-F238E27FC236}">
                      <a16:creationId xmlns:a16="http://schemas.microsoft.com/office/drawing/2014/main" id="{B64685CC-EB9E-4EF6-A13D-A2480B42D2DD}"/>
                    </a:ext>
                  </a:extLst>
                </p14:cNvPr>
                <p14:cNvContentPartPr/>
                <p14:nvPr/>
              </p14:nvContentPartPr>
              <p14:xfrm>
                <a:off x="9686242" y="2634872"/>
                <a:ext cx="360" cy="360"/>
              </p14:xfrm>
            </p:contentPart>
          </mc:Choice>
          <mc:Fallback>
            <p:pic>
              <p:nvPicPr>
                <p:cNvPr id="116838" name="Freihand 116837">
                  <a:extLst>
                    <a:ext uri="{FF2B5EF4-FFF2-40B4-BE49-F238E27FC236}">
                      <a16:creationId xmlns:a16="http://schemas.microsoft.com/office/drawing/2014/main" id="{B64685CC-EB9E-4EF6-A13D-A2480B42D2DD}"/>
                    </a:ext>
                  </a:extLst>
                </p:cNvPr>
                <p:cNvPicPr/>
                <p:nvPr/>
              </p:nvPicPr>
              <p:blipFill>
                <a:blip r:embed="rId112"/>
                <a:stretch>
                  <a:fillRect/>
                </a:stretch>
              </p:blipFill>
              <p:spPr>
                <a:xfrm>
                  <a:off x="9681922" y="2630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16839" name="Freihand 116838">
                  <a:extLst>
                    <a:ext uri="{FF2B5EF4-FFF2-40B4-BE49-F238E27FC236}">
                      <a16:creationId xmlns:a16="http://schemas.microsoft.com/office/drawing/2014/main" id="{AD108672-5AD6-415A-8D03-D4CDCB7B0E77}"/>
                    </a:ext>
                  </a:extLst>
                </p14:cNvPr>
                <p14:cNvContentPartPr/>
                <p14:nvPr/>
              </p14:nvContentPartPr>
              <p14:xfrm>
                <a:off x="9733042" y="2585552"/>
                <a:ext cx="241560" cy="220680"/>
              </p14:xfrm>
            </p:contentPart>
          </mc:Choice>
          <mc:Fallback>
            <p:pic>
              <p:nvPicPr>
                <p:cNvPr id="116839" name="Freihand 116838">
                  <a:extLst>
                    <a:ext uri="{FF2B5EF4-FFF2-40B4-BE49-F238E27FC236}">
                      <a16:creationId xmlns:a16="http://schemas.microsoft.com/office/drawing/2014/main" id="{AD108672-5AD6-415A-8D03-D4CDCB7B0E77}"/>
                    </a:ext>
                  </a:extLst>
                </p:cNvPr>
                <p:cNvPicPr/>
                <p:nvPr/>
              </p:nvPicPr>
              <p:blipFill>
                <a:blip r:embed="rId456"/>
                <a:stretch>
                  <a:fillRect/>
                </a:stretch>
              </p:blipFill>
              <p:spPr>
                <a:xfrm>
                  <a:off x="9728722" y="2581232"/>
                  <a:ext cx="2502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16840" name="Freihand 116839">
                  <a:extLst>
                    <a:ext uri="{FF2B5EF4-FFF2-40B4-BE49-F238E27FC236}">
                      <a16:creationId xmlns:a16="http://schemas.microsoft.com/office/drawing/2014/main" id="{F4E2CEA2-5CA3-4FCE-ACB3-1F691E32FC07}"/>
                    </a:ext>
                  </a:extLst>
                </p14:cNvPr>
                <p14:cNvContentPartPr/>
                <p14:nvPr/>
              </p14:nvContentPartPr>
              <p14:xfrm>
                <a:off x="9973162" y="2626232"/>
                <a:ext cx="200880" cy="61200"/>
              </p14:xfrm>
            </p:contentPart>
          </mc:Choice>
          <mc:Fallback>
            <p:pic>
              <p:nvPicPr>
                <p:cNvPr id="116840" name="Freihand 116839">
                  <a:extLst>
                    <a:ext uri="{FF2B5EF4-FFF2-40B4-BE49-F238E27FC236}">
                      <a16:creationId xmlns:a16="http://schemas.microsoft.com/office/drawing/2014/main" id="{F4E2CEA2-5CA3-4FCE-ACB3-1F691E32FC07}"/>
                    </a:ext>
                  </a:extLst>
                </p:cNvPr>
                <p:cNvPicPr/>
                <p:nvPr/>
              </p:nvPicPr>
              <p:blipFill>
                <a:blip r:embed="rId458"/>
                <a:stretch>
                  <a:fillRect/>
                </a:stretch>
              </p:blipFill>
              <p:spPr>
                <a:xfrm>
                  <a:off x="9968842" y="2621912"/>
                  <a:ext cx="209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16841" name="Freihand 116840">
                  <a:extLst>
                    <a:ext uri="{FF2B5EF4-FFF2-40B4-BE49-F238E27FC236}">
                      <a16:creationId xmlns:a16="http://schemas.microsoft.com/office/drawing/2014/main" id="{0DC18420-C0D2-4A67-8271-E96F30DAE9D1}"/>
                    </a:ext>
                  </a:extLst>
                </p14:cNvPr>
                <p14:cNvContentPartPr/>
                <p14:nvPr/>
              </p14:nvContentPartPr>
              <p14:xfrm>
                <a:off x="10229122" y="2518952"/>
                <a:ext cx="207720" cy="235440"/>
              </p14:xfrm>
            </p:contentPart>
          </mc:Choice>
          <mc:Fallback>
            <p:pic>
              <p:nvPicPr>
                <p:cNvPr id="116841" name="Freihand 116840">
                  <a:extLst>
                    <a:ext uri="{FF2B5EF4-FFF2-40B4-BE49-F238E27FC236}">
                      <a16:creationId xmlns:a16="http://schemas.microsoft.com/office/drawing/2014/main" id="{0DC18420-C0D2-4A67-8271-E96F30DAE9D1}"/>
                    </a:ext>
                  </a:extLst>
                </p:cNvPr>
                <p:cNvPicPr/>
                <p:nvPr/>
              </p:nvPicPr>
              <p:blipFill>
                <a:blip r:embed="rId460"/>
                <a:stretch>
                  <a:fillRect/>
                </a:stretch>
              </p:blipFill>
              <p:spPr>
                <a:xfrm>
                  <a:off x="10224802" y="2514632"/>
                  <a:ext cx="2163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16842" name="Freihand 116841">
                  <a:extLst>
                    <a:ext uri="{FF2B5EF4-FFF2-40B4-BE49-F238E27FC236}">
                      <a16:creationId xmlns:a16="http://schemas.microsoft.com/office/drawing/2014/main" id="{27880A37-95CE-4366-8B59-D7AE9B57EE28}"/>
                    </a:ext>
                  </a:extLst>
                </p14:cNvPr>
                <p14:cNvContentPartPr/>
                <p14:nvPr/>
              </p14:nvContentPartPr>
              <p14:xfrm>
                <a:off x="10602082" y="2541632"/>
                <a:ext cx="9360" cy="78840"/>
              </p14:xfrm>
            </p:contentPart>
          </mc:Choice>
          <mc:Fallback>
            <p:pic>
              <p:nvPicPr>
                <p:cNvPr id="116842" name="Freihand 116841">
                  <a:extLst>
                    <a:ext uri="{FF2B5EF4-FFF2-40B4-BE49-F238E27FC236}">
                      <a16:creationId xmlns:a16="http://schemas.microsoft.com/office/drawing/2014/main" id="{27880A37-95CE-4366-8B59-D7AE9B57EE28}"/>
                    </a:ext>
                  </a:extLst>
                </p:cNvPr>
                <p:cNvPicPr/>
                <p:nvPr/>
              </p:nvPicPr>
              <p:blipFill>
                <a:blip r:embed="rId462"/>
                <a:stretch>
                  <a:fillRect/>
                </a:stretch>
              </p:blipFill>
              <p:spPr>
                <a:xfrm>
                  <a:off x="10597762" y="2537312"/>
                  <a:ext cx="18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16843" name="Freihand 116842">
                  <a:extLst>
                    <a:ext uri="{FF2B5EF4-FFF2-40B4-BE49-F238E27FC236}">
                      <a16:creationId xmlns:a16="http://schemas.microsoft.com/office/drawing/2014/main" id="{27D3F8F2-D3B7-4A9F-AA0C-84706EE2A515}"/>
                    </a:ext>
                  </a:extLst>
                </p14:cNvPr>
                <p14:cNvContentPartPr/>
                <p14:nvPr/>
              </p14:nvContentPartPr>
              <p14:xfrm>
                <a:off x="10534762" y="2496632"/>
                <a:ext cx="135720" cy="74880"/>
              </p14:xfrm>
            </p:contentPart>
          </mc:Choice>
          <mc:Fallback>
            <p:pic>
              <p:nvPicPr>
                <p:cNvPr id="116843" name="Freihand 116842">
                  <a:extLst>
                    <a:ext uri="{FF2B5EF4-FFF2-40B4-BE49-F238E27FC236}">
                      <a16:creationId xmlns:a16="http://schemas.microsoft.com/office/drawing/2014/main" id="{27D3F8F2-D3B7-4A9F-AA0C-84706EE2A515}"/>
                    </a:ext>
                  </a:extLst>
                </p:cNvPr>
                <p:cNvPicPr/>
                <p:nvPr/>
              </p:nvPicPr>
              <p:blipFill>
                <a:blip r:embed="rId464"/>
                <a:stretch>
                  <a:fillRect/>
                </a:stretch>
              </p:blipFill>
              <p:spPr>
                <a:xfrm>
                  <a:off x="10530442" y="2492312"/>
                  <a:ext cx="144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16844" name="Freihand 116843">
                  <a:extLst>
                    <a:ext uri="{FF2B5EF4-FFF2-40B4-BE49-F238E27FC236}">
                      <a16:creationId xmlns:a16="http://schemas.microsoft.com/office/drawing/2014/main" id="{7C82BB44-BD41-4CA1-A2DB-F7C087C10C2F}"/>
                    </a:ext>
                  </a:extLst>
                </p14:cNvPr>
                <p14:cNvContentPartPr/>
                <p14:nvPr/>
              </p14:nvContentPartPr>
              <p14:xfrm>
                <a:off x="10722322" y="2504192"/>
                <a:ext cx="7920" cy="100800"/>
              </p14:xfrm>
            </p:contentPart>
          </mc:Choice>
          <mc:Fallback>
            <p:pic>
              <p:nvPicPr>
                <p:cNvPr id="116844" name="Freihand 116843">
                  <a:extLst>
                    <a:ext uri="{FF2B5EF4-FFF2-40B4-BE49-F238E27FC236}">
                      <a16:creationId xmlns:a16="http://schemas.microsoft.com/office/drawing/2014/main" id="{7C82BB44-BD41-4CA1-A2DB-F7C087C10C2F}"/>
                    </a:ext>
                  </a:extLst>
                </p:cNvPr>
                <p:cNvPicPr/>
                <p:nvPr/>
              </p:nvPicPr>
              <p:blipFill>
                <a:blip r:embed="rId466"/>
                <a:stretch>
                  <a:fillRect/>
                </a:stretch>
              </p:blipFill>
              <p:spPr>
                <a:xfrm>
                  <a:off x="10718002" y="2499872"/>
                  <a:ext cx="16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16845" name="Freihand 116844">
                  <a:extLst>
                    <a:ext uri="{FF2B5EF4-FFF2-40B4-BE49-F238E27FC236}">
                      <a16:creationId xmlns:a16="http://schemas.microsoft.com/office/drawing/2014/main" id="{AB79149C-7955-4E16-B3BC-F09AB8016591}"/>
                    </a:ext>
                  </a:extLst>
                </p14:cNvPr>
                <p14:cNvContentPartPr/>
                <p14:nvPr/>
              </p14:nvContentPartPr>
              <p14:xfrm>
                <a:off x="10643842" y="2457032"/>
                <a:ext cx="191160" cy="64440"/>
              </p14:xfrm>
            </p:contentPart>
          </mc:Choice>
          <mc:Fallback>
            <p:pic>
              <p:nvPicPr>
                <p:cNvPr id="116845" name="Freihand 116844">
                  <a:extLst>
                    <a:ext uri="{FF2B5EF4-FFF2-40B4-BE49-F238E27FC236}">
                      <a16:creationId xmlns:a16="http://schemas.microsoft.com/office/drawing/2014/main" id="{AB79149C-7955-4E16-B3BC-F09AB8016591}"/>
                    </a:ext>
                  </a:extLst>
                </p:cNvPr>
                <p:cNvPicPr/>
                <p:nvPr/>
              </p:nvPicPr>
              <p:blipFill>
                <a:blip r:embed="rId468"/>
                <a:stretch>
                  <a:fillRect/>
                </a:stretch>
              </p:blipFill>
              <p:spPr>
                <a:xfrm>
                  <a:off x="10639522" y="2452712"/>
                  <a:ext cx="199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16847" name="Freihand 116846">
                  <a:extLst>
                    <a:ext uri="{FF2B5EF4-FFF2-40B4-BE49-F238E27FC236}">
                      <a16:creationId xmlns:a16="http://schemas.microsoft.com/office/drawing/2014/main" id="{A5DDE02A-FEE2-4EDC-9D10-CC5ABD6BF4B8}"/>
                    </a:ext>
                  </a:extLst>
                </p14:cNvPr>
                <p14:cNvContentPartPr/>
                <p14:nvPr/>
              </p14:nvContentPartPr>
              <p14:xfrm>
                <a:off x="8250562" y="3107192"/>
                <a:ext cx="143640" cy="37440"/>
              </p14:xfrm>
            </p:contentPart>
          </mc:Choice>
          <mc:Fallback>
            <p:pic>
              <p:nvPicPr>
                <p:cNvPr id="116847" name="Freihand 116846">
                  <a:extLst>
                    <a:ext uri="{FF2B5EF4-FFF2-40B4-BE49-F238E27FC236}">
                      <a16:creationId xmlns:a16="http://schemas.microsoft.com/office/drawing/2014/main" id="{A5DDE02A-FEE2-4EDC-9D10-CC5ABD6BF4B8}"/>
                    </a:ext>
                  </a:extLst>
                </p:cNvPr>
                <p:cNvPicPr/>
                <p:nvPr/>
              </p:nvPicPr>
              <p:blipFill>
                <a:blip r:embed="rId470"/>
                <a:stretch>
                  <a:fillRect/>
                </a:stretch>
              </p:blipFill>
              <p:spPr>
                <a:xfrm>
                  <a:off x="8246242" y="3102872"/>
                  <a:ext cx="152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16848" name="Freihand 116847">
                  <a:extLst>
                    <a:ext uri="{FF2B5EF4-FFF2-40B4-BE49-F238E27FC236}">
                      <a16:creationId xmlns:a16="http://schemas.microsoft.com/office/drawing/2014/main" id="{17BE4ACA-D82E-43F2-9EE8-F953176D1FEE}"/>
                    </a:ext>
                  </a:extLst>
                </p14:cNvPr>
                <p14:cNvContentPartPr/>
                <p14:nvPr/>
              </p14:nvContentPartPr>
              <p14:xfrm>
                <a:off x="8379082" y="2408432"/>
                <a:ext cx="714960" cy="141480"/>
              </p14:xfrm>
            </p:contentPart>
          </mc:Choice>
          <mc:Fallback>
            <p:pic>
              <p:nvPicPr>
                <p:cNvPr id="116848" name="Freihand 116847">
                  <a:extLst>
                    <a:ext uri="{FF2B5EF4-FFF2-40B4-BE49-F238E27FC236}">
                      <a16:creationId xmlns:a16="http://schemas.microsoft.com/office/drawing/2014/main" id="{17BE4ACA-D82E-43F2-9EE8-F953176D1FEE}"/>
                    </a:ext>
                  </a:extLst>
                </p:cNvPr>
                <p:cNvPicPr/>
                <p:nvPr/>
              </p:nvPicPr>
              <p:blipFill>
                <a:blip r:embed="rId472"/>
                <a:stretch>
                  <a:fillRect/>
                </a:stretch>
              </p:blipFill>
              <p:spPr>
                <a:xfrm>
                  <a:off x="8374762" y="2404112"/>
                  <a:ext cx="723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16849" name="Freihand 116848">
                  <a:extLst>
                    <a:ext uri="{FF2B5EF4-FFF2-40B4-BE49-F238E27FC236}">
                      <a16:creationId xmlns:a16="http://schemas.microsoft.com/office/drawing/2014/main" id="{0C53D33B-53A9-4608-B318-9A8BAFEE3374}"/>
                    </a:ext>
                  </a:extLst>
                </p14:cNvPr>
                <p14:cNvContentPartPr/>
                <p14:nvPr/>
              </p14:nvContentPartPr>
              <p14:xfrm>
                <a:off x="8489242" y="2981192"/>
                <a:ext cx="191520" cy="239760"/>
              </p14:xfrm>
            </p:contentPart>
          </mc:Choice>
          <mc:Fallback>
            <p:pic>
              <p:nvPicPr>
                <p:cNvPr id="116849" name="Freihand 116848">
                  <a:extLst>
                    <a:ext uri="{FF2B5EF4-FFF2-40B4-BE49-F238E27FC236}">
                      <a16:creationId xmlns:a16="http://schemas.microsoft.com/office/drawing/2014/main" id="{0C53D33B-53A9-4608-B318-9A8BAFEE3374}"/>
                    </a:ext>
                  </a:extLst>
                </p:cNvPr>
                <p:cNvPicPr/>
                <p:nvPr/>
              </p:nvPicPr>
              <p:blipFill>
                <a:blip r:embed="rId474"/>
                <a:stretch>
                  <a:fillRect/>
                </a:stretch>
              </p:blipFill>
              <p:spPr>
                <a:xfrm>
                  <a:off x="8484922" y="2976872"/>
                  <a:ext cx="2001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16850" name="Freihand 116849">
                  <a:extLst>
                    <a:ext uri="{FF2B5EF4-FFF2-40B4-BE49-F238E27FC236}">
                      <a16:creationId xmlns:a16="http://schemas.microsoft.com/office/drawing/2014/main" id="{BD60E351-3111-4A9E-99F9-E3E2B5FD9E10}"/>
                    </a:ext>
                  </a:extLst>
                </p14:cNvPr>
                <p14:cNvContentPartPr/>
                <p14:nvPr/>
              </p14:nvContentPartPr>
              <p14:xfrm>
                <a:off x="8635402" y="2971472"/>
                <a:ext cx="19080" cy="11520"/>
              </p14:xfrm>
            </p:contentPart>
          </mc:Choice>
          <mc:Fallback>
            <p:pic>
              <p:nvPicPr>
                <p:cNvPr id="116850" name="Freihand 116849">
                  <a:extLst>
                    <a:ext uri="{FF2B5EF4-FFF2-40B4-BE49-F238E27FC236}">
                      <a16:creationId xmlns:a16="http://schemas.microsoft.com/office/drawing/2014/main" id="{BD60E351-3111-4A9E-99F9-E3E2B5FD9E10}"/>
                    </a:ext>
                  </a:extLst>
                </p:cNvPr>
                <p:cNvPicPr/>
                <p:nvPr/>
              </p:nvPicPr>
              <p:blipFill>
                <a:blip r:embed="rId476"/>
                <a:stretch>
                  <a:fillRect/>
                </a:stretch>
              </p:blipFill>
              <p:spPr>
                <a:xfrm>
                  <a:off x="8631082" y="2967152"/>
                  <a:ext cx="27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16851" name="Freihand 116850">
                  <a:extLst>
                    <a:ext uri="{FF2B5EF4-FFF2-40B4-BE49-F238E27FC236}">
                      <a16:creationId xmlns:a16="http://schemas.microsoft.com/office/drawing/2014/main" id="{53D6CEF2-F9F7-4890-B3D7-3DC027DA0D4D}"/>
                    </a:ext>
                  </a:extLst>
                </p14:cNvPr>
                <p14:cNvContentPartPr/>
                <p14:nvPr/>
              </p14:nvContentPartPr>
              <p14:xfrm>
                <a:off x="8680042" y="2942312"/>
                <a:ext cx="88200" cy="158040"/>
              </p14:xfrm>
            </p:contentPart>
          </mc:Choice>
          <mc:Fallback>
            <p:pic>
              <p:nvPicPr>
                <p:cNvPr id="116851" name="Freihand 116850">
                  <a:extLst>
                    <a:ext uri="{FF2B5EF4-FFF2-40B4-BE49-F238E27FC236}">
                      <a16:creationId xmlns:a16="http://schemas.microsoft.com/office/drawing/2014/main" id="{53D6CEF2-F9F7-4890-B3D7-3DC027DA0D4D}"/>
                    </a:ext>
                  </a:extLst>
                </p:cNvPr>
                <p:cNvPicPr/>
                <p:nvPr/>
              </p:nvPicPr>
              <p:blipFill>
                <a:blip r:embed="rId478"/>
                <a:stretch>
                  <a:fillRect/>
                </a:stretch>
              </p:blipFill>
              <p:spPr>
                <a:xfrm>
                  <a:off x="8675722" y="2937992"/>
                  <a:ext cx="96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16852" name="Freihand 116851">
                  <a:extLst>
                    <a:ext uri="{FF2B5EF4-FFF2-40B4-BE49-F238E27FC236}">
                      <a16:creationId xmlns:a16="http://schemas.microsoft.com/office/drawing/2014/main" id="{39934BE2-D7DC-4ED5-B792-0E2E72A92A31}"/>
                    </a:ext>
                  </a:extLst>
                </p14:cNvPr>
                <p14:cNvContentPartPr/>
                <p14:nvPr/>
              </p14:nvContentPartPr>
              <p14:xfrm>
                <a:off x="8780122" y="2940512"/>
                <a:ext cx="121680" cy="152280"/>
              </p14:xfrm>
            </p:contentPart>
          </mc:Choice>
          <mc:Fallback>
            <p:pic>
              <p:nvPicPr>
                <p:cNvPr id="116852" name="Freihand 116851">
                  <a:extLst>
                    <a:ext uri="{FF2B5EF4-FFF2-40B4-BE49-F238E27FC236}">
                      <a16:creationId xmlns:a16="http://schemas.microsoft.com/office/drawing/2014/main" id="{39934BE2-D7DC-4ED5-B792-0E2E72A92A31}"/>
                    </a:ext>
                  </a:extLst>
                </p:cNvPr>
                <p:cNvPicPr/>
                <p:nvPr/>
              </p:nvPicPr>
              <p:blipFill>
                <a:blip r:embed="rId480"/>
                <a:stretch>
                  <a:fillRect/>
                </a:stretch>
              </p:blipFill>
              <p:spPr>
                <a:xfrm>
                  <a:off x="8775802" y="2936192"/>
                  <a:ext cx="130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16853" name="Freihand 116852">
                  <a:extLst>
                    <a:ext uri="{FF2B5EF4-FFF2-40B4-BE49-F238E27FC236}">
                      <a16:creationId xmlns:a16="http://schemas.microsoft.com/office/drawing/2014/main" id="{0ACCCDC8-1777-4862-A62E-7897B725D305}"/>
                    </a:ext>
                  </a:extLst>
                </p14:cNvPr>
                <p14:cNvContentPartPr/>
                <p14:nvPr/>
              </p14:nvContentPartPr>
              <p14:xfrm>
                <a:off x="8862202" y="2950592"/>
                <a:ext cx="13320" cy="38880"/>
              </p14:xfrm>
            </p:contentPart>
          </mc:Choice>
          <mc:Fallback>
            <p:pic>
              <p:nvPicPr>
                <p:cNvPr id="116853" name="Freihand 116852">
                  <a:extLst>
                    <a:ext uri="{FF2B5EF4-FFF2-40B4-BE49-F238E27FC236}">
                      <a16:creationId xmlns:a16="http://schemas.microsoft.com/office/drawing/2014/main" id="{0ACCCDC8-1777-4862-A62E-7897B725D305}"/>
                    </a:ext>
                  </a:extLst>
                </p:cNvPr>
                <p:cNvPicPr/>
                <p:nvPr/>
              </p:nvPicPr>
              <p:blipFill>
                <a:blip r:embed="rId482"/>
                <a:stretch>
                  <a:fillRect/>
                </a:stretch>
              </p:blipFill>
              <p:spPr>
                <a:xfrm>
                  <a:off x="8857882" y="2946272"/>
                  <a:ext cx="21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16854" name="Freihand 116853">
                  <a:extLst>
                    <a:ext uri="{FF2B5EF4-FFF2-40B4-BE49-F238E27FC236}">
                      <a16:creationId xmlns:a16="http://schemas.microsoft.com/office/drawing/2014/main" id="{9BF68E30-CA71-4440-9895-E627EEC5FAD2}"/>
                    </a:ext>
                  </a:extLst>
                </p14:cNvPr>
                <p14:cNvContentPartPr/>
                <p14:nvPr/>
              </p14:nvContentPartPr>
              <p14:xfrm>
                <a:off x="8898922" y="2889032"/>
                <a:ext cx="295920" cy="185040"/>
              </p14:xfrm>
            </p:contentPart>
          </mc:Choice>
          <mc:Fallback>
            <p:pic>
              <p:nvPicPr>
                <p:cNvPr id="116854" name="Freihand 116853">
                  <a:extLst>
                    <a:ext uri="{FF2B5EF4-FFF2-40B4-BE49-F238E27FC236}">
                      <a16:creationId xmlns:a16="http://schemas.microsoft.com/office/drawing/2014/main" id="{9BF68E30-CA71-4440-9895-E627EEC5FAD2}"/>
                    </a:ext>
                  </a:extLst>
                </p:cNvPr>
                <p:cNvPicPr/>
                <p:nvPr/>
              </p:nvPicPr>
              <p:blipFill>
                <a:blip r:embed="rId484"/>
                <a:stretch>
                  <a:fillRect/>
                </a:stretch>
              </p:blipFill>
              <p:spPr>
                <a:xfrm>
                  <a:off x="8894602" y="2884712"/>
                  <a:ext cx="304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16855" name="Freihand 116854">
                  <a:extLst>
                    <a:ext uri="{FF2B5EF4-FFF2-40B4-BE49-F238E27FC236}">
                      <a16:creationId xmlns:a16="http://schemas.microsoft.com/office/drawing/2014/main" id="{574D0119-616C-4AC2-9338-5AC735643720}"/>
                    </a:ext>
                  </a:extLst>
                </p14:cNvPr>
                <p14:cNvContentPartPr/>
                <p14:nvPr/>
              </p14:nvContentPartPr>
              <p14:xfrm>
                <a:off x="9164962" y="2939072"/>
                <a:ext cx="112320" cy="82800"/>
              </p14:xfrm>
            </p:contentPart>
          </mc:Choice>
          <mc:Fallback>
            <p:pic>
              <p:nvPicPr>
                <p:cNvPr id="116855" name="Freihand 116854">
                  <a:extLst>
                    <a:ext uri="{FF2B5EF4-FFF2-40B4-BE49-F238E27FC236}">
                      <a16:creationId xmlns:a16="http://schemas.microsoft.com/office/drawing/2014/main" id="{574D0119-616C-4AC2-9338-5AC735643720}"/>
                    </a:ext>
                  </a:extLst>
                </p:cNvPr>
                <p:cNvPicPr/>
                <p:nvPr/>
              </p:nvPicPr>
              <p:blipFill>
                <a:blip r:embed="rId486"/>
                <a:stretch>
                  <a:fillRect/>
                </a:stretch>
              </p:blipFill>
              <p:spPr>
                <a:xfrm>
                  <a:off x="9160642" y="2934752"/>
                  <a:ext cx="120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16856" name="Freihand 116855">
                  <a:extLst>
                    <a:ext uri="{FF2B5EF4-FFF2-40B4-BE49-F238E27FC236}">
                      <a16:creationId xmlns:a16="http://schemas.microsoft.com/office/drawing/2014/main" id="{2E8AF020-103A-40DD-8879-4123C9EE7F2F}"/>
                    </a:ext>
                  </a:extLst>
                </p14:cNvPr>
                <p14:cNvContentPartPr/>
                <p14:nvPr/>
              </p14:nvContentPartPr>
              <p14:xfrm>
                <a:off x="9319762" y="2884352"/>
                <a:ext cx="76320" cy="138960"/>
              </p14:xfrm>
            </p:contentPart>
          </mc:Choice>
          <mc:Fallback>
            <p:pic>
              <p:nvPicPr>
                <p:cNvPr id="116856" name="Freihand 116855">
                  <a:extLst>
                    <a:ext uri="{FF2B5EF4-FFF2-40B4-BE49-F238E27FC236}">
                      <a16:creationId xmlns:a16="http://schemas.microsoft.com/office/drawing/2014/main" id="{2E8AF020-103A-40DD-8879-4123C9EE7F2F}"/>
                    </a:ext>
                  </a:extLst>
                </p:cNvPr>
                <p:cNvPicPr/>
                <p:nvPr/>
              </p:nvPicPr>
              <p:blipFill>
                <a:blip r:embed="rId488"/>
                <a:stretch>
                  <a:fillRect/>
                </a:stretch>
              </p:blipFill>
              <p:spPr>
                <a:xfrm>
                  <a:off x="9315442" y="2880032"/>
                  <a:ext cx="84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16857" name="Freihand 116856">
                  <a:extLst>
                    <a:ext uri="{FF2B5EF4-FFF2-40B4-BE49-F238E27FC236}">
                      <a16:creationId xmlns:a16="http://schemas.microsoft.com/office/drawing/2014/main" id="{41AEC9E1-4A58-467F-ADD2-A01DFA3DE586}"/>
                    </a:ext>
                  </a:extLst>
                </p14:cNvPr>
                <p14:cNvContentPartPr/>
                <p14:nvPr/>
              </p14:nvContentPartPr>
              <p14:xfrm>
                <a:off x="9335962" y="2878952"/>
                <a:ext cx="169920" cy="106200"/>
              </p14:xfrm>
            </p:contentPart>
          </mc:Choice>
          <mc:Fallback>
            <p:pic>
              <p:nvPicPr>
                <p:cNvPr id="116857" name="Freihand 116856">
                  <a:extLst>
                    <a:ext uri="{FF2B5EF4-FFF2-40B4-BE49-F238E27FC236}">
                      <a16:creationId xmlns:a16="http://schemas.microsoft.com/office/drawing/2014/main" id="{41AEC9E1-4A58-467F-ADD2-A01DFA3DE586}"/>
                    </a:ext>
                  </a:extLst>
                </p:cNvPr>
                <p:cNvPicPr/>
                <p:nvPr/>
              </p:nvPicPr>
              <p:blipFill>
                <a:blip r:embed="rId490"/>
                <a:stretch>
                  <a:fillRect/>
                </a:stretch>
              </p:blipFill>
              <p:spPr>
                <a:xfrm>
                  <a:off x="9331642" y="2874632"/>
                  <a:ext cx="178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16858" name="Freihand 116857">
                  <a:extLst>
                    <a:ext uri="{FF2B5EF4-FFF2-40B4-BE49-F238E27FC236}">
                      <a16:creationId xmlns:a16="http://schemas.microsoft.com/office/drawing/2014/main" id="{487A0F48-B9AD-4FD2-9A02-5E1B95328160}"/>
                    </a:ext>
                  </a:extLst>
                </p14:cNvPr>
                <p14:cNvContentPartPr/>
                <p14:nvPr/>
              </p14:nvContentPartPr>
              <p14:xfrm>
                <a:off x="9542242" y="2906312"/>
                <a:ext cx="7920" cy="67680"/>
              </p14:xfrm>
            </p:contentPart>
          </mc:Choice>
          <mc:Fallback>
            <p:pic>
              <p:nvPicPr>
                <p:cNvPr id="116858" name="Freihand 116857">
                  <a:extLst>
                    <a:ext uri="{FF2B5EF4-FFF2-40B4-BE49-F238E27FC236}">
                      <a16:creationId xmlns:a16="http://schemas.microsoft.com/office/drawing/2014/main" id="{487A0F48-B9AD-4FD2-9A02-5E1B95328160}"/>
                    </a:ext>
                  </a:extLst>
                </p:cNvPr>
                <p:cNvPicPr/>
                <p:nvPr/>
              </p:nvPicPr>
              <p:blipFill>
                <a:blip r:embed="rId492"/>
                <a:stretch>
                  <a:fillRect/>
                </a:stretch>
              </p:blipFill>
              <p:spPr>
                <a:xfrm>
                  <a:off x="9537922" y="2901992"/>
                  <a:ext cx="16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16860" name="Freihand 116859">
                  <a:extLst>
                    <a:ext uri="{FF2B5EF4-FFF2-40B4-BE49-F238E27FC236}">
                      <a16:creationId xmlns:a16="http://schemas.microsoft.com/office/drawing/2014/main" id="{409B0249-D629-4F58-8386-80623D025332}"/>
                    </a:ext>
                  </a:extLst>
                </p14:cNvPr>
                <p14:cNvContentPartPr/>
                <p14:nvPr/>
              </p14:nvContentPartPr>
              <p14:xfrm>
                <a:off x="9659242" y="2848712"/>
                <a:ext cx="11160" cy="83880"/>
              </p14:xfrm>
            </p:contentPart>
          </mc:Choice>
          <mc:Fallback>
            <p:pic>
              <p:nvPicPr>
                <p:cNvPr id="116860" name="Freihand 116859">
                  <a:extLst>
                    <a:ext uri="{FF2B5EF4-FFF2-40B4-BE49-F238E27FC236}">
                      <a16:creationId xmlns:a16="http://schemas.microsoft.com/office/drawing/2014/main" id="{409B0249-D629-4F58-8386-80623D025332}"/>
                    </a:ext>
                  </a:extLst>
                </p:cNvPr>
                <p:cNvPicPr/>
                <p:nvPr/>
              </p:nvPicPr>
              <p:blipFill>
                <a:blip r:embed="rId494"/>
                <a:stretch>
                  <a:fillRect/>
                </a:stretch>
              </p:blipFill>
              <p:spPr>
                <a:xfrm>
                  <a:off x="9654922" y="2844392"/>
                  <a:ext cx="19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16861" name="Freihand 116860">
                  <a:extLst>
                    <a:ext uri="{FF2B5EF4-FFF2-40B4-BE49-F238E27FC236}">
                      <a16:creationId xmlns:a16="http://schemas.microsoft.com/office/drawing/2014/main" id="{E7145270-7635-496B-ADC5-C9914C84D1CD}"/>
                    </a:ext>
                  </a:extLst>
                </p14:cNvPr>
                <p14:cNvContentPartPr/>
                <p14:nvPr/>
              </p14:nvContentPartPr>
              <p14:xfrm>
                <a:off x="9592642" y="2801192"/>
                <a:ext cx="137880" cy="146880"/>
              </p14:xfrm>
            </p:contentPart>
          </mc:Choice>
          <mc:Fallback>
            <p:pic>
              <p:nvPicPr>
                <p:cNvPr id="116861" name="Freihand 116860">
                  <a:extLst>
                    <a:ext uri="{FF2B5EF4-FFF2-40B4-BE49-F238E27FC236}">
                      <a16:creationId xmlns:a16="http://schemas.microsoft.com/office/drawing/2014/main" id="{E7145270-7635-496B-ADC5-C9914C84D1CD}"/>
                    </a:ext>
                  </a:extLst>
                </p:cNvPr>
                <p:cNvPicPr/>
                <p:nvPr/>
              </p:nvPicPr>
              <p:blipFill>
                <a:blip r:embed="rId496"/>
                <a:stretch>
                  <a:fillRect/>
                </a:stretch>
              </p:blipFill>
              <p:spPr>
                <a:xfrm>
                  <a:off x="9588322" y="2796872"/>
                  <a:ext cx="146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16862" name="Freihand 116861">
                  <a:extLst>
                    <a:ext uri="{FF2B5EF4-FFF2-40B4-BE49-F238E27FC236}">
                      <a16:creationId xmlns:a16="http://schemas.microsoft.com/office/drawing/2014/main" id="{B9EC1528-6BF1-41D0-A6CC-DD16846EA2FF}"/>
                    </a:ext>
                  </a:extLst>
                </p14:cNvPr>
                <p14:cNvContentPartPr/>
                <p14:nvPr/>
              </p14:nvContentPartPr>
              <p14:xfrm>
                <a:off x="9740962" y="2842592"/>
                <a:ext cx="99360" cy="84960"/>
              </p14:xfrm>
            </p:contentPart>
          </mc:Choice>
          <mc:Fallback>
            <p:pic>
              <p:nvPicPr>
                <p:cNvPr id="116862" name="Freihand 116861">
                  <a:extLst>
                    <a:ext uri="{FF2B5EF4-FFF2-40B4-BE49-F238E27FC236}">
                      <a16:creationId xmlns:a16="http://schemas.microsoft.com/office/drawing/2014/main" id="{B9EC1528-6BF1-41D0-A6CC-DD16846EA2FF}"/>
                    </a:ext>
                  </a:extLst>
                </p:cNvPr>
                <p:cNvPicPr/>
                <p:nvPr/>
              </p:nvPicPr>
              <p:blipFill>
                <a:blip r:embed="rId498"/>
                <a:stretch>
                  <a:fillRect/>
                </a:stretch>
              </p:blipFill>
              <p:spPr>
                <a:xfrm>
                  <a:off x="9736642" y="2838272"/>
                  <a:ext cx="108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16863" name="Freihand 116862">
                  <a:extLst>
                    <a:ext uri="{FF2B5EF4-FFF2-40B4-BE49-F238E27FC236}">
                      <a16:creationId xmlns:a16="http://schemas.microsoft.com/office/drawing/2014/main" id="{13881441-B9CF-40EC-9C00-EFEFE5030E9A}"/>
                    </a:ext>
                  </a:extLst>
                </p14:cNvPr>
                <p14:cNvContentPartPr/>
                <p14:nvPr/>
              </p14:nvContentPartPr>
              <p14:xfrm>
                <a:off x="9841762" y="2818832"/>
                <a:ext cx="51120" cy="113040"/>
              </p14:xfrm>
            </p:contentPart>
          </mc:Choice>
          <mc:Fallback>
            <p:pic>
              <p:nvPicPr>
                <p:cNvPr id="116863" name="Freihand 116862">
                  <a:extLst>
                    <a:ext uri="{FF2B5EF4-FFF2-40B4-BE49-F238E27FC236}">
                      <a16:creationId xmlns:a16="http://schemas.microsoft.com/office/drawing/2014/main" id="{13881441-B9CF-40EC-9C00-EFEFE5030E9A}"/>
                    </a:ext>
                  </a:extLst>
                </p:cNvPr>
                <p:cNvPicPr/>
                <p:nvPr/>
              </p:nvPicPr>
              <p:blipFill>
                <a:blip r:embed="rId500"/>
                <a:stretch>
                  <a:fillRect/>
                </a:stretch>
              </p:blipFill>
              <p:spPr>
                <a:xfrm>
                  <a:off x="9837442" y="2814512"/>
                  <a:ext cx="59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16864" name="Freihand 116863">
                  <a:extLst>
                    <a:ext uri="{FF2B5EF4-FFF2-40B4-BE49-F238E27FC236}">
                      <a16:creationId xmlns:a16="http://schemas.microsoft.com/office/drawing/2014/main" id="{9848687F-5787-442E-AA30-223A9E464611}"/>
                    </a:ext>
                  </a:extLst>
                </p14:cNvPr>
                <p14:cNvContentPartPr/>
                <p14:nvPr/>
              </p14:nvContentPartPr>
              <p14:xfrm>
                <a:off x="9940042" y="2824952"/>
                <a:ext cx="11880" cy="101880"/>
              </p14:xfrm>
            </p:contentPart>
          </mc:Choice>
          <mc:Fallback>
            <p:pic>
              <p:nvPicPr>
                <p:cNvPr id="116864" name="Freihand 116863">
                  <a:extLst>
                    <a:ext uri="{FF2B5EF4-FFF2-40B4-BE49-F238E27FC236}">
                      <a16:creationId xmlns:a16="http://schemas.microsoft.com/office/drawing/2014/main" id="{9848687F-5787-442E-AA30-223A9E464611}"/>
                    </a:ext>
                  </a:extLst>
                </p:cNvPr>
                <p:cNvPicPr/>
                <p:nvPr/>
              </p:nvPicPr>
              <p:blipFill>
                <a:blip r:embed="rId502"/>
                <a:stretch>
                  <a:fillRect/>
                </a:stretch>
              </p:blipFill>
              <p:spPr>
                <a:xfrm>
                  <a:off x="9935722" y="2820632"/>
                  <a:ext cx="20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16865" name="Freihand 116864">
                  <a:extLst>
                    <a:ext uri="{FF2B5EF4-FFF2-40B4-BE49-F238E27FC236}">
                      <a16:creationId xmlns:a16="http://schemas.microsoft.com/office/drawing/2014/main" id="{55E1497B-BADB-476B-B280-5994B3501309}"/>
                    </a:ext>
                  </a:extLst>
                </p14:cNvPr>
                <p14:cNvContentPartPr/>
                <p14:nvPr/>
              </p14:nvContentPartPr>
              <p14:xfrm>
                <a:off x="9930682" y="2782832"/>
                <a:ext cx="9360" cy="11520"/>
              </p14:xfrm>
            </p:contentPart>
          </mc:Choice>
          <mc:Fallback>
            <p:pic>
              <p:nvPicPr>
                <p:cNvPr id="116865" name="Freihand 116864">
                  <a:extLst>
                    <a:ext uri="{FF2B5EF4-FFF2-40B4-BE49-F238E27FC236}">
                      <a16:creationId xmlns:a16="http://schemas.microsoft.com/office/drawing/2014/main" id="{55E1497B-BADB-476B-B280-5994B3501309}"/>
                    </a:ext>
                  </a:extLst>
                </p:cNvPr>
                <p:cNvPicPr/>
                <p:nvPr/>
              </p:nvPicPr>
              <p:blipFill>
                <a:blip r:embed="rId504"/>
                <a:stretch>
                  <a:fillRect/>
                </a:stretch>
              </p:blipFill>
              <p:spPr>
                <a:xfrm>
                  <a:off x="9926362" y="2778512"/>
                  <a:ext cx="18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16866" name="Freihand 116865">
                  <a:extLst>
                    <a:ext uri="{FF2B5EF4-FFF2-40B4-BE49-F238E27FC236}">
                      <a16:creationId xmlns:a16="http://schemas.microsoft.com/office/drawing/2014/main" id="{E554B10B-EBCA-4890-9204-A1DDE2E6BC4D}"/>
                    </a:ext>
                  </a:extLst>
                </p14:cNvPr>
                <p14:cNvContentPartPr/>
                <p14:nvPr/>
              </p14:nvContentPartPr>
              <p14:xfrm>
                <a:off x="9982882" y="2764832"/>
                <a:ext cx="210240" cy="115200"/>
              </p14:xfrm>
            </p:contentPart>
          </mc:Choice>
          <mc:Fallback>
            <p:pic>
              <p:nvPicPr>
                <p:cNvPr id="116866" name="Freihand 116865">
                  <a:extLst>
                    <a:ext uri="{FF2B5EF4-FFF2-40B4-BE49-F238E27FC236}">
                      <a16:creationId xmlns:a16="http://schemas.microsoft.com/office/drawing/2014/main" id="{E554B10B-EBCA-4890-9204-A1DDE2E6BC4D}"/>
                    </a:ext>
                  </a:extLst>
                </p:cNvPr>
                <p:cNvPicPr/>
                <p:nvPr/>
              </p:nvPicPr>
              <p:blipFill>
                <a:blip r:embed="rId506"/>
                <a:stretch>
                  <a:fillRect/>
                </a:stretch>
              </p:blipFill>
              <p:spPr>
                <a:xfrm>
                  <a:off x="9978562" y="2760512"/>
                  <a:ext cx="218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16867" name="Freihand 116866">
                  <a:extLst>
                    <a:ext uri="{FF2B5EF4-FFF2-40B4-BE49-F238E27FC236}">
                      <a16:creationId xmlns:a16="http://schemas.microsoft.com/office/drawing/2014/main" id="{DE4E314D-4D11-443B-94E4-5729DA2C1D4C}"/>
                    </a:ext>
                  </a:extLst>
                </p14:cNvPr>
                <p14:cNvContentPartPr/>
                <p14:nvPr/>
              </p14:nvContentPartPr>
              <p14:xfrm>
                <a:off x="10290682" y="2682392"/>
                <a:ext cx="315000" cy="257400"/>
              </p14:xfrm>
            </p:contentPart>
          </mc:Choice>
          <mc:Fallback>
            <p:pic>
              <p:nvPicPr>
                <p:cNvPr id="116867" name="Freihand 116866">
                  <a:extLst>
                    <a:ext uri="{FF2B5EF4-FFF2-40B4-BE49-F238E27FC236}">
                      <a16:creationId xmlns:a16="http://schemas.microsoft.com/office/drawing/2014/main" id="{DE4E314D-4D11-443B-94E4-5729DA2C1D4C}"/>
                    </a:ext>
                  </a:extLst>
                </p:cNvPr>
                <p:cNvPicPr/>
                <p:nvPr/>
              </p:nvPicPr>
              <p:blipFill>
                <a:blip r:embed="rId508"/>
                <a:stretch>
                  <a:fillRect/>
                </a:stretch>
              </p:blipFill>
              <p:spPr>
                <a:xfrm>
                  <a:off x="10286362" y="2678072"/>
                  <a:ext cx="3236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16868" name="Freihand 116867">
                  <a:extLst>
                    <a:ext uri="{FF2B5EF4-FFF2-40B4-BE49-F238E27FC236}">
                      <a16:creationId xmlns:a16="http://schemas.microsoft.com/office/drawing/2014/main" id="{E8FF2276-E7B9-44F8-AA7C-296DBFDA9D4E}"/>
                    </a:ext>
                  </a:extLst>
                </p14:cNvPr>
                <p14:cNvContentPartPr/>
                <p14:nvPr/>
              </p14:nvContentPartPr>
              <p14:xfrm>
                <a:off x="10683442" y="2631992"/>
                <a:ext cx="155880" cy="142560"/>
              </p14:xfrm>
            </p:contentPart>
          </mc:Choice>
          <mc:Fallback>
            <p:pic>
              <p:nvPicPr>
                <p:cNvPr id="116868" name="Freihand 116867">
                  <a:extLst>
                    <a:ext uri="{FF2B5EF4-FFF2-40B4-BE49-F238E27FC236}">
                      <a16:creationId xmlns:a16="http://schemas.microsoft.com/office/drawing/2014/main" id="{E8FF2276-E7B9-44F8-AA7C-296DBFDA9D4E}"/>
                    </a:ext>
                  </a:extLst>
                </p:cNvPr>
                <p:cNvPicPr/>
                <p:nvPr/>
              </p:nvPicPr>
              <p:blipFill>
                <a:blip r:embed="rId510"/>
                <a:stretch>
                  <a:fillRect/>
                </a:stretch>
              </p:blipFill>
              <p:spPr>
                <a:xfrm>
                  <a:off x="10679122" y="2627672"/>
                  <a:ext cx="164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16869" name="Freihand 116868">
                  <a:extLst>
                    <a:ext uri="{FF2B5EF4-FFF2-40B4-BE49-F238E27FC236}">
                      <a16:creationId xmlns:a16="http://schemas.microsoft.com/office/drawing/2014/main" id="{FC39CCE7-0856-443C-8624-0393A6F95426}"/>
                    </a:ext>
                  </a:extLst>
                </p14:cNvPr>
                <p14:cNvContentPartPr/>
                <p14:nvPr/>
              </p14:nvContentPartPr>
              <p14:xfrm>
                <a:off x="10791082" y="2667272"/>
                <a:ext cx="102960" cy="81000"/>
              </p14:xfrm>
            </p:contentPart>
          </mc:Choice>
          <mc:Fallback>
            <p:pic>
              <p:nvPicPr>
                <p:cNvPr id="116869" name="Freihand 116868">
                  <a:extLst>
                    <a:ext uri="{FF2B5EF4-FFF2-40B4-BE49-F238E27FC236}">
                      <a16:creationId xmlns:a16="http://schemas.microsoft.com/office/drawing/2014/main" id="{FC39CCE7-0856-443C-8624-0393A6F95426}"/>
                    </a:ext>
                  </a:extLst>
                </p:cNvPr>
                <p:cNvPicPr/>
                <p:nvPr/>
              </p:nvPicPr>
              <p:blipFill>
                <a:blip r:embed="rId512"/>
                <a:stretch>
                  <a:fillRect/>
                </a:stretch>
              </p:blipFill>
              <p:spPr>
                <a:xfrm>
                  <a:off x="10786762" y="2662952"/>
                  <a:ext cx="111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16870" name="Freihand 116869">
                  <a:extLst>
                    <a:ext uri="{FF2B5EF4-FFF2-40B4-BE49-F238E27FC236}">
                      <a16:creationId xmlns:a16="http://schemas.microsoft.com/office/drawing/2014/main" id="{49756B8D-6961-4459-AF64-50BE66B9C838}"/>
                    </a:ext>
                  </a:extLst>
                </p14:cNvPr>
                <p14:cNvContentPartPr/>
                <p14:nvPr/>
              </p14:nvContentPartPr>
              <p14:xfrm>
                <a:off x="10899802" y="2648912"/>
                <a:ext cx="289080" cy="214200"/>
              </p14:xfrm>
            </p:contentPart>
          </mc:Choice>
          <mc:Fallback>
            <p:pic>
              <p:nvPicPr>
                <p:cNvPr id="116870" name="Freihand 116869">
                  <a:extLst>
                    <a:ext uri="{FF2B5EF4-FFF2-40B4-BE49-F238E27FC236}">
                      <a16:creationId xmlns:a16="http://schemas.microsoft.com/office/drawing/2014/main" id="{49756B8D-6961-4459-AF64-50BE66B9C838}"/>
                    </a:ext>
                  </a:extLst>
                </p:cNvPr>
                <p:cNvPicPr/>
                <p:nvPr/>
              </p:nvPicPr>
              <p:blipFill>
                <a:blip r:embed="rId514"/>
                <a:stretch>
                  <a:fillRect/>
                </a:stretch>
              </p:blipFill>
              <p:spPr>
                <a:xfrm>
                  <a:off x="10895482" y="2644592"/>
                  <a:ext cx="2977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16871" name="Freihand 116870">
                  <a:extLst>
                    <a:ext uri="{FF2B5EF4-FFF2-40B4-BE49-F238E27FC236}">
                      <a16:creationId xmlns:a16="http://schemas.microsoft.com/office/drawing/2014/main" id="{423CA170-EBFF-4678-8C7A-89C6B14217D3}"/>
                    </a:ext>
                  </a:extLst>
                </p14:cNvPr>
                <p14:cNvContentPartPr/>
                <p14:nvPr/>
              </p14:nvContentPartPr>
              <p14:xfrm>
                <a:off x="11218762" y="2617592"/>
                <a:ext cx="140040" cy="66960"/>
              </p14:xfrm>
            </p:contentPart>
          </mc:Choice>
          <mc:Fallback>
            <p:pic>
              <p:nvPicPr>
                <p:cNvPr id="116871" name="Freihand 116870">
                  <a:extLst>
                    <a:ext uri="{FF2B5EF4-FFF2-40B4-BE49-F238E27FC236}">
                      <a16:creationId xmlns:a16="http://schemas.microsoft.com/office/drawing/2014/main" id="{423CA170-EBFF-4678-8C7A-89C6B14217D3}"/>
                    </a:ext>
                  </a:extLst>
                </p:cNvPr>
                <p:cNvPicPr/>
                <p:nvPr/>
              </p:nvPicPr>
              <p:blipFill>
                <a:blip r:embed="rId516"/>
                <a:stretch>
                  <a:fillRect/>
                </a:stretch>
              </p:blipFill>
              <p:spPr>
                <a:xfrm>
                  <a:off x="11214442" y="2613272"/>
                  <a:ext cx="148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16872" name="Freihand 116871">
                  <a:extLst>
                    <a:ext uri="{FF2B5EF4-FFF2-40B4-BE49-F238E27FC236}">
                      <a16:creationId xmlns:a16="http://schemas.microsoft.com/office/drawing/2014/main" id="{B9DE7CB8-A9DC-40B9-8779-C07C89C7AE46}"/>
                    </a:ext>
                  </a:extLst>
                </p14:cNvPr>
                <p14:cNvContentPartPr/>
                <p14:nvPr/>
              </p14:nvContentPartPr>
              <p14:xfrm>
                <a:off x="11413882" y="2564672"/>
                <a:ext cx="85680" cy="75600"/>
              </p14:xfrm>
            </p:contentPart>
          </mc:Choice>
          <mc:Fallback>
            <p:pic>
              <p:nvPicPr>
                <p:cNvPr id="116872" name="Freihand 116871">
                  <a:extLst>
                    <a:ext uri="{FF2B5EF4-FFF2-40B4-BE49-F238E27FC236}">
                      <a16:creationId xmlns:a16="http://schemas.microsoft.com/office/drawing/2014/main" id="{B9DE7CB8-A9DC-40B9-8779-C07C89C7AE46}"/>
                    </a:ext>
                  </a:extLst>
                </p:cNvPr>
                <p:cNvPicPr/>
                <p:nvPr/>
              </p:nvPicPr>
              <p:blipFill>
                <a:blip r:embed="rId518"/>
                <a:stretch>
                  <a:fillRect/>
                </a:stretch>
              </p:blipFill>
              <p:spPr>
                <a:xfrm>
                  <a:off x="11409562" y="2560352"/>
                  <a:ext cx="94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16873" name="Freihand 116872">
                  <a:extLst>
                    <a:ext uri="{FF2B5EF4-FFF2-40B4-BE49-F238E27FC236}">
                      <a16:creationId xmlns:a16="http://schemas.microsoft.com/office/drawing/2014/main" id="{E237BD7C-A15F-4DB8-83C5-E14B9C7ED998}"/>
                    </a:ext>
                  </a:extLst>
                </p14:cNvPr>
                <p14:cNvContentPartPr/>
                <p14:nvPr/>
              </p14:nvContentPartPr>
              <p14:xfrm>
                <a:off x="11495602" y="2513552"/>
                <a:ext cx="337680" cy="91800"/>
              </p14:xfrm>
            </p:contentPart>
          </mc:Choice>
          <mc:Fallback>
            <p:pic>
              <p:nvPicPr>
                <p:cNvPr id="116873" name="Freihand 116872">
                  <a:extLst>
                    <a:ext uri="{FF2B5EF4-FFF2-40B4-BE49-F238E27FC236}">
                      <a16:creationId xmlns:a16="http://schemas.microsoft.com/office/drawing/2014/main" id="{E237BD7C-A15F-4DB8-83C5-E14B9C7ED998}"/>
                    </a:ext>
                  </a:extLst>
                </p:cNvPr>
                <p:cNvPicPr/>
                <p:nvPr/>
              </p:nvPicPr>
              <p:blipFill>
                <a:blip r:embed="rId520"/>
                <a:stretch>
                  <a:fillRect/>
                </a:stretch>
              </p:blipFill>
              <p:spPr>
                <a:xfrm>
                  <a:off x="11491282" y="2509232"/>
                  <a:ext cx="346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16874" name="Freihand 116873">
                  <a:extLst>
                    <a:ext uri="{FF2B5EF4-FFF2-40B4-BE49-F238E27FC236}">
                      <a16:creationId xmlns:a16="http://schemas.microsoft.com/office/drawing/2014/main" id="{362C2979-7A21-4963-91C5-C230E494B6F0}"/>
                    </a:ext>
                  </a:extLst>
                </p14:cNvPr>
                <p14:cNvContentPartPr/>
                <p14:nvPr/>
              </p14:nvContentPartPr>
              <p14:xfrm>
                <a:off x="11793322" y="2471072"/>
                <a:ext cx="20880" cy="1800"/>
              </p14:xfrm>
            </p:contentPart>
          </mc:Choice>
          <mc:Fallback>
            <p:pic>
              <p:nvPicPr>
                <p:cNvPr id="116874" name="Freihand 116873">
                  <a:extLst>
                    <a:ext uri="{FF2B5EF4-FFF2-40B4-BE49-F238E27FC236}">
                      <a16:creationId xmlns:a16="http://schemas.microsoft.com/office/drawing/2014/main" id="{362C2979-7A21-4963-91C5-C230E494B6F0}"/>
                    </a:ext>
                  </a:extLst>
                </p:cNvPr>
                <p:cNvPicPr/>
                <p:nvPr/>
              </p:nvPicPr>
              <p:blipFill>
                <a:blip r:embed="rId16"/>
                <a:stretch>
                  <a:fillRect/>
                </a:stretch>
              </p:blipFill>
              <p:spPr>
                <a:xfrm>
                  <a:off x="11789002" y="2466752"/>
                  <a:ext cx="295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16875" name="Freihand 116874">
                  <a:extLst>
                    <a:ext uri="{FF2B5EF4-FFF2-40B4-BE49-F238E27FC236}">
                      <a16:creationId xmlns:a16="http://schemas.microsoft.com/office/drawing/2014/main" id="{1D79425A-FF94-4265-9717-9F1045BA9A30}"/>
                    </a:ext>
                  </a:extLst>
                </p14:cNvPr>
                <p14:cNvContentPartPr/>
                <p14:nvPr/>
              </p14:nvContentPartPr>
              <p14:xfrm>
                <a:off x="8542162" y="3301952"/>
                <a:ext cx="193320" cy="83160"/>
              </p14:xfrm>
            </p:contentPart>
          </mc:Choice>
          <mc:Fallback>
            <p:pic>
              <p:nvPicPr>
                <p:cNvPr id="116875" name="Freihand 116874">
                  <a:extLst>
                    <a:ext uri="{FF2B5EF4-FFF2-40B4-BE49-F238E27FC236}">
                      <a16:creationId xmlns:a16="http://schemas.microsoft.com/office/drawing/2014/main" id="{1D79425A-FF94-4265-9717-9F1045BA9A30}"/>
                    </a:ext>
                  </a:extLst>
                </p:cNvPr>
                <p:cNvPicPr/>
                <p:nvPr/>
              </p:nvPicPr>
              <p:blipFill>
                <a:blip r:embed="rId523"/>
                <a:stretch>
                  <a:fillRect/>
                </a:stretch>
              </p:blipFill>
              <p:spPr>
                <a:xfrm>
                  <a:off x="8537842" y="3297632"/>
                  <a:ext cx="201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16876" name="Freihand 116875">
                  <a:extLst>
                    <a:ext uri="{FF2B5EF4-FFF2-40B4-BE49-F238E27FC236}">
                      <a16:creationId xmlns:a16="http://schemas.microsoft.com/office/drawing/2014/main" id="{FEFCCBC8-8760-49D8-9A73-FF8807D0F58F}"/>
                    </a:ext>
                  </a:extLst>
                </p14:cNvPr>
                <p14:cNvContentPartPr/>
                <p14:nvPr/>
              </p14:nvContentPartPr>
              <p14:xfrm>
                <a:off x="8712442" y="3246872"/>
                <a:ext cx="28800" cy="13680"/>
              </p14:xfrm>
            </p:contentPart>
          </mc:Choice>
          <mc:Fallback>
            <p:pic>
              <p:nvPicPr>
                <p:cNvPr id="116876" name="Freihand 116875">
                  <a:extLst>
                    <a:ext uri="{FF2B5EF4-FFF2-40B4-BE49-F238E27FC236}">
                      <a16:creationId xmlns:a16="http://schemas.microsoft.com/office/drawing/2014/main" id="{FEFCCBC8-8760-49D8-9A73-FF8807D0F58F}"/>
                    </a:ext>
                  </a:extLst>
                </p:cNvPr>
                <p:cNvPicPr/>
                <p:nvPr/>
              </p:nvPicPr>
              <p:blipFill>
                <a:blip r:embed="rId525"/>
                <a:stretch>
                  <a:fillRect/>
                </a:stretch>
              </p:blipFill>
              <p:spPr>
                <a:xfrm>
                  <a:off x="8708122" y="3242552"/>
                  <a:ext cx="37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16877" name="Freihand 116876">
                  <a:extLst>
                    <a:ext uri="{FF2B5EF4-FFF2-40B4-BE49-F238E27FC236}">
                      <a16:creationId xmlns:a16="http://schemas.microsoft.com/office/drawing/2014/main" id="{9D612F44-FF9A-43B2-BF4A-11DAC6810109}"/>
                    </a:ext>
                  </a:extLst>
                </p14:cNvPr>
                <p14:cNvContentPartPr/>
                <p14:nvPr/>
              </p14:nvContentPartPr>
              <p14:xfrm>
                <a:off x="8829082" y="3195032"/>
                <a:ext cx="101880" cy="139680"/>
              </p14:xfrm>
            </p:contentPart>
          </mc:Choice>
          <mc:Fallback>
            <p:pic>
              <p:nvPicPr>
                <p:cNvPr id="116877" name="Freihand 116876">
                  <a:extLst>
                    <a:ext uri="{FF2B5EF4-FFF2-40B4-BE49-F238E27FC236}">
                      <a16:creationId xmlns:a16="http://schemas.microsoft.com/office/drawing/2014/main" id="{9D612F44-FF9A-43B2-BF4A-11DAC6810109}"/>
                    </a:ext>
                  </a:extLst>
                </p:cNvPr>
                <p:cNvPicPr/>
                <p:nvPr/>
              </p:nvPicPr>
              <p:blipFill>
                <a:blip r:embed="rId527"/>
                <a:stretch>
                  <a:fillRect/>
                </a:stretch>
              </p:blipFill>
              <p:spPr>
                <a:xfrm>
                  <a:off x="8824762" y="3190712"/>
                  <a:ext cx="110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16878" name="Freihand 116877">
                  <a:extLst>
                    <a:ext uri="{FF2B5EF4-FFF2-40B4-BE49-F238E27FC236}">
                      <a16:creationId xmlns:a16="http://schemas.microsoft.com/office/drawing/2014/main" id="{FCCCF8B7-365C-403E-92C0-8E894DC9BE2E}"/>
                    </a:ext>
                  </a:extLst>
                </p14:cNvPr>
                <p14:cNvContentPartPr/>
                <p14:nvPr/>
              </p14:nvContentPartPr>
              <p14:xfrm>
                <a:off x="8973802" y="3231392"/>
                <a:ext cx="133200" cy="60120"/>
              </p14:xfrm>
            </p:contentPart>
          </mc:Choice>
          <mc:Fallback>
            <p:pic>
              <p:nvPicPr>
                <p:cNvPr id="116878" name="Freihand 116877">
                  <a:extLst>
                    <a:ext uri="{FF2B5EF4-FFF2-40B4-BE49-F238E27FC236}">
                      <a16:creationId xmlns:a16="http://schemas.microsoft.com/office/drawing/2014/main" id="{FCCCF8B7-365C-403E-92C0-8E894DC9BE2E}"/>
                    </a:ext>
                  </a:extLst>
                </p:cNvPr>
                <p:cNvPicPr/>
                <p:nvPr/>
              </p:nvPicPr>
              <p:blipFill>
                <a:blip r:embed="rId529"/>
                <a:stretch>
                  <a:fillRect/>
                </a:stretch>
              </p:blipFill>
              <p:spPr>
                <a:xfrm>
                  <a:off x="8969482" y="3227072"/>
                  <a:ext cx="141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16879" name="Freihand 116878">
                  <a:extLst>
                    <a:ext uri="{FF2B5EF4-FFF2-40B4-BE49-F238E27FC236}">
                      <a16:creationId xmlns:a16="http://schemas.microsoft.com/office/drawing/2014/main" id="{590760A7-397D-454C-AAAF-5C371A1E79F1}"/>
                    </a:ext>
                  </a:extLst>
                </p14:cNvPr>
                <p14:cNvContentPartPr/>
                <p14:nvPr/>
              </p14:nvContentPartPr>
              <p14:xfrm>
                <a:off x="9123202" y="3141392"/>
                <a:ext cx="122400" cy="129240"/>
              </p14:xfrm>
            </p:contentPart>
          </mc:Choice>
          <mc:Fallback>
            <p:pic>
              <p:nvPicPr>
                <p:cNvPr id="116879" name="Freihand 116878">
                  <a:extLst>
                    <a:ext uri="{FF2B5EF4-FFF2-40B4-BE49-F238E27FC236}">
                      <a16:creationId xmlns:a16="http://schemas.microsoft.com/office/drawing/2014/main" id="{590760A7-397D-454C-AAAF-5C371A1E79F1}"/>
                    </a:ext>
                  </a:extLst>
                </p:cNvPr>
                <p:cNvPicPr/>
                <p:nvPr/>
              </p:nvPicPr>
              <p:blipFill>
                <a:blip r:embed="rId531"/>
                <a:stretch>
                  <a:fillRect/>
                </a:stretch>
              </p:blipFill>
              <p:spPr>
                <a:xfrm>
                  <a:off x="9118882" y="3137072"/>
                  <a:ext cx="131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16880" name="Freihand 116879">
                  <a:extLst>
                    <a:ext uri="{FF2B5EF4-FFF2-40B4-BE49-F238E27FC236}">
                      <a16:creationId xmlns:a16="http://schemas.microsoft.com/office/drawing/2014/main" id="{FBC7FC7E-54D3-4E2D-8B07-FCBD6F33FDD4}"/>
                    </a:ext>
                  </a:extLst>
                </p14:cNvPr>
                <p14:cNvContentPartPr/>
                <p14:nvPr/>
              </p14:nvContentPartPr>
              <p14:xfrm>
                <a:off x="9301762" y="3141752"/>
                <a:ext cx="90000" cy="156960"/>
              </p14:xfrm>
            </p:contentPart>
          </mc:Choice>
          <mc:Fallback>
            <p:pic>
              <p:nvPicPr>
                <p:cNvPr id="116880" name="Freihand 116879">
                  <a:extLst>
                    <a:ext uri="{FF2B5EF4-FFF2-40B4-BE49-F238E27FC236}">
                      <a16:creationId xmlns:a16="http://schemas.microsoft.com/office/drawing/2014/main" id="{FBC7FC7E-54D3-4E2D-8B07-FCBD6F33FDD4}"/>
                    </a:ext>
                  </a:extLst>
                </p:cNvPr>
                <p:cNvPicPr/>
                <p:nvPr/>
              </p:nvPicPr>
              <p:blipFill>
                <a:blip r:embed="rId533"/>
                <a:stretch>
                  <a:fillRect/>
                </a:stretch>
              </p:blipFill>
              <p:spPr>
                <a:xfrm>
                  <a:off x="9297442" y="3137432"/>
                  <a:ext cx="98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16881" name="Freihand 116880">
                  <a:extLst>
                    <a:ext uri="{FF2B5EF4-FFF2-40B4-BE49-F238E27FC236}">
                      <a16:creationId xmlns:a16="http://schemas.microsoft.com/office/drawing/2014/main" id="{C76D260A-8979-44ED-83E7-790DD262BD03}"/>
                    </a:ext>
                  </a:extLst>
                </p14:cNvPr>
                <p14:cNvContentPartPr/>
                <p14:nvPr/>
              </p14:nvContentPartPr>
              <p14:xfrm>
                <a:off x="9402922" y="3133112"/>
                <a:ext cx="82800" cy="78840"/>
              </p14:xfrm>
            </p:contentPart>
          </mc:Choice>
          <mc:Fallback>
            <p:pic>
              <p:nvPicPr>
                <p:cNvPr id="116881" name="Freihand 116880">
                  <a:extLst>
                    <a:ext uri="{FF2B5EF4-FFF2-40B4-BE49-F238E27FC236}">
                      <a16:creationId xmlns:a16="http://schemas.microsoft.com/office/drawing/2014/main" id="{C76D260A-8979-44ED-83E7-790DD262BD03}"/>
                    </a:ext>
                  </a:extLst>
                </p:cNvPr>
                <p:cNvPicPr/>
                <p:nvPr/>
              </p:nvPicPr>
              <p:blipFill>
                <a:blip r:embed="rId535"/>
                <a:stretch>
                  <a:fillRect/>
                </a:stretch>
              </p:blipFill>
              <p:spPr>
                <a:xfrm>
                  <a:off x="9398602" y="3128792"/>
                  <a:ext cx="91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16882" name="Freihand 116881">
                  <a:extLst>
                    <a:ext uri="{FF2B5EF4-FFF2-40B4-BE49-F238E27FC236}">
                      <a16:creationId xmlns:a16="http://schemas.microsoft.com/office/drawing/2014/main" id="{8EDF4D15-9510-43DE-B85D-8FD65A478EF6}"/>
                    </a:ext>
                  </a:extLst>
                </p14:cNvPr>
                <p14:cNvContentPartPr/>
                <p14:nvPr/>
              </p14:nvContentPartPr>
              <p14:xfrm>
                <a:off x="9491482" y="3086672"/>
                <a:ext cx="178560" cy="93240"/>
              </p14:xfrm>
            </p:contentPart>
          </mc:Choice>
          <mc:Fallback>
            <p:pic>
              <p:nvPicPr>
                <p:cNvPr id="116882" name="Freihand 116881">
                  <a:extLst>
                    <a:ext uri="{FF2B5EF4-FFF2-40B4-BE49-F238E27FC236}">
                      <a16:creationId xmlns:a16="http://schemas.microsoft.com/office/drawing/2014/main" id="{8EDF4D15-9510-43DE-B85D-8FD65A478EF6}"/>
                    </a:ext>
                  </a:extLst>
                </p:cNvPr>
                <p:cNvPicPr/>
                <p:nvPr/>
              </p:nvPicPr>
              <p:blipFill>
                <a:blip r:embed="rId537"/>
                <a:stretch>
                  <a:fillRect/>
                </a:stretch>
              </p:blipFill>
              <p:spPr>
                <a:xfrm>
                  <a:off x="9487162" y="3082352"/>
                  <a:ext cx="187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16883" name="Freihand 116882">
                  <a:extLst>
                    <a:ext uri="{FF2B5EF4-FFF2-40B4-BE49-F238E27FC236}">
                      <a16:creationId xmlns:a16="http://schemas.microsoft.com/office/drawing/2014/main" id="{61B49265-BBDA-4A9A-AE67-C1E06626ADAE}"/>
                    </a:ext>
                  </a:extLst>
                </p14:cNvPr>
                <p14:cNvContentPartPr/>
                <p14:nvPr/>
              </p14:nvContentPartPr>
              <p14:xfrm>
                <a:off x="9574282" y="3125192"/>
                <a:ext cx="71640" cy="16200"/>
              </p14:xfrm>
            </p:contentPart>
          </mc:Choice>
          <mc:Fallback>
            <p:pic>
              <p:nvPicPr>
                <p:cNvPr id="116883" name="Freihand 116882">
                  <a:extLst>
                    <a:ext uri="{FF2B5EF4-FFF2-40B4-BE49-F238E27FC236}">
                      <a16:creationId xmlns:a16="http://schemas.microsoft.com/office/drawing/2014/main" id="{61B49265-BBDA-4A9A-AE67-C1E06626ADAE}"/>
                    </a:ext>
                  </a:extLst>
                </p:cNvPr>
                <p:cNvPicPr/>
                <p:nvPr/>
              </p:nvPicPr>
              <p:blipFill>
                <a:blip r:embed="rId539"/>
                <a:stretch>
                  <a:fillRect/>
                </a:stretch>
              </p:blipFill>
              <p:spPr>
                <a:xfrm>
                  <a:off x="9569962" y="3120872"/>
                  <a:ext cx="80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16884" name="Freihand 116883">
                  <a:extLst>
                    <a:ext uri="{FF2B5EF4-FFF2-40B4-BE49-F238E27FC236}">
                      <a16:creationId xmlns:a16="http://schemas.microsoft.com/office/drawing/2014/main" id="{67D458D2-3E2B-41E0-9613-BA95F1265EA4}"/>
                    </a:ext>
                  </a:extLst>
                </p14:cNvPr>
                <p14:cNvContentPartPr/>
                <p14:nvPr/>
              </p14:nvContentPartPr>
              <p14:xfrm>
                <a:off x="9688402" y="3057512"/>
                <a:ext cx="79200" cy="87120"/>
              </p14:xfrm>
            </p:contentPart>
          </mc:Choice>
          <mc:Fallback>
            <p:pic>
              <p:nvPicPr>
                <p:cNvPr id="116884" name="Freihand 116883">
                  <a:extLst>
                    <a:ext uri="{FF2B5EF4-FFF2-40B4-BE49-F238E27FC236}">
                      <a16:creationId xmlns:a16="http://schemas.microsoft.com/office/drawing/2014/main" id="{67D458D2-3E2B-41E0-9613-BA95F1265EA4}"/>
                    </a:ext>
                  </a:extLst>
                </p:cNvPr>
                <p:cNvPicPr/>
                <p:nvPr/>
              </p:nvPicPr>
              <p:blipFill>
                <a:blip r:embed="rId541"/>
                <a:stretch>
                  <a:fillRect/>
                </a:stretch>
              </p:blipFill>
              <p:spPr>
                <a:xfrm>
                  <a:off x="9684082" y="3053192"/>
                  <a:ext cx="87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16885" name="Freihand 116884">
                  <a:extLst>
                    <a:ext uri="{FF2B5EF4-FFF2-40B4-BE49-F238E27FC236}">
                      <a16:creationId xmlns:a16="http://schemas.microsoft.com/office/drawing/2014/main" id="{0F884C96-5748-4393-BD18-D8A93AD44B25}"/>
                    </a:ext>
                  </a:extLst>
                </p14:cNvPr>
                <p14:cNvContentPartPr/>
                <p14:nvPr/>
              </p14:nvContentPartPr>
              <p14:xfrm>
                <a:off x="9769042" y="3043832"/>
                <a:ext cx="74880" cy="93960"/>
              </p14:xfrm>
            </p:contentPart>
          </mc:Choice>
          <mc:Fallback>
            <p:pic>
              <p:nvPicPr>
                <p:cNvPr id="116885" name="Freihand 116884">
                  <a:extLst>
                    <a:ext uri="{FF2B5EF4-FFF2-40B4-BE49-F238E27FC236}">
                      <a16:creationId xmlns:a16="http://schemas.microsoft.com/office/drawing/2014/main" id="{0F884C96-5748-4393-BD18-D8A93AD44B25}"/>
                    </a:ext>
                  </a:extLst>
                </p:cNvPr>
                <p:cNvPicPr/>
                <p:nvPr/>
              </p:nvPicPr>
              <p:blipFill>
                <a:blip r:embed="rId543"/>
                <a:stretch>
                  <a:fillRect/>
                </a:stretch>
              </p:blipFill>
              <p:spPr>
                <a:xfrm>
                  <a:off x="9764722" y="3039512"/>
                  <a:ext cx="83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16886" name="Freihand 116885">
                  <a:extLst>
                    <a:ext uri="{FF2B5EF4-FFF2-40B4-BE49-F238E27FC236}">
                      <a16:creationId xmlns:a16="http://schemas.microsoft.com/office/drawing/2014/main" id="{D666FABE-68E8-4630-9175-1B04FD2901CD}"/>
                    </a:ext>
                  </a:extLst>
                </p14:cNvPr>
                <p14:cNvContentPartPr/>
                <p14:nvPr/>
              </p14:nvContentPartPr>
              <p14:xfrm>
                <a:off x="9853642" y="3034832"/>
                <a:ext cx="72360" cy="91440"/>
              </p14:xfrm>
            </p:contentPart>
          </mc:Choice>
          <mc:Fallback>
            <p:pic>
              <p:nvPicPr>
                <p:cNvPr id="116886" name="Freihand 116885">
                  <a:extLst>
                    <a:ext uri="{FF2B5EF4-FFF2-40B4-BE49-F238E27FC236}">
                      <a16:creationId xmlns:a16="http://schemas.microsoft.com/office/drawing/2014/main" id="{D666FABE-68E8-4630-9175-1B04FD2901CD}"/>
                    </a:ext>
                  </a:extLst>
                </p:cNvPr>
                <p:cNvPicPr/>
                <p:nvPr/>
              </p:nvPicPr>
              <p:blipFill>
                <a:blip r:embed="rId545"/>
                <a:stretch>
                  <a:fillRect/>
                </a:stretch>
              </p:blipFill>
              <p:spPr>
                <a:xfrm>
                  <a:off x="9849322" y="3030512"/>
                  <a:ext cx="81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16887" name="Freihand 116886">
                  <a:extLst>
                    <a:ext uri="{FF2B5EF4-FFF2-40B4-BE49-F238E27FC236}">
                      <a16:creationId xmlns:a16="http://schemas.microsoft.com/office/drawing/2014/main" id="{8532D752-6114-4915-90F6-931DD4CAE28E}"/>
                    </a:ext>
                  </a:extLst>
                </p14:cNvPr>
                <p14:cNvContentPartPr/>
                <p14:nvPr/>
              </p14:nvContentPartPr>
              <p14:xfrm>
                <a:off x="10000522" y="3056072"/>
                <a:ext cx="8640" cy="108720"/>
              </p14:xfrm>
            </p:contentPart>
          </mc:Choice>
          <mc:Fallback>
            <p:pic>
              <p:nvPicPr>
                <p:cNvPr id="116887" name="Freihand 116886">
                  <a:extLst>
                    <a:ext uri="{FF2B5EF4-FFF2-40B4-BE49-F238E27FC236}">
                      <a16:creationId xmlns:a16="http://schemas.microsoft.com/office/drawing/2014/main" id="{8532D752-6114-4915-90F6-931DD4CAE28E}"/>
                    </a:ext>
                  </a:extLst>
                </p:cNvPr>
                <p:cNvPicPr/>
                <p:nvPr/>
              </p:nvPicPr>
              <p:blipFill>
                <a:blip r:embed="rId547"/>
                <a:stretch>
                  <a:fillRect/>
                </a:stretch>
              </p:blipFill>
              <p:spPr>
                <a:xfrm>
                  <a:off x="9996202" y="3051752"/>
                  <a:ext cx="17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16888" name="Freihand 116887">
                  <a:extLst>
                    <a:ext uri="{FF2B5EF4-FFF2-40B4-BE49-F238E27FC236}">
                      <a16:creationId xmlns:a16="http://schemas.microsoft.com/office/drawing/2014/main" id="{EBDBE4DB-84D0-4364-8DC3-10CDC438E0F1}"/>
                    </a:ext>
                  </a:extLst>
                </p14:cNvPr>
                <p14:cNvContentPartPr/>
                <p14:nvPr/>
              </p14:nvContentPartPr>
              <p14:xfrm>
                <a:off x="10082242" y="2962112"/>
                <a:ext cx="310320" cy="114840"/>
              </p14:xfrm>
            </p:contentPart>
          </mc:Choice>
          <mc:Fallback>
            <p:pic>
              <p:nvPicPr>
                <p:cNvPr id="116888" name="Freihand 116887">
                  <a:extLst>
                    <a:ext uri="{FF2B5EF4-FFF2-40B4-BE49-F238E27FC236}">
                      <a16:creationId xmlns:a16="http://schemas.microsoft.com/office/drawing/2014/main" id="{EBDBE4DB-84D0-4364-8DC3-10CDC438E0F1}"/>
                    </a:ext>
                  </a:extLst>
                </p:cNvPr>
                <p:cNvPicPr/>
                <p:nvPr/>
              </p:nvPicPr>
              <p:blipFill>
                <a:blip r:embed="rId549"/>
                <a:stretch>
                  <a:fillRect/>
                </a:stretch>
              </p:blipFill>
              <p:spPr>
                <a:xfrm>
                  <a:off x="10077922" y="2957792"/>
                  <a:ext cx="318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16889" name="Freihand 116888">
                  <a:extLst>
                    <a:ext uri="{FF2B5EF4-FFF2-40B4-BE49-F238E27FC236}">
                      <a16:creationId xmlns:a16="http://schemas.microsoft.com/office/drawing/2014/main" id="{95842380-6973-4BF7-BC82-F6B10202CAE0}"/>
                    </a:ext>
                  </a:extLst>
                </p14:cNvPr>
                <p14:cNvContentPartPr/>
                <p14:nvPr/>
              </p14:nvContentPartPr>
              <p14:xfrm>
                <a:off x="10309762" y="2907392"/>
                <a:ext cx="7920" cy="18720"/>
              </p14:xfrm>
            </p:contentPart>
          </mc:Choice>
          <mc:Fallback>
            <p:pic>
              <p:nvPicPr>
                <p:cNvPr id="116889" name="Freihand 116888">
                  <a:extLst>
                    <a:ext uri="{FF2B5EF4-FFF2-40B4-BE49-F238E27FC236}">
                      <a16:creationId xmlns:a16="http://schemas.microsoft.com/office/drawing/2014/main" id="{95842380-6973-4BF7-BC82-F6B10202CAE0}"/>
                    </a:ext>
                  </a:extLst>
                </p:cNvPr>
                <p:cNvPicPr/>
                <p:nvPr/>
              </p:nvPicPr>
              <p:blipFill>
                <a:blip r:embed="rId551"/>
                <a:stretch>
                  <a:fillRect/>
                </a:stretch>
              </p:blipFill>
              <p:spPr>
                <a:xfrm>
                  <a:off x="10305442" y="2903072"/>
                  <a:ext cx="16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16890" name="Freihand 116889">
                  <a:extLst>
                    <a:ext uri="{FF2B5EF4-FFF2-40B4-BE49-F238E27FC236}">
                      <a16:creationId xmlns:a16="http://schemas.microsoft.com/office/drawing/2014/main" id="{24D4230D-39BB-40A8-89C3-23C5C2D12EC8}"/>
                    </a:ext>
                  </a:extLst>
                </p14:cNvPr>
                <p14:cNvContentPartPr/>
                <p14:nvPr/>
              </p14:nvContentPartPr>
              <p14:xfrm>
                <a:off x="10493722" y="2950952"/>
                <a:ext cx="90360" cy="220680"/>
              </p14:xfrm>
            </p:contentPart>
          </mc:Choice>
          <mc:Fallback>
            <p:pic>
              <p:nvPicPr>
                <p:cNvPr id="116890" name="Freihand 116889">
                  <a:extLst>
                    <a:ext uri="{FF2B5EF4-FFF2-40B4-BE49-F238E27FC236}">
                      <a16:creationId xmlns:a16="http://schemas.microsoft.com/office/drawing/2014/main" id="{24D4230D-39BB-40A8-89C3-23C5C2D12EC8}"/>
                    </a:ext>
                  </a:extLst>
                </p:cNvPr>
                <p:cNvPicPr/>
                <p:nvPr/>
              </p:nvPicPr>
              <p:blipFill>
                <a:blip r:embed="rId553"/>
                <a:stretch>
                  <a:fillRect/>
                </a:stretch>
              </p:blipFill>
              <p:spPr>
                <a:xfrm>
                  <a:off x="10489402" y="2946632"/>
                  <a:ext cx="990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16891" name="Freihand 116890">
                  <a:extLst>
                    <a:ext uri="{FF2B5EF4-FFF2-40B4-BE49-F238E27FC236}">
                      <a16:creationId xmlns:a16="http://schemas.microsoft.com/office/drawing/2014/main" id="{B16EF1BD-A37C-4A1D-A2D2-73D349F02DCE}"/>
                    </a:ext>
                  </a:extLst>
                </p14:cNvPr>
                <p14:cNvContentPartPr/>
                <p14:nvPr/>
              </p14:nvContentPartPr>
              <p14:xfrm>
                <a:off x="10597042" y="2923592"/>
                <a:ext cx="224640" cy="93600"/>
              </p14:xfrm>
            </p:contentPart>
          </mc:Choice>
          <mc:Fallback>
            <p:pic>
              <p:nvPicPr>
                <p:cNvPr id="116891" name="Freihand 116890">
                  <a:extLst>
                    <a:ext uri="{FF2B5EF4-FFF2-40B4-BE49-F238E27FC236}">
                      <a16:creationId xmlns:a16="http://schemas.microsoft.com/office/drawing/2014/main" id="{B16EF1BD-A37C-4A1D-A2D2-73D349F02DCE}"/>
                    </a:ext>
                  </a:extLst>
                </p:cNvPr>
                <p:cNvPicPr/>
                <p:nvPr/>
              </p:nvPicPr>
              <p:blipFill>
                <a:blip r:embed="rId555"/>
                <a:stretch>
                  <a:fillRect/>
                </a:stretch>
              </p:blipFill>
              <p:spPr>
                <a:xfrm>
                  <a:off x="10592722" y="2919272"/>
                  <a:ext cx="233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16892" name="Freihand 116891">
                  <a:extLst>
                    <a:ext uri="{FF2B5EF4-FFF2-40B4-BE49-F238E27FC236}">
                      <a16:creationId xmlns:a16="http://schemas.microsoft.com/office/drawing/2014/main" id="{722CFB49-B34D-4CF4-B266-42FB64B187F6}"/>
                    </a:ext>
                  </a:extLst>
                </p14:cNvPr>
                <p14:cNvContentPartPr/>
                <p14:nvPr/>
              </p14:nvContentPartPr>
              <p14:xfrm>
                <a:off x="10805482" y="2863112"/>
                <a:ext cx="142920" cy="109800"/>
              </p14:xfrm>
            </p:contentPart>
          </mc:Choice>
          <mc:Fallback>
            <p:pic>
              <p:nvPicPr>
                <p:cNvPr id="116892" name="Freihand 116891">
                  <a:extLst>
                    <a:ext uri="{FF2B5EF4-FFF2-40B4-BE49-F238E27FC236}">
                      <a16:creationId xmlns:a16="http://schemas.microsoft.com/office/drawing/2014/main" id="{722CFB49-B34D-4CF4-B266-42FB64B187F6}"/>
                    </a:ext>
                  </a:extLst>
                </p:cNvPr>
                <p:cNvPicPr/>
                <p:nvPr/>
              </p:nvPicPr>
              <p:blipFill>
                <a:blip r:embed="rId557"/>
                <a:stretch>
                  <a:fillRect/>
                </a:stretch>
              </p:blipFill>
              <p:spPr>
                <a:xfrm>
                  <a:off x="10801162" y="2858792"/>
                  <a:ext cx="151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16893" name="Freihand 116892">
                  <a:extLst>
                    <a:ext uri="{FF2B5EF4-FFF2-40B4-BE49-F238E27FC236}">
                      <a16:creationId xmlns:a16="http://schemas.microsoft.com/office/drawing/2014/main" id="{3F7AC976-F25D-4862-A7C6-10753EC698E1}"/>
                    </a:ext>
                  </a:extLst>
                </p14:cNvPr>
                <p14:cNvContentPartPr/>
                <p14:nvPr/>
              </p14:nvContentPartPr>
              <p14:xfrm>
                <a:off x="10865242" y="2863112"/>
                <a:ext cx="140400" cy="70560"/>
              </p14:xfrm>
            </p:contentPart>
          </mc:Choice>
          <mc:Fallback>
            <p:pic>
              <p:nvPicPr>
                <p:cNvPr id="116893" name="Freihand 116892">
                  <a:extLst>
                    <a:ext uri="{FF2B5EF4-FFF2-40B4-BE49-F238E27FC236}">
                      <a16:creationId xmlns:a16="http://schemas.microsoft.com/office/drawing/2014/main" id="{3F7AC976-F25D-4862-A7C6-10753EC698E1}"/>
                    </a:ext>
                  </a:extLst>
                </p:cNvPr>
                <p:cNvPicPr/>
                <p:nvPr/>
              </p:nvPicPr>
              <p:blipFill>
                <a:blip r:embed="rId559"/>
                <a:stretch>
                  <a:fillRect/>
                </a:stretch>
              </p:blipFill>
              <p:spPr>
                <a:xfrm>
                  <a:off x="10860922" y="2858792"/>
                  <a:ext cx="149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16894" name="Freihand 116893">
                  <a:extLst>
                    <a:ext uri="{FF2B5EF4-FFF2-40B4-BE49-F238E27FC236}">
                      <a16:creationId xmlns:a16="http://schemas.microsoft.com/office/drawing/2014/main" id="{F5C39A70-BDFF-452C-83FC-0607EAB52B0F}"/>
                    </a:ext>
                  </a:extLst>
                </p14:cNvPr>
                <p14:cNvContentPartPr/>
                <p14:nvPr/>
              </p14:nvContentPartPr>
              <p14:xfrm>
                <a:off x="11022922" y="2860952"/>
                <a:ext cx="88920" cy="177120"/>
              </p14:xfrm>
            </p:contentPart>
          </mc:Choice>
          <mc:Fallback>
            <p:pic>
              <p:nvPicPr>
                <p:cNvPr id="116894" name="Freihand 116893">
                  <a:extLst>
                    <a:ext uri="{FF2B5EF4-FFF2-40B4-BE49-F238E27FC236}">
                      <a16:creationId xmlns:a16="http://schemas.microsoft.com/office/drawing/2014/main" id="{F5C39A70-BDFF-452C-83FC-0607EAB52B0F}"/>
                    </a:ext>
                  </a:extLst>
                </p:cNvPr>
                <p:cNvPicPr/>
                <p:nvPr/>
              </p:nvPicPr>
              <p:blipFill>
                <a:blip r:embed="rId561"/>
                <a:stretch>
                  <a:fillRect/>
                </a:stretch>
              </p:blipFill>
              <p:spPr>
                <a:xfrm>
                  <a:off x="11018602" y="2856632"/>
                  <a:ext cx="97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16895" name="Freihand 116894">
                  <a:extLst>
                    <a:ext uri="{FF2B5EF4-FFF2-40B4-BE49-F238E27FC236}">
                      <a16:creationId xmlns:a16="http://schemas.microsoft.com/office/drawing/2014/main" id="{12205DDB-2B58-4BD1-AF07-F6930F45E3EA}"/>
                    </a:ext>
                  </a:extLst>
                </p14:cNvPr>
                <p14:cNvContentPartPr/>
                <p14:nvPr/>
              </p14:nvContentPartPr>
              <p14:xfrm>
                <a:off x="11127322" y="2844752"/>
                <a:ext cx="34920" cy="64440"/>
              </p14:xfrm>
            </p:contentPart>
          </mc:Choice>
          <mc:Fallback>
            <p:pic>
              <p:nvPicPr>
                <p:cNvPr id="116895" name="Freihand 116894">
                  <a:extLst>
                    <a:ext uri="{FF2B5EF4-FFF2-40B4-BE49-F238E27FC236}">
                      <a16:creationId xmlns:a16="http://schemas.microsoft.com/office/drawing/2014/main" id="{12205DDB-2B58-4BD1-AF07-F6930F45E3EA}"/>
                    </a:ext>
                  </a:extLst>
                </p:cNvPr>
                <p:cNvPicPr/>
                <p:nvPr/>
              </p:nvPicPr>
              <p:blipFill>
                <a:blip r:embed="rId563"/>
                <a:stretch>
                  <a:fillRect/>
                </a:stretch>
              </p:blipFill>
              <p:spPr>
                <a:xfrm>
                  <a:off x="11123002" y="2840432"/>
                  <a:ext cx="43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16896" name="Freihand 116895">
                  <a:extLst>
                    <a:ext uri="{FF2B5EF4-FFF2-40B4-BE49-F238E27FC236}">
                      <a16:creationId xmlns:a16="http://schemas.microsoft.com/office/drawing/2014/main" id="{1009D3FB-D341-4811-9E6B-0BD5EE78A466}"/>
                    </a:ext>
                  </a:extLst>
                </p14:cNvPr>
                <p14:cNvContentPartPr/>
                <p14:nvPr/>
              </p14:nvContentPartPr>
              <p14:xfrm>
                <a:off x="11165482" y="2721272"/>
                <a:ext cx="242280" cy="184680"/>
              </p14:xfrm>
            </p:contentPart>
          </mc:Choice>
          <mc:Fallback>
            <p:pic>
              <p:nvPicPr>
                <p:cNvPr id="116896" name="Freihand 116895">
                  <a:extLst>
                    <a:ext uri="{FF2B5EF4-FFF2-40B4-BE49-F238E27FC236}">
                      <a16:creationId xmlns:a16="http://schemas.microsoft.com/office/drawing/2014/main" id="{1009D3FB-D341-4811-9E6B-0BD5EE78A466}"/>
                    </a:ext>
                  </a:extLst>
                </p:cNvPr>
                <p:cNvPicPr/>
                <p:nvPr/>
              </p:nvPicPr>
              <p:blipFill>
                <a:blip r:embed="rId565"/>
                <a:stretch>
                  <a:fillRect/>
                </a:stretch>
              </p:blipFill>
              <p:spPr>
                <a:xfrm>
                  <a:off x="11161162" y="2716952"/>
                  <a:ext cx="250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16897" name="Freihand 116896">
                  <a:extLst>
                    <a:ext uri="{FF2B5EF4-FFF2-40B4-BE49-F238E27FC236}">
                      <a16:creationId xmlns:a16="http://schemas.microsoft.com/office/drawing/2014/main" id="{A93981CB-AF4A-4F99-B71D-C4C43CE466BC}"/>
                    </a:ext>
                  </a:extLst>
                </p14:cNvPr>
                <p14:cNvContentPartPr/>
                <p14:nvPr/>
              </p14:nvContentPartPr>
              <p14:xfrm>
                <a:off x="11198602" y="2751152"/>
                <a:ext cx="19800" cy="6480"/>
              </p14:xfrm>
            </p:contentPart>
          </mc:Choice>
          <mc:Fallback>
            <p:pic>
              <p:nvPicPr>
                <p:cNvPr id="116897" name="Freihand 116896">
                  <a:extLst>
                    <a:ext uri="{FF2B5EF4-FFF2-40B4-BE49-F238E27FC236}">
                      <a16:creationId xmlns:a16="http://schemas.microsoft.com/office/drawing/2014/main" id="{A93981CB-AF4A-4F99-B71D-C4C43CE466BC}"/>
                    </a:ext>
                  </a:extLst>
                </p:cNvPr>
                <p:cNvPicPr/>
                <p:nvPr/>
              </p:nvPicPr>
              <p:blipFill>
                <a:blip r:embed="rId567"/>
                <a:stretch>
                  <a:fillRect/>
                </a:stretch>
              </p:blipFill>
              <p:spPr>
                <a:xfrm>
                  <a:off x="11194282" y="2746832"/>
                  <a:ext cx="28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16899" name="Freihand 116898">
                  <a:extLst>
                    <a:ext uri="{FF2B5EF4-FFF2-40B4-BE49-F238E27FC236}">
                      <a16:creationId xmlns:a16="http://schemas.microsoft.com/office/drawing/2014/main" id="{5EB93E63-8A1D-4129-8DFD-C74F41C96DDB}"/>
                    </a:ext>
                  </a:extLst>
                </p14:cNvPr>
                <p14:cNvContentPartPr/>
                <p14:nvPr/>
              </p14:nvContentPartPr>
              <p14:xfrm>
                <a:off x="11485522" y="2718392"/>
                <a:ext cx="385200" cy="138960"/>
              </p14:xfrm>
            </p:contentPart>
          </mc:Choice>
          <mc:Fallback>
            <p:pic>
              <p:nvPicPr>
                <p:cNvPr id="116899" name="Freihand 116898">
                  <a:extLst>
                    <a:ext uri="{FF2B5EF4-FFF2-40B4-BE49-F238E27FC236}">
                      <a16:creationId xmlns:a16="http://schemas.microsoft.com/office/drawing/2014/main" id="{5EB93E63-8A1D-4129-8DFD-C74F41C96DDB}"/>
                    </a:ext>
                  </a:extLst>
                </p:cNvPr>
                <p:cNvPicPr/>
                <p:nvPr/>
              </p:nvPicPr>
              <p:blipFill>
                <a:blip r:embed="rId569"/>
                <a:stretch>
                  <a:fillRect/>
                </a:stretch>
              </p:blipFill>
              <p:spPr>
                <a:xfrm>
                  <a:off x="11481202" y="2714072"/>
                  <a:ext cx="393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16900" name="Freihand 116899">
                  <a:extLst>
                    <a:ext uri="{FF2B5EF4-FFF2-40B4-BE49-F238E27FC236}">
                      <a16:creationId xmlns:a16="http://schemas.microsoft.com/office/drawing/2014/main" id="{6539480D-40B9-464C-A48F-28D08598175B}"/>
                    </a:ext>
                  </a:extLst>
                </p14:cNvPr>
                <p14:cNvContentPartPr/>
                <p14:nvPr/>
              </p14:nvContentPartPr>
              <p14:xfrm>
                <a:off x="11843362" y="2679512"/>
                <a:ext cx="28080" cy="3600"/>
              </p14:xfrm>
            </p:contentPart>
          </mc:Choice>
          <mc:Fallback>
            <p:pic>
              <p:nvPicPr>
                <p:cNvPr id="116900" name="Freihand 116899">
                  <a:extLst>
                    <a:ext uri="{FF2B5EF4-FFF2-40B4-BE49-F238E27FC236}">
                      <a16:creationId xmlns:a16="http://schemas.microsoft.com/office/drawing/2014/main" id="{6539480D-40B9-464C-A48F-28D08598175B}"/>
                    </a:ext>
                  </a:extLst>
                </p:cNvPr>
                <p:cNvPicPr/>
                <p:nvPr/>
              </p:nvPicPr>
              <p:blipFill>
                <a:blip r:embed="rId571"/>
                <a:stretch>
                  <a:fillRect/>
                </a:stretch>
              </p:blipFill>
              <p:spPr>
                <a:xfrm>
                  <a:off x="11839042" y="2675192"/>
                  <a:ext cx="367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16901" name="Freihand 116900">
                  <a:extLst>
                    <a:ext uri="{FF2B5EF4-FFF2-40B4-BE49-F238E27FC236}">
                      <a16:creationId xmlns:a16="http://schemas.microsoft.com/office/drawing/2014/main" id="{D0AD31DB-AFF9-4A8D-84CE-535F832E9B15}"/>
                    </a:ext>
                  </a:extLst>
                </p14:cNvPr>
                <p14:cNvContentPartPr/>
                <p14:nvPr/>
              </p14:nvContentPartPr>
              <p14:xfrm>
                <a:off x="11882962" y="2622632"/>
                <a:ext cx="196200" cy="232200"/>
              </p14:xfrm>
            </p:contentPart>
          </mc:Choice>
          <mc:Fallback>
            <p:pic>
              <p:nvPicPr>
                <p:cNvPr id="116901" name="Freihand 116900">
                  <a:extLst>
                    <a:ext uri="{FF2B5EF4-FFF2-40B4-BE49-F238E27FC236}">
                      <a16:creationId xmlns:a16="http://schemas.microsoft.com/office/drawing/2014/main" id="{D0AD31DB-AFF9-4A8D-84CE-535F832E9B15}"/>
                    </a:ext>
                  </a:extLst>
                </p:cNvPr>
                <p:cNvPicPr/>
                <p:nvPr/>
              </p:nvPicPr>
              <p:blipFill>
                <a:blip r:embed="rId573"/>
                <a:stretch>
                  <a:fillRect/>
                </a:stretch>
              </p:blipFill>
              <p:spPr>
                <a:xfrm>
                  <a:off x="11878642" y="2618312"/>
                  <a:ext cx="2048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16902" name="Freihand 116901">
                  <a:extLst>
                    <a:ext uri="{FF2B5EF4-FFF2-40B4-BE49-F238E27FC236}">
                      <a16:creationId xmlns:a16="http://schemas.microsoft.com/office/drawing/2014/main" id="{5F8F21CA-8F12-42F1-9CE1-A64D3BDFE540}"/>
                    </a:ext>
                  </a:extLst>
                </p14:cNvPr>
                <p14:cNvContentPartPr/>
                <p14:nvPr/>
              </p14:nvContentPartPr>
              <p14:xfrm>
                <a:off x="8570602" y="3490232"/>
                <a:ext cx="311040" cy="115200"/>
              </p14:xfrm>
            </p:contentPart>
          </mc:Choice>
          <mc:Fallback>
            <p:pic>
              <p:nvPicPr>
                <p:cNvPr id="116902" name="Freihand 116901">
                  <a:extLst>
                    <a:ext uri="{FF2B5EF4-FFF2-40B4-BE49-F238E27FC236}">
                      <a16:creationId xmlns:a16="http://schemas.microsoft.com/office/drawing/2014/main" id="{5F8F21CA-8F12-42F1-9CE1-A64D3BDFE540}"/>
                    </a:ext>
                  </a:extLst>
                </p:cNvPr>
                <p:cNvPicPr/>
                <p:nvPr/>
              </p:nvPicPr>
              <p:blipFill>
                <a:blip r:embed="rId575"/>
                <a:stretch>
                  <a:fillRect/>
                </a:stretch>
              </p:blipFill>
              <p:spPr>
                <a:xfrm>
                  <a:off x="8566282" y="3485912"/>
                  <a:ext cx="319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16903" name="Freihand 116902">
                  <a:extLst>
                    <a:ext uri="{FF2B5EF4-FFF2-40B4-BE49-F238E27FC236}">
                      <a16:creationId xmlns:a16="http://schemas.microsoft.com/office/drawing/2014/main" id="{ADD45CDA-EB04-4560-AB49-8F04C1FA81DE}"/>
                    </a:ext>
                  </a:extLst>
                </p14:cNvPr>
                <p14:cNvContentPartPr/>
                <p14:nvPr/>
              </p14:nvContentPartPr>
              <p14:xfrm>
                <a:off x="8890282" y="3385832"/>
                <a:ext cx="101160" cy="121320"/>
              </p14:xfrm>
            </p:contentPart>
          </mc:Choice>
          <mc:Fallback>
            <p:pic>
              <p:nvPicPr>
                <p:cNvPr id="116903" name="Freihand 116902">
                  <a:extLst>
                    <a:ext uri="{FF2B5EF4-FFF2-40B4-BE49-F238E27FC236}">
                      <a16:creationId xmlns:a16="http://schemas.microsoft.com/office/drawing/2014/main" id="{ADD45CDA-EB04-4560-AB49-8F04C1FA81DE}"/>
                    </a:ext>
                  </a:extLst>
                </p:cNvPr>
                <p:cNvPicPr/>
                <p:nvPr/>
              </p:nvPicPr>
              <p:blipFill>
                <a:blip r:embed="rId577"/>
                <a:stretch>
                  <a:fillRect/>
                </a:stretch>
              </p:blipFill>
              <p:spPr>
                <a:xfrm>
                  <a:off x="8885962" y="3381512"/>
                  <a:ext cx="109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16904" name="Freihand 116903">
                  <a:extLst>
                    <a:ext uri="{FF2B5EF4-FFF2-40B4-BE49-F238E27FC236}">
                      <a16:creationId xmlns:a16="http://schemas.microsoft.com/office/drawing/2014/main" id="{B3CC280F-167D-4A13-984A-3BCB348C2E42}"/>
                    </a:ext>
                  </a:extLst>
                </p14:cNvPr>
                <p14:cNvContentPartPr/>
                <p14:nvPr/>
              </p14:nvContentPartPr>
              <p14:xfrm>
                <a:off x="8993962" y="3435512"/>
                <a:ext cx="155520" cy="50760"/>
              </p14:xfrm>
            </p:contentPart>
          </mc:Choice>
          <mc:Fallback>
            <p:pic>
              <p:nvPicPr>
                <p:cNvPr id="116904" name="Freihand 116903">
                  <a:extLst>
                    <a:ext uri="{FF2B5EF4-FFF2-40B4-BE49-F238E27FC236}">
                      <a16:creationId xmlns:a16="http://schemas.microsoft.com/office/drawing/2014/main" id="{B3CC280F-167D-4A13-984A-3BCB348C2E42}"/>
                    </a:ext>
                  </a:extLst>
                </p:cNvPr>
                <p:cNvPicPr/>
                <p:nvPr/>
              </p:nvPicPr>
              <p:blipFill>
                <a:blip r:embed="rId579"/>
                <a:stretch>
                  <a:fillRect/>
                </a:stretch>
              </p:blipFill>
              <p:spPr>
                <a:xfrm>
                  <a:off x="8989642" y="3431192"/>
                  <a:ext cx="164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16905" name="Freihand 116904">
                  <a:extLst>
                    <a:ext uri="{FF2B5EF4-FFF2-40B4-BE49-F238E27FC236}">
                      <a16:creationId xmlns:a16="http://schemas.microsoft.com/office/drawing/2014/main" id="{28DCCA2F-8FAA-4569-B584-09AE28065B5E}"/>
                    </a:ext>
                  </a:extLst>
                </p14:cNvPr>
                <p14:cNvContentPartPr/>
                <p14:nvPr/>
              </p14:nvContentPartPr>
              <p14:xfrm>
                <a:off x="9244882" y="3330392"/>
                <a:ext cx="92160" cy="125640"/>
              </p14:xfrm>
            </p:contentPart>
          </mc:Choice>
          <mc:Fallback>
            <p:pic>
              <p:nvPicPr>
                <p:cNvPr id="116905" name="Freihand 116904">
                  <a:extLst>
                    <a:ext uri="{FF2B5EF4-FFF2-40B4-BE49-F238E27FC236}">
                      <a16:creationId xmlns:a16="http://schemas.microsoft.com/office/drawing/2014/main" id="{28DCCA2F-8FAA-4569-B584-09AE28065B5E}"/>
                    </a:ext>
                  </a:extLst>
                </p:cNvPr>
                <p:cNvPicPr/>
                <p:nvPr/>
              </p:nvPicPr>
              <p:blipFill>
                <a:blip r:embed="rId581"/>
                <a:stretch>
                  <a:fillRect/>
                </a:stretch>
              </p:blipFill>
              <p:spPr>
                <a:xfrm>
                  <a:off x="9240562" y="3326072"/>
                  <a:ext cx="100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16906" name="Freihand 116905">
                  <a:extLst>
                    <a:ext uri="{FF2B5EF4-FFF2-40B4-BE49-F238E27FC236}">
                      <a16:creationId xmlns:a16="http://schemas.microsoft.com/office/drawing/2014/main" id="{C107EEC6-8961-4113-826F-70310EA9EEB1}"/>
                    </a:ext>
                  </a:extLst>
                </p14:cNvPr>
                <p14:cNvContentPartPr/>
                <p14:nvPr/>
              </p14:nvContentPartPr>
              <p14:xfrm>
                <a:off x="9304642" y="3392312"/>
                <a:ext cx="87840" cy="41040"/>
              </p14:xfrm>
            </p:contentPart>
          </mc:Choice>
          <mc:Fallback>
            <p:pic>
              <p:nvPicPr>
                <p:cNvPr id="116906" name="Freihand 116905">
                  <a:extLst>
                    <a:ext uri="{FF2B5EF4-FFF2-40B4-BE49-F238E27FC236}">
                      <a16:creationId xmlns:a16="http://schemas.microsoft.com/office/drawing/2014/main" id="{C107EEC6-8961-4113-826F-70310EA9EEB1}"/>
                    </a:ext>
                  </a:extLst>
                </p:cNvPr>
                <p:cNvPicPr/>
                <p:nvPr/>
              </p:nvPicPr>
              <p:blipFill>
                <a:blip r:embed="rId583"/>
                <a:stretch>
                  <a:fillRect/>
                </a:stretch>
              </p:blipFill>
              <p:spPr>
                <a:xfrm>
                  <a:off x="9300322" y="3387992"/>
                  <a:ext cx="964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16907" name="Freihand 116906">
                  <a:extLst>
                    <a:ext uri="{FF2B5EF4-FFF2-40B4-BE49-F238E27FC236}">
                      <a16:creationId xmlns:a16="http://schemas.microsoft.com/office/drawing/2014/main" id="{6E45EB64-263A-485F-B931-EC0075CF8077}"/>
                    </a:ext>
                  </a:extLst>
                </p14:cNvPr>
                <p14:cNvContentPartPr/>
                <p14:nvPr/>
              </p14:nvContentPartPr>
              <p14:xfrm>
                <a:off x="9376642" y="3367112"/>
                <a:ext cx="187920" cy="70560"/>
              </p14:xfrm>
            </p:contentPart>
          </mc:Choice>
          <mc:Fallback>
            <p:pic>
              <p:nvPicPr>
                <p:cNvPr id="116907" name="Freihand 116906">
                  <a:extLst>
                    <a:ext uri="{FF2B5EF4-FFF2-40B4-BE49-F238E27FC236}">
                      <a16:creationId xmlns:a16="http://schemas.microsoft.com/office/drawing/2014/main" id="{6E45EB64-263A-485F-B931-EC0075CF8077}"/>
                    </a:ext>
                  </a:extLst>
                </p:cNvPr>
                <p:cNvPicPr/>
                <p:nvPr/>
              </p:nvPicPr>
              <p:blipFill>
                <a:blip r:embed="rId585"/>
                <a:stretch>
                  <a:fillRect/>
                </a:stretch>
              </p:blipFill>
              <p:spPr>
                <a:xfrm>
                  <a:off x="9372322" y="3362792"/>
                  <a:ext cx="196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16908" name="Freihand 116907">
                  <a:extLst>
                    <a:ext uri="{FF2B5EF4-FFF2-40B4-BE49-F238E27FC236}">
                      <a16:creationId xmlns:a16="http://schemas.microsoft.com/office/drawing/2014/main" id="{8B82520E-9D5B-4BDC-9FCB-161B6620F083}"/>
                    </a:ext>
                  </a:extLst>
                </p14:cNvPr>
                <p14:cNvContentPartPr/>
                <p14:nvPr/>
              </p14:nvContentPartPr>
              <p14:xfrm>
                <a:off x="9603442" y="3337232"/>
                <a:ext cx="68760" cy="50400"/>
              </p14:xfrm>
            </p:contentPart>
          </mc:Choice>
          <mc:Fallback>
            <p:pic>
              <p:nvPicPr>
                <p:cNvPr id="116908" name="Freihand 116907">
                  <a:extLst>
                    <a:ext uri="{FF2B5EF4-FFF2-40B4-BE49-F238E27FC236}">
                      <a16:creationId xmlns:a16="http://schemas.microsoft.com/office/drawing/2014/main" id="{8B82520E-9D5B-4BDC-9FCB-161B6620F083}"/>
                    </a:ext>
                  </a:extLst>
                </p:cNvPr>
                <p:cNvPicPr/>
                <p:nvPr/>
              </p:nvPicPr>
              <p:blipFill>
                <a:blip r:embed="rId587"/>
                <a:stretch>
                  <a:fillRect/>
                </a:stretch>
              </p:blipFill>
              <p:spPr>
                <a:xfrm>
                  <a:off x="9599122" y="3332912"/>
                  <a:ext cx="774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16909" name="Freihand 116908">
                  <a:extLst>
                    <a:ext uri="{FF2B5EF4-FFF2-40B4-BE49-F238E27FC236}">
                      <a16:creationId xmlns:a16="http://schemas.microsoft.com/office/drawing/2014/main" id="{C3D1B9AC-28C6-4184-891C-99EAB6AE1D40}"/>
                    </a:ext>
                  </a:extLst>
                </p14:cNvPr>
                <p14:cNvContentPartPr/>
                <p14:nvPr/>
              </p14:nvContentPartPr>
              <p14:xfrm>
                <a:off x="9716482" y="3293672"/>
                <a:ext cx="156600" cy="64440"/>
              </p14:xfrm>
            </p:contentPart>
          </mc:Choice>
          <mc:Fallback>
            <p:pic>
              <p:nvPicPr>
                <p:cNvPr id="116909" name="Freihand 116908">
                  <a:extLst>
                    <a:ext uri="{FF2B5EF4-FFF2-40B4-BE49-F238E27FC236}">
                      <a16:creationId xmlns:a16="http://schemas.microsoft.com/office/drawing/2014/main" id="{C3D1B9AC-28C6-4184-891C-99EAB6AE1D40}"/>
                    </a:ext>
                  </a:extLst>
                </p:cNvPr>
                <p:cNvPicPr/>
                <p:nvPr/>
              </p:nvPicPr>
              <p:blipFill>
                <a:blip r:embed="rId589"/>
                <a:stretch>
                  <a:fillRect/>
                </a:stretch>
              </p:blipFill>
              <p:spPr>
                <a:xfrm>
                  <a:off x="9712162" y="3289352"/>
                  <a:ext cx="165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16910" name="Freihand 116909">
                  <a:extLst>
                    <a:ext uri="{FF2B5EF4-FFF2-40B4-BE49-F238E27FC236}">
                      <a16:creationId xmlns:a16="http://schemas.microsoft.com/office/drawing/2014/main" id="{4F48D257-C92A-4CDE-AD33-3293029B46C7}"/>
                    </a:ext>
                  </a:extLst>
                </p14:cNvPr>
                <p14:cNvContentPartPr/>
                <p14:nvPr/>
              </p14:nvContentPartPr>
              <p14:xfrm>
                <a:off x="9395722" y="3296192"/>
                <a:ext cx="94680" cy="20880"/>
              </p14:xfrm>
            </p:contentPart>
          </mc:Choice>
          <mc:Fallback>
            <p:pic>
              <p:nvPicPr>
                <p:cNvPr id="116910" name="Freihand 116909">
                  <a:extLst>
                    <a:ext uri="{FF2B5EF4-FFF2-40B4-BE49-F238E27FC236}">
                      <a16:creationId xmlns:a16="http://schemas.microsoft.com/office/drawing/2014/main" id="{4F48D257-C92A-4CDE-AD33-3293029B46C7}"/>
                    </a:ext>
                  </a:extLst>
                </p:cNvPr>
                <p:cNvPicPr/>
                <p:nvPr/>
              </p:nvPicPr>
              <p:blipFill>
                <a:blip r:embed="rId591"/>
                <a:stretch>
                  <a:fillRect/>
                </a:stretch>
              </p:blipFill>
              <p:spPr>
                <a:xfrm>
                  <a:off x="9391402" y="3291872"/>
                  <a:ext cx="103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16912" name="Freihand 116911">
                  <a:extLst>
                    <a:ext uri="{FF2B5EF4-FFF2-40B4-BE49-F238E27FC236}">
                      <a16:creationId xmlns:a16="http://schemas.microsoft.com/office/drawing/2014/main" id="{FCBF673A-64F6-4F5C-BB03-A78526CD1D49}"/>
                    </a:ext>
                  </a:extLst>
                </p14:cNvPr>
                <p14:cNvContentPartPr/>
                <p14:nvPr/>
              </p14:nvContentPartPr>
              <p14:xfrm>
                <a:off x="9960562" y="3261272"/>
                <a:ext cx="191520" cy="69120"/>
              </p14:xfrm>
            </p:contentPart>
          </mc:Choice>
          <mc:Fallback>
            <p:pic>
              <p:nvPicPr>
                <p:cNvPr id="116912" name="Freihand 116911">
                  <a:extLst>
                    <a:ext uri="{FF2B5EF4-FFF2-40B4-BE49-F238E27FC236}">
                      <a16:creationId xmlns:a16="http://schemas.microsoft.com/office/drawing/2014/main" id="{FCBF673A-64F6-4F5C-BB03-A78526CD1D49}"/>
                    </a:ext>
                  </a:extLst>
                </p:cNvPr>
                <p:cNvPicPr/>
                <p:nvPr/>
              </p:nvPicPr>
              <p:blipFill>
                <a:blip r:embed="rId593"/>
                <a:stretch>
                  <a:fillRect/>
                </a:stretch>
              </p:blipFill>
              <p:spPr>
                <a:xfrm>
                  <a:off x="9956242" y="3256952"/>
                  <a:ext cx="200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16913" name="Freihand 116912">
                  <a:extLst>
                    <a:ext uri="{FF2B5EF4-FFF2-40B4-BE49-F238E27FC236}">
                      <a16:creationId xmlns:a16="http://schemas.microsoft.com/office/drawing/2014/main" id="{A48447C9-FD29-40B1-85AB-19DCA933E86E}"/>
                    </a:ext>
                  </a:extLst>
                </p14:cNvPr>
                <p14:cNvContentPartPr/>
                <p14:nvPr/>
              </p14:nvContentPartPr>
              <p14:xfrm>
                <a:off x="10179082" y="3187832"/>
                <a:ext cx="84600" cy="120600"/>
              </p14:xfrm>
            </p:contentPart>
          </mc:Choice>
          <mc:Fallback>
            <p:pic>
              <p:nvPicPr>
                <p:cNvPr id="116913" name="Freihand 116912">
                  <a:extLst>
                    <a:ext uri="{FF2B5EF4-FFF2-40B4-BE49-F238E27FC236}">
                      <a16:creationId xmlns:a16="http://schemas.microsoft.com/office/drawing/2014/main" id="{A48447C9-FD29-40B1-85AB-19DCA933E86E}"/>
                    </a:ext>
                  </a:extLst>
                </p:cNvPr>
                <p:cNvPicPr/>
                <p:nvPr/>
              </p:nvPicPr>
              <p:blipFill>
                <a:blip r:embed="rId595"/>
                <a:stretch>
                  <a:fillRect/>
                </a:stretch>
              </p:blipFill>
              <p:spPr>
                <a:xfrm>
                  <a:off x="10174762" y="3183512"/>
                  <a:ext cx="93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16915" name="Freihand 116914">
                  <a:extLst>
                    <a:ext uri="{FF2B5EF4-FFF2-40B4-BE49-F238E27FC236}">
                      <a16:creationId xmlns:a16="http://schemas.microsoft.com/office/drawing/2014/main" id="{0802D635-CCC3-4D31-8DF6-EDAF7A150527}"/>
                    </a:ext>
                  </a:extLst>
                </p14:cNvPr>
                <p14:cNvContentPartPr/>
                <p14:nvPr/>
              </p14:nvContentPartPr>
              <p14:xfrm>
                <a:off x="10383202" y="3151472"/>
                <a:ext cx="135000" cy="118440"/>
              </p14:xfrm>
            </p:contentPart>
          </mc:Choice>
          <mc:Fallback>
            <p:pic>
              <p:nvPicPr>
                <p:cNvPr id="116915" name="Freihand 116914">
                  <a:extLst>
                    <a:ext uri="{FF2B5EF4-FFF2-40B4-BE49-F238E27FC236}">
                      <a16:creationId xmlns:a16="http://schemas.microsoft.com/office/drawing/2014/main" id="{0802D635-CCC3-4D31-8DF6-EDAF7A150527}"/>
                    </a:ext>
                  </a:extLst>
                </p:cNvPr>
                <p:cNvPicPr/>
                <p:nvPr/>
              </p:nvPicPr>
              <p:blipFill>
                <a:blip r:embed="rId597"/>
                <a:stretch>
                  <a:fillRect/>
                </a:stretch>
              </p:blipFill>
              <p:spPr>
                <a:xfrm>
                  <a:off x="10378882" y="3147152"/>
                  <a:ext cx="143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16916" name="Freihand 116915">
                  <a:extLst>
                    <a:ext uri="{FF2B5EF4-FFF2-40B4-BE49-F238E27FC236}">
                      <a16:creationId xmlns:a16="http://schemas.microsoft.com/office/drawing/2014/main" id="{EF246EBA-2E1C-438D-AD9C-DF2EE0E04D4A}"/>
                    </a:ext>
                  </a:extLst>
                </p14:cNvPr>
                <p14:cNvContentPartPr/>
                <p14:nvPr/>
              </p14:nvContentPartPr>
              <p14:xfrm>
                <a:off x="10502002" y="3087752"/>
                <a:ext cx="328320" cy="167040"/>
              </p14:xfrm>
            </p:contentPart>
          </mc:Choice>
          <mc:Fallback>
            <p:pic>
              <p:nvPicPr>
                <p:cNvPr id="116916" name="Freihand 116915">
                  <a:extLst>
                    <a:ext uri="{FF2B5EF4-FFF2-40B4-BE49-F238E27FC236}">
                      <a16:creationId xmlns:a16="http://schemas.microsoft.com/office/drawing/2014/main" id="{EF246EBA-2E1C-438D-AD9C-DF2EE0E04D4A}"/>
                    </a:ext>
                  </a:extLst>
                </p:cNvPr>
                <p:cNvPicPr/>
                <p:nvPr/>
              </p:nvPicPr>
              <p:blipFill>
                <a:blip r:embed="rId599"/>
                <a:stretch>
                  <a:fillRect/>
                </a:stretch>
              </p:blipFill>
              <p:spPr>
                <a:xfrm>
                  <a:off x="10497682" y="3083432"/>
                  <a:ext cx="336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16917" name="Freihand 116916">
                  <a:extLst>
                    <a:ext uri="{FF2B5EF4-FFF2-40B4-BE49-F238E27FC236}">
                      <a16:creationId xmlns:a16="http://schemas.microsoft.com/office/drawing/2014/main" id="{5C2402C1-12B4-4FB1-9AED-BA066EC9C897}"/>
                    </a:ext>
                  </a:extLst>
                </p14:cNvPr>
                <p14:cNvContentPartPr/>
                <p14:nvPr/>
              </p14:nvContentPartPr>
              <p14:xfrm>
                <a:off x="10743562" y="3064352"/>
                <a:ext cx="22320" cy="9720"/>
              </p14:xfrm>
            </p:contentPart>
          </mc:Choice>
          <mc:Fallback>
            <p:pic>
              <p:nvPicPr>
                <p:cNvPr id="116917" name="Freihand 116916">
                  <a:extLst>
                    <a:ext uri="{FF2B5EF4-FFF2-40B4-BE49-F238E27FC236}">
                      <a16:creationId xmlns:a16="http://schemas.microsoft.com/office/drawing/2014/main" id="{5C2402C1-12B4-4FB1-9AED-BA066EC9C897}"/>
                    </a:ext>
                  </a:extLst>
                </p:cNvPr>
                <p:cNvPicPr/>
                <p:nvPr/>
              </p:nvPicPr>
              <p:blipFill>
                <a:blip r:embed="rId601"/>
                <a:stretch>
                  <a:fillRect/>
                </a:stretch>
              </p:blipFill>
              <p:spPr>
                <a:xfrm>
                  <a:off x="10739242" y="3060032"/>
                  <a:ext cx="30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16918" name="Freihand 116917">
                  <a:extLst>
                    <a:ext uri="{FF2B5EF4-FFF2-40B4-BE49-F238E27FC236}">
                      <a16:creationId xmlns:a16="http://schemas.microsoft.com/office/drawing/2014/main" id="{C8009293-2CF4-42AD-BCE9-A9BD7077E0F9}"/>
                    </a:ext>
                  </a:extLst>
                </p14:cNvPr>
                <p14:cNvContentPartPr/>
                <p14:nvPr/>
              </p14:nvContentPartPr>
              <p14:xfrm>
                <a:off x="10930042" y="3039872"/>
                <a:ext cx="110160" cy="115560"/>
              </p14:xfrm>
            </p:contentPart>
          </mc:Choice>
          <mc:Fallback>
            <p:pic>
              <p:nvPicPr>
                <p:cNvPr id="116918" name="Freihand 116917">
                  <a:extLst>
                    <a:ext uri="{FF2B5EF4-FFF2-40B4-BE49-F238E27FC236}">
                      <a16:creationId xmlns:a16="http://schemas.microsoft.com/office/drawing/2014/main" id="{C8009293-2CF4-42AD-BCE9-A9BD7077E0F9}"/>
                    </a:ext>
                  </a:extLst>
                </p:cNvPr>
                <p:cNvPicPr/>
                <p:nvPr/>
              </p:nvPicPr>
              <p:blipFill>
                <a:blip r:embed="rId603"/>
                <a:stretch>
                  <a:fillRect/>
                </a:stretch>
              </p:blipFill>
              <p:spPr>
                <a:xfrm>
                  <a:off x="10925722" y="3035552"/>
                  <a:ext cx="118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16919" name="Freihand 116918">
                  <a:extLst>
                    <a:ext uri="{FF2B5EF4-FFF2-40B4-BE49-F238E27FC236}">
                      <a16:creationId xmlns:a16="http://schemas.microsoft.com/office/drawing/2014/main" id="{216A7771-E938-43CF-BD3D-30294FACA3B3}"/>
                    </a:ext>
                  </a:extLst>
                </p14:cNvPr>
                <p14:cNvContentPartPr/>
                <p14:nvPr/>
              </p14:nvContentPartPr>
              <p14:xfrm>
                <a:off x="10980082" y="3004232"/>
                <a:ext cx="131040" cy="146880"/>
              </p14:xfrm>
            </p:contentPart>
          </mc:Choice>
          <mc:Fallback>
            <p:pic>
              <p:nvPicPr>
                <p:cNvPr id="116919" name="Freihand 116918">
                  <a:extLst>
                    <a:ext uri="{FF2B5EF4-FFF2-40B4-BE49-F238E27FC236}">
                      <a16:creationId xmlns:a16="http://schemas.microsoft.com/office/drawing/2014/main" id="{216A7771-E938-43CF-BD3D-30294FACA3B3}"/>
                    </a:ext>
                  </a:extLst>
                </p:cNvPr>
                <p:cNvPicPr/>
                <p:nvPr/>
              </p:nvPicPr>
              <p:blipFill>
                <a:blip r:embed="rId605"/>
                <a:stretch>
                  <a:fillRect/>
                </a:stretch>
              </p:blipFill>
              <p:spPr>
                <a:xfrm>
                  <a:off x="10975762" y="2999912"/>
                  <a:ext cx="139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16920" name="Freihand 116919">
                  <a:extLst>
                    <a:ext uri="{FF2B5EF4-FFF2-40B4-BE49-F238E27FC236}">
                      <a16:creationId xmlns:a16="http://schemas.microsoft.com/office/drawing/2014/main" id="{CF7FE619-B0DD-4459-8879-73E6C09AA9DF}"/>
                    </a:ext>
                  </a:extLst>
                </p14:cNvPr>
                <p14:cNvContentPartPr/>
                <p14:nvPr/>
              </p14:nvContentPartPr>
              <p14:xfrm>
                <a:off x="11049562" y="3049232"/>
                <a:ext cx="283680" cy="65880"/>
              </p14:xfrm>
            </p:contentPart>
          </mc:Choice>
          <mc:Fallback>
            <p:pic>
              <p:nvPicPr>
                <p:cNvPr id="116920" name="Freihand 116919">
                  <a:extLst>
                    <a:ext uri="{FF2B5EF4-FFF2-40B4-BE49-F238E27FC236}">
                      <a16:creationId xmlns:a16="http://schemas.microsoft.com/office/drawing/2014/main" id="{CF7FE619-B0DD-4459-8879-73E6C09AA9DF}"/>
                    </a:ext>
                  </a:extLst>
                </p:cNvPr>
                <p:cNvPicPr/>
                <p:nvPr/>
              </p:nvPicPr>
              <p:blipFill>
                <a:blip r:embed="rId607"/>
                <a:stretch>
                  <a:fillRect/>
                </a:stretch>
              </p:blipFill>
              <p:spPr>
                <a:xfrm>
                  <a:off x="11045242" y="3044912"/>
                  <a:ext cx="292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16921" name="Freihand 116920">
                  <a:extLst>
                    <a:ext uri="{FF2B5EF4-FFF2-40B4-BE49-F238E27FC236}">
                      <a16:creationId xmlns:a16="http://schemas.microsoft.com/office/drawing/2014/main" id="{737E2511-7D9B-499A-B729-AE0F4BA9AC01}"/>
                    </a:ext>
                  </a:extLst>
                </p14:cNvPr>
                <p14:cNvContentPartPr/>
                <p14:nvPr/>
              </p14:nvContentPartPr>
              <p14:xfrm>
                <a:off x="11343322" y="3027992"/>
                <a:ext cx="100440" cy="41400"/>
              </p14:xfrm>
            </p:contentPart>
          </mc:Choice>
          <mc:Fallback>
            <p:pic>
              <p:nvPicPr>
                <p:cNvPr id="116921" name="Freihand 116920">
                  <a:extLst>
                    <a:ext uri="{FF2B5EF4-FFF2-40B4-BE49-F238E27FC236}">
                      <a16:creationId xmlns:a16="http://schemas.microsoft.com/office/drawing/2014/main" id="{737E2511-7D9B-499A-B729-AE0F4BA9AC01}"/>
                    </a:ext>
                  </a:extLst>
                </p:cNvPr>
                <p:cNvPicPr/>
                <p:nvPr/>
              </p:nvPicPr>
              <p:blipFill>
                <a:blip r:embed="rId609"/>
                <a:stretch>
                  <a:fillRect/>
                </a:stretch>
              </p:blipFill>
              <p:spPr>
                <a:xfrm>
                  <a:off x="11339002" y="3023672"/>
                  <a:ext cx="1090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16922" name="Freihand 116921">
                  <a:extLst>
                    <a:ext uri="{FF2B5EF4-FFF2-40B4-BE49-F238E27FC236}">
                      <a16:creationId xmlns:a16="http://schemas.microsoft.com/office/drawing/2014/main" id="{65FCF8F3-97C4-41FC-8B5C-EC942FD6A410}"/>
                    </a:ext>
                  </a:extLst>
                </p14:cNvPr>
                <p14:cNvContentPartPr/>
                <p14:nvPr/>
              </p14:nvContentPartPr>
              <p14:xfrm>
                <a:off x="11588842" y="2911352"/>
                <a:ext cx="129600" cy="119520"/>
              </p14:xfrm>
            </p:contentPart>
          </mc:Choice>
          <mc:Fallback>
            <p:pic>
              <p:nvPicPr>
                <p:cNvPr id="116922" name="Freihand 116921">
                  <a:extLst>
                    <a:ext uri="{FF2B5EF4-FFF2-40B4-BE49-F238E27FC236}">
                      <a16:creationId xmlns:a16="http://schemas.microsoft.com/office/drawing/2014/main" id="{65FCF8F3-97C4-41FC-8B5C-EC942FD6A410}"/>
                    </a:ext>
                  </a:extLst>
                </p:cNvPr>
                <p:cNvPicPr/>
                <p:nvPr/>
              </p:nvPicPr>
              <p:blipFill>
                <a:blip r:embed="rId611"/>
                <a:stretch>
                  <a:fillRect/>
                </a:stretch>
              </p:blipFill>
              <p:spPr>
                <a:xfrm>
                  <a:off x="11584522" y="2907032"/>
                  <a:ext cx="138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16923" name="Freihand 116922">
                  <a:extLst>
                    <a:ext uri="{FF2B5EF4-FFF2-40B4-BE49-F238E27FC236}">
                      <a16:creationId xmlns:a16="http://schemas.microsoft.com/office/drawing/2014/main" id="{D7566AC9-FC84-4DAB-85EE-BE4D3673DAA8}"/>
                    </a:ext>
                  </a:extLst>
                </p14:cNvPr>
                <p14:cNvContentPartPr/>
                <p14:nvPr/>
              </p14:nvContentPartPr>
              <p14:xfrm>
                <a:off x="11695042" y="2939072"/>
                <a:ext cx="156240" cy="77040"/>
              </p14:xfrm>
            </p:contentPart>
          </mc:Choice>
          <mc:Fallback>
            <p:pic>
              <p:nvPicPr>
                <p:cNvPr id="116923" name="Freihand 116922">
                  <a:extLst>
                    <a:ext uri="{FF2B5EF4-FFF2-40B4-BE49-F238E27FC236}">
                      <a16:creationId xmlns:a16="http://schemas.microsoft.com/office/drawing/2014/main" id="{D7566AC9-FC84-4DAB-85EE-BE4D3673DAA8}"/>
                    </a:ext>
                  </a:extLst>
                </p:cNvPr>
                <p:cNvPicPr/>
                <p:nvPr/>
              </p:nvPicPr>
              <p:blipFill>
                <a:blip r:embed="rId613"/>
                <a:stretch>
                  <a:fillRect/>
                </a:stretch>
              </p:blipFill>
              <p:spPr>
                <a:xfrm>
                  <a:off x="11690722" y="2934752"/>
                  <a:ext cx="164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16924" name="Freihand 116923">
                  <a:extLst>
                    <a:ext uri="{FF2B5EF4-FFF2-40B4-BE49-F238E27FC236}">
                      <a16:creationId xmlns:a16="http://schemas.microsoft.com/office/drawing/2014/main" id="{2ABD1691-6F60-4FF8-BBF0-A71BD8AF0C07}"/>
                    </a:ext>
                  </a:extLst>
                </p14:cNvPr>
                <p14:cNvContentPartPr/>
                <p14:nvPr/>
              </p14:nvContentPartPr>
              <p14:xfrm>
                <a:off x="11940562" y="2877152"/>
                <a:ext cx="10080" cy="121680"/>
              </p14:xfrm>
            </p:contentPart>
          </mc:Choice>
          <mc:Fallback>
            <p:pic>
              <p:nvPicPr>
                <p:cNvPr id="116924" name="Freihand 116923">
                  <a:extLst>
                    <a:ext uri="{FF2B5EF4-FFF2-40B4-BE49-F238E27FC236}">
                      <a16:creationId xmlns:a16="http://schemas.microsoft.com/office/drawing/2014/main" id="{2ABD1691-6F60-4FF8-BBF0-A71BD8AF0C07}"/>
                    </a:ext>
                  </a:extLst>
                </p:cNvPr>
                <p:cNvPicPr/>
                <p:nvPr/>
              </p:nvPicPr>
              <p:blipFill>
                <a:blip r:embed="rId615"/>
                <a:stretch>
                  <a:fillRect/>
                </a:stretch>
              </p:blipFill>
              <p:spPr>
                <a:xfrm>
                  <a:off x="11936242" y="2872832"/>
                  <a:ext cx="18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16925" name="Freihand 116924">
                  <a:extLst>
                    <a:ext uri="{FF2B5EF4-FFF2-40B4-BE49-F238E27FC236}">
                      <a16:creationId xmlns:a16="http://schemas.microsoft.com/office/drawing/2014/main" id="{DB970682-DC81-4DD0-AF02-CD3FE11479E1}"/>
                    </a:ext>
                  </a:extLst>
                </p14:cNvPr>
                <p14:cNvContentPartPr/>
                <p14:nvPr/>
              </p14:nvContentPartPr>
              <p14:xfrm>
                <a:off x="11882242" y="2874992"/>
                <a:ext cx="118080" cy="59040"/>
              </p14:xfrm>
            </p:contentPart>
          </mc:Choice>
          <mc:Fallback>
            <p:pic>
              <p:nvPicPr>
                <p:cNvPr id="116925" name="Freihand 116924">
                  <a:extLst>
                    <a:ext uri="{FF2B5EF4-FFF2-40B4-BE49-F238E27FC236}">
                      <a16:creationId xmlns:a16="http://schemas.microsoft.com/office/drawing/2014/main" id="{DB970682-DC81-4DD0-AF02-CD3FE11479E1}"/>
                    </a:ext>
                  </a:extLst>
                </p:cNvPr>
                <p:cNvPicPr/>
                <p:nvPr/>
              </p:nvPicPr>
              <p:blipFill>
                <a:blip r:embed="rId617"/>
                <a:stretch>
                  <a:fillRect/>
                </a:stretch>
              </p:blipFill>
              <p:spPr>
                <a:xfrm>
                  <a:off x="11877922" y="2870672"/>
                  <a:ext cx="126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16926" name="Freihand 116925">
                  <a:extLst>
                    <a:ext uri="{FF2B5EF4-FFF2-40B4-BE49-F238E27FC236}">
                      <a16:creationId xmlns:a16="http://schemas.microsoft.com/office/drawing/2014/main" id="{F9B8D539-5C74-4289-A688-AB8185A4B031}"/>
                    </a:ext>
                  </a:extLst>
                </p14:cNvPr>
                <p14:cNvContentPartPr/>
                <p14:nvPr/>
              </p14:nvContentPartPr>
              <p14:xfrm>
                <a:off x="12009322" y="2850152"/>
                <a:ext cx="34560" cy="125640"/>
              </p14:xfrm>
            </p:contentPart>
          </mc:Choice>
          <mc:Fallback>
            <p:pic>
              <p:nvPicPr>
                <p:cNvPr id="116926" name="Freihand 116925">
                  <a:extLst>
                    <a:ext uri="{FF2B5EF4-FFF2-40B4-BE49-F238E27FC236}">
                      <a16:creationId xmlns:a16="http://schemas.microsoft.com/office/drawing/2014/main" id="{F9B8D539-5C74-4289-A688-AB8185A4B031}"/>
                    </a:ext>
                  </a:extLst>
                </p:cNvPr>
                <p:cNvPicPr/>
                <p:nvPr/>
              </p:nvPicPr>
              <p:blipFill>
                <a:blip r:embed="rId619"/>
                <a:stretch>
                  <a:fillRect/>
                </a:stretch>
              </p:blipFill>
              <p:spPr>
                <a:xfrm>
                  <a:off x="12005002" y="2845832"/>
                  <a:ext cx="43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16927" name="Freihand 116926">
                  <a:extLst>
                    <a:ext uri="{FF2B5EF4-FFF2-40B4-BE49-F238E27FC236}">
                      <a16:creationId xmlns:a16="http://schemas.microsoft.com/office/drawing/2014/main" id="{E5951E01-54B0-4867-817D-BEEBE18D88AB}"/>
                    </a:ext>
                  </a:extLst>
                </p14:cNvPr>
                <p14:cNvContentPartPr/>
                <p14:nvPr/>
              </p14:nvContentPartPr>
              <p14:xfrm>
                <a:off x="11990242" y="2831792"/>
                <a:ext cx="112680" cy="85320"/>
              </p14:xfrm>
            </p:contentPart>
          </mc:Choice>
          <mc:Fallback>
            <p:pic>
              <p:nvPicPr>
                <p:cNvPr id="116927" name="Freihand 116926">
                  <a:extLst>
                    <a:ext uri="{FF2B5EF4-FFF2-40B4-BE49-F238E27FC236}">
                      <a16:creationId xmlns:a16="http://schemas.microsoft.com/office/drawing/2014/main" id="{E5951E01-54B0-4867-817D-BEEBE18D88AB}"/>
                    </a:ext>
                  </a:extLst>
                </p:cNvPr>
                <p:cNvPicPr/>
                <p:nvPr/>
              </p:nvPicPr>
              <p:blipFill>
                <a:blip r:embed="rId621"/>
                <a:stretch>
                  <a:fillRect/>
                </a:stretch>
              </p:blipFill>
              <p:spPr>
                <a:xfrm>
                  <a:off x="11985922" y="2827472"/>
                  <a:ext cx="121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16928" name="Freihand 116927">
                  <a:extLst>
                    <a:ext uri="{FF2B5EF4-FFF2-40B4-BE49-F238E27FC236}">
                      <a16:creationId xmlns:a16="http://schemas.microsoft.com/office/drawing/2014/main" id="{ABEED840-8F23-48A8-B95E-2E141692402E}"/>
                    </a:ext>
                  </a:extLst>
                </p14:cNvPr>
                <p14:cNvContentPartPr/>
                <p14:nvPr/>
              </p14:nvContentPartPr>
              <p14:xfrm>
                <a:off x="8642962" y="3650072"/>
                <a:ext cx="203400" cy="137880"/>
              </p14:xfrm>
            </p:contentPart>
          </mc:Choice>
          <mc:Fallback>
            <p:pic>
              <p:nvPicPr>
                <p:cNvPr id="116928" name="Freihand 116927">
                  <a:extLst>
                    <a:ext uri="{FF2B5EF4-FFF2-40B4-BE49-F238E27FC236}">
                      <a16:creationId xmlns:a16="http://schemas.microsoft.com/office/drawing/2014/main" id="{ABEED840-8F23-48A8-B95E-2E141692402E}"/>
                    </a:ext>
                  </a:extLst>
                </p:cNvPr>
                <p:cNvPicPr/>
                <p:nvPr/>
              </p:nvPicPr>
              <p:blipFill>
                <a:blip r:embed="rId623"/>
                <a:stretch>
                  <a:fillRect/>
                </a:stretch>
              </p:blipFill>
              <p:spPr>
                <a:xfrm>
                  <a:off x="8638642" y="3645752"/>
                  <a:ext cx="212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16929" name="Freihand 116928">
                  <a:extLst>
                    <a:ext uri="{FF2B5EF4-FFF2-40B4-BE49-F238E27FC236}">
                      <a16:creationId xmlns:a16="http://schemas.microsoft.com/office/drawing/2014/main" id="{CC8F419A-B20F-428A-97B2-91F87AA3E510}"/>
                    </a:ext>
                  </a:extLst>
                </p14:cNvPr>
                <p14:cNvContentPartPr/>
                <p14:nvPr/>
              </p14:nvContentPartPr>
              <p14:xfrm>
                <a:off x="8830882" y="3645032"/>
                <a:ext cx="360" cy="360"/>
              </p14:xfrm>
            </p:contentPart>
          </mc:Choice>
          <mc:Fallback>
            <p:pic>
              <p:nvPicPr>
                <p:cNvPr id="116929" name="Freihand 116928">
                  <a:extLst>
                    <a:ext uri="{FF2B5EF4-FFF2-40B4-BE49-F238E27FC236}">
                      <a16:creationId xmlns:a16="http://schemas.microsoft.com/office/drawing/2014/main" id="{CC8F419A-B20F-428A-97B2-91F87AA3E510}"/>
                    </a:ext>
                  </a:extLst>
                </p:cNvPr>
                <p:cNvPicPr/>
                <p:nvPr/>
              </p:nvPicPr>
              <p:blipFill>
                <a:blip r:embed="rId112"/>
                <a:stretch>
                  <a:fillRect/>
                </a:stretch>
              </p:blipFill>
              <p:spPr>
                <a:xfrm>
                  <a:off x="8826562" y="3640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16930" name="Freihand 116929">
                  <a:extLst>
                    <a:ext uri="{FF2B5EF4-FFF2-40B4-BE49-F238E27FC236}">
                      <a16:creationId xmlns:a16="http://schemas.microsoft.com/office/drawing/2014/main" id="{A0992C2C-B13F-4E1E-A5B2-BE6060603352}"/>
                    </a:ext>
                  </a:extLst>
                </p14:cNvPr>
                <p14:cNvContentPartPr/>
                <p14:nvPr/>
              </p14:nvContentPartPr>
              <p14:xfrm>
                <a:off x="8886322" y="3556112"/>
                <a:ext cx="179280" cy="165240"/>
              </p14:xfrm>
            </p:contentPart>
          </mc:Choice>
          <mc:Fallback>
            <p:pic>
              <p:nvPicPr>
                <p:cNvPr id="116930" name="Freihand 116929">
                  <a:extLst>
                    <a:ext uri="{FF2B5EF4-FFF2-40B4-BE49-F238E27FC236}">
                      <a16:creationId xmlns:a16="http://schemas.microsoft.com/office/drawing/2014/main" id="{A0992C2C-B13F-4E1E-A5B2-BE6060603352}"/>
                    </a:ext>
                  </a:extLst>
                </p:cNvPr>
                <p:cNvPicPr/>
                <p:nvPr/>
              </p:nvPicPr>
              <p:blipFill>
                <a:blip r:embed="rId626"/>
                <a:stretch>
                  <a:fillRect/>
                </a:stretch>
              </p:blipFill>
              <p:spPr>
                <a:xfrm>
                  <a:off x="8882002" y="3551792"/>
                  <a:ext cx="187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16931" name="Freihand 116930">
                  <a:extLst>
                    <a:ext uri="{FF2B5EF4-FFF2-40B4-BE49-F238E27FC236}">
                      <a16:creationId xmlns:a16="http://schemas.microsoft.com/office/drawing/2014/main" id="{09F98F76-DDEF-4517-9EB2-B65BC0188DA9}"/>
                    </a:ext>
                  </a:extLst>
                </p14:cNvPr>
                <p14:cNvContentPartPr/>
                <p14:nvPr/>
              </p14:nvContentPartPr>
              <p14:xfrm>
                <a:off x="8698402" y="3674552"/>
                <a:ext cx="148680" cy="80280"/>
              </p14:xfrm>
            </p:contentPart>
          </mc:Choice>
          <mc:Fallback>
            <p:pic>
              <p:nvPicPr>
                <p:cNvPr id="116931" name="Freihand 116930">
                  <a:extLst>
                    <a:ext uri="{FF2B5EF4-FFF2-40B4-BE49-F238E27FC236}">
                      <a16:creationId xmlns:a16="http://schemas.microsoft.com/office/drawing/2014/main" id="{09F98F76-DDEF-4517-9EB2-B65BC0188DA9}"/>
                    </a:ext>
                  </a:extLst>
                </p:cNvPr>
                <p:cNvPicPr/>
                <p:nvPr/>
              </p:nvPicPr>
              <p:blipFill>
                <a:blip r:embed="rId628"/>
                <a:stretch>
                  <a:fillRect/>
                </a:stretch>
              </p:blipFill>
              <p:spPr>
                <a:xfrm>
                  <a:off x="8694082" y="3670232"/>
                  <a:ext cx="157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16933" name="Freihand 116932">
                  <a:extLst>
                    <a:ext uri="{FF2B5EF4-FFF2-40B4-BE49-F238E27FC236}">
                      <a16:creationId xmlns:a16="http://schemas.microsoft.com/office/drawing/2014/main" id="{AB887C12-6460-4983-BA62-C478E0BA3DFC}"/>
                    </a:ext>
                  </a:extLst>
                </p14:cNvPr>
                <p14:cNvContentPartPr/>
                <p14:nvPr/>
              </p14:nvContentPartPr>
              <p14:xfrm>
                <a:off x="9188002" y="3603272"/>
                <a:ext cx="211320" cy="73440"/>
              </p14:xfrm>
            </p:contentPart>
          </mc:Choice>
          <mc:Fallback>
            <p:pic>
              <p:nvPicPr>
                <p:cNvPr id="116933" name="Freihand 116932">
                  <a:extLst>
                    <a:ext uri="{FF2B5EF4-FFF2-40B4-BE49-F238E27FC236}">
                      <a16:creationId xmlns:a16="http://schemas.microsoft.com/office/drawing/2014/main" id="{AB887C12-6460-4983-BA62-C478E0BA3DFC}"/>
                    </a:ext>
                  </a:extLst>
                </p:cNvPr>
                <p:cNvPicPr/>
                <p:nvPr/>
              </p:nvPicPr>
              <p:blipFill>
                <a:blip r:embed="rId630"/>
                <a:stretch>
                  <a:fillRect/>
                </a:stretch>
              </p:blipFill>
              <p:spPr>
                <a:xfrm>
                  <a:off x="9183682" y="3598952"/>
                  <a:ext cx="219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16934" name="Freihand 116933">
                  <a:extLst>
                    <a:ext uri="{FF2B5EF4-FFF2-40B4-BE49-F238E27FC236}">
                      <a16:creationId xmlns:a16="http://schemas.microsoft.com/office/drawing/2014/main" id="{975074EC-B345-48E2-92E2-09B543AE6BBE}"/>
                    </a:ext>
                  </a:extLst>
                </p14:cNvPr>
                <p14:cNvContentPartPr/>
                <p14:nvPr/>
              </p14:nvContentPartPr>
              <p14:xfrm>
                <a:off x="9404002" y="3598952"/>
                <a:ext cx="119880" cy="171360"/>
              </p14:xfrm>
            </p:contentPart>
          </mc:Choice>
          <mc:Fallback>
            <p:pic>
              <p:nvPicPr>
                <p:cNvPr id="116934" name="Freihand 116933">
                  <a:extLst>
                    <a:ext uri="{FF2B5EF4-FFF2-40B4-BE49-F238E27FC236}">
                      <a16:creationId xmlns:a16="http://schemas.microsoft.com/office/drawing/2014/main" id="{975074EC-B345-48E2-92E2-09B543AE6BBE}"/>
                    </a:ext>
                  </a:extLst>
                </p:cNvPr>
                <p:cNvPicPr/>
                <p:nvPr/>
              </p:nvPicPr>
              <p:blipFill>
                <a:blip r:embed="rId632"/>
                <a:stretch>
                  <a:fillRect/>
                </a:stretch>
              </p:blipFill>
              <p:spPr>
                <a:xfrm>
                  <a:off x="9399682" y="3594632"/>
                  <a:ext cx="128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16935" name="Freihand 116934">
                  <a:extLst>
                    <a:ext uri="{FF2B5EF4-FFF2-40B4-BE49-F238E27FC236}">
                      <a16:creationId xmlns:a16="http://schemas.microsoft.com/office/drawing/2014/main" id="{8AEDA1C4-A820-4393-A7E1-DF98D46C29E2}"/>
                    </a:ext>
                  </a:extLst>
                </p14:cNvPr>
                <p14:cNvContentPartPr/>
                <p14:nvPr/>
              </p14:nvContentPartPr>
              <p14:xfrm>
                <a:off x="9528922" y="3506792"/>
                <a:ext cx="98280" cy="130680"/>
              </p14:xfrm>
            </p:contentPart>
          </mc:Choice>
          <mc:Fallback>
            <p:pic>
              <p:nvPicPr>
                <p:cNvPr id="116935" name="Freihand 116934">
                  <a:extLst>
                    <a:ext uri="{FF2B5EF4-FFF2-40B4-BE49-F238E27FC236}">
                      <a16:creationId xmlns:a16="http://schemas.microsoft.com/office/drawing/2014/main" id="{8AEDA1C4-A820-4393-A7E1-DF98D46C29E2}"/>
                    </a:ext>
                  </a:extLst>
                </p:cNvPr>
                <p:cNvPicPr/>
                <p:nvPr/>
              </p:nvPicPr>
              <p:blipFill>
                <a:blip r:embed="rId634"/>
                <a:stretch>
                  <a:fillRect/>
                </a:stretch>
              </p:blipFill>
              <p:spPr>
                <a:xfrm>
                  <a:off x="9524602" y="3502472"/>
                  <a:ext cx="106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16936" name="Freihand 116935">
                  <a:extLst>
                    <a:ext uri="{FF2B5EF4-FFF2-40B4-BE49-F238E27FC236}">
                      <a16:creationId xmlns:a16="http://schemas.microsoft.com/office/drawing/2014/main" id="{BFB7ADD5-77BE-48A2-9067-619DDC5B163F}"/>
                    </a:ext>
                  </a:extLst>
                </p14:cNvPr>
                <p14:cNvContentPartPr/>
                <p14:nvPr/>
              </p14:nvContentPartPr>
              <p14:xfrm>
                <a:off x="9643402" y="3449192"/>
                <a:ext cx="335880" cy="173880"/>
              </p14:xfrm>
            </p:contentPart>
          </mc:Choice>
          <mc:Fallback>
            <p:pic>
              <p:nvPicPr>
                <p:cNvPr id="116936" name="Freihand 116935">
                  <a:extLst>
                    <a:ext uri="{FF2B5EF4-FFF2-40B4-BE49-F238E27FC236}">
                      <a16:creationId xmlns:a16="http://schemas.microsoft.com/office/drawing/2014/main" id="{BFB7ADD5-77BE-48A2-9067-619DDC5B163F}"/>
                    </a:ext>
                  </a:extLst>
                </p:cNvPr>
                <p:cNvPicPr/>
                <p:nvPr/>
              </p:nvPicPr>
              <p:blipFill>
                <a:blip r:embed="rId636"/>
                <a:stretch>
                  <a:fillRect/>
                </a:stretch>
              </p:blipFill>
              <p:spPr>
                <a:xfrm>
                  <a:off x="9639082" y="3444872"/>
                  <a:ext cx="3445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16938" name="Freihand 116937">
                  <a:extLst>
                    <a:ext uri="{FF2B5EF4-FFF2-40B4-BE49-F238E27FC236}">
                      <a16:creationId xmlns:a16="http://schemas.microsoft.com/office/drawing/2014/main" id="{7E8E6F09-E710-42E6-A11F-5E6504DC5681}"/>
                    </a:ext>
                  </a:extLst>
                </p14:cNvPr>
                <p14:cNvContentPartPr/>
                <p14:nvPr/>
              </p14:nvContentPartPr>
              <p14:xfrm>
                <a:off x="10116802" y="3447752"/>
                <a:ext cx="329400" cy="112680"/>
              </p14:xfrm>
            </p:contentPart>
          </mc:Choice>
          <mc:Fallback>
            <p:pic>
              <p:nvPicPr>
                <p:cNvPr id="116938" name="Freihand 116937">
                  <a:extLst>
                    <a:ext uri="{FF2B5EF4-FFF2-40B4-BE49-F238E27FC236}">
                      <a16:creationId xmlns:a16="http://schemas.microsoft.com/office/drawing/2014/main" id="{7E8E6F09-E710-42E6-A11F-5E6504DC5681}"/>
                    </a:ext>
                  </a:extLst>
                </p:cNvPr>
                <p:cNvPicPr/>
                <p:nvPr/>
              </p:nvPicPr>
              <p:blipFill>
                <a:blip r:embed="rId638"/>
                <a:stretch>
                  <a:fillRect/>
                </a:stretch>
              </p:blipFill>
              <p:spPr>
                <a:xfrm>
                  <a:off x="10112482" y="3443432"/>
                  <a:ext cx="338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16939" name="Freihand 116938">
                  <a:extLst>
                    <a:ext uri="{FF2B5EF4-FFF2-40B4-BE49-F238E27FC236}">
                      <a16:creationId xmlns:a16="http://schemas.microsoft.com/office/drawing/2014/main" id="{2B04AB56-60CD-4617-A6D9-3A29014ADF49}"/>
                    </a:ext>
                  </a:extLst>
                </p14:cNvPr>
                <p14:cNvContentPartPr/>
                <p14:nvPr/>
              </p14:nvContentPartPr>
              <p14:xfrm>
                <a:off x="10481482" y="3344792"/>
                <a:ext cx="133920" cy="130320"/>
              </p14:xfrm>
            </p:contentPart>
          </mc:Choice>
          <mc:Fallback>
            <p:pic>
              <p:nvPicPr>
                <p:cNvPr id="116939" name="Freihand 116938">
                  <a:extLst>
                    <a:ext uri="{FF2B5EF4-FFF2-40B4-BE49-F238E27FC236}">
                      <a16:creationId xmlns:a16="http://schemas.microsoft.com/office/drawing/2014/main" id="{2B04AB56-60CD-4617-A6D9-3A29014ADF49}"/>
                    </a:ext>
                  </a:extLst>
                </p:cNvPr>
                <p:cNvPicPr/>
                <p:nvPr/>
              </p:nvPicPr>
              <p:blipFill>
                <a:blip r:embed="rId640"/>
                <a:stretch>
                  <a:fillRect/>
                </a:stretch>
              </p:blipFill>
              <p:spPr>
                <a:xfrm>
                  <a:off x="10477162" y="3340472"/>
                  <a:ext cx="142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16940" name="Freihand 116939">
                  <a:extLst>
                    <a:ext uri="{FF2B5EF4-FFF2-40B4-BE49-F238E27FC236}">
                      <a16:creationId xmlns:a16="http://schemas.microsoft.com/office/drawing/2014/main" id="{2B1AF912-E4DB-4321-AD98-FC838D632DF0}"/>
                    </a:ext>
                  </a:extLst>
                </p14:cNvPr>
                <p14:cNvContentPartPr/>
                <p14:nvPr/>
              </p14:nvContentPartPr>
              <p14:xfrm>
                <a:off x="10621522" y="3384032"/>
                <a:ext cx="249120" cy="71280"/>
              </p14:xfrm>
            </p:contentPart>
          </mc:Choice>
          <mc:Fallback>
            <p:pic>
              <p:nvPicPr>
                <p:cNvPr id="116940" name="Freihand 116939">
                  <a:extLst>
                    <a:ext uri="{FF2B5EF4-FFF2-40B4-BE49-F238E27FC236}">
                      <a16:creationId xmlns:a16="http://schemas.microsoft.com/office/drawing/2014/main" id="{2B1AF912-E4DB-4321-AD98-FC838D632DF0}"/>
                    </a:ext>
                  </a:extLst>
                </p:cNvPr>
                <p:cNvPicPr/>
                <p:nvPr/>
              </p:nvPicPr>
              <p:blipFill>
                <a:blip r:embed="rId642"/>
                <a:stretch>
                  <a:fillRect/>
                </a:stretch>
              </p:blipFill>
              <p:spPr>
                <a:xfrm>
                  <a:off x="10617202" y="3379712"/>
                  <a:ext cx="257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17057" name="Freihand 117056">
                  <a:extLst>
                    <a:ext uri="{FF2B5EF4-FFF2-40B4-BE49-F238E27FC236}">
                      <a16:creationId xmlns:a16="http://schemas.microsoft.com/office/drawing/2014/main" id="{5C79EAD2-3C68-497A-9EED-4204EAC32183}"/>
                    </a:ext>
                  </a:extLst>
                </p14:cNvPr>
                <p14:cNvContentPartPr/>
                <p14:nvPr/>
              </p14:nvContentPartPr>
              <p14:xfrm>
                <a:off x="7361362" y="1315832"/>
                <a:ext cx="2292480" cy="1123560"/>
              </p14:xfrm>
            </p:contentPart>
          </mc:Choice>
          <mc:Fallback>
            <p:pic>
              <p:nvPicPr>
                <p:cNvPr id="117057" name="Freihand 117056">
                  <a:extLst>
                    <a:ext uri="{FF2B5EF4-FFF2-40B4-BE49-F238E27FC236}">
                      <a16:creationId xmlns:a16="http://schemas.microsoft.com/office/drawing/2014/main" id="{5C79EAD2-3C68-497A-9EED-4204EAC32183}"/>
                    </a:ext>
                  </a:extLst>
                </p:cNvPr>
                <p:cNvPicPr/>
                <p:nvPr/>
              </p:nvPicPr>
              <p:blipFill>
                <a:blip r:embed="rId644"/>
                <a:stretch>
                  <a:fillRect/>
                </a:stretch>
              </p:blipFill>
              <p:spPr>
                <a:xfrm>
                  <a:off x="7357042" y="1311512"/>
                  <a:ext cx="2301120" cy="11322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17059" name="Freihand 117058">
                  <a:extLst>
                    <a:ext uri="{FF2B5EF4-FFF2-40B4-BE49-F238E27FC236}">
                      <a16:creationId xmlns:a16="http://schemas.microsoft.com/office/drawing/2014/main" id="{16D034F2-C6A5-4A8A-82DD-EA0BAF71E819}"/>
                    </a:ext>
                  </a:extLst>
                </p14:cNvPr>
                <p14:cNvContentPartPr/>
                <p14:nvPr/>
              </p14:nvContentPartPr>
              <p14:xfrm>
                <a:off x="9036802" y="1516352"/>
                <a:ext cx="68760" cy="40320"/>
              </p14:xfrm>
            </p:contentPart>
          </mc:Choice>
          <mc:Fallback>
            <p:pic>
              <p:nvPicPr>
                <p:cNvPr id="117059" name="Freihand 117058">
                  <a:extLst>
                    <a:ext uri="{FF2B5EF4-FFF2-40B4-BE49-F238E27FC236}">
                      <a16:creationId xmlns:a16="http://schemas.microsoft.com/office/drawing/2014/main" id="{16D034F2-C6A5-4A8A-82DD-EA0BAF71E819}"/>
                    </a:ext>
                  </a:extLst>
                </p:cNvPr>
                <p:cNvPicPr/>
                <p:nvPr/>
              </p:nvPicPr>
              <p:blipFill>
                <a:blip r:embed="rId646"/>
                <a:stretch>
                  <a:fillRect/>
                </a:stretch>
              </p:blipFill>
              <p:spPr>
                <a:xfrm>
                  <a:off x="9032482" y="1512032"/>
                  <a:ext cx="77400" cy="48960"/>
                </a:xfrm>
                <a:prstGeom prst="rect">
                  <a:avLst/>
                </a:prstGeom>
              </p:spPr>
            </p:pic>
          </mc:Fallback>
        </mc:AlternateContent>
      </p:grpSp>
      <p:grpSp>
        <p:nvGrpSpPr>
          <p:cNvPr id="117137" name="Gruppieren 117136">
            <a:extLst>
              <a:ext uri="{FF2B5EF4-FFF2-40B4-BE49-F238E27FC236}">
                <a16:creationId xmlns:a16="http://schemas.microsoft.com/office/drawing/2014/main" id="{867BB583-8244-4197-B9EC-A5BEC78E08F9}"/>
              </a:ext>
            </a:extLst>
          </p:cNvPr>
          <p:cNvGrpSpPr/>
          <p:nvPr/>
        </p:nvGrpSpPr>
        <p:grpSpPr>
          <a:xfrm>
            <a:off x="1446922" y="5664632"/>
            <a:ext cx="3308040" cy="962280"/>
            <a:chOff x="1446922" y="5664632"/>
            <a:chExt cx="3308040" cy="962280"/>
          </a:xfrm>
        </p:grpSpPr>
        <mc:AlternateContent xmlns:mc="http://schemas.openxmlformats.org/markup-compatibility/2006">
          <mc:Choice xmlns:p14="http://schemas.microsoft.com/office/powerpoint/2010/main" Requires="p14">
            <p:contentPart p14:bwMode="auto" r:id="rId647">
              <p14:nvContentPartPr>
                <p14:cNvPr id="117061" name="Freihand 117060">
                  <a:extLst>
                    <a:ext uri="{FF2B5EF4-FFF2-40B4-BE49-F238E27FC236}">
                      <a16:creationId xmlns:a16="http://schemas.microsoft.com/office/drawing/2014/main" id="{08B2B3A4-45EE-4464-8334-C0FD36A2744B}"/>
                    </a:ext>
                  </a:extLst>
                </p14:cNvPr>
                <p14:cNvContentPartPr/>
                <p14:nvPr/>
              </p14:nvContentPartPr>
              <p14:xfrm>
                <a:off x="3299842" y="5766872"/>
                <a:ext cx="182520" cy="136440"/>
              </p14:xfrm>
            </p:contentPart>
          </mc:Choice>
          <mc:Fallback>
            <p:pic>
              <p:nvPicPr>
                <p:cNvPr id="117061" name="Freihand 117060">
                  <a:extLst>
                    <a:ext uri="{FF2B5EF4-FFF2-40B4-BE49-F238E27FC236}">
                      <a16:creationId xmlns:a16="http://schemas.microsoft.com/office/drawing/2014/main" id="{08B2B3A4-45EE-4464-8334-C0FD36A2744B}"/>
                    </a:ext>
                  </a:extLst>
                </p:cNvPr>
                <p:cNvPicPr/>
                <p:nvPr/>
              </p:nvPicPr>
              <p:blipFill>
                <a:blip r:embed="rId648"/>
                <a:stretch>
                  <a:fillRect/>
                </a:stretch>
              </p:blipFill>
              <p:spPr>
                <a:xfrm>
                  <a:off x="3295522" y="5762552"/>
                  <a:ext cx="191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17062" name="Freihand 117061">
                  <a:extLst>
                    <a:ext uri="{FF2B5EF4-FFF2-40B4-BE49-F238E27FC236}">
                      <a16:creationId xmlns:a16="http://schemas.microsoft.com/office/drawing/2014/main" id="{A3AF0915-E284-49D4-A1A2-694216033AC7}"/>
                    </a:ext>
                  </a:extLst>
                </p14:cNvPr>
                <p14:cNvContentPartPr/>
                <p14:nvPr/>
              </p14:nvContentPartPr>
              <p14:xfrm>
                <a:off x="3515482" y="5817632"/>
                <a:ext cx="177120" cy="62280"/>
              </p14:xfrm>
            </p:contentPart>
          </mc:Choice>
          <mc:Fallback>
            <p:pic>
              <p:nvPicPr>
                <p:cNvPr id="117062" name="Freihand 117061">
                  <a:extLst>
                    <a:ext uri="{FF2B5EF4-FFF2-40B4-BE49-F238E27FC236}">
                      <a16:creationId xmlns:a16="http://schemas.microsoft.com/office/drawing/2014/main" id="{A3AF0915-E284-49D4-A1A2-694216033AC7}"/>
                    </a:ext>
                  </a:extLst>
                </p:cNvPr>
                <p:cNvPicPr/>
                <p:nvPr/>
              </p:nvPicPr>
              <p:blipFill>
                <a:blip r:embed="rId650"/>
                <a:stretch>
                  <a:fillRect/>
                </a:stretch>
              </p:blipFill>
              <p:spPr>
                <a:xfrm>
                  <a:off x="3511162" y="5813312"/>
                  <a:ext cx="185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17063" name="Freihand 117062">
                  <a:extLst>
                    <a:ext uri="{FF2B5EF4-FFF2-40B4-BE49-F238E27FC236}">
                      <a16:creationId xmlns:a16="http://schemas.microsoft.com/office/drawing/2014/main" id="{A1556B0E-CB00-4E17-8434-B891B8B7601B}"/>
                    </a:ext>
                  </a:extLst>
                </p14:cNvPr>
                <p14:cNvContentPartPr/>
                <p14:nvPr/>
              </p14:nvContentPartPr>
              <p14:xfrm>
                <a:off x="3734002" y="5817632"/>
                <a:ext cx="81720" cy="39600"/>
              </p14:xfrm>
            </p:contentPart>
          </mc:Choice>
          <mc:Fallback>
            <p:pic>
              <p:nvPicPr>
                <p:cNvPr id="117063" name="Freihand 117062">
                  <a:extLst>
                    <a:ext uri="{FF2B5EF4-FFF2-40B4-BE49-F238E27FC236}">
                      <a16:creationId xmlns:a16="http://schemas.microsoft.com/office/drawing/2014/main" id="{A1556B0E-CB00-4E17-8434-B891B8B7601B}"/>
                    </a:ext>
                  </a:extLst>
                </p:cNvPr>
                <p:cNvPicPr/>
                <p:nvPr/>
              </p:nvPicPr>
              <p:blipFill>
                <a:blip r:embed="rId652"/>
                <a:stretch>
                  <a:fillRect/>
                </a:stretch>
              </p:blipFill>
              <p:spPr>
                <a:xfrm>
                  <a:off x="3729682" y="5813312"/>
                  <a:ext cx="903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17064" name="Freihand 117063">
                  <a:extLst>
                    <a:ext uri="{FF2B5EF4-FFF2-40B4-BE49-F238E27FC236}">
                      <a16:creationId xmlns:a16="http://schemas.microsoft.com/office/drawing/2014/main" id="{D4FCF2FE-DF0D-42A7-800B-D6FB7D764AA0}"/>
                    </a:ext>
                  </a:extLst>
                </p14:cNvPr>
                <p14:cNvContentPartPr/>
                <p14:nvPr/>
              </p14:nvContentPartPr>
              <p14:xfrm>
                <a:off x="3943162" y="5722592"/>
                <a:ext cx="270360" cy="114840"/>
              </p14:xfrm>
            </p:contentPart>
          </mc:Choice>
          <mc:Fallback>
            <p:pic>
              <p:nvPicPr>
                <p:cNvPr id="117064" name="Freihand 117063">
                  <a:extLst>
                    <a:ext uri="{FF2B5EF4-FFF2-40B4-BE49-F238E27FC236}">
                      <a16:creationId xmlns:a16="http://schemas.microsoft.com/office/drawing/2014/main" id="{D4FCF2FE-DF0D-42A7-800B-D6FB7D764AA0}"/>
                    </a:ext>
                  </a:extLst>
                </p:cNvPr>
                <p:cNvPicPr/>
                <p:nvPr/>
              </p:nvPicPr>
              <p:blipFill>
                <a:blip r:embed="rId654"/>
                <a:stretch>
                  <a:fillRect/>
                </a:stretch>
              </p:blipFill>
              <p:spPr>
                <a:xfrm>
                  <a:off x="3938842" y="5718272"/>
                  <a:ext cx="279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17065" name="Freihand 117064">
                  <a:extLst>
                    <a:ext uri="{FF2B5EF4-FFF2-40B4-BE49-F238E27FC236}">
                      <a16:creationId xmlns:a16="http://schemas.microsoft.com/office/drawing/2014/main" id="{E42F017E-B8D2-48B1-B368-1A26B2D47CB6}"/>
                    </a:ext>
                  </a:extLst>
                </p14:cNvPr>
                <p14:cNvContentPartPr/>
                <p14:nvPr/>
              </p14:nvContentPartPr>
              <p14:xfrm>
                <a:off x="4104082" y="5664632"/>
                <a:ext cx="18360" cy="9000"/>
              </p14:xfrm>
            </p:contentPart>
          </mc:Choice>
          <mc:Fallback>
            <p:pic>
              <p:nvPicPr>
                <p:cNvPr id="117065" name="Freihand 117064">
                  <a:extLst>
                    <a:ext uri="{FF2B5EF4-FFF2-40B4-BE49-F238E27FC236}">
                      <a16:creationId xmlns:a16="http://schemas.microsoft.com/office/drawing/2014/main" id="{E42F017E-B8D2-48B1-B368-1A26B2D47CB6}"/>
                    </a:ext>
                  </a:extLst>
                </p:cNvPr>
                <p:cNvPicPr/>
                <p:nvPr/>
              </p:nvPicPr>
              <p:blipFill>
                <a:blip r:embed="rId567"/>
                <a:stretch>
                  <a:fillRect/>
                </a:stretch>
              </p:blipFill>
              <p:spPr>
                <a:xfrm>
                  <a:off x="4099762" y="5660312"/>
                  <a:ext cx="27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17043" name="Freihand 117042">
                  <a:extLst>
                    <a:ext uri="{FF2B5EF4-FFF2-40B4-BE49-F238E27FC236}">
                      <a16:creationId xmlns:a16="http://schemas.microsoft.com/office/drawing/2014/main" id="{68EF581A-36D3-4A71-BA19-B9CFE0349F3C}"/>
                    </a:ext>
                  </a:extLst>
                </p14:cNvPr>
                <p14:cNvContentPartPr/>
                <p14:nvPr/>
              </p14:nvContentPartPr>
              <p14:xfrm>
                <a:off x="1547362" y="5987552"/>
                <a:ext cx="122400" cy="18720"/>
              </p14:xfrm>
            </p:contentPart>
          </mc:Choice>
          <mc:Fallback>
            <p:pic>
              <p:nvPicPr>
                <p:cNvPr id="117043" name="Freihand 117042">
                  <a:extLst>
                    <a:ext uri="{FF2B5EF4-FFF2-40B4-BE49-F238E27FC236}">
                      <a16:creationId xmlns:a16="http://schemas.microsoft.com/office/drawing/2014/main" id="{68EF581A-36D3-4A71-BA19-B9CFE0349F3C}"/>
                    </a:ext>
                  </a:extLst>
                </p:cNvPr>
                <p:cNvPicPr/>
                <p:nvPr/>
              </p:nvPicPr>
              <p:blipFill>
                <a:blip r:embed="rId657"/>
                <a:stretch>
                  <a:fillRect/>
                </a:stretch>
              </p:blipFill>
              <p:spPr>
                <a:xfrm>
                  <a:off x="1543042" y="5983232"/>
                  <a:ext cx="131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17044" name="Freihand 117043">
                  <a:extLst>
                    <a:ext uri="{FF2B5EF4-FFF2-40B4-BE49-F238E27FC236}">
                      <a16:creationId xmlns:a16="http://schemas.microsoft.com/office/drawing/2014/main" id="{7CFAB566-E4C0-41C2-8E1E-3E3443EA5D1A}"/>
                    </a:ext>
                  </a:extLst>
                </p14:cNvPr>
                <p14:cNvContentPartPr/>
                <p14:nvPr/>
              </p14:nvContentPartPr>
              <p14:xfrm>
                <a:off x="1792522" y="5908352"/>
                <a:ext cx="83160" cy="145440"/>
              </p14:xfrm>
            </p:contentPart>
          </mc:Choice>
          <mc:Fallback>
            <p:pic>
              <p:nvPicPr>
                <p:cNvPr id="117044" name="Freihand 117043">
                  <a:extLst>
                    <a:ext uri="{FF2B5EF4-FFF2-40B4-BE49-F238E27FC236}">
                      <a16:creationId xmlns:a16="http://schemas.microsoft.com/office/drawing/2014/main" id="{7CFAB566-E4C0-41C2-8E1E-3E3443EA5D1A}"/>
                    </a:ext>
                  </a:extLst>
                </p:cNvPr>
                <p:cNvPicPr/>
                <p:nvPr/>
              </p:nvPicPr>
              <p:blipFill>
                <a:blip r:embed="rId659"/>
                <a:stretch>
                  <a:fillRect/>
                </a:stretch>
              </p:blipFill>
              <p:spPr>
                <a:xfrm>
                  <a:off x="1788202" y="5904032"/>
                  <a:ext cx="91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17045" name="Freihand 117044">
                  <a:extLst>
                    <a:ext uri="{FF2B5EF4-FFF2-40B4-BE49-F238E27FC236}">
                      <a16:creationId xmlns:a16="http://schemas.microsoft.com/office/drawing/2014/main" id="{FC7FBAF2-59CD-4D7A-A438-896697A173FB}"/>
                    </a:ext>
                  </a:extLst>
                </p14:cNvPr>
                <p14:cNvContentPartPr/>
                <p14:nvPr/>
              </p14:nvContentPartPr>
              <p14:xfrm>
                <a:off x="1878922" y="5846072"/>
                <a:ext cx="253440" cy="169920"/>
              </p14:xfrm>
            </p:contentPart>
          </mc:Choice>
          <mc:Fallback>
            <p:pic>
              <p:nvPicPr>
                <p:cNvPr id="117045" name="Freihand 117044">
                  <a:extLst>
                    <a:ext uri="{FF2B5EF4-FFF2-40B4-BE49-F238E27FC236}">
                      <a16:creationId xmlns:a16="http://schemas.microsoft.com/office/drawing/2014/main" id="{FC7FBAF2-59CD-4D7A-A438-896697A173FB}"/>
                    </a:ext>
                  </a:extLst>
                </p:cNvPr>
                <p:cNvPicPr/>
                <p:nvPr/>
              </p:nvPicPr>
              <p:blipFill>
                <a:blip r:embed="rId661"/>
                <a:stretch>
                  <a:fillRect/>
                </a:stretch>
              </p:blipFill>
              <p:spPr>
                <a:xfrm>
                  <a:off x="1874602" y="5841752"/>
                  <a:ext cx="262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17046" name="Freihand 117045">
                  <a:extLst>
                    <a:ext uri="{FF2B5EF4-FFF2-40B4-BE49-F238E27FC236}">
                      <a16:creationId xmlns:a16="http://schemas.microsoft.com/office/drawing/2014/main" id="{B406A32D-AA05-4031-BE0A-6A8CB1543DF0}"/>
                    </a:ext>
                  </a:extLst>
                </p14:cNvPr>
                <p14:cNvContentPartPr/>
                <p14:nvPr/>
              </p14:nvContentPartPr>
              <p14:xfrm>
                <a:off x="2136322" y="5847512"/>
                <a:ext cx="79560" cy="136440"/>
              </p14:xfrm>
            </p:contentPart>
          </mc:Choice>
          <mc:Fallback>
            <p:pic>
              <p:nvPicPr>
                <p:cNvPr id="117046" name="Freihand 117045">
                  <a:extLst>
                    <a:ext uri="{FF2B5EF4-FFF2-40B4-BE49-F238E27FC236}">
                      <a16:creationId xmlns:a16="http://schemas.microsoft.com/office/drawing/2014/main" id="{B406A32D-AA05-4031-BE0A-6A8CB1543DF0}"/>
                    </a:ext>
                  </a:extLst>
                </p:cNvPr>
                <p:cNvPicPr/>
                <p:nvPr/>
              </p:nvPicPr>
              <p:blipFill>
                <a:blip r:embed="rId663"/>
                <a:stretch>
                  <a:fillRect/>
                </a:stretch>
              </p:blipFill>
              <p:spPr>
                <a:xfrm>
                  <a:off x="2132002" y="5843192"/>
                  <a:ext cx="88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17047" name="Freihand 117046">
                  <a:extLst>
                    <a:ext uri="{FF2B5EF4-FFF2-40B4-BE49-F238E27FC236}">
                      <a16:creationId xmlns:a16="http://schemas.microsoft.com/office/drawing/2014/main" id="{27010E07-62BA-4B7B-866A-C2867A3DBAFD}"/>
                    </a:ext>
                  </a:extLst>
                </p14:cNvPr>
                <p14:cNvContentPartPr/>
                <p14:nvPr/>
              </p14:nvContentPartPr>
              <p14:xfrm>
                <a:off x="2185642" y="5953352"/>
                <a:ext cx="36360" cy="35280"/>
              </p14:xfrm>
            </p:contentPart>
          </mc:Choice>
          <mc:Fallback>
            <p:pic>
              <p:nvPicPr>
                <p:cNvPr id="117047" name="Freihand 117046">
                  <a:extLst>
                    <a:ext uri="{FF2B5EF4-FFF2-40B4-BE49-F238E27FC236}">
                      <a16:creationId xmlns:a16="http://schemas.microsoft.com/office/drawing/2014/main" id="{27010E07-62BA-4B7B-866A-C2867A3DBAFD}"/>
                    </a:ext>
                  </a:extLst>
                </p:cNvPr>
                <p:cNvPicPr/>
                <p:nvPr/>
              </p:nvPicPr>
              <p:blipFill>
                <a:blip r:embed="rId665"/>
                <a:stretch>
                  <a:fillRect/>
                </a:stretch>
              </p:blipFill>
              <p:spPr>
                <a:xfrm>
                  <a:off x="2181322" y="5949032"/>
                  <a:ext cx="45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17048" name="Freihand 117047">
                  <a:extLst>
                    <a:ext uri="{FF2B5EF4-FFF2-40B4-BE49-F238E27FC236}">
                      <a16:creationId xmlns:a16="http://schemas.microsoft.com/office/drawing/2014/main" id="{5CDF6237-0AFE-492A-A4BE-F674B11AE00B}"/>
                    </a:ext>
                  </a:extLst>
                </p14:cNvPr>
                <p14:cNvContentPartPr/>
                <p14:nvPr/>
              </p14:nvContentPartPr>
              <p14:xfrm>
                <a:off x="2250802" y="5826272"/>
                <a:ext cx="490320" cy="158760"/>
              </p14:xfrm>
            </p:contentPart>
          </mc:Choice>
          <mc:Fallback>
            <p:pic>
              <p:nvPicPr>
                <p:cNvPr id="117048" name="Freihand 117047">
                  <a:extLst>
                    <a:ext uri="{FF2B5EF4-FFF2-40B4-BE49-F238E27FC236}">
                      <a16:creationId xmlns:a16="http://schemas.microsoft.com/office/drawing/2014/main" id="{5CDF6237-0AFE-492A-A4BE-F674B11AE00B}"/>
                    </a:ext>
                  </a:extLst>
                </p:cNvPr>
                <p:cNvPicPr/>
                <p:nvPr/>
              </p:nvPicPr>
              <p:blipFill>
                <a:blip r:embed="rId667"/>
                <a:stretch>
                  <a:fillRect/>
                </a:stretch>
              </p:blipFill>
              <p:spPr>
                <a:xfrm>
                  <a:off x="2246482" y="5821952"/>
                  <a:ext cx="498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17050" name="Freihand 117049">
                  <a:extLst>
                    <a:ext uri="{FF2B5EF4-FFF2-40B4-BE49-F238E27FC236}">
                      <a16:creationId xmlns:a16="http://schemas.microsoft.com/office/drawing/2014/main" id="{037E1F39-26D5-465F-AC91-BFF8D4F4DFB2}"/>
                    </a:ext>
                  </a:extLst>
                </p14:cNvPr>
                <p14:cNvContentPartPr/>
                <p14:nvPr/>
              </p14:nvContentPartPr>
              <p14:xfrm>
                <a:off x="2851282" y="5817272"/>
                <a:ext cx="93240" cy="127440"/>
              </p14:xfrm>
            </p:contentPart>
          </mc:Choice>
          <mc:Fallback>
            <p:pic>
              <p:nvPicPr>
                <p:cNvPr id="117050" name="Freihand 117049">
                  <a:extLst>
                    <a:ext uri="{FF2B5EF4-FFF2-40B4-BE49-F238E27FC236}">
                      <a16:creationId xmlns:a16="http://schemas.microsoft.com/office/drawing/2014/main" id="{037E1F39-26D5-465F-AC91-BFF8D4F4DFB2}"/>
                    </a:ext>
                  </a:extLst>
                </p:cNvPr>
                <p:cNvPicPr/>
                <p:nvPr/>
              </p:nvPicPr>
              <p:blipFill>
                <a:blip r:embed="rId669"/>
                <a:stretch>
                  <a:fillRect/>
                </a:stretch>
              </p:blipFill>
              <p:spPr>
                <a:xfrm>
                  <a:off x="2846962" y="5812952"/>
                  <a:ext cx="1018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17051" name="Freihand 117050">
                  <a:extLst>
                    <a:ext uri="{FF2B5EF4-FFF2-40B4-BE49-F238E27FC236}">
                      <a16:creationId xmlns:a16="http://schemas.microsoft.com/office/drawing/2014/main" id="{20B9412D-D3DF-4D70-9CAF-B925799CAB15}"/>
                    </a:ext>
                  </a:extLst>
                </p14:cNvPr>
                <p14:cNvContentPartPr/>
                <p14:nvPr/>
              </p14:nvContentPartPr>
              <p14:xfrm>
                <a:off x="2873242" y="5874872"/>
                <a:ext cx="129600" cy="26280"/>
              </p14:xfrm>
            </p:contentPart>
          </mc:Choice>
          <mc:Fallback>
            <p:pic>
              <p:nvPicPr>
                <p:cNvPr id="117051" name="Freihand 117050">
                  <a:extLst>
                    <a:ext uri="{FF2B5EF4-FFF2-40B4-BE49-F238E27FC236}">
                      <a16:creationId xmlns:a16="http://schemas.microsoft.com/office/drawing/2014/main" id="{20B9412D-D3DF-4D70-9CAF-B925799CAB15}"/>
                    </a:ext>
                  </a:extLst>
                </p:cNvPr>
                <p:cNvPicPr/>
                <p:nvPr/>
              </p:nvPicPr>
              <p:blipFill>
                <a:blip r:embed="rId671"/>
                <a:stretch>
                  <a:fillRect/>
                </a:stretch>
              </p:blipFill>
              <p:spPr>
                <a:xfrm>
                  <a:off x="2868922" y="5870552"/>
                  <a:ext cx="138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17052" name="Freihand 117051">
                  <a:extLst>
                    <a:ext uri="{FF2B5EF4-FFF2-40B4-BE49-F238E27FC236}">
                      <a16:creationId xmlns:a16="http://schemas.microsoft.com/office/drawing/2014/main" id="{4B8E62FE-1795-4B18-827B-573294225A00}"/>
                    </a:ext>
                  </a:extLst>
                </p14:cNvPr>
                <p14:cNvContentPartPr/>
                <p14:nvPr/>
              </p14:nvContentPartPr>
              <p14:xfrm>
                <a:off x="2994202" y="5811872"/>
                <a:ext cx="124200" cy="107280"/>
              </p14:xfrm>
            </p:contentPart>
          </mc:Choice>
          <mc:Fallback>
            <p:pic>
              <p:nvPicPr>
                <p:cNvPr id="117052" name="Freihand 117051">
                  <a:extLst>
                    <a:ext uri="{FF2B5EF4-FFF2-40B4-BE49-F238E27FC236}">
                      <a16:creationId xmlns:a16="http://schemas.microsoft.com/office/drawing/2014/main" id="{4B8E62FE-1795-4B18-827B-573294225A00}"/>
                    </a:ext>
                  </a:extLst>
                </p:cNvPr>
                <p:cNvPicPr/>
                <p:nvPr/>
              </p:nvPicPr>
              <p:blipFill>
                <a:blip r:embed="rId673"/>
                <a:stretch>
                  <a:fillRect/>
                </a:stretch>
              </p:blipFill>
              <p:spPr>
                <a:xfrm>
                  <a:off x="2989882" y="5807552"/>
                  <a:ext cx="132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17053" name="Freihand 117052">
                  <a:extLst>
                    <a:ext uri="{FF2B5EF4-FFF2-40B4-BE49-F238E27FC236}">
                      <a16:creationId xmlns:a16="http://schemas.microsoft.com/office/drawing/2014/main" id="{0911C31D-2611-4884-B697-E6A9624A1593}"/>
                    </a:ext>
                  </a:extLst>
                </p14:cNvPr>
                <p14:cNvContentPartPr/>
                <p14:nvPr/>
              </p14:nvContentPartPr>
              <p14:xfrm>
                <a:off x="1725922" y="5971352"/>
                <a:ext cx="1070640" cy="131400"/>
              </p14:xfrm>
            </p:contentPart>
          </mc:Choice>
          <mc:Fallback>
            <p:pic>
              <p:nvPicPr>
                <p:cNvPr id="117053" name="Freihand 117052">
                  <a:extLst>
                    <a:ext uri="{FF2B5EF4-FFF2-40B4-BE49-F238E27FC236}">
                      <a16:creationId xmlns:a16="http://schemas.microsoft.com/office/drawing/2014/main" id="{0911C31D-2611-4884-B697-E6A9624A1593}"/>
                    </a:ext>
                  </a:extLst>
                </p:cNvPr>
                <p:cNvPicPr/>
                <p:nvPr/>
              </p:nvPicPr>
              <p:blipFill>
                <a:blip r:embed="rId675"/>
                <a:stretch>
                  <a:fillRect/>
                </a:stretch>
              </p:blipFill>
              <p:spPr>
                <a:xfrm>
                  <a:off x="1721602" y="5967032"/>
                  <a:ext cx="1079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17054" name="Freihand 117053">
                  <a:extLst>
                    <a:ext uri="{FF2B5EF4-FFF2-40B4-BE49-F238E27FC236}">
                      <a16:creationId xmlns:a16="http://schemas.microsoft.com/office/drawing/2014/main" id="{F637AB3B-DD64-43E3-9EFB-B887A1DC6842}"/>
                    </a:ext>
                  </a:extLst>
                </p14:cNvPr>
                <p14:cNvContentPartPr/>
                <p14:nvPr/>
              </p14:nvContentPartPr>
              <p14:xfrm>
                <a:off x="3177082" y="5860472"/>
                <a:ext cx="360" cy="360"/>
              </p14:xfrm>
            </p:contentPart>
          </mc:Choice>
          <mc:Fallback>
            <p:pic>
              <p:nvPicPr>
                <p:cNvPr id="117054" name="Freihand 117053">
                  <a:extLst>
                    <a:ext uri="{FF2B5EF4-FFF2-40B4-BE49-F238E27FC236}">
                      <a16:creationId xmlns:a16="http://schemas.microsoft.com/office/drawing/2014/main" id="{F637AB3B-DD64-43E3-9EFB-B887A1DC6842}"/>
                    </a:ext>
                  </a:extLst>
                </p:cNvPr>
                <p:cNvPicPr/>
                <p:nvPr/>
              </p:nvPicPr>
              <p:blipFill>
                <a:blip r:embed="rId112"/>
                <a:stretch>
                  <a:fillRect/>
                </a:stretch>
              </p:blipFill>
              <p:spPr>
                <a:xfrm>
                  <a:off x="3172762" y="5856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17055" name="Freihand 117054">
                  <a:extLst>
                    <a:ext uri="{FF2B5EF4-FFF2-40B4-BE49-F238E27FC236}">
                      <a16:creationId xmlns:a16="http://schemas.microsoft.com/office/drawing/2014/main" id="{4EDB0F43-50F4-471D-93B6-5D722ACA3912}"/>
                    </a:ext>
                  </a:extLst>
                </p14:cNvPr>
                <p14:cNvContentPartPr/>
                <p14:nvPr/>
              </p14:nvContentPartPr>
              <p14:xfrm>
                <a:off x="3188242" y="5931392"/>
                <a:ext cx="9360" cy="40320"/>
              </p14:xfrm>
            </p:contentPart>
          </mc:Choice>
          <mc:Fallback>
            <p:pic>
              <p:nvPicPr>
                <p:cNvPr id="117055" name="Freihand 117054">
                  <a:extLst>
                    <a:ext uri="{FF2B5EF4-FFF2-40B4-BE49-F238E27FC236}">
                      <a16:creationId xmlns:a16="http://schemas.microsoft.com/office/drawing/2014/main" id="{4EDB0F43-50F4-471D-93B6-5D722ACA3912}"/>
                    </a:ext>
                  </a:extLst>
                </p:cNvPr>
                <p:cNvPicPr/>
                <p:nvPr/>
              </p:nvPicPr>
              <p:blipFill>
                <a:blip r:embed="rId678"/>
                <a:stretch>
                  <a:fillRect/>
                </a:stretch>
              </p:blipFill>
              <p:spPr>
                <a:xfrm>
                  <a:off x="3183922" y="5927072"/>
                  <a:ext cx="18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17067" name="Freihand 117066">
                  <a:extLst>
                    <a:ext uri="{FF2B5EF4-FFF2-40B4-BE49-F238E27FC236}">
                      <a16:creationId xmlns:a16="http://schemas.microsoft.com/office/drawing/2014/main" id="{069203B5-93CF-41FD-8A1D-FC1A4447FCD7}"/>
                    </a:ext>
                  </a:extLst>
                </p14:cNvPr>
                <p14:cNvContentPartPr/>
                <p14:nvPr/>
              </p14:nvContentPartPr>
              <p14:xfrm>
                <a:off x="1472482" y="6172952"/>
                <a:ext cx="101880" cy="106920"/>
              </p14:xfrm>
            </p:contentPart>
          </mc:Choice>
          <mc:Fallback>
            <p:pic>
              <p:nvPicPr>
                <p:cNvPr id="117067" name="Freihand 117066">
                  <a:extLst>
                    <a:ext uri="{FF2B5EF4-FFF2-40B4-BE49-F238E27FC236}">
                      <a16:creationId xmlns:a16="http://schemas.microsoft.com/office/drawing/2014/main" id="{069203B5-93CF-41FD-8A1D-FC1A4447FCD7}"/>
                    </a:ext>
                  </a:extLst>
                </p:cNvPr>
                <p:cNvPicPr/>
                <p:nvPr/>
              </p:nvPicPr>
              <p:blipFill>
                <a:blip r:embed="rId680"/>
                <a:stretch>
                  <a:fillRect/>
                </a:stretch>
              </p:blipFill>
              <p:spPr>
                <a:xfrm>
                  <a:off x="1468162" y="6168632"/>
                  <a:ext cx="110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17068" name="Freihand 117067">
                  <a:extLst>
                    <a:ext uri="{FF2B5EF4-FFF2-40B4-BE49-F238E27FC236}">
                      <a16:creationId xmlns:a16="http://schemas.microsoft.com/office/drawing/2014/main" id="{5B51A0C5-DB3F-4107-96CF-F33A89C12182}"/>
                    </a:ext>
                  </a:extLst>
                </p14:cNvPr>
                <p14:cNvContentPartPr/>
                <p14:nvPr/>
              </p14:nvContentPartPr>
              <p14:xfrm>
                <a:off x="1518202" y="6211472"/>
                <a:ext cx="360" cy="360"/>
              </p14:xfrm>
            </p:contentPart>
          </mc:Choice>
          <mc:Fallback>
            <p:pic>
              <p:nvPicPr>
                <p:cNvPr id="117068" name="Freihand 117067">
                  <a:extLst>
                    <a:ext uri="{FF2B5EF4-FFF2-40B4-BE49-F238E27FC236}">
                      <a16:creationId xmlns:a16="http://schemas.microsoft.com/office/drawing/2014/main" id="{5B51A0C5-DB3F-4107-96CF-F33A89C12182}"/>
                    </a:ext>
                  </a:extLst>
                </p:cNvPr>
                <p:cNvPicPr/>
                <p:nvPr/>
              </p:nvPicPr>
              <p:blipFill>
                <a:blip r:embed="rId112"/>
                <a:stretch>
                  <a:fillRect/>
                </a:stretch>
              </p:blipFill>
              <p:spPr>
                <a:xfrm>
                  <a:off x="1513882" y="6207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117069" name="Freihand 117068">
                  <a:extLst>
                    <a:ext uri="{FF2B5EF4-FFF2-40B4-BE49-F238E27FC236}">
                      <a16:creationId xmlns:a16="http://schemas.microsoft.com/office/drawing/2014/main" id="{491C5094-D5A8-4ECB-8391-DAFD74699228}"/>
                    </a:ext>
                  </a:extLst>
                </p14:cNvPr>
                <p14:cNvContentPartPr/>
                <p14:nvPr/>
              </p14:nvContentPartPr>
              <p14:xfrm>
                <a:off x="1518202" y="6197432"/>
                <a:ext cx="197640" cy="76320"/>
              </p14:xfrm>
            </p:contentPart>
          </mc:Choice>
          <mc:Fallback>
            <p:pic>
              <p:nvPicPr>
                <p:cNvPr id="117069" name="Freihand 117068">
                  <a:extLst>
                    <a:ext uri="{FF2B5EF4-FFF2-40B4-BE49-F238E27FC236}">
                      <a16:creationId xmlns:a16="http://schemas.microsoft.com/office/drawing/2014/main" id="{491C5094-D5A8-4ECB-8391-DAFD74699228}"/>
                    </a:ext>
                  </a:extLst>
                </p:cNvPr>
                <p:cNvPicPr/>
                <p:nvPr/>
              </p:nvPicPr>
              <p:blipFill>
                <a:blip r:embed="rId683"/>
                <a:stretch>
                  <a:fillRect/>
                </a:stretch>
              </p:blipFill>
              <p:spPr>
                <a:xfrm>
                  <a:off x="1513882" y="6193112"/>
                  <a:ext cx="206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117070" name="Freihand 117069">
                  <a:extLst>
                    <a:ext uri="{FF2B5EF4-FFF2-40B4-BE49-F238E27FC236}">
                      <a16:creationId xmlns:a16="http://schemas.microsoft.com/office/drawing/2014/main" id="{4E9A7DFD-E04B-4594-9FE7-E54F4BE26759}"/>
                    </a:ext>
                  </a:extLst>
                </p14:cNvPr>
                <p14:cNvContentPartPr/>
                <p14:nvPr/>
              </p14:nvContentPartPr>
              <p14:xfrm>
                <a:off x="1712602" y="6166472"/>
                <a:ext cx="210240" cy="79920"/>
              </p14:xfrm>
            </p:contentPart>
          </mc:Choice>
          <mc:Fallback>
            <p:pic>
              <p:nvPicPr>
                <p:cNvPr id="117070" name="Freihand 117069">
                  <a:extLst>
                    <a:ext uri="{FF2B5EF4-FFF2-40B4-BE49-F238E27FC236}">
                      <a16:creationId xmlns:a16="http://schemas.microsoft.com/office/drawing/2014/main" id="{4E9A7DFD-E04B-4594-9FE7-E54F4BE26759}"/>
                    </a:ext>
                  </a:extLst>
                </p:cNvPr>
                <p:cNvPicPr/>
                <p:nvPr/>
              </p:nvPicPr>
              <p:blipFill>
                <a:blip r:embed="rId685"/>
                <a:stretch>
                  <a:fillRect/>
                </a:stretch>
              </p:blipFill>
              <p:spPr>
                <a:xfrm>
                  <a:off x="1708282" y="6162152"/>
                  <a:ext cx="218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117071" name="Freihand 117070">
                  <a:extLst>
                    <a:ext uri="{FF2B5EF4-FFF2-40B4-BE49-F238E27FC236}">
                      <a16:creationId xmlns:a16="http://schemas.microsoft.com/office/drawing/2014/main" id="{A7500FE8-F895-4BBB-8C35-1E002474C788}"/>
                    </a:ext>
                  </a:extLst>
                </p14:cNvPr>
                <p14:cNvContentPartPr/>
                <p14:nvPr/>
              </p14:nvContentPartPr>
              <p14:xfrm>
                <a:off x="1935802" y="6120032"/>
                <a:ext cx="36000" cy="136080"/>
              </p14:xfrm>
            </p:contentPart>
          </mc:Choice>
          <mc:Fallback>
            <p:pic>
              <p:nvPicPr>
                <p:cNvPr id="117071" name="Freihand 117070">
                  <a:extLst>
                    <a:ext uri="{FF2B5EF4-FFF2-40B4-BE49-F238E27FC236}">
                      <a16:creationId xmlns:a16="http://schemas.microsoft.com/office/drawing/2014/main" id="{A7500FE8-F895-4BBB-8C35-1E002474C788}"/>
                    </a:ext>
                  </a:extLst>
                </p:cNvPr>
                <p:cNvPicPr/>
                <p:nvPr/>
              </p:nvPicPr>
              <p:blipFill>
                <a:blip r:embed="rId687"/>
                <a:stretch>
                  <a:fillRect/>
                </a:stretch>
              </p:blipFill>
              <p:spPr>
                <a:xfrm>
                  <a:off x="1931482" y="6115712"/>
                  <a:ext cx="44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17072" name="Freihand 117071">
                  <a:extLst>
                    <a:ext uri="{FF2B5EF4-FFF2-40B4-BE49-F238E27FC236}">
                      <a16:creationId xmlns:a16="http://schemas.microsoft.com/office/drawing/2014/main" id="{D008276A-15A5-4373-AEAE-B43F96828518}"/>
                    </a:ext>
                  </a:extLst>
                </p14:cNvPr>
                <p14:cNvContentPartPr/>
                <p14:nvPr/>
              </p14:nvContentPartPr>
              <p14:xfrm>
                <a:off x="1990882" y="6182312"/>
                <a:ext cx="7560" cy="39600"/>
              </p14:xfrm>
            </p:contentPart>
          </mc:Choice>
          <mc:Fallback>
            <p:pic>
              <p:nvPicPr>
                <p:cNvPr id="117072" name="Freihand 117071">
                  <a:extLst>
                    <a:ext uri="{FF2B5EF4-FFF2-40B4-BE49-F238E27FC236}">
                      <a16:creationId xmlns:a16="http://schemas.microsoft.com/office/drawing/2014/main" id="{D008276A-15A5-4373-AEAE-B43F96828518}"/>
                    </a:ext>
                  </a:extLst>
                </p:cNvPr>
                <p:cNvPicPr/>
                <p:nvPr/>
              </p:nvPicPr>
              <p:blipFill>
                <a:blip r:embed="rId689"/>
                <a:stretch>
                  <a:fillRect/>
                </a:stretch>
              </p:blipFill>
              <p:spPr>
                <a:xfrm>
                  <a:off x="1986562" y="6177992"/>
                  <a:ext cx="16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17073" name="Freihand 117072">
                  <a:extLst>
                    <a:ext uri="{FF2B5EF4-FFF2-40B4-BE49-F238E27FC236}">
                      <a16:creationId xmlns:a16="http://schemas.microsoft.com/office/drawing/2014/main" id="{C29BA046-39DA-4F4B-9007-7974FF422C25}"/>
                    </a:ext>
                  </a:extLst>
                </p14:cNvPr>
                <p14:cNvContentPartPr/>
                <p14:nvPr/>
              </p14:nvContentPartPr>
              <p14:xfrm>
                <a:off x="2025442" y="6096272"/>
                <a:ext cx="66960" cy="127800"/>
              </p14:xfrm>
            </p:contentPart>
          </mc:Choice>
          <mc:Fallback>
            <p:pic>
              <p:nvPicPr>
                <p:cNvPr id="117073" name="Freihand 117072">
                  <a:extLst>
                    <a:ext uri="{FF2B5EF4-FFF2-40B4-BE49-F238E27FC236}">
                      <a16:creationId xmlns:a16="http://schemas.microsoft.com/office/drawing/2014/main" id="{C29BA046-39DA-4F4B-9007-7974FF422C25}"/>
                    </a:ext>
                  </a:extLst>
                </p:cNvPr>
                <p:cNvPicPr/>
                <p:nvPr/>
              </p:nvPicPr>
              <p:blipFill>
                <a:blip r:embed="rId691"/>
                <a:stretch>
                  <a:fillRect/>
                </a:stretch>
              </p:blipFill>
              <p:spPr>
                <a:xfrm>
                  <a:off x="2021122" y="6091952"/>
                  <a:ext cx="75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17074" name="Freihand 117073">
                  <a:extLst>
                    <a:ext uri="{FF2B5EF4-FFF2-40B4-BE49-F238E27FC236}">
                      <a16:creationId xmlns:a16="http://schemas.microsoft.com/office/drawing/2014/main" id="{E6CDCEFD-1306-4B43-84BD-C89F3A4BF56A}"/>
                    </a:ext>
                  </a:extLst>
                </p14:cNvPr>
                <p14:cNvContentPartPr/>
                <p14:nvPr/>
              </p14:nvContentPartPr>
              <p14:xfrm>
                <a:off x="2063962" y="6195992"/>
                <a:ext cx="83880" cy="23760"/>
              </p14:xfrm>
            </p:contentPart>
          </mc:Choice>
          <mc:Fallback>
            <p:pic>
              <p:nvPicPr>
                <p:cNvPr id="117074" name="Freihand 117073">
                  <a:extLst>
                    <a:ext uri="{FF2B5EF4-FFF2-40B4-BE49-F238E27FC236}">
                      <a16:creationId xmlns:a16="http://schemas.microsoft.com/office/drawing/2014/main" id="{E6CDCEFD-1306-4B43-84BD-C89F3A4BF56A}"/>
                    </a:ext>
                  </a:extLst>
                </p:cNvPr>
                <p:cNvPicPr/>
                <p:nvPr/>
              </p:nvPicPr>
              <p:blipFill>
                <a:blip r:embed="rId693"/>
                <a:stretch>
                  <a:fillRect/>
                </a:stretch>
              </p:blipFill>
              <p:spPr>
                <a:xfrm>
                  <a:off x="2059642" y="6191672"/>
                  <a:ext cx="92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17075" name="Freihand 117074">
                  <a:extLst>
                    <a:ext uri="{FF2B5EF4-FFF2-40B4-BE49-F238E27FC236}">
                      <a16:creationId xmlns:a16="http://schemas.microsoft.com/office/drawing/2014/main" id="{EDB73322-DB0F-4546-B235-A5463D4F1EF0}"/>
                    </a:ext>
                  </a:extLst>
                </p14:cNvPr>
                <p14:cNvContentPartPr/>
                <p14:nvPr/>
              </p14:nvContentPartPr>
              <p14:xfrm>
                <a:off x="2121922" y="6077552"/>
                <a:ext cx="223920" cy="128160"/>
              </p14:xfrm>
            </p:contentPart>
          </mc:Choice>
          <mc:Fallback>
            <p:pic>
              <p:nvPicPr>
                <p:cNvPr id="117075" name="Freihand 117074">
                  <a:extLst>
                    <a:ext uri="{FF2B5EF4-FFF2-40B4-BE49-F238E27FC236}">
                      <a16:creationId xmlns:a16="http://schemas.microsoft.com/office/drawing/2014/main" id="{EDB73322-DB0F-4546-B235-A5463D4F1EF0}"/>
                    </a:ext>
                  </a:extLst>
                </p:cNvPr>
                <p:cNvPicPr/>
                <p:nvPr/>
              </p:nvPicPr>
              <p:blipFill>
                <a:blip r:embed="rId695"/>
                <a:stretch>
                  <a:fillRect/>
                </a:stretch>
              </p:blipFill>
              <p:spPr>
                <a:xfrm>
                  <a:off x="2117602" y="6073232"/>
                  <a:ext cx="232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17076" name="Freihand 117075">
                  <a:extLst>
                    <a:ext uri="{FF2B5EF4-FFF2-40B4-BE49-F238E27FC236}">
                      <a16:creationId xmlns:a16="http://schemas.microsoft.com/office/drawing/2014/main" id="{CCDEDA16-B414-4F76-87F5-CCF67505EAE3}"/>
                    </a:ext>
                  </a:extLst>
                </p14:cNvPr>
                <p14:cNvContentPartPr/>
                <p14:nvPr/>
              </p14:nvContentPartPr>
              <p14:xfrm>
                <a:off x="2322442" y="6098432"/>
                <a:ext cx="159480" cy="97200"/>
              </p14:xfrm>
            </p:contentPart>
          </mc:Choice>
          <mc:Fallback>
            <p:pic>
              <p:nvPicPr>
                <p:cNvPr id="117076" name="Freihand 117075">
                  <a:extLst>
                    <a:ext uri="{FF2B5EF4-FFF2-40B4-BE49-F238E27FC236}">
                      <a16:creationId xmlns:a16="http://schemas.microsoft.com/office/drawing/2014/main" id="{CCDEDA16-B414-4F76-87F5-CCF67505EAE3}"/>
                    </a:ext>
                  </a:extLst>
                </p:cNvPr>
                <p:cNvPicPr/>
                <p:nvPr/>
              </p:nvPicPr>
              <p:blipFill>
                <a:blip r:embed="rId697"/>
                <a:stretch>
                  <a:fillRect/>
                </a:stretch>
              </p:blipFill>
              <p:spPr>
                <a:xfrm>
                  <a:off x="2318122" y="6094112"/>
                  <a:ext cx="168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17077" name="Freihand 117076">
                  <a:extLst>
                    <a:ext uri="{FF2B5EF4-FFF2-40B4-BE49-F238E27FC236}">
                      <a16:creationId xmlns:a16="http://schemas.microsoft.com/office/drawing/2014/main" id="{BD3BC4F1-25EF-4FB3-A622-8F9F7E01D096}"/>
                    </a:ext>
                  </a:extLst>
                </p14:cNvPr>
                <p14:cNvContentPartPr/>
                <p14:nvPr/>
              </p14:nvContentPartPr>
              <p14:xfrm>
                <a:off x="2503162" y="6134792"/>
                <a:ext cx="165240" cy="49680"/>
              </p14:xfrm>
            </p:contentPart>
          </mc:Choice>
          <mc:Fallback>
            <p:pic>
              <p:nvPicPr>
                <p:cNvPr id="117077" name="Freihand 117076">
                  <a:extLst>
                    <a:ext uri="{FF2B5EF4-FFF2-40B4-BE49-F238E27FC236}">
                      <a16:creationId xmlns:a16="http://schemas.microsoft.com/office/drawing/2014/main" id="{BD3BC4F1-25EF-4FB3-A622-8F9F7E01D096}"/>
                    </a:ext>
                  </a:extLst>
                </p:cNvPr>
                <p:cNvPicPr/>
                <p:nvPr/>
              </p:nvPicPr>
              <p:blipFill>
                <a:blip r:embed="rId699"/>
                <a:stretch>
                  <a:fillRect/>
                </a:stretch>
              </p:blipFill>
              <p:spPr>
                <a:xfrm>
                  <a:off x="2498842" y="6130472"/>
                  <a:ext cx="1738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117079" name="Freihand 117078">
                  <a:extLst>
                    <a:ext uri="{FF2B5EF4-FFF2-40B4-BE49-F238E27FC236}">
                      <a16:creationId xmlns:a16="http://schemas.microsoft.com/office/drawing/2014/main" id="{A9022A5B-4206-4865-B44D-DCE50060EB98}"/>
                    </a:ext>
                  </a:extLst>
                </p14:cNvPr>
                <p14:cNvContentPartPr/>
                <p14:nvPr/>
              </p14:nvContentPartPr>
              <p14:xfrm>
                <a:off x="2772802" y="6128672"/>
                <a:ext cx="160560" cy="52920"/>
              </p14:xfrm>
            </p:contentPart>
          </mc:Choice>
          <mc:Fallback>
            <p:pic>
              <p:nvPicPr>
                <p:cNvPr id="117079" name="Freihand 117078">
                  <a:extLst>
                    <a:ext uri="{FF2B5EF4-FFF2-40B4-BE49-F238E27FC236}">
                      <a16:creationId xmlns:a16="http://schemas.microsoft.com/office/drawing/2014/main" id="{A9022A5B-4206-4865-B44D-DCE50060EB98}"/>
                    </a:ext>
                  </a:extLst>
                </p:cNvPr>
                <p:cNvPicPr/>
                <p:nvPr/>
              </p:nvPicPr>
              <p:blipFill>
                <a:blip r:embed="rId701"/>
                <a:stretch>
                  <a:fillRect/>
                </a:stretch>
              </p:blipFill>
              <p:spPr>
                <a:xfrm>
                  <a:off x="2768482" y="6124352"/>
                  <a:ext cx="169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117080" name="Freihand 117079">
                  <a:extLst>
                    <a:ext uri="{FF2B5EF4-FFF2-40B4-BE49-F238E27FC236}">
                      <a16:creationId xmlns:a16="http://schemas.microsoft.com/office/drawing/2014/main" id="{65EF6F84-2D13-476E-A54A-A0323643175E}"/>
                    </a:ext>
                  </a:extLst>
                </p14:cNvPr>
                <p14:cNvContentPartPr/>
                <p14:nvPr/>
              </p14:nvContentPartPr>
              <p14:xfrm>
                <a:off x="2911762" y="6082232"/>
                <a:ext cx="360" cy="360"/>
              </p14:xfrm>
            </p:contentPart>
          </mc:Choice>
          <mc:Fallback>
            <p:pic>
              <p:nvPicPr>
                <p:cNvPr id="117080" name="Freihand 117079">
                  <a:extLst>
                    <a:ext uri="{FF2B5EF4-FFF2-40B4-BE49-F238E27FC236}">
                      <a16:creationId xmlns:a16="http://schemas.microsoft.com/office/drawing/2014/main" id="{65EF6F84-2D13-476E-A54A-A0323643175E}"/>
                    </a:ext>
                  </a:extLst>
                </p:cNvPr>
                <p:cNvPicPr/>
                <p:nvPr/>
              </p:nvPicPr>
              <p:blipFill>
                <a:blip r:embed="rId112"/>
                <a:stretch>
                  <a:fillRect/>
                </a:stretch>
              </p:blipFill>
              <p:spPr>
                <a:xfrm>
                  <a:off x="2907442" y="6077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17081" name="Freihand 117080">
                  <a:extLst>
                    <a:ext uri="{FF2B5EF4-FFF2-40B4-BE49-F238E27FC236}">
                      <a16:creationId xmlns:a16="http://schemas.microsoft.com/office/drawing/2014/main" id="{296DCC2C-95B2-4853-BB13-94B355E8277D}"/>
                    </a:ext>
                  </a:extLst>
                </p14:cNvPr>
                <p14:cNvContentPartPr/>
                <p14:nvPr/>
              </p14:nvContentPartPr>
              <p14:xfrm>
                <a:off x="2930122" y="6078272"/>
                <a:ext cx="71640" cy="87840"/>
              </p14:xfrm>
            </p:contentPart>
          </mc:Choice>
          <mc:Fallback>
            <p:pic>
              <p:nvPicPr>
                <p:cNvPr id="117081" name="Freihand 117080">
                  <a:extLst>
                    <a:ext uri="{FF2B5EF4-FFF2-40B4-BE49-F238E27FC236}">
                      <a16:creationId xmlns:a16="http://schemas.microsoft.com/office/drawing/2014/main" id="{296DCC2C-95B2-4853-BB13-94B355E8277D}"/>
                    </a:ext>
                  </a:extLst>
                </p:cNvPr>
                <p:cNvPicPr/>
                <p:nvPr/>
              </p:nvPicPr>
              <p:blipFill>
                <a:blip r:embed="rId704"/>
                <a:stretch>
                  <a:fillRect/>
                </a:stretch>
              </p:blipFill>
              <p:spPr>
                <a:xfrm>
                  <a:off x="2925802" y="6073952"/>
                  <a:ext cx="80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17082" name="Freihand 117081">
                  <a:extLst>
                    <a:ext uri="{FF2B5EF4-FFF2-40B4-BE49-F238E27FC236}">
                      <a16:creationId xmlns:a16="http://schemas.microsoft.com/office/drawing/2014/main" id="{4C4B543C-12BB-49B9-B9CC-B8698149B70C}"/>
                    </a:ext>
                  </a:extLst>
                </p14:cNvPr>
                <p14:cNvContentPartPr/>
                <p14:nvPr/>
              </p14:nvContentPartPr>
              <p14:xfrm>
                <a:off x="3002842" y="6022472"/>
                <a:ext cx="77040" cy="116280"/>
              </p14:xfrm>
            </p:contentPart>
          </mc:Choice>
          <mc:Fallback>
            <p:pic>
              <p:nvPicPr>
                <p:cNvPr id="117082" name="Freihand 117081">
                  <a:extLst>
                    <a:ext uri="{FF2B5EF4-FFF2-40B4-BE49-F238E27FC236}">
                      <a16:creationId xmlns:a16="http://schemas.microsoft.com/office/drawing/2014/main" id="{4C4B543C-12BB-49B9-B9CC-B8698149B70C}"/>
                    </a:ext>
                  </a:extLst>
                </p:cNvPr>
                <p:cNvPicPr/>
                <p:nvPr/>
              </p:nvPicPr>
              <p:blipFill>
                <a:blip r:embed="rId706"/>
                <a:stretch>
                  <a:fillRect/>
                </a:stretch>
              </p:blipFill>
              <p:spPr>
                <a:xfrm>
                  <a:off x="2998522" y="6018152"/>
                  <a:ext cx="85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17083" name="Freihand 117082">
                  <a:extLst>
                    <a:ext uri="{FF2B5EF4-FFF2-40B4-BE49-F238E27FC236}">
                      <a16:creationId xmlns:a16="http://schemas.microsoft.com/office/drawing/2014/main" id="{09948FBA-93ED-4628-ABA2-33B98FD139BC}"/>
                    </a:ext>
                  </a:extLst>
                </p14:cNvPr>
                <p14:cNvContentPartPr/>
                <p14:nvPr/>
              </p14:nvContentPartPr>
              <p14:xfrm>
                <a:off x="3091762" y="6034712"/>
                <a:ext cx="18360" cy="109080"/>
              </p14:xfrm>
            </p:contentPart>
          </mc:Choice>
          <mc:Fallback>
            <p:pic>
              <p:nvPicPr>
                <p:cNvPr id="117083" name="Freihand 117082">
                  <a:extLst>
                    <a:ext uri="{FF2B5EF4-FFF2-40B4-BE49-F238E27FC236}">
                      <a16:creationId xmlns:a16="http://schemas.microsoft.com/office/drawing/2014/main" id="{09948FBA-93ED-4628-ABA2-33B98FD139BC}"/>
                    </a:ext>
                  </a:extLst>
                </p:cNvPr>
                <p:cNvPicPr/>
                <p:nvPr/>
              </p:nvPicPr>
              <p:blipFill>
                <a:blip r:embed="rId708"/>
                <a:stretch>
                  <a:fillRect/>
                </a:stretch>
              </p:blipFill>
              <p:spPr>
                <a:xfrm>
                  <a:off x="3087442" y="6030392"/>
                  <a:ext cx="27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17084" name="Freihand 117083">
                  <a:extLst>
                    <a:ext uri="{FF2B5EF4-FFF2-40B4-BE49-F238E27FC236}">
                      <a16:creationId xmlns:a16="http://schemas.microsoft.com/office/drawing/2014/main" id="{41838A91-F27B-466A-8588-AFAE538DE230}"/>
                    </a:ext>
                  </a:extLst>
                </p14:cNvPr>
                <p14:cNvContentPartPr/>
                <p14:nvPr/>
              </p14:nvContentPartPr>
              <p14:xfrm>
                <a:off x="3071962" y="6051632"/>
                <a:ext cx="84960" cy="49680"/>
              </p14:xfrm>
            </p:contentPart>
          </mc:Choice>
          <mc:Fallback>
            <p:pic>
              <p:nvPicPr>
                <p:cNvPr id="117084" name="Freihand 117083">
                  <a:extLst>
                    <a:ext uri="{FF2B5EF4-FFF2-40B4-BE49-F238E27FC236}">
                      <a16:creationId xmlns:a16="http://schemas.microsoft.com/office/drawing/2014/main" id="{41838A91-F27B-466A-8588-AFAE538DE230}"/>
                    </a:ext>
                  </a:extLst>
                </p:cNvPr>
                <p:cNvPicPr/>
                <p:nvPr/>
              </p:nvPicPr>
              <p:blipFill>
                <a:blip r:embed="rId710"/>
                <a:stretch>
                  <a:fillRect/>
                </a:stretch>
              </p:blipFill>
              <p:spPr>
                <a:xfrm>
                  <a:off x="3067642" y="6047312"/>
                  <a:ext cx="93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17086" name="Freihand 117085">
                  <a:extLst>
                    <a:ext uri="{FF2B5EF4-FFF2-40B4-BE49-F238E27FC236}">
                      <a16:creationId xmlns:a16="http://schemas.microsoft.com/office/drawing/2014/main" id="{2F5329B3-6EC3-48A3-B9C7-BE11F2644AEB}"/>
                    </a:ext>
                  </a:extLst>
                </p14:cNvPr>
                <p14:cNvContentPartPr/>
                <p14:nvPr/>
              </p14:nvContentPartPr>
              <p14:xfrm>
                <a:off x="3242962" y="6071072"/>
                <a:ext cx="168840" cy="71640"/>
              </p14:xfrm>
            </p:contentPart>
          </mc:Choice>
          <mc:Fallback>
            <p:pic>
              <p:nvPicPr>
                <p:cNvPr id="117086" name="Freihand 117085">
                  <a:extLst>
                    <a:ext uri="{FF2B5EF4-FFF2-40B4-BE49-F238E27FC236}">
                      <a16:creationId xmlns:a16="http://schemas.microsoft.com/office/drawing/2014/main" id="{2F5329B3-6EC3-48A3-B9C7-BE11F2644AEB}"/>
                    </a:ext>
                  </a:extLst>
                </p:cNvPr>
                <p:cNvPicPr/>
                <p:nvPr/>
              </p:nvPicPr>
              <p:blipFill>
                <a:blip r:embed="rId712"/>
                <a:stretch>
                  <a:fillRect/>
                </a:stretch>
              </p:blipFill>
              <p:spPr>
                <a:xfrm>
                  <a:off x="3238642" y="6066752"/>
                  <a:ext cx="177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17087" name="Freihand 117086">
                  <a:extLst>
                    <a:ext uri="{FF2B5EF4-FFF2-40B4-BE49-F238E27FC236}">
                      <a16:creationId xmlns:a16="http://schemas.microsoft.com/office/drawing/2014/main" id="{074FFFFC-5660-4147-ACFE-9304CABF008B}"/>
                    </a:ext>
                  </a:extLst>
                </p14:cNvPr>
                <p14:cNvContentPartPr/>
                <p14:nvPr/>
              </p14:nvContentPartPr>
              <p14:xfrm>
                <a:off x="3534562" y="6015272"/>
                <a:ext cx="96120" cy="102960"/>
              </p14:xfrm>
            </p:contentPart>
          </mc:Choice>
          <mc:Fallback>
            <p:pic>
              <p:nvPicPr>
                <p:cNvPr id="117087" name="Freihand 117086">
                  <a:extLst>
                    <a:ext uri="{FF2B5EF4-FFF2-40B4-BE49-F238E27FC236}">
                      <a16:creationId xmlns:a16="http://schemas.microsoft.com/office/drawing/2014/main" id="{074FFFFC-5660-4147-ACFE-9304CABF008B}"/>
                    </a:ext>
                  </a:extLst>
                </p:cNvPr>
                <p:cNvPicPr/>
                <p:nvPr/>
              </p:nvPicPr>
              <p:blipFill>
                <a:blip r:embed="rId714"/>
                <a:stretch>
                  <a:fillRect/>
                </a:stretch>
              </p:blipFill>
              <p:spPr>
                <a:xfrm>
                  <a:off x="3530242" y="6010952"/>
                  <a:ext cx="104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17088" name="Freihand 117087">
                  <a:extLst>
                    <a:ext uri="{FF2B5EF4-FFF2-40B4-BE49-F238E27FC236}">
                      <a16:creationId xmlns:a16="http://schemas.microsoft.com/office/drawing/2014/main" id="{75D8ACFC-5C7A-411E-86C6-F88B8C141DDC}"/>
                    </a:ext>
                  </a:extLst>
                </p14:cNvPr>
                <p14:cNvContentPartPr/>
                <p14:nvPr/>
              </p14:nvContentPartPr>
              <p14:xfrm>
                <a:off x="3653722" y="6035432"/>
                <a:ext cx="205560" cy="59040"/>
              </p14:xfrm>
            </p:contentPart>
          </mc:Choice>
          <mc:Fallback>
            <p:pic>
              <p:nvPicPr>
                <p:cNvPr id="117088" name="Freihand 117087">
                  <a:extLst>
                    <a:ext uri="{FF2B5EF4-FFF2-40B4-BE49-F238E27FC236}">
                      <a16:creationId xmlns:a16="http://schemas.microsoft.com/office/drawing/2014/main" id="{75D8ACFC-5C7A-411E-86C6-F88B8C141DDC}"/>
                    </a:ext>
                  </a:extLst>
                </p:cNvPr>
                <p:cNvPicPr/>
                <p:nvPr/>
              </p:nvPicPr>
              <p:blipFill>
                <a:blip r:embed="rId716"/>
                <a:stretch>
                  <a:fillRect/>
                </a:stretch>
              </p:blipFill>
              <p:spPr>
                <a:xfrm>
                  <a:off x="3649402" y="6031112"/>
                  <a:ext cx="214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17090" name="Freihand 117089">
                  <a:extLst>
                    <a:ext uri="{FF2B5EF4-FFF2-40B4-BE49-F238E27FC236}">
                      <a16:creationId xmlns:a16="http://schemas.microsoft.com/office/drawing/2014/main" id="{CE860724-6C98-4F0E-9FDB-B4BCD9D9C373}"/>
                    </a:ext>
                  </a:extLst>
                </p14:cNvPr>
                <p14:cNvContentPartPr/>
                <p14:nvPr/>
              </p14:nvContentPartPr>
              <p14:xfrm>
                <a:off x="4014802" y="5922032"/>
                <a:ext cx="191160" cy="140760"/>
              </p14:xfrm>
            </p:contentPart>
          </mc:Choice>
          <mc:Fallback>
            <p:pic>
              <p:nvPicPr>
                <p:cNvPr id="117090" name="Freihand 117089">
                  <a:extLst>
                    <a:ext uri="{FF2B5EF4-FFF2-40B4-BE49-F238E27FC236}">
                      <a16:creationId xmlns:a16="http://schemas.microsoft.com/office/drawing/2014/main" id="{CE860724-6C98-4F0E-9FDB-B4BCD9D9C373}"/>
                    </a:ext>
                  </a:extLst>
                </p:cNvPr>
                <p:cNvPicPr/>
                <p:nvPr/>
              </p:nvPicPr>
              <p:blipFill>
                <a:blip r:embed="rId718"/>
                <a:stretch>
                  <a:fillRect/>
                </a:stretch>
              </p:blipFill>
              <p:spPr>
                <a:xfrm>
                  <a:off x="4010482" y="5917712"/>
                  <a:ext cx="199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17091" name="Freihand 117090">
                  <a:extLst>
                    <a:ext uri="{FF2B5EF4-FFF2-40B4-BE49-F238E27FC236}">
                      <a16:creationId xmlns:a16="http://schemas.microsoft.com/office/drawing/2014/main" id="{B370834D-6928-48B2-B0ED-D78F454F562A}"/>
                    </a:ext>
                  </a:extLst>
                </p14:cNvPr>
                <p14:cNvContentPartPr/>
                <p14:nvPr/>
              </p14:nvContentPartPr>
              <p14:xfrm>
                <a:off x="4172842" y="6001952"/>
                <a:ext cx="46080" cy="28080"/>
              </p14:xfrm>
            </p:contentPart>
          </mc:Choice>
          <mc:Fallback>
            <p:pic>
              <p:nvPicPr>
                <p:cNvPr id="117091" name="Freihand 117090">
                  <a:extLst>
                    <a:ext uri="{FF2B5EF4-FFF2-40B4-BE49-F238E27FC236}">
                      <a16:creationId xmlns:a16="http://schemas.microsoft.com/office/drawing/2014/main" id="{B370834D-6928-48B2-B0ED-D78F454F562A}"/>
                    </a:ext>
                  </a:extLst>
                </p:cNvPr>
                <p:cNvPicPr/>
                <p:nvPr/>
              </p:nvPicPr>
              <p:blipFill>
                <a:blip r:embed="rId720"/>
                <a:stretch>
                  <a:fillRect/>
                </a:stretch>
              </p:blipFill>
              <p:spPr>
                <a:xfrm>
                  <a:off x="4168522" y="5997632"/>
                  <a:ext cx="54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17092" name="Freihand 117091">
                  <a:extLst>
                    <a:ext uri="{FF2B5EF4-FFF2-40B4-BE49-F238E27FC236}">
                      <a16:creationId xmlns:a16="http://schemas.microsoft.com/office/drawing/2014/main" id="{4AD763A3-05A3-4818-8647-BC700DFE6BCC}"/>
                    </a:ext>
                  </a:extLst>
                </p14:cNvPr>
                <p14:cNvContentPartPr/>
                <p14:nvPr/>
              </p14:nvContentPartPr>
              <p14:xfrm>
                <a:off x="4230082" y="5918792"/>
                <a:ext cx="171360" cy="125280"/>
              </p14:xfrm>
            </p:contentPart>
          </mc:Choice>
          <mc:Fallback>
            <p:pic>
              <p:nvPicPr>
                <p:cNvPr id="117092" name="Freihand 117091">
                  <a:extLst>
                    <a:ext uri="{FF2B5EF4-FFF2-40B4-BE49-F238E27FC236}">
                      <a16:creationId xmlns:a16="http://schemas.microsoft.com/office/drawing/2014/main" id="{4AD763A3-05A3-4818-8647-BC700DFE6BCC}"/>
                    </a:ext>
                  </a:extLst>
                </p:cNvPr>
                <p:cNvPicPr/>
                <p:nvPr/>
              </p:nvPicPr>
              <p:blipFill>
                <a:blip r:embed="rId722"/>
                <a:stretch>
                  <a:fillRect/>
                </a:stretch>
              </p:blipFill>
              <p:spPr>
                <a:xfrm>
                  <a:off x="4225762" y="5914472"/>
                  <a:ext cx="180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17093" name="Freihand 117092">
                  <a:extLst>
                    <a:ext uri="{FF2B5EF4-FFF2-40B4-BE49-F238E27FC236}">
                      <a16:creationId xmlns:a16="http://schemas.microsoft.com/office/drawing/2014/main" id="{50FB569D-7BBD-48A2-BBC5-E7B0795BD220}"/>
                    </a:ext>
                  </a:extLst>
                </p14:cNvPr>
                <p14:cNvContentPartPr/>
                <p14:nvPr/>
              </p14:nvContentPartPr>
              <p14:xfrm>
                <a:off x="4415842" y="5945072"/>
                <a:ext cx="97920" cy="78120"/>
              </p14:xfrm>
            </p:contentPart>
          </mc:Choice>
          <mc:Fallback>
            <p:pic>
              <p:nvPicPr>
                <p:cNvPr id="117093" name="Freihand 117092">
                  <a:extLst>
                    <a:ext uri="{FF2B5EF4-FFF2-40B4-BE49-F238E27FC236}">
                      <a16:creationId xmlns:a16="http://schemas.microsoft.com/office/drawing/2014/main" id="{50FB569D-7BBD-48A2-BBC5-E7B0795BD220}"/>
                    </a:ext>
                  </a:extLst>
                </p:cNvPr>
                <p:cNvPicPr/>
                <p:nvPr/>
              </p:nvPicPr>
              <p:blipFill>
                <a:blip r:embed="rId724"/>
                <a:stretch>
                  <a:fillRect/>
                </a:stretch>
              </p:blipFill>
              <p:spPr>
                <a:xfrm>
                  <a:off x="4411522" y="5940752"/>
                  <a:ext cx="106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17094" name="Freihand 117093">
                  <a:extLst>
                    <a:ext uri="{FF2B5EF4-FFF2-40B4-BE49-F238E27FC236}">
                      <a16:creationId xmlns:a16="http://schemas.microsoft.com/office/drawing/2014/main" id="{6644D5BB-4862-4718-8B3B-AAB47CEC06E1}"/>
                    </a:ext>
                  </a:extLst>
                </p14:cNvPr>
                <p14:cNvContentPartPr/>
                <p14:nvPr/>
              </p14:nvContentPartPr>
              <p14:xfrm>
                <a:off x="4518442" y="5874872"/>
                <a:ext cx="88560" cy="109080"/>
              </p14:xfrm>
            </p:contentPart>
          </mc:Choice>
          <mc:Fallback>
            <p:pic>
              <p:nvPicPr>
                <p:cNvPr id="117094" name="Freihand 117093">
                  <a:extLst>
                    <a:ext uri="{FF2B5EF4-FFF2-40B4-BE49-F238E27FC236}">
                      <a16:creationId xmlns:a16="http://schemas.microsoft.com/office/drawing/2014/main" id="{6644D5BB-4862-4718-8B3B-AAB47CEC06E1}"/>
                    </a:ext>
                  </a:extLst>
                </p:cNvPr>
                <p:cNvPicPr/>
                <p:nvPr/>
              </p:nvPicPr>
              <p:blipFill>
                <a:blip r:embed="rId726"/>
                <a:stretch>
                  <a:fillRect/>
                </a:stretch>
              </p:blipFill>
              <p:spPr>
                <a:xfrm>
                  <a:off x="4514122" y="5870552"/>
                  <a:ext cx="97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17095" name="Freihand 117094">
                  <a:extLst>
                    <a:ext uri="{FF2B5EF4-FFF2-40B4-BE49-F238E27FC236}">
                      <a16:creationId xmlns:a16="http://schemas.microsoft.com/office/drawing/2014/main" id="{7EBC451B-A86D-4657-93A2-9140E877F888}"/>
                    </a:ext>
                  </a:extLst>
                </p14:cNvPr>
                <p14:cNvContentPartPr/>
                <p14:nvPr/>
              </p14:nvContentPartPr>
              <p14:xfrm>
                <a:off x="4600522" y="5922752"/>
                <a:ext cx="154440" cy="67680"/>
              </p14:xfrm>
            </p:contentPart>
          </mc:Choice>
          <mc:Fallback>
            <p:pic>
              <p:nvPicPr>
                <p:cNvPr id="117095" name="Freihand 117094">
                  <a:extLst>
                    <a:ext uri="{FF2B5EF4-FFF2-40B4-BE49-F238E27FC236}">
                      <a16:creationId xmlns:a16="http://schemas.microsoft.com/office/drawing/2014/main" id="{7EBC451B-A86D-4657-93A2-9140E877F888}"/>
                    </a:ext>
                  </a:extLst>
                </p:cNvPr>
                <p:cNvPicPr/>
                <p:nvPr/>
              </p:nvPicPr>
              <p:blipFill>
                <a:blip r:embed="rId728"/>
                <a:stretch>
                  <a:fillRect/>
                </a:stretch>
              </p:blipFill>
              <p:spPr>
                <a:xfrm>
                  <a:off x="4596202" y="5918432"/>
                  <a:ext cx="163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17097" name="Freihand 117096">
                  <a:extLst>
                    <a:ext uri="{FF2B5EF4-FFF2-40B4-BE49-F238E27FC236}">
                      <a16:creationId xmlns:a16="http://schemas.microsoft.com/office/drawing/2014/main" id="{098CFAAC-2B10-4D9B-B19E-365D55C152C7}"/>
                    </a:ext>
                  </a:extLst>
                </p14:cNvPr>
                <p14:cNvContentPartPr/>
                <p14:nvPr/>
              </p14:nvContentPartPr>
              <p14:xfrm>
                <a:off x="1639162" y="6379232"/>
                <a:ext cx="11880" cy="129960"/>
              </p14:xfrm>
            </p:contentPart>
          </mc:Choice>
          <mc:Fallback>
            <p:pic>
              <p:nvPicPr>
                <p:cNvPr id="117097" name="Freihand 117096">
                  <a:extLst>
                    <a:ext uri="{FF2B5EF4-FFF2-40B4-BE49-F238E27FC236}">
                      <a16:creationId xmlns:a16="http://schemas.microsoft.com/office/drawing/2014/main" id="{098CFAAC-2B10-4D9B-B19E-365D55C152C7}"/>
                    </a:ext>
                  </a:extLst>
                </p:cNvPr>
                <p:cNvPicPr/>
                <p:nvPr/>
              </p:nvPicPr>
              <p:blipFill>
                <a:blip r:embed="rId730"/>
                <a:stretch>
                  <a:fillRect/>
                </a:stretch>
              </p:blipFill>
              <p:spPr>
                <a:xfrm>
                  <a:off x="1634842" y="6374912"/>
                  <a:ext cx="20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17098" name="Freihand 117097">
                  <a:extLst>
                    <a:ext uri="{FF2B5EF4-FFF2-40B4-BE49-F238E27FC236}">
                      <a16:creationId xmlns:a16="http://schemas.microsoft.com/office/drawing/2014/main" id="{C50BF8F9-8ADF-45E3-AF4C-6BDB42FA897C}"/>
                    </a:ext>
                  </a:extLst>
                </p14:cNvPr>
                <p14:cNvContentPartPr/>
                <p14:nvPr/>
              </p14:nvContentPartPr>
              <p14:xfrm>
                <a:off x="1560682" y="6347552"/>
                <a:ext cx="124920" cy="83520"/>
              </p14:xfrm>
            </p:contentPart>
          </mc:Choice>
          <mc:Fallback>
            <p:pic>
              <p:nvPicPr>
                <p:cNvPr id="117098" name="Freihand 117097">
                  <a:extLst>
                    <a:ext uri="{FF2B5EF4-FFF2-40B4-BE49-F238E27FC236}">
                      <a16:creationId xmlns:a16="http://schemas.microsoft.com/office/drawing/2014/main" id="{C50BF8F9-8ADF-45E3-AF4C-6BDB42FA897C}"/>
                    </a:ext>
                  </a:extLst>
                </p:cNvPr>
                <p:cNvPicPr/>
                <p:nvPr/>
              </p:nvPicPr>
              <p:blipFill>
                <a:blip r:embed="rId732"/>
                <a:stretch>
                  <a:fillRect/>
                </a:stretch>
              </p:blipFill>
              <p:spPr>
                <a:xfrm>
                  <a:off x="1556362" y="6343232"/>
                  <a:ext cx="133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17099" name="Freihand 117098">
                  <a:extLst>
                    <a:ext uri="{FF2B5EF4-FFF2-40B4-BE49-F238E27FC236}">
                      <a16:creationId xmlns:a16="http://schemas.microsoft.com/office/drawing/2014/main" id="{6BCD7025-2AC8-40B9-869A-4E19B220590E}"/>
                    </a:ext>
                  </a:extLst>
                </p14:cNvPr>
                <p14:cNvContentPartPr/>
                <p14:nvPr/>
              </p14:nvContentPartPr>
              <p14:xfrm>
                <a:off x="1697482" y="6416672"/>
                <a:ext cx="113040" cy="66240"/>
              </p14:xfrm>
            </p:contentPart>
          </mc:Choice>
          <mc:Fallback>
            <p:pic>
              <p:nvPicPr>
                <p:cNvPr id="117099" name="Freihand 117098">
                  <a:extLst>
                    <a:ext uri="{FF2B5EF4-FFF2-40B4-BE49-F238E27FC236}">
                      <a16:creationId xmlns:a16="http://schemas.microsoft.com/office/drawing/2014/main" id="{6BCD7025-2AC8-40B9-869A-4E19B220590E}"/>
                    </a:ext>
                  </a:extLst>
                </p:cNvPr>
                <p:cNvPicPr/>
                <p:nvPr/>
              </p:nvPicPr>
              <p:blipFill>
                <a:blip r:embed="rId734"/>
                <a:stretch>
                  <a:fillRect/>
                </a:stretch>
              </p:blipFill>
              <p:spPr>
                <a:xfrm>
                  <a:off x="1693162" y="6412352"/>
                  <a:ext cx="121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17100" name="Freihand 117099">
                  <a:extLst>
                    <a:ext uri="{FF2B5EF4-FFF2-40B4-BE49-F238E27FC236}">
                      <a16:creationId xmlns:a16="http://schemas.microsoft.com/office/drawing/2014/main" id="{C7A77AE4-F8B5-4DE4-9E9A-9EBEE4338DB8}"/>
                    </a:ext>
                  </a:extLst>
                </p14:cNvPr>
                <p14:cNvContentPartPr/>
                <p14:nvPr/>
              </p14:nvContentPartPr>
              <p14:xfrm>
                <a:off x="1765162" y="6408032"/>
                <a:ext cx="96120" cy="56520"/>
              </p14:xfrm>
            </p:contentPart>
          </mc:Choice>
          <mc:Fallback>
            <p:pic>
              <p:nvPicPr>
                <p:cNvPr id="117100" name="Freihand 117099">
                  <a:extLst>
                    <a:ext uri="{FF2B5EF4-FFF2-40B4-BE49-F238E27FC236}">
                      <a16:creationId xmlns:a16="http://schemas.microsoft.com/office/drawing/2014/main" id="{C7A77AE4-F8B5-4DE4-9E9A-9EBEE4338DB8}"/>
                    </a:ext>
                  </a:extLst>
                </p:cNvPr>
                <p:cNvPicPr/>
                <p:nvPr/>
              </p:nvPicPr>
              <p:blipFill>
                <a:blip r:embed="rId736"/>
                <a:stretch>
                  <a:fillRect/>
                </a:stretch>
              </p:blipFill>
              <p:spPr>
                <a:xfrm>
                  <a:off x="1760842" y="6403712"/>
                  <a:ext cx="1047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17101" name="Freihand 117100">
                  <a:extLst>
                    <a:ext uri="{FF2B5EF4-FFF2-40B4-BE49-F238E27FC236}">
                      <a16:creationId xmlns:a16="http://schemas.microsoft.com/office/drawing/2014/main" id="{8CFF795D-FCCF-4AD0-AF48-51F6F72A1621}"/>
                    </a:ext>
                  </a:extLst>
                </p14:cNvPr>
                <p14:cNvContentPartPr/>
                <p14:nvPr/>
              </p14:nvContentPartPr>
              <p14:xfrm>
                <a:off x="1871362" y="6355472"/>
                <a:ext cx="259560" cy="101880"/>
              </p14:xfrm>
            </p:contentPart>
          </mc:Choice>
          <mc:Fallback>
            <p:pic>
              <p:nvPicPr>
                <p:cNvPr id="117101" name="Freihand 117100">
                  <a:extLst>
                    <a:ext uri="{FF2B5EF4-FFF2-40B4-BE49-F238E27FC236}">
                      <a16:creationId xmlns:a16="http://schemas.microsoft.com/office/drawing/2014/main" id="{8CFF795D-FCCF-4AD0-AF48-51F6F72A1621}"/>
                    </a:ext>
                  </a:extLst>
                </p:cNvPr>
                <p:cNvPicPr/>
                <p:nvPr/>
              </p:nvPicPr>
              <p:blipFill>
                <a:blip r:embed="rId738"/>
                <a:stretch>
                  <a:fillRect/>
                </a:stretch>
              </p:blipFill>
              <p:spPr>
                <a:xfrm>
                  <a:off x="1867042" y="6351152"/>
                  <a:ext cx="268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17102" name="Freihand 117101">
                  <a:extLst>
                    <a:ext uri="{FF2B5EF4-FFF2-40B4-BE49-F238E27FC236}">
                      <a16:creationId xmlns:a16="http://schemas.microsoft.com/office/drawing/2014/main" id="{7E33B182-5163-498F-BC3D-7E5B06F2F64D}"/>
                    </a:ext>
                  </a:extLst>
                </p14:cNvPr>
                <p14:cNvContentPartPr/>
                <p14:nvPr/>
              </p14:nvContentPartPr>
              <p14:xfrm>
                <a:off x="2191762" y="6330632"/>
                <a:ext cx="96120" cy="116640"/>
              </p14:xfrm>
            </p:contentPart>
          </mc:Choice>
          <mc:Fallback>
            <p:pic>
              <p:nvPicPr>
                <p:cNvPr id="117102" name="Freihand 117101">
                  <a:extLst>
                    <a:ext uri="{FF2B5EF4-FFF2-40B4-BE49-F238E27FC236}">
                      <a16:creationId xmlns:a16="http://schemas.microsoft.com/office/drawing/2014/main" id="{7E33B182-5163-498F-BC3D-7E5B06F2F64D}"/>
                    </a:ext>
                  </a:extLst>
                </p:cNvPr>
                <p:cNvPicPr/>
                <p:nvPr/>
              </p:nvPicPr>
              <p:blipFill>
                <a:blip r:embed="rId740"/>
                <a:stretch>
                  <a:fillRect/>
                </a:stretch>
              </p:blipFill>
              <p:spPr>
                <a:xfrm>
                  <a:off x="2187442" y="6326312"/>
                  <a:ext cx="104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17103" name="Freihand 117102">
                  <a:extLst>
                    <a:ext uri="{FF2B5EF4-FFF2-40B4-BE49-F238E27FC236}">
                      <a16:creationId xmlns:a16="http://schemas.microsoft.com/office/drawing/2014/main" id="{90227E50-F7AB-4400-AA7E-111077365B42}"/>
                    </a:ext>
                  </a:extLst>
                </p14:cNvPr>
                <p14:cNvContentPartPr/>
                <p14:nvPr/>
              </p14:nvContentPartPr>
              <p14:xfrm>
                <a:off x="2256202" y="6379232"/>
                <a:ext cx="46080" cy="49320"/>
              </p14:xfrm>
            </p:contentPart>
          </mc:Choice>
          <mc:Fallback>
            <p:pic>
              <p:nvPicPr>
                <p:cNvPr id="117103" name="Freihand 117102">
                  <a:extLst>
                    <a:ext uri="{FF2B5EF4-FFF2-40B4-BE49-F238E27FC236}">
                      <a16:creationId xmlns:a16="http://schemas.microsoft.com/office/drawing/2014/main" id="{90227E50-F7AB-4400-AA7E-111077365B42}"/>
                    </a:ext>
                  </a:extLst>
                </p:cNvPr>
                <p:cNvPicPr/>
                <p:nvPr/>
              </p:nvPicPr>
              <p:blipFill>
                <a:blip r:embed="rId742"/>
                <a:stretch>
                  <a:fillRect/>
                </a:stretch>
              </p:blipFill>
              <p:spPr>
                <a:xfrm>
                  <a:off x="2251882" y="6374912"/>
                  <a:ext cx="547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17104" name="Freihand 117103">
                  <a:extLst>
                    <a:ext uri="{FF2B5EF4-FFF2-40B4-BE49-F238E27FC236}">
                      <a16:creationId xmlns:a16="http://schemas.microsoft.com/office/drawing/2014/main" id="{B99A61FA-B865-45CB-A108-BA62BBE137CD}"/>
                    </a:ext>
                  </a:extLst>
                </p14:cNvPr>
                <p14:cNvContentPartPr/>
                <p14:nvPr/>
              </p14:nvContentPartPr>
              <p14:xfrm>
                <a:off x="2306602" y="6318392"/>
                <a:ext cx="126720" cy="126360"/>
              </p14:xfrm>
            </p:contentPart>
          </mc:Choice>
          <mc:Fallback>
            <p:pic>
              <p:nvPicPr>
                <p:cNvPr id="117104" name="Freihand 117103">
                  <a:extLst>
                    <a:ext uri="{FF2B5EF4-FFF2-40B4-BE49-F238E27FC236}">
                      <a16:creationId xmlns:a16="http://schemas.microsoft.com/office/drawing/2014/main" id="{B99A61FA-B865-45CB-A108-BA62BBE137CD}"/>
                    </a:ext>
                  </a:extLst>
                </p:cNvPr>
                <p:cNvPicPr/>
                <p:nvPr/>
              </p:nvPicPr>
              <p:blipFill>
                <a:blip r:embed="rId744"/>
                <a:stretch>
                  <a:fillRect/>
                </a:stretch>
              </p:blipFill>
              <p:spPr>
                <a:xfrm>
                  <a:off x="2302282" y="6314072"/>
                  <a:ext cx="135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17105" name="Freihand 117104">
                  <a:extLst>
                    <a:ext uri="{FF2B5EF4-FFF2-40B4-BE49-F238E27FC236}">
                      <a16:creationId xmlns:a16="http://schemas.microsoft.com/office/drawing/2014/main" id="{9D139C78-6895-44A0-8565-30001D486A76}"/>
                    </a:ext>
                  </a:extLst>
                </p14:cNvPr>
                <p14:cNvContentPartPr/>
                <p14:nvPr/>
              </p14:nvContentPartPr>
              <p14:xfrm>
                <a:off x="2396242" y="6314072"/>
                <a:ext cx="28080" cy="47880"/>
              </p14:xfrm>
            </p:contentPart>
          </mc:Choice>
          <mc:Fallback>
            <p:pic>
              <p:nvPicPr>
                <p:cNvPr id="117105" name="Freihand 117104">
                  <a:extLst>
                    <a:ext uri="{FF2B5EF4-FFF2-40B4-BE49-F238E27FC236}">
                      <a16:creationId xmlns:a16="http://schemas.microsoft.com/office/drawing/2014/main" id="{9D139C78-6895-44A0-8565-30001D486A76}"/>
                    </a:ext>
                  </a:extLst>
                </p:cNvPr>
                <p:cNvPicPr/>
                <p:nvPr/>
              </p:nvPicPr>
              <p:blipFill>
                <a:blip r:embed="rId746"/>
                <a:stretch>
                  <a:fillRect/>
                </a:stretch>
              </p:blipFill>
              <p:spPr>
                <a:xfrm>
                  <a:off x="2391922" y="6309752"/>
                  <a:ext cx="36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17106" name="Freihand 117105">
                  <a:extLst>
                    <a:ext uri="{FF2B5EF4-FFF2-40B4-BE49-F238E27FC236}">
                      <a16:creationId xmlns:a16="http://schemas.microsoft.com/office/drawing/2014/main" id="{B12983B9-633D-4B8E-AB07-C250F2DF021C}"/>
                    </a:ext>
                  </a:extLst>
                </p14:cNvPr>
                <p14:cNvContentPartPr/>
                <p14:nvPr/>
              </p14:nvContentPartPr>
              <p14:xfrm>
                <a:off x="2447722" y="6365552"/>
                <a:ext cx="136440" cy="45360"/>
              </p14:xfrm>
            </p:contentPart>
          </mc:Choice>
          <mc:Fallback>
            <p:pic>
              <p:nvPicPr>
                <p:cNvPr id="117106" name="Freihand 117105">
                  <a:extLst>
                    <a:ext uri="{FF2B5EF4-FFF2-40B4-BE49-F238E27FC236}">
                      <a16:creationId xmlns:a16="http://schemas.microsoft.com/office/drawing/2014/main" id="{B12983B9-633D-4B8E-AB07-C250F2DF021C}"/>
                    </a:ext>
                  </a:extLst>
                </p:cNvPr>
                <p:cNvPicPr/>
                <p:nvPr/>
              </p:nvPicPr>
              <p:blipFill>
                <a:blip r:embed="rId748"/>
                <a:stretch>
                  <a:fillRect/>
                </a:stretch>
              </p:blipFill>
              <p:spPr>
                <a:xfrm>
                  <a:off x="2443402" y="6361232"/>
                  <a:ext cx="145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17107" name="Freihand 117106">
                  <a:extLst>
                    <a:ext uri="{FF2B5EF4-FFF2-40B4-BE49-F238E27FC236}">
                      <a16:creationId xmlns:a16="http://schemas.microsoft.com/office/drawing/2014/main" id="{CC246FE7-D034-4D42-9C94-94F1C1436AD7}"/>
                    </a:ext>
                  </a:extLst>
                </p14:cNvPr>
                <p14:cNvContentPartPr/>
                <p14:nvPr/>
              </p14:nvContentPartPr>
              <p14:xfrm>
                <a:off x="2599642" y="6341432"/>
                <a:ext cx="54720" cy="68400"/>
              </p14:xfrm>
            </p:contentPart>
          </mc:Choice>
          <mc:Fallback>
            <p:pic>
              <p:nvPicPr>
                <p:cNvPr id="117107" name="Freihand 117106">
                  <a:extLst>
                    <a:ext uri="{FF2B5EF4-FFF2-40B4-BE49-F238E27FC236}">
                      <a16:creationId xmlns:a16="http://schemas.microsoft.com/office/drawing/2014/main" id="{CC246FE7-D034-4D42-9C94-94F1C1436AD7}"/>
                    </a:ext>
                  </a:extLst>
                </p:cNvPr>
                <p:cNvPicPr/>
                <p:nvPr/>
              </p:nvPicPr>
              <p:blipFill>
                <a:blip r:embed="rId750"/>
                <a:stretch>
                  <a:fillRect/>
                </a:stretch>
              </p:blipFill>
              <p:spPr>
                <a:xfrm>
                  <a:off x="2595322" y="6337112"/>
                  <a:ext cx="63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17108" name="Freihand 117107">
                  <a:extLst>
                    <a:ext uri="{FF2B5EF4-FFF2-40B4-BE49-F238E27FC236}">
                      <a16:creationId xmlns:a16="http://schemas.microsoft.com/office/drawing/2014/main" id="{03A15806-22DE-4B2B-9E5A-F39222A829F1}"/>
                    </a:ext>
                  </a:extLst>
                </p14:cNvPr>
                <p14:cNvContentPartPr/>
                <p14:nvPr/>
              </p14:nvContentPartPr>
              <p14:xfrm>
                <a:off x="2691802" y="6289952"/>
                <a:ext cx="62640" cy="113760"/>
              </p14:xfrm>
            </p:contentPart>
          </mc:Choice>
          <mc:Fallback>
            <p:pic>
              <p:nvPicPr>
                <p:cNvPr id="117108" name="Freihand 117107">
                  <a:extLst>
                    <a:ext uri="{FF2B5EF4-FFF2-40B4-BE49-F238E27FC236}">
                      <a16:creationId xmlns:a16="http://schemas.microsoft.com/office/drawing/2014/main" id="{03A15806-22DE-4B2B-9E5A-F39222A829F1}"/>
                    </a:ext>
                  </a:extLst>
                </p:cNvPr>
                <p:cNvPicPr/>
                <p:nvPr/>
              </p:nvPicPr>
              <p:blipFill>
                <a:blip r:embed="rId752"/>
                <a:stretch>
                  <a:fillRect/>
                </a:stretch>
              </p:blipFill>
              <p:spPr>
                <a:xfrm>
                  <a:off x="2687482" y="6285632"/>
                  <a:ext cx="71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17109" name="Freihand 117108">
                  <a:extLst>
                    <a:ext uri="{FF2B5EF4-FFF2-40B4-BE49-F238E27FC236}">
                      <a16:creationId xmlns:a16="http://schemas.microsoft.com/office/drawing/2014/main" id="{A4F60496-1AF3-4C09-9B28-92EC87CD004C}"/>
                    </a:ext>
                  </a:extLst>
                </p14:cNvPr>
                <p14:cNvContentPartPr/>
                <p14:nvPr/>
              </p14:nvContentPartPr>
              <p14:xfrm>
                <a:off x="2754442" y="6324152"/>
                <a:ext cx="81360" cy="47520"/>
              </p14:xfrm>
            </p:contentPart>
          </mc:Choice>
          <mc:Fallback>
            <p:pic>
              <p:nvPicPr>
                <p:cNvPr id="117109" name="Freihand 117108">
                  <a:extLst>
                    <a:ext uri="{FF2B5EF4-FFF2-40B4-BE49-F238E27FC236}">
                      <a16:creationId xmlns:a16="http://schemas.microsoft.com/office/drawing/2014/main" id="{A4F60496-1AF3-4C09-9B28-92EC87CD004C}"/>
                    </a:ext>
                  </a:extLst>
                </p:cNvPr>
                <p:cNvPicPr/>
                <p:nvPr/>
              </p:nvPicPr>
              <p:blipFill>
                <a:blip r:embed="rId754"/>
                <a:stretch>
                  <a:fillRect/>
                </a:stretch>
              </p:blipFill>
              <p:spPr>
                <a:xfrm>
                  <a:off x="2750122" y="6319832"/>
                  <a:ext cx="90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17110" name="Freihand 117109">
                  <a:extLst>
                    <a:ext uri="{FF2B5EF4-FFF2-40B4-BE49-F238E27FC236}">
                      <a16:creationId xmlns:a16="http://schemas.microsoft.com/office/drawing/2014/main" id="{4B59EADF-BB9D-419F-A035-F70C7C9943FB}"/>
                    </a:ext>
                  </a:extLst>
                </p14:cNvPr>
                <p14:cNvContentPartPr/>
                <p14:nvPr/>
              </p14:nvContentPartPr>
              <p14:xfrm>
                <a:off x="2879002" y="6256112"/>
                <a:ext cx="507600" cy="156600"/>
              </p14:xfrm>
            </p:contentPart>
          </mc:Choice>
          <mc:Fallback>
            <p:pic>
              <p:nvPicPr>
                <p:cNvPr id="117110" name="Freihand 117109">
                  <a:extLst>
                    <a:ext uri="{FF2B5EF4-FFF2-40B4-BE49-F238E27FC236}">
                      <a16:creationId xmlns:a16="http://schemas.microsoft.com/office/drawing/2014/main" id="{4B59EADF-BB9D-419F-A035-F70C7C9943FB}"/>
                    </a:ext>
                  </a:extLst>
                </p:cNvPr>
                <p:cNvPicPr/>
                <p:nvPr/>
              </p:nvPicPr>
              <p:blipFill>
                <a:blip r:embed="rId756"/>
                <a:stretch>
                  <a:fillRect/>
                </a:stretch>
              </p:blipFill>
              <p:spPr>
                <a:xfrm>
                  <a:off x="2874682" y="6251792"/>
                  <a:ext cx="516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17111" name="Freihand 117110">
                  <a:extLst>
                    <a:ext uri="{FF2B5EF4-FFF2-40B4-BE49-F238E27FC236}">
                      <a16:creationId xmlns:a16="http://schemas.microsoft.com/office/drawing/2014/main" id="{DF5C40B0-0D16-4F0F-B6B4-876B991F4A2E}"/>
                    </a:ext>
                  </a:extLst>
                </p14:cNvPr>
                <p14:cNvContentPartPr/>
                <p14:nvPr/>
              </p14:nvContentPartPr>
              <p14:xfrm>
                <a:off x="3071242" y="6217592"/>
                <a:ext cx="82800" cy="10080"/>
              </p14:xfrm>
            </p:contentPart>
          </mc:Choice>
          <mc:Fallback>
            <p:pic>
              <p:nvPicPr>
                <p:cNvPr id="117111" name="Freihand 117110">
                  <a:extLst>
                    <a:ext uri="{FF2B5EF4-FFF2-40B4-BE49-F238E27FC236}">
                      <a16:creationId xmlns:a16="http://schemas.microsoft.com/office/drawing/2014/main" id="{DF5C40B0-0D16-4F0F-B6B4-876B991F4A2E}"/>
                    </a:ext>
                  </a:extLst>
                </p:cNvPr>
                <p:cNvPicPr/>
                <p:nvPr/>
              </p:nvPicPr>
              <p:blipFill>
                <a:blip r:embed="rId758"/>
                <a:stretch>
                  <a:fillRect/>
                </a:stretch>
              </p:blipFill>
              <p:spPr>
                <a:xfrm>
                  <a:off x="3066922" y="6213272"/>
                  <a:ext cx="91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17112" name="Freihand 117111">
                  <a:extLst>
                    <a:ext uri="{FF2B5EF4-FFF2-40B4-BE49-F238E27FC236}">
                      <a16:creationId xmlns:a16="http://schemas.microsoft.com/office/drawing/2014/main" id="{4ED11F9B-EC50-4908-9DBA-EB0627559D3F}"/>
                    </a:ext>
                  </a:extLst>
                </p14:cNvPr>
                <p14:cNvContentPartPr/>
                <p14:nvPr/>
              </p14:nvContentPartPr>
              <p14:xfrm>
                <a:off x="3507922" y="6234152"/>
                <a:ext cx="88920" cy="163800"/>
              </p14:xfrm>
            </p:contentPart>
          </mc:Choice>
          <mc:Fallback>
            <p:pic>
              <p:nvPicPr>
                <p:cNvPr id="117112" name="Freihand 117111">
                  <a:extLst>
                    <a:ext uri="{FF2B5EF4-FFF2-40B4-BE49-F238E27FC236}">
                      <a16:creationId xmlns:a16="http://schemas.microsoft.com/office/drawing/2014/main" id="{4ED11F9B-EC50-4908-9DBA-EB0627559D3F}"/>
                    </a:ext>
                  </a:extLst>
                </p:cNvPr>
                <p:cNvPicPr/>
                <p:nvPr/>
              </p:nvPicPr>
              <p:blipFill>
                <a:blip r:embed="rId760"/>
                <a:stretch>
                  <a:fillRect/>
                </a:stretch>
              </p:blipFill>
              <p:spPr>
                <a:xfrm>
                  <a:off x="3503602" y="6229832"/>
                  <a:ext cx="97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17113" name="Freihand 117112">
                  <a:extLst>
                    <a:ext uri="{FF2B5EF4-FFF2-40B4-BE49-F238E27FC236}">
                      <a16:creationId xmlns:a16="http://schemas.microsoft.com/office/drawing/2014/main" id="{92B35930-9D08-4FCF-A305-BE4C9FDC8F13}"/>
                    </a:ext>
                  </a:extLst>
                </p14:cNvPr>
                <p14:cNvContentPartPr/>
                <p14:nvPr/>
              </p14:nvContentPartPr>
              <p14:xfrm>
                <a:off x="3614122" y="6231992"/>
                <a:ext cx="73800" cy="64080"/>
              </p14:xfrm>
            </p:contentPart>
          </mc:Choice>
          <mc:Fallback>
            <p:pic>
              <p:nvPicPr>
                <p:cNvPr id="117113" name="Freihand 117112">
                  <a:extLst>
                    <a:ext uri="{FF2B5EF4-FFF2-40B4-BE49-F238E27FC236}">
                      <a16:creationId xmlns:a16="http://schemas.microsoft.com/office/drawing/2014/main" id="{92B35930-9D08-4FCF-A305-BE4C9FDC8F13}"/>
                    </a:ext>
                  </a:extLst>
                </p:cNvPr>
                <p:cNvPicPr/>
                <p:nvPr/>
              </p:nvPicPr>
              <p:blipFill>
                <a:blip r:embed="rId762"/>
                <a:stretch>
                  <a:fillRect/>
                </a:stretch>
              </p:blipFill>
              <p:spPr>
                <a:xfrm>
                  <a:off x="3609802" y="6227672"/>
                  <a:ext cx="82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17114" name="Freihand 117113">
                  <a:extLst>
                    <a:ext uri="{FF2B5EF4-FFF2-40B4-BE49-F238E27FC236}">
                      <a16:creationId xmlns:a16="http://schemas.microsoft.com/office/drawing/2014/main" id="{DAEB10FB-0A2F-4B2F-9662-CC29EF128A5B}"/>
                    </a:ext>
                  </a:extLst>
                </p14:cNvPr>
                <p14:cNvContentPartPr/>
                <p14:nvPr/>
              </p14:nvContentPartPr>
              <p14:xfrm>
                <a:off x="3722122" y="6193832"/>
                <a:ext cx="92880" cy="86760"/>
              </p14:xfrm>
            </p:contentPart>
          </mc:Choice>
          <mc:Fallback>
            <p:pic>
              <p:nvPicPr>
                <p:cNvPr id="117114" name="Freihand 117113">
                  <a:extLst>
                    <a:ext uri="{FF2B5EF4-FFF2-40B4-BE49-F238E27FC236}">
                      <a16:creationId xmlns:a16="http://schemas.microsoft.com/office/drawing/2014/main" id="{DAEB10FB-0A2F-4B2F-9662-CC29EF128A5B}"/>
                    </a:ext>
                  </a:extLst>
                </p:cNvPr>
                <p:cNvPicPr/>
                <p:nvPr/>
              </p:nvPicPr>
              <p:blipFill>
                <a:blip r:embed="rId764"/>
                <a:stretch>
                  <a:fillRect/>
                </a:stretch>
              </p:blipFill>
              <p:spPr>
                <a:xfrm>
                  <a:off x="3717802" y="6189512"/>
                  <a:ext cx="101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17115" name="Freihand 117114">
                  <a:extLst>
                    <a:ext uri="{FF2B5EF4-FFF2-40B4-BE49-F238E27FC236}">
                      <a16:creationId xmlns:a16="http://schemas.microsoft.com/office/drawing/2014/main" id="{8B54069B-4B44-41C3-A79A-B9E93EC14362}"/>
                    </a:ext>
                  </a:extLst>
                </p14:cNvPr>
                <p14:cNvContentPartPr/>
                <p14:nvPr/>
              </p14:nvContentPartPr>
              <p14:xfrm>
                <a:off x="3834802" y="6201032"/>
                <a:ext cx="59400" cy="79920"/>
              </p14:xfrm>
            </p:contentPart>
          </mc:Choice>
          <mc:Fallback>
            <p:pic>
              <p:nvPicPr>
                <p:cNvPr id="117115" name="Freihand 117114">
                  <a:extLst>
                    <a:ext uri="{FF2B5EF4-FFF2-40B4-BE49-F238E27FC236}">
                      <a16:creationId xmlns:a16="http://schemas.microsoft.com/office/drawing/2014/main" id="{8B54069B-4B44-41C3-A79A-B9E93EC14362}"/>
                    </a:ext>
                  </a:extLst>
                </p:cNvPr>
                <p:cNvPicPr/>
                <p:nvPr/>
              </p:nvPicPr>
              <p:blipFill>
                <a:blip r:embed="rId766"/>
                <a:stretch>
                  <a:fillRect/>
                </a:stretch>
              </p:blipFill>
              <p:spPr>
                <a:xfrm>
                  <a:off x="3830482" y="6196712"/>
                  <a:ext cx="68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17116" name="Freihand 117115">
                  <a:extLst>
                    <a:ext uri="{FF2B5EF4-FFF2-40B4-BE49-F238E27FC236}">
                      <a16:creationId xmlns:a16="http://schemas.microsoft.com/office/drawing/2014/main" id="{0FB9C88B-7787-4DC8-8A84-1F4C3E2221FD}"/>
                    </a:ext>
                  </a:extLst>
                </p14:cNvPr>
                <p14:cNvContentPartPr/>
                <p14:nvPr/>
              </p14:nvContentPartPr>
              <p14:xfrm>
                <a:off x="3905362" y="6205712"/>
                <a:ext cx="197640" cy="55800"/>
              </p14:xfrm>
            </p:contentPart>
          </mc:Choice>
          <mc:Fallback>
            <p:pic>
              <p:nvPicPr>
                <p:cNvPr id="117116" name="Freihand 117115">
                  <a:extLst>
                    <a:ext uri="{FF2B5EF4-FFF2-40B4-BE49-F238E27FC236}">
                      <a16:creationId xmlns:a16="http://schemas.microsoft.com/office/drawing/2014/main" id="{0FB9C88B-7787-4DC8-8A84-1F4C3E2221FD}"/>
                    </a:ext>
                  </a:extLst>
                </p:cNvPr>
                <p:cNvPicPr/>
                <p:nvPr/>
              </p:nvPicPr>
              <p:blipFill>
                <a:blip r:embed="rId768"/>
                <a:stretch>
                  <a:fillRect/>
                </a:stretch>
              </p:blipFill>
              <p:spPr>
                <a:xfrm>
                  <a:off x="3901042" y="6201392"/>
                  <a:ext cx="206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17118" name="Freihand 117117">
                  <a:extLst>
                    <a:ext uri="{FF2B5EF4-FFF2-40B4-BE49-F238E27FC236}">
                      <a16:creationId xmlns:a16="http://schemas.microsoft.com/office/drawing/2014/main" id="{B6FBB6B3-36FE-4B54-819B-8796FC1D31D5}"/>
                    </a:ext>
                  </a:extLst>
                </p14:cNvPr>
                <p14:cNvContentPartPr/>
                <p14:nvPr/>
              </p14:nvContentPartPr>
              <p14:xfrm>
                <a:off x="4199842" y="6210032"/>
                <a:ext cx="164880" cy="39600"/>
              </p14:xfrm>
            </p:contentPart>
          </mc:Choice>
          <mc:Fallback>
            <p:pic>
              <p:nvPicPr>
                <p:cNvPr id="117118" name="Freihand 117117">
                  <a:extLst>
                    <a:ext uri="{FF2B5EF4-FFF2-40B4-BE49-F238E27FC236}">
                      <a16:creationId xmlns:a16="http://schemas.microsoft.com/office/drawing/2014/main" id="{B6FBB6B3-36FE-4B54-819B-8796FC1D31D5}"/>
                    </a:ext>
                  </a:extLst>
                </p:cNvPr>
                <p:cNvPicPr/>
                <p:nvPr/>
              </p:nvPicPr>
              <p:blipFill>
                <a:blip r:embed="rId770"/>
                <a:stretch>
                  <a:fillRect/>
                </a:stretch>
              </p:blipFill>
              <p:spPr>
                <a:xfrm>
                  <a:off x="4195522" y="6205712"/>
                  <a:ext cx="173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17119" name="Freihand 117118">
                  <a:extLst>
                    <a:ext uri="{FF2B5EF4-FFF2-40B4-BE49-F238E27FC236}">
                      <a16:creationId xmlns:a16="http://schemas.microsoft.com/office/drawing/2014/main" id="{DFD8F7BE-43F2-495C-8B30-37907AC9BAF8}"/>
                    </a:ext>
                  </a:extLst>
                </p14:cNvPr>
                <p14:cNvContentPartPr/>
                <p14:nvPr/>
              </p14:nvContentPartPr>
              <p14:xfrm>
                <a:off x="4291282" y="6169712"/>
                <a:ext cx="96840" cy="137520"/>
              </p14:xfrm>
            </p:contentPart>
          </mc:Choice>
          <mc:Fallback>
            <p:pic>
              <p:nvPicPr>
                <p:cNvPr id="117119" name="Freihand 117118">
                  <a:extLst>
                    <a:ext uri="{FF2B5EF4-FFF2-40B4-BE49-F238E27FC236}">
                      <a16:creationId xmlns:a16="http://schemas.microsoft.com/office/drawing/2014/main" id="{DFD8F7BE-43F2-495C-8B30-37907AC9BAF8}"/>
                    </a:ext>
                  </a:extLst>
                </p:cNvPr>
                <p:cNvPicPr/>
                <p:nvPr/>
              </p:nvPicPr>
              <p:blipFill>
                <a:blip r:embed="rId772"/>
                <a:stretch>
                  <a:fillRect/>
                </a:stretch>
              </p:blipFill>
              <p:spPr>
                <a:xfrm>
                  <a:off x="4286962" y="6165392"/>
                  <a:ext cx="105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17121" name="Freihand 117120">
                  <a:extLst>
                    <a:ext uri="{FF2B5EF4-FFF2-40B4-BE49-F238E27FC236}">
                      <a16:creationId xmlns:a16="http://schemas.microsoft.com/office/drawing/2014/main" id="{CC45C1FE-1578-4315-9114-566AE3B848AE}"/>
                    </a:ext>
                  </a:extLst>
                </p14:cNvPr>
                <p14:cNvContentPartPr/>
                <p14:nvPr/>
              </p14:nvContentPartPr>
              <p14:xfrm>
                <a:off x="2794762" y="6527912"/>
                <a:ext cx="93600" cy="99000"/>
              </p14:xfrm>
            </p:contentPart>
          </mc:Choice>
          <mc:Fallback>
            <p:pic>
              <p:nvPicPr>
                <p:cNvPr id="117121" name="Freihand 117120">
                  <a:extLst>
                    <a:ext uri="{FF2B5EF4-FFF2-40B4-BE49-F238E27FC236}">
                      <a16:creationId xmlns:a16="http://schemas.microsoft.com/office/drawing/2014/main" id="{CC45C1FE-1578-4315-9114-566AE3B848AE}"/>
                    </a:ext>
                  </a:extLst>
                </p:cNvPr>
                <p:cNvPicPr/>
                <p:nvPr/>
              </p:nvPicPr>
              <p:blipFill>
                <a:blip r:embed="rId774"/>
                <a:stretch>
                  <a:fillRect/>
                </a:stretch>
              </p:blipFill>
              <p:spPr>
                <a:xfrm>
                  <a:off x="2790442" y="6523592"/>
                  <a:ext cx="10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17122" name="Freihand 117121">
                  <a:extLst>
                    <a:ext uri="{FF2B5EF4-FFF2-40B4-BE49-F238E27FC236}">
                      <a16:creationId xmlns:a16="http://schemas.microsoft.com/office/drawing/2014/main" id="{88A8EC48-3C8F-4964-81B7-4E5289F9D704}"/>
                    </a:ext>
                  </a:extLst>
                </p14:cNvPr>
                <p14:cNvContentPartPr/>
                <p14:nvPr/>
              </p14:nvContentPartPr>
              <p14:xfrm>
                <a:off x="2908522" y="6530432"/>
                <a:ext cx="168120" cy="55440"/>
              </p14:xfrm>
            </p:contentPart>
          </mc:Choice>
          <mc:Fallback>
            <p:pic>
              <p:nvPicPr>
                <p:cNvPr id="117122" name="Freihand 117121">
                  <a:extLst>
                    <a:ext uri="{FF2B5EF4-FFF2-40B4-BE49-F238E27FC236}">
                      <a16:creationId xmlns:a16="http://schemas.microsoft.com/office/drawing/2014/main" id="{88A8EC48-3C8F-4964-81B7-4E5289F9D704}"/>
                    </a:ext>
                  </a:extLst>
                </p:cNvPr>
                <p:cNvPicPr/>
                <p:nvPr/>
              </p:nvPicPr>
              <p:blipFill>
                <a:blip r:embed="rId776"/>
                <a:stretch>
                  <a:fillRect/>
                </a:stretch>
              </p:blipFill>
              <p:spPr>
                <a:xfrm>
                  <a:off x="2904202" y="6526112"/>
                  <a:ext cx="176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17123" name="Freihand 117122">
                  <a:extLst>
                    <a:ext uri="{FF2B5EF4-FFF2-40B4-BE49-F238E27FC236}">
                      <a16:creationId xmlns:a16="http://schemas.microsoft.com/office/drawing/2014/main" id="{E49E3ED0-C158-4470-B55C-4D49C1059972}"/>
                    </a:ext>
                  </a:extLst>
                </p14:cNvPr>
                <p14:cNvContentPartPr/>
                <p14:nvPr/>
              </p14:nvContentPartPr>
              <p14:xfrm>
                <a:off x="3059002" y="6437552"/>
                <a:ext cx="123120" cy="126000"/>
              </p14:xfrm>
            </p:contentPart>
          </mc:Choice>
          <mc:Fallback>
            <p:pic>
              <p:nvPicPr>
                <p:cNvPr id="117123" name="Freihand 117122">
                  <a:extLst>
                    <a:ext uri="{FF2B5EF4-FFF2-40B4-BE49-F238E27FC236}">
                      <a16:creationId xmlns:a16="http://schemas.microsoft.com/office/drawing/2014/main" id="{E49E3ED0-C158-4470-B55C-4D49C1059972}"/>
                    </a:ext>
                  </a:extLst>
                </p:cNvPr>
                <p:cNvPicPr/>
                <p:nvPr/>
              </p:nvPicPr>
              <p:blipFill>
                <a:blip r:embed="rId778"/>
                <a:stretch>
                  <a:fillRect/>
                </a:stretch>
              </p:blipFill>
              <p:spPr>
                <a:xfrm>
                  <a:off x="3054682" y="6433232"/>
                  <a:ext cx="131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17124" name="Freihand 117123">
                  <a:extLst>
                    <a:ext uri="{FF2B5EF4-FFF2-40B4-BE49-F238E27FC236}">
                      <a16:creationId xmlns:a16="http://schemas.microsoft.com/office/drawing/2014/main" id="{304F350D-2524-4BE8-A260-E9613AC334EF}"/>
                    </a:ext>
                  </a:extLst>
                </p14:cNvPr>
                <p14:cNvContentPartPr/>
                <p14:nvPr/>
              </p14:nvContentPartPr>
              <p14:xfrm>
                <a:off x="3116962" y="6503432"/>
                <a:ext cx="83160" cy="45000"/>
              </p14:xfrm>
            </p:contentPart>
          </mc:Choice>
          <mc:Fallback>
            <p:pic>
              <p:nvPicPr>
                <p:cNvPr id="117124" name="Freihand 117123">
                  <a:extLst>
                    <a:ext uri="{FF2B5EF4-FFF2-40B4-BE49-F238E27FC236}">
                      <a16:creationId xmlns:a16="http://schemas.microsoft.com/office/drawing/2014/main" id="{304F350D-2524-4BE8-A260-E9613AC334EF}"/>
                    </a:ext>
                  </a:extLst>
                </p:cNvPr>
                <p:cNvPicPr/>
                <p:nvPr/>
              </p:nvPicPr>
              <p:blipFill>
                <a:blip r:embed="rId780"/>
                <a:stretch>
                  <a:fillRect/>
                </a:stretch>
              </p:blipFill>
              <p:spPr>
                <a:xfrm>
                  <a:off x="3112642" y="6499112"/>
                  <a:ext cx="91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17125" name="Freihand 117124">
                  <a:extLst>
                    <a:ext uri="{FF2B5EF4-FFF2-40B4-BE49-F238E27FC236}">
                      <a16:creationId xmlns:a16="http://schemas.microsoft.com/office/drawing/2014/main" id="{47001489-6056-44CF-9943-22B3C4EE351B}"/>
                    </a:ext>
                  </a:extLst>
                </p14:cNvPr>
                <p14:cNvContentPartPr/>
                <p14:nvPr/>
              </p14:nvContentPartPr>
              <p14:xfrm>
                <a:off x="3182122" y="6417032"/>
                <a:ext cx="107280" cy="118080"/>
              </p14:xfrm>
            </p:contentPart>
          </mc:Choice>
          <mc:Fallback>
            <p:pic>
              <p:nvPicPr>
                <p:cNvPr id="117125" name="Freihand 117124">
                  <a:extLst>
                    <a:ext uri="{FF2B5EF4-FFF2-40B4-BE49-F238E27FC236}">
                      <a16:creationId xmlns:a16="http://schemas.microsoft.com/office/drawing/2014/main" id="{47001489-6056-44CF-9943-22B3C4EE351B}"/>
                    </a:ext>
                  </a:extLst>
                </p:cNvPr>
                <p:cNvPicPr/>
                <p:nvPr/>
              </p:nvPicPr>
              <p:blipFill>
                <a:blip r:embed="rId782"/>
                <a:stretch>
                  <a:fillRect/>
                </a:stretch>
              </p:blipFill>
              <p:spPr>
                <a:xfrm>
                  <a:off x="3177802" y="6412712"/>
                  <a:ext cx="115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17126" name="Freihand 117125">
                  <a:extLst>
                    <a:ext uri="{FF2B5EF4-FFF2-40B4-BE49-F238E27FC236}">
                      <a16:creationId xmlns:a16="http://schemas.microsoft.com/office/drawing/2014/main" id="{8AFDE52C-7A46-4879-811C-131E70FF4DE4}"/>
                    </a:ext>
                  </a:extLst>
                </p14:cNvPr>
                <p14:cNvContentPartPr/>
                <p14:nvPr/>
              </p14:nvContentPartPr>
              <p14:xfrm>
                <a:off x="3441322" y="6374912"/>
                <a:ext cx="172080" cy="117360"/>
              </p14:xfrm>
            </p:contentPart>
          </mc:Choice>
          <mc:Fallback>
            <p:pic>
              <p:nvPicPr>
                <p:cNvPr id="117126" name="Freihand 117125">
                  <a:extLst>
                    <a:ext uri="{FF2B5EF4-FFF2-40B4-BE49-F238E27FC236}">
                      <a16:creationId xmlns:a16="http://schemas.microsoft.com/office/drawing/2014/main" id="{8AFDE52C-7A46-4879-811C-131E70FF4DE4}"/>
                    </a:ext>
                  </a:extLst>
                </p:cNvPr>
                <p:cNvPicPr/>
                <p:nvPr/>
              </p:nvPicPr>
              <p:blipFill>
                <a:blip r:embed="rId784"/>
                <a:stretch>
                  <a:fillRect/>
                </a:stretch>
              </p:blipFill>
              <p:spPr>
                <a:xfrm>
                  <a:off x="3437002" y="6370592"/>
                  <a:ext cx="180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117127" name="Freihand 117126">
                  <a:extLst>
                    <a:ext uri="{FF2B5EF4-FFF2-40B4-BE49-F238E27FC236}">
                      <a16:creationId xmlns:a16="http://schemas.microsoft.com/office/drawing/2014/main" id="{8C16F313-2147-4483-AE80-F044C95817D6}"/>
                    </a:ext>
                  </a:extLst>
                </p14:cNvPr>
                <p14:cNvContentPartPr/>
                <p14:nvPr/>
              </p14:nvContentPartPr>
              <p14:xfrm>
                <a:off x="3591802" y="6417032"/>
                <a:ext cx="97920" cy="67320"/>
              </p14:xfrm>
            </p:contentPart>
          </mc:Choice>
          <mc:Fallback>
            <p:pic>
              <p:nvPicPr>
                <p:cNvPr id="117127" name="Freihand 117126">
                  <a:extLst>
                    <a:ext uri="{FF2B5EF4-FFF2-40B4-BE49-F238E27FC236}">
                      <a16:creationId xmlns:a16="http://schemas.microsoft.com/office/drawing/2014/main" id="{8C16F313-2147-4483-AE80-F044C95817D6}"/>
                    </a:ext>
                  </a:extLst>
                </p:cNvPr>
                <p:cNvPicPr/>
                <p:nvPr/>
              </p:nvPicPr>
              <p:blipFill>
                <a:blip r:embed="rId786"/>
                <a:stretch>
                  <a:fillRect/>
                </a:stretch>
              </p:blipFill>
              <p:spPr>
                <a:xfrm>
                  <a:off x="3587482" y="6412712"/>
                  <a:ext cx="106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117128" name="Freihand 117127">
                  <a:extLst>
                    <a:ext uri="{FF2B5EF4-FFF2-40B4-BE49-F238E27FC236}">
                      <a16:creationId xmlns:a16="http://schemas.microsoft.com/office/drawing/2014/main" id="{43A5951A-0CC8-4A8A-9207-3BA1009D0016}"/>
                    </a:ext>
                  </a:extLst>
                </p14:cNvPr>
                <p14:cNvContentPartPr/>
                <p14:nvPr/>
              </p14:nvContentPartPr>
              <p14:xfrm>
                <a:off x="3704122" y="6386432"/>
                <a:ext cx="57960" cy="78480"/>
              </p14:xfrm>
            </p:contentPart>
          </mc:Choice>
          <mc:Fallback>
            <p:pic>
              <p:nvPicPr>
                <p:cNvPr id="117128" name="Freihand 117127">
                  <a:extLst>
                    <a:ext uri="{FF2B5EF4-FFF2-40B4-BE49-F238E27FC236}">
                      <a16:creationId xmlns:a16="http://schemas.microsoft.com/office/drawing/2014/main" id="{43A5951A-0CC8-4A8A-9207-3BA1009D0016}"/>
                    </a:ext>
                  </a:extLst>
                </p:cNvPr>
                <p:cNvPicPr/>
                <p:nvPr/>
              </p:nvPicPr>
              <p:blipFill>
                <a:blip r:embed="rId788"/>
                <a:stretch>
                  <a:fillRect/>
                </a:stretch>
              </p:blipFill>
              <p:spPr>
                <a:xfrm>
                  <a:off x="3699802" y="6382112"/>
                  <a:ext cx="66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17129" name="Freihand 117128">
                  <a:extLst>
                    <a:ext uri="{FF2B5EF4-FFF2-40B4-BE49-F238E27FC236}">
                      <a16:creationId xmlns:a16="http://schemas.microsoft.com/office/drawing/2014/main" id="{734F5BB1-B16A-4665-99E4-3BCEA3F245D1}"/>
                    </a:ext>
                  </a:extLst>
                </p14:cNvPr>
                <p14:cNvContentPartPr/>
                <p14:nvPr/>
              </p14:nvContentPartPr>
              <p14:xfrm>
                <a:off x="3949282" y="6361232"/>
                <a:ext cx="13680" cy="117360"/>
              </p14:xfrm>
            </p:contentPart>
          </mc:Choice>
          <mc:Fallback>
            <p:pic>
              <p:nvPicPr>
                <p:cNvPr id="117129" name="Freihand 117128">
                  <a:extLst>
                    <a:ext uri="{FF2B5EF4-FFF2-40B4-BE49-F238E27FC236}">
                      <a16:creationId xmlns:a16="http://schemas.microsoft.com/office/drawing/2014/main" id="{734F5BB1-B16A-4665-99E4-3BCEA3F245D1}"/>
                    </a:ext>
                  </a:extLst>
                </p:cNvPr>
                <p:cNvPicPr/>
                <p:nvPr/>
              </p:nvPicPr>
              <p:blipFill>
                <a:blip r:embed="rId790"/>
                <a:stretch>
                  <a:fillRect/>
                </a:stretch>
              </p:blipFill>
              <p:spPr>
                <a:xfrm>
                  <a:off x="3944962" y="6356912"/>
                  <a:ext cx="22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17130" name="Freihand 117129">
                  <a:extLst>
                    <a:ext uri="{FF2B5EF4-FFF2-40B4-BE49-F238E27FC236}">
                      <a16:creationId xmlns:a16="http://schemas.microsoft.com/office/drawing/2014/main" id="{565B879E-F43F-4047-85D2-2C503CD574ED}"/>
                    </a:ext>
                  </a:extLst>
                </p14:cNvPr>
                <p14:cNvContentPartPr/>
                <p14:nvPr/>
              </p14:nvContentPartPr>
              <p14:xfrm>
                <a:off x="3860362" y="6325952"/>
                <a:ext cx="165240" cy="69840"/>
              </p14:xfrm>
            </p:contentPart>
          </mc:Choice>
          <mc:Fallback>
            <p:pic>
              <p:nvPicPr>
                <p:cNvPr id="117130" name="Freihand 117129">
                  <a:extLst>
                    <a:ext uri="{FF2B5EF4-FFF2-40B4-BE49-F238E27FC236}">
                      <a16:creationId xmlns:a16="http://schemas.microsoft.com/office/drawing/2014/main" id="{565B879E-F43F-4047-85D2-2C503CD574ED}"/>
                    </a:ext>
                  </a:extLst>
                </p:cNvPr>
                <p:cNvPicPr/>
                <p:nvPr/>
              </p:nvPicPr>
              <p:blipFill>
                <a:blip r:embed="rId792"/>
                <a:stretch>
                  <a:fillRect/>
                </a:stretch>
              </p:blipFill>
              <p:spPr>
                <a:xfrm>
                  <a:off x="3856042" y="6321632"/>
                  <a:ext cx="173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117131" name="Freihand 117130">
                  <a:extLst>
                    <a:ext uri="{FF2B5EF4-FFF2-40B4-BE49-F238E27FC236}">
                      <a16:creationId xmlns:a16="http://schemas.microsoft.com/office/drawing/2014/main" id="{EEC48C5B-47C4-4F57-B3E7-6915892138D7}"/>
                    </a:ext>
                  </a:extLst>
                </p14:cNvPr>
                <p14:cNvContentPartPr/>
                <p14:nvPr/>
              </p14:nvContentPartPr>
              <p14:xfrm>
                <a:off x="4075642" y="6306512"/>
                <a:ext cx="19080" cy="177840"/>
              </p14:xfrm>
            </p:contentPart>
          </mc:Choice>
          <mc:Fallback>
            <p:pic>
              <p:nvPicPr>
                <p:cNvPr id="117131" name="Freihand 117130">
                  <a:extLst>
                    <a:ext uri="{FF2B5EF4-FFF2-40B4-BE49-F238E27FC236}">
                      <a16:creationId xmlns:a16="http://schemas.microsoft.com/office/drawing/2014/main" id="{EEC48C5B-47C4-4F57-B3E7-6915892138D7}"/>
                    </a:ext>
                  </a:extLst>
                </p:cNvPr>
                <p:cNvPicPr/>
                <p:nvPr/>
              </p:nvPicPr>
              <p:blipFill>
                <a:blip r:embed="rId794"/>
                <a:stretch>
                  <a:fillRect/>
                </a:stretch>
              </p:blipFill>
              <p:spPr>
                <a:xfrm>
                  <a:off x="4071322" y="6302192"/>
                  <a:ext cx="27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117132" name="Freihand 117131">
                  <a:extLst>
                    <a:ext uri="{FF2B5EF4-FFF2-40B4-BE49-F238E27FC236}">
                      <a16:creationId xmlns:a16="http://schemas.microsoft.com/office/drawing/2014/main" id="{6BFC02FD-FA23-462D-986F-793134CA75B6}"/>
                    </a:ext>
                  </a:extLst>
                </p14:cNvPr>
                <p14:cNvContentPartPr/>
                <p14:nvPr/>
              </p14:nvContentPartPr>
              <p14:xfrm>
                <a:off x="3991762" y="6299312"/>
                <a:ext cx="172800" cy="78840"/>
              </p14:xfrm>
            </p:contentPart>
          </mc:Choice>
          <mc:Fallback>
            <p:pic>
              <p:nvPicPr>
                <p:cNvPr id="117132" name="Freihand 117131">
                  <a:extLst>
                    <a:ext uri="{FF2B5EF4-FFF2-40B4-BE49-F238E27FC236}">
                      <a16:creationId xmlns:a16="http://schemas.microsoft.com/office/drawing/2014/main" id="{6BFC02FD-FA23-462D-986F-793134CA75B6}"/>
                    </a:ext>
                  </a:extLst>
                </p:cNvPr>
                <p:cNvPicPr/>
                <p:nvPr/>
              </p:nvPicPr>
              <p:blipFill>
                <a:blip r:embed="rId796"/>
                <a:stretch>
                  <a:fillRect/>
                </a:stretch>
              </p:blipFill>
              <p:spPr>
                <a:xfrm>
                  <a:off x="3987442" y="6294992"/>
                  <a:ext cx="181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117133" name="Freihand 117132">
                  <a:extLst>
                    <a:ext uri="{FF2B5EF4-FFF2-40B4-BE49-F238E27FC236}">
                      <a16:creationId xmlns:a16="http://schemas.microsoft.com/office/drawing/2014/main" id="{026CDAE8-F201-45FF-9C85-3FB392F7FF7A}"/>
                    </a:ext>
                  </a:extLst>
                </p14:cNvPr>
                <p14:cNvContentPartPr/>
                <p14:nvPr/>
              </p14:nvContentPartPr>
              <p14:xfrm>
                <a:off x="4231882" y="6255752"/>
                <a:ext cx="5040" cy="130680"/>
              </p14:xfrm>
            </p:contentPart>
          </mc:Choice>
          <mc:Fallback>
            <p:pic>
              <p:nvPicPr>
                <p:cNvPr id="117133" name="Freihand 117132">
                  <a:extLst>
                    <a:ext uri="{FF2B5EF4-FFF2-40B4-BE49-F238E27FC236}">
                      <a16:creationId xmlns:a16="http://schemas.microsoft.com/office/drawing/2014/main" id="{026CDAE8-F201-45FF-9C85-3FB392F7FF7A}"/>
                    </a:ext>
                  </a:extLst>
                </p:cNvPr>
                <p:cNvPicPr/>
                <p:nvPr/>
              </p:nvPicPr>
              <p:blipFill>
                <a:blip r:embed="rId798"/>
                <a:stretch>
                  <a:fillRect/>
                </a:stretch>
              </p:blipFill>
              <p:spPr>
                <a:xfrm>
                  <a:off x="4227562" y="6251432"/>
                  <a:ext cx="13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117134" name="Freihand 117133">
                  <a:extLst>
                    <a:ext uri="{FF2B5EF4-FFF2-40B4-BE49-F238E27FC236}">
                      <a16:creationId xmlns:a16="http://schemas.microsoft.com/office/drawing/2014/main" id="{8A123AF9-F4CC-4351-8201-8A13CED16F95}"/>
                    </a:ext>
                  </a:extLst>
                </p14:cNvPr>
                <p14:cNvContentPartPr/>
                <p14:nvPr/>
              </p14:nvContentPartPr>
              <p14:xfrm>
                <a:off x="4234042" y="6457712"/>
                <a:ext cx="6840" cy="14040"/>
              </p14:xfrm>
            </p:contentPart>
          </mc:Choice>
          <mc:Fallback>
            <p:pic>
              <p:nvPicPr>
                <p:cNvPr id="117134" name="Freihand 117133">
                  <a:extLst>
                    <a:ext uri="{FF2B5EF4-FFF2-40B4-BE49-F238E27FC236}">
                      <a16:creationId xmlns:a16="http://schemas.microsoft.com/office/drawing/2014/main" id="{8A123AF9-F4CC-4351-8201-8A13CED16F95}"/>
                    </a:ext>
                  </a:extLst>
                </p:cNvPr>
                <p:cNvPicPr/>
                <p:nvPr/>
              </p:nvPicPr>
              <p:blipFill>
                <a:blip r:embed="rId800"/>
                <a:stretch>
                  <a:fillRect/>
                </a:stretch>
              </p:blipFill>
              <p:spPr>
                <a:xfrm>
                  <a:off x="4229722" y="6453392"/>
                  <a:ext cx="15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117136" name="Freihand 117135">
                  <a:extLst>
                    <a:ext uri="{FF2B5EF4-FFF2-40B4-BE49-F238E27FC236}">
                      <a16:creationId xmlns:a16="http://schemas.microsoft.com/office/drawing/2014/main" id="{DE72D3E9-9008-46B1-BAE1-A2FBAA9C4A71}"/>
                    </a:ext>
                  </a:extLst>
                </p14:cNvPr>
                <p14:cNvContentPartPr/>
                <p14:nvPr/>
              </p14:nvContentPartPr>
              <p14:xfrm>
                <a:off x="1446922" y="6210392"/>
                <a:ext cx="1167840" cy="132120"/>
              </p14:xfrm>
            </p:contentPart>
          </mc:Choice>
          <mc:Fallback>
            <p:pic>
              <p:nvPicPr>
                <p:cNvPr id="117136" name="Freihand 117135">
                  <a:extLst>
                    <a:ext uri="{FF2B5EF4-FFF2-40B4-BE49-F238E27FC236}">
                      <a16:creationId xmlns:a16="http://schemas.microsoft.com/office/drawing/2014/main" id="{DE72D3E9-9008-46B1-BAE1-A2FBAA9C4A71}"/>
                    </a:ext>
                  </a:extLst>
                </p:cNvPr>
                <p:cNvPicPr/>
                <p:nvPr/>
              </p:nvPicPr>
              <p:blipFill>
                <a:blip r:embed="rId802"/>
                <a:stretch>
                  <a:fillRect/>
                </a:stretch>
              </p:blipFill>
              <p:spPr>
                <a:xfrm>
                  <a:off x="1442602" y="6206072"/>
                  <a:ext cx="1176480" cy="140760"/>
                </a:xfrm>
                <a:prstGeom prst="rect">
                  <a:avLst/>
                </a:prstGeom>
              </p:spPr>
            </p:pic>
          </mc:Fallback>
        </mc:AlternateContent>
      </p:grpSp>
      <p:grpSp>
        <p:nvGrpSpPr>
          <p:cNvPr id="117141" name="Gruppieren 117140">
            <a:extLst>
              <a:ext uri="{FF2B5EF4-FFF2-40B4-BE49-F238E27FC236}">
                <a16:creationId xmlns:a16="http://schemas.microsoft.com/office/drawing/2014/main" id="{55B0EECE-BA97-4FBA-B0A3-B5BDF3A0B9A0}"/>
              </a:ext>
            </a:extLst>
          </p:cNvPr>
          <p:cNvGrpSpPr/>
          <p:nvPr/>
        </p:nvGrpSpPr>
        <p:grpSpPr>
          <a:xfrm>
            <a:off x="3133522" y="1346072"/>
            <a:ext cx="3081960" cy="1411560"/>
            <a:chOff x="3133522" y="1346072"/>
            <a:chExt cx="3081960" cy="1411560"/>
          </a:xfrm>
        </p:grpSpPr>
        <mc:AlternateContent xmlns:mc="http://schemas.openxmlformats.org/markup-compatibility/2006">
          <mc:Choice xmlns:p14="http://schemas.microsoft.com/office/powerpoint/2010/main" Requires="p14">
            <p:contentPart p14:bwMode="auto" r:id="rId803">
              <p14:nvContentPartPr>
                <p14:cNvPr id="116770" name="Freihand 116769">
                  <a:extLst>
                    <a:ext uri="{FF2B5EF4-FFF2-40B4-BE49-F238E27FC236}">
                      <a16:creationId xmlns:a16="http://schemas.microsoft.com/office/drawing/2014/main" id="{CF8EB78D-50C8-45BB-AD87-0470A9816BD8}"/>
                    </a:ext>
                  </a:extLst>
                </p14:cNvPr>
                <p14:cNvContentPartPr/>
                <p14:nvPr/>
              </p14:nvContentPartPr>
              <p14:xfrm>
                <a:off x="4551562" y="1497272"/>
                <a:ext cx="11160" cy="230760"/>
              </p14:xfrm>
            </p:contentPart>
          </mc:Choice>
          <mc:Fallback>
            <p:pic>
              <p:nvPicPr>
                <p:cNvPr id="116770" name="Freihand 116769">
                  <a:extLst>
                    <a:ext uri="{FF2B5EF4-FFF2-40B4-BE49-F238E27FC236}">
                      <a16:creationId xmlns:a16="http://schemas.microsoft.com/office/drawing/2014/main" id="{CF8EB78D-50C8-45BB-AD87-0470A9816BD8}"/>
                    </a:ext>
                  </a:extLst>
                </p:cNvPr>
                <p:cNvPicPr/>
                <p:nvPr/>
              </p:nvPicPr>
              <p:blipFill>
                <a:blip r:embed="rId804"/>
                <a:stretch>
                  <a:fillRect/>
                </a:stretch>
              </p:blipFill>
              <p:spPr>
                <a:xfrm>
                  <a:off x="4547242" y="1492952"/>
                  <a:ext cx="198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116771" name="Freihand 116770">
                  <a:extLst>
                    <a:ext uri="{FF2B5EF4-FFF2-40B4-BE49-F238E27FC236}">
                      <a16:creationId xmlns:a16="http://schemas.microsoft.com/office/drawing/2014/main" id="{2FAC9A52-A0AF-4BEE-BC30-398CD2C2E062}"/>
                    </a:ext>
                  </a:extLst>
                </p14:cNvPr>
                <p14:cNvContentPartPr/>
                <p14:nvPr/>
              </p14:nvContentPartPr>
              <p14:xfrm>
                <a:off x="4389562" y="1481792"/>
                <a:ext cx="245520" cy="124920"/>
              </p14:xfrm>
            </p:contentPart>
          </mc:Choice>
          <mc:Fallback>
            <p:pic>
              <p:nvPicPr>
                <p:cNvPr id="116771" name="Freihand 116770">
                  <a:extLst>
                    <a:ext uri="{FF2B5EF4-FFF2-40B4-BE49-F238E27FC236}">
                      <a16:creationId xmlns:a16="http://schemas.microsoft.com/office/drawing/2014/main" id="{2FAC9A52-A0AF-4BEE-BC30-398CD2C2E062}"/>
                    </a:ext>
                  </a:extLst>
                </p:cNvPr>
                <p:cNvPicPr/>
                <p:nvPr/>
              </p:nvPicPr>
              <p:blipFill>
                <a:blip r:embed="rId806"/>
                <a:stretch>
                  <a:fillRect/>
                </a:stretch>
              </p:blipFill>
              <p:spPr>
                <a:xfrm>
                  <a:off x="4385242" y="1477472"/>
                  <a:ext cx="254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116772" name="Freihand 116771">
                  <a:extLst>
                    <a:ext uri="{FF2B5EF4-FFF2-40B4-BE49-F238E27FC236}">
                      <a16:creationId xmlns:a16="http://schemas.microsoft.com/office/drawing/2014/main" id="{1B9395B6-89F4-479D-A7DF-D93C2C929ADC}"/>
                    </a:ext>
                  </a:extLst>
                </p14:cNvPr>
                <p14:cNvContentPartPr/>
                <p14:nvPr/>
              </p14:nvContentPartPr>
              <p14:xfrm>
                <a:off x="4734082" y="1501232"/>
                <a:ext cx="9360" cy="193680"/>
              </p14:xfrm>
            </p:contentPart>
          </mc:Choice>
          <mc:Fallback>
            <p:pic>
              <p:nvPicPr>
                <p:cNvPr id="116772" name="Freihand 116771">
                  <a:extLst>
                    <a:ext uri="{FF2B5EF4-FFF2-40B4-BE49-F238E27FC236}">
                      <a16:creationId xmlns:a16="http://schemas.microsoft.com/office/drawing/2014/main" id="{1B9395B6-89F4-479D-A7DF-D93C2C929ADC}"/>
                    </a:ext>
                  </a:extLst>
                </p:cNvPr>
                <p:cNvPicPr/>
                <p:nvPr/>
              </p:nvPicPr>
              <p:blipFill>
                <a:blip r:embed="rId808"/>
                <a:stretch>
                  <a:fillRect/>
                </a:stretch>
              </p:blipFill>
              <p:spPr>
                <a:xfrm>
                  <a:off x="4729762" y="1496912"/>
                  <a:ext cx="180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116773" name="Freihand 116772">
                  <a:extLst>
                    <a:ext uri="{FF2B5EF4-FFF2-40B4-BE49-F238E27FC236}">
                      <a16:creationId xmlns:a16="http://schemas.microsoft.com/office/drawing/2014/main" id="{6652718F-A69A-462E-82A5-8395CA249F7C}"/>
                    </a:ext>
                  </a:extLst>
                </p14:cNvPr>
                <p14:cNvContentPartPr/>
                <p14:nvPr/>
              </p14:nvContentPartPr>
              <p14:xfrm>
                <a:off x="4610242" y="1475312"/>
                <a:ext cx="211320" cy="122760"/>
              </p14:xfrm>
            </p:contentPart>
          </mc:Choice>
          <mc:Fallback>
            <p:pic>
              <p:nvPicPr>
                <p:cNvPr id="116773" name="Freihand 116772">
                  <a:extLst>
                    <a:ext uri="{FF2B5EF4-FFF2-40B4-BE49-F238E27FC236}">
                      <a16:creationId xmlns:a16="http://schemas.microsoft.com/office/drawing/2014/main" id="{6652718F-A69A-462E-82A5-8395CA249F7C}"/>
                    </a:ext>
                  </a:extLst>
                </p:cNvPr>
                <p:cNvPicPr/>
                <p:nvPr/>
              </p:nvPicPr>
              <p:blipFill>
                <a:blip r:embed="rId810"/>
                <a:stretch>
                  <a:fillRect/>
                </a:stretch>
              </p:blipFill>
              <p:spPr>
                <a:xfrm>
                  <a:off x="4605922" y="1470992"/>
                  <a:ext cx="219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116774" name="Freihand 116773">
                  <a:extLst>
                    <a:ext uri="{FF2B5EF4-FFF2-40B4-BE49-F238E27FC236}">
                      <a16:creationId xmlns:a16="http://schemas.microsoft.com/office/drawing/2014/main" id="{35A7D468-47AE-49D1-B51A-AF3BBCF41C99}"/>
                    </a:ext>
                  </a:extLst>
                </p14:cNvPr>
                <p14:cNvContentPartPr/>
                <p14:nvPr/>
              </p14:nvContentPartPr>
              <p14:xfrm>
                <a:off x="4264282" y="1346072"/>
                <a:ext cx="709200" cy="440280"/>
              </p14:xfrm>
            </p:contentPart>
          </mc:Choice>
          <mc:Fallback>
            <p:pic>
              <p:nvPicPr>
                <p:cNvPr id="116774" name="Freihand 116773">
                  <a:extLst>
                    <a:ext uri="{FF2B5EF4-FFF2-40B4-BE49-F238E27FC236}">
                      <a16:creationId xmlns:a16="http://schemas.microsoft.com/office/drawing/2014/main" id="{35A7D468-47AE-49D1-B51A-AF3BBCF41C99}"/>
                    </a:ext>
                  </a:extLst>
                </p:cNvPr>
                <p:cNvPicPr/>
                <p:nvPr/>
              </p:nvPicPr>
              <p:blipFill>
                <a:blip r:embed="rId812"/>
                <a:stretch>
                  <a:fillRect/>
                </a:stretch>
              </p:blipFill>
              <p:spPr>
                <a:xfrm>
                  <a:off x="4259962" y="1341752"/>
                  <a:ext cx="71784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117138" name="Freihand 117137">
                  <a:extLst>
                    <a:ext uri="{FF2B5EF4-FFF2-40B4-BE49-F238E27FC236}">
                      <a16:creationId xmlns:a16="http://schemas.microsoft.com/office/drawing/2014/main" id="{864CC2B7-FC93-449C-918E-EB2B4A53D688}"/>
                    </a:ext>
                  </a:extLst>
                </p14:cNvPr>
                <p14:cNvContentPartPr/>
                <p14:nvPr/>
              </p14:nvContentPartPr>
              <p14:xfrm>
                <a:off x="3359962" y="1358672"/>
                <a:ext cx="2855520" cy="826200"/>
              </p14:xfrm>
            </p:contentPart>
          </mc:Choice>
          <mc:Fallback>
            <p:pic>
              <p:nvPicPr>
                <p:cNvPr id="117138" name="Freihand 117137">
                  <a:extLst>
                    <a:ext uri="{FF2B5EF4-FFF2-40B4-BE49-F238E27FC236}">
                      <a16:creationId xmlns:a16="http://schemas.microsoft.com/office/drawing/2014/main" id="{864CC2B7-FC93-449C-918E-EB2B4A53D688}"/>
                    </a:ext>
                  </a:extLst>
                </p:cNvPr>
                <p:cNvPicPr/>
                <p:nvPr/>
              </p:nvPicPr>
              <p:blipFill>
                <a:blip r:embed="rId814"/>
                <a:stretch>
                  <a:fillRect/>
                </a:stretch>
              </p:blipFill>
              <p:spPr>
                <a:xfrm>
                  <a:off x="3355642" y="1354352"/>
                  <a:ext cx="2864160" cy="8348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117140" name="Freihand 117139">
                  <a:extLst>
                    <a:ext uri="{FF2B5EF4-FFF2-40B4-BE49-F238E27FC236}">
                      <a16:creationId xmlns:a16="http://schemas.microsoft.com/office/drawing/2014/main" id="{1A1D745C-7CB4-4432-B56D-974B6AD703E9}"/>
                    </a:ext>
                  </a:extLst>
                </p14:cNvPr>
                <p14:cNvContentPartPr/>
                <p14:nvPr/>
              </p14:nvContentPartPr>
              <p14:xfrm>
                <a:off x="3133522" y="2231312"/>
                <a:ext cx="1002960" cy="526320"/>
              </p14:xfrm>
            </p:contentPart>
          </mc:Choice>
          <mc:Fallback>
            <p:pic>
              <p:nvPicPr>
                <p:cNvPr id="117140" name="Freihand 117139">
                  <a:extLst>
                    <a:ext uri="{FF2B5EF4-FFF2-40B4-BE49-F238E27FC236}">
                      <a16:creationId xmlns:a16="http://schemas.microsoft.com/office/drawing/2014/main" id="{1A1D745C-7CB4-4432-B56D-974B6AD703E9}"/>
                    </a:ext>
                  </a:extLst>
                </p:cNvPr>
                <p:cNvPicPr/>
                <p:nvPr/>
              </p:nvPicPr>
              <p:blipFill>
                <a:blip r:embed="rId816"/>
                <a:stretch>
                  <a:fillRect/>
                </a:stretch>
              </p:blipFill>
              <p:spPr>
                <a:xfrm>
                  <a:off x="3129202" y="2226992"/>
                  <a:ext cx="1011600" cy="53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7">
            <p14:nvContentPartPr>
              <p14:cNvPr id="117142" name="Freihand 117141">
                <a:extLst>
                  <a:ext uri="{FF2B5EF4-FFF2-40B4-BE49-F238E27FC236}">
                    <a16:creationId xmlns:a16="http://schemas.microsoft.com/office/drawing/2014/main" id="{31828818-4600-4D26-9B8D-E2401691E520}"/>
                  </a:ext>
                </a:extLst>
              </p14:cNvPr>
              <p14:cNvContentPartPr/>
              <p14:nvPr/>
            </p14:nvContentPartPr>
            <p14:xfrm>
              <a:off x="493642" y="5284832"/>
              <a:ext cx="43560" cy="6480"/>
            </p14:xfrm>
          </p:contentPart>
        </mc:Choice>
        <mc:Fallback>
          <p:pic>
            <p:nvPicPr>
              <p:cNvPr id="117142" name="Freihand 117141">
                <a:extLst>
                  <a:ext uri="{FF2B5EF4-FFF2-40B4-BE49-F238E27FC236}">
                    <a16:creationId xmlns:a16="http://schemas.microsoft.com/office/drawing/2014/main" id="{31828818-4600-4D26-9B8D-E2401691E520}"/>
                  </a:ext>
                </a:extLst>
              </p:cNvPr>
              <p:cNvPicPr/>
              <p:nvPr/>
            </p:nvPicPr>
            <p:blipFill>
              <a:blip r:embed="rId818"/>
              <a:stretch>
                <a:fillRect/>
              </a:stretch>
            </p:blipFill>
            <p:spPr>
              <a:xfrm>
                <a:off x="489322" y="5280512"/>
                <a:ext cx="52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17143" name="Freihand 117142">
                <a:extLst>
                  <a:ext uri="{FF2B5EF4-FFF2-40B4-BE49-F238E27FC236}">
                    <a16:creationId xmlns:a16="http://schemas.microsoft.com/office/drawing/2014/main" id="{74FADD74-02E5-4EFD-9573-33D60C725575}"/>
                  </a:ext>
                </a:extLst>
              </p14:cNvPr>
              <p14:cNvContentPartPr/>
              <p14:nvPr/>
            </p14:nvContentPartPr>
            <p14:xfrm>
              <a:off x="307162" y="5266112"/>
              <a:ext cx="2678760" cy="237240"/>
            </p14:xfrm>
          </p:contentPart>
        </mc:Choice>
        <mc:Fallback>
          <p:pic>
            <p:nvPicPr>
              <p:cNvPr id="117143" name="Freihand 117142">
                <a:extLst>
                  <a:ext uri="{FF2B5EF4-FFF2-40B4-BE49-F238E27FC236}">
                    <a16:creationId xmlns:a16="http://schemas.microsoft.com/office/drawing/2014/main" id="{74FADD74-02E5-4EFD-9573-33D60C725575}"/>
                  </a:ext>
                </a:extLst>
              </p:cNvPr>
              <p:cNvPicPr/>
              <p:nvPr/>
            </p:nvPicPr>
            <p:blipFill>
              <a:blip r:embed="rId820"/>
              <a:stretch>
                <a:fillRect/>
              </a:stretch>
            </p:blipFill>
            <p:spPr>
              <a:xfrm>
                <a:off x="302842" y="5261792"/>
                <a:ext cx="2687400" cy="245880"/>
              </a:xfrm>
              <a:prstGeom prst="rect">
                <a:avLst/>
              </a:prstGeom>
            </p:spPr>
          </p:pic>
        </mc:Fallback>
      </mc:AlternateContent>
    </p:spTree>
    <p:extLst>
      <p:ext uri="{BB962C8B-B14F-4D97-AF65-F5344CB8AC3E}">
        <p14:creationId xmlns:p14="http://schemas.microsoft.com/office/powerpoint/2010/main" val="31986667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72D9FB2-663A-D976-63B0-23634901AA82}"/>
              </a:ext>
            </a:extLst>
          </p:cNvPr>
          <p:cNvPicPr>
            <a:picLocks noChangeAspect="1"/>
          </p:cNvPicPr>
          <p:nvPr/>
        </p:nvPicPr>
        <p:blipFill>
          <a:blip r:embed="rId3"/>
          <a:stretch>
            <a:fillRect/>
          </a:stretch>
        </p:blipFill>
        <p:spPr>
          <a:xfrm>
            <a:off x="643254" y="1121276"/>
            <a:ext cx="6686123" cy="408991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CAD9419-2FE8-4440-AFBF-032AFD2ACC87}"/>
                  </a:ext>
                </a:extLst>
              </p14:cNvPr>
              <p14:cNvContentPartPr/>
              <p14:nvPr/>
            </p14:nvContentPartPr>
            <p14:xfrm>
              <a:off x="504802" y="6560672"/>
              <a:ext cx="741960" cy="43200"/>
            </p14:xfrm>
          </p:contentPart>
        </mc:Choice>
        <mc:Fallback>
          <p:pic>
            <p:nvPicPr>
              <p:cNvPr id="2" name="Freihand 1">
                <a:extLst>
                  <a:ext uri="{FF2B5EF4-FFF2-40B4-BE49-F238E27FC236}">
                    <a16:creationId xmlns:a16="http://schemas.microsoft.com/office/drawing/2014/main" id="{0CAD9419-2FE8-4440-AFBF-032AFD2ACC87}"/>
                  </a:ext>
                </a:extLst>
              </p:cNvPr>
              <p:cNvPicPr/>
              <p:nvPr/>
            </p:nvPicPr>
            <p:blipFill>
              <a:blip r:embed="rId5"/>
              <a:stretch>
                <a:fillRect/>
              </a:stretch>
            </p:blipFill>
            <p:spPr>
              <a:xfrm>
                <a:off x="500482" y="6556352"/>
                <a:ext cx="750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97E30D2-FCF7-44C7-909C-A18EB996944C}"/>
                  </a:ext>
                </a:extLst>
              </p14:cNvPr>
              <p14:cNvContentPartPr/>
              <p14:nvPr/>
            </p14:nvContentPartPr>
            <p14:xfrm>
              <a:off x="2411722" y="5549792"/>
              <a:ext cx="465840" cy="48240"/>
            </p14:xfrm>
          </p:contentPart>
        </mc:Choice>
        <mc:Fallback>
          <p:pic>
            <p:nvPicPr>
              <p:cNvPr id="3" name="Freihand 2">
                <a:extLst>
                  <a:ext uri="{FF2B5EF4-FFF2-40B4-BE49-F238E27FC236}">
                    <a16:creationId xmlns:a16="http://schemas.microsoft.com/office/drawing/2014/main" id="{997E30D2-FCF7-44C7-909C-A18EB996944C}"/>
                  </a:ext>
                </a:extLst>
              </p:cNvPr>
              <p:cNvPicPr/>
              <p:nvPr/>
            </p:nvPicPr>
            <p:blipFill>
              <a:blip r:embed="rId7"/>
              <a:stretch>
                <a:fillRect/>
              </a:stretch>
            </p:blipFill>
            <p:spPr>
              <a:xfrm>
                <a:off x="2407402" y="5545472"/>
                <a:ext cx="474480" cy="56880"/>
              </a:xfrm>
              <a:prstGeom prst="rect">
                <a:avLst/>
              </a:prstGeom>
            </p:spPr>
          </p:pic>
        </mc:Fallback>
      </mc:AlternateContent>
      <p:grpSp>
        <p:nvGrpSpPr>
          <p:cNvPr id="19" name="Gruppieren 18">
            <a:extLst>
              <a:ext uri="{FF2B5EF4-FFF2-40B4-BE49-F238E27FC236}">
                <a16:creationId xmlns:a16="http://schemas.microsoft.com/office/drawing/2014/main" id="{ABE7F2C7-7BD4-4CAB-9D10-5DD5038E14A6}"/>
              </a:ext>
            </a:extLst>
          </p:cNvPr>
          <p:cNvGrpSpPr/>
          <p:nvPr/>
        </p:nvGrpSpPr>
        <p:grpSpPr>
          <a:xfrm>
            <a:off x="2296882" y="4928432"/>
            <a:ext cx="1395360" cy="378360"/>
            <a:chOff x="2296882" y="4928432"/>
            <a:chExt cx="1395360" cy="37836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E71D9343-33E1-40D2-A824-6D5CE6B2B778}"/>
                    </a:ext>
                  </a:extLst>
                </p14:cNvPr>
                <p14:cNvContentPartPr/>
                <p14:nvPr/>
              </p14:nvContentPartPr>
              <p14:xfrm>
                <a:off x="2296882" y="5140472"/>
                <a:ext cx="86400" cy="166320"/>
              </p14:xfrm>
            </p:contentPart>
          </mc:Choice>
          <mc:Fallback>
            <p:pic>
              <p:nvPicPr>
                <p:cNvPr id="5" name="Freihand 4">
                  <a:extLst>
                    <a:ext uri="{FF2B5EF4-FFF2-40B4-BE49-F238E27FC236}">
                      <a16:creationId xmlns:a16="http://schemas.microsoft.com/office/drawing/2014/main" id="{E71D9343-33E1-40D2-A824-6D5CE6B2B778}"/>
                    </a:ext>
                  </a:extLst>
                </p:cNvPr>
                <p:cNvPicPr/>
                <p:nvPr/>
              </p:nvPicPr>
              <p:blipFill>
                <a:blip r:embed="rId9"/>
                <a:stretch>
                  <a:fillRect/>
                </a:stretch>
              </p:blipFill>
              <p:spPr>
                <a:xfrm>
                  <a:off x="2292562" y="5136152"/>
                  <a:ext cx="95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986C5C5F-BA70-415B-B3BB-5007AECD9599}"/>
                    </a:ext>
                  </a:extLst>
                </p14:cNvPr>
                <p14:cNvContentPartPr/>
                <p14:nvPr/>
              </p14:nvContentPartPr>
              <p14:xfrm>
                <a:off x="2407402" y="5176832"/>
                <a:ext cx="91800" cy="90360"/>
              </p14:xfrm>
            </p:contentPart>
          </mc:Choice>
          <mc:Fallback>
            <p:pic>
              <p:nvPicPr>
                <p:cNvPr id="6" name="Freihand 5">
                  <a:extLst>
                    <a:ext uri="{FF2B5EF4-FFF2-40B4-BE49-F238E27FC236}">
                      <a16:creationId xmlns:a16="http://schemas.microsoft.com/office/drawing/2014/main" id="{986C5C5F-BA70-415B-B3BB-5007AECD9599}"/>
                    </a:ext>
                  </a:extLst>
                </p:cNvPr>
                <p:cNvPicPr/>
                <p:nvPr/>
              </p:nvPicPr>
              <p:blipFill>
                <a:blip r:embed="rId11"/>
                <a:stretch>
                  <a:fillRect/>
                </a:stretch>
              </p:blipFill>
              <p:spPr>
                <a:xfrm>
                  <a:off x="2403082" y="5172512"/>
                  <a:ext cx="100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CD0FA913-D866-4B8D-AC05-CA32B30B6A96}"/>
                    </a:ext>
                  </a:extLst>
                </p14:cNvPr>
                <p14:cNvContentPartPr/>
                <p14:nvPr/>
              </p14:nvContentPartPr>
              <p14:xfrm>
                <a:off x="2543122" y="5173232"/>
                <a:ext cx="52920" cy="73440"/>
              </p14:xfrm>
            </p:contentPart>
          </mc:Choice>
          <mc:Fallback>
            <p:pic>
              <p:nvPicPr>
                <p:cNvPr id="7" name="Freihand 6">
                  <a:extLst>
                    <a:ext uri="{FF2B5EF4-FFF2-40B4-BE49-F238E27FC236}">
                      <a16:creationId xmlns:a16="http://schemas.microsoft.com/office/drawing/2014/main" id="{CD0FA913-D866-4B8D-AC05-CA32B30B6A96}"/>
                    </a:ext>
                  </a:extLst>
                </p:cNvPr>
                <p:cNvPicPr/>
                <p:nvPr/>
              </p:nvPicPr>
              <p:blipFill>
                <a:blip r:embed="rId13"/>
                <a:stretch>
                  <a:fillRect/>
                </a:stretch>
              </p:blipFill>
              <p:spPr>
                <a:xfrm>
                  <a:off x="2538802" y="5168912"/>
                  <a:ext cx="61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5865A9A5-AF55-4FA3-86D8-4C5D11FD356E}"/>
                    </a:ext>
                  </a:extLst>
                </p14:cNvPr>
                <p14:cNvContentPartPr/>
                <p14:nvPr/>
              </p14:nvContentPartPr>
              <p14:xfrm>
                <a:off x="2630962" y="5100872"/>
                <a:ext cx="59760" cy="133920"/>
              </p14:xfrm>
            </p:contentPart>
          </mc:Choice>
          <mc:Fallback>
            <p:pic>
              <p:nvPicPr>
                <p:cNvPr id="9" name="Freihand 8">
                  <a:extLst>
                    <a:ext uri="{FF2B5EF4-FFF2-40B4-BE49-F238E27FC236}">
                      <a16:creationId xmlns:a16="http://schemas.microsoft.com/office/drawing/2014/main" id="{5865A9A5-AF55-4FA3-86D8-4C5D11FD356E}"/>
                    </a:ext>
                  </a:extLst>
                </p:cNvPr>
                <p:cNvPicPr/>
                <p:nvPr/>
              </p:nvPicPr>
              <p:blipFill>
                <a:blip r:embed="rId15"/>
                <a:stretch>
                  <a:fillRect/>
                </a:stretch>
              </p:blipFill>
              <p:spPr>
                <a:xfrm>
                  <a:off x="2626642" y="5096552"/>
                  <a:ext cx="68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0D611A3B-EB11-416D-AB6E-DC53F3A563B5}"/>
                    </a:ext>
                  </a:extLst>
                </p14:cNvPr>
                <p14:cNvContentPartPr/>
                <p14:nvPr/>
              </p14:nvContentPartPr>
              <p14:xfrm>
                <a:off x="2706922" y="5184392"/>
                <a:ext cx="64080" cy="23760"/>
              </p14:xfrm>
            </p:contentPart>
          </mc:Choice>
          <mc:Fallback>
            <p:pic>
              <p:nvPicPr>
                <p:cNvPr id="11" name="Freihand 10">
                  <a:extLst>
                    <a:ext uri="{FF2B5EF4-FFF2-40B4-BE49-F238E27FC236}">
                      <a16:creationId xmlns:a16="http://schemas.microsoft.com/office/drawing/2014/main" id="{0D611A3B-EB11-416D-AB6E-DC53F3A563B5}"/>
                    </a:ext>
                  </a:extLst>
                </p:cNvPr>
                <p:cNvPicPr/>
                <p:nvPr/>
              </p:nvPicPr>
              <p:blipFill>
                <a:blip r:embed="rId17"/>
                <a:stretch>
                  <a:fillRect/>
                </a:stretch>
              </p:blipFill>
              <p:spPr>
                <a:xfrm>
                  <a:off x="2702602" y="5180072"/>
                  <a:ext cx="72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F087D23F-B838-4531-908B-4B185CB9E47A}"/>
                    </a:ext>
                  </a:extLst>
                </p14:cNvPr>
                <p14:cNvContentPartPr/>
                <p14:nvPr/>
              </p14:nvContentPartPr>
              <p14:xfrm>
                <a:off x="2791522" y="5086112"/>
                <a:ext cx="92880" cy="106560"/>
              </p14:xfrm>
            </p:contentPart>
          </mc:Choice>
          <mc:Fallback>
            <p:pic>
              <p:nvPicPr>
                <p:cNvPr id="12" name="Freihand 11">
                  <a:extLst>
                    <a:ext uri="{FF2B5EF4-FFF2-40B4-BE49-F238E27FC236}">
                      <a16:creationId xmlns:a16="http://schemas.microsoft.com/office/drawing/2014/main" id="{F087D23F-B838-4531-908B-4B185CB9E47A}"/>
                    </a:ext>
                  </a:extLst>
                </p:cNvPr>
                <p:cNvPicPr/>
                <p:nvPr/>
              </p:nvPicPr>
              <p:blipFill>
                <a:blip r:embed="rId19"/>
                <a:stretch>
                  <a:fillRect/>
                </a:stretch>
              </p:blipFill>
              <p:spPr>
                <a:xfrm>
                  <a:off x="2787202" y="5081792"/>
                  <a:ext cx="101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1AAB3FB0-FEB4-4C8A-8741-47E0CC49BFBE}"/>
                    </a:ext>
                  </a:extLst>
                </p14:cNvPr>
                <p14:cNvContentPartPr/>
                <p14:nvPr/>
              </p14:nvContentPartPr>
              <p14:xfrm>
                <a:off x="2917522" y="5048312"/>
                <a:ext cx="92880" cy="140040"/>
              </p14:xfrm>
            </p:contentPart>
          </mc:Choice>
          <mc:Fallback>
            <p:pic>
              <p:nvPicPr>
                <p:cNvPr id="13" name="Freihand 12">
                  <a:extLst>
                    <a:ext uri="{FF2B5EF4-FFF2-40B4-BE49-F238E27FC236}">
                      <a16:creationId xmlns:a16="http://schemas.microsoft.com/office/drawing/2014/main" id="{1AAB3FB0-FEB4-4C8A-8741-47E0CC49BFBE}"/>
                    </a:ext>
                  </a:extLst>
                </p:cNvPr>
                <p:cNvPicPr/>
                <p:nvPr/>
              </p:nvPicPr>
              <p:blipFill>
                <a:blip r:embed="rId21"/>
                <a:stretch>
                  <a:fillRect/>
                </a:stretch>
              </p:blipFill>
              <p:spPr>
                <a:xfrm>
                  <a:off x="2913202" y="5043992"/>
                  <a:ext cx="101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13469829-C59D-4F3A-9EE0-EF9DF43C2495}"/>
                    </a:ext>
                  </a:extLst>
                </p14:cNvPr>
                <p14:cNvContentPartPr/>
                <p14:nvPr/>
              </p14:nvContentPartPr>
              <p14:xfrm>
                <a:off x="3022282" y="4993952"/>
                <a:ext cx="227520" cy="181440"/>
              </p14:xfrm>
            </p:contentPart>
          </mc:Choice>
          <mc:Fallback>
            <p:pic>
              <p:nvPicPr>
                <p:cNvPr id="15" name="Freihand 14">
                  <a:extLst>
                    <a:ext uri="{FF2B5EF4-FFF2-40B4-BE49-F238E27FC236}">
                      <a16:creationId xmlns:a16="http://schemas.microsoft.com/office/drawing/2014/main" id="{13469829-C59D-4F3A-9EE0-EF9DF43C2495}"/>
                    </a:ext>
                  </a:extLst>
                </p:cNvPr>
                <p:cNvPicPr/>
                <p:nvPr/>
              </p:nvPicPr>
              <p:blipFill>
                <a:blip r:embed="rId23"/>
                <a:stretch>
                  <a:fillRect/>
                </a:stretch>
              </p:blipFill>
              <p:spPr>
                <a:xfrm>
                  <a:off x="3017962" y="4989632"/>
                  <a:ext cx="236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7B836783-4D28-4069-962C-4A07AFDE5E4A}"/>
                    </a:ext>
                  </a:extLst>
                </p14:cNvPr>
                <p14:cNvContentPartPr/>
                <p14:nvPr/>
              </p14:nvContentPartPr>
              <p14:xfrm>
                <a:off x="3323242" y="4971632"/>
                <a:ext cx="131760" cy="153360"/>
              </p14:xfrm>
            </p:contentPart>
          </mc:Choice>
          <mc:Fallback>
            <p:pic>
              <p:nvPicPr>
                <p:cNvPr id="17" name="Freihand 16">
                  <a:extLst>
                    <a:ext uri="{FF2B5EF4-FFF2-40B4-BE49-F238E27FC236}">
                      <a16:creationId xmlns:a16="http://schemas.microsoft.com/office/drawing/2014/main" id="{7B836783-4D28-4069-962C-4A07AFDE5E4A}"/>
                    </a:ext>
                  </a:extLst>
                </p:cNvPr>
                <p:cNvPicPr/>
                <p:nvPr/>
              </p:nvPicPr>
              <p:blipFill>
                <a:blip r:embed="rId25"/>
                <a:stretch>
                  <a:fillRect/>
                </a:stretch>
              </p:blipFill>
              <p:spPr>
                <a:xfrm>
                  <a:off x="3318922" y="4967312"/>
                  <a:ext cx="140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AE960D62-F3EA-4124-976D-A8C29822C163}"/>
                    </a:ext>
                  </a:extLst>
                </p14:cNvPr>
                <p14:cNvContentPartPr/>
                <p14:nvPr/>
              </p14:nvContentPartPr>
              <p14:xfrm>
                <a:off x="3488842" y="4928432"/>
                <a:ext cx="203400" cy="146880"/>
              </p14:xfrm>
            </p:contentPart>
          </mc:Choice>
          <mc:Fallback>
            <p:pic>
              <p:nvPicPr>
                <p:cNvPr id="18" name="Freihand 17">
                  <a:extLst>
                    <a:ext uri="{FF2B5EF4-FFF2-40B4-BE49-F238E27FC236}">
                      <a16:creationId xmlns:a16="http://schemas.microsoft.com/office/drawing/2014/main" id="{AE960D62-F3EA-4124-976D-A8C29822C163}"/>
                    </a:ext>
                  </a:extLst>
                </p:cNvPr>
                <p:cNvPicPr/>
                <p:nvPr/>
              </p:nvPicPr>
              <p:blipFill>
                <a:blip r:embed="rId27"/>
                <a:stretch>
                  <a:fillRect/>
                </a:stretch>
              </p:blipFill>
              <p:spPr>
                <a:xfrm>
                  <a:off x="3484522" y="4924112"/>
                  <a:ext cx="212040" cy="155520"/>
                </a:xfrm>
                <a:prstGeom prst="rect">
                  <a:avLst/>
                </a:prstGeom>
              </p:spPr>
            </p:pic>
          </mc:Fallback>
        </mc:AlternateContent>
      </p:grpSp>
      <p:grpSp>
        <p:nvGrpSpPr>
          <p:cNvPr id="33" name="Gruppieren 32">
            <a:extLst>
              <a:ext uri="{FF2B5EF4-FFF2-40B4-BE49-F238E27FC236}">
                <a16:creationId xmlns:a16="http://schemas.microsoft.com/office/drawing/2014/main" id="{37DA8CA5-FA23-4FDA-AABA-1E192A9EEF3E}"/>
              </a:ext>
            </a:extLst>
          </p:cNvPr>
          <p:cNvGrpSpPr/>
          <p:nvPr/>
        </p:nvGrpSpPr>
        <p:grpSpPr>
          <a:xfrm>
            <a:off x="5157442" y="4831592"/>
            <a:ext cx="1779120" cy="807120"/>
            <a:chOff x="5157442" y="4831592"/>
            <a:chExt cx="1779120" cy="807120"/>
          </a:xfrm>
        </p:grpSpPr>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C42A604C-D0CB-4C12-BCEB-EAAFD853F4D5}"/>
                    </a:ext>
                  </a:extLst>
                </p14:cNvPr>
                <p14:cNvContentPartPr/>
                <p14:nvPr/>
              </p14:nvContentPartPr>
              <p14:xfrm>
                <a:off x="5157442" y="5216072"/>
                <a:ext cx="658080" cy="422640"/>
              </p14:xfrm>
            </p:contentPart>
          </mc:Choice>
          <mc:Fallback>
            <p:pic>
              <p:nvPicPr>
                <p:cNvPr id="20" name="Freihand 19">
                  <a:extLst>
                    <a:ext uri="{FF2B5EF4-FFF2-40B4-BE49-F238E27FC236}">
                      <a16:creationId xmlns:a16="http://schemas.microsoft.com/office/drawing/2014/main" id="{C42A604C-D0CB-4C12-BCEB-EAAFD853F4D5}"/>
                    </a:ext>
                  </a:extLst>
                </p:cNvPr>
                <p:cNvPicPr/>
                <p:nvPr/>
              </p:nvPicPr>
              <p:blipFill>
                <a:blip r:embed="rId29"/>
                <a:stretch>
                  <a:fillRect/>
                </a:stretch>
              </p:blipFill>
              <p:spPr>
                <a:xfrm>
                  <a:off x="5153122" y="5211752"/>
                  <a:ext cx="66672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D44038CE-1A94-44E9-8551-81E49DA5E08F}"/>
                    </a:ext>
                  </a:extLst>
                </p14:cNvPr>
                <p14:cNvContentPartPr/>
                <p14:nvPr/>
              </p14:nvContentPartPr>
              <p14:xfrm>
                <a:off x="5777722" y="5218592"/>
                <a:ext cx="542160" cy="360000"/>
              </p14:xfrm>
            </p:contentPart>
          </mc:Choice>
          <mc:Fallback>
            <p:pic>
              <p:nvPicPr>
                <p:cNvPr id="21" name="Freihand 20">
                  <a:extLst>
                    <a:ext uri="{FF2B5EF4-FFF2-40B4-BE49-F238E27FC236}">
                      <a16:creationId xmlns:a16="http://schemas.microsoft.com/office/drawing/2014/main" id="{D44038CE-1A94-44E9-8551-81E49DA5E08F}"/>
                    </a:ext>
                  </a:extLst>
                </p:cNvPr>
                <p:cNvPicPr/>
                <p:nvPr/>
              </p:nvPicPr>
              <p:blipFill>
                <a:blip r:embed="rId31"/>
                <a:stretch>
                  <a:fillRect/>
                </a:stretch>
              </p:blipFill>
              <p:spPr>
                <a:xfrm>
                  <a:off x="5773402" y="5214272"/>
                  <a:ext cx="5508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AAEEDBE6-64A5-47F1-BA2E-AAE25D99232C}"/>
                    </a:ext>
                  </a:extLst>
                </p14:cNvPr>
                <p14:cNvContentPartPr/>
                <p14:nvPr/>
              </p14:nvContentPartPr>
              <p14:xfrm>
                <a:off x="5305402" y="5025632"/>
                <a:ext cx="144360" cy="219240"/>
              </p14:xfrm>
            </p:contentPart>
          </mc:Choice>
          <mc:Fallback>
            <p:pic>
              <p:nvPicPr>
                <p:cNvPr id="23" name="Freihand 22">
                  <a:extLst>
                    <a:ext uri="{FF2B5EF4-FFF2-40B4-BE49-F238E27FC236}">
                      <a16:creationId xmlns:a16="http://schemas.microsoft.com/office/drawing/2014/main" id="{AAEEDBE6-64A5-47F1-BA2E-AAE25D99232C}"/>
                    </a:ext>
                  </a:extLst>
                </p:cNvPr>
                <p:cNvPicPr/>
                <p:nvPr/>
              </p:nvPicPr>
              <p:blipFill>
                <a:blip r:embed="rId33"/>
                <a:stretch>
                  <a:fillRect/>
                </a:stretch>
              </p:blipFill>
              <p:spPr>
                <a:xfrm>
                  <a:off x="5301082" y="5021312"/>
                  <a:ext cx="153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6116E66C-8EBE-499C-956E-4B96433A834D}"/>
                    </a:ext>
                  </a:extLst>
                </p14:cNvPr>
                <p14:cNvContentPartPr/>
                <p14:nvPr/>
              </p14:nvContentPartPr>
              <p14:xfrm>
                <a:off x="5478202" y="5019872"/>
                <a:ext cx="63720" cy="78120"/>
              </p14:xfrm>
            </p:contentPart>
          </mc:Choice>
          <mc:Fallback>
            <p:pic>
              <p:nvPicPr>
                <p:cNvPr id="24" name="Freihand 23">
                  <a:extLst>
                    <a:ext uri="{FF2B5EF4-FFF2-40B4-BE49-F238E27FC236}">
                      <a16:creationId xmlns:a16="http://schemas.microsoft.com/office/drawing/2014/main" id="{6116E66C-8EBE-499C-956E-4B96433A834D}"/>
                    </a:ext>
                  </a:extLst>
                </p:cNvPr>
                <p:cNvPicPr/>
                <p:nvPr/>
              </p:nvPicPr>
              <p:blipFill>
                <a:blip r:embed="rId35"/>
                <a:stretch>
                  <a:fillRect/>
                </a:stretch>
              </p:blipFill>
              <p:spPr>
                <a:xfrm>
                  <a:off x="5473882" y="5015552"/>
                  <a:ext cx="72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0B1AF478-A521-40C0-9A1A-F39D41AFFEFD}"/>
                    </a:ext>
                  </a:extLst>
                </p14:cNvPr>
                <p14:cNvContentPartPr/>
                <p14:nvPr/>
              </p14:nvContentPartPr>
              <p14:xfrm>
                <a:off x="5558122" y="4915832"/>
                <a:ext cx="137880" cy="191520"/>
              </p14:xfrm>
            </p:contentPart>
          </mc:Choice>
          <mc:Fallback>
            <p:pic>
              <p:nvPicPr>
                <p:cNvPr id="25" name="Freihand 24">
                  <a:extLst>
                    <a:ext uri="{FF2B5EF4-FFF2-40B4-BE49-F238E27FC236}">
                      <a16:creationId xmlns:a16="http://schemas.microsoft.com/office/drawing/2014/main" id="{0B1AF478-A521-40C0-9A1A-F39D41AFFEFD}"/>
                    </a:ext>
                  </a:extLst>
                </p:cNvPr>
                <p:cNvPicPr/>
                <p:nvPr/>
              </p:nvPicPr>
              <p:blipFill>
                <a:blip r:embed="rId37"/>
                <a:stretch>
                  <a:fillRect/>
                </a:stretch>
              </p:blipFill>
              <p:spPr>
                <a:xfrm>
                  <a:off x="5553802" y="4911512"/>
                  <a:ext cx="1465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E7B5F0DF-4C30-4C91-9B17-2E448FFA9229}"/>
                    </a:ext>
                  </a:extLst>
                </p14:cNvPr>
                <p14:cNvContentPartPr/>
                <p14:nvPr/>
              </p14:nvContentPartPr>
              <p14:xfrm>
                <a:off x="5736322" y="5006912"/>
                <a:ext cx="110520" cy="77760"/>
              </p14:xfrm>
            </p:contentPart>
          </mc:Choice>
          <mc:Fallback>
            <p:pic>
              <p:nvPicPr>
                <p:cNvPr id="26" name="Freihand 25">
                  <a:extLst>
                    <a:ext uri="{FF2B5EF4-FFF2-40B4-BE49-F238E27FC236}">
                      <a16:creationId xmlns:a16="http://schemas.microsoft.com/office/drawing/2014/main" id="{E7B5F0DF-4C30-4C91-9B17-2E448FFA9229}"/>
                    </a:ext>
                  </a:extLst>
                </p:cNvPr>
                <p:cNvPicPr/>
                <p:nvPr/>
              </p:nvPicPr>
              <p:blipFill>
                <a:blip r:embed="rId39"/>
                <a:stretch>
                  <a:fillRect/>
                </a:stretch>
              </p:blipFill>
              <p:spPr>
                <a:xfrm>
                  <a:off x="5732002" y="5002592"/>
                  <a:ext cx="119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EA888C32-2EE4-452D-8E1E-404A33CC1E3C}"/>
                    </a:ext>
                  </a:extLst>
                </p14:cNvPr>
                <p14:cNvContentPartPr/>
                <p14:nvPr/>
              </p14:nvContentPartPr>
              <p14:xfrm>
                <a:off x="5834602" y="4879112"/>
                <a:ext cx="176040" cy="194040"/>
              </p14:xfrm>
            </p:contentPart>
          </mc:Choice>
          <mc:Fallback>
            <p:pic>
              <p:nvPicPr>
                <p:cNvPr id="27" name="Freihand 26">
                  <a:extLst>
                    <a:ext uri="{FF2B5EF4-FFF2-40B4-BE49-F238E27FC236}">
                      <a16:creationId xmlns:a16="http://schemas.microsoft.com/office/drawing/2014/main" id="{EA888C32-2EE4-452D-8E1E-404A33CC1E3C}"/>
                    </a:ext>
                  </a:extLst>
                </p:cNvPr>
                <p:cNvPicPr/>
                <p:nvPr/>
              </p:nvPicPr>
              <p:blipFill>
                <a:blip r:embed="rId41"/>
                <a:stretch>
                  <a:fillRect/>
                </a:stretch>
              </p:blipFill>
              <p:spPr>
                <a:xfrm>
                  <a:off x="5830282" y="4874792"/>
                  <a:ext cx="184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59F269C7-5296-4254-A435-0D9CFD87777F}"/>
                    </a:ext>
                  </a:extLst>
                </p14:cNvPr>
                <p14:cNvContentPartPr/>
                <p14:nvPr/>
              </p14:nvContentPartPr>
              <p14:xfrm>
                <a:off x="5986522" y="4885232"/>
                <a:ext cx="164520" cy="160560"/>
              </p14:xfrm>
            </p:contentPart>
          </mc:Choice>
          <mc:Fallback>
            <p:pic>
              <p:nvPicPr>
                <p:cNvPr id="28" name="Freihand 27">
                  <a:extLst>
                    <a:ext uri="{FF2B5EF4-FFF2-40B4-BE49-F238E27FC236}">
                      <a16:creationId xmlns:a16="http://schemas.microsoft.com/office/drawing/2014/main" id="{59F269C7-5296-4254-A435-0D9CFD87777F}"/>
                    </a:ext>
                  </a:extLst>
                </p:cNvPr>
                <p:cNvPicPr/>
                <p:nvPr/>
              </p:nvPicPr>
              <p:blipFill>
                <a:blip r:embed="rId43"/>
                <a:stretch>
                  <a:fillRect/>
                </a:stretch>
              </p:blipFill>
              <p:spPr>
                <a:xfrm>
                  <a:off x="5982202" y="4880912"/>
                  <a:ext cx="173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FD075BE9-E389-473E-9814-9997FD0739C1}"/>
                    </a:ext>
                  </a:extLst>
                </p14:cNvPr>
                <p14:cNvContentPartPr/>
                <p14:nvPr/>
              </p14:nvContentPartPr>
              <p14:xfrm>
                <a:off x="5726962" y="4858952"/>
                <a:ext cx="80640" cy="20880"/>
              </p14:xfrm>
            </p:contentPart>
          </mc:Choice>
          <mc:Fallback>
            <p:pic>
              <p:nvPicPr>
                <p:cNvPr id="29" name="Freihand 28">
                  <a:extLst>
                    <a:ext uri="{FF2B5EF4-FFF2-40B4-BE49-F238E27FC236}">
                      <a16:creationId xmlns:a16="http://schemas.microsoft.com/office/drawing/2014/main" id="{FD075BE9-E389-473E-9814-9997FD0739C1}"/>
                    </a:ext>
                  </a:extLst>
                </p:cNvPr>
                <p:cNvPicPr/>
                <p:nvPr/>
              </p:nvPicPr>
              <p:blipFill>
                <a:blip r:embed="rId45"/>
                <a:stretch>
                  <a:fillRect/>
                </a:stretch>
              </p:blipFill>
              <p:spPr>
                <a:xfrm>
                  <a:off x="5722642" y="4854632"/>
                  <a:ext cx="89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BE968151-D78B-4608-8126-955B38AF08F9}"/>
                    </a:ext>
                  </a:extLst>
                </p14:cNvPr>
                <p14:cNvContentPartPr/>
                <p14:nvPr/>
              </p14:nvContentPartPr>
              <p14:xfrm>
                <a:off x="6271282" y="4865792"/>
                <a:ext cx="226080" cy="147600"/>
              </p14:xfrm>
            </p:contentPart>
          </mc:Choice>
          <mc:Fallback>
            <p:pic>
              <p:nvPicPr>
                <p:cNvPr id="30" name="Freihand 29">
                  <a:extLst>
                    <a:ext uri="{FF2B5EF4-FFF2-40B4-BE49-F238E27FC236}">
                      <a16:creationId xmlns:a16="http://schemas.microsoft.com/office/drawing/2014/main" id="{BE968151-D78B-4608-8126-955B38AF08F9}"/>
                    </a:ext>
                  </a:extLst>
                </p:cNvPr>
                <p:cNvPicPr/>
                <p:nvPr/>
              </p:nvPicPr>
              <p:blipFill>
                <a:blip r:embed="rId47"/>
                <a:stretch>
                  <a:fillRect/>
                </a:stretch>
              </p:blipFill>
              <p:spPr>
                <a:xfrm>
                  <a:off x="6266962" y="4861472"/>
                  <a:ext cx="234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9A3193B1-97C0-492B-85EB-038BAE01DF08}"/>
                    </a:ext>
                  </a:extLst>
                </p14:cNvPr>
                <p14:cNvContentPartPr/>
                <p14:nvPr/>
              </p14:nvContentPartPr>
              <p14:xfrm>
                <a:off x="6498082" y="4831592"/>
                <a:ext cx="438480" cy="187200"/>
              </p14:xfrm>
            </p:contentPart>
          </mc:Choice>
          <mc:Fallback>
            <p:pic>
              <p:nvPicPr>
                <p:cNvPr id="32" name="Freihand 31">
                  <a:extLst>
                    <a:ext uri="{FF2B5EF4-FFF2-40B4-BE49-F238E27FC236}">
                      <a16:creationId xmlns:a16="http://schemas.microsoft.com/office/drawing/2014/main" id="{9A3193B1-97C0-492B-85EB-038BAE01DF08}"/>
                    </a:ext>
                  </a:extLst>
                </p:cNvPr>
                <p:cNvPicPr/>
                <p:nvPr/>
              </p:nvPicPr>
              <p:blipFill>
                <a:blip r:embed="rId49"/>
                <a:stretch>
                  <a:fillRect/>
                </a:stretch>
              </p:blipFill>
              <p:spPr>
                <a:xfrm>
                  <a:off x="6493762" y="4827272"/>
                  <a:ext cx="447120" cy="19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BBB58429-2448-4B22-8321-5DCD289664C2}"/>
                  </a:ext>
                </a:extLst>
              </p14:cNvPr>
              <p14:cNvContentPartPr/>
              <p14:nvPr/>
            </p14:nvContentPartPr>
            <p14:xfrm>
              <a:off x="1476802" y="2142392"/>
              <a:ext cx="954720" cy="1226520"/>
            </p14:xfrm>
          </p:contentPart>
        </mc:Choice>
        <mc:Fallback>
          <p:pic>
            <p:nvPicPr>
              <p:cNvPr id="34" name="Freihand 33">
                <a:extLst>
                  <a:ext uri="{FF2B5EF4-FFF2-40B4-BE49-F238E27FC236}">
                    <a16:creationId xmlns:a16="http://schemas.microsoft.com/office/drawing/2014/main" id="{BBB58429-2448-4B22-8321-5DCD289664C2}"/>
                  </a:ext>
                </a:extLst>
              </p:cNvPr>
              <p:cNvPicPr/>
              <p:nvPr/>
            </p:nvPicPr>
            <p:blipFill>
              <a:blip r:embed="rId51"/>
              <a:stretch>
                <a:fillRect/>
              </a:stretch>
            </p:blipFill>
            <p:spPr>
              <a:xfrm>
                <a:off x="1472482" y="2138072"/>
                <a:ext cx="963360" cy="1235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253CEFA9-A451-455E-BFA1-C3A0497D2AE0}"/>
                  </a:ext>
                </a:extLst>
              </p14:cNvPr>
              <p14:cNvContentPartPr/>
              <p14:nvPr/>
            </p14:nvContentPartPr>
            <p14:xfrm>
              <a:off x="2419282" y="2487992"/>
              <a:ext cx="2253960" cy="956160"/>
            </p14:xfrm>
          </p:contentPart>
        </mc:Choice>
        <mc:Fallback>
          <p:pic>
            <p:nvPicPr>
              <p:cNvPr id="35" name="Freihand 34">
                <a:extLst>
                  <a:ext uri="{FF2B5EF4-FFF2-40B4-BE49-F238E27FC236}">
                    <a16:creationId xmlns:a16="http://schemas.microsoft.com/office/drawing/2014/main" id="{253CEFA9-A451-455E-BFA1-C3A0497D2AE0}"/>
                  </a:ext>
                </a:extLst>
              </p:cNvPr>
              <p:cNvPicPr/>
              <p:nvPr/>
            </p:nvPicPr>
            <p:blipFill>
              <a:blip r:embed="rId53"/>
              <a:stretch>
                <a:fillRect/>
              </a:stretch>
            </p:blipFill>
            <p:spPr>
              <a:xfrm>
                <a:off x="2414962" y="2483672"/>
                <a:ext cx="2262600" cy="964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6F72F8C3-0FE2-46C6-AEA2-0999ACDF1030}"/>
                  </a:ext>
                </a:extLst>
              </p14:cNvPr>
              <p14:cNvContentPartPr/>
              <p14:nvPr/>
            </p14:nvContentPartPr>
            <p14:xfrm>
              <a:off x="4663162" y="2759792"/>
              <a:ext cx="2352960" cy="651960"/>
            </p14:xfrm>
          </p:contentPart>
        </mc:Choice>
        <mc:Fallback>
          <p:pic>
            <p:nvPicPr>
              <p:cNvPr id="36" name="Freihand 35">
                <a:extLst>
                  <a:ext uri="{FF2B5EF4-FFF2-40B4-BE49-F238E27FC236}">
                    <a16:creationId xmlns:a16="http://schemas.microsoft.com/office/drawing/2014/main" id="{6F72F8C3-0FE2-46C6-AEA2-0999ACDF1030}"/>
                  </a:ext>
                </a:extLst>
              </p:cNvPr>
              <p:cNvPicPr/>
              <p:nvPr/>
            </p:nvPicPr>
            <p:blipFill>
              <a:blip r:embed="rId55"/>
              <a:stretch>
                <a:fillRect/>
              </a:stretch>
            </p:blipFill>
            <p:spPr>
              <a:xfrm>
                <a:off x="4658842" y="2755472"/>
                <a:ext cx="236160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C81A2330-1D4E-4125-9E2F-C553F215E263}"/>
                  </a:ext>
                </a:extLst>
              </p14:cNvPr>
              <p14:cNvContentPartPr/>
              <p14:nvPr/>
            </p14:nvContentPartPr>
            <p14:xfrm>
              <a:off x="1607842" y="2091632"/>
              <a:ext cx="77400" cy="958680"/>
            </p14:xfrm>
          </p:contentPart>
        </mc:Choice>
        <mc:Fallback>
          <p:pic>
            <p:nvPicPr>
              <p:cNvPr id="37" name="Freihand 36">
                <a:extLst>
                  <a:ext uri="{FF2B5EF4-FFF2-40B4-BE49-F238E27FC236}">
                    <a16:creationId xmlns:a16="http://schemas.microsoft.com/office/drawing/2014/main" id="{C81A2330-1D4E-4125-9E2F-C553F215E263}"/>
                  </a:ext>
                </a:extLst>
              </p:cNvPr>
              <p:cNvPicPr/>
              <p:nvPr/>
            </p:nvPicPr>
            <p:blipFill>
              <a:blip r:embed="rId57"/>
              <a:stretch>
                <a:fillRect/>
              </a:stretch>
            </p:blipFill>
            <p:spPr>
              <a:xfrm>
                <a:off x="1603522" y="2087312"/>
                <a:ext cx="86040" cy="967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FB6330DA-C8A1-42BF-802D-E0A40796416B}"/>
                  </a:ext>
                </a:extLst>
              </p14:cNvPr>
              <p14:cNvContentPartPr/>
              <p14:nvPr/>
            </p14:nvContentPartPr>
            <p14:xfrm>
              <a:off x="3190042" y="2436872"/>
              <a:ext cx="40320" cy="652680"/>
            </p14:xfrm>
          </p:contentPart>
        </mc:Choice>
        <mc:Fallback>
          <p:pic>
            <p:nvPicPr>
              <p:cNvPr id="38" name="Freihand 37">
                <a:extLst>
                  <a:ext uri="{FF2B5EF4-FFF2-40B4-BE49-F238E27FC236}">
                    <a16:creationId xmlns:a16="http://schemas.microsoft.com/office/drawing/2014/main" id="{FB6330DA-C8A1-42BF-802D-E0A40796416B}"/>
                  </a:ext>
                </a:extLst>
              </p:cNvPr>
              <p:cNvPicPr/>
              <p:nvPr/>
            </p:nvPicPr>
            <p:blipFill>
              <a:blip r:embed="rId59"/>
              <a:stretch>
                <a:fillRect/>
              </a:stretch>
            </p:blipFill>
            <p:spPr>
              <a:xfrm>
                <a:off x="3185722" y="2432552"/>
                <a:ext cx="48960" cy="661320"/>
              </a:xfrm>
              <a:prstGeom prst="rect">
                <a:avLst/>
              </a:prstGeom>
            </p:spPr>
          </p:pic>
        </mc:Fallback>
      </mc:AlternateContent>
      <p:grpSp>
        <p:nvGrpSpPr>
          <p:cNvPr id="43" name="Gruppieren 42">
            <a:extLst>
              <a:ext uri="{FF2B5EF4-FFF2-40B4-BE49-F238E27FC236}">
                <a16:creationId xmlns:a16="http://schemas.microsoft.com/office/drawing/2014/main" id="{DB50F781-690A-498B-8751-A6D23ABFA72D}"/>
              </a:ext>
            </a:extLst>
          </p:cNvPr>
          <p:cNvGrpSpPr/>
          <p:nvPr/>
        </p:nvGrpSpPr>
        <p:grpSpPr>
          <a:xfrm>
            <a:off x="1777402" y="1811912"/>
            <a:ext cx="1033200" cy="349200"/>
            <a:chOff x="1777402" y="1811912"/>
            <a:chExt cx="1033200" cy="349200"/>
          </a:xfrm>
        </p:grpSpPr>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F170DD55-A14E-40BA-821E-CF17A9182BAB}"/>
                    </a:ext>
                  </a:extLst>
                </p14:cNvPr>
                <p14:cNvContentPartPr/>
                <p14:nvPr/>
              </p14:nvContentPartPr>
              <p14:xfrm>
                <a:off x="1777402" y="2110712"/>
                <a:ext cx="1033200" cy="50400"/>
              </p14:xfrm>
            </p:contentPart>
          </mc:Choice>
          <mc:Fallback>
            <p:pic>
              <p:nvPicPr>
                <p:cNvPr id="39" name="Freihand 38">
                  <a:extLst>
                    <a:ext uri="{FF2B5EF4-FFF2-40B4-BE49-F238E27FC236}">
                      <a16:creationId xmlns:a16="http://schemas.microsoft.com/office/drawing/2014/main" id="{F170DD55-A14E-40BA-821E-CF17A9182BAB}"/>
                    </a:ext>
                  </a:extLst>
                </p:cNvPr>
                <p:cNvPicPr/>
                <p:nvPr/>
              </p:nvPicPr>
              <p:blipFill>
                <a:blip r:embed="rId61"/>
                <a:stretch>
                  <a:fillRect/>
                </a:stretch>
              </p:blipFill>
              <p:spPr>
                <a:xfrm>
                  <a:off x="1773082" y="2106392"/>
                  <a:ext cx="1041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A3D54E2A-FC2F-4356-8327-21DF91783057}"/>
                    </a:ext>
                  </a:extLst>
                </p14:cNvPr>
                <p14:cNvContentPartPr/>
                <p14:nvPr/>
              </p14:nvContentPartPr>
              <p14:xfrm>
                <a:off x="2058922" y="1877432"/>
                <a:ext cx="110880" cy="91080"/>
              </p14:xfrm>
            </p:contentPart>
          </mc:Choice>
          <mc:Fallback>
            <p:pic>
              <p:nvPicPr>
                <p:cNvPr id="40" name="Freihand 39">
                  <a:extLst>
                    <a:ext uri="{FF2B5EF4-FFF2-40B4-BE49-F238E27FC236}">
                      <a16:creationId xmlns:a16="http://schemas.microsoft.com/office/drawing/2014/main" id="{A3D54E2A-FC2F-4356-8327-21DF91783057}"/>
                    </a:ext>
                  </a:extLst>
                </p:cNvPr>
                <p:cNvPicPr/>
                <p:nvPr/>
              </p:nvPicPr>
              <p:blipFill>
                <a:blip r:embed="rId63"/>
                <a:stretch>
                  <a:fillRect/>
                </a:stretch>
              </p:blipFill>
              <p:spPr>
                <a:xfrm>
                  <a:off x="2054602" y="1873112"/>
                  <a:ext cx="119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93D2CD42-5D04-42C7-9ED1-9BE0F78E93B1}"/>
                    </a:ext>
                  </a:extLst>
                </p14:cNvPr>
                <p14:cNvContentPartPr/>
                <p14:nvPr/>
              </p14:nvContentPartPr>
              <p14:xfrm>
                <a:off x="2197162" y="1877432"/>
                <a:ext cx="88560" cy="67320"/>
              </p14:xfrm>
            </p:contentPart>
          </mc:Choice>
          <mc:Fallback>
            <p:pic>
              <p:nvPicPr>
                <p:cNvPr id="41" name="Freihand 40">
                  <a:extLst>
                    <a:ext uri="{FF2B5EF4-FFF2-40B4-BE49-F238E27FC236}">
                      <a16:creationId xmlns:a16="http://schemas.microsoft.com/office/drawing/2014/main" id="{93D2CD42-5D04-42C7-9ED1-9BE0F78E93B1}"/>
                    </a:ext>
                  </a:extLst>
                </p:cNvPr>
                <p:cNvPicPr/>
                <p:nvPr/>
              </p:nvPicPr>
              <p:blipFill>
                <a:blip r:embed="rId65"/>
                <a:stretch>
                  <a:fillRect/>
                </a:stretch>
              </p:blipFill>
              <p:spPr>
                <a:xfrm>
                  <a:off x="2192842" y="1873112"/>
                  <a:ext cx="97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1FA2B1DD-03B7-44FD-83BA-015BDAEBA4B2}"/>
                    </a:ext>
                  </a:extLst>
                </p14:cNvPr>
                <p14:cNvContentPartPr/>
                <p14:nvPr/>
              </p14:nvContentPartPr>
              <p14:xfrm>
                <a:off x="2328202" y="1811912"/>
                <a:ext cx="144360" cy="238680"/>
              </p14:xfrm>
            </p:contentPart>
          </mc:Choice>
          <mc:Fallback>
            <p:pic>
              <p:nvPicPr>
                <p:cNvPr id="42" name="Freihand 41">
                  <a:extLst>
                    <a:ext uri="{FF2B5EF4-FFF2-40B4-BE49-F238E27FC236}">
                      <a16:creationId xmlns:a16="http://schemas.microsoft.com/office/drawing/2014/main" id="{1FA2B1DD-03B7-44FD-83BA-015BDAEBA4B2}"/>
                    </a:ext>
                  </a:extLst>
                </p:cNvPr>
                <p:cNvPicPr/>
                <p:nvPr/>
              </p:nvPicPr>
              <p:blipFill>
                <a:blip r:embed="rId67"/>
                <a:stretch>
                  <a:fillRect/>
                </a:stretch>
              </p:blipFill>
              <p:spPr>
                <a:xfrm>
                  <a:off x="2323882" y="1807592"/>
                  <a:ext cx="153000" cy="247320"/>
                </a:xfrm>
                <a:prstGeom prst="rect">
                  <a:avLst/>
                </a:prstGeom>
              </p:spPr>
            </p:pic>
          </mc:Fallback>
        </mc:AlternateContent>
      </p:grpSp>
      <p:grpSp>
        <p:nvGrpSpPr>
          <p:cNvPr id="48" name="Gruppieren 47">
            <a:extLst>
              <a:ext uri="{FF2B5EF4-FFF2-40B4-BE49-F238E27FC236}">
                <a16:creationId xmlns:a16="http://schemas.microsoft.com/office/drawing/2014/main" id="{824F5FC7-E2C6-47E5-A275-A663E678B183}"/>
              </a:ext>
            </a:extLst>
          </p:cNvPr>
          <p:cNvGrpSpPr/>
          <p:nvPr/>
        </p:nvGrpSpPr>
        <p:grpSpPr>
          <a:xfrm>
            <a:off x="3281482" y="1997312"/>
            <a:ext cx="1193760" cy="504720"/>
            <a:chOff x="3281482" y="1997312"/>
            <a:chExt cx="1193760" cy="504720"/>
          </a:xfrm>
        </p:grpSpPr>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1248EBD2-E9F8-49B6-BA90-4E9555C1BC68}"/>
                    </a:ext>
                  </a:extLst>
                </p14:cNvPr>
                <p14:cNvContentPartPr/>
                <p14:nvPr/>
              </p14:nvContentPartPr>
              <p14:xfrm>
                <a:off x="3281482" y="2372072"/>
                <a:ext cx="1193760" cy="129960"/>
              </p14:xfrm>
            </p:contentPart>
          </mc:Choice>
          <mc:Fallback>
            <p:pic>
              <p:nvPicPr>
                <p:cNvPr id="44" name="Freihand 43">
                  <a:extLst>
                    <a:ext uri="{FF2B5EF4-FFF2-40B4-BE49-F238E27FC236}">
                      <a16:creationId xmlns:a16="http://schemas.microsoft.com/office/drawing/2014/main" id="{1248EBD2-E9F8-49B6-BA90-4E9555C1BC68}"/>
                    </a:ext>
                  </a:extLst>
                </p:cNvPr>
                <p:cNvPicPr/>
                <p:nvPr/>
              </p:nvPicPr>
              <p:blipFill>
                <a:blip r:embed="rId69"/>
                <a:stretch>
                  <a:fillRect/>
                </a:stretch>
              </p:blipFill>
              <p:spPr>
                <a:xfrm>
                  <a:off x="3277162" y="2367752"/>
                  <a:ext cx="1202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7D787464-4B61-4031-9252-1DFB8E81AC2B}"/>
                    </a:ext>
                  </a:extLst>
                </p14:cNvPr>
                <p14:cNvContentPartPr/>
                <p14:nvPr/>
              </p14:nvContentPartPr>
              <p14:xfrm>
                <a:off x="3738322" y="2028632"/>
                <a:ext cx="69120" cy="172080"/>
              </p14:xfrm>
            </p:contentPart>
          </mc:Choice>
          <mc:Fallback>
            <p:pic>
              <p:nvPicPr>
                <p:cNvPr id="45" name="Freihand 44">
                  <a:extLst>
                    <a:ext uri="{FF2B5EF4-FFF2-40B4-BE49-F238E27FC236}">
                      <a16:creationId xmlns:a16="http://schemas.microsoft.com/office/drawing/2014/main" id="{7D787464-4B61-4031-9252-1DFB8E81AC2B}"/>
                    </a:ext>
                  </a:extLst>
                </p:cNvPr>
                <p:cNvPicPr/>
                <p:nvPr/>
              </p:nvPicPr>
              <p:blipFill>
                <a:blip r:embed="rId71"/>
                <a:stretch>
                  <a:fillRect/>
                </a:stretch>
              </p:blipFill>
              <p:spPr>
                <a:xfrm>
                  <a:off x="3734002" y="2024312"/>
                  <a:ext cx="77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C7A35EF1-268D-4A8A-8C22-95294C4D0DD8}"/>
                    </a:ext>
                  </a:extLst>
                </p14:cNvPr>
                <p14:cNvContentPartPr/>
                <p14:nvPr/>
              </p14:nvContentPartPr>
              <p14:xfrm>
                <a:off x="3736522" y="2092712"/>
                <a:ext cx="142920" cy="14040"/>
              </p14:xfrm>
            </p:contentPart>
          </mc:Choice>
          <mc:Fallback>
            <p:pic>
              <p:nvPicPr>
                <p:cNvPr id="46" name="Freihand 45">
                  <a:extLst>
                    <a:ext uri="{FF2B5EF4-FFF2-40B4-BE49-F238E27FC236}">
                      <a16:creationId xmlns:a16="http://schemas.microsoft.com/office/drawing/2014/main" id="{C7A35EF1-268D-4A8A-8C22-95294C4D0DD8}"/>
                    </a:ext>
                  </a:extLst>
                </p:cNvPr>
                <p:cNvPicPr/>
                <p:nvPr/>
              </p:nvPicPr>
              <p:blipFill>
                <a:blip r:embed="rId73"/>
                <a:stretch>
                  <a:fillRect/>
                </a:stretch>
              </p:blipFill>
              <p:spPr>
                <a:xfrm>
                  <a:off x="3732202" y="2088392"/>
                  <a:ext cx="151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934D67FD-C675-449E-8FAD-9F5F3F4FBDCF}"/>
                    </a:ext>
                  </a:extLst>
                </p14:cNvPr>
                <p14:cNvContentPartPr/>
                <p14:nvPr/>
              </p14:nvContentPartPr>
              <p14:xfrm>
                <a:off x="3906802" y="1997312"/>
                <a:ext cx="160920" cy="245160"/>
              </p14:xfrm>
            </p:contentPart>
          </mc:Choice>
          <mc:Fallback>
            <p:pic>
              <p:nvPicPr>
                <p:cNvPr id="47" name="Freihand 46">
                  <a:extLst>
                    <a:ext uri="{FF2B5EF4-FFF2-40B4-BE49-F238E27FC236}">
                      <a16:creationId xmlns:a16="http://schemas.microsoft.com/office/drawing/2014/main" id="{934D67FD-C675-449E-8FAD-9F5F3F4FBDCF}"/>
                    </a:ext>
                  </a:extLst>
                </p:cNvPr>
                <p:cNvPicPr/>
                <p:nvPr/>
              </p:nvPicPr>
              <p:blipFill>
                <a:blip r:embed="rId75"/>
                <a:stretch>
                  <a:fillRect/>
                </a:stretch>
              </p:blipFill>
              <p:spPr>
                <a:xfrm>
                  <a:off x="3902482" y="1992992"/>
                  <a:ext cx="169560" cy="253800"/>
                </a:xfrm>
                <a:prstGeom prst="rect">
                  <a:avLst/>
                </a:prstGeom>
              </p:spPr>
            </p:pic>
          </mc:Fallback>
        </mc:AlternateContent>
      </p:grpSp>
      <p:grpSp>
        <p:nvGrpSpPr>
          <p:cNvPr id="59" name="Gruppieren 58">
            <a:extLst>
              <a:ext uri="{FF2B5EF4-FFF2-40B4-BE49-F238E27FC236}">
                <a16:creationId xmlns:a16="http://schemas.microsoft.com/office/drawing/2014/main" id="{02044BD9-465F-479A-8342-59AF68FA7273}"/>
              </a:ext>
            </a:extLst>
          </p:cNvPr>
          <p:cNvGrpSpPr/>
          <p:nvPr/>
        </p:nvGrpSpPr>
        <p:grpSpPr>
          <a:xfrm>
            <a:off x="4649842" y="2116112"/>
            <a:ext cx="1537920" cy="375480"/>
            <a:chOff x="4649842" y="2116112"/>
            <a:chExt cx="1537920" cy="375480"/>
          </a:xfrm>
        </p:grpSpPr>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097B145B-D152-4965-B48A-E95DD5B25789}"/>
                    </a:ext>
                  </a:extLst>
                </p14:cNvPr>
                <p14:cNvContentPartPr/>
                <p14:nvPr/>
              </p14:nvContentPartPr>
              <p14:xfrm>
                <a:off x="4649842" y="2424632"/>
                <a:ext cx="407880" cy="66960"/>
              </p14:xfrm>
            </p:contentPart>
          </mc:Choice>
          <mc:Fallback>
            <p:pic>
              <p:nvPicPr>
                <p:cNvPr id="49" name="Freihand 48">
                  <a:extLst>
                    <a:ext uri="{FF2B5EF4-FFF2-40B4-BE49-F238E27FC236}">
                      <a16:creationId xmlns:a16="http://schemas.microsoft.com/office/drawing/2014/main" id="{097B145B-D152-4965-B48A-E95DD5B25789}"/>
                    </a:ext>
                  </a:extLst>
                </p:cNvPr>
                <p:cNvPicPr/>
                <p:nvPr/>
              </p:nvPicPr>
              <p:blipFill>
                <a:blip r:embed="rId77"/>
                <a:stretch>
                  <a:fillRect/>
                </a:stretch>
              </p:blipFill>
              <p:spPr>
                <a:xfrm>
                  <a:off x="4645522" y="2420312"/>
                  <a:ext cx="416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22FB46FC-551A-48EA-950F-F17785E5A536}"/>
                    </a:ext>
                  </a:extLst>
                </p14:cNvPr>
                <p14:cNvContentPartPr/>
                <p14:nvPr/>
              </p14:nvContentPartPr>
              <p14:xfrm>
                <a:off x="4753162" y="2183072"/>
                <a:ext cx="80640" cy="111960"/>
              </p14:xfrm>
            </p:contentPart>
          </mc:Choice>
          <mc:Fallback>
            <p:pic>
              <p:nvPicPr>
                <p:cNvPr id="50" name="Freihand 49">
                  <a:extLst>
                    <a:ext uri="{FF2B5EF4-FFF2-40B4-BE49-F238E27FC236}">
                      <a16:creationId xmlns:a16="http://schemas.microsoft.com/office/drawing/2014/main" id="{22FB46FC-551A-48EA-950F-F17785E5A536}"/>
                    </a:ext>
                  </a:extLst>
                </p:cNvPr>
                <p:cNvPicPr/>
                <p:nvPr/>
              </p:nvPicPr>
              <p:blipFill>
                <a:blip r:embed="rId79"/>
                <a:stretch>
                  <a:fillRect/>
                </a:stretch>
              </p:blipFill>
              <p:spPr>
                <a:xfrm>
                  <a:off x="4748842" y="2178752"/>
                  <a:ext cx="89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5F3B1CE0-EF6B-42FF-92D7-858CAC76D01B}"/>
                    </a:ext>
                  </a:extLst>
                </p14:cNvPr>
                <p14:cNvContentPartPr/>
                <p14:nvPr/>
              </p14:nvContentPartPr>
              <p14:xfrm>
                <a:off x="4748122" y="2153192"/>
                <a:ext cx="127080" cy="9720"/>
              </p14:xfrm>
            </p:contentPart>
          </mc:Choice>
          <mc:Fallback>
            <p:pic>
              <p:nvPicPr>
                <p:cNvPr id="51" name="Freihand 50">
                  <a:extLst>
                    <a:ext uri="{FF2B5EF4-FFF2-40B4-BE49-F238E27FC236}">
                      <a16:creationId xmlns:a16="http://schemas.microsoft.com/office/drawing/2014/main" id="{5F3B1CE0-EF6B-42FF-92D7-858CAC76D01B}"/>
                    </a:ext>
                  </a:extLst>
                </p:cNvPr>
                <p:cNvPicPr/>
                <p:nvPr/>
              </p:nvPicPr>
              <p:blipFill>
                <a:blip r:embed="rId81"/>
                <a:stretch>
                  <a:fillRect/>
                </a:stretch>
              </p:blipFill>
              <p:spPr>
                <a:xfrm>
                  <a:off x="4743802" y="2148872"/>
                  <a:ext cx="135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2F77EA2B-D39E-4125-AF0B-E32DF620F1EA}"/>
                    </a:ext>
                  </a:extLst>
                </p14:cNvPr>
                <p14:cNvContentPartPr/>
                <p14:nvPr/>
              </p14:nvContentPartPr>
              <p14:xfrm>
                <a:off x="4889602" y="2116112"/>
                <a:ext cx="96840" cy="232200"/>
              </p14:xfrm>
            </p:contentPart>
          </mc:Choice>
          <mc:Fallback>
            <p:pic>
              <p:nvPicPr>
                <p:cNvPr id="53" name="Freihand 52">
                  <a:extLst>
                    <a:ext uri="{FF2B5EF4-FFF2-40B4-BE49-F238E27FC236}">
                      <a16:creationId xmlns:a16="http://schemas.microsoft.com/office/drawing/2014/main" id="{2F77EA2B-D39E-4125-AF0B-E32DF620F1EA}"/>
                    </a:ext>
                  </a:extLst>
                </p:cNvPr>
                <p:cNvPicPr/>
                <p:nvPr/>
              </p:nvPicPr>
              <p:blipFill>
                <a:blip r:embed="rId83"/>
                <a:stretch>
                  <a:fillRect/>
                </a:stretch>
              </p:blipFill>
              <p:spPr>
                <a:xfrm>
                  <a:off x="4885282" y="2111792"/>
                  <a:ext cx="1054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0559E712-88D5-4F22-9851-718BF0D2E07F}"/>
                    </a:ext>
                  </a:extLst>
                </p14:cNvPr>
                <p14:cNvContentPartPr/>
                <p14:nvPr/>
              </p14:nvContentPartPr>
              <p14:xfrm>
                <a:off x="5180842" y="2378912"/>
                <a:ext cx="983520" cy="47880"/>
              </p14:xfrm>
            </p:contentPart>
          </mc:Choice>
          <mc:Fallback>
            <p:pic>
              <p:nvPicPr>
                <p:cNvPr id="55" name="Freihand 54">
                  <a:extLst>
                    <a:ext uri="{FF2B5EF4-FFF2-40B4-BE49-F238E27FC236}">
                      <a16:creationId xmlns:a16="http://schemas.microsoft.com/office/drawing/2014/main" id="{0559E712-88D5-4F22-9851-718BF0D2E07F}"/>
                    </a:ext>
                  </a:extLst>
                </p:cNvPr>
                <p:cNvPicPr/>
                <p:nvPr/>
              </p:nvPicPr>
              <p:blipFill>
                <a:blip r:embed="rId85"/>
                <a:stretch>
                  <a:fillRect/>
                </a:stretch>
              </p:blipFill>
              <p:spPr>
                <a:xfrm>
                  <a:off x="5176522" y="2374592"/>
                  <a:ext cx="992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2E877838-6F66-435E-8AA3-5FE22027FA22}"/>
                    </a:ext>
                  </a:extLst>
                </p14:cNvPr>
                <p14:cNvContentPartPr/>
                <p14:nvPr/>
              </p14:nvContentPartPr>
              <p14:xfrm>
                <a:off x="6171922" y="2302232"/>
                <a:ext cx="15840" cy="189000"/>
              </p14:xfrm>
            </p:contentPart>
          </mc:Choice>
          <mc:Fallback>
            <p:pic>
              <p:nvPicPr>
                <p:cNvPr id="56" name="Freihand 55">
                  <a:extLst>
                    <a:ext uri="{FF2B5EF4-FFF2-40B4-BE49-F238E27FC236}">
                      <a16:creationId xmlns:a16="http://schemas.microsoft.com/office/drawing/2014/main" id="{2E877838-6F66-435E-8AA3-5FE22027FA22}"/>
                    </a:ext>
                  </a:extLst>
                </p:cNvPr>
                <p:cNvPicPr/>
                <p:nvPr/>
              </p:nvPicPr>
              <p:blipFill>
                <a:blip r:embed="rId87"/>
                <a:stretch>
                  <a:fillRect/>
                </a:stretch>
              </p:blipFill>
              <p:spPr>
                <a:xfrm>
                  <a:off x="6167602" y="2297912"/>
                  <a:ext cx="24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4A8D0C18-0A2A-4D9C-858E-210FFFD42C7D}"/>
                    </a:ext>
                  </a:extLst>
                </p14:cNvPr>
                <p14:cNvContentPartPr/>
                <p14:nvPr/>
              </p14:nvContentPartPr>
              <p14:xfrm>
                <a:off x="5594482" y="2163992"/>
                <a:ext cx="152640" cy="125640"/>
              </p14:xfrm>
            </p:contentPart>
          </mc:Choice>
          <mc:Fallback>
            <p:pic>
              <p:nvPicPr>
                <p:cNvPr id="57" name="Freihand 56">
                  <a:extLst>
                    <a:ext uri="{FF2B5EF4-FFF2-40B4-BE49-F238E27FC236}">
                      <a16:creationId xmlns:a16="http://schemas.microsoft.com/office/drawing/2014/main" id="{4A8D0C18-0A2A-4D9C-858E-210FFFD42C7D}"/>
                    </a:ext>
                  </a:extLst>
                </p:cNvPr>
                <p:cNvPicPr/>
                <p:nvPr/>
              </p:nvPicPr>
              <p:blipFill>
                <a:blip r:embed="rId89"/>
                <a:stretch>
                  <a:fillRect/>
                </a:stretch>
              </p:blipFill>
              <p:spPr>
                <a:xfrm>
                  <a:off x="5590162" y="2159672"/>
                  <a:ext cx="161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839FAB12-BE94-427B-B982-D8DA7E0CF661}"/>
                    </a:ext>
                  </a:extLst>
                </p14:cNvPr>
                <p14:cNvContentPartPr/>
                <p14:nvPr/>
              </p14:nvContentPartPr>
              <p14:xfrm>
                <a:off x="5772682" y="2157872"/>
                <a:ext cx="155160" cy="165600"/>
              </p14:xfrm>
            </p:contentPart>
          </mc:Choice>
          <mc:Fallback>
            <p:pic>
              <p:nvPicPr>
                <p:cNvPr id="58" name="Freihand 57">
                  <a:extLst>
                    <a:ext uri="{FF2B5EF4-FFF2-40B4-BE49-F238E27FC236}">
                      <a16:creationId xmlns:a16="http://schemas.microsoft.com/office/drawing/2014/main" id="{839FAB12-BE94-427B-B982-D8DA7E0CF661}"/>
                    </a:ext>
                  </a:extLst>
                </p:cNvPr>
                <p:cNvPicPr/>
                <p:nvPr/>
              </p:nvPicPr>
              <p:blipFill>
                <a:blip r:embed="rId91"/>
                <a:stretch>
                  <a:fillRect/>
                </a:stretch>
              </p:blipFill>
              <p:spPr>
                <a:xfrm>
                  <a:off x="5768362" y="2153552"/>
                  <a:ext cx="163800" cy="174240"/>
                </a:xfrm>
                <a:prstGeom prst="rect">
                  <a:avLst/>
                </a:prstGeom>
              </p:spPr>
            </p:pic>
          </mc:Fallback>
        </mc:AlternateContent>
      </p:grpSp>
      <p:grpSp>
        <p:nvGrpSpPr>
          <p:cNvPr id="63" name="Gruppieren 62">
            <a:extLst>
              <a:ext uri="{FF2B5EF4-FFF2-40B4-BE49-F238E27FC236}">
                <a16:creationId xmlns:a16="http://schemas.microsoft.com/office/drawing/2014/main" id="{EB53DE4D-A4C5-4877-ADFC-B702442B4144}"/>
              </a:ext>
            </a:extLst>
          </p:cNvPr>
          <p:cNvGrpSpPr/>
          <p:nvPr/>
        </p:nvGrpSpPr>
        <p:grpSpPr>
          <a:xfrm>
            <a:off x="6885802" y="2357672"/>
            <a:ext cx="420840" cy="460440"/>
            <a:chOff x="6885802" y="2357672"/>
            <a:chExt cx="420840" cy="460440"/>
          </a:xfrm>
        </p:grpSpPr>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BFC810AF-9AB3-4452-B811-A531ABC3A009}"/>
                    </a:ext>
                  </a:extLst>
                </p14:cNvPr>
                <p14:cNvContentPartPr/>
                <p14:nvPr/>
              </p14:nvContentPartPr>
              <p14:xfrm>
                <a:off x="7291522" y="2790392"/>
                <a:ext cx="15120" cy="17640"/>
              </p14:xfrm>
            </p:contentPart>
          </mc:Choice>
          <mc:Fallback>
            <p:pic>
              <p:nvPicPr>
                <p:cNvPr id="60" name="Freihand 59">
                  <a:extLst>
                    <a:ext uri="{FF2B5EF4-FFF2-40B4-BE49-F238E27FC236}">
                      <a16:creationId xmlns:a16="http://schemas.microsoft.com/office/drawing/2014/main" id="{BFC810AF-9AB3-4452-B811-A531ABC3A009}"/>
                    </a:ext>
                  </a:extLst>
                </p:cNvPr>
                <p:cNvPicPr/>
                <p:nvPr/>
              </p:nvPicPr>
              <p:blipFill>
                <a:blip r:embed="rId93"/>
                <a:stretch>
                  <a:fillRect/>
                </a:stretch>
              </p:blipFill>
              <p:spPr>
                <a:xfrm>
                  <a:off x="7287202" y="2786072"/>
                  <a:ext cx="23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7977A373-0D4E-466B-B1A9-F51A933A6553}"/>
                    </a:ext>
                  </a:extLst>
                </p14:cNvPr>
                <p14:cNvContentPartPr/>
                <p14:nvPr/>
              </p14:nvContentPartPr>
              <p14:xfrm>
                <a:off x="6885802" y="2357672"/>
                <a:ext cx="329760" cy="333360"/>
              </p14:xfrm>
            </p:contentPart>
          </mc:Choice>
          <mc:Fallback>
            <p:pic>
              <p:nvPicPr>
                <p:cNvPr id="61" name="Freihand 60">
                  <a:extLst>
                    <a:ext uri="{FF2B5EF4-FFF2-40B4-BE49-F238E27FC236}">
                      <a16:creationId xmlns:a16="http://schemas.microsoft.com/office/drawing/2014/main" id="{7977A373-0D4E-466B-B1A9-F51A933A6553}"/>
                    </a:ext>
                  </a:extLst>
                </p:cNvPr>
                <p:cNvPicPr/>
                <p:nvPr/>
              </p:nvPicPr>
              <p:blipFill>
                <a:blip r:embed="rId95"/>
                <a:stretch>
                  <a:fillRect/>
                </a:stretch>
              </p:blipFill>
              <p:spPr>
                <a:xfrm>
                  <a:off x="6881482" y="2353352"/>
                  <a:ext cx="3384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20D1C6D5-7158-4F63-802F-AEFCCA2F606B}"/>
                    </a:ext>
                  </a:extLst>
                </p14:cNvPr>
                <p14:cNvContentPartPr/>
                <p14:nvPr/>
              </p14:nvContentPartPr>
              <p14:xfrm>
                <a:off x="7043842" y="2793632"/>
                <a:ext cx="101880" cy="24480"/>
              </p14:xfrm>
            </p:contentPart>
          </mc:Choice>
          <mc:Fallback>
            <p:pic>
              <p:nvPicPr>
                <p:cNvPr id="62" name="Freihand 61">
                  <a:extLst>
                    <a:ext uri="{FF2B5EF4-FFF2-40B4-BE49-F238E27FC236}">
                      <a16:creationId xmlns:a16="http://schemas.microsoft.com/office/drawing/2014/main" id="{20D1C6D5-7158-4F63-802F-AEFCCA2F606B}"/>
                    </a:ext>
                  </a:extLst>
                </p:cNvPr>
                <p:cNvPicPr/>
                <p:nvPr/>
              </p:nvPicPr>
              <p:blipFill>
                <a:blip r:embed="rId97"/>
                <a:stretch>
                  <a:fillRect/>
                </a:stretch>
              </p:blipFill>
              <p:spPr>
                <a:xfrm>
                  <a:off x="7039522" y="2789312"/>
                  <a:ext cx="110520" cy="3312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933922B-0A0D-1AB5-7C27-E14BDD2A5582}"/>
              </a:ext>
            </a:extLst>
          </p:cNvPr>
          <p:cNvPicPr>
            <a:picLocks noChangeAspect="1"/>
          </p:cNvPicPr>
          <p:nvPr/>
        </p:nvPicPr>
        <p:blipFill>
          <a:blip r:embed="rId3"/>
          <a:stretch>
            <a:fillRect/>
          </a:stretch>
        </p:blipFill>
        <p:spPr>
          <a:xfrm>
            <a:off x="0" y="879271"/>
            <a:ext cx="8396286" cy="5398239"/>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50989FC-4C90-4976-9D58-9043C9D40294}"/>
                  </a:ext>
                </a:extLst>
              </p14:cNvPr>
              <p14:cNvContentPartPr/>
              <p14:nvPr/>
            </p14:nvContentPartPr>
            <p14:xfrm>
              <a:off x="1833922" y="3728552"/>
              <a:ext cx="10800" cy="181440"/>
            </p14:xfrm>
          </p:contentPart>
        </mc:Choice>
        <mc:Fallback>
          <p:pic>
            <p:nvPicPr>
              <p:cNvPr id="2" name="Freihand 1">
                <a:extLst>
                  <a:ext uri="{FF2B5EF4-FFF2-40B4-BE49-F238E27FC236}">
                    <a16:creationId xmlns:a16="http://schemas.microsoft.com/office/drawing/2014/main" id="{F50989FC-4C90-4976-9D58-9043C9D40294}"/>
                  </a:ext>
                </a:extLst>
              </p:cNvPr>
              <p:cNvPicPr/>
              <p:nvPr/>
            </p:nvPicPr>
            <p:blipFill>
              <a:blip r:embed="rId5"/>
              <a:stretch>
                <a:fillRect/>
              </a:stretch>
            </p:blipFill>
            <p:spPr>
              <a:xfrm>
                <a:off x="1829602" y="3724232"/>
                <a:ext cx="19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Freihand 12">
                <a:extLst>
                  <a:ext uri="{FF2B5EF4-FFF2-40B4-BE49-F238E27FC236}">
                    <a16:creationId xmlns:a16="http://schemas.microsoft.com/office/drawing/2014/main" id="{27D253F7-F6A9-4B82-9FE7-EF92AD4DDDE7}"/>
                  </a:ext>
                </a:extLst>
              </p14:cNvPr>
              <p14:cNvContentPartPr/>
              <p14:nvPr/>
            </p14:nvContentPartPr>
            <p14:xfrm>
              <a:off x="1810162" y="5178272"/>
              <a:ext cx="5400" cy="81720"/>
            </p14:xfrm>
          </p:contentPart>
        </mc:Choice>
        <mc:Fallback>
          <p:pic>
            <p:nvPicPr>
              <p:cNvPr id="13" name="Freihand 12">
                <a:extLst>
                  <a:ext uri="{FF2B5EF4-FFF2-40B4-BE49-F238E27FC236}">
                    <a16:creationId xmlns:a16="http://schemas.microsoft.com/office/drawing/2014/main" id="{27D253F7-F6A9-4B82-9FE7-EF92AD4DDDE7}"/>
                  </a:ext>
                </a:extLst>
              </p:cNvPr>
              <p:cNvPicPr/>
              <p:nvPr/>
            </p:nvPicPr>
            <p:blipFill>
              <a:blip r:embed="rId7"/>
              <a:stretch>
                <a:fillRect/>
              </a:stretch>
            </p:blipFill>
            <p:spPr>
              <a:xfrm>
                <a:off x="1805842" y="5173952"/>
                <a:ext cx="14040" cy="90360"/>
              </a:xfrm>
              <a:prstGeom prst="rect">
                <a:avLst/>
              </a:prstGeom>
            </p:spPr>
          </p:pic>
        </mc:Fallback>
      </mc:AlternateContent>
      <p:grpSp>
        <p:nvGrpSpPr>
          <p:cNvPr id="62" name="Gruppieren 61">
            <a:extLst>
              <a:ext uri="{FF2B5EF4-FFF2-40B4-BE49-F238E27FC236}">
                <a16:creationId xmlns:a16="http://schemas.microsoft.com/office/drawing/2014/main" id="{7E8A8906-39B9-4242-AF58-961CF36A5B9F}"/>
              </a:ext>
            </a:extLst>
          </p:cNvPr>
          <p:cNvGrpSpPr/>
          <p:nvPr/>
        </p:nvGrpSpPr>
        <p:grpSpPr>
          <a:xfrm>
            <a:off x="1179082" y="4086032"/>
            <a:ext cx="909360" cy="856440"/>
            <a:chOff x="1179082" y="4086032"/>
            <a:chExt cx="909360" cy="856440"/>
          </a:xfrm>
        </p:grpSpPr>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12FC2089-DFFA-4234-8A44-A71F7ED7AA2D}"/>
                    </a:ext>
                  </a:extLst>
                </p14:cNvPr>
                <p14:cNvContentPartPr/>
                <p14:nvPr/>
              </p14:nvContentPartPr>
              <p14:xfrm>
                <a:off x="1797922" y="4086032"/>
                <a:ext cx="24840" cy="433800"/>
              </p14:xfrm>
            </p:contentPart>
          </mc:Choice>
          <mc:Fallback>
            <p:pic>
              <p:nvPicPr>
                <p:cNvPr id="11" name="Freihand 10">
                  <a:extLst>
                    <a:ext uri="{FF2B5EF4-FFF2-40B4-BE49-F238E27FC236}">
                      <a16:creationId xmlns:a16="http://schemas.microsoft.com/office/drawing/2014/main" id="{12FC2089-DFFA-4234-8A44-A71F7ED7AA2D}"/>
                    </a:ext>
                  </a:extLst>
                </p:cNvPr>
                <p:cNvPicPr/>
                <p:nvPr/>
              </p:nvPicPr>
              <p:blipFill>
                <a:blip r:embed="rId9"/>
                <a:stretch>
                  <a:fillRect/>
                </a:stretch>
              </p:blipFill>
              <p:spPr>
                <a:xfrm>
                  <a:off x="1793602" y="4081712"/>
                  <a:ext cx="3348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4A5ECCF6-A9D8-4BBA-8FB5-D2786CD4CBC2}"/>
                    </a:ext>
                  </a:extLst>
                </p14:cNvPr>
                <p14:cNvContentPartPr/>
                <p14:nvPr/>
              </p14:nvContentPartPr>
              <p14:xfrm>
                <a:off x="1811242" y="4749872"/>
                <a:ext cx="2160" cy="192600"/>
              </p14:xfrm>
            </p:contentPart>
          </mc:Choice>
          <mc:Fallback>
            <p:pic>
              <p:nvPicPr>
                <p:cNvPr id="12" name="Freihand 11">
                  <a:extLst>
                    <a:ext uri="{FF2B5EF4-FFF2-40B4-BE49-F238E27FC236}">
                      <a16:creationId xmlns:a16="http://schemas.microsoft.com/office/drawing/2014/main" id="{4A5ECCF6-A9D8-4BBA-8FB5-D2786CD4CBC2}"/>
                    </a:ext>
                  </a:extLst>
                </p:cNvPr>
                <p:cNvPicPr/>
                <p:nvPr/>
              </p:nvPicPr>
              <p:blipFill>
                <a:blip r:embed="rId11"/>
                <a:stretch>
                  <a:fillRect/>
                </a:stretch>
              </p:blipFill>
              <p:spPr>
                <a:xfrm>
                  <a:off x="1806922" y="4745552"/>
                  <a:ext cx="10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04B5E253-0657-4FD8-A3C3-664D8BE304A5}"/>
                    </a:ext>
                  </a:extLst>
                </p14:cNvPr>
                <p14:cNvContentPartPr/>
                <p14:nvPr/>
              </p14:nvContentPartPr>
              <p14:xfrm>
                <a:off x="1369882" y="4280792"/>
                <a:ext cx="93960" cy="119160"/>
              </p14:xfrm>
            </p:contentPart>
          </mc:Choice>
          <mc:Fallback>
            <p:pic>
              <p:nvPicPr>
                <p:cNvPr id="18" name="Freihand 17">
                  <a:extLst>
                    <a:ext uri="{FF2B5EF4-FFF2-40B4-BE49-F238E27FC236}">
                      <a16:creationId xmlns:a16="http://schemas.microsoft.com/office/drawing/2014/main" id="{04B5E253-0657-4FD8-A3C3-664D8BE304A5}"/>
                    </a:ext>
                  </a:extLst>
                </p:cNvPr>
                <p:cNvPicPr/>
                <p:nvPr/>
              </p:nvPicPr>
              <p:blipFill>
                <a:blip r:embed="rId13"/>
                <a:stretch>
                  <a:fillRect/>
                </a:stretch>
              </p:blipFill>
              <p:spPr>
                <a:xfrm>
                  <a:off x="1365562" y="4276472"/>
                  <a:ext cx="102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3F0D97CE-2C51-4704-9716-5B496BBF29E7}"/>
                    </a:ext>
                  </a:extLst>
                </p14:cNvPr>
                <p14:cNvContentPartPr/>
                <p14:nvPr/>
              </p14:nvContentPartPr>
              <p14:xfrm>
                <a:off x="1455202" y="4288352"/>
                <a:ext cx="96120" cy="127440"/>
              </p14:xfrm>
            </p:contentPart>
          </mc:Choice>
          <mc:Fallback>
            <p:pic>
              <p:nvPicPr>
                <p:cNvPr id="20" name="Freihand 19">
                  <a:extLst>
                    <a:ext uri="{FF2B5EF4-FFF2-40B4-BE49-F238E27FC236}">
                      <a16:creationId xmlns:a16="http://schemas.microsoft.com/office/drawing/2014/main" id="{3F0D97CE-2C51-4704-9716-5B496BBF29E7}"/>
                    </a:ext>
                  </a:extLst>
                </p:cNvPr>
                <p:cNvPicPr/>
                <p:nvPr/>
              </p:nvPicPr>
              <p:blipFill>
                <a:blip r:embed="rId15"/>
                <a:stretch>
                  <a:fillRect/>
                </a:stretch>
              </p:blipFill>
              <p:spPr>
                <a:xfrm>
                  <a:off x="1450882" y="4284032"/>
                  <a:ext cx="104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C4B7BFE7-A525-4DE7-BFC4-6FF3D8548808}"/>
                    </a:ext>
                  </a:extLst>
                </p14:cNvPr>
                <p14:cNvContentPartPr/>
                <p14:nvPr/>
              </p14:nvContentPartPr>
              <p14:xfrm>
                <a:off x="1556722" y="4268552"/>
                <a:ext cx="76320" cy="117000"/>
              </p14:xfrm>
            </p:contentPart>
          </mc:Choice>
          <mc:Fallback>
            <p:pic>
              <p:nvPicPr>
                <p:cNvPr id="24" name="Freihand 23">
                  <a:extLst>
                    <a:ext uri="{FF2B5EF4-FFF2-40B4-BE49-F238E27FC236}">
                      <a16:creationId xmlns:a16="http://schemas.microsoft.com/office/drawing/2014/main" id="{C4B7BFE7-A525-4DE7-BFC4-6FF3D8548808}"/>
                    </a:ext>
                  </a:extLst>
                </p:cNvPr>
                <p:cNvPicPr/>
                <p:nvPr/>
              </p:nvPicPr>
              <p:blipFill>
                <a:blip r:embed="rId17"/>
                <a:stretch>
                  <a:fillRect/>
                </a:stretch>
              </p:blipFill>
              <p:spPr>
                <a:xfrm>
                  <a:off x="1552402" y="4264232"/>
                  <a:ext cx="84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C3B4737C-80F5-4128-9128-A41B9E0021EE}"/>
                    </a:ext>
                  </a:extLst>
                </p14:cNvPr>
                <p14:cNvContentPartPr/>
                <p14:nvPr/>
              </p14:nvContentPartPr>
              <p14:xfrm>
                <a:off x="1588402" y="4316792"/>
                <a:ext cx="144360" cy="69120"/>
              </p14:xfrm>
            </p:contentPart>
          </mc:Choice>
          <mc:Fallback>
            <p:pic>
              <p:nvPicPr>
                <p:cNvPr id="27" name="Freihand 26">
                  <a:extLst>
                    <a:ext uri="{FF2B5EF4-FFF2-40B4-BE49-F238E27FC236}">
                      <a16:creationId xmlns:a16="http://schemas.microsoft.com/office/drawing/2014/main" id="{C3B4737C-80F5-4128-9128-A41B9E0021EE}"/>
                    </a:ext>
                  </a:extLst>
                </p:cNvPr>
                <p:cNvPicPr/>
                <p:nvPr/>
              </p:nvPicPr>
              <p:blipFill>
                <a:blip r:embed="rId19"/>
                <a:stretch>
                  <a:fillRect/>
                </a:stretch>
              </p:blipFill>
              <p:spPr>
                <a:xfrm>
                  <a:off x="1584082" y="4312472"/>
                  <a:ext cx="153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ED03E954-7474-43CE-B46D-CB154AC3B62D}"/>
                    </a:ext>
                  </a:extLst>
                </p14:cNvPr>
                <p14:cNvContentPartPr/>
                <p14:nvPr/>
              </p14:nvContentPartPr>
              <p14:xfrm>
                <a:off x="1733842" y="4267112"/>
                <a:ext cx="72000" cy="123840"/>
              </p14:xfrm>
            </p:contentPart>
          </mc:Choice>
          <mc:Fallback>
            <p:pic>
              <p:nvPicPr>
                <p:cNvPr id="29" name="Freihand 28">
                  <a:extLst>
                    <a:ext uri="{FF2B5EF4-FFF2-40B4-BE49-F238E27FC236}">
                      <a16:creationId xmlns:a16="http://schemas.microsoft.com/office/drawing/2014/main" id="{ED03E954-7474-43CE-B46D-CB154AC3B62D}"/>
                    </a:ext>
                  </a:extLst>
                </p:cNvPr>
                <p:cNvPicPr/>
                <p:nvPr/>
              </p:nvPicPr>
              <p:blipFill>
                <a:blip r:embed="rId21"/>
                <a:stretch>
                  <a:fillRect/>
                </a:stretch>
              </p:blipFill>
              <p:spPr>
                <a:xfrm>
                  <a:off x="1729522" y="4262792"/>
                  <a:ext cx="80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1A437996-95DC-403A-8A7D-D1CDFDE70FB7}"/>
                    </a:ext>
                  </a:extLst>
                </p14:cNvPr>
                <p14:cNvContentPartPr/>
                <p14:nvPr/>
              </p14:nvContentPartPr>
              <p14:xfrm>
                <a:off x="1799362" y="4308512"/>
                <a:ext cx="88200" cy="57960"/>
              </p14:xfrm>
            </p:contentPart>
          </mc:Choice>
          <mc:Fallback>
            <p:pic>
              <p:nvPicPr>
                <p:cNvPr id="30" name="Freihand 29">
                  <a:extLst>
                    <a:ext uri="{FF2B5EF4-FFF2-40B4-BE49-F238E27FC236}">
                      <a16:creationId xmlns:a16="http://schemas.microsoft.com/office/drawing/2014/main" id="{1A437996-95DC-403A-8A7D-D1CDFDE70FB7}"/>
                    </a:ext>
                  </a:extLst>
                </p:cNvPr>
                <p:cNvPicPr/>
                <p:nvPr/>
              </p:nvPicPr>
              <p:blipFill>
                <a:blip r:embed="rId23"/>
                <a:stretch>
                  <a:fillRect/>
                </a:stretch>
              </p:blipFill>
              <p:spPr>
                <a:xfrm>
                  <a:off x="1795042" y="4304192"/>
                  <a:ext cx="96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9ECF2051-35BE-4AC1-AE81-12AA5BB03CA5}"/>
                    </a:ext>
                  </a:extLst>
                </p14:cNvPr>
                <p14:cNvContentPartPr/>
                <p14:nvPr/>
              </p14:nvContentPartPr>
              <p14:xfrm>
                <a:off x="1394362" y="4173152"/>
                <a:ext cx="61560" cy="58680"/>
              </p14:xfrm>
            </p:contentPart>
          </mc:Choice>
          <mc:Fallback>
            <p:pic>
              <p:nvPicPr>
                <p:cNvPr id="31" name="Freihand 30">
                  <a:extLst>
                    <a:ext uri="{FF2B5EF4-FFF2-40B4-BE49-F238E27FC236}">
                      <a16:creationId xmlns:a16="http://schemas.microsoft.com/office/drawing/2014/main" id="{9ECF2051-35BE-4AC1-AE81-12AA5BB03CA5}"/>
                    </a:ext>
                  </a:extLst>
                </p:cNvPr>
                <p:cNvPicPr/>
                <p:nvPr/>
              </p:nvPicPr>
              <p:blipFill>
                <a:blip r:embed="rId25"/>
                <a:stretch>
                  <a:fillRect/>
                </a:stretch>
              </p:blipFill>
              <p:spPr>
                <a:xfrm>
                  <a:off x="1390042" y="4168832"/>
                  <a:ext cx="70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2CA5073D-D2AD-4D70-8241-000C25CDBD2B}"/>
                    </a:ext>
                  </a:extLst>
                </p14:cNvPr>
                <p14:cNvContentPartPr/>
                <p14:nvPr/>
              </p14:nvContentPartPr>
              <p14:xfrm>
                <a:off x="1182682" y="4255232"/>
                <a:ext cx="65160" cy="144360"/>
              </p14:xfrm>
            </p:contentPart>
          </mc:Choice>
          <mc:Fallback>
            <p:pic>
              <p:nvPicPr>
                <p:cNvPr id="33" name="Freihand 32">
                  <a:extLst>
                    <a:ext uri="{FF2B5EF4-FFF2-40B4-BE49-F238E27FC236}">
                      <a16:creationId xmlns:a16="http://schemas.microsoft.com/office/drawing/2014/main" id="{2CA5073D-D2AD-4D70-8241-000C25CDBD2B}"/>
                    </a:ext>
                  </a:extLst>
                </p:cNvPr>
                <p:cNvPicPr/>
                <p:nvPr/>
              </p:nvPicPr>
              <p:blipFill>
                <a:blip r:embed="rId27"/>
                <a:stretch>
                  <a:fillRect/>
                </a:stretch>
              </p:blipFill>
              <p:spPr>
                <a:xfrm>
                  <a:off x="1178362" y="4250912"/>
                  <a:ext cx="73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720A9F47-883E-4631-8FB4-EF937EE9B486}"/>
                    </a:ext>
                  </a:extLst>
                </p14:cNvPr>
                <p14:cNvContentPartPr/>
                <p14:nvPr/>
              </p14:nvContentPartPr>
              <p14:xfrm>
                <a:off x="1254682" y="4380512"/>
                <a:ext cx="22680" cy="40680"/>
              </p14:xfrm>
            </p:contentPart>
          </mc:Choice>
          <mc:Fallback>
            <p:pic>
              <p:nvPicPr>
                <p:cNvPr id="34" name="Freihand 33">
                  <a:extLst>
                    <a:ext uri="{FF2B5EF4-FFF2-40B4-BE49-F238E27FC236}">
                      <a16:creationId xmlns:a16="http://schemas.microsoft.com/office/drawing/2014/main" id="{720A9F47-883E-4631-8FB4-EF937EE9B486}"/>
                    </a:ext>
                  </a:extLst>
                </p:cNvPr>
                <p:cNvPicPr/>
                <p:nvPr/>
              </p:nvPicPr>
              <p:blipFill>
                <a:blip r:embed="rId29"/>
                <a:stretch>
                  <a:fillRect/>
                </a:stretch>
              </p:blipFill>
              <p:spPr>
                <a:xfrm>
                  <a:off x="1250362" y="4376192"/>
                  <a:ext cx="31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0" name="Freihand 39">
                  <a:extLst>
                    <a:ext uri="{FF2B5EF4-FFF2-40B4-BE49-F238E27FC236}">
                      <a16:creationId xmlns:a16="http://schemas.microsoft.com/office/drawing/2014/main" id="{7DB2E16C-11D6-4758-B7F9-C4E671896F62}"/>
                    </a:ext>
                  </a:extLst>
                </p14:cNvPr>
                <p14:cNvContentPartPr/>
                <p14:nvPr/>
              </p14:nvContentPartPr>
              <p14:xfrm>
                <a:off x="1185202" y="4528832"/>
                <a:ext cx="57240" cy="95400"/>
              </p14:xfrm>
            </p:contentPart>
          </mc:Choice>
          <mc:Fallback>
            <p:pic>
              <p:nvPicPr>
                <p:cNvPr id="40" name="Freihand 39">
                  <a:extLst>
                    <a:ext uri="{FF2B5EF4-FFF2-40B4-BE49-F238E27FC236}">
                      <a16:creationId xmlns:a16="http://schemas.microsoft.com/office/drawing/2014/main" id="{7DB2E16C-11D6-4758-B7F9-C4E671896F62}"/>
                    </a:ext>
                  </a:extLst>
                </p:cNvPr>
                <p:cNvPicPr/>
                <p:nvPr/>
              </p:nvPicPr>
              <p:blipFill>
                <a:blip r:embed="rId31"/>
                <a:stretch>
                  <a:fillRect/>
                </a:stretch>
              </p:blipFill>
              <p:spPr>
                <a:xfrm>
                  <a:off x="1180882" y="4524512"/>
                  <a:ext cx="65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 name="Freihand 40">
                  <a:extLst>
                    <a:ext uri="{FF2B5EF4-FFF2-40B4-BE49-F238E27FC236}">
                      <a16:creationId xmlns:a16="http://schemas.microsoft.com/office/drawing/2014/main" id="{7BED3C93-B8F0-431E-ACC4-AF30FE77F263}"/>
                    </a:ext>
                  </a:extLst>
                </p14:cNvPr>
                <p14:cNvContentPartPr/>
                <p14:nvPr/>
              </p14:nvContentPartPr>
              <p14:xfrm>
                <a:off x="1293202" y="4515152"/>
                <a:ext cx="13680" cy="95040"/>
              </p14:xfrm>
            </p:contentPart>
          </mc:Choice>
          <mc:Fallback>
            <p:pic>
              <p:nvPicPr>
                <p:cNvPr id="41" name="Freihand 40">
                  <a:extLst>
                    <a:ext uri="{FF2B5EF4-FFF2-40B4-BE49-F238E27FC236}">
                      <a16:creationId xmlns:a16="http://schemas.microsoft.com/office/drawing/2014/main" id="{7BED3C93-B8F0-431E-ACC4-AF30FE77F263}"/>
                    </a:ext>
                  </a:extLst>
                </p:cNvPr>
                <p:cNvPicPr/>
                <p:nvPr/>
              </p:nvPicPr>
              <p:blipFill>
                <a:blip r:embed="rId33"/>
                <a:stretch>
                  <a:fillRect/>
                </a:stretch>
              </p:blipFill>
              <p:spPr>
                <a:xfrm>
                  <a:off x="1288882" y="4510832"/>
                  <a:ext cx="22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Freihand 41">
                  <a:extLst>
                    <a:ext uri="{FF2B5EF4-FFF2-40B4-BE49-F238E27FC236}">
                      <a16:creationId xmlns:a16="http://schemas.microsoft.com/office/drawing/2014/main" id="{210CBFE1-5480-4D24-91B8-9A6C29900D45}"/>
                    </a:ext>
                  </a:extLst>
                </p14:cNvPr>
                <p14:cNvContentPartPr/>
                <p14:nvPr/>
              </p14:nvContentPartPr>
              <p14:xfrm>
                <a:off x="1241362" y="4493192"/>
                <a:ext cx="110520" cy="69840"/>
              </p14:xfrm>
            </p:contentPart>
          </mc:Choice>
          <mc:Fallback>
            <p:pic>
              <p:nvPicPr>
                <p:cNvPr id="42" name="Freihand 41">
                  <a:extLst>
                    <a:ext uri="{FF2B5EF4-FFF2-40B4-BE49-F238E27FC236}">
                      <a16:creationId xmlns:a16="http://schemas.microsoft.com/office/drawing/2014/main" id="{210CBFE1-5480-4D24-91B8-9A6C29900D45}"/>
                    </a:ext>
                  </a:extLst>
                </p:cNvPr>
                <p:cNvPicPr/>
                <p:nvPr/>
              </p:nvPicPr>
              <p:blipFill>
                <a:blip r:embed="rId35"/>
                <a:stretch>
                  <a:fillRect/>
                </a:stretch>
              </p:blipFill>
              <p:spPr>
                <a:xfrm>
                  <a:off x="1237042" y="4488872"/>
                  <a:ext cx="119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Freihand 42">
                  <a:extLst>
                    <a:ext uri="{FF2B5EF4-FFF2-40B4-BE49-F238E27FC236}">
                      <a16:creationId xmlns:a16="http://schemas.microsoft.com/office/drawing/2014/main" id="{CF362DFF-7D8E-4BC2-9875-F936D8ED3023}"/>
                    </a:ext>
                  </a:extLst>
                </p14:cNvPr>
                <p14:cNvContentPartPr/>
                <p14:nvPr/>
              </p14:nvContentPartPr>
              <p14:xfrm>
                <a:off x="1373122" y="4484192"/>
                <a:ext cx="60840" cy="112320"/>
              </p14:xfrm>
            </p:contentPart>
          </mc:Choice>
          <mc:Fallback>
            <p:pic>
              <p:nvPicPr>
                <p:cNvPr id="43" name="Freihand 42">
                  <a:extLst>
                    <a:ext uri="{FF2B5EF4-FFF2-40B4-BE49-F238E27FC236}">
                      <a16:creationId xmlns:a16="http://schemas.microsoft.com/office/drawing/2014/main" id="{CF362DFF-7D8E-4BC2-9875-F936D8ED3023}"/>
                    </a:ext>
                  </a:extLst>
                </p:cNvPr>
                <p:cNvPicPr/>
                <p:nvPr/>
              </p:nvPicPr>
              <p:blipFill>
                <a:blip r:embed="rId37"/>
                <a:stretch>
                  <a:fillRect/>
                </a:stretch>
              </p:blipFill>
              <p:spPr>
                <a:xfrm>
                  <a:off x="1368802" y="4479872"/>
                  <a:ext cx="69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Freihand 43">
                  <a:extLst>
                    <a:ext uri="{FF2B5EF4-FFF2-40B4-BE49-F238E27FC236}">
                      <a16:creationId xmlns:a16="http://schemas.microsoft.com/office/drawing/2014/main" id="{B23E824A-CB66-47C0-B201-84D7B7B918F1}"/>
                    </a:ext>
                  </a:extLst>
                </p14:cNvPr>
                <p14:cNvContentPartPr/>
                <p14:nvPr/>
              </p14:nvContentPartPr>
              <p14:xfrm>
                <a:off x="1374202" y="4528832"/>
                <a:ext cx="69120" cy="73440"/>
              </p14:xfrm>
            </p:contentPart>
          </mc:Choice>
          <mc:Fallback>
            <p:pic>
              <p:nvPicPr>
                <p:cNvPr id="44" name="Freihand 43">
                  <a:extLst>
                    <a:ext uri="{FF2B5EF4-FFF2-40B4-BE49-F238E27FC236}">
                      <a16:creationId xmlns:a16="http://schemas.microsoft.com/office/drawing/2014/main" id="{B23E824A-CB66-47C0-B201-84D7B7B918F1}"/>
                    </a:ext>
                  </a:extLst>
                </p:cNvPr>
                <p:cNvPicPr/>
                <p:nvPr/>
              </p:nvPicPr>
              <p:blipFill>
                <a:blip r:embed="rId39"/>
                <a:stretch>
                  <a:fillRect/>
                </a:stretch>
              </p:blipFill>
              <p:spPr>
                <a:xfrm>
                  <a:off x="1369882" y="4524512"/>
                  <a:ext cx="77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Freihand 44">
                  <a:extLst>
                    <a:ext uri="{FF2B5EF4-FFF2-40B4-BE49-F238E27FC236}">
                      <a16:creationId xmlns:a16="http://schemas.microsoft.com/office/drawing/2014/main" id="{104FE73C-01A9-42C0-86DC-2084E6885FA2}"/>
                    </a:ext>
                  </a:extLst>
                </p14:cNvPr>
                <p14:cNvContentPartPr/>
                <p14:nvPr/>
              </p14:nvContentPartPr>
              <p14:xfrm>
                <a:off x="1454482" y="4495712"/>
                <a:ext cx="89280" cy="81360"/>
              </p14:xfrm>
            </p:contentPart>
          </mc:Choice>
          <mc:Fallback>
            <p:pic>
              <p:nvPicPr>
                <p:cNvPr id="45" name="Freihand 44">
                  <a:extLst>
                    <a:ext uri="{FF2B5EF4-FFF2-40B4-BE49-F238E27FC236}">
                      <a16:creationId xmlns:a16="http://schemas.microsoft.com/office/drawing/2014/main" id="{104FE73C-01A9-42C0-86DC-2084E6885FA2}"/>
                    </a:ext>
                  </a:extLst>
                </p:cNvPr>
                <p:cNvPicPr/>
                <p:nvPr/>
              </p:nvPicPr>
              <p:blipFill>
                <a:blip r:embed="rId41"/>
                <a:stretch>
                  <a:fillRect/>
                </a:stretch>
              </p:blipFill>
              <p:spPr>
                <a:xfrm>
                  <a:off x="1450162" y="4491392"/>
                  <a:ext cx="97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A410E1C4-7A50-4E6E-BFF9-E6CBC7AFD95C}"/>
                    </a:ext>
                  </a:extLst>
                </p14:cNvPr>
                <p14:cNvContentPartPr/>
                <p14:nvPr/>
              </p14:nvContentPartPr>
              <p14:xfrm>
                <a:off x="1570042" y="4485272"/>
                <a:ext cx="81000" cy="102960"/>
              </p14:xfrm>
            </p:contentPart>
          </mc:Choice>
          <mc:Fallback>
            <p:pic>
              <p:nvPicPr>
                <p:cNvPr id="46" name="Freihand 45">
                  <a:extLst>
                    <a:ext uri="{FF2B5EF4-FFF2-40B4-BE49-F238E27FC236}">
                      <a16:creationId xmlns:a16="http://schemas.microsoft.com/office/drawing/2014/main" id="{A410E1C4-7A50-4E6E-BFF9-E6CBC7AFD95C}"/>
                    </a:ext>
                  </a:extLst>
                </p:cNvPr>
                <p:cNvPicPr/>
                <p:nvPr/>
              </p:nvPicPr>
              <p:blipFill>
                <a:blip r:embed="rId43"/>
                <a:stretch>
                  <a:fillRect/>
                </a:stretch>
              </p:blipFill>
              <p:spPr>
                <a:xfrm>
                  <a:off x="1565722" y="4480952"/>
                  <a:ext cx="89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5036EF8A-27C2-464E-A124-11808D5E89F7}"/>
                    </a:ext>
                  </a:extLst>
                </p14:cNvPr>
                <p14:cNvContentPartPr/>
                <p14:nvPr/>
              </p14:nvContentPartPr>
              <p14:xfrm>
                <a:off x="1653202" y="4465832"/>
                <a:ext cx="105120" cy="81360"/>
              </p14:xfrm>
            </p:contentPart>
          </mc:Choice>
          <mc:Fallback>
            <p:pic>
              <p:nvPicPr>
                <p:cNvPr id="47" name="Freihand 46">
                  <a:extLst>
                    <a:ext uri="{FF2B5EF4-FFF2-40B4-BE49-F238E27FC236}">
                      <a16:creationId xmlns:a16="http://schemas.microsoft.com/office/drawing/2014/main" id="{5036EF8A-27C2-464E-A124-11808D5E89F7}"/>
                    </a:ext>
                  </a:extLst>
                </p:cNvPr>
                <p:cNvPicPr/>
                <p:nvPr/>
              </p:nvPicPr>
              <p:blipFill>
                <a:blip r:embed="rId45"/>
                <a:stretch>
                  <a:fillRect/>
                </a:stretch>
              </p:blipFill>
              <p:spPr>
                <a:xfrm>
                  <a:off x="1648882" y="4461512"/>
                  <a:ext cx="113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F4B1A64C-F928-43AC-93B7-97D3C984D3C2}"/>
                    </a:ext>
                  </a:extLst>
                </p14:cNvPr>
                <p14:cNvContentPartPr/>
                <p14:nvPr/>
              </p14:nvContentPartPr>
              <p14:xfrm>
                <a:off x="1752922" y="4408952"/>
                <a:ext cx="134640" cy="105480"/>
              </p14:xfrm>
            </p:contentPart>
          </mc:Choice>
          <mc:Fallback>
            <p:pic>
              <p:nvPicPr>
                <p:cNvPr id="48" name="Freihand 47">
                  <a:extLst>
                    <a:ext uri="{FF2B5EF4-FFF2-40B4-BE49-F238E27FC236}">
                      <a16:creationId xmlns:a16="http://schemas.microsoft.com/office/drawing/2014/main" id="{F4B1A64C-F928-43AC-93B7-97D3C984D3C2}"/>
                    </a:ext>
                  </a:extLst>
                </p:cNvPr>
                <p:cNvPicPr/>
                <p:nvPr/>
              </p:nvPicPr>
              <p:blipFill>
                <a:blip r:embed="rId47"/>
                <a:stretch>
                  <a:fillRect/>
                </a:stretch>
              </p:blipFill>
              <p:spPr>
                <a:xfrm>
                  <a:off x="1748602" y="4404632"/>
                  <a:ext cx="143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89C1BC39-E8F3-42D6-AA17-E12E2DD7DA99}"/>
                    </a:ext>
                  </a:extLst>
                </p14:cNvPr>
                <p14:cNvContentPartPr/>
                <p14:nvPr/>
              </p14:nvContentPartPr>
              <p14:xfrm>
                <a:off x="1911322" y="4458992"/>
                <a:ext cx="86040" cy="113040"/>
              </p14:xfrm>
            </p:contentPart>
          </mc:Choice>
          <mc:Fallback>
            <p:pic>
              <p:nvPicPr>
                <p:cNvPr id="49" name="Freihand 48">
                  <a:extLst>
                    <a:ext uri="{FF2B5EF4-FFF2-40B4-BE49-F238E27FC236}">
                      <a16:creationId xmlns:a16="http://schemas.microsoft.com/office/drawing/2014/main" id="{89C1BC39-E8F3-42D6-AA17-E12E2DD7DA99}"/>
                    </a:ext>
                  </a:extLst>
                </p:cNvPr>
                <p:cNvPicPr/>
                <p:nvPr/>
              </p:nvPicPr>
              <p:blipFill>
                <a:blip r:embed="rId49"/>
                <a:stretch>
                  <a:fillRect/>
                </a:stretch>
              </p:blipFill>
              <p:spPr>
                <a:xfrm>
                  <a:off x="1907002" y="4454672"/>
                  <a:ext cx="94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3985800B-95B0-42AA-A472-C9BA986F684E}"/>
                    </a:ext>
                  </a:extLst>
                </p14:cNvPr>
                <p14:cNvContentPartPr/>
                <p14:nvPr/>
              </p14:nvContentPartPr>
              <p14:xfrm>
                <a:off x="1993762" y="4447112"/>
                <a:ext cx="51840" cy="106560"/>
              </p14:xfrm>
            </p:contentPart>
          </mc:Choice>
          <mc:Fallback>
            <p:pic>
              <p:nvPicPr>
                <p:cNvPr id="50" name="Freihand 49">
                  <a:extLst>
                    <a:ext uri="{FF2B5EF4-FFF2-40B4-BE49-F238E27FC236}">
                      <a16:creationId xmlns:a16="http://schemas.microsoft.com/office/drawing/2014/main" id="{3985800B-95B0-42AA-A472-C9BA986F684E}"/>
                    </a:ext>
                  </a:extLst>
                </p:cNvPr>
                <p:cNvPicPr/>
                <p:nvPr/>
              </p:nvPicPr>
              <p:blipFill>
                <a:blip r:embed="rId51"/>
                <a:stretch>
                  <a:fillRect/>
                </a:stretch>
              </p:blipFill>
              <p:spPr>
                <a:xfrm>
                  <a:off x="1989442" y="4442792"/>
                  <a:ext cx="60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Freihand 50">
                  <a:extLst>
                    <a:ext uri="{FF2B5EF4-FFF2-40B4-BE49-F238E27FC236}">
                      <a16:creationId xmlns:a16="http://schemas.microsoft.com/office/drawing/2014/main" id="{64281078-4B7E-4B43-A413-6FF019023777}"/>
                    </a:ext>
                  </a:extLst>
                </p14:cNvPr>
                <p14:cNvContentPartPr/>
                <p14:nvPr/>
              </p14:nvContentPartPr>
              <p14:xfrm>
                <a:off x="2037322" y="4373672"/>
                <a:ext cx="51120" cy="135720"/>
              </p14:xfrm>
            </p:contentPart>
          </mc:Choice>
          <mc:Fallback>
            <p:pic>
              <p:nvPicPr>
                <p:cNvPr id="51" name="Freihand 50">
                  <a:extLst>
                    <a:ext uri="{FF2B5EF4-FFF2-40B4-BE49-F238E27FC236}">
                      <a16:creationId xmlns:a16="http://schemas.microsoft.com/office/drawing/2014/main" id="{64281078-4B7E-4B43-A413-6FF019023777}"/>
                    </a:ext>
                  </a:extLst>
                </p:cNvPr>
                <p:cNvPicPr/>
                <p:nvPr/>
              </p:nvPicPr>
              <p:blipFill>
                <a:blip r:embed="rId53"/>
                <a:stretch>
                  <a:fillRect/>
                </a:stretch>
              </p:blipFill>
              <p:spPr>
                <a:xfrm>
                  <a:off x="2033002" y="4369352"/>
                  <a:ext cx="59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Freihand 51">
                  <a:extLst>
                    <a:ext uri="{FF2B5EF4-FFF2-40B4-BE49-F238E27FC236}">
                      <a16:creationId xmlns:a16="http://schemas.microsoft.com/office/drawing/2014/main" id="{CD172955-E943-495D-B586-5D26A170C9E8}"/>
                    </a:ext>
                  </a:extLst>
                </p14:cNvPr>
                <p14:cNvContentPartPr/>
                <p14:nvPr/>
              </p14:nvContentPartPr>
              <p14:xfrm>
                <a:off x="1179082" y="4680392"/>
                <a:ext cx="82440" cy="94680"/>
              </p14:xfrm>
            </p:contentPart>
          </mc:Choice>
          <mc:Fallback>
            <p:pic>
              <p:nvPicPr>
                <p:cNvPr id="52" name="Freihand 51">
                  <a:extLst>
                    <a:ext uri="{FF2B5EF4-FFF2-40B4-BE49-F238E27FC236}">
                      <a16:creationId xmlns:a16="http://schemas.microsoft.com/office/drawing/2014/main" id="{CD172955-E943-495D-B586-5D26A170C9E8}"/>
                    </a:ext>
                  </a:extLst>
                </p:cNvPr>
                <p:cNvPicPr/>
                <p:nvPr/>
              </p:nvPicPr>
              <p:blipFill>
                <a:blip r:embed="rId55"/>
                <a:stretch>
                  <a:fillRect/>
                </a:stretch>
              </p:blipFill>
              <p:spPr>
                <a:xfrm>
                  <a:off x="1174762" y="4676072"/>
                  <a:ext cx="91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Freihand 52">
                  <a:extLst>
                    <a:ext uri="{FF2B5EF4-FFF2-40B4-BE49-F238E27FC236}">
                      <a16:creationId xmlns:a16="http://schemas.microsoft.com/office/drawing/2014/main" id="{B59FD06E-FED1-49C2-A16D-5CF96214A21C}"/>
                    </a:ext>
                  </a:extLst>
                </p14:cNvPr>
                <p14:cNvContentPartPr/>
                <p14:nvPr/>
              </p14:nvContentPartPr>
              <p14:xfrm>
                <a:off x="1252162" y="4691552"/>
                <a:ext cx="61920" cy="70560"/>
              </p14:xfrm>
            </p:contentPart>
          </mc:Choice>
          <mc:Fallback>
            <p:pic>
              <p:nvPicPr>
                <p:cNvPr id="53" name="Freihand 52">
                  <a:extLst>
                    <a:ext uri="{FF2B5EF4-FFF2-40B4-BE49-F238E27FC236}">
                      <a16:creationId xmlns:a16="http://schemas.microsoft.com/office/drawing/2014/main" id="{B59FD06E-FED1-49C2-A16D-5CF96214A21C}"/>
                    </a:ext>
                  </a:extLst>
                </p:cNvPr>
                <p:cNvPicPr/>
                <p:nvPr/>
              </p:nvPicPr>
              <p:blipFill>
                <a:blip r:embed="rId57"/>
                <a:stretch>
                  <a:fillRect/>
                </a:stretch>
              </p:blipFill>
              <p:spPr>
                <a:xfrm>
                  <a:off x="1247842" y="4687232"/>
                  <a:ext cx="70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4" name="Freihand 53">
                  <a:extLst>
                    <a:ext uri="{FF2B5EF4-FFF2-40B4-BE49-F238E27FC236}">
                      <a16:creationId xmlns:a16="http://schemas.microsoft.com/office/drawing/2014/main" id="{E655B578-2E40-4486-B2C7-7EDA5273F2B1}"/>
                    </a:ext>
                  </a:extLst>
                </p14:cNvPr>
                <p14:cNvContentPartPr/>
                <p14:nvPr/>
              </p14:nvContentPartPr>
              <p14:xfrm>
                <a:off x="1320922" y="4691552"/>
                <a:ext cx="59040" cy="58320"/>
              </p14:xfrm>
            </p:contentPart>
          </mc:Choice>
          <mc:Fallback>
            <p:pic>
              <p:nvPicPr>
                <p:cNvPr id="54" name="Freihand 53">
                  <a:extLst>
                    <a:ext uri="{FF2B5EF4-FFF2-40B4-BE49-F238E27FC236}">
                      <a16:creationId xmlns:a16="http://schemas.microsoft.com/office/drawing/2014/main" id="{E655B578-2E40-4486-B2C7-7EDA5273F2B1}"/>
                    </a:ext>
                  </a:extLst>
                </p:cNvPr>
                <p:cNvPicPr/>
                <p:nvPr/>
              </p:nvPicPr>
              <p:blipFill>
                <a:blip r:embed="rId59"/>
                <a:stretch>
                  <a:fillRect/>
                </a:stretch>
              </p:blipFill>
              <p:spPr>
                <a:xfrm>
                  <a:off x="1316602" y="4687232"/>
                  <a:ext cx="67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5" name="Freihand 54">
                  <a:extLst>
                    <a:ext uri="{FF2B5EF4-FFF2-40B4-BE49-F238E27FC236}">
                      <a16:creationId xmlns:a16="http://schemas.microsoft.com/office/drawing/2014/main" id="{F11F2504-B95C-48C4-BEE4-10AF07A2C4B8}"/>
                    </a:ext>
                  </a:extLst>
                </p14:cNvPr>
                <p14:cNvContentPartPr/>
                <p14:nvPr/>
              </p14:nvContentPartPr>
              <p14:xfrm>
                <a:off x="1454842" y="4662032"/>
                <a:ext cx="72000" cy="98280"/>
              </p14:xfrm>
            </p:contentPart>
          </mc:Choice>
          <mc:Fallback>
            <p:pic>
              <p:nvPicPr>
                <p:cNvPr id="55" name="Freihand 54">
                  <a:extLst>
                    <a:ext uri="{FF2B5EF4-FFF2-40B4-BE49-F238E27FC236}">
                      <a16:creationId xmlns:a16="http://schemas.microsoft.com/office/drawing/2014/main" id="{F11F2504-B95C-48C4-BEE4-10AF07A2C4B8}"/>
                    </a:ext>
                  </a:extLst>
                </p:cNvPr>
                <p:cNvPicPr/>
                <p:nvPr/>
              </p:nvPicPr>
              <p:blipFill>
                <a:blip r:embed="rId61"/>
                <a:stretch>
                  <a:fillRect/>
                </a:stretch>
              </p:blipFill>
              <p:spPr>
                <a:xfrm>
                  <a:off x="1450522" y="4657712"/>
                  <a:ext cx="80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6" name="Freihand 55">
                  <a:extLst>
                    <a:ext uri="{FF2B5EF4-FFF2-40B4-BE49-F238E27FC236}">
                      <a16:creationId xmlns:a16="http://schemas.microsoft.com/office/drawing/2014/main" id="{2850B699-F6C1-42A4-8B95-54B9765BC3B0}"/>
                    </a:ext>
                  </a:extLst>
                </p14:cNvPr>
                <p14:cNvContentPartPr/>
                <p14:nvPr/>
              </p14:nvContentPartPr>
              <p14:xfrm>
                <a:off x="1540882" y="4646912"/>
                <a:ext cx="74160" cy="111600"/>
              </p14:xfrm>
            </p:contentPart>
          </mc:Choice>
          <mc:Fallback>
            <p:pic>
              <p:nvPicPr>
                <p:cNvPr id="56" name="Freihand 55">
                  <a:extLst>
                    <a:ext uri="{FF2B5EF4-FFF2-40B4-BE49-F238E27FC236}">
                      <a16:creationId xmlns:a16="http://schemas.microsoft.com/office/drawing/2014/main" id="{2850B699-F6C1-42A4-8B95-54B9765BC3B0}"/>
                    </a:ext>
                  </a:extLst>
                </p:cNvPr>
                <p:cNvPicPr/>
                <p:nvPr/>
              </p:nvPicPr>
              <p:blipFill>
                <a:blip r:embed="rId63"/>
                <a:stretch>
                  <a:fillRect/>
                </a:stretch>
              </p:blipFill>
              <p:spPr>
                <a:xfrm>
                  <a:off x="1536562" y="4642592"/>
                  <a:ext cx="82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Freihand 56">
                  <a:extLst>
                    <a:ext uri="{FF2B5EF4-FFF2-40B4-BE49-F238E27FC236}">
                      <a16:creationId xmlns:a16="http://schemas.microsoft.com/office/drawing/2014/main" id="{9D793760-9610-4238-8363-EA87664E9EE6}"/>
                    </a:ext>
                  </a:extLst>
                </p14:cNvPr>
                <p14:cNvContentPartPr/>
                <p14:nvPr/>
              </p14:nvContentPartPr>
              <p14:xfrm>
                <a:off x="1431442" y="4632512"/>
                <a:ext cx="77400" cy="32760"/>
              </p14:xfrm>
            </p:contentPart>
          </mc:Choice>
          <mc:Fallback>
            <p:pic>
              <p:nvPicPr>
                <p:cNvPr id="57" name="Freihand 56">
                  <a:extLst>
                    <a:ext uri="{FF2B5EF4-FFF2-40B4-BE49-F238E27FC236}">
                      <a16:creationId xmlns:a16="http://schemas.microsoft.com/office/drawing/2014/main" id="{9D793760-9610-4238-8363-EA87664E9EE6}"/>
                    </a:ext>
                  </a:extLst>
                </p:cNvPr>
                <p:cNvPicPr/>
                <p:nvPr/>
              </p:nvPicPr>
              <p:blipFill>
                <a:blip r:embed="rId65"/>
                <a:stretch>
                  <a:fillRect/>
                </a:stretch>
              </p:blipFill>
              <p:spPr>
                <a:xfrm>
                  <a:off x="1427122" y="4628192"/>
                  <a:ext cx="86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9" name="Freihand 58">
                  <a:extLst>
                    <a:ext uri="{FF2B5EF4-FFF2-40B4-BE49-F238E27FC236}">
                      <a16:creationId xmlns:a16="http://schemas.microsoft.com/office/drawing/2014/main" id="{8401BCDA-72A4-429F-BA43-21619083D81D}"/>
                    </a:ext>
                  </a:extLst>
                </p14:cNvPr>
                <p14:cNvContentPartPr/>
                <p14:nvPr/>
              </p14:nvContentPartPr>
              <p14:xfrm>
                <a:off x="1633762" y="4687232"/>
                <a:ext cx="161280" cy="118080"/>
              </p14:xfrm>
            </p:contentPart>
          </mc:Choice>
          <mc:Fallback>
            <p:pic>
              <p:nvPicPr>
                <p:cNvPr id="59" name="Freihand 58">
                  <a:extLst>
                    <a:ext uri="{FF2B5EF4-FFF2-40B4-BE49-F238E27FC236}">
                      <a16:creationId xmlns:a16="http://schemas.microsoft.com/office/drawing/2014/main" id="{8401BCDA-72A4-429F-BA43-21619083D81D}"/>
                    </a:ext>
                  </a:extLst>
                </p:cNvPr>
                <p:cNvPicPr/>
                <p:nvPr/>
              </p:nvPicPr>
              <p:blipFill>
                <a:blip r:embed="rId67"/>
                <a:stretch>
                  <a:fillRect/>
                </a:stretch>
              </p:blipFill>
              <p:spPr>
                <a:xfrm>
                  <a:off x="1629442" y="4682912"/>
                  <a:ext cx="169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0" name="Freihand 59">
                  <a:extLst>
                    <a:ext uri="{FF2B5EF4-FFF2-40B4-BE49-F238E27FC236}">
                      <a16:creationId xmlns:a16="http://schemas.microsoft.com/office/drawing/2014/main" id="{1B4E5793-C62A-4AD0-B8E5-90318FA98B3D}"/>
                    </a:ext>
                  </a:extLst>
                </p14:cNvPr>
                <p14:cNvContentPartPr/>
                <p14:nvPr/>
              </p14:nvContentPartPr>
              <p14:xfrm>
                <a:off x="1794682" y="4635752"/>
                <a:ext cx="56520" cy="93240"/>
              </p14:xfrm>
            </p:contentPart>
          </mc:Choice>
          <mc:Fallback>
            <p:pic>
              <p:nvPicPr>
                <p:cNvPr id="60" name="Freihand 59">
                  <a:extLst>
                    <a:ext uri="{FF2B5EF4-FFF2-40B4-BE49-F238E27FC236}">
                      <a16:creationId xmlns:a16="http://schemas.microsoft.com/office/drawing/2014/main" id="{1B4E5793-C62A-4AD0-B8E5-90318FA98B3D}"/>
                    </a:ext>
                  </a:extLst>
                </p:cNvPr>
                <p:cNvPicPr/>
                <p:nvPr/>
              </p:nvPicPr>
              <p:blipFill>
                <a:blip r:embed="rId69"/>
                <a:stretch>
                  <a:fillRect/>
                </a:stretch>
              </p:blipFill>
              <p:spPr>
                <a:xfrm>
                  <a:off x="1790362" y="4631432"/>
                  <a:ext cx="65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1" name="Freihand 60">
                  <a:extLst>
                    <a:ext uri="{FF2B5EF4-FFF2-40B4-BE49-F238E27FC236}">
                      <a16:creationId xmlns:a16="http://schemas.microsoft.com/office/drawing/2014/main" id="{401F2A5F-54F1-4D2F-8E0B-B7E846038F8F}"/>
                    </a:ext>
                  </a:extLst>
                </p14:cNvPr>
                <p14:cNvContentPartPr/>
                <p14:nvPr/>
              </p14:nvContentPartPr>
              <p14:xfrm>
                <a:off x="1866682" y="4579592"/>
                <a:ext cx="117360" cy="133200"/>
              </p14:xfrm>
            </p:contentPart>
          </mc:Choice>
          <mc:Fallback>
            <p:pic>
              <p:nvPicPr>
                <p:cNvPr id="61" name="Freihand 60">
                  <a:extLst>
                    <a:ext uri="{FF2B5EF4-FFF2-40B4-BE49-F238E27FC236}">
                      <a16:creationId xmlns:a16="http://schemas.microsoft.com/office/drawing/2014/main" id="{401F2A5F-54F1-4D2F-8E0B-B7E846038F8F}"/>
                    </a:ext>
                  </a:extLst>
                </p:cNvPr>
                <p:cNvPicPr/>
                <p:nvPr/>
              </p:nvPicPr>
              <p:blipFill>
                <a:blip r:embed="rId71"/>
                <a:stretch>
                  <a:fillRect/>
                </a:stretch>
              </p:blipFill>
              <p:spPr>
                <a:xfrm>
                  <a:off x="1862362" y="4575272"/>
                  <a:ext cx="126000" cy="141840"/>
                </a:xfrm>
                <a:prstGeom prst="rect">
                  <a:avLst/>
                </a:prstGeom>
              </p:spPr>
            </p:pic>
          </mc:Fallback>
        </mc:AlternateContent>
      </p:grpSp>
      <p:grpSp>
        <p:nvGrpSpPr>
          <p:cNvPr id="139" name="Gruppieren 138">
            <a:extLst>
              <a:ext uri="{FF2B5EF4-FFF2-40B4-BE49-F238E27FC236}">
                <a16:creationId xmlns:a16="http://schemas.microsoft.com/office/drawing/2014/main" id="{49947069-8236-45D9-B7E0-1B5D71B30B19}"/>
              </a:ext>
            </a:extLst>
          </p:cNvPr>
          <p:cNvGrpSpPr/>
          <p:nvPr/>
        </p:nvGrpSpPr>
        <p:grpSpPr>
          <a:xfrm>
            <a:off x="2224882" y="4108712"/>
            <a:ext cx="1526760" cy="1228320"/>
            <a:chOff x="2224882" y="4108712"/>
            <a:chExt cx="1526760" cy="1228320"/>
          </a:xfrm>
        </p:grpSpPr>
        <mc:AlternateContent xmlns:mc="http://schemas.openxmlformats.org/markup-compatibility/2006">
          <mc:Choice xmlns:p14="http://schemas.microsoft.com/office/powerpoint/2010/main" Requires="p14">
            <p:contentPart p14:bwMode="auto" r:id="rId72">
              <p14:nvContentPartPr>
                <p14:cNvPr id="36" name="Freihand 35">
                  <a:extLst>
                    <a:ext uri="{FF2B5EF4-FFF2-40B4-BE49-F238E27FC236}">
                      <a16:creationId xmlns:a16="http://schemas.microsoft.com/office/drawing/2014/main" id="{4055F6EC-0BDA-4BDF-9562-0854045893C3}"/>
                    </a:ext>
                  </a:extLst>
                </p14:cNvPr>
                <p14:cNvContentPartPr/>
                <p14:nvPr/>
              </p14:nvContentPartPr>
              <p14:xfrm>
                <a:off x="2775682" y="4108712"/>
                <a:ext cx="7560" cy="101520"/>
              </p14:xfrm>
            </p:contentPart>
          </mc:Choice>
          <mc:Fallback>
            <p:pic>
              <p:nvPicPr>
                <p:cNvPr id="36" name="Freihand 35">
                  <a:extLst>
                    <a:ext uri="{FF2B5EF4-FFF2-40B4-BE49-F238E27FC236}">
                      <a16:creationId xmlns:a16="http://schemas.microsoft.com/office/drawing/2014/main" id="{4055F6EC-0BDA-4BDF-9562-0854045893C3}"/>
                    </a:ext>
                  </a:extLst>
                </p:cNvPr>
                <p:cNvPicPr/>
                <p:nvPr/>
              </p:nvPicPr>
              <p:blipFill>
                <a:blip r:embed="rId73"/>
                <a:stretch>
                  <a:fillRect/>
                </a:stretch>
              </p:blipFill>
              <p:spPr>
                <a:xfrm>
                  <a:off x="2771362" y="4104392"/>
                  <a:ext cx="16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7" name="Freihand 36">
                  <a:extLst>
                    <a:ext uri="{FF2B5EF4-FFF2-40B4-BE49-F238E27FC236}">
                      <a16:creationId xmlns:a16="http://schemas.microsoft.com/office/drawing/2014/main" id="{6DBB0D1E-94B8-4464-AC8E-54B5FD02322C}"/>
                    </a:ext>
                  </a:extLst>
                </p14:cNvPr>
                <p14:cNvContentPartPr/>
                <p14:nvPr/>
              </p14:nvContentPartPr>
              <p14:xfrm>
                <a:off x="2773522" y="4319312"/>
                <a:ext cx="14400" cy="93240"/>
              </p14:xfrm>
            </p:contentPart>
          </mc:Choice>
          <mc:Fallback>
            <p:pic>
              <p:nvPicPr>
                <p:cNvPr id="37" name="Freihand 36">
                  <a:extLst>
                    <a:ext uri="{FF2B5EF4-FFF2-40B4-BE49-F238E27FC236}">
                      <a16:creationId xmlns:a16="http://schemas.microsoft.com/office/drawing/2014/main" id="{6DBB0D1E-94B8-4464-AC8E-54B5FD02322C}"/>
                    </a:ext>
                  </a:extLst>
                </p:cNvPr>
                <p:cNvPicPr/>
                <p:nvPr/>
              </p:nvPicPr>
              <p:blipFill>
                <a:blip r:embed="rId75"/>
                <a:stretch>
                  <a:fillRect/>
                </a:stretch>
              </p:blipFill>
              <p:spPr>
                <a:xfrm>
                  <a:off x="2769202" y="4314992"/>
                  <a:ext cx="23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8" name="Freihand 37">
                  <a:extLst>
                    <a:ext uri="{FF2B5EF4-FFF2-40B4-BE49-F238E27FC236}">
                      <a16:creationId xmlns:a16="http://schemas.microsoft.com/office/drawing/2014/main" id="{3EFC8B5D-3B38-49B3-A3CE-B9835F10B071}"/>
                    </a:ext>
                  </a:extLst>
                </p14:cNvPr>
                <p14:cNvContentPartPr/>
                <p14:nvPr/>
              </p14:nvContentPartPr>
              <p14:xfrm>
                <a:off x="2723482" y="4447472"/>
                <a:ext cx="66600" cy="813240"/>
              </p14:xfrm>
            </p:contentPart>
          </mc:Choice>
          <mc:Fallback>
            <p:pic>
              <p:nvPicPr>
                <p:cNvPr id="38" name="Freihand 37">
                  <a:extLst>
                    <a:ext uri="{FF2B5EF4-FFF2-40B4-BE49-F238E27FC236}">
                      <a16:creationId xmlns:a16="http://schemas.microsoft.com/office/drawing/2014/main" id="{3EFC8B5D-3B38-49B3-A3CE-B9835F10B071}"/>
                    </a:ext>
                  </a:extLst>
                </p:cNvPr>
                <p:cNvPicPr/>
                <p:nvPr/>
              </p:nvPicPr>
              <p:blipFill>
                <a:blip r:embed="rId77"/>
                <a:stretch>
                  <a:fillRect/>
                </a:stretch>
              </p:blipFill>
              <p:spPr>
                <a:xfrm>
                  <a:off x="2719162" y="4443152"/>
                  <a:ext cx="75240" cy="821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3" name="Freihand 62">
                  <a:extLst>
                    <a:ext uri="{FF2B5EF4-FFF2-40B4-BE49-F238E27FC236}">
                      <a16:creationId xmlns:a16="http://schemas.microsoft.com/office/drawing/2014/main" id="{0FCA53DB-F72F-4B9E-841A-71B7D0925968}"/>
                    </a:ext>
                  </a:extLst>
                </p14:cNvPr>
                <p14:cNvContentPartPr/>
                <p14:nvPr/>
              </p14:nvContentPartPr>
              <p14:xfrm>
                <a:off x="2573362" y="4307432"/>
                <a:ext cx="66240" cy="100440"/>
              </p14:xfrm>
            </p:contentPart>
          </mc:Choice>
          <mc:Fallback>
            <p:pic>
              <p:nvPicPr>
                <p:cNvPr id="63" name="Freihand 62">
                  <a:extLst>
                    <a:ext uri="{FF2B5EF4-FFF2-40B4-BE49-F238E27FC236}">
                      <a16:creationId xmlns:a16="http://schemas.microsoft.com/office/drawing/2014/main" id="{0FCA53DB-F72F-4B9E-841A-71B7D0925968}"/>
                    </a:ext>
                  </a:extLst>
                </p:cNvPr>
                <p:cNvPicPr/>
                <p:nvPr/>
              </p:nvPicPr>
              <p:blipFill>
                <a:blip r:embed="rId79"/>
                <a:stretch>
                  <a:fillRect/>
                </a:stretch>
              </p:blipFill>
              <p:spPr>
                <a:xfrm>
                  <a:off x="2569042" y="4303112"/>
                  <a:ext cx="74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4" name="Freihand 63">
                  <a:extLst>
                    <a:ext uri="{FF2B5EF4-FFF2-40B4-BE49-F238E27FC236}">
                      <a16:creationId xmlns:a16="http://schemas.microsoft.com/office/drawing/2014/main" id="{60B8BE10-1031-418A-9ACE-506D5DDB7832}"/>
                    </a:ext>
                  </a:extLst>
                </p14:cNvPr>
                <p14:cNvContentPartPr/>
                <p14:nvPr/>
              </p14:nvContentPartPr>
              <p14:xfrm>
                <a:off x="2673802" y="4399952"/>
                <a:ext cx="7920" cy="7920"/>
              </p14:xfrm>
            </p:contentPart>
          </mc:Choice>
          <mc:Fallback>
            <p:pic>
              <p:nvPicPr>
                <p:cNvPr id="64" name="Freihand 63">
                  <a:extLst>
                    <a:ext uri="{FF2B5EF4-FFF2-40B4-BE49-F238E27FC236}">
                      <a16:creationId xmlns:a16="http://schemas.microsoft.com/office/drawing/2014/main" id="{60B8BE10-1031-418A-9ACE-506D5DDB7832}"/>
                    </a:ext>
                  </a:extLst>
                </p:cNvPr>
                <p:cNvPicPr/>
                <p:nvPr/>
              </p:nvPicPr>
              <p:blipFill>
                <a:blip r:embed="rId81"/>
                <a:stretch>
                  <a:fillRect/>
                </a:stretch>
              </p:blipFill>
              <p:spPr>
                <a:xfrm>
                  <a:off x="2669482" y="4395632"/>
                  <a:ext cx="16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5" name="Freihand 64">
                  <a:extLst>
                    <a:ext uri="{FF2B5EF4-FFF2-40B4-BE49-F238E27FC236}">
                      <a16:creationId xmlns:a16="http://schemas.microsoft.com/office/drawing/2014/main" id="{A47F35E5-E396-41E4-88B9-63E328FF511A}"/>
                    </a:ext>
                  </a:extLst>
                </p14:cNvPr>
                <p14:cNvContentPartPr/>
                <p14:nvPr/>
              </p14:nvContentPartPr>
              <p14:xfrm>
                <a:off x="2740762" y="4312472"/>
                <a:ext cx="71280" cy="87480"/>
              </p14:xfrm>
            </p:contentPart>
          </mc:Choice>
          <mc:Fallback>
            <p:pic>
              <p:nvPicPr>
                <p:cNvPr id="65" name="Freihand 64">
                  <a:extLst>
                    <a:ext uri="{FF2B5EF4-FFF2-40B4-BE49-F238E27FC236}">
                      <a16:creationId xmlns:a16="http://schemas.microsoft.com/office/drawing/2014/main" id="{A47F35E5-E396-41E4-88B9-63E328FF511A}"/>
                    </a:ext>
                  </a:extLst>
                </p:cNvPr>
                <p:cNvPicPr/>
                <p:nvPr/>
              </p:nvPicPr>
              <p:blipFill>
                <a:blip r:embed="rId83"/>
                <a:stretch>
                  <a:fillRect/>
                </a:stretch>
              </p:blipFill>
              <p:spPr>
                <a:xfrm>
                  <a:off x="2736442" y="4308152"/>
                  <a:ext cx="79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6" name="Freihand 65">
                  <a:extLst>
                    <a:ext uri="{FF2B5EF4-FFF2-40B4-BE49-F238E27FC236}">
                      <a16:creationId xmlns:a16="http://schemas.microsoft.com/office/drawing/2014/main" id="{1CCD5A44-7E1E-4BFB-A395-D4813218B167}"/>
                    </a:ext>
                  </a:extLst>
                </p14:cNvPr>
                <p14:cNvContentPartPr/>
                <p14:nvPr/>
              </p14:nvContentPartPr>
              <p14:xfrm>
                <a:off x="2824282" y="4296992"/>
                <a:ext cx="99360" cy="112320"/>
              </p14:xfrm>
            </p:contentPart>
          </mc:Choice>
          <mc:Fallback>
            <p:pic>
              <p:nvPicPr>
                <p:cNvPr id="66" name="Freihand 65">
                  <a:extLst>
                    <a:ext uri="{FF2B5EF4-FFF2-40B4-BE49-F238E27FC236}">
                      <a16:creationId xmlns:a16="http://schemas.microsoft.com/office/drawing/2014/main" id="{1CCD5A44-7E1E-4BFB-A395-D4813218B167}"/>
                    </a:ext>
                  </a:extLst>
                </p:cNvPr>
                <p:cNvPicPr/>
                <p:nvPr/>
              </p:nvPicPr>
              <p:blipFill>
                <a:blip r:embed="rId85"/>
                <a:stretch>
                  <a:fillRect/>
                </a:stretch>
              </p:blipFill>
              <p:spPr>
                <a:xfrm>
                  <a:off x="2819962" y="4292672"/>
                  <a:ext cx="108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7" name="Freihand 66">
                  <a:extLst>
                    <a:ext uri="{FF2B5EF4-FFF2-40B4-BE49-F238E27FC236}">
                      <a16:creationId xmlns:a16="http://schemas.microsoft.com/office/drawing/2014/main" id="{C5C45AC7-A9D6-439A-BF6B-2AF0B4FCEFA2}"/>
                    </a:ext>
                  </a:extLst>
                </p14:cNvPr>
                <p14:cNvContentPartPr/>
                <p14:nvPr/>
              </p14:nvContentPartPr>
              <p14:xfrm>
                <a:off x="2911762" y="4244432"/>
                <a:ext cx="77400" cy="129600"/>
              </p14:xfrm>
            </p:contentPart>
          </mc:Choice>
          <mc:Fallback>
            <p:pic>
              <p:nvPicPr>
                <p:cNvPr id="67" name="Freihand 66">
                  <a:extLst>
                    <a:ext uri="{FF2B5EF4-FFF2-40B4-BE49-F238E27FC236}">
                      <a16:creationId xmlns:a16="http://schemas.microsoft.com/office/drawing/2014/main" id="{C5C45AC7-A9D6-439A-BF6B-2AF0B4FCEFA2}"/>
                    </a:ext>
                  </a:extLst>
                </p:cNvPr>
                <p:cNvPicPr/>
                <p:nvPr/>
              </p:nvPicPr>
              <p:blipFill>
                <a:blip r:embed="rId87"/>
                <a:stretch>
                  <a:fillRect/>
                </a:stretch>
              </p:blipFill>
              <p:spPr>
                <a:xfrm>
                  <a:off x="2907442" y="4240112"/>
                  <a:ext cx="86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8" name="Freihand 67">
                  <a:extLst>
                    <a:ext uri="{FF2B5EF4-FFF2-40B4-BE49-F238E27FC236}">
                      <a16:creationId xmlns:a16="http://schemas.microsoft.com/office/drawing/2014/main" id="{574D4163-AB09-4978-9EB2-AD0AD1B0BB04}"/>
                    </a:ext>
                  </a:extLst>
                </p14:cNvPr>
                <p14:cNvContentPartPr/>
                <p14:nvPr/>
              </p14:nvContentPartPr>
              <p14:xfrm>
                <a:off x="2943802" y="4325432"/>
                <a:ext cx="100080" cy="63360"/>
              </p14:xfrm>
            </p:contentPart>
          </mc:Choice>
          <mc:Fallback>
            <p:pic>
              <p:nvPicPr>
                <p:cNvPr id="68" name="Freihand 67">
                  <a:extLst>
                    <a:ext uri="{FF2B5EF4-FFF2-40B4-BE49-F238E27FC236}">
                      <a16:creationId xmlns:a16="http://schemas.microsoft.com/office/drawing/2014/main" id="{574D4163-AB09-4978-9EB2-AD0AD1B0BB04}"/>
                    </a:ext>
                  </a:extLst>
                </p:cNvPr>
                <p:cNvPicPr/>
                <p:nvPr/>
              </p:nvPicPr>
              <p:blipFill>
                <a:blip r:embed="rId89"/>
                <a:stretch>
                  <a:fillRect/>
                </a:stretch>
              </p:blipFill>
              <p:spPr>
                <a:xfrm>
                  <a:off x="2939482" y="4321112"/>
                  <a:ext cx="108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9" name="Freihand 68">
                  <a:extLst>
                    <a:ext uri="{FF2B5EF4-FFF2-40B4-BE49-F238E27FC236}">
                      <a16:creationId xmlns:a16="http://schemas.microsoft.com/office/drawing/2014/main" id="{A36AB210-2FC6-4CB0-A613-7AEA142AB46D}"/>
                    </a:ext>
                  </a:extLst>
                </p14:cNvPr>
                <p14:cNvContentPartPr/>
                <p14:nvPr/>
              </p14:nvContentPartPr>
              <p14:xfrm>
                <a:off x="3023722" y="4290152"/>
                <a:ext cx="34560" cy="23760"/>
              </p14:xfrm>
            </p:contentPart>
          </mc:Choice>
          <mc:Fallback>
            <p:pic>
              <p:nvPicPr>
                <p:cNvPr id="69" name="Freihand 68">
                  <a:extLst>
                    <a:ext uri="{FF2B5EF4-FFF2-40B4-BE49-F238E27FC236}">
                      <a16:creationId xmlns:a16="http://schemas.microsoft.com/office/drawing/2014/main" id="{A36AB210-2FC6-4CB0-A613-7AEA142AB46D}"/>
                    </a:ext>
                  </a:extLst>
                </p:cNvPr>
                <p:cNvPicPr/>
                <p:nvPr/>
              </p:nvPicPr>
              <p:blipFill>
                <a:blip r:embed="rId91"/>
                <a:stretch>
                  <a:fillRect/>
                </a:stretch>
              </p:blipFill>
              <p:spPr>
                <a:xfrm>
                  <a:off x="3019402" y="4285832"/>
                  <a:ext cx="43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0" name="Freihand 69">
                  <a:extLst>
                    <a:ext uri="{FF2B5EF4-FFF2-40B4-BE49-F238E27FC236}">
                      <a16:creationId xmlns:a16="http://schemas.microsoft.com/office/drawing/2014/main" id="{909EA54B-E7D2-41EF-8713-AAF568ED6159}"/>
                    </a:ext>
                  </a:extLst>
                </p14:cNvPr>
                <p14:cNvContentPartPr/>
                <p14:nvPr/>
              </p14:nvContentPartPr>
              <p14:xfrm>
                <a:off x="3048562" y="4312832"/>
                <a:ext cx="53640" cy="92520"/>
              </p14:xfrm>
            </p:contentPart>
          </mc:Choice>
          <mc:Fallback>
            <p:pic>
              <p:nvPicPr>
                <p:cNvPr id="70" name="Freihand 69">
                  <a:extLst>
                    <a:ext uri="{FF2B5EF4-FFF2-40B4-BE49-F238E27FC236}">
                      <a16:creationId xmlns:a16="http://schemas.microsoft.com/office/drawing/2014/main" id="{909EA54B-E7D2-41EF-8713-AAF568ED6159}"/>
                    </a:ext>
                  </a:extLst>
                </p:cNvPr>
                <p:cNvPicPr/>
                <p:nvPr/>
              </p:nvPicPr>
              <p:blipFill>
                <a:blip r:embed="rId93"/>
                <a:stretch>
                  <a:fillRect/>
                </a:stretch>
              </p:blipFill>
              <p:spPr>
                <a:xfrm>
                  <a:off x="3044242" y="4308512"/>
                  <a:ext cx="62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1" name="Freihand 70">
                  <a:extLst>
                    <a:ext uri="{FF2B5EF4-FFF2-40B4-BE49-F238E27FC236}">
                      <a16:creationId xmlns:a16="http://schemas.microsoft.com/office/drawing/2014/main" id="{D68EE095-87CB-404E-B624-6EEA50FC6B71}"/>
                    </a:ext>
                  </a:extLst>
                </p14:cNvPr>
                <p14:cNvContentPartPr/>
                <p14:nvPr/>
              </p14:nvContentPartPr>
              <p14:xfrm>
                <a:off x="3106882" y="4309232"/>
                <a:ext cx="69480" cy="78120"/>
              </p14:xfrm>
            </p:contentPart>
          </mc:Choice>
          <mc:Fallback>
            <p:pic>
              <p:nvPicPr>
                <p:cNvPr id="71" name="Freihand 70">
                  <a:extLst>
                    <a:ext uri="{FF2B5EF4-FFF2-40B4-BE49-F238E27FC236}">
                      <a16:creationId xmlns:a16="http://schemas.microsoft.com/office/drawing/2014/main" id="{D68EE095-87CB-404E-B624-6EEA50FC6B71}"/>
                    </a:ext>
                  </a:extLst>
                </p:cNvPr>
                <p:cNvPicPr/>
                <p:nvPr/>
              </p:nvPicPr>
              <p:blipFill>
                <a:blip r:embed="rId95"/>
                <a:stretch>
                  <a:fillRect/>
                </a:stretch>
              </p:blipFill>
              <p:spPr>
                <a:xfrm>
                  <a:off x="3102562" y="4304912"/>
                  <a:ext cx="78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Freihand 71">
                  <a:extLst>
                    <a:ext uri="{FF2B5EF4-FFF2-40B4-BE49-F238E27FC236}">
                      <a16:creationId xmlns:a16="http://schemas.microsoft.com/office/drawing/2014/main" id="{BC98E0B1-5127-4755-9759-C85A677354EC}"/>
                    </a:ext>
                  </a:extLst>
                </p14:cNvPr>
                <p14:cNvContentPartPr/>
                <p14:nvPr/>
              </p14:nvContentPartPr>
              <p14:xfrm>
                <a:off x="2763442" y="4197272"/>
                <a:ext cx="51120" cy="33840"/>
              </p14:xfrm>
            </p:contentPart>
          </mc:Choice>
          <mc:Fallback>
            <p:pic>
              <p:nvPicPr>
                <p:cNvPr id="72" name="Freihand 71">
                  <a:extLst>
                    <a:ext uri="{FF2B5EF4-FFF2-40B4-BE49-F238E27FC236}">
                      <a16:creationId xmlns:a16="http://schemas.microsoft.com/office/drawing/2014/main" id="{BC98E0B1-5127-4755-9759-C85A677354EC}"/>
                    </a:ext>
                  </a:extLst>
                </p:cNvPr>
                <p:cNvPicPr/>
                <p:nvPr/>
              </p:nvPicPr>
              <p:blipFill>
                <a:blip r:embed="rId97"/>
                <a:stretch>
                  <a:fillRect/>
                </a:stretch>
              </p:blipFill>
              <p:spPr>
                <a:xfrm>
                  <a:off x="2759122" y="4192952"/>
                  <a:ext cx="59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4" name="Freihand 73">
                  <a:extLst>
                    <a:ext uri="{FF2B5EF4-FFF2-40B4-BE49-F238E27FC236}">
                      <a16:creationId xmlns:a16="http://schemas.microsoft.com/office/drawing/2014/main" id="{7C4E0B35-3F27-40CE-92A0-81A8566D2629}"/>
                    </a:ext>
                  </a:extLst>
                </p14:cNvPr>
                <p14:cNvContentPartPr/>
                <p14:nvPr/>
              </p14:nvContentPartPr>
              <p14:xfrm>
                <a:off x="2495962" y="4496432"/>
                <a:ext cx="70200" cy="91800"/>
              </p14:xfrm>
            </p:contentPart>
          </mc:Choice>
          <mc:Fallback>
            <p:pic>
              <p:nvPicPr>
                <p:cNvPr id="74" name="Freihand 73">
                  <a:extLst>
                    <a:ext uri="{FF2B5EF4-FFF2-40B4-BE49-F238E27FC236}">
                      <a16:creationId xmlns:a16="http://schemas.microsoft.com/office/drawing/2014/main" id="{7C4E0B35-3F27-40CE-92A0-81A8566D2629}"/>
                    </a:ext>
                  </a:extLst>
                </p:cNvPr>
                <p:cNvPicPr/>
                <p:nvPr/>
              </p:nvPicPr>
              <p:blipFill>
                <a:blip r:embed="rId99"/>
                <a:stretch>
                  <a:fillRect/>
                </a:stretch>
              </p:blipFill>
              <p:spPr>
                <a:xfrm>
                  <a:off x="2491642" y="4492112"/>
                  <a:ext cx="78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Freihand 74">
                  <a:extLst>
                    <a:ext uri="{FF2B5EF4-FFF2-40B4-BE49-F238E27FC236}">
                      <a16:creationId xmlns:a16="http://schemas.microsoft.com/office/drawing/2014/main" id="{1A46D4CB-5A8D-4545-B700-2DC7BF61152B}"/>
                    </a:ext>
                  </a:extLst>
                </p14:cNvPr>
                <p14:cNvContentPartPr/>
                <p14:nvPr/>
              </p14:nvContentPartPr>
              <p14:xfrm>
                <a:off x="2571922" y="4473392"/>
                <a:ext cx="61200" cy="97560"/>
              </p14:xfrm>
            </p:contentPart>
          </mc:Choice>
          <mc:Fallback>
            <p:pic>
              <p:nvPicPr>
                <p:cNvPr id="75" name="Freihand 74">
                  <a:extLst>
                    <a:ext uri="{FF2B5EF4-FFF2-40B4-BE49-F238E27FC236}">
                      <a16:creationId xmlns:a16="http://schemas.microsoft.com/office/drawing/2014/main" id="{1A46D4CB-5A8D-4545-B700-2DC7BF61152B}"/>
                    </a:ext>
                  </a:extLst>
                </p:cNvPr>
                <p:cNvPicPr/>
                <p:nvPr/>
              </p:nvPicPr>
              <p:blipFill>
                <a:blip r:embed="rId101"/>
                <a:stretch>
                  <a:fillRect/>
                </a:stretch>
              </p:blipFill>
              <p:spPr>
                <a:xfrm>
                  <a:off x="2567602" y="4469072"/>
                  <a:ext cx="69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Freihand 75">
                  <a:extLst>
                    <a:ext uri="{FF2B5EF4-FFF2-40B4-BE49-F238E27FC236}">
                      <a16:creationId xmlns:a16="http://schemas.microsoft.com/office/drawing/2014/main" id="{0444103C-02A2-417B-8508-E9C7B9834BC2}"/>
                    </a:ext>
                  </a:extLst>
                </p14:cNvPr>
                <p14:cNvContentPartPr/>
                <p14:nvPr/>
              </p14:nvContentPartPr>
              <p14:xfrm>
                <a:off x="2643202" y="4520912"/>
                <a:ext cx="154080" cy="55080"/>
              </p14:xfrm>
            </p:contentPart>
          </mc:Choice>
          <mc:Fallback>
            <p:pic>
              <p:nvPicPr>
                <p:cNvPr id="76" name="Freihand 75">
                  <a:extLst>
                    <a:ext uri="{FF2B5EF4-FFF2-40B4-BE49-F238E27FC236}">
                      <a16:creationId xmlns:a16="http://schemas.microsoft.com/office/drawing/2014/main" id="{0444103C-02A2-417B-8508-E9C7B9834BC2}"/>
                    </a:ext>
                  </a:extLst>
                </p:cNvPr>
                <p:cNvPicPr/>
                <p:nvPr/>
              </p:nvPicPr>
              <p:blipFill>
                <a:blip r:embed="rId103"/>
                <a:stretch>
                  <a:fillRect/>
                </a:stretch>
              </p:blipFill>
              <p:spPr>
                <a:xfrm>
                  <a:off x="2638882" y="4516592"/>
                  <a:ext cx="162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Freihand 76">
                  <a:extLst>
                    <a:ext uri="{FF2B5EF4-FFF2-40B4-BE49-F238E27FC236}">
                      <a16:creationId xmlns:a16="http://schemas.microsoft.com/office/drawing/2014/main" id="{3B1B0C53-8B15-4732-AEB4-895F1120BF2F}"/>
                    </a:ext>
                  </a:extLst>
                </p14:cNvPr>
                <p14:cNvContentPartPr/>
                <p14:nvPr/>
              </p14:nvContentPartPr>
              <p14:xfrm>
                <a:off x="2747962" y="4533512"/>
                <a:ext cx="43920" cy="9000"/>
              </p14:xfrm>
            </p:contentPart>
          </mc:Choice>
          <mc:Fallback>
            <p:pic>
              <p:nvPicPr>
                <p:cNvPr id="77" name="Freihand 76">
                  <a:extLst>
                    <a:ext uri="{FF2B5EF4-FFF2-40B4-BE49-F238E27FC236}">
                      <a16:creationId xmlns:a16="http://schemas.microsoft.com/office/drawing/2014/main" id="{3B1B0C53-8B15-4732-AEB4-895F1120BF2F}"/>
                    </a:ext>
                  </a:extLst>
                </p:cNvPr>
                <p:cNvPicPr/>
                <p:nvPr/>
              </p:nvPicPr>
              <p:blipFill>
                <a:blip r:embed="rId105"/>
                <a:stretch>
                  <a:fillRect/>
                </a:stretch>
              </p:blipFill>
              <p:spPr>
                <a:xfrm>
                  <a:off x="2743642" y="4529192"/>
                  <a:ext cx="52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8" name="Freihand 77">
                  <a:extLst>
                    <a:ext uri="{FF2B5EF4-FFF2-40B4-BE49-F238E27FC236}">
                      <a16:creationId xmlns:a16="http://schemas.microsoft.com/office/drawing/2014/main" id="{1C6595F8-1A9E-4C9F-BA4C-2B75D5077F16}"/>
                    </a:ext>
                  </a:extLst>
                </p14:cNvPr>
                <p14:cNvContentPartPr/>
                <p14:nvPr/>
              </p14:nvContentPartPr>
              <p14:xfrm>
                <a:off x="2863882" y="4479152"/>
                <a:ext cx="160200" cy="96120"/>
              </p14:xfrm>
            </p:contentPart>
          </mc:Choice>
          <mc:Fallback>
            <p:pic>
              <p:nvPicPr>
                <p:cNvPr id="78" name="Freihand 77">
                  <a:extLst>
                    <a:ext uri="{FF2B5EF4-FFF2-40B4-BE49-F238E27FC236}">
                      <a16:creationId xmlns:a16="http://schemas.microsoft.com/office/drawing/2014/main" id="{1C6595F8-1A9E-4C9F-BA4C-2B75D5077F16}"/>
                    </a:ext>
                  </a:extLst>
                </p:cNvPr>
                <p:cNvPicPr/>
                <p:nvPr/>
              </p:nvPicPr>
              <p:blipFill>
                <a:blip r:embed="rId107"/>
                <a:stretch>
                  <a:fillRect/>
                </a:stretch>
              </p:blipFill>
              <p:spPr>
                <a:xfrm>
                  <a:off x="2859562" y="4474832"/>
                  <a:ext cx="168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Freihand 78">
                  <a:extLst>
                    <a:ext uri="{FF2B5EF4-FFF2-40B4-BE49-F238E27FC236}">
                      <a16:creationId xmlns:a16="http://schemas.microsoft.com/office/drawing/2014/main" id="{DC00A5A9-ABF9-47B1-A777-7EED8E098A69}"/>
                    </a:ext>
                  </a:extLst>
                </p14:cNvPr>
                <p14:cNvContentPartPr/>
                <p14:nvPr/>
              </p14:nvContentPartPr>
              <p14:xfrm>
                <a:off x="3039202" y="4500392"/>
                <a:ext cx="52560" cy="66960"/>
              </p14:xfrm>
            </p:contentPart>
          </mc:Choice>
          <mc:Fallback>
            <p:pic>
              <p:nvPicPr>
                <p:cNvPr id="79" name="Freihand 78">
                  <a:extLst>
                    <a:ext uri="{FF2B5EF4-FFF2-40B4-BE49-F238E27FC236}">
                      <a16:creationId xmlns:a16="http://schemas.microsoft.com/office/drawing/2014/main" id="{DC00A5A9-ABF9-47B1-A777-7EED8E098A69}"/>
                    </a:ext>
                  </a:extLst>
                </p:cNvPr>
                <p:cNvPicPr/>
                <p:nvPr/>
              </p:nvPicPr>
              <p:blipFill>
                <a:blip r:embed="rId109"/>
                <a:stretch>
                  <a:fillRect/>
                </a:stretch>
              </p:blipFill>
              <p:spPr>
                <a:xfrm>
                  <a:off x="3034882" y="4496072"/>
                  <a:ext cx="61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Freihand 80">
                  <a:extLst>
                    <a:ext uri="{FF2B5EF4-FFF2-40B4-BE49-F238E27FC236}">
                      <a16:creationId xmlns:a16="http://schemas.microsoft.com/office/drawing/2014/main" id="{704AF8F7-CA53-4AFD-A113-2AFF0E3F2181}"/>
                    </a:ext>
                  </a:extLst>
                </p14:cNvPr>
                <p14:cNvContentPartPr/>
                <p14:nvPr/>
              </p14:nvContentPartPr>
              <p14:xfrm>
                <a:off x="2488762" y="4620272"/>
                <a:ext cx="57960" cy="108000"/>
              </p14:xfrm>
            </p:contentPart>
          </mc:Choice>
          <mc:Fallback>
            <p:pic>
              <p:nvPicPr>
                <p:cNvPr id="81" name="Freihand 80">
                  <a:extLst>
                    <a:ext uri="{FF2B5EF4-FFF2-40B4-BE49-F238E27FC236}">
                      <a16:creationId xmlns:a16="http://schemas.microsoft.com/office/drawing/2014/main" id="{704AF8F7-CA53-4AFD-A113-2AFF0E3F2181}"/>
                    </a:ext>
                  </a:extLst>
                </p:cNvPr>
                <p:cNvPicPr/>
                <p:nvPr/>
              </p:nvPicPr>
              <p:blipFill>
                <a:blip r:embed="rId111"/>
                <a:stretch>
                  <a:fillRect/>
                </a:stretch>
              </p:blipFill>
              <p:spPr>
                <a:xfrm>
                  <a:off x="2484442" y="4615952"/>
                  <a:ext cx="66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Freihand 81">
                  <a:extLst>
                    <a:ext uri="{FF2B5EF4-FFF2-40B4-BE49-F238E27FC236}">
                      <a16:creationId xmlns:a16="http://schemas.microsoft.com/office/drawing/2014/main" id="{EEA2924D-2D12-468F-9561-216F4B732D9B}"/>
                    </a:ext>
                  </a:extLst>
                </p14:cNvPr>
                <p14:cNvContentPartPr/>
                <p14:nvPr/>
              </p14:nvContentPartPr>
              <p14:xfrm>
                <a:off x="2560762" y="4650512"/>
                <a:ext cx="66600" cy="72360"/>
              </p14:xfrm>
            </p:contentPart>
          </mc:Choice>
          <mc:Fallback>
            <p:pic>
              <p:nvPicPr>
                <p:cNvPr id="82" name="Freihand 81">
                  <a:extLst>
                    <a:ext uri="{FF2B5EF4-FFF2-40B4-BE49-F238E27FC236}">
                      <a16:creationId xmlns:a16="http://schemas.microsoft.com/office/drawing/2014/main" id="{EEA2924D-2D12-468F-9561-216F4B732D9B}"/>
                    </a:ext>
                  </a:extLst>
                </p:cNvPr>
                <p:cNvPicPr/>
                <p:nvPr/>
              </p:nvPicPr>
              <p:blipFill>
                <a:blip r:embed="rId113"/>
                <a:stretch>
                  <a:fillRect/>
                </a:stretch>
              </p:blipFill>
              <p:spPr>
                <a:xfrm>
                  <a:off x="2556442" y="4646192"/>
                  <a:ext cx="75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Freihand 82">
                  <a:extLst>
                    <a:ext uri="{FF2B5EF4-FFF2-40B4-BE49-F238E27FC236}">
                      <a16:creationId xmlns:a16="http://schemas.microsoft.com/office/drawing/2014/main" id="{09FDF527-F8BB-44E7-882D-C23F4BE7D6CD}"/>
                    </a:ext>
                  </a:extLst>
                </p14:cNvPr>
                <p14:cNvContentPartPr/>
                <p14:nvPr/>
              </p14:nvContentPartPr>
              <p14:xfrm>
                <a:off x="2603602" y="4608392"/>
                <a:ext cx="50040" cy="112680"/>
              </p14:xfrm>
            </p:contentPart>
          </mc:Choice>
          <mc:Fallback>
            <p:pic>
              <p:nvPicPr>
                <p:cNvPr id="83" name="Freihand 82">
                  <a:extLst>
                    <a:ext uri="{FF2B5EF4-FFF2-40B4-BE49-F238E27FC236}">
                      <a16:creationId xmlns:a16="http://schemas.microsoft.com/office/drawing/2014/main" id="{09FDF527-F8BB-44E7-882D-C23F4BE7D6CD}"/>
                    </a:ext>
                  </a:extLst>
                </p:cNvPr>
                <p:cNvPicPr/>
                <p:nvPr/>
              </p:nvPicPr>
              <p:blipFill>
                <a:blip r:embed="rId115"/>
                <a:stretch>
                  <a:fillRect/>
                </a:stretch>
              </p:blipFill>
              <p:spPr>
                <a:xfrm>
                  <a:off x="2599282" y="4604072"/>
                  <a:ext cx="58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Freihand 83">
                  <a:extLst>
                    <a:ext uri="{FF2B5EF4-FFF2-40B4-BE49-F238E27FC236}">
                      <a16:creationId xmlns:a16="http://schemas.microsoft.com/office/drawing/2014/main" id="{3222CCCB-4D26-4E8E-A669-94ECCC3C4304}"/>
                    </a:ext>
                  </a:extLst>
                </p14:cNvPr>
                <p14:cNvContentPartPr/>
                <p14:nvPr/>
              </p14:nvContentPartPr>
              <p14:xfrm>
                <a:off x="2690722" y="4667072"/>
                <a:ext cx="39600" cy="57960"/>
              </p14:xfrm>
            </p:contentPart>
          </mc:Choice>
          <mc:Fallback>
            <p:pic>
              <p:nvPicPr>
                <p:cNvPr id="84" name="Freihand 83">
                  <a:extLst>
                    <a:ext uri="{FF2B5EF4-FFF2-40B4-BE49-F238E27FC236}">
                      <a16:creationId xmlns:a16="http://schemas.microsoft.com/office/drawing/2014/main" id="{3222CCCB-4D26-4E8E-A669-94ECCC3C4304}"/>
                    </a:ext>
                  </a:extLst>
                </p:cNvPr>
                <p:cNvPicPr/>
                <p:nvPr/>
              </p:nvPicPr>
              <p:blipFill>
                <a:blip r:embed="rId117"/>
                <a:stretch>
                  <a:fillRect/>
                </a:stretch>
              </p:blipFill>
              <p:spPr>
                <a:xfrm>
                  <a:off x="2686402" y="4662752"/>
                  <a:ext cx="48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Freihand 84">
                  <a:extLst>
                    <a:ext uri="{FF2B5EF4-FFF2-40B4-BE49-F238E27FC236}">
                      <a16:creationId xmlns:a16="http://schemas.microsoft.com/office/drawing/2014/main" id="{9B336E5A-1540-4782-8308-234AADD18F3F}"/>
                    </a:ext>
                  </a:extLst>
                </p14:cNvPr>
                <p14:cNvContentPartPr/>
                <p14:nvPr/>
              </p14:nvContentPartPr>
              <p14:xfrm>
                <a:off x="2742202" y="4636472"/>
                <a:ext cx="56880" cy="69480"/>
              </p14:xfrm>
            </p:contentPart>
          </mc:Choice>
          <mc:Fallback>
            <p:pic>
              <p:nvPicPr>
                <p:cNvPr id="85" name="Freihand 84">
                  <a:extLst>
                    <a:ext uri="{FF2B5EF4-FFF2-40B4-BE49-F238E27FC236}">
                      <a16:creationId xmlns:a16="http://schemas.microsoft.com/office/drawing/2014/main" id="{9B336E5A-1540-4782-8308-234AADD18F3F}"/>
                    </a:ext>
                  </a:extLst>
                </p:cNvPr>
                <p:cNvPicPr/>
                <p:nvPr/>
              </p:nvPicPr>
              <p:blipFill>
                <a:blip r:embed="rId119"/>
                <a:stretch>
                  <a:fillRect/>
                </a:stretch>
              </p:blipFill>
              <p:spPr>
                <a:xfrm>
                  <a:off x="2737882" y="4632152"/>
                  <a:ext cx="655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Freihand 85">
                  <a:extLst>
                    <a:ext uri="{FF2B5EF4-FFF2-40B4-BE49-F238E27FC236}">
                      <a16:creationId xmlns:a16="http://schemas.microsoft.com/office/drawing/2014/main" id="{C14EB456-DB64-42B0-BEB1-2E7A827880CF}"/>
                    </a:ext>
                  </a:extLst>
                </p14:cNvPr>
                <p14:cNvContentPartPr/>
                <p14:nvPr/>
              </p14:nvContentPartPr>
              <p14:xfrm>
                <a:off x="2858482" y="4655552"/>
                <a:ext cx="59760" cy="72720"/>
              </p14:xfrm>
            </p:contentPart>
          </mc:Choice>
          <mc:Fallback>
            <p:pic>
              <p:nvPicPr>
                <p:cNvPr id="86" name="Freihand 85">
                  <a:extLst>
                    <a:ext uri="{FF2B5EF4-FFF2-40B4-BE49-F238E27FC236}">
                      <a16:creationId xmlns:a16="http://schemas.microsoft.com/office/drawing/2014/main" id="{C14EB456-DB64-42B0-BEB1-2E7A827880CF}"/>
                    </a:ext>
                  </a:extLst>
                </p:cNvPr>
                <p:cNvPicPr/>
                <p:nvPr/>
              </p:nvPicPr>
              <p:blipFill>
                <a:blip r:embed="rId121"/>
                <a:stretch>
                  <a:fillRect/>
                </a:stretch>
              </p:blipFill>
              <p:spPr>
                <a:xfrm>
                  <a:off x="2854162" y="4651232"/>
                  <a:ext cx="68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7" name="Freihand 86">
                  <a:extLst>
                    <a:ext uri="{FF2B5EF4-FFF2-40B4-BE49-F238E27FC236}">
                      <a16:creationId xmlns:a16="http://schemas.microsoft.com/office/drawing/2014/main" id="{31ED665E-33EE-42E3-AF5C-65A8193F377E}"/>
                    </a:ext>
                  </a:extLst>
                </p14:cNvPr>
                <p14:cNvContentPartPr/>
                <p14:nvPr/>
              </p14:nvContentPartPr>
              <p14:xfrm>
                <a:off x="2932642" y="4668872"/>
                <a:ext cx="105480" cy="40320"/>
              </p14:xfrm>
            </p:contentPart>
          </mc:Choice>
          <mc:Fallback>
            <p:pic>
              <p:nvPicPr>
                <p:cNvPr id="87" name="Freihand 86">
                  <a:extLst>
                    <a:ext uri="{FF2B5EF4-FFF2-40B4-BE49-F238E27FC236}">
                      <a16:creationId xmlns:a16="http://schemas.microsoft.com/office/drawing/2014/main" id="{31ED665E-33EE-42E3-AF5C-65A8193F377E}"/>
                    </a:ext>
                  </a:extLst>
                </p:cNvPr>
                <p:cNvPicPr/>
                <p:nvPr/>
              </p:nvPicPr>
              <p:blipFill>
                <a:blip r:embed="rId123"/>
                <a:stretch>
                  <a:fillRect/>
                </a:stretch>
              </p:blipFill>
              <p:spPr>
                <a:xfrm>
                  <a:off x="2928322" y="4664552"/>
                  <a:ext cx="114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Freihand 87">
                  <a:extLst>
                    <a:ext uri="{FF2B5EF4-FFF2-40B4-BE49-F238E27FC236}">
                      <a16:creationId xmlns:a16="http://schemas.microsoft.com/office/drawing/2014/main" id="{9CD310DB-4C8D-4852-BEC9-7DED2FC23C44}"/>
                    </a:ext>
                  </a:extLst>
                </p14:cNvPr>
                <p14:cNvContentPartPr/>
                <p14:nvPr/>
              </p14:nvContentPartPr>
              <p14:xfrm>
                <a:off x="3056842" y="4606952"/>
                <a:ext cx="72000" cy="131400"/>
              </p14:xfrm>
            </p:contentPart>
          </mc:Choice>
          <mc:Fallback>
            <p:pic>
              <p:nvPicPr>
                <p:cNvPr id="88" name="Freihand 87">
                  <a:extLst>
                    <a:ext uri="{FF2B5EF4-FFF2-40B4-BE49-F238E27FC236}">
                      <a16:creationId xmlns:a16="http://schemas.microsoft.com/office/drawing/2014/main" id="{9CD310DB-4C8D-4852-BEC9-7DED2FC23C44}"/>
                    </a:ext>
                  </a:extLst>
                </p:cNvPr>
                <p:cNvPicPr/>
                <p:nvPr/>
              </p:nvPicPr>
              <p:blipFill>
                <a:blip r:embed="rId125"/>
                <a:stretch>
                  <a:fillRect/>
                </a:stretch>
              </p:blipFill>
              <p:spPr>
                <a:xfrm>
                  <a:off x="3052522" y="4602632"/>
                  <a:ext cx="80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9" name="Freihand 88">
                  <a:extLst>
                    <a:ext uri="{FF2B5EF4-FFF2-40B4-BE49-F238E27FC236}">
                      <a16:creationId xmlns:a16="http://schemas.microsoft.com/office/drawing/2014/main" id="{3E74035D-0858-4331-A1DA-4C1601F453A8}"/>
                    </a:ext>
                  </a:extLst>
                </p14:cNvPr>
                <p14:cNvContentPartPr/>
                <p14:nvPr/>
              </p14:nvContentPartPr>
              <p14:xfrm>
                <a:off x="3139282" y="4638992"/>
                <a:ext cx="105120" cy="69480"/>
              </p14:xfrm>
            </p:contentPart>
          </mc:Choice>
          <mc:Fallback>
            <p:pic>
              <p:nvPicPr>
                <p:cNvPr id="89" name="Freihand 88">
                  <a:extLst>
                    <a:ext uri="{FF2B5EF4-FFF2-40B4-BE49-F238E27FC236}">
                      <a16:creationId xmlns:a16="http://schemas.microsoft.com/office/drawing/2014/main" id="{3E74035D-0858-4331-A1DA-4C1601F453A8}"/>
                    </a:ext>
                  </a:extLst>
                </p:cNvPr>
                <p:cNvPicPr/>
                <p:nvPr/>
              </p:nvPicPr>
              <p:blipFill>
                <a:blip r:embed="rId127"/>
                <a:stretch>
                  <a:fillRect/>
                </a:stretch>
              </p:blipFill>
              <p:spPr>
                <a:xfrm>
                  <a:off x="3134962" y="4634672"/>
                  <a:ext cx="113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0" name="Freihand 89">
                  <a:extLst>
                    <a:ext uri="{FF2B5EF4-FFF2-40B4-BE49-F238E27FC236}">
                      <a16:creationId xmlns:a16="http://schemas.microsoft.com/office/drawing/2014/main" id="{EAE7B6CE-173A-436E-B30F-3DD896A0221E}"/>
                    </a:ext>
                  </a:extLst>
                </p14:cNvPr>
                <p14:cNvContentPartPr/>
                <p14:nvPr/>
              </p14:nvContentPartPr>
              <p14:xfrm>
                <a:off x="3259162" y="4626032"/>
                <a:ext cx="50760" cy="79920"/>
              </p14:xfrm>
            </p:contentPart>
          </mc:Choice>
          <mc:Fallback>
            <p:pic>
              <p:nvPicPr>
                <p:cNvPr id="90" name="Freihand 89">
                  <a:extLst>
                    <a:ext uri="{FF2B5EF4-FFF2-40B4-BE49-F238E27FC236}">
                      <a16:creationId xmlns:a16="http://schemas.microsoft.com/office/drawing/2014/main" id="{EAE7B6CE-173A-436E-B30F-3DD896A0221E}"/>
                    </a:ext>
                  </a:extLst>
                </p:cNvPr>
                <p:cNvPicPr/>
                <p:nvPr/>
              </p:nvPicPr>
              <p:blipFill>
                <a:blip r:embed="rId129"/>
                <a:stretch>
                  <a:fillRect/>
                </a:stretch>
              </p:blipFill>
              <p:spPr>
                <a:xfrm>
                  <a:off x="3254842" y="4621712"/>
                  <a:ext cx="59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1" name="Freihand 90">
                  <a:extLst>
                    <a:ext uri="{FF2B5EF4-FFF2-40B4-BE49-F238E27FC236}">
                      <a16:creationId xmlns:a16="http://schemas.microsoft.com/office/drawing/2014/main" id="{B8966F4F-1160-45DF-A2B2-BAD2B20FE48D}"/>
                    </a:ext>
                  </a:extLst>
                </p14:cNvPr>
                <p14:cNvContentPartPr/>
                <p14:nvPr/>
              </p14:nvContentPartPr>
              <p14:xfrm>
                <a:off x="3311002" y="4566992"/>
                <a:ext cx="23400" cy="117000"/>
              </p14:xfrm>
            </p:contentPart>
          </mc:Choice>
          <mc:Fallback>
            <p:pic>
              <p:nvPicPr>
                <p:cNvPr id="91" name="Freihand 90">
                  <a:extLst>
                    <a:ext uri="{FF2B5EF4-FFF2-40B4-BE49-F238E27FC236}">
                      <a16:creationId xmlns:a16="http://schemas.microsoft.com/office/drawing/2014/main" id="{B8966F4F-1160-45DF-A2B2-BAD2B20FE48D}"/>
                    </a:ext>
                  </a:extLst>
                </p:cNvPr>
                <p:cNvPicPr/>
                <p:nvPr/>
              </p:nvPicPr>
              <p:blipFill>
                <a:blip r:embed="rId131"/>
                <a:stretch>
                  <a:fillRect/>
                </a:stretch>
              </p:blipFill>
              <p:spPr>
                <a:xfrm>
                  <a:off x="3306682" y="4562672"/>
                  <a:ext cx="32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2" name="Freihand 91">
                  <a:extLst>
                    <a:ext uri="{FF2B5EF4-FFF2-40B4-BE49-F238E27FC236}">
                      <a16:creationId xmlns:a16="http://schemas.microsoft.com/office/drawing/2014/main" id="{B16797EF-7CFF-46E4-9874-D945FFA57FAB}"/>
                    </a:ext>
                  </a:extLst>
                </p14:cNvPr>
                <p14:cNvContentPartPr/>
                <p14:nvPr/>
              </p14:nvContentPartPr>
              <p14:xfrm>
                <a:off x="3348802" y="4619192"/>
                <a:ext cx="114120" cy="54000"/>
              </p14:xfrm>
            </p:contentPart>
          </mc:Choice>
          <mc:Fallback>
            <p:pic>
              <p:nvPicPr>
                <p:cNvPr id="92" name="Freihand 91">
                  <a:extLst>
                    <a:ext uri="{FF2B5EF4-FFF2-40B4-BE49-F238E27FC236}">
                      <a16:creationId xmlns:a16="http://schemas.microsoft.com/office/drawing/2014/main" id="{B16797EF-7CFF-46E4-9874-D945FFA57FAB}"/>
                    </a:ext>
                  </a:extLst>
                </p:cNvPr>
                <p:cNvPicPr/>
                <p:nvPr/>
              </p:nvPicPr>
              <p:blipFill>
                <a:blip r:embed="rId133"/>
                <a:stretch>
                  <a:fillRect/>
                </a:stretch>
              </p:blipFill>
              <p:spPr>
                <a:xfrm>
                  <a:off x="3344482" y="4614872"/>
                  <a:ext cx="122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4" name="Freihand 93">
                  <a:extLst>
                    <a:ext uri="{FF2B5EF4-FFF2-40B4-BE49-F238E27FC236}">
                      <a16:creationId xmlns:a16="http://schemas.microsoft.com/office/drawing/2014/main" id="{FDB731B1-2179-4F65-9415-52B793E94CCC}"/>
                    </a:ext>
                  </a:extLst>
                </p14:cNvPr>
                <p14:cNvContentPartPr/>
                <p14:nvPr/>
              </p14:nvContentPartPr>
              <p14:xfrm>
                <a:off x="2508202" y="4824032"/>
                <a:ext cx="14400" cy="92520"/>
              </p14:xfrm>
            </p:contentPart>
          </mc:Choice>
          <mc:Fallback>
            <p:pic>
              <p:nvPicPr>
                <p:cNvPr id="94" name="Freihand 93">
                  <a:extLst>
                    <a:ext uri="{FF2B5EF4-FFF2-40B4-BE49-F238E27FC236}">
                      <a16:creationId xmlns:a16="http://schemas.microsoft.com/office/drawing/2014/main" id="{FDB731B1-2179-4F65-9415-52B793E94CCC}"/>
                    </a:ext>
                  </a:extLst>
                </p:cNvPr>
                <p:cNvPicPr/>
                <p:nvPr/>
              </p:nvPicPr>
              <p:blipFill>
                <a:blip r:embed="rId135"/>
                <a:stretch>
                  <a:fillRect/>
                </a:stretch>
              </p:blipFill>
              <p:spPr>
                <a:xfrm>
                  <a:off x="2503882" y="4819712"/>
                  <a:ext cx="23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5" name="Freihand 94">
                  <a:extLst>
                    <a:ext uri="{FF2B5EF4-FFF2-40B4-BE49-F238E27FC236}">
                      <a16:creationId xmlns:a16="http://schemas.microsoft.com/office/drawing/2014/main" id="{AC0DF295-7878-4658-908A-80819866195A}"/>
                    </a:ext>
                  </a:extLst>
                </p14:cNvPr>
                <p14:cNvContentPartPr/>
                <p14:nvPr/>
              </p14:nvContentPartPr>
              <p14:xfrm>
                <a:off x="2466442" y="4854992"/>
                <a:ext cx="94680" cy="5760"/>
              </p14:xfrm>
            </p:contentPart>
          </mc:Choice>
          <mc:Fallback>
            <p:pic>
              <p:nvPicPr>
                <p:cNvPr id="95" name="Freihand 94">
                  <a:extLst>
                    <a:ext uri="{FF2B5EF4-FFF2-40B4-BE49-F238E27FC236}">
                      <a16:creationId xmlns:a16="http://schemas.microsoft.com/office/drawing/2014/main" id="{AC0DF295-7878-4658-908A-80819866195A}"/>
                    </a:ext>
                  </a:extLst>
                </p:cNvPr>
                <p:cNvPicPr/>
                <p:nvPr/>
              </p:nvPicPr>
              <p:blipFill>
                <a:blip r:embed="rId137"/>
                <a:stretch>
                  <a:fillRect/>
                </a:stretch>
              </p:blipFill>
              <p:spPr>
                <a:xfrm>
                  <a:off x="2462122" y="4850672"/>
                  <a:ext cx="103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6" name="Freihand 95">
                  <a:extLst>
                    <a:ext uri="{FF2B5EF4-FFF2-40B4-BE49-F238E27FC236}">
                      <a16:creationId xmlns:a16="http://schemas.microsoft.com/office/drawing/2014/main" id="{327F310C-82E1-493D-9761-E4FCE4FE380B}"/>
                    </a:ext>
                  </a:extLst>
                </p14:cNvPr>
                <p14:cNvContentPartPr/>
                <p14:nvPr/>
              </p14:nvContentPartPr>
              <p14:xfrm>
                <a:off x="2636722" y="4802432"/>
                <a:ext cx="10800" cy="113760"/>
              </p14:xfrm>
            </p:contentPart>
          </mc:Choice>
          <mc:Fallback>
            <p:pic>
              <p:nvPicPr>
                <p:cNvPr id="96" name="Freihand 95">
                  <a:extLst>
                    <a:ext uri="{FF2B5EF4-FFF2-40B4-BE49-F238E27FC236}">
                      <a16:creationId xmlns:a16="http://schemas.microsoft.com/office/drawing/2014/main" id="{327F310C-82E1-493D-9761-E4FCE4FE380B}"/>
                    </a:ext>
                  </a:extLst>
                </p:cNvPr>
                <p:cNvPicPr/>
                <p:nvPr/>
              </p:nvPicPr>
              <p:blipFill>
                <a:blip r:embed="rId139"/>
                <a:stretch>
                  <a:fillRect/>
                </a:stretch>
              </p:blipFill>
              <p:spPr>
                <a:xfrm>
                  <a:off x="2632402" y="4798112"/>
                  <a:ext cx="19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7" name="Freihand 96">
                  <a:extLst>
                    <a:ext uri="{FF2B5EF4-FFF2-40B4-BE49-F238E27FC236}">
                      <a16:creationId xmlns:a16="http://schemas.microsoft.com/office/drawing/2014/main" id="{82BC5363-5A40-47C6-83CB-AEDDF201966D}"/>
                    </a:ext>
                  </a:extLst>
                </p14:cNvPr>
                <p14:cNvContentPartPr/>
                <p14:nvPr/>
              </p14:nvContentPartPr>
              <p14:xfrm>
                <a:off x="2565442" y="4790192"/>
                <a:ext cx="115920" cy="105480"/>
              </p14:xfrm>
            </p:contentPart>
          </mc:Choice>
          <mc:Fallback>
            <p:pic>
              <p:nvPicPr>
                <p:cNvPr id="97" name="Freihand 96">
                  <a:extLst>
                    <a:ext uri="{FF2B5EF4-FFF2-40B4-BE49-F238E27FC236}">
                      <a16:creationId xmlns:a16="http://schemas.microsoft.com/office/drawing/2014/main" id="{82BC5363-5A40-47C6-83CB-AEDDF201966D}"/>
                    </a:ext>
                  </a:extLst>
                </p:cNvPr>
                <p:cNvPicPr/>
                <p:nvPr/>
              </p:nvPicPr>
              <p:blipFill>
                <a:blip r:embed="rId141"/>
                <a:stretch>
                  <a:fillRect/>
                </a:stretch>
              </p:blipFill>
              <p:spPr>
                <a:xfrm>
                  <a:off x="2561122" y="4785872"/>
                  <a:ext cx="124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8" name="Freihand 97">
                  <a:extLst>
                    <a:ext uri="{FF2B5EF4-FFF2-40B4-BE49-F238E27FC236}">
                      <a16:creationId xmlns:a16="http://schemas.microsoft.com/office/drawing/2014/main" id="{A6B917F0-C161-464E-ACBF-ACF6293C4B18}"/>
                    </a:ext>
                  </a:extLst>
                </p14:cNvPr>
                <p14:cNvContentPartPr/>
                <p14:nvPr/>
              </p14:nvContentPartPr>
              <p14:xfrm>
                <a:off x="2688202" y="4826912"/>
                <a:ext cx="46800" cy="69120"/>
              </p14:xfrm>
            </p:contentPart>
          </mc:Choice>
          <mc:Fallback>
            <p:pic>
              <p:nvPicPr>
                <p:cNvPr id="98" name="Freihand 97">
                  <a:extLst>
                    <a:ext uri="{FF2B5EF4-FFF2-40B4-BE49-F238E27FC236}">
                      <a16:creationId xmlns:a16="http://schemas.microsoft.com/office/drawing/2014/main" id="{A6B917F0-C161-464E-ACBF-ACF6293C4B18}"/>
                    </a:ext>
                  </a:extLst>
                </p:cNvPr>
                <p:cNvPicPr/>
                <p:nvPr/>
              </p:nvPicPr>
              <p:blipFill>
                <a:blip r:embed="rId143"/>
                <a:stretch>
                  <a:fillRect/>
                </a:stretch>
              </p:blipFill>
              <p:spPr>
                <a:xfrm>
                  <a:off x="2683882" y="4822592"/>
                  <a:ext cx="55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9" name="Freihand 98">
                  <a:extLst>
                    <a:ext uri="{FF2B5EF4-FFF2-40B4-BE49-F238E27FC236}">
                      <a16:creationId xmlns:a16="http://schemas.microsoft.com/office/drawing/2014/main" id="{83233DF9-6C3D-41E5-A878-F7BE0FAC9417}"/>
                    </a:ext>
                  </a:extLst>
                </p14:cNvPr>
                <p14:cNvContentPartPr/>
                <p14:nvPr/>
              </p14:nvContentPartPr>
              <p14:xfrm>
                <a:off x="2744002" y="4839152"/>
                <a:ext cx="102240" cy="54000"/>
              </p14:xfrm>
            </p:contentPart>
          </mc:Choice>
          <mc:Fallback>
            <p:pic>
              <p:nvPicPr>
                <p:cNvPr id="99" name="Freihand 98">
                  <a:extLst>
                    <a:ext uri="{FF2B5EF4-FFF2-40B4-BE49-F238E27FC236}">
                      <a16:creationId xmlns:a16="http://schemas.microsoft.com/office/drawing/2014/main" id="{83233DF9-6C3D-41E5-A878-F7BE0FAC9417}"/>
                    </a:ext>
                  </a:extLst>
                </p:cNvPr>
                <p:cNvPicPr/>
                <p:nvPr/>
              </p:nvPicPr>
              <p:blipFill>
                <a:blip r:embed="rId145"/>
                <a:stretch>
                  <a:fillRect/>
                </a:stretch>
              </p:blipFill>
              <p:spPr>
                <a:xfrm>
                  <a:off x="2739682" y="4834832"/>
                  <a:ext cx="110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0" name="Freihand 99">
                  <a:extLst>
                    <a:ext uri="{FF2B5EF4-FFF2-40B4-BE49-F238E27FC236}">
                      <a16:creationId xmlns:a16="http://schemas.microsoft.com/office/drawing/2014/main" id="{501B1370-8EA5-4DD1-BA4A-596BD8323FBB}"/>
                    </a:ext>
                  </a:extLst>
                </p14:cNvPr>
                <p14:cNvContentPartPr/>
                <p14:nvPr/>
              </p14:nvContentPartPr>
              <p14:xfrm>
                <a:off x="2903122" y="4776872"/>
                <a:ext cx="10440" cy="148320"/>
              </p14:xfrm>
            </p:contentPart>
          </mc:Choice>
          <mc:Fallback>
            <p:pic>
              <p:nvPicPr>
                <p:cNvPr id="100" name="Freihand 99">
                  <a:extLst>
                    <a:ext uri="{FF2B5EF4-FFF2-40B4-BE49-F238E27FC236}">
                      <a16:creationId xmlns:a16="http://schemas.microsoft.com/office/drawing/2014/main" id="{501B1370-8EA5-4DD1-BA4A-596BD8323FBB}"/>
                    </a:ext>
                  </a:extLst>
                </p:cNvPr>
                <p:cNvPicPr/>
                <p:nvPr/>
              </p:nvPicPr>
              <p:blipFill>
                <a:blip r:embed="rId147"/>
                <a:stretch>
                  <a:fillRect/>
                </a:stretch>
              </p:blipFill>
              <p:spPr>
                <a:xfrm>
                  <a:off x="2898802" y="4772552"/>
                  <a:ext cx="19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1" name="Freihand 100">
                  <a:extLst>
                    <a:ext uri="{FF2B5EF4-FFF2-40B4-BE49-F238E27FC236}">
                      <a16:creationId xmlns:a16="http://schemas.microsoft.com/office/drawing/2014/main" id="{95E46708-C703-4EC0-8115-CA32397BC0BF}"/>
                    </a:ext>
                  </a:extLst>
                </p14:cNvPr>
                <p14:cNvContentPartPr/>
                <p14:nvPr/>
              </p14:nvContentPartPr>
              <p14:xfrm>
                <a:off x="2992762" y="4808192"/>
                <a:ext cx="16200" cy="98640"/>
              </p14:xfrm>
            </p:contentPart>
          </mc:Choice>
          <mc:Fallback>
            <p:pic>
              <p:nvPicPr>
                <p:cNvPr id="101" name="Freihand 100">
                  <a:extLst>
                    <a:ext uri="{FF2B5EF4-FFF2-40B4-BE49-F238E27FC236}">
                      <a16:creationId xmlns:a16="http://schemas.microsoft.com/office/drawing/2014/main" id="{95E46708-C703-4EC0-8115-CA32397BC0BF}"/>
                    </a:ext>
                  </a:extLst>
                </p:cNvPr>
                <p:cNvPicPr/>
                <p:nvPr/>
              </p:nvPicPr>
              <p:blipFill>
                <a:blip r:embed="rId149"/>
                <a:stretch>
                  <a:fillRect/>
                </a:stretch>
              </p:blipFill>
              <p:spPr>
                <a:xfrm>
                  <a:off x="2988442" y="4803872"/>
                  <a:ext cx="24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2" name="Freihand 101">
                  <a:extLst>
                    <a:ext uri="{FF2B5EF4-FFF2-40B4-BE49-F238E27FC236}">
                      <a16:creationId xmlns:a16="http://schemas.microsoft.com/office/drawing/2014/main" id="{D8CE33C6-D25A-4BB4-BDF9-8AC8C1A2D161}"/>
                    </a:ext>
                  </a:extLst>
                </p14:cNvPr>
                <p14:cNvContentPartPr/>
                <p14:nvPr/>
              </p14:nvContentPartPr>
              <p14:xfrm>
                <a:off x="2954242" y="4855352"/>
                <a:ext cx="88920" cy="39600"/>
              </p14:xfrm>
            </p:contentPart>
          </mc:Choice>
          <mc:Fallback>
            <p:pic>
              <p:nvPicPr>
                <p:cNvPr id="102" name="Freihand 101">
                  <a:extLst>
                    <a:ext uri="{FF2B5EF4-FFF2-40B4-BE49-F238E27FC236}">
                      <a16:creationId xmlns:a16="http://schemas.microsoft.com/office/drawing/2014/main" id="{D8CE33C6-D25A-4BB4-BDF9-8AC8C1A2D161}"/>
                    </a:ext>
                  </a:extLst>
                </p:cNvPr>
                <p:cNvPicPr/>
                <p:nvPr/>
              </p:nvPicPr>
              <p:blipFill>
                <a:blip r:embed="rId151"/>
                <a:stretch>
                  <a:fillRect/>
                </a:stretch>
              </p:blipFill>
              <p:spPr>
                <a:xfrm>
                  <a:off x="2949922" y="4851032"/>
                  <a:ext cx="97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3" name="Freihand 102">
                  <a:extLst>
                    <a:ext uri="{FF2B5EF4-FFF2-40B4-BE49-F238E27FC236}">
                      <a16:creationId xmlns:a16="http://schemas.microsoft.com/office/drawing/2014/main" id="{EB0C1F08-0FCB-4ECB-9FCF-AC0DBAB3A78A}"/>
                    </a:ext>
                  </a:extLst>
                </p14:cNvPr>
                <p14:cNvContentPartPr/>
                <p14:nvPr/>
              </p14:nvContentPartPr>
              <p14:xfrm>
                <a:off x="2941282" y="4785512"/>
                <a:ext cx="86400" cy="5040"/>
              </p14:xfrm>
            </p:contentPart>
          </mc:Choice>
          <mc:Fallback>
            <p:pic>
              <p:nvPicPr>
                <p:cNvPr id="103" name="Freihand 102">
                  <a:extLst>
                    <a:ext uri="{FF2B5EF4-FFF2-40B4-BE49-F238E27FC236}">
                      <a16:creationId xmlns:a16="http://schemas.microsoft.com/office/drawing/2014/main" id="{EB0C1F08-0FCB-4ECB-9FCF-AC0DBAB3A78A}"/>
                    </a:ext>
                  </a:extLst>
                </p:cNvPr>
                <p:cNvPicPr/>
                <p:nvPr/>
              </p:nvPicPr>
              <p:blipFill>
                <a:blip r:embed="rId153"/>
                <a:stretch>
                  <a:fillRect/>
                </a:stretch>
              </p:blipFill>
              <p:spPr>
                <a:xfrm>
                  <a:off x="2936962" y="4781192"/>
                  <a:ext cx="95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4" name="Freihand 103">
                  <a:extLst>
                    <a:ext uri="{FF2B5EF4-FFF2-40B4-BE49-F238E27FC236}">
                      <a16:creationId xmlns:a16="http://schemas.microsoft.com/office/drawing/2014/main" id="{CB0DDD6E-F6A8-46B5-B018-410FC4689A13}"/>
                    </a:ext>
                  </a:extLst>
                </p14:cNvPr>
                <p14:cNvContentPartPr/>
                <p14:nvPr/>
              </p14:nvContentPartPr>
              <p14:xfrm>
                <a:off x="3045322" y="4815392"/>
                <a:ext cx="47160" cy="87480"/>
              </p14:xfrm>
            </p:contentPart>
          </mc:Choice>
          <mc:Fallback>
            <p:pic>
              <p:nvPicPr>
                <p:cNvPr id="104" name="Freihand 103">
                  <a:extLst>
                    <a:ext uri="{FF2B5EF4-FFF2-40B4-BE49-F238E27FC236}">
                      <a16:creationId xmlns:a16="http://schemas.microsoft.com/office/drawing/2014/main" id="{CB0DDD6E-F6A8-46B5-B018-410FC4689A13}"/>
                    </a:ext>
                  </a:extLst>
                </p:cNvPr>
                <p:cNvPicPr/>
                <p:nvPr/>
              </p:nvPicPr>
              <p:blipFill>
                <a:blip r:embed="rId155"/>
                <a:stretch>
                  <a:fillRect/>
                </a:stretch>
              </p:blipFill>
              <p:spPr>
                <a:xfrm>
                  <a:off x="3041002" y="4811072"/>
                  <a:ext cx="55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 name="Freihand 104">
                  <a:extLst>
                    <a:ext uri="{FF2B5EF4-FFF2-40B4-BE49-F238E27FC236}">
                      <a16:creationId xmlns:a16="http://schemas.microsoft.com/office/drawing/2014/main" id="{B4CD7C78-51F6-4F12-82EE-1257189B2885}"/>
                    </a:ext>
                  </a:extLst>
                </p14:cNvPr>
                <p14:cNvContentPartPr/>
                <p14:nvPr/>
              </p14:nvContentPartPr>
              <p14:xfrm>
                <a:off x="3114082" y="4819352"/>
                <a:ext cx="69480" cy="59760"/>
              </p14:xfrm>
            </p:contentPart>
          </mc:Choice>
          <mc:Fallback>
            <p:pic>
              <p:nvPicPr>
                <p:cNvPr id="105" name="Freihand 104">
                  <a:extLst>
                    <a:ext uri="{FF2B5EF4-FFF2-40B4-BE49-F238E27FC236}">
                      <a16:creationId xmlns:a16="http://schemas.microsoft.com/office/drawing/2014/main" id="{B4CD7C78-51F6-4F12-82EE-1257189B2885}"/>
                    </a:ext>
                  </a:extLst>
                </p:cNvPr>
                <p:cNvPicPr/>
                <p:nvPr/>
              </p:nvPicPr>
              <p:blipFill>
                <a:blip r:embed="rId157"/>
                <a:stretch>
                  <a:fillRect/>
                </a:stretch>
              </p:blipFill>
              <p:spPr>
                <a:xfrm>
                  <a:off x="3109762" y="4815032"/>
                  <a:ext cx="78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6" name="Freihand 105">
                  <a:extLst>
                    <a:ext uri="{FF2B5EF4-FFF2-40B4-BE49-F238E27FC236}">
                      <a16:creationId xmlns:a16="http://schemas.microsoft.com/office/drawing/2014/main" id="{6E5935B4-1FEB-4BB1-9EE3-5F7E2436CFFF}"/>
                    </a:ext>
                  </a:extLst>
                </p14:cNvPr>
                <p14:cNvContentPartPr/>
                <p14:nvPr/>
              </p14:nvContentPartPr>
              <p14:xfrm>
                <a:off x="3197242" y="4753832"/>
                <a:ext cx="75600" cy="114840"/>
              </p14:xfrm>
            </p:contentPart>
          </mc:Choice>
          <mc:Fallback>
            <p:pic>
              <p:nvPicPr>
                <p:cNvPr id="106" name="Freihand 105">
                  <a:extLst>
                    <a:ext uri="{FF2B5EF4-FFF2-40B4-BE49-F238E27FC236}">
                      <a16:creationId xmlns:a16="http://schemas.microsoft.com/office/drawing/2014/main" id="{6E5935B4-1FEB-4BB1-9EE3-5F7E2436CFFF}"/>
                    </a:ext>
                  </a:extLst>
                </p:cNvPr>
                <p:cNvPicPr/>
                <p:nvPr/>
              </p:nvPicPr>
              <p:blipFill>
                <a:blip r:embed="rId159"/>
                <a:stretch>
                  <a:fillRect/>
                </a:stretch>
              </p:blipFill>
              <p:spPr>
                <a:xfrm>
                  <a:off x="3192922" y="4749512"/>
                  <a:ext cx="84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7" name="Freihand 106">
                  <a:extLst>
                    <a:ext uri="{FF2B5EF4-FFF2-40B4-BE49-F238E27FC236}">
                      <a16:creationId xmlns:a16="http://schemas.microsoft.com/office/drawing/2014/main" id="{F518D26A-3CD8-450A-A1A2-4E5021DEFFAC}"/>
                    </a:ext>
                  </a:extLst>
                </p14:cNvPr>
                <p14:cNvContentPartPr/>
                <p14:nvPr/>
              </p14:nvContentPartPr>
              <p14:xfrm>
                <a:off x="3314242" y="4823672"/>
                <a:ext cx="33840" cy="9360"/>
              </p14:xfrm>
            </p:contentPart>
          </mc:Choice>
          <mc:Fallback>
            <p:pic>
              <p:nvPicPr>
                <p:cNvPr id="107" name="Freihand 106">
                  <a:extLst>
                    <a:ext uri="{FF2B5EF4-FFF2-40B4-BE49-F238E27FC236}">
                      <a16:creationId xmlns:a16="http://schemas.microsoft.com/office/drawing/2014/main" id="{F518D26A-3CD8-450A-A1A2-4E5021DEFFAC}"/>
                    </a:ext>
                  </a:extLst>
                </p:cNvPr>
                <p:cNvPicPr/>
                <p:nvPr/>
              </p:nvPicPr>
              <p:blipFill>
                <a:blip r:embed="rId161"/>
                <a:stretch>
                  <a:fillRect/>
                </a:stretch>
              </p:blipFill>
              <p:spPr>
                <a:xfrm>
                  <a:off x="3309922" y="4819352"/>
                  <a:ext cx="42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8" name="Freihand 107">
                  <a:extLst>
                    <a:ext uri="{FF2B5EF4-FFF2-40B4-BE49-F238E27FC236}">
                      <a16:creationId xmlns:a16="http://schemas.microsoft.com/office/drawing/2014/main" id="{17111384-76AE-4089-990E-DA320208A764}"/>
                    </a:ext>
                  </a:extLst>
                </p14:cNvPr>
                <p14:cNvContentPartPr/>
                <p14:nvPr/>
              </p14:nvContentPartPr>
              <p14:xfrm>
                <a:off x="3382642" y="4722512"/>
                <a:ext cx="57240" cy="137520"/>
              </p14:xfrm>
            </p:contentPart>
          </mc:Choice>
          <mc:Fallback>
            <p:pic>
              <p:nvPicPr>
                <p:cNvPr id="108" name="Freihand 107">
                  <a:extLst>
                    <a:ext uri="{FF2B5EF4-FFF2-40B4-BE49-F238E27FC236}">
                      <a16:creationId xmlns:a16="http://schemas.microsoft.com/office/drawing/2014/main" id="{17111384-76AE-4089-990E-DA320208A764}"/>
                    </a:ext>
                  </a:extLst>
                </p:cNvPr>
                <p:cNvPicPr/>
                <p:nvPr/>
              </p:nvPicPr>
              <p:blipFill>
                <a:blip r:embed="rId163"/>
                <a:stretch>
                  <a:fillRect/>
                </a:stretch>
              </p:blipFill>
              <p:spPr>
                <a:xfrm>
                  <a:off x="3378322" y="4718192"/>
                  <a:ext cx="65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9" name="Freihand 108">
                  <a:extLst>
                    <a:ext uri="{FF2B5EF4-FFF2-40B4-BE49-F238E27FC236}">
                      <a16:creationId xmlns:a16="http://schemas.microsoft.com/office/drawing/2014/main" id="{B1558DBC-1ABC-41B4-B8BC-DE3A6B071FD9}"/>
                    </a:ext>
                  </a:extLst>
                </p14:cNvPr>
                <p14:cNvContentPartPr/>
                <p14:nvPr/>
              </p14:nvContentPartPr>
              <p14:xfrm>
                <a:off x="3399562" y="4817192"/>
                <a:ext cx="47520" cy="45000"/>
              </p14:xfrm>
            </p:contentPart>
          </mc:Choice>
          <mc:Fallback>
            <p:pic>
              <p:nvPicPr>
                <p:cNvPr id="109" name="Freihand 108">
                  <a:extLst>
                    <a:ext uri="{FF2B5EF4-FFF2-40B4-BE49-F238E27FC236}">
                      <a16:creationId xmlns:a16="http://schemas.microsoft.com/office/drawing/2014/main" id="{B1558DBC-1ABC-41B4-B8BC-DE3A6B071FD9}"/>
                    </a:ext>
                  </a:extLst>
                </p:cNvPr>
                <p:cNvPicPr/>
                <p:nvPr/>
              </p:nvPicPr>
              <p:blipFill>
                <a:blip r:embed="rId165"/>
                <a:stretch>
                  <a:fillRect/>
                </a:stretch>
              </p:blipFill>
              <p:spPr>
                <a:xfrm>
                  <a:off x="3395242" y="4812872"/>
                  <a:ext cx="56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0" name="Freihand 109">
                  <a:extLst>
                    <a:ext uri="{FF2B5EF4-FFF2-40B4-BE49-F238E27FC236}">
                      <a16:creationId xmlns:a16="http://schemas.microsoft.com/office/drawing/2014/main" id="{7CFF864C-EC45-4639-8310-3B3E795D9D6D}"/>
                    </a:ext>
                  </a:extLst>
                </p14:cNvPr>
                <p14:cNvContentPartPr/>
                <p14:nvPr/>
              </p14:nvContentPartPr>
              <p14:xfrm>
                <a:off x="3420802" y="4826912"/>
                <a:ext cx="25200" cy="49320"/>
              </p14:xfrm>
            </p:contentPart>
          </mc:Choice>
          <mc:Fallback>
            <p:pic>
              <p:nvPicPr>
                <p:cNvPr id="110" name="Freihand 109">
                  <a:extLst>
                    <a:ext uri="{FF2B5EF4-FFF2-40B4-BE49-F238E27FC236}">
                      <a16:creationId xmlns:a16="http://schemas.microsoft.com/office/drawing/2014/main" id="{7CFF864C-EC45-4639-8310-3B3E795D9D6D}"/>
                    </a:ext>
                  </a:extLst>
                </p:cNvPr>
                <p:cNvPicPr/>
                <p:nvPr/>
              </p:nvPicPr>
              <p:blipFill>
                <a:blip r:embed="rId167"/>
                <a:stretch>
                  <a:fillRect/>
                </a:stretch>
              </p:blipFill>
              <p:spPr>
                <a:xfrm>
                  <a:off x="3416482" y="4822592"/>
                  <a:ext cx="33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1" name="Freihand 110">
                  <a:extLst>
                    <a:ext uri="{FF2B5EF4-FFF2-40B4-BE49-F238E27FC236}">
                      <a16:creationId xmlns:a16="http://schemas.microsoft.com/office/drawing/2014/main" id="{A951D0DD-2128-4C90-9726-2D54EC7CF87C}"/>
                    </a:ext>
                  </a:extLst>
                </p14:cNvPr>
                <p14:cNvContentPartPr/>
                <p14:nvPr/>
              </p14:nvContentPartPr>
              <p14:xfrm>
                <a:off x="3467962" y="4806392"/>
                <a:ext cx="97200" cy="64080"/>
              </p14:xfrm>
            </p:contentPart>
          </mc:Choice>
          <mc:Fallback>
            <p:pic>
              <p:nvPicPr>
                <p:cNvPr id="111" name="Freihand 110">
                  <a:extLst>
                    <a:ext uri="{FF2B5EF4-FFF2-40B4-BE49-F238E27FC236}">
                      <a16:creationId xmlns:a16="http://schemas.microsoft.com/office/drawing/2014/main" id="{A951D0DD-2128-4C90-9726-2D54EC7CF87C}"/>
                    </a:ext>
                  </a:extLst>
                </p:cNvPr>
                <p:cNvPicPr/>
                <p:nvPr/>
              </p:nvPicPr>
              <p:blipFill>
                <a:blip r:embed="rId169"/>
                <a:stretch>
                  <a:fillRect/>
                </a:stretch>
              </p:blipFill>
              <p:spPr>
                <a:xfrm>
                  <a:off x="3463642" y="4802072"/>
                  <a:ext cx="105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2" name="Freihand 111">
                  <a:extLst>
                    <a:ext uri="{FF2B5EF4-FFF2-40B4-BE49-F238E27FC236}">
                      <a16:creationId xmlns:a16="http://schemas.microsoft.com/office/drawing/2014/main" id="{CB0EAA61-A6CB-4F89-9266-A70C002D317C}"/>
                    </a:ext>
                  </a:extLst>
                </p14:cNvPr>
                <p14:cNvContentPartPr/>
                <p14:nvPr/>
              </p14:nvContentPartPr>
              <p14:xfrm>
                <a:off x="3559402" y="4806392"/>
                <a:ext cx="52920" cy="136800"/>
              </p14:xfrm>
            </p:contentPart>
          </mc:Choice>
          <mc:Fallback>
            <p:pic>
              <p:nvPicPr>
                <p:cNvPr id="112" name="Freihand 111">
                  <a:extLst>
                    <a:ext uri="{FF2B5EF4-FFF2-40B4-BE49-F238E27FC236}">
                      <a16:creationId xmlns:a16="http://schemas.microsoft.com/office/drawing/2014/main" id="{CB0EAA61-A6CB-4F89-9266-A70C002D317C}"/>
                    </a:ext>
                  </a:extLst>
                </p:cNvPr>
                <p:cNvPicPr/>
                <p:nvPr/>
              </p:nvPicPr>
              <p:blipFill>
                <a:blip r:embed="rId171"/>
                <a:stretch>
                  <a:fillRect/>
                </a:stretch>
              </p:blipFill>
              <p:spPr>
                <a:xfrm>
                  <a:off x="3555082" y="4802072"/>
                  <a:ext cx="61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3" name="Freihand 112">
                  <a:extLst>
                    <a:ext uri="{FF2B5EF4-FFF2-40B4-BE49-F238E27FC236}">
                      <a16:creationId xmlns:a16="http://schemas.microsoft.com/office/drawing/2014/main" id="{D499460B-F908-43CC-80CA-97F6B66FDF38}"/>
                    </a:ext>
                  </a:extLst>
                </p14:cNvPr>
                <p14:cNvContentPartPr/>
                <p14:nvPr/>
              </p14:nvContentPartPr>
              <p14:xfrm>
                <a:off x="3494242" y="4704152"/>
                <a:ext cx="360" cy="360"/>
              </p14:xfrm>
            </p:contentPart>
          </mc:Choice>
          <mc:Fallback>
            <p:pic>
              <p:nvPicPr>
                <p:cNvPr id="113" name="Freihand 112">
                  <a:extLst>
                    <a:ext uri="{FF2B5EF4-FFF2-40B4-BE49-F238E27FC236}">
                      <a16:creationId xmlns:a16="http://schemas.microsoft.com/office/drawing/2014/main" id="{D499460B-F908-43CC-80CA-97F6B66FDF38}"/>
                    </a:ext>
                  </a:extLst>
                </p:cNvPr>
                <p:cNvPicPr/>
                <p:nvPr/>
              </p:nvPicPr>
              <p:blipFill>
                <a:blip r:embed="rId173"/>
                <a:stretch>
                  <a:fillRect/>
                </a:stretch>
              </p:blipFill>
              <p:spPr>
                <a:xfrm>
                  <a:off x="3489922" y="4699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5" name="Freihand 114">
                  <a:extLst>
                    <a:ext uri="{FF2B5EF4-FFF2-40B4-BE49-F238E27FC236}">
                      <a16:creationId xmlns:a16="http://schemas.microsoft.com/office/drawing/2014/main" id="{27756975-3DF1-4942-9EDA-8EFA30CB4E49}"/>
                    </a:ext>
                  </a:extLst>
                </p14:cNvPr>
                <p14:cNvContentPartPr/>
                <p14:nvPr/>
              </p14:nvContentPartPr>
              <p14:xfrm>
                <a:off x="2240722" y="5027072"/>
                <a:ext cx="96120" cy="33480"/>
              </p14:xfrm>
            </p:contentPart>
          </mc:Choice>
          <mc:Fallback>
            <p:pic>
              <p:nvPicPr>
                <p:cNvPr id="115" name="Freihand 114">
                  <a:extLst>
                    <a:ext uri="{FF2B5EF4-FFF2-40B4-BE49-F238E27FC236}">
                      <a16:creationId xmlns:a16="http://schemas.microsoft.com/office/drawing/2014/main" id="{27756975-3DF1-4942-9EDA-8EFA30CB4E49}"/>
                    </a:ext>
                  </a:extLst>
                </p:cNvPr>
                <p:cNvPicPr/>
                <p:nvPr/>
              </p:nvPicPr>
              <p:blipFill>
                <a:blip r:embed="rId175"/>
                <a:stretch>
                  <a:fillRect/>
                </a:stretch>
              </p:blipFill>
              <p:spPr>
                <a:xfrm>
                  <a:off x="2236402" y="5022752"/>
                  <a:ext cx="104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6" name="Freihand 115">
                  <a:extLst>
                    <a:ext uri="{FF2B5EF4-FFF2-40B4-BE49-F238E27FC236}">
                      <a16:creationId xmlns:a16="http://schemas.microsoft.com/office/drawing/2014/main" id="{F1E9CC6B-A688-4DA5-8B7C-B6DFC46F505A}"/>
                    </a:ext>
                  </a:extLst>
                </p14:cNvPr>
                <p14:cNvContentPartPr/>
                <p14:nvPr/>
              </p14:nvContentPartPr>
              <p14:xfrm>
                <a:off x="2224882" y="5069552"/>
                <a:ext cx="101160" cy="17640"/>
              </p14:xfrm>
            </p:contentPart>
          </mc:Choice>
          <mc:Fallback>
            <p:pic>
              <p:nvPicPr>
                <p:cNvPr id="116" name="Freihand 115">
                  <a:extLst>
                    <a:ext uri="{FF2B5EF4-FFF2-40B4-BE49-F238E27FC236}">
                      <a16:creationId xmlns:a16="http://schemas.microsoft.com/office/drawing/2014/main" id="{F1E9CC6B-A688-4DA5-8B7C-B6DFC46F505A}"/>
                    </a:ext>
                  </a:extLst>
                </p:cNvPr>
                <p:cNvPicPr/>
                <p:nvPr/>
              </p:nvPicPr>
              <p:blipFill>
                <a:blip r:embed="rId177"/>
                <a:stretch>
                  <a:fillRect/>
                </a:stretch>
              </p:blipFill>
              <p:spPr>
                <a:xfrm>
                  <a:off x="2220562" y="5065232"/>
                  <a:ext cx="109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7" name="Freihand 116">
                  <a:extLst>
                    <a:ext uri="{FF2B5EF4-FFF2-40B4-BE49-F238E27FC236}">
                      <a16:creationId xmlns:a16="http://schemas.microsoft.com/office/drawing/2014/main" id="{56ECD1A0-2A2A-4D76-88FD-31142E7C49BF}"/>
                    </a:ext>
                  </a:extLst>
                </p14:cNvPr>
                <p14:cNvContentPartPr/>
                <p14:nvPr/>
              </p14:nvContentPartPr>
              <p14:xfrm>
                <a:off x="2310202" y="4990352"/>
                <a:ext cx="89640" cy="133560"/>
              </p14:xfrm>
            </p:contentPart>
          </mc:Choice>
          <mc:Fallback>
            <p:pic>
              <p:nvPicPr>
                <p:cNvPr id="117" name="Freihand 116">
                  <a:extLst>
                    <a:ext uri="{FF2B5EF4-FFF2-40B4-BE49-F238E27FC236}">
                      <a16:creationId xmlns:a16="http://schemas.microsoft.com/office/drawing/2014/main" id="{56ECD1A0-2A2A-4D76-88FD-31142E7C49BF}"/>
                    </a:ext>
                  </a:extLst>
                </p:cNvPr>
                <p:cNvPicPr/>
                <p:nvPr/>
              </p:nvPicPr>
              <p:blipFill>
                <a:blip r:embed="rId179"/>
                <a:stretch>
                  <a:fillRect/>
                </a:stretch>
              </p:blipFill>
              <p:spPr>
                <a:xfrm>
                  <a:off x="2305882" y="4986032"/>
                  <a:ext cx="98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8" name="Freihand 117">
                  <a:extLst>
                    <a:ext uri="{FF2B5EF4-FFF2-40B4-BE49-F238E27FC236}">
                      <a16:creationId xmlns:a16="http://schemas.microsoft.com/office/drawing/2014/main" id="{39056648-9746-472A-BC4B-A7BC1404F11C}"/>
                    </a:ext>
                  </a:extLst>
                </p14:cNvPr>
                <p14:cNvContentPartPr/>
                <p14:nvPr/>
              </p14:nvContentPartPr>
              <p14:xfrm>
                <a:off x="2482642" y="4927352"/>
                <a:ext cx="309240" cy="150840"/>
              </p14:xfrm>
            </p:contentPart>
          </mc:Choice>
          <mc:Fallback>
            <p:pic>
              <p:nvPicPr>
                <p:cNvPr id="118" name="Freihand 117">
                  <a:extLst>
                    <a:ext uri="{FF2B5EF4-FFF2-40B4-BE49-F238E27FC236}">
                      <a16:creationId xmlns:a16="http://schemas.microsoft.com/office/drawing/2014/main" id="{39056648-9746-472A-BC4B-A7BC1404F11C}"/>
                    </a:ext>
                  </a:extLst>
                </p:cNvPr>
                <p:cNvPicPr/>
                <p:nvPr/>
              </p:nvPicPr>
              <p:blipFill>
                <a:blip r:embed="rId181"/>
                <a:stretch>
                  <a:fillRect/>
                </a:stretch>
              </p:blipFill>
              <p:spPr>
                <a:xfrm>
                  <a:off x="2478322" y="4923032"/>
                  <a:ext cx="317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9" name="Freihand 118">
                  <a:extLst>
                    <a:ext uri="{FF2B5EF4-FFF2-40B4-BE49-F238E27FC236}">
                      <a16:creationId xmlns:a16="http://schemas.microsoft.com/office/drawing/2014/main" id="{18B58B61-2EF0-49E5-852F-5381916D00B8}"/>
                    </a:ext>
                  </a:extLst>
                </p14:cNvPr>
                <p14:cNvContentPartPr/>
                <p14:nvPr/>
              </p14:nvContentPartPr>
              <p14:xfrm>
                <a:off x="2787562" y="4893512"/>
                <a:ext cx="436680" cy="165240"/>
              </p14:xfrm>
            </p:contentPart>
          </mc:Choice>
          <mc:Fallback>
            <p:pic>
              <p:nvPicPr>
                <p:cNvPr id="119" name="Freihand 118">
                  <a:extLst>
                    <a:ext uri="{FF2B5EF4-FFF2-40B4-BE49-F238E27FC236}">
                      <a16:creationId xmlns:a16="http://schemas.microsoft.com/office/drawing/2014/main" id="{18B58B61-2EF0-49E5-852F-5381916D00B8}"/>
                    </a:ext>
                  </a:extLst>
                </p:cNvPr>
                <p:cNvPicPr/>
                <p:nvPr/>
              </p:nvPicPr>
              <p:blipFill>
                <a:blip r:embed="rId183"/>
                <a:stretch>
                  <a:fillRect/>
                </a:stretch>
              </p:blipFill>
              <p:spPr>
                <a:xfrm>
                  <a:off x="2783242" y="4889192"/>
                  <a:ext cx="445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0" name="Freihand 119">
                  <a:extLst>
                    <a:ext uri="{FF2B5EF4-FFF2-40B4-BE49-F238E27FC236}">
                      <a16:creationId xmlns:a16="http://schemas.microsoft.com/office/drawing/2014/main" id="{74981002-10B5-45D8-AEA1-F468A84110D6}"/>
                    </a:ext>
                  </a:extLst>
                </p14:cNvPr>
                <p14:cNvContentPartPr/>
                <p14:nvPr/>
              </p14:nvContentPartPr>
              <p14:xfrm>
                <a:off x="3078442" y="4891712"/>
                <a:ext cx="24120" cy="1080"/>
              </p14:xfrm>
            </p:contentPart>
          </mc:Choice>
          <mc:Fallback>
            <p:pic>
              <p:nvPicPr>
                <p:cNvPr id="120" name="Freihand 119">
                  <a:extLst>
                    <a:ext uri="{FF2B5EF4-FFF2-40B4-BE49-F238E27FC236}">
                      <a16:creationId xmlns:a16="http://schemas.microsoft.com/office/drawing/2014/main" id="{74981002-10B5-45D8-AEA1-F468A84110D6}"/>
                    </a:ext>
                  </a:extLst>
                </p:cNvPr>
                <p:cNvPicPr/>
                <p:nvPr/>
              </p:nvPicPr>
              <p:blipFill>
                <a:blip r:embed="rId185"/>
                <a:stretch>
                  <a:fillRect/>
                </a:stretch>
              </p:blipFill>
              <p:spPr>
                <a:xfrm>
                  <a:off x="3074122" y="4887392"/>
                  <a:ext cx="327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1" name="Freihand 120">
                  <a:extLst>
                    <a:ext uri="{FF2B5EF4-FFF2-40B4-BE49-F238E27FC236}">
                      <a16:creationId xmlns:a16="http://schemas.microsoft.com/office/drawing/2014/main" id="{B023E513-8C67-4411-B4B6-B6AA5F11A3D8}"/>
                    </a:ext>
                  </a:extLst>
                </p14:cNvPr>
                <p14:cNvContentPartPr/>
                <p14:nvPr/>
              </p14:nvContentPartPr>
              <p14:xfrm>
                <a:off x="2441962" y="5105552"/>
                <a:ext cx="95400" cy="140760"/>
              </p14:xfrm>
            </p:contentPart>
          </mc:Choice>
          <mc:Fallback>
            <p:pic>
              <p:nvPicPr>
                <p:cNvPr id="121" name="Freihand 120">
                  <a:extLst>
                    <a:ext uri="{FF2B5EF4-FFF2-40B4-BE49-F238E27FC236}">
                      <a16:creationId xmlns:a16="http://schemas.microsoft.com/office/drawing/2014/main" id="{B023E513-8C67-4411-B4B6-B6AA5F11A3D8}"/>
                    </a:ext>
                  </a:extLst>
                </p:cNvPr>
                <p:cNvPicPr/>
                <p:nvPr/>
              </p:nvPicPr>
              <p:blipFill>
                <a:blip r:embed="rId187"/>
                <a:stretch>
                  <a:fillRect/>
                </a:stretch>
              </p:blipFill>
              <p:spPr>
                <a:xfrm>
                  <a:off x="2437642" y="5101232"/>
                  <a:ext cx="104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2" name="Freihand 121">
                  <a:extLst>
                    <a:ext uri="{FF2B5EF4-FFF2-40B4-BE49-F238E27FC236}">
                      <a16:creationId xmlns:a16="http://schemas.microsoft.com/office/drawing/2014/main" id="{BB3C87C1-4C61-474D-A988-EE95525CBBC8}"/>
                    </a:ext>
                  </a:extLst>
                </p14:cNvPr>
                <p14:cNvContentPartPr/>
                <p14:nvPr/>
              </p14:nvContentPartPr>
              <p14:xfrm>
                <a:off x="2526922" y="5137592"/>
                <a:ext cx="135360" cy="98640"/>
              </p14:xfrm>
            </p:contentPart>
          </mc:Choice>
          <mc:Fallback>
            <p:pic>
              <p:nvPicPr>
                <p:cNvPr id="122" name="Freihand 121">
                  <a:extLst>
                    <a:ext uri="{FF2B5EF4-FFF2-40B4-BE49-F238E27FC236}">
                      <a16:creationId xmlns:a16="http://schemas.microsoft.com/office/drawing/2014/main" id="{BB3C87C1-4C61-474D-A988-EE95525CBBC8}"/>
                    </a:ext>
                  </a:extLst>
                </p:cNvPr>
                <p:cNvPicPr/>
                <p:nvPr/>
              </p:nvPicPr>
              <p:blipFill>
                <a:blip r:embed="rId189"/>
                <a:stretch>
                  <a:fillRect/>
                </a:stretch>
              </p:blipFill>
              <p:spPr>
                <a:xfrm>
                  <a:off x="2522602" y="5133272"/>
                  <a:ext cx="144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3" name="Freihand 122">
                  <a:extLst>
                    <a:ext uri="{FF2B5EF4-FFF2-40B4-BE49-F238E27FC236}">
                      <a16:creationId xmlns:a16="http://schemas.microsoft.com/office/drawing/2014/main" id="{CF880FF9-46B9-4A6D-BFB2-A9CB8BB698C8}"/>
                    </a:ext>
                  </a:extLst>
                </p14:cNvPr>
                <p14:cNvContentPartPr/>
                <p14:nvPr/>
              </p14:nvContentPartPr>
              <p14:xfrm>
                <a:off x="2649322" y="5105192"/>
                <a:ext cx="48600" cy="100800"/>
              </p14:xfrm>
            </p:contentPart>
          </mc:Choice>
          <mc:Fallback>
            <p:pic>
              <p:nvPicPr>
                <p:cNvPr id="123" name="Freihand 122">
                  <a:extLst>
                    <a:ext uri="{FF2B5EF4-FFF2-40B4-BE49-F238E27FC236}">
                      <a16:creationId xmlns:a16="http://schemas.microsoft.com/office/drawing/2014/main" id="{CF880FF9-46B9-4A6D-BFB2-A9CB8BB698C8}"/>
                    </a:ext>
                  </a:extLst>
                </p:cNvPr>
                <p:cNvPicPr/>
                <p:nvPr/>
              </p:nvPicPr>
              <p:blipFill>
                <a:blip r:embed="rId191"/>
                <a:stretch>
                  <a:fillRect/>
                </a:stretch>
              </p:blipFill>
              <p:spPr>
                <a:xfrm>
                  <a:off x="2645002" y="5100872"/>
                  <a:ext cx="57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4" name="Freihand 123">
                  <a:extLst>
                    <a:ext uri="{FF2B5EF4-FFF2-40B4-BE49-F238E27FC236}">
                      <a16:creationId xmlns:a16="http://schemas.microsoft.com/office/drawing/2014/main" id="{14F4EAAB-07DD-4516-B4DF-2DBF5C2A7472}"/>
                    </a:ext>
                  </a:extLst>
                </p14:cNvPr>
                <p14:cNvContentPartPr/>
                <p14:nvPr/>
              </p14:nvContentPartPr>
              <p14:xfrm>
                <a:off x="2679202" y="5158112"/>
                <a:ext cx="31680" cy="42840"/>
              </p14:xfrm>
            </p:contentPart>
          </mc:Choice>
          <mc:Fallback>
            <p:pic>
              <p:nvPicPr>
                <p:cNvPr id="124" name="Freihand 123">
                  <a:extLst>
                    <a:ext uri="{FF2B5EF4-FFF2-40B4-BE49-F238E27FC236}">
                      <a16:creationId xmlns:a16="http://schemas.microsoft.com/office/drawing/2014/main" id="{14F4EAAB-07DD-4516-B4DF-2DBF5C2A7472}"/>
                    </a:ext>
                  </a:extLst>
                </p:cNvPr>
                <p:cNvPicPr/>
                <p:nvPr/>
              </p:nvPicPr>
              <p:blipFill>
                <a:blip r:embed="rId193"/>
                <a:stretch>
                  <a:fillRect/>
                </a:stretch>
              </p:blipFill>
              <p:spPr>
                <a:xfrm>
                  <a:off x="2674882" y="5153792"/>
                  <a:ext cx="40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5" name="Freihand 124">
                  <a:extLst>
                    <a:ext uri="{FF2B5EF4-FFF2-40B4-BE49-F238E27FC236}">
                      <a16:creationId xmlns:a16="http://schemas.microsoft.com/office/drawing/2014/main" id="{6D5D881A-C588-4C6E-AFE3-D6AC567EAD3E}"/>
                    </a:ext>
                  </a:extLst>
                </p14:cNvPr>
                <p14:cNvContentPartPr/>
                <p14:nvPr/>
              </p14:nvContentPartPr>
              <p14:xfrm>
                <a:off x="2728162" y="5160992"/>
                <a:ext cx="77400" cy="52200"/>
              </p14:xfrm>
            </p:contentPart>
          </mc:Choice>
          <mc:Fallback>
            <p:pic>
              <p:nvPicPr>
                <p:cNvPr id="125" name="Freihand 124">
                  <a:extLst>
                    <a:ext uri="{FF2B5EF4-FFF2-40B4-BE49-F238E27FC236}">
                      <a16:creationId xmlns:a16="http://schemas.microsoft.com/office/drawing/2014/main" id="{6D5D881A-C588-4C6E-AFE3-D6AC567EAD3E}"/>
                    </a:ext>
                  </a:extLst>
                </p:cNvPr>
                <p:cNvPicPr/>
                <p:nvPr/>
              </p:nvPicPr>
              <p:blipFill>
                <a:blip r:embed="rId195"/>
                <a:stretch>
                  <a:fillRect/>
                </a:stretch>
              </p:blipFill>
              <p:spPr>
                <a:xfrm>
                  <a:off x="2723842" y="5156672"/>
                  <a:ext cx="86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6" name="Freihand 125">
                  <a:extLst>
                    <a:ext uri="{FF2B5EF4-FFF2-40B4-BE49-F238E27FC236}">
                      <a16:creationId xmlns:a16="http://schemas.microsoft.com/office/drawing/2014/main" id="{95A6FECF-352C-4C3F-A656-F873EDE90E38}"/>
                    </a:ext>
                  </a:extLst>
                </p14:cNvPr>
                <p14:cNvContentPartPr/>
                <p14:nvPr/>
              </p14:nvContentPartPr>
              <p14:xfrm>
                <a:off x="2817442" y="5138312"/>
                <a:ext cx="122400" cy="112320"/>
              </p14:xfrm>
            </p:contentPart>
          </mc:Choice>
          <mc:Fallback>
            <p:pic>
              <p:nvPicPr>
                <p:cNvPr id="126" name="Freihand 125">
                  <a:extLst>
                    <a:ext uri="{FF2B5EF4-FFF2-40B4-BE49-F238E27FC236}">
                      <a16:creationId xmlns:a16="http://schemas.microsoft.com/office/drawing/2014/main" id="{95A6FECF-352C-4C3F-A656-F873EDE90E38}"/>
                    </a:ext>
                  </a:extLst>
                </p:cNvPr>
                <p:cNvPicPr/>
                <p:nvPr/>
              </p:nvPicPr>
              <p:blipFill>
                <a:blip r:embed="rId197"/>
                <a:stretch>
                  <a:fillRect/>
                </a:stretch>
              </p:blipFill>
              <p:spPr>
                <a:xfrm>
                  <a:off x="2813122" y="5133992"/>
                  <a:ext cx="131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7" name="Freihand 126">
                  <a:extLst>
                    <a:ext uri="{FF2B5EF4-FFF2-40B4-BE49-F238E27FC236}">
                      <a16:creationId xmlns:a16="http://schemas.microsoft.com/office/drawing/2014/main" id="{888E8731-7C3E-4215-A95A-98F614A20977}"/>
                    </a:ext>
                  </a:extLst>
                </p14:cNvPr>
                <p14:cNvContentPartPr/>
                <p14:nvPr/>
              </p14:nvContentPartPr>
              <p14:xfrm>
                <a:off x="2938042" y="5130752"/>
                <a:ext cx="49320" cy="135360"/>
              </p14:xfrm>
            </p:contentPart>
          </mc:Choice>
          <mc:Fallback>
            <p:pic>
              <p:nvPicPr>
                <p:cNvPr id="127" name="Freihand 126">
                  <a:extLst>
                    <a:ext uri="{FF2B5EF4-FFF2-40B4-BE49-F238E27FC236}">
                      <a16:creationId xmlns:a16="http://schemas.microsoft.com/office/drawing/2014/main" id="{888E8731-7C3E-4215-A95A-98F614A20977}"/>
                    </a:ext>
                  </a:extLst>
                </p:cNvPr>
                <p:cNvPicPr/>
                <p:nvPr/>
              </p:nvPicPr>
              <p:blipFill>
                <a:blip r:embed="rId199"/>
                <a:stretch>
                  <a:fillRect/>
                </a:stretch>
              </p:blipFill>
              <p:spPr>
                <a:xfrm>
                  <a:off x="2933722" y="5126432"/>
                  <a:ext cx="57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8" name="Freihand 127">
                  <a:extLst>
                    <a:ext uri="{FF2B5EF4-FFF2-40B4-BE49-F238E27FC236}">
                      <a16:creationId xmlns:a16="http://schemas.microsoft.com/office/drawing/2014/main" id="{AD799547-CAAE-4CCA-BA98-9300D88AD264}"/>
                    </a:ext>
                  </a:extLst>
                </p14:cNvPr>
                <p14:cNvContentPartPr/>
                <p14:nvPr/>
              </p14:nvContentPartPr>
              <p14:xfrm>
                <a:off x="3020482" y="5144432"/>
                <a:ext cx="126360" cy="128160"/>
              </p14:xfrm>
            </p:contentPart>
          </mc:Choice>
          <mc:Fallback>
            <p:pic>
              <p:nvPicPr>
                <p:cNvPr id="128" name="Freihand 127">
                  <a:extLst>
                    <a:ext uri="{FF2B5EF4-FFF2-40B4-BE49-F238E27FC236}">
                      <a16:creationId xmlns:a16="http://schemas.microsoft.com/office/drawing/2014/main" id="{AD799547-CAAE-4CCA-BA98-9300D88AD264}"/>
                    </a:ext>
                  </a:extLst>
                </p:cNvPr>
                <p:cNvPicPr/>
                <p:nvPr/>
              </p:nvPicPr>
              <p:blipFill>
                <a:blip r:embed="rId201"/>
                <a:stretch>
                  <a:fillRect/>
                </a:stretch>
              </p:blipFill>
              <p:spPr>
                <a:xfrm>
                  <a:off x="3016162" y="5140112"/>
                  <a:ext cx="135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9" name="Freihand 128">
                  <a:extLst>
                    <a:ext uri="{FF2B5EF4-FFF2-40B4-BE49-F238E27FC236}">
                      <a16:creationId xmlns:a16="http://schemas.microsoft.com/office/drawing/2014/main" id="{507B5DB7-8FD9-4891-9155-CAD03F2A755D}"/>
                    </a:ext>
                  </a:extLst>
                </p14:cNvPr>
                <p14:cNvContentPartPr/>
                <p14:nvPr/>
              </p14:nvContentPartPr>
              <p14:xfrm>
                <a:off x="3199402" y="5070272"/>
                <a:ext cx="145080" cy="105480"/>
              </p14:xfrm>
            </p:contentPart>
          </mc:Choice>
          <mc:Fallback>
            <p:pic>
              <p:nvPicPr>
                <p:cNvPr id="129" name="Freihand 128">
                  <a:extLst>
                    <a:ext uri="{FF2B5EF4-FFF2-40B4-BE49-F238E27FC236}">
                      <a16:creationId xmlns:a16="http://schemas.microsoft.com/office/drawing/2014/main" id="{507B5DB7-8FD9-4891-9155-CAD03F2A755D}"/>
                    </a:ext>
                  </a:extLst>
                </p:cNvPr>
                <p:cNvPicPr/>
                <p:nvPr/>
              </p:nvPicPr>
              <p:blipFill>
                <a:blip r:embed="rId203"/>
                <a:stretch>
                  <a:fillRect/>
                </a:stretch>
              </p:blipFill>
              <p:spPr>
                <a:xfrm>
                  <a:off x="3195082" y="5065952"/>
                  <a:ext cx="153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0" name="Freihand 129">
                  <a:extLst>
                    <a:ext uri="{FF2B5EF4-FFF2-40B4-BE49-F238E27FC236}">
                      <a16:creationId xmlns:a16="http://schemas.microsoft.com/office/drawing/2014/main" id="{46794885-09C3-4699-B2D4-FBAF3C217FB8}"/>
                    </a:ext>
                  </a:extLst>
                </p14:cNvPr>
                <p14:cNvContentPartPr/>
                <p14:nvPr/>
              </p14:nvContentPartPr>
              <p14:xfrm>
                <a:off x="3340162" y="5076032"/>
                <a:ext cx="68040" cy="93240"/>
              </p14:xfrm>
            </p:contentPart>
          </mc:Choice>
          <mc:Fallback>
            <p:pic>
              <p:nvPicPr>
                <p:cNvPr id="130" name="Freihand 129">
                  <a:extLst>
                    <a:ext uri="{FF2B5EF4-FFF2-40B4-BE49-F238E27FC236}">
                      <a16:creationId xmlns:a16="http://schemas.microsoft.com/office/drawing/2014/main" id="{46794885-09C3-4699-B2D4-FBAF3C217FB8}"/>
                    </a:ext>
                  </a:extLst>
                </p:cNvPr>
                <p:cNvPicPr/>
                <p:nvPr/>
              </p:nvPicPr>
              <p:blipFill>
                <a:blip r:embed="rId205"/>
                <a:stretch>
                  <a:fillRect/>
                </a:stretch>
              </p:blipFill>
              <p:spPr>
                <a:xfrm>
                  <a:off x="3335842" y="5071712"/>
                  <a:ext cx="76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1" name="Freihand 130">
                  <a:extLst>
                    <a:ext uri="{FF2B5EF4-FFF2-40B4-BE49-F238E27FC236}">
                      <a16:creationId xmlns:a16="http://schemas.microsoft.com/office/drawing/2014/main" id="{46CE1AE9-7262-4601-8431-95EDE0F50900}"/>
                    </a:ext>
                  </a:extLst>
                </p14:cNvPr>
                <p14:cNvContentPartPr/>
                <p14:nvPr/>
              </p14:nvContentPartPr>
              <p14:xfrm>
                <a:off x="3176362" y="5240912"/>
                <a:ext cx="64080" cy="84600"/>
              </p14:xfrm>
            </p:contentPart>
          </mc:Choice>
          <mc:Fallback>
            <p:pic>
              <p:nvPicPr>
                <p:cNvPr id="131" name="Freihand 130">
                  <a:extLst>
                    <a:ext uri="{FF2B5EF4-FFF2-40B4-BE49-F238E27FC236}">
                      <a16:creationId xmlns:a16="http://schemas.microsoft.com/office/drawing/2014/main" id="{46CE1AE9-7262-4601-8431-95EDE0F50900}"/>
                    </a:ext>
                  </a:extLst>
                </p:cNvPr>
                <p:cNvPicPr/>
                <p:nvPr/>
              </p:nvPicPr>
              <p:blipFill>
                <a:blip r:embed="rId207"/>
                <a:stretch>
                  <a:fillRect/>
                </a:stretch>
              </p:blipFill>
              <p:spPr>
                <a:xfrm>
                  <a:off x="3172042" y="5236592"/>
                  <a:ext cx="72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2" name="Freihand 131">
                  <a:extLst>
                    <a:ext uri="{FF2B5EF4-FFF2-40B4-BE49-F238E27FC236}">
                      <a16:creationId xmlns:a16="http://schemas.microsoft.com/office/drawing/2014/main" id="{0C8C6E90-F7DE-4EA3-88C6-63A19A54561F}"/>
                    </a:ext>
                  </a:extLst>
                </p14:cNvPr>
                <p14:cNvContentPartPr/>
                <p14:nvPr/>
              </p14:nvContentPartPr>
              <p14:xfrm>
                <a:off x="3256282" y="5212472"/>
                <a:ext cx="70560" cy="106920"/>
              </p14:xfrm>
            </p:contentPart>
          </mc:Choice>
          <mc:Fallback>
            <p:pic>
              <p:nvPicPr>
                <p:cNvPr id="132" name="Freihand 131">
                  <a:extLst>
                    <a:ext uri="{FF2B5EF4-FFF2-40B4-BE49-F238E27FC236}">
                      <a16:creationId xmlns:a16="http://schemas.microsoft.com/office/drawing/2014/main" id="{0C8C6E90-F7DE-4EA3-88C6-63A19A54561F}"/>
                    </a:ext>
                  </a:extLst>
                </p:cNvPr>
                <p:cNvPicPr/>
                <p:nvPr/>
              </p:nvPicPr>
              <p:blipFill>
                <a:blip r:embed="rId209"/>
                <a:stretch>
                  <a:fillRect/>
                </a:stretch>
              </p:blipFill>
              <p:spPr>
                <a:xfrm>
                  <a:off x="3251962" y="5208152"/>
                  <a:ext cx="79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3" name="Freihand 132">
                  <a:extLst>
                    <a:ext uri="{FF2B5EF4-FFF2-40B4-BE49-F238E27FC236}">
                      <a16:creationId xmlns:a16="http://schemas.microsoft.com/office/drawing/2014/main" id="{0257F424-EC43-4012-842D-9787444EF91E}"/>
                    </a:ext>
                  </a:extLst>
                </p14:cNvPr>
                <p14:cNvContentPartPr/>
                <p14:nvPr/>
              </p14:nvContentPartPr>
              <p14:xfrm>
                <a:off x="3161242" y="5204552"/>
                <a:ext cx="62640" cy="19440"/>
              </p14:xfrm>
            </p:contentPart>
          </mc:Choice>
          <mc:Fallback>
            <p:pic>
              <p:nvPicPr>
                <p:cNvPr id="133" name="Freihand 132">
                  <a:extLst>
                    <a:ext uri="{FF2B5EF4-FFF2-40B4-BE49-F238E27FC236}">
                      <a16:creationId xmlns:a16="http://schemas.microsoft.com/office/drawing/2014/main" id="{0257F424-EC43-4012-842D-9787444EF91E}"/>
                    </a:ext>
                  </a:extLst>
                </p:cNvPr>
                <p:cNvPicPr/>
                <p:nvPr/>
              </p:nvPicPr>
              <p:blipFill>
                <a:blip r:embed="rId211"/>
                <a:stretch>
                  <a:fillRect/>
                </a:stretch>
              </p:blipFill>
              <p:spPr>
                <a:xfrm>
                  <a:off x="3156922" y="5200232"/>
                  <a:ext cx="71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4" name="Freihand 133">
                  <a:extLst>
                    <a:ext uri="{FF2B5EF4-FFF2-40B4-BE49-F238E27FC236}">
                      <a16:creationId xmlns:a16="http://schemas.microsoft.com/office/drawing/2014/main" id="{962BC0AE-6FF3-4809-A9C2-27B19166AEE2}"/>
                    </a:ext>
                  </a:extLst>
                </p14:cNvPr>
                <p14:cNvContentPartPr/>
                <p14:nvPr/>
              </p14:nvContentPartPr>
              <p14:xfrm>
                <a:off x="3350242" y="5241632"/>
                <a:ext cx="100440" cy="62280"/>
              </p14:xfrm>
            </p:contentPart>
          </mc:Choice>
          <mc:Fallback>
            <p:pic>
              <p:nvPicPr>
                <p:cNvPr id="134" name="Freihand 133">
                  <a:extLst>
                    <a:ext uri="{FF2B5EF4-FFF2-40B4-BE49-F238E27FC236}">
                      <a16:creationId xmlns:a16="http://schemas.microsoft.com/office/drawing/2014/main" id="{962BC0AE-6FF3-4809-A9C2-27B19166AEE2}"/>
                    </a:ext>
                  </a:extLst>
                </p:cNvPr>
                <p:cNvPicPr/>
                <p:nvPr/>
              </p:nvPicPr>
              <p:blipFill>
                <a:blip r:embed="rId213"/>
                <a:stretch>
                  <a:fillRect/>
                </a:stretch>
              </p:blipFill>
              <p:spPr>
                <a:xfrm>
                  <a:off x="3345922" y="5237312"/>
                  <a:ext cx="109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Freihand 134">
                  <a:extLst>
                    <a:ext uri="{FF2B5EF4-FFF2-40B4-BE49-F238E27FC236}">
                      <a16:creationId xmlns:a16="http://schemas.microsoft.com/office/drawing/2014/main" id="{60C8281D-7130-42B5-83AA-0134EB88DB55}"/>
                    </a:ext>
                  </a:extLst>
                </p14:cNvPr>
                <p14:cNvContentPartPr/>
                <p14:nvPr/>
              </p14:nvContentPartPr>
              <p14:xfrm>
                <a:off x="3449242" y="5164232"/>
                <a:ext cx="67680" cy="172800"/>
              </p14:xfrm>
            </p:contentPart>
          </mc:Choice>
          <mc:Fallback>
            <p:pic>
              <p:nvPicPr>
                <p:cNvPr id="135" name="Freihand 134">
                  <a:extLst>
                    <a:ext uri="{FF2B5EF4-FFF2-40B4-BE49-F238E27FC236}">
                      <a16:creationId xmlns:a16="http://schemas.microsoft.com/office/drawing/2014/main" id="{60C8281D-7130-42B5-83AA-0134EB88DB55}"/>
                    </a:ext>
                  </a:extLst>
                </p:cNvPr>
                <p:cNvPicPr/>
                <p:nvPr/>
              </p:nvPicPr>
              <p:blipFill>
                <a:blip r:embed="rId215"/>
                <a:stretch>
                  <a:fillRect/>
                </a:stretch>
              </p:blipFill>
              <p:spPr>
                <a:xfrm>
                  <a:off x="3444922" y="5159912"/>
                  <a:ext cx="76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Freihand 135">
                  <a:extLst>
                    <a:ext uri="{FF2B5EF4-FFF2-40B4-BE49-F238E27FC236}">
                      <a16:creationId xmlns:a16="http://schemas.microsoft.com/office/drawing/2014/main" id="{B610EC01-84B3-4A6B-8448-BE7E2DFD97D1}"/>
                    </a:ext>
                  </a:extLst>
                </p14:cNvPr>
                <p14:cNvContentPartPr/>
                <p14:nvPr/>
              </p14:nvContentPartPr>
              <p14:xfrm>
                <a:off x="3497122" y="5135792"/>
                <a:ext cx="67680" cy="138600"/>
              </p14:xfrm>
            </p:contentPart>
          </mc:Choice>
          <mc:Fallback>
            <p:pic>
              <p:nvPicPr>
                <p:cNvPr id="136" name="Freihand 135">
                  <a:extLst>
                    <a:ext uri="{FF2B5EF4-FFF2-40B4-BE49-F238E27FC236}">
                      <a16:creationId xmlns:a16="http://schemas.microsoft.com/office/drawing/2014/main" id="{B610EC01-84B3-4A6B-8448-BE7E2DFD97D1}"/>
                    </a:ext>
                  </a:extLst>
                </p:cNvPr>
                <p:cNvPicPr/>
                <p:nvPr/>
              </p:nvPicPr>
              <p:blipFill>
                <a:blip r:embed="rId217"/>
                <a:stretch>
                  <a:fillRect/>
                </a:stretch>
              </p:blipFill>
              <p:spPr>
                <a:xfrm>
                  <a:off x="3492802" y="5131472"/>
                  <a:ext cx="76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7" name="Freihand 136">
                  <a:extLst>
                    <a:ext uri="{FF2B5EF4-FFF2-40B4-BE49-F238E27FC236}">
                      <a16:creationId xmlns:a16="http://schemas.microsoft.com/office/drawing/2014/main" id="{E821AF34-BD7C-4361-86AA-914882D50C64}"/>
                    </a:ext>
                  </a:extLst>
                </p14:cNvPr>
                <p14:cNvContentPartPr/>
                <p14:nvPr/>
              </p14:nvContentPartPr>
              <p14:xfrm>
                <a:off x="3576322" y="5100152"/>
                <a:ext cx="117360" cy="149760"/>
              </p14:xfrm>
            </p:contentPart>
          </mc:Choice>
          <mc:Fallback>
            <p:pic>
              <p:nvPicPr>
                <p:cNvPr id="137" name="Freihand 136">
                  <a:extLst>
                    <a:ext uri="{FF2B5EF4-FFF2-40B4-BE49-F238E27FC236}">
                      <a16:creationId xmlns:a16="http://schemas.microsoft.com/office/drawing/2014/main" id="{E821AF34-BD7C-4361-86AA-914882D50C64}"/>
                    </a:ext>
                  </a:extLst>
                </p:cNvPr>
                <p:cNvPicPr/>
                <p:nvPr/>
              </p:nvPicPr>
              <p:blipFill>
                <a:blip r:embed="rId219"/>
                <a:stretch>
                  <a:fillRect/>
                </a:stretch>
              </p:blipFill>
              <p:spPr>
                <a:xfrm>
                  <a:off x="3572002" y="5095832"/>
                  <a:ext cx="126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8" name="Freihand 137">
                  <a:extLst>
                    <a:ext uri="{FF2B5EF4-FFF2-40B4-BE49-F238E27FC236}">
                      <a16:creationId xmlns:a16="http://schemas.microsoft.com/office/drawing/2014/main" id="{8254874E-0A09-44FA-8661-1AFBAAF4B140}"/>
                    </a:ext>
                  </a:extLst>
                </p14:cNvPr>
                <p14:cNvContentPartPr/>
                <p14:nvPr/>
              </p14:nvContentPartPr>
              <p14:xfrm>
                <a:off x="3685762" y="5151272"/>
                <a:ext cx="65880" cy="84960"/>
              </p14:xfrm>
            </p:contentPart>
          </mc:Choice>
          <mc:Fallback>
            <p:pic>
              <p:nvPicPr>
                <p:cNvPr id="138" name="Freihand 137">
                  <a:extLst>
                    <a:ext uri="{FF2B5EF4-FFF2-40B4-BE49-F238E27FC236}">
                      <a16:creationId xmlns:a16="http://schemas.microsoft.com/office/drawing/2014/main" id="{8254874E-0A09-44FA-8661-1AFBAAF4B140}"/>
                    </a:ext>
                  </a:extLst>
                </p:cNvPr>
                <p:cNvPicPr/>
                <p:nvPr/>
              </p:nvPicPr>
              <p:blipFill>
                <a:blip r:embed="rId221"/>
                <a:stretch>
                  <a:fillRect/>
                </a:stretch>
              </p:blipFill>
              <p:spPr>
                <a:xfrm>
                  <a:off x="3681442" y="5146952"/>
                  <a:ext cx="74520" cy="93600"/>
                </a:xfrm>
                <a:prstGeom prst="rect">
                  <a:avLst/>
                </a:prstGeom>
              </p:spPr>
            </p:pic>
          </mc:Fallback>
        </mc:AlternateContent>
      </p:grpSp>
      <p:grpSp>
        <p:nvGrpSpPr>
          <p:cNvPr id="150" name="Gruppieren 149">
            <a:extLst>
              <a:ext uri="{FF2B5EF4-FFF2-40B4-BE49-F238E27FC236}">
                <a16:creationId xmlns:a16="http://schemas.microsoft.com/office/drawing/2014/main" id="{2FA85C9F-27AB-434E-A22A-0447630D61E8}"/>
              </a:ext>
            </a:extLst>
          </p:cNvPr>
          <p:cNvGrpSpPr/>
          <p:nvPr/>
        </p:nvGrpSpPr>
        <p:grpSpPr>
          <a:xfrm>
            <a:off x="4185442" y="4116992"/>
            <a:ext cx="882720" cy="195840"/>
            <a:chOff x="4185442" y="4116992"/>
            <a:chExt cx="882720" cy="195840"/>
          </a:xfrm>
        </p:grpSpPr>
        <mc:AlternateContent xmlns:mc="http://schemas.openxmlformats.org/markup-compatibility/2006">
          <mc:Choice xmlns:p14="http://schemas.microsoft.com/office/powerpoint/2010/main" Requires="p14">
            <p:contentPart p14:bwMode="auto" r:id="rId222">
              <p14:nvContentPartPr>
                <p14:cNvPr id="140" name="Freihand 139">
                  <a:extLst>
                    <a:ext uri="{FF2B5EF4-FFF2-40B4-BE49-F238E27FC236}">
                      <a16:creationId xmlns:a16="http://schemas.microsoft.com/office/drawing/2014/main" id="{992E41EF-9E1F-4AF6-9B06-31B3DB9AFE9F}"/>
                    </a:ext>
                  </a:extLst>
                </p14:cNvPr>
                <p14:cNvContentPartPr/>
                <p14:nvPr/>
              </p14:nvContentPartPr>
              <p14:xfrm>
                <a:off x="4185442" y="4145792"/>
                <a:ext cx="177480" cy="114840"/>
              </p14:xfrm>
            </p:contentPart>
          </mc:Choice>
          <mc:Fallback>
            <p:pic>
              <p:nvPicPr>
                <p:cNvPr id="140" name="Freihand 139">
                  <a:extLst>
                    <a:ext uri="{FF2B5EF4-FFF2-40B4-BE49-F238E27FC236}">
                      <a16:creationId xmlns:a16="http://schemas.microsoft.com/office/drawing/2014/main" id="{992E41EF-9E1F-4AF6-9B06-31B3DB9AFE9F}"/>
                    </a:ext>
                  </a:extLst>
                </p:cNvPr>
                <p:cNvPicPr/>
                <p:nvPr/>
              </p:nvPicPr>
              <p:blipFill>
                <a:blip r:embed="rId223"/>
                <a:stretch>
                  <a:fillRect/>
                </a:stretch>
              </p:blipFill>
              <p:spPr>
                <a:xfrm>
                  <a:off x="4181122" y="4141472"/>
                  <a:ext cx="186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 name="Freihand 140">
                  <a:extLst>
                    <a:ext uri="{FF2B5EF4-FFF2-40B4-BE49-F238E27FC236}">
                      <a16:creationId xmlns:a16="http://schemas.microsoft.com/office/drawing/2014/main" id="{17D70FE8-F1F5-4094-8BD0-D669334EE14D}"/>
                    </a:ext>
                  </a:extLst>
                </p14:cNvPr>
                <p14:cNvContentPartPr/>
                <p14:nvPr/>
              </p14:nvContentPartPr>
              <p14:xfrm>
                <a:off x="4380562" y="4196912"/>
                <a:ext cx="31680" cy="75600"/>
              </p14:xfrm>
            </p:contentPart>
          </mc:Choice>
          <mc:Fallback>
            <p:pic>
              <p:nvPicPr>
                <p:cNvPr id="141" name="Freihand 140">
                  <a:extLst>
                    <a:ext uri="{FF2B5EF4-FFF2-40B4-BE49-F238E27FC236}">
                      <a16:creationId xmlns:a16="http://schemas.microsoft.com/office/drawing/2014/main" id="{17D70FE8-F1F5-4094-8BD0-D669334EE14D}"/>
                    </a:ext>
                  </a:extLst>
                </p:cNvPr>
                <p:cNvPicPr/>
                <p:nvPr/>
              </p:nvPicPr>
              <p:blipFill>
                <a:blip r:embed="rId225"/>
                <a:stretch>
                  <a:fillRect/>
                </a:stretch>
              </p:blipFill>
              <p:spPr>
                <a:xfrm>
                  <a:off x="4376242" y="4192592"/>
                  <a:ext cx="40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2" name="Freihand 141">
                  <a:extLst>
                    <a:ext uri="{FF2B5EF4-FFF2-40B4-BE49-F238E27FC236}">
                      <a16:creationId xmlns:a16="http://schemas.microsoft.com/office/drawing/2014/main" id="{F04CC2FF-BE43-4AA5-A464-E0EDD4EE7F85}"/>
                    </a:ext>
                  </a:extLst>
                </p14:cNvPr>
                <p14:cNvContentPartPr/>
                <p14:nvPr/>
              </p14:nvContentPartPr>
              <p14:xfrm>
                <a:off x="4414042" y="4179992"/>
                <a:ext cx="60120" cy="61920"/>
              </p14:xfrm>
            </p:contentPart>
          </mc:Choice>
          <mc:Fallback>
            <p:pic>
              <p:nvPicPr>
                <p:cNvPr id="142" name="Freihand 141">
                  <a:extLst>
                    <a:ext uri="{FF2B5EF4-FFF2-40B4-BE49-F238E27FC236}">
                      <a16:creationId xmlns:a16="http://schemas.microsoft.com/office/drawing/2014/main" id="{F04CC2FF-BE43-4AA5-A464-E0EDD4EE7F85}"/>
                    </a:ext>
                  </a:extLst>
                </p:cNvPr>
                <p:cNvPicPr/>
                <p:nvPr/>
              </p:nvPicPr>
              <p:blipFill>
                <a:blip r:embed="rId227"/>
                <a:stretch>
                  <a:fillRect/>
                </a:stretch>
              </p:blipFill>
              <p:spPr>
                <a:xfrm>
                  <a:off x="4409722" y="4175672"/>
                  <a:ext cx="68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 name="Freihand 142">
                  <a:extLst>
                    <a:ext uri="{FF2B5EF4-FFF2-40B4-BE49-F238E27FC236}">
                      <a16:creationId xmlns:a16="http://schemas.microsoft.com/office/drawing/2014/main" id="{D80BA3A7-59CC-4166-B872-0CC93FE1573F}"/>
                    </a:ext>
                  </a:extLst>
                </p14:cNvPr>
                <p14:cNvContentPartPr/>
                <p14:nvPr/>
              </p14:nvContentPartPr>
              <p14:xfrm>
                <a:off x="4425922" y="4129232"/>
                <a:ext cx="26640" cy="25200"/>
              </p14:xfrm>
            </p:contentPart>
          </mc:Choice>
          <mc:Fallback>
            <p:pic>
              <p:nvPicPr>
                <p:cNvPr id="143" name="Freihand 142">
                  <a:extLst>
                    <a:ext uri="{FF2B5EF4-FFF2-40B4-BE49-F238E27FC236}">
                      <a16:creationId xmlns:a16="http://schemas.microsoft.com/office/drawing/2014/main" id="{D80BA3A7-59CC-4166-B872-0CC93FE1573F}"/>
                    </a:ext>
                  </a:extLst>
                </p:cNvPr>
                <p:cNvPicPr/>
                <p:nvPr/>
              </p:nvPicPr>
              <p:blipFill>
                <a:blip r:embed="rId229"/>
                <a:stretch>
                  <a:fillRect/>
                </a:stretch>
              </p:blipFill>
              <p:spPr>
                <a:xfrm>
                  <a:off x="4421602" y="4124912"/>
                  <a:ext cx="35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4" name="Freihand 143">
                  <a:extLst>
                    <a:ext uri="{FF2B5EF4-FFF2-40B4-BE49-F238E27FC236}">
                      <a16:creationId xmlns:a16="http://schemas.microsoft.com/office/drawing/2014/main" id="{4A71EF57-72DB-4EA5-98C6-5CDC63615F18}"/>
                    </a:ext>
                  </a:extLst>
                </p14:cNvPr>
                <p14:cNvContentPartPr/>
                <p14:nvPr/>
              </p14:nvContentPartPr>
              <p14:xfrm>
                <a:off x="4511242" y="4116992"/>
                <a:ext cx="109440" cy="119880"/>
              </p14:xfrm>
            </p:contentPart>
          </mc:Choice>
          <mc:Fallback>
            <p:pic>
              <p:nvPicPr>
                <p:cNvPr id="144" name="Freihand 143">
                  <a:extLst>
                    <a:ext uri="{FF2B5EF4-FFF2-40B4-BE49-F238E27FC236}">
                      <a16:creationId xmlns:a16="http://schemas.microsoft.com/office/drawing/2014/main" id="{4A71EF57-72DB-4EA5-98C6-5CDC63615F18}"/>
                    </a:ext>
                  </a:extLst>
                </p:cNvPr>
                <p:cNvPicPr/>
                <p:nvPr/>
              </p:nvPicPr>
              <p:blipFill>
                <a:blip r:embed="rId231"/>
                <a:stretch>
                  <a:fillRect/>
                </a:stretch>
              </p:blipFill>
              <p:spPr>
                <a:xfrm>
                  <a:off x="4506922" y="4112672"/>
                  <a:ext cx="118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5" name="Freihand 144">
                  <a:extLst>
                    <a:ext uri="{FF2B5EF4-FFF2-40B4-BE49-F238E27FC236}">
                      <a16:creationId xmlns:a16="http://schemas.microsoft.com/office/drawing/2014/main" id="{796F2438-02BA-43A0-91A8-DDED09A89C7B}"/>
                    </a:ext>
                  </a:extLst>
                </p14:cNvPr>
                <p14:cNvContentPartPr/>
                <p14:nvPr/>
              </p14:nvContentPartPr>
              <p14:xfrm>
                <a:off x="4606642" y="4172792"/>
                <a:ext cx="127800" cy="64800"/>
              </p14:xfrm>
            </p:contentPart>
          </mc:Choice>
          <mc:Fallback>
            <p:pic>
              <p:nvPicPr>
                <p:cNvPr id="145" name="Freihand 144">
                  <a:extLst>
                    <a:ext uri="{FF2B5EF4-FFF2-40B4-BE49-F238E27FC236}">
                      <a16:creationId xmlns:a16="http://schemas.microsoft.com/office/drawing/2014/main" id="{796F2438-02BA-43A0-91A8-DDED09A89C7B}"/>
                    </a:ext>
                  </a:extLst>
                </p:cNvPr>
                <p:cNvPicPr/>
                <p:nvPr/>
              </p:nvPicPr>
              <p:blipFill>
                <a:blip r:embed="rId233"/>
                <a:stretch>
                  <a:fillRect/>
                </a:stretch>
              </p:blipFill>
              <p:spPr>
                <a:xfrm>
                  <a:off x="4602322" y="4168472"/>
                  <a:ext cx="136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6" name="Freihand 145">
                  <a:extLst>
                    <a:ext uri="{FF2B5EF4-FFF2-40B4-BE49-F238E27FC236}">
                      <a16:creationId xmlns:a16="http://schemas.microsoft.com/office/drawing/2014/main" id="{EB6B0B42-3A0B-4D99-918E-043B03F15D0C}"/>
                    </a:ext>
                  </a:extLst>
                </p14:cNvPr>
                <p14:cNvContentPartPr/>
                <p14:nvPr/>
              </p14:nvContentPartPr>
              <p14:xfrm>
                <a:off x="4740562" y="4165952"/>
                <a:ext cx="244080" cy="79920"/>
              </p14:xfrm>
            </p:contentPart>
          </mc:Choice>
          <mc:Fallback>
            <p:pic>
              <p:nvPicPr>
                <p:cNvPr id="146" name="Freihand 145">
                  <a:extLst>
                    <a:ext uri="{FF2B5EF4-FFF2-40B4-BE49-F238E27FC236}">
                      <a16:creationId xmlns:a16="http://schemas.microsoft.com/office/drawing/2014/main" id="{EB6B0B42-3A0B-4D99-918E-043B03F15D0C}"/>
                    </a:ext>
                  </a:extLst>
                </p:cNvPr>
                <p:cNvPicPr/>
                <p:nvPr/>
              </p:nvPicPr>
              <p:blipFill>
                <a:blip r:embed="rId235"/>
                <a:stretch>
                  <a:fillRect/>
                </a:stretch>
              </p:blipFill>
              <p:spPr>
                <a:xfrm>
                  <a:off x="4736242" y="4161632"/>
                  <a:ext cx="252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7" name="Freihand 146">
                  <a:extLst>
                    <a:ext uri="{FF2B5EF4-FFF2-40B4-BE49-F238E27FC236}">
                      <a16:creationId xmlns:a16="http://schemas.microsoft.com/office/drawing/2014/main" id="{49F301C6-C5BC-479C-93B1-ECA18DBC8697}"/>
                    </a:ext>
                  </a:extLst>
                </p14:cNvPr>
                <p14:cNvContentPartPr/>
                <p14:nvPr/>
              </p14:nvContentPartPr>
              <p14:xfrm>
                <a:off x="4954402" y="4131032"/>
                <a:ext cx="17640" cy="12240"/>
              </p14:xfrm>
            </p:contentPart>
          </mc:Choice>
          <mc:Fallback>
            <p:pic>
              <p:nvPicPr>
                <p:cNvPr id="147" name="Freihand 146">
                  <a:extLst>
                    <a:ext uri="{FF2B5EF4-FFF2-40B4-BE49-F238E27FC236}">
                      <a16:creationId xmlns:a16="http://schemas.microsoft.com/office/drawing/2014/main" id="{49F301C6-C5BC-479C-93B1-ECA18DBC8697}"/>
                    </a:ext>
                  </a:extLst>
                </p:cNvPr>
                <p:cNvPicPr/>
                <p:nvPr/>
              </p:nvPicPr>
              <p:blipFill>
                <a:blip r:embed="rId237"/>
                <a:stretch>
                  <a:fillRect/>
                </a:stretch>
              </p:blipFill>
              <p:spPr>
                <a:xfrm>
                  <a:off x="4950082" y="4126712"/>
                  <a:ext cx="26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8" name="Freihand 147">
                  <a:extLst>
                    <a:ext uri="{FF2B5EF4-FFF2-40B4-BE49-F238E27FC236}">
                      <a16:creationId xmlns:a16="http://schemas.microsoft.com/office/drawing/2014/main" id="{F94E9F8A-526C-4AA4-A819-F98702DCEA66}"/>
                    </a:ext>
                  </a:extLst>
                </p14:cNvPr>
                <p14:cNvContentPartPr/>
                <p14:nvPr/>
              </p14:nvContentPartPr>
              <p14:xfrm>
                <a:off x="4992202" y="4160192"/>
                <a:ext cx="47880" cy="146520"/>
              </p14:xfrm>
            </p:contentPart>
          </mc:Choice>
          <mc:Fallback>
            <p:pic>
              <p:nvPicPr>
                <p:cNvPr id="148" name="Freihand 147">
                  <a:extLst>
                    <a:ext uri="{FF2B5EF4-FFF2-40B4-BE49-F238E27FC236}">
                      <a16:creationId xmlns:a16="http://schemas.microsoft.com/office/drawing/2014/main" id="{F94E9F8A-526C-4AA4-A819-F98702DCEA66}"/>
                    </a:ext>
                  </a:extLst>
                </p:cNvPr>
                <p:cNvPicPr/>
                <p:nvPr/>
              </p:nvPicPr>
              <p:blipFill>
                <a:blip r:embed="rId239"/>
                <a:stretch>
                  <a:fillRect/>
                </a:stretch>
              </p:blipFill>
              <p:spPr>
                <a:xfrm>
                  <a:off x="4987882" y="4155872"/>
                  <a:ext cx="56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9" name="Freihand 148">
                  <a:extLst>
                    <a:ext uri="{FF2B5EF4-FFF2-40B4-BE49-F238E27FC236}">
                      <a16:creationId xmlns:a16="http://schemas.microsoft.com/office/drawing/2014/main" id="{629168D6-368E-48BF-BD0F-6CB1C44285B4}"/>
                    </a:ext>
                  </a:extLst>
                </p14:cNvPr>
                <p14:cNvContentPartPr/>
                <p14:nvPr/>
              </p14:nvContentPartPr>
              <p14:xfrm>
                <a:off x="5004802" y="4156592"/>
                <a:ext cx="63360" cy="156240"/>
              </p14:xfrm>
            </p:contentPart>
          </mc:Choice>
          <mc:Fallback>
            <p:pic>
              <p:nvPicPr>
                <p:cNvPr id="149" name="Freihand 148">
                  <a:extLst>
                    <a:ext uri="{FF2B5EF4-FFF2-40B4-BE49-F238E27FC236}">
                      <a16:creationId xmlns:a16="http://schemas.microsoft.com/office/drawing/2014/main" id="{629168D6-368E-48BF-BD0F-6CB1C44285B4}"/>
                    </a:ext>
                  </a:extLst>
                </p:cNvPr>
                <p:cNvPicPr/>
                <p:nvPr/>
              </p:nvPicPr>
              <p:blipFill>
                <a:blip r:embed="rId241"/>
                <a:stretch>
                  <a:fillRect/>
                </a:stretch>
              </p:blipFill>
              <p:spPr>
                <a:xfrm>
                  <a:off x="5000482" y="4152272"/>
                  <a:ext cx="7200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2">
            <p14:nvContentPartPr>
              <p14:cNvPr id="151" name="Freihand 150">
                <a:extLst>
                  <a:ext uri="{FF2B5EF4-FFF2-40B4-BE49-F238E27FC236}">
                    <a16:creationId xmlns:a16="http://schemas.microsoft.com/office/drawing/2014/main" id="{63A377B1-8866-4C85-8E60-1F08D6CC7A8C}"/>
                  </a:ext>
                </a:extLst>
              </p14:cNvPr>
              <p14:cNvContentPartPr/>
              <p14:nvPr/>
            </p14:nvContentPartPr>
            <p14:xfrm>
              <a:off x="4029922" y="3114752"/>
              <a:ext cx="461160" cy="464400"/>
            </p14:xfrm>
          </p:contentPart>
        </mc:Choice>
        <mc:Fallback>
          <p:pic>
            <p:nvPicPr>
              <p:cNvPr id="151" name="Freihand 150">
                <a:extLst>
                  <a:ext uri="{FF2B5EF4-FFF2-40B4-BE49-F238E27FC236}">
                    <a16:creationId xmlns:a16="http://schemas.microsoft.com/office/drawing/2014/main" id="{63A377B1-8866-4C85-8E60-1F08D6CC7A8C}"/>
                  </a:ext>
                </a:extLst>
              </p:cNvPr>
              <p:cNvPicPr/>
              <p:nvPr/>
            </p:nvPicPr>
            <p:blipFill>
              <a:blip r:embed="rId243"/>
              <a:stretch>
                <a:fillRect/>
              </a:stretch>
            </p:blipFill>
            <p:spPr>
              <a:xfrm>
                <a:off x="4025602" y="3110432"/>
                <a:ext cx="46980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2" name="Freihand 151">
                <a:extLst>
                  <a:ext uri="{FF2B5EF4-FFF2-40B4-BE49-F238E27FC236}">
                    <a16:creationId xmlns:a16="http://schemas.microsoft.com/office/drawing/2014/main" id="{285E6B80-5426-42B1-A900-3CBE54BFB89B}"/>
                  </a:ext>
                </a:extLst>
              </p14:cNvPr>
              <p14:cNvContentPartPr/>
              <p14:nvPr/>
            </p14:nvContentPartPr>
            <p14:xfrm>
              <a:off x="5537962" y="3762752"/>
              <a:ext cx="12240" cy="255960"/>
            </p14:xfrm>
          </p:contentPart>
        </mc:Choice>
        <mc:Fallback>
          <p:pic>
            <p:nvPicPr>
              <p:cNvPr id="152" name="Freihand 151">
                <a:extLst>
                  <a:ext uri="{FF2B5EF4-FFF2-40B4-BE49-F238E27FC236}">
                    <a16:creationId xmlns:a16="http://schemas.microsoft.com/office/drawing/2014/main" id="{285E6B80-5426-42B1-A900-3CBE54BFB89B}"/>
                  </a:ext>
                </a:extLst>
              </p:cNvPr>
              <p:cNvPicPr/>
              <p:nvPr/>
            </p:nvPicPr>
            <p:blipFill>
              <a:blip r:embed="rId245"/>
              <a:stretch>
                <a:fillRect/>
              </a:stretch>
            </p:blipFill>
            <p:spPr>
              <a:xfrm>
                <a:off x="5533642" y="3758432"/>
                <a:ext cx="208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8" name="Freihand 187">
                <a:extLst>
                  <a:ext uri="{FF2B5EF4-FFF2-40B4-BE49-F238E27FC236}">
                    <a16:creationId xmlns:a16="http://schemas.microsoft.com/office/drawing/2014/main" id="{63779FD3-18E1-4CAC-913C-8822CDDCB2AA}"/>
                  </a:ext>
                </a:extLst>
              </p14:cNvPr>
              <p14:cNvContentPartPr/>
              <p14:nvPr/>
            </p14:nvContentPartPr>
            <p14:xfrm>
              <a:off x="6995602" y="3969032"/>
              <a:ext cx="253800" cy="37080"/>
            </p14:xfrm>
          </p:contentPart>
        </mc:Choice>
        <mc:Fallback>
          <p:pic>
            <p:nvPicPr>
              <p:cNvPr id="188" name="Freihand 187">
                <a:extLst>
                  <a:ext uri="{FF2B5EF4-FFF2-40B4-BE49-F238E27FC236}">
                    <a16:creationId xmlns:a16="http://schemas.microsoft.com/office/drawing/2014/main" id="{63779FD3-18E1-4CAC-913C-8822CDDCB2AA}"/>
                  </a:ext>
                </a:extLst>
              </p:cNvPr>
              <p:cNvPicPr/>
              <p:nvPr/>
            </p:nvPicPr>
            <p:blipFill>
              <a:blip r:embed="rId247"/>
              <a:stretch>
                <a:fillRect/>
              </a:stretch>
            </p:blipFill>
            <p:spPr>
              <a:xfrm>
                <a:off x="6991282" y="3964712"/>
                <a:ext cx="262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9" name="Freihand 188">
                <a:extLst>
                  <a:ext uri="{FF2B5EF4-FFF2-40B4-BE49-F238E27FC236}">
                    <a16:creationId xmlns:a16="http://schemas.microsoft.com/office/drawing/2014/main" id="{56005725-1FFD-4926-9E5F-2B5A577ABB5B}"/>
                  </a:ext>
                </a:extLst>
              </p14:cNvPr>
              <p14:cNvContentPartPr/>
              <p14:nvPr/>
            </p14:nvContentPartPr>
            <p14:xfrm>
              <a:off x="5195242" y="4685792"/>
              <a:ext cx="545760" cy="56880"/>
            </p14:xfrm>
          </p:contentPart>
        </mc:Choice>
        <mc:Fallback>
          <p:pic>
            <p:nvPicPr>
              <p:cNvPr id="189" name="Freihand 188">
                <a:extLst>
                  <a:ext uri="{FF2B5EF4-FFF2-40B4-BE49-F238E27FC236}">
                    <a16:creationId xmlns:a16="http://schemas.microsoft.com/office/drawing/2014/main" id="{56005725-1FFD-4926-9E5F-2B5A577ABB5B}"/>
                  </a:ext>
                </a:extLst>
              </p:cNvPr>
              <p:cNvPicPr/>
              <p:nvPr/>
            </p:nvPicPr>
            <p:blipFill>
              <a:blip r:embed="rId249"/>
              <a:stretch>
                <a:fillRect/>
              </a:stretch>
            </p:blipFill>
            <p:spPr>
              <a:xfrm>
                <a:off x="5190922" y="4681472"/>
                <a:ext cx="554400" cy="65520"/>
              </a:xfrm>
              <a:prstGeom prst="rect">
                <a:avLst/>
              </a:prstGeom>
            </p:spPr>
          </p:pic>
        </mc:Fallback>
      </mc:AlternateContent>
      <p:grpSp>
        <p:nvGrpSpPr>
          <p:cNvPr id="191" name="Gruppieren 190">
            <a:extLst>
              <a:ext uri="{FF2B5EF4-FFF2-40B4-BE49-F238E27FC236}">
                <a16:creationId xmlns:a16="http://schemas.microsoft.com/office/drawing/2014/main" id="{BC5FDCC2-19EF-4C59-B89F-D615FDAF981E}"/>
              </a:ext>
            </a:extLst>
          </p:cNvPr>
          <p:cNvGrpSpPr/>
          <p:nvPr/>
        </p:nvGrpSpPr>
        <p:grpSpPr>
          <a:xfrm>
            <a:off x="5250682" y="4104032"/>
            <a:ext cx="1069920" cy="1176480"/>
            <a:chOff x="5250682" y="4104032"/>
            <a:chExt cx="1069920" cy="1176480"/>
          </a:xfrm>
        </p:grpSpPr>
        <mc:AlternateContent xmlns:mc="http://schemas.openxmlformats.org/markup-compatibility/2006">
          <mc:Choice xmlns:p14="http://schemas.microsoft.com/office/powerpoint/2010/main" Requires="p14">
            <p:contentPart p14:bwMode="auto" r:id="rId250">
              <p14:nvContentPartPr>
                <p14:cNvPr id="153" name="Freihand 152">
                  <a:extLst>
                    <a:ext uri="{FF2B5EF4-FFF2-40B4-BE49-F238E27FC236}">
                      <a16:creationId xmlns:a16="http://schemas.microsoft.com/office/drawing/2014/main" id="{39BF18D7-6297-4239-838C-7ACE23840EFF}"/>
                    </a:ext>
                  </a:extLst>
                </p14:cNvPr>
                <p14:cNvContentPartPr/>
                <p14:nvPr/>
              </p14:nvContentPartPr>
              <p14:xfrm>
                <a:off x="5491162" y="4104032"/>
                <a:ext cx="34920" cy="289800"/>
              </p14:xfrm>
            </p:contentPart>
          </mc:Choice>
          <mc:Fallback>
            <p:pic>
              <p:nvPicPr>
                <p:cNvPr id="153" name="Freihand 152">
                  <a:extLst>
                    <a:ext uri="{FF2B5EF4-FFF2-40B4-BE49-F238E27FC236}">
                      <a16:creationId xmlns:a16="http://schemas.microsoft.com/office/drawing/2014/main" id="{39BF18D7-6297-4239-838C-7ACE23840EFF}"/>
                    </a:ext>
                  </a:extLst>
                </p:cNvPr>
                <p:cNvPicPr/>
                <p:nvPr/>
              </p:nvPicPr>
              <p:blipFill>
                <a:blip r:embed="rId251"/>
                <a:stretch>
                  <a:fillRect/>
                </a:stretch>
              </p:blipFill>
              <p:spPr>
                <a:xfrm>
                  <a:off x="5486842" y="4099712"/>
                  <a:ext cx="435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4" name="Freihand 153">
                  <a:extLst>
                    <a:ext uri="{FF2B5EF4-FFF2-40B4-BE49-F238E27FC236}">
                      <a16:creationId xmlns:a16="http://schemas.microsoft.com/office/drawing/2014/main" id="{9B647121-ED75-44AD-AF0B-8F3E6510446E}"/>
                    </a:ext>
                  </a:extLst>
                </p14:cNvPr>
                <p14:cNvContentPartPr/>
                <p14:nvPr/>
              </p14:nvContentPartPr>
              <p14:xfrm>
                <a:off x="5391442" y="4562312"/>
                <a:ext cx="77040" cy="669960"/>
              </p14:xfrm>
            </p:contentPart>
          </mc:Choice>
          <mc:Fallback>
            <p:pic>
              <p:nvPicPr>
                <p:cNvPr id="154" name="Freihand 153">
                  <a:extLst>
                    <a:ext uri="{FF2B5EF4-FFF2-40B4-BE49-F238E27FC236}">
                      <a16:creationId xmlns:a16="http://schemas.microsoft.com/office/drawing/2014/main" id="{9B647121-ED75-44AD-AF0B-8F3E6510446E}"/>
                    </a:ext>
                  </a:extLst>
                </p:cNvPr>
                <p:cNvPicPr/>
                <p:nvPr/>
              </p:nvPicPr>
              <p:blipFill>
                <a:blip r:embed="rId253"/>
                <a:stretch>
                  <a:fillRect/>
                </a:stretch>
              </p:blipFill>
              <p:spPr>
                <a:xfrm>
                  <a:off x="5387122" y="4557992"/>
                  <a:ext cx="8568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5" name="Freihand 154">
                  <a:extLst>
                    <a:ext uri="{FF2B5EF4-FFF2-40B4-BE49-F238E27FC236}">
                      <a16:creationId xmlns:a16="http://schemas.microsoft.com/office/drawing/2014/main" id="{BAE79C06-2EDA-4C30-BB0C-077C9AA41568}"/>
                    </a:ext>
                  </a:extLst>
                </p14:cNvPr>
                <p14:cNvContentPartPr/>
                <p14:nvPr/>
              </p14:nvContentPartPr>
              <p14:xfrm>
                <a:off x="5372722" y="5240552"/>
                <a:ext cx="18360" cy="39960"/>
              </p14:xfrm>
            </p:contentPart>
          </mc:Choice>
          <mc:Fallback>
            <p:pic>
              <p:nvPicPr>
                <p:cNvPr id="155" name="Freihand 154">
                  <a:extLst>
                    <a:ext uri="{FF2B5EF4-FFF2-40B4-BE49-F238E27FC236}">
                      <a16:creationId xmlns:a16="http://schemas.microsoft.com/office/drawing/2014/main" id="{BAE79C06-2EDA-4C30-BB0C-077C9AA41568}"/>
                    </a:ext>
                  </a:extLst>
                </p:cNvPr>
                <p:cNvPicPr/>
                <p:nvPr/>
              </p:nvPicPr>
              <p:blipFill>
                <a:blip r:embed="rId255"/>
                <a:stretch>
                  <a:fillRect/>
                </a:stretch>
              </p:blipFill>
              <p:spPr>
                <a:xfrm>
                  <a:off x="5368402" y="5236232"/>
                  <a:ext cx="27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7" name="Freihand 156">
                  <a:extLst>
                    <a:ext uri="{FF2B5EF4-FFF2-40B4-BE49-F238E27FC236}">
                      <a16:creationId xmlns:a16="http://schemas.microsoft.com/office/drawing/2014/main" id="{80469479-8347-4315-A70A-17262CEA750B}"/>
                    </a:ext>
                  </a:extLst>
                </p14:cNvPr>
                <p14:cNvContentPartPr/>
                <p14:nvPr/>
              </p14:nvContentPartPr>
              <p14:xfrm>
                <a:off x="5331682" y="4276472"/>
                <a:ext cx="15120" cy="148320"/>
              </p14:xfrm>
            </p:contentPart>
          </mc:Choice>
          <mc:Fallback>
            <p:pic>
              <p:nvPicPr>
                <p:cNvPr id="157" name="Freihand 156">
                  <a:extLst>
                    <a:ext uri="{FF2B5EF4-FFF2-40B4-BE49-F238E27FC236}">
                      <a16:creationId xmlns:a16="http://schemas.microsoft.com/office/drawing/2014/main" id="{80469479-8347-4315-A70A-17262CEA750B}"/>
                    </a:ext>
                  </a:extLst>
                </p:cNvPr>
                <p:cNvPicPr/>
                <p:nvPr/>
              </p:nvPicPr>
              <p:blipFill>
                <a:blip r:embed="rId257"/>
                <a:stretch>
                  <a:fillRect/>
                </a:stretch>
              </p:blipFill>
              <p:spPr>
                <a:xfrm>
                  <a:off x="5327362" y="4272152"/>
                  <a:ext cx="23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8" name="Freihand 157">
                  <a:extLst>
                    <a:ext uri="{FF2B5EF4-FFF2-40B4-BE49-F238E27FC236}">
                      <a16:creationId xmlns:a16="http://schemas.microsoft.com/office/drawing/2014/main" id="{628CA32D-5AFB-41F2-99AF-0CF1048D42C3}"/>
                    </a:ext>
                  </a:extLst>
                </p14:cNvPr>
                <p14:cNvContentPartPr/>
                <p14:nvPr/>
              </p14:nvContentPartPr>
              <p14:xfrm>
                <a:off x="5250682" y="4246952"/>
                <a:ext cx="128880" cy="151200"/>
              </p14:xfrm>
            </p:contentPart>
          </mc:Choice>
          <mc:Fallback>
            <p:pic>
              <p:nvPicPr>
                <p:cNvPr id="158" name="Freihand 157">
                  <a:extLst>
                    <a:ext uri="{FF2B5EF4-FFF2-40B4-BE49-F238E27FC236}">
                      <a16:creationId xmlns:a16="http://schemas.microsoft.com/office/drawing/2014/main" id="{628CA32D-5AFB-41F2-99AF-0CF1048D42C3}"/>
                    </a:ext>
                  </a:extLst>
                </p:cNvPr>
                <p:cNvPicPr/>
                <p:nvPr/>
              </p:nvPicPr>
              <p:blipFill>
                <a:blip r:embed="rId259"/>
                <a:stretch>
                  <a:fillRect/>
                </a:stretch>
              </p:blipFill>
              <p:spPr>
                <a:xfrm>
                  <a:off x="5246362" y="4242632"/>
                  <a:ext cx="137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9" name="Freihand 158">
                  <a:extLst>
                    <a:ext uri="{FF2B5EF4-FFF2-40B4-BE49-F238E27FC236}">
                      <a16:creationId xmlns:a16="http://schemas.microsoft.com/office/drawing/2014/main" id="{B1BCA1EA-522A-4060-8FC4-899B619ADA6C}"/>
                    </a:ext>
                  </a:extLst>
                </p14:cNvPr>
                <p14:cNvContentPartPr/>
                <p14:nvPr/>
              </p14:nvContentPartPr>
              <p14:xfrm>
                <a:off x="5413762" y="4229312"/>
                <a:ext cx="130320" cy="162720"/>
              </p14:xfrm>
            </p:contentPart>
          </mc:Choice>
          <mc:Fallback>
            <p:pic>
              <p:nvPicPr>
                <p:cNvPr id="159" name="Freihand 158">
                  <a:extLst>
                    <a:ext uri="{FF2B5EF4-FFF2-40B4-BE49-F238E27FC236}">
                      <a16:creationId xmlns:a16="http://schemas.microsoft.com/office/drawing/2014/main" id="{B1BCA1EA-522A-4060-8FC4-899B619ADA6C}"/>
                    </a:ext>
                  </a:extLst>
                </p:cNvPr>
                <p:cNvPicPr/>
                <p:nvPr/>
              </p:nvPicPr>
              <p:blipFill>
                <a:blip r:embed="rId261"/>
                <a:stretch>
                  <a:fillRect/>
                </a:stretch>
              </p:blipFill>
              <p:spPr>
                <a:xfrm>
                  <a:off x="5409442" y="4224992"/>
                  <a:ext cx="138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73A7094C-325F-4E6C-B4FF-300236066D94}"/>
                    </a:ext>
                  </a:extLst>
                </p14:cNvPr>
                <p14:cNvContentPartPr/>
                <p14:nvPr/>
              </p14:nvContentPartPr>
              <p14:xfrm>
                <a:off x="5569642" y="4301672"/>
                <a:ext cx="54720" cy="108720"/>
              </p14:xfrm>
            </p:contentPart>
          </mc:Choice>
          <mc:Fallback>
            <p:pic>
              <p:nvPicPr>
                <p:cNvPr id="160" name="Freihand 159">
                  <a:extLst>
                    <a:ext uri="{FF2B5EF4-FFF2-40B4-BE49-F238E27FC236}">
                      <a16:creationId xmlns:a16="http://schemas.microsoft.com/office/drawing/2014/main" id="{73A7094C-325F-4E6C-B4FF-300236066D94}"/>
                    </a:ext>
                  </a:extLst>
                </p:cNvPr>
                <p:cNvPicPr/>
                <p:nvPr/>
              </p:nvPicPr>
              <p:blipFill>
                <a:blip r:embed="rId263"/>
                <a:stretch>
                  <a:fillRect/>
                </a:stretch>
              </p:blipFill>
              <p:spPr>
                <a:xfrm>
                  <a:off x="5565322" y="4297352"/>
                  <a:ext cx="63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1" name="Freihand 160">
                  <a:extLst>
                    <a:ext uri="{FF2B5EF4-FFF2-40B4-BE49-F238E27FC236}">
                      <a16:creationId xmlns:a16="http://schemas.microsoft.com/office/drawing/2014/main" id="{5072DAE1-9F39-4867-A1A3-422FA571DAA1}"/>
                    </a:ext>
                  </a:extLst>
                </p14:cNvPr>
                <p14:cNvContentPartPr/>
                <p14:nvPr/>
              </p14:nvContentPartPr>
              <p14:xfrm>
                <a:off x="5643442" y="4341992"/>
                <a:ext cx="227520" cy="36000"/>
              </p14:xfrm>
            </p:contentPart>
          </mc:Choice>
          <mc:Fallback>
            <p:pic>
              <p:nvPicPr>
                <p:cNvPr id="161" name="Freihand 160">
                  <a:extLst>
                    <a:ext uri="{FF2B5EF4-FFF2-40B4-BE49-F238E27FC236}">
                      <a16:creationId xmlns:a16="http://schemas.microsoft.com/office/drawing/2014/main" id="{5072DAE1-9F39-4867-A1A3-422FA571DAA1}"/>
                    </a:ext>
                  </a:extLst>
                </p:cNvPr>
                <p:cNvPicPr/>
                <p:nvPr/>
              </p:nvPicPr>
              <p:blipFill>
                <a:blip r:embed="rId265"/>
                <a:stretch>
                  <a:fillRect/>
                </a:stretch>
              </p:blipFill>
              <p:spPr>
                <a:xfrm>
                  <a:off x="5639122" y="4337672"/>
                  <a:ext cx="236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2" name="Freihand 161">
                  <a:extLst>
                    <a:ext uri="{FF2B5EF4-FFF2-40B4-BE49-F238E27FC236}">
                      <a16:creationId xmlns:a16="http://schemas.microsoft.com/office/drawing/2014/main" id="{86DF7BFD-0748-42F2-8D55-2F7DB04273CD}"/>
                    </a:ext>
                  </a:extLst>
                </p14:cNvPr>
                <p14:cNvContentPartPr/>
                <p14:nvPr/>
              </p14:nvContentPartPr>
              <p14:xfrm>
                <a:off x="5932162" y="4354592"/>
                <a:ext cx="38160" cy="10800"/>
              </p14:xfrm>
            </p:contentPart>
          </mc:Choice>
          <mc:Fallback>
            <p:pic>
              <p:nvPicPr>
                <p:cNvPr id="162" name="Freihand 161">
                  <a:extLst>
                    <a:ext uri="{FF2B5EF4-FFF2-40B4-BE49-F238E27FC236}">
                      <a16:creationId xmlns:a16="http://schemas.microsoft.com/office/drawing/2014/main" id="{86DF7BFD-0748-42F2-8D55-2F7DB04273CD}"/>
                    </a:ext>
                  </a:extLst>
                </p:cNvPr>
                <p:cNvPicPr/>
                <p:nvPr/>
              </p:nvPicPr>
              <p:blipFill>
                <a:blip r:embed="rId267"/>
                <a:stretch>
                  <a:fillRect/>
                </a:stretch>
              </p:blipFill>
              <p:spPr>
                <a:xfrm>
                  <a:off x="5927842" y="4350272"/>
                  <a:ext cx="46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4" name="Freihand 163">
                  <a:extLst>
                    <a:ext uri="{FF2B5EF4-FFF2-40B4-BE49-F238E27FC236}">
                      <a16:creationId xmlns:a16="http://schemas.microsoft.com/office/drawing/2014/main" id="{A6C59D1B-6A7E-46BB-ADA9-8B4EEFAC6C4A}"/>
                    </a:ext>
                  </a:extLst>
                </p14:cNvPr>
                <p14:cNvContentPartPr/>
                <p14:nvPr/>
              </p14:nvContentPartPr>
              <p14:xfrm>
                <a:off x="5303962" y="4461512"/>
                <a:ext cx="76680" cy="136800"/>
              </p14:xfrm>
            </p:contentPart>
          </mc:Choice>
          <mc:Fallback>
            <p:pic>
              <p:nvPicPr>
                <p:cNvPr id="164" name="Freihand 163">
                  <a:extLst>
                    <a:ext uri="{FF2B5EF4-FFF2-40B4-BE49-F238E27FC236}">
                      <a16:creationId xmlns:a16="http://schemas.microsoft.com/office/drawing/2014/main" id="{A6C59D1B-6A7E-46BB-ADA9-8B4EEFAC6C4A}"/>
                    </a:ext>
                  </a:extLst>
                </p:cNvPr>
                <p:cNvPicPr/>
                <p:nvPr/>
              </p:nvPicPr>
              <p:blipFill>
                <a:blip r:embed="rId269"/>
                <a:stretch>
                  <a:fillRect/>
                </a:stretch>
              </p:blipFill>
              <p:spPr>
                <a:xfrm>
                  <a:off x="5299642" y="4457192"/>
                  <a:ext cx="85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5" name="Freihand 164">
                  <a:extLst>
                    <a:ext uri="{FF2B5EF4-FFF2-40B4-BE49-F238E27FC236}">
                      <a16:creationId xmlns:a16="http://schemas.microsoft.com/office/drawing/2014/main" id="{FD9EAB06-5B16-4212-BF65-330D97C31BC0}"/>
                    </a:ext>
                  </a:extLst>
                </p14:cNvPr>
                <p14:cNvContentPartPr/>
                <p14:nvPr/>
              </p14:nvContentPartPr>
              <p14:xfrm>
                <a:off x="5406922" y="4459712"/>
                <a:ext cx="20880" cy="119520"/>
              </p14:xfrm>
            </p:contentPart>
          </mc:Choice>
          <mc:Fallback>
            <p:pic>
              <p:nvPicPr>
                <p:cNvPr id="165" name="Freihand 164">
                  <a:extLst>
                    <a:ext uri="{FF2B5EF4-FFF2-40B4-BE49-F238E27FC236}">
                      <a16:creationId xmlns:a16="http://schemas.microsoft.com/office/drawing/2014/main" id="{FD9EAB06-5B16-4212-BF65-330D97C31BC0}"/>
                    </a:ext>
                  </a:extLst>
                </p:cNvPr>
                <p:cNvPicPr/>
                <p:nvPr/>
              </p:nvPicPr>
              <p:blipFill>
                <a:blip r:embed="rId271"/>
                <a:stretch>
                  <a:fillRect/>
                </a:stretch>
              </p:blipFill>
              <p:spPr>
                <a:xfrm>
                  <a:off x="5402602" y="4455392"/>
                  <a:ext cx="29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6" name="Freihand 165">
                  <a:extLst>
                    <a:ext uri="{FF2B5EF4-FFF2-40B4-BE49-F238E27FC236}">
                      <a16:creationId xmlns:a16="http://schemas.microsoft.com/office/drawing/2014/main" id="{040AC873-8071-4042-AFA9-232D82D46593}"/>
                    </a:ext>
                  </a:extLst>
                </p14:cNvPr>
                <p14:cNvContentPartPr/>
                <p14:nvPr/>
              </p14:nvContentPartPr>
              <p14:xfrm>
                <a:off x="5442202" y="4509032"/>
                <a:ext cx="58320" cy="65520"/>
              </p14:xfrm>
            </p:contentPart>
          </mc:Choice>
          <mc:Fallback>
            <p:pic>
              <p:nvPicPr>
                <p:cNvPr id="166" name="Freihand 165">
                  <a:extLst>
                    <a:ext uri="{FF2B5EF4-FFF2-40B4-BE49-F238E27FC236}">
                      <a16:creationId xmlns:a16="http://schemas.microsoft.com/office/drawing/2014/main" id="{040AC873-8071-4042-AFA9-232D82D46593}"/>
                    </a:ext>
                  </a:extLst>
                </p:cNvPr>
                <p:cNvPicPr/>
                <p:nvPr/>
              </p:nvPicPr>
              <p:blipFill>
                <a:blip r:embed="rId273"/>
                <a:stretch>
                  <a:fillRect/>
                </a:stretch>
              </p:blipFill>
              <p:spPr>
                <a:xfrm>
                  <a:off x="5437882" y="4504712"/>
                  <a:ext cx="66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7" name="Freihand 166">
                  <a:extLst>
                    <a:ext uri="{FF2B5EF4-FFF2-40B4-BE49-F238E27FC236}">
                      <a16:creationId xmlns:a16="http://schemas.microsoft.com/office/drawing/2014/main" id="{5CD662B0-B62A-45CC-8DE3-30A5683CDC4E}"/>
                    </a:ext>
                  </a:extLst>
                </p14:cNvPr>
                <p14:cNvContentPartPr/>
                <p14:nvPr/>
              </p14:nvContentPartPr>
              <p14:xfrm>
                <a:off x="5510962" y="4498232"/>
                <a:ext cx="72720" cy="83520"/>
              </p14:xfrm>
            </p:contentPart>
          </mc:Choice>
          <mc:Fallback>
            <p:pic>
              <p:nvPicPr>
                <p:cNvPr id="167" name="Freihand 166">
                  <a:extLst>
                    <a:ext uri="{FF2B5EF4-FFF2-40B4-BE49-F238E27FC236}">
                      <a16:creationId xmlns:a16="http://schemas.microsoft.com/office/drawing/2014/main" id="{5CD662B0-B62A-45CC-8DE3-30A5683CDC4E}"/>
                    </a:ext>
                  </a:extLst>
                </p:cNvPr>
                <p:cNvPicPr/>
                <p:nvPr/>
              </p:nvPicPr>
              <p:blipFill>
                <a:blip r:embed="rId275"/>
                <a:stretch>
                  <a:fillRect/>
                </a:stretch>
              </p:blipFill>
              <p:spPr>
                <a:xfrm>
                  <a:off x="5506642" y="4493912"/>
                  <a:ext cx="81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8" name="Freihand 167">
                  <a:extLst>
                    <a:ext uri="{FF2B5EF4-FFF2-40B4-BE49-F238E27FC236}">
                      <a16:creationId xmlns:a16="http://schemas.microsoft.com/office/drawing/2014/main" id="{16EB3EFE-9ABC-4597-A361-B5C400111BCD}"/>
                    </a:ext>
                  </a:extLst>
                </p14:cNvPr>
                <p14:cNvContentPartPr/>
                <p14:nvPr/>
              </p14:nvContentPartPr>
              <p14:xfrm>
                <a:off x="5595562" y="4482392"/>
                <a:ext cx="100800" cy="102600"/>
              </p14:xfrm>
            </p:contentPart>
          </mc:Choice>
          <mc:Fallback>
            <p:pic>
              <p:nvPicPr>
                <p:cNvPr id="168" name="Freihand 167">
                  <a:extLst>
                    <a:ext uri="{FF2B5EF4-FFF2-40B4-BE49-F238E27FC236}">
                      <a16:creationId xmlns:a16="http://schemas.microsoft.com/office/drawing/2014/main" id="{16EB3EFE-9ABC-4597-A361-B5C400111BCD}"/>
                    </a:ext>
                  </a:extLst>
                </p:cNvPr>
                <p:cNvPicPr/>
                <p:nvPr/>
              </p:nvPicPr>
              <p:blipFill>
                <a:blip r:embed="rId277"/>
                <a:stretch>
                  <a:fillRect/>
                </a:stretch>
              </p:blipFill>
              <p:spPr>
                <a:xfrm>
                  <a:off x="5591242" y="4478072"/>
                  <a:ext cx="109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0" name="Freihand 169">
                  <a:extLst>
                    <a:ext uri="{FF2B5EF4-FFF2-40B4-BE49-F238E27FC236}">
                      <a16:creationId xmlns:a16="http://schemas.microsoft.com/office/drawing/2014/main" id="{BEC313C8-3AF1-47CB-9E28-0703DC162DE2}"/>
                    </a:ext>
                  </a:extLst>
                </p14:cNvPr>
                <p14:cNvContentPartPr/>
                <p14:nvPr/>
              </p14:nvContentPartPr>
              <p14:xfrm>
                <a:off x="6283522" y="5056592"/>
                <a:ext cx="14400" cy="114840"/>
              </p14:xfrm>
            </p:contentPart>
          </mc:Choice>
          <mc:Fallback>
            <p:pic>
              <p:nvPicPr>
                <p:cNvPr id="170" name="Freihand 169">
                  <a:extLst>
                    <a:ext uri="{FF2B5EF4-FFF2-40B4-BE49-F238E27FC236}">
                      <a16:creationId xmlns:a16="http://schemas.microsoft.com/office/drawing/2014/main" id="{BEC313C8-3AF1-47CB-9E28-0703DC162DE2}"/>
                    </a:ext>
                  </a:extLst>
                </p:cNvPr>
                <p:cNvPicPr/>
                <p:nvPr/>
              </p:nvPicPr>
              <p:blipFill>
                <a:blip r:embed="rId279"/>
                <a:stretch>
                  <a:fillRect/>
                </a:stretch>
              </p:blipFill>
              <p:spPr>
                <a:xfrm>
                  <a:off x="6279202" y="5052272"/>
                  <a:ext cx="23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1" name="Freihand 170">
                  <a:extLst>
                    <a:ext uri="{FF2B5EF4-FFF2-40B4-BE49-F238E27FC236}">
                      <a16:creationId xmlns:a16="http://schemas.microsoft.com/office/drawing/2014/main" id="{749E111A-ACA6-4F5A-AC41-023A91B6C0FF}"/>
                    </a:ext>
                  </a:extLst>
                </p14:cNvPr>
                <p14:cNvContentPartPr/>
                <p14:nvPr/>
              </p14:nvContentPartPr>
              <p14:xfrm>
                <a:off x="6300802" y="5171432"/>
                <a:ext cx="19800" cy="90720"/>
              </p14:xfrm>
            </p:contentPart>
          </mc:Choice>
          <mc:Fallback>
            <p:pic>
              <p:nvPicPr>
                <p:cNvPr id="171" name="Freihand 170">
                  <a:extLst>
                    <a:ext uri="{FF2B5EF4-FFF2-40B4-BE49-F238E27FC236}">
                      <a16:creationId xmlns:a16="http://schemas.microsoft.com/office/drawing/2014/main" id="{749E111A-ACA6-4F5A-AC41-023A91B6C0FF}"/>
                    </a:ext>
                  </a:extLst>
                </p:cNvPr>
                <p:cNvPicPr/>
                <p:nvPr/>
              </p:nvPicPr>
              <p:blipFill>
                <a:blip r:embed="rId281"/>
                <a:stretch>
                  <a:fillRect/>
                </a:stretch>
              </p:blipFill>
              <p:spPr>
                <a:xfrm>
                  <a:off x="6296482" y="5167112"/>
                  <a:ext cx="28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3" name="Freihand 172">
                  <a:extLst>
                    <a:ext uri="{FF2B5EF4-FFF2-40B4-BE49-F238E27FC236}">
                      <a16:creationId xmlns:a16="http://schemas.microsoft.com/office/drawing/2014/main" id="{70E3A2FB-9449-45D9-88D9-2E1A6CD0A42E}"/>
                    </a:ext>
                  </a:extLst>
                </p14:cNvPr>
                <p14:cNvContentPartPr/>
                <p14:nvPr/>
              </p14:nvContentPartPr>
              <p14:xfrm>
                <a:off x="5638402" y="4977032"/>
                <a:ext cx="12960" cy="118800"/>
              </p14:xfrm>
            </p:contentPart>
          </mc:Choice>
          <mc:Fallback>
            <p:pic>
              <p:nvPicPr>
                <p:cNvPr id="173" name="Freihand 172">
                  <a:extLst>
                    <a:ext uri="{FF2B5EF4-FFF2-40B4-BE49-F238E27FC236}">
                      <a16:creationId xmlns:a16="http://schemas.microsoft.com/office/drawing/2014/main" id="{70E3A2FB-9449-45D9-88D9-2E1A6CD0A42E}"/>
                    </a:ext>
                  </a:extLst>
                </p:cNvPr>
                <p:cNvPicPr/>
                <p:nvPr/>
              </p:nvPicPr>
              <p:blipFill>
                <a:blip r:embed="rId283"/>
                <a:stretch>
                  <a:fillRect/>
                </a:stretch>
              </p:blipFill>
              <p:spPr>
                <a:xfrm>
                  <a:off x="5634082" y="4972712"/>
                  <a:ext cx="21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4" name="Freihand 173">
                  <a:extLst>
                    <a:ext uri="{FF2B5EF4-FFF2-40B4-BE49-F238E27FC236}">
                      <a16:creationId xmlns:a16="http://schemas.microsoft.com/office/drawing/2014/main" id="{E1B2EDEE-5602-4882-9329-FF10C3E00A0D}"/>
                    </a:ext>
                  </a:extLst>
                </p14:cNvPr>
                <p14:cNvContentPartPr/>
                <p14:nvPr/>
              </p14:nvContentPartPr>
              <p14:xfrm>
                <a:off x="5543722" y="4955432"/>
                <a:ext cx="145800" cy="28800"/>
              </p14:xfrm>
            </p:contentPart>
          </mc:Choice>
          <mc:Fallback>
            <p:pic>
              <p:nvPicPr>
                <p:cNvPr id="174" name="Freihand 173">
                  <a:extLst>
                    <a:ext uri="{FF2B5EF4-FFF2-40B4-BE49-F238E27FC236}">
                      <a16:creationId xmlns:a16="http://schemas.microsoft.com/office/drawing/2014/main" id="{E1B2EDEE-5602-4882-9329-FF10C3E00A0D}"/>
                    </a:ext>
                  </a:extLst>
                </p:cNvPr>
                <p:cNvPicPr/>
                <p:nvPr/>
              </p:nvPicPr>
              <p:blipFill>
                <a:blip r:embed="rId285"/>
                <a:stretch>
                  <a:fillRect/>
                </a:stretch>
              </p:blipFill>
              <p:spPr>
                <a:xfrm>
                  <a:off x="5539402" y="4951112"/>
                  <a:ext cx="154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5" name="Freihand 174">
                  <a:extLst>
                    <a:ext uri="{FF2B5EF4-FFF2-40B4-BE49-F238E27FC236}">
                      <a16:creationId xmlns:a16="http://schemas.microsoft.com/office/drawing/2014/main" id="{5BE2402E-22BA-4495-9F7E-7B192F98FE8A}"/>
                    </a:ext>
                  </a:extLst>
                </p14:cNvPr>
                <p14:cNvContentPartPr/>
                <p14:nvPr/>
              </p14:nvContentPartPr>
              <p14:xfrm>
                <a:off x="5573962" y="4992512"/>
                <a:ext cx="114840" cy="31680"/>
              </p14:xfrm>
            </p:contentPart>
          </mc:Choice>
          <mc:Fallback>
            <p:pic>
              <p:nvPicPr>
                <p:cNvPr id="175" name="Freihand 174">
                  <a:extLst>
                    <a:ext uri="{FF2B5EF4-FFF2-40B4-BE49-F238E27FC236}">
                      <a16:creationId xmlns:a16="http://schemas.microsoft.com/office/drawing/2014/main" id="{5BE2402E-22BA-4495-9F7E-7B192F98FE8A}"/>
                    </a:ext>
                  </a:extLst>
                </p:cNvPr>
                <p:cNvPicPr/>
                <p:nvPr/>
              </p:nvPicPr>
              <p:blipFill>
                <a:blip r:embed="rId287"/>
                <a:stretch>
                  <a:fillRect/>
                </a:stretch>
              </p:blipFill>
              <p:spPr>
                <a:xfrm>
                  <a:off x="5569642" y="4988192"/>
                  <a:ext cx="123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6" name="Freihand 175">
                  <a:extLst>
                    <a:ext uri="{FF2B5EF4-FFF2-40B4-BE49-F238E27FC236}">
                      <a16:creationId xmlns:a16="http://schemas.microsoft.com/office/drawing/2014/main" id="{90C0ED71-BA86-40D1-BC89-6CEBF17BBFEA}"/>
                    </a:ext>
                  </a:extLst>
                </p14:cNvPr>
                <p14:cNvContentPartPr/>
                <p14:nvPr/>
              </p14:nvContentPartPr>
              <p14:xfrm>
                <a:off x="5694202" y="4999712"/>
                <a:ext cx="136440" cy="47880"/>
              </p14:xfrm>
            </p:contentPart>
          </mc:Choice>
          <mc:Fallback>
            <p:pic>
              <p:nvPicPr>
                <p:cNvPr id="176" name="Freihand 175">
                  <a:extLst>
                    <a:ext uri="{FF2B5EF4-FFF2-40B4-BE49-F238E27FC236}">
                      <a16:creationId xmlns:a16="http://schemas.microsoft.com/office/drawing/2014/main" id="{90C0ED71-BA86-40D1-BC89-6CEBF17BBFEA}"/>
                    </a:ext>
                  </a:extLst>
                </p:cNvPr>
                <p:cNvPicPr/>
                <p:nvPr/>
              </p:nvPicPr>
              <p:blipFill>
                <a:blip r:embed="rId289"/>
                <a:stretch>
                  <a:fillRect/>
                </a:stretch>
              </p:blipFill>
              <p:spPr>
                <a:xfrm>
                  <a:off x="5689882" y="4995392"/>
                  <a:ext cx="145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7" name="Freihand 176">
                  <a:extLst>
                    <a:ext uri="{FF2B5EF4-FFF2-40B4-BE49-F238E27FC236}">
                      <a16:creationId xmlns:a16="http://schemas.microsoft.com/office/drawing/2014/main" id="{F2C9D58C-D3EF-4257-9B1E-B21A90486902}"/>
                    </a:ext>
                  </a:extLst>
                </p14:cNvPr>
                <p14:cNvContentPartPr/>
                <p14:nvPr/>
              </p14:nvContentPartPr>
              <p14:xfrm>
                <a:off x="5777002" y="4951472"/>
                <a:ext cx="360" cy="360"/>
              </p14:xfrm>
            </p:contentPart>
          </mc:Choice>
          <mc:Fallback>
            <p:pic>
              <p:nvPicPr>
                <p:cNvPr id="177" name="Freihand 176">
                  <a:extLst>
                    <a:ext uri="{FF2B5EF4-FFF2-40B4-BE49-F238E27FC236}">
                      <a16:creationId xmlns:a16="http://schemas.microsoft.com/office/drawing/2014/main" id="{F2C9D58C-D3EF-4257-9B1E-B21A90486902}"/>
                    </a:ext>
                  </a:extLst>
                </p:cNvPr>
                <p:cNvPicPr/>
                <p:nvPr/>
              </p:nvPicPr>
              <p:blipFill>
                <a:blip r:embed="rId173"/>
                <a:stretch>
                  <a:fillRect/>
                </a:stretch>
              </p:blipFill>
              <p:spPr>
                <a:xfrm>
                  <a:off x="5772682" y="4947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8" name="Freihand 177">
                  <a:extLst>
                    <a:ext uri="{FF2B5EF4-FFF2-40B4-BE49-F238E27FC236}">
                      <a16:creationId xmlns:a16="http://schemas.microsoft.com/office/drawing/2014/main" id="{4CFA843B-5230-4C80-859D-AE6DBE0786AD}"/>
                    </a:ext>
                  </a:extLst>
                </p14:cNvPr>
                <p14:cNvContentPartPr/>
                <p14:nvPr/>
              </p14:nvContentPartPr>
              <p14:xfrm>
                <a:off x="5832082" y="4968392"/>
                <a:ext cx="68760" cy="61920"/>
              </p14:xfrm>
            </p:contentPart>
          </mc:Choice>
          <mc:Fallback>
            <p:pic>
              <p:nvPicPr>
                <p:cNvPr id="178" name="Freihand 177">
                  <a:extLst>
                    <a:ext uri="{FF2B5EF4-FFF2-40B4-BE49-F238E27FC236}">
                      <a16:creationId xmlns:a16="http://schemas.microsoft.com/office/drawing/2014/main" id="{4CFA843B-5230-4C80-859D-AE6DBE0786AD}"/>
                    </a:ext>
                  </a:extLst>
                </p:cNvPr>
                <p:cNvPicPr/>
                <p:nvPr/>
              </p:nvPicPr>
              <p:blipFill>
                <a:blip r:embed="rId292"/>
                <a:stretch>
                  <a:fillRect/>
                </a:stretch>
              </p:blipFill>
              <p:spPr>
                <a:xfrm>
                  <a:off x="5827762" y="4964072"/>
                  <a:ext cx="77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9" name="Freihand 178">
                  <a:extLst>
                    <a:ext uri="{FF2B5EF4-FFF2-40B4-BE49-F238E27FC236}">
                      <a16:creationId xmlns:a16="http://schemas.microsoft.com/office/drawing/2014/main" id="{3A54954C-258F-4CE0-8C8B-203DD93852A0}"/>
                    </a:ext>
                  </a:extLst>
                </p14:cNvPr>
                <p14:cNvContentPartPr/>
                <p14:nvPr/>
              </p14:nvContentPartPr>
              <p14:xfrm>
                <a:off x="5915962" y="4936352"/>
                <a:ext cx="82800" cy="70560"/>
              </p14:xfrm>
            </p:contentPart>
          </mc:Choice>
          <mc:Fallback>
            <p:pic>
              <p:nvPicPr>
                <p:cNvPr id="179" name="Freihand 178">
                  <a:extLst>
                    <a:ext uri="{FF2B5EF4-FFF2-40B4-BE49-F238E27FC236}">
                      <a16:creationId xmlns:a16="http://schemas.microsoft.com/office/drawing/2014/main" id="{3A54954C-258F-4CE0-8C8B-203DD93852A0}"/>
                    </a:ext>
                  </a:extLst>
                </p:cNvPr>
                <p:cNvPicPr/>
                <p:nvPr/>
              </p:nvPicPr>
              <p:blipFill>
                <a:blip r:embed="rId294"/>
                <a:stretch>
                  <a:fillRect/>
                </a:stretch>
              </p:blipFill>
              <p:spPr>
                <a:xfrm>
                  <a:off x="5911642" y="4932032"/>
                  <a:ext cx="91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0" name="Freihand 179">
                  <a:extLst>
                    <a:ext uri="{FF2B5EF4-FFF2-40B4-BE49-F238E27FC236}">
                      <a16:creationId xmlns:a16="http://schemas.microsoft.com/office/drawing/2014/main" id="{81A3FB3A-87EB-4B4B-B6F7-A81BB03FBC44}"/>
                    </a:ext>
                  </a:extLst>
                </p14:cNvPr>
                <p14:cNvContentPartPr/>
                <p14:nvPr/>
              </p14:nvContentPartPr>
              <p14:xfrm>
                <a:off x="5980762" y="4846712"/>
                <a:ext cx="34560" cy="153360"/>
              </p14:xfrm>
            </p:contentPart>
          </mc:Choice>
          <mc:Fallback>
            <p:pic>
              <p:nvPicPr>
                <p:cNvPr id="180" name="Freihand 179">
                  <a:extLst>
                    <a:ext uri="{FF2B5EF4-FFF2-40B4-BE49-F238E27FC236}">
                      <a16:creationId xmlns:a16="http://schemas.microsoft.com/office/drawing/2014/main" id="{81A3FB3A-87EB-4B4B-B6F7-A81BB03FBC44}"/>
                    </a:ext>
                  </a:extLst>
                </p:cNvPr>
                <p:cNvPicPr/>
                <p:nvPr/>
              </p:nvPicPr>
              <p:blipFill>
                <a:blip r:embed="rId296"/>
                <a:stretch>
                  <a:fillRect/>
                </a:stretch>
              </p:blipFill>
              <p:spPr>
                <a:xfrm>
                  <a:off x="5976442" y="4842392"/>
                  <a:ext cx="43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1" name="Freihand 180">
                  <a:extLst>
                    <a:ext uri="{FF2B5EF4-FFF2-40B4-BE49-F238E27FC236}">
                      <a16:creationId xmlns:a16="http://schemas.microsoft.com/office/drawing/2014/main" id="{2B89BC72-46C0-4164-8A90-AA9956F53147}"/>
                    </a:ext>
                  </a:extLst>
                </p14:cNvPr>
                <p14:cNvContentPartPr/>
                <p14:nvPr/>
              </p14:nvContentPartPr>
              <p14:xfrm>
                <a:off x="6005242" y="4984952"/>
                <a:ext cx="360" cy="360"/>
              </p14:xfrm>
            </p:contentPart>
          </mc:Choice>
          <mc:Fallback>
            <p:pic>
              <p:nvPicPr>
                <p:cNvPr id="181" name="Freihand 180">
                  <a:extLst>
                    <a:ext uri="{FF2B5EF4-FFF2-40B4-BE49-F238E27FC236}">
                      <a16:creationId xmlns:a16="http://schemas.microsoft.com/office/drawing/2014/main" id="{2B89BC72-46C0-4164-8A90-AA9956F53147}"/>
                    </a:ext>
                  </a:extLst>
                </p:cNvPr>
                <p:cNvPicPr/>
                <p:nvPr/>
              </p:nvPicPr>
              <p:blipFill>
                <a:blip r:embed="rId173"/>
                <a:stretch>
                  <a:fillRect/>
                </a:stretch>
              </p:blipFill>
              <p:spPr>
                <a:xfrm>
                  <a:off x="6000922" y="4980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2" name="Freihand 181">
                  <a:extLst>
                    <a:ext uri="{FF2B5EF4-FFF2-40B4-BE49-F238E27FC236}">
                      <a16:creationId xmlns:a16="http://schemas.microsoft.com/office/drawing/2014/main" id="{36BFA028-F731-49C2-81F9-54474B00121C}"/>
                    </a:ext>
                  </a:extLst>
                </p14:cNvPr>
                <p14:cNvContentPartPr/>
                <p14:nvPr/>
              </p14:nvContentPartPr>
              <p14:xfrm>
                <a:off x="5991202" y="4949672"/>
                <a:ext cx="56880" cy="31320"/>
              </p14:xfrm>
            </p:contentPart>
          </mc:Choice>
          <mc:Fallback>
            <p:pic>
              <p:nvPicPr>
                <p:cNvPr id="182" name="Freihand 181">
                  <a:extLst>
                    <a:ext uri="{FF2B5EF4-FFF2-40B4-BE49-F238E27FC236}">
                      <a16:creationId xmlns:a16="http://schemas.microsoft.com/office/drawing/2014/main" id="{36BFA028-F731-49C2-81F9-54474B00121C}"/>
                    </a:ext>
                  </a:extLst>
                </p:cNvPr>
                <p:cNvPicPr/>
                <p:nvPr/>
              </p:nvPicPr>
              <p:blipFill>
                <a:blip r:embed="rId299"/>
                <a:stretch>
                  <a:fillRect/>
                </a:stretch>
              </p:blipFill>
              <p:spPr>
                <a:xfrm>
                  <a:off x="5986882" y="4945352"/>
                  <a:ext cx="65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3" name="Freihand 182">
                  <a:extLst>
                    <a:ext uri="{FF2B5EF4-FFF2-40B4-BE49-F238E27FC236}">
                      <a16:creationId xmlns:a16="http://schemas.microsoft.com/office/drawing/2014/main" id="{A6DB82B2-BCCF-4A63-8D59-0434690DB64F}"/>
                    </a:ext>
                  </a:extLst>
                </p14:cNvPr>
                <p14:cNvContentPartPr/>
                <p14:nvPr/>
              </p14:nvContentPartPr>
              <p14:xfrm>
                <a:off x="6050962" y="4900712"/>
                <a:ext cx="78840" cy="87120"/>
              </p14:xfrm>
            </p:contentPart>
          </mc:Choice>
          <mc:Fallback>
            <p:pic>
              <p:nvPicPr>
                <p:cNvPr id="183" name="Freihand 182">
                  <a:extLst>
                    <a:ext uri="{FF2B5EF4-FFF2-40B4-BE49-F238E27FC236}">
                      <a16:creationId xmlns:a16="http://schemas.microsoft.com/office/drawing/2014/main" id="{A6DB82B2-BCCF-4A63-8D59-0434690DB64F}"/>
                    </a:ext>
                  </a:extLst>
                </p:cNvPr>
                <p:cNvPicPr/>
                <p:nvPr/>
              </p:nvPicPr>
              <p:blipFill>
                <a:blip r:embed="rId301"/>
                <a:stretch>
                  <a:fillRect/>
                </a:stretch>
              </p:blipFill>
              <p:spPr>
                <a:xfrm>
                  <a:off x="6046642" y="4896392"/>
                  <a:ext cx="87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4" name="Freihand 183">
                  <a:extLst>
                    <a:ext uri="{FF2B5EF4-FFF2-40B4-BE49-F238E27FC236}">
                      <a16:creationId xmlns:a16="http://schemas.microsoft.com/office/drawing/2014/main" id="{510B4663-7C5C-4BB7-AC71-2AE1FB4371EA}"/>
                    </a:ext>
                  </a:extLst>
                </p14:cNvPr>
                <p14:cNvContentPartPr/>
                <p14:nvPr/>
              </p14:nvContentPartPr>
              <p14:xfrm>
                <a:off x="6106762" y="4869392"/>
                <a:ext cx="32400" cy="10080"/>
              </p14:xfrm>
            </p:contentPart>
          </mc:Choice>
          <mc:Fallback>
            <p:pic>
              <p:nvPicPr>
                <p:cNvPr id="184" name="Freihand 183">
                  <a:extLst>
                    <a:ext uri="{FF2B5EF4-FFF2-40B4-BE49-F238E27FC236}">
                      <a16:creationId xmlns:a16="http://schemas.microsoft.com/office/drawing/2014/main" id="{510B4663-7C5C-4BB7-AC71-2AE1FB4371EA}"/>
                    </a:ext>
                  </a:extLst>
                </p:cNvPr>
                <p:cNvPicPr/>
                <p:nvPr/>
              </p:nvPicPr>
              <p:blipFill>
                <a:blip r:embed="rId303"/>
                <a:stretch>
                  <a:fillRect/>
                </a:stretch>
              </p:blipFill>
              <p:spPr>
                <a:xfrm>
                  <a:off x="6102442" y="4865072"/>
                  <a:ext cx="41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5" name="Freihand 184">
                  <a:extLst>
                    <a:ext uri="{FF2B5EF4-FFF2-40B4-BE49-F238E27FC236}">
                      <a16:creationId xmlns:a16="http://schemas.microsoft.com/office/drawing/2014/main" id="{85C7BE0B-ED62-4DF8-8AAD-7074C832C615}"/>
                    </a:ext>
                  </a:extLst>
                </p14:cNvPr>
                <p14:cNvContentPartPr/>
                <p14:nvPr/>
              </p14:nvContentPartPr>
              <p14:xfrm>
                <a:off x="6119002" y="4879112"/>
                <a:ext cx="78840" cy="86400"/>
              </p14:xfrm>
            </p:contentPart>
          </mc:Choice>
          <mc:Fallback>
            <p:pic>
              <p:nvPicPr>
                <p:cNvPr id="185" name="Freihand 184">
                  <a:extLst>
                    <a:ext uri="{FF2B5EF4-FFF2-40B4-BE49-F238E27FC236}">
                      <a16:creationId xmlns:a16="http://schemas.microsoft.com/office/drawing/2014/main" id="{85C7BE0B-ED62-4DF8-8AAD-7074C832C615}"/>
                    </a:ext>
                  </a:extLst>
                </p:cNvPr>
                <p:cNvPicPr/>
                <p:nvPr/>
              </p:nvPicPr>
              <p:blipFill>
                <a:blip r:embed="rId305"/>
                <a:stretch>
                  <a:fillRect/>
                </a:stretch>
              </p:blipFill>
              <p:spPr>
                <a:xfrm>
                  <a:off x="6114682" y="4874792"/>
                  <a:ext cx="87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6" name="Freihand 185">
                  <a:extLst>
                    <a:ext uri="{FF2B5EF4-FFF2-40B4-BE49-F238E27FC236}">
                      <a16:creationId xmlns:a16="http://schemas.microsoft.com/office/drawing/2014/main" id="{D7C41B11-1FE4-494A-81E5-FF622F5AD818}"/>
                    </a:ext>
                  </a:extLst>
                </p14:cNvPr>
                <p14:cNvContentPartPr/>
                <p14:nvPr/>
              </p14:nvContentPartPr>
              <p14:xfrm>
                <a:off x="6168322" y="4852832"/>
                <a:ext cx="77040" cy="87840"/>
              </p14:xfrm>
            </p:contentPart>
          </mc:Choice>
          <mc:Fallback>
            <p:pic>
              <p:nvPicPr>
                <p:cNvPr id="186" name="Freihand 185">
                  <a:extLst>
                    <a:ext uri="{FF2B5EF4-FFF2-40B4-BE49-F238E27FC236}">
                      <a16:creationId xmlns:a16="http://schemas.microsoft.com/office/drawing/2014/main" id="{D7C41B11-1FE4-494A-81E5-FF622F5AD818}"/>
                    </a:ext>
                  </a:extLst>
                </p:cNvPr>
                <p:cNvPicPr/>
                <p:nvPr/>
              </p:nvPicPr>
              <p:blipFill>
                <a:blip r:embed="rId307"/>
                <a:stretch>
                  <a:fillRect/>
                </a:stretch>
              </p:blipFill>
              <p:spPr>
                <a:xfrm>
                  <a:off x="6164002" y="4848512"/>
                  <a:ext cx="85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0" name="Freihand 189">
                  <a:extLst>
                    <a:ext uri="{FF2B5EF4-FFF2-40B4-BE49-F238E27FC236}">
                      <a16:creationId xmlns:a16="http://schemas.microsoft.com/office/drawing/2014/main" id="{5792015D-D975-4B6A-867B-926318389C9C}"/>
                    </a:ext>
                  </a:extLst>
                </p14:cNvPr>
                <p14:cNvContentPartPr/>
                <p14:nvPr/>
              </p14:nvContentPartPr>
              <p14:xfrm>
                <a:off x="5464162" y="4989992"/>
                <a:ext cx="767160" cy="284400"/>
              </p14:xfrm>
            </p:contentPart>
          </mc:Choice>
          <mc:Fallback>
            <p:pic>
              <p:nvPicPr>
                <p:cNvPr id="190" name="Freihand 189">
                  <a:extLst>
                    <a:ext uri="{FF2B5EF4-FFF2-40B4-BE49-F238E27FC236}">
                      <a16:creationId xmlns:a16="http://schemas.microsoft.com/office/drawing/2014/main" id="{5792015D-D975-4B6A-867B-926318389C9C}"/>
                    </a:ext>
                  </a:extLst>
                </p:cNvPr>
                <p:cNvPicPr/>
                <p:nvPr/>
              </p:nvPicPr>
              <p:blipFill>
                <a:blip r:embed="rId309"/>
                <a:stretch>
                  <a:fillRect/>
                </a:stretch>
              </p:blipFill>
              <p:spPr>
                <a:xfrm>
                  <a:off x="5459842" y="4985672"/>
                  <a:ext cx="775800" cy="293040"/>
                </a:xfrm>
                <a:prstGeom prst="rect">
                  <a:avLst/>
                </a:prstGeom>
              </p:spPr>
            </p:pic>
          </mc:Fallback>
        </mc:AlternateContent>
      </p:grpSp>
      <p:grpSp>
        <p:nvGrpSpPr>
          <p:cNvPr id="196" name="Gruppieren 195">
            <a:extLst>
              <a:ext uri="{FF2B5EF4-FFF2-40B4-BE49-F238E27FC236}">
                <a16:creationId xmlns:a16="http://schemas.microsoft.com/office/drawing/2014/main" id="{938A20FA-2612-4ECE-80F4-A79651E958CE}"/>
              </a:ext>
            </a:extLst>
          </p:cNvPr>
          <p:cNvGrpSpPr/>
          <p:nvPr/>
        </p:nvGrpSpPr>
        <p:grpSpPr>
          <a:xfrm>
            <a:off x="6920722" y="4071632"/>
            <a:ext cx="598320" cy="260640"/>
            <a:chOff x="6920722" y="4071632"/>
            <a:chExt cx="598320" cy="260640"/>
          </a:xfrm>
        </p:grpSpPr>
        <mc:AlternateContent xmlns:mc="http://schemas.openxmlformats.org/markup-compatibility/2006">
          <mc:Choice xmlns:p14="http://schemas.microsoft.com/office/powerpoint/2010/main" Requires="p14">
            <p:contentPart p14:bwMode="auto" r:id="rId310">
              <p14:nvContentPartPr>
                <p14:cNvPr id="192" name="Freihand 191">
                  <a:extLst>
                    <a:ext uri="{FF2B5EF4-FFF2-40B4-BE49-F238E27FC236}">
                      <a16:creationId xmlns:a16="http://schemas.microsoft.com/office/drawing/2014/main" id="{F6BE71B4-B206-4FF8-B34A-57096D986B6B}"/>
                    </a:ext>
                  </a:extLst>
                </p14:cNvPr>
                <p14:cNvContentPartPr/>
                <p14:nvPr/>
              </p14:nvContentPartPr>
              <p14:xfrm>
                <a:off x="6920722" y="4094672"/>
                <a:ext cx="79920" cy="158760"/>
              </p14:xfrm>
            </p:contentPart>
          </mc:Choice>
          <mc:Fallback>
            <p:pic>
              <p:nvPicPr>
                <p:cNvPr id="192" name="Freihand 191">
                  <a:extLst>
                    <a:ext uri="{FF2B5EF4-FFF2-40B4-BE49-F238E27FC236}">
                      <a16:creationId xmlns:a16="http://schemas.microsoft.com/office/drawing/2014/main" id="{F6BE71B4-B206-4FF8-B34A-57096D986B6B}"/>
                    </a:ext>
                  </a:extLst>
                </p:cNvPr>
                <p:cNvPicPr/>
                <p:nvPr/>
              </p:nvPicPr>
              <p:blipFill>
                <a:blip r:embed="rId311"/>
                <a:stretch>
                  <a:fillRect/>
                </a:stretch>
              </p:blipFill>
              <p:spPr>
                <a:xfrm>
                  <a:off x="6916402" y="4090352"/>
                  <a:ext cx="88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3" name="Freihand 192">
                  <a:extLst>
                    <a:ext uri="{FF2B5EF4-FFF2-40B4-BE49-F238E27FC236}">
                      <a16:creationId xmlns:a16="http://schemas.microsoft.com/office/drawing/2014/main" id="{FCF6D0F9-9A2E-4AFC-A4C7-C29F26106F6F}"/>
                    </a:ext>
                  </a:extLst>
                </p14:cNvPr>
                <p14:cNvContentPartPr/>
                <p14:nvPr/>
              </p14:nvContentPartPr>
              <p14:xfrm>
                <a:off x="7025122" y="4119512"/>
                <a:ext cx="307800" cy="108000"/>
              </p14:xfrm>
            </p:contentPart>
          </mc:Choice>
          <mc:Fallback>
            <p:pic>
              <p:nvPicPr>
                <p:cNvPr id="193" name="Freihand 192">
                  <a:extLst>
                    <a:ext uri="{FF2B5EF4-FFF2-40B4-BE49-F238E27FC236}">
                      <a16:creationId xmlns:a16="http://schemas.microsoft.com/office/drawing/2014/main" id="{FCF6D0F9-9A2E-4AFC-A4C7-C29F26106F6F}"/>
                    </a:ext>
                  </a:extLst>
                </p:cNvPr>
                <p:cNvPicPr/>
                <p:nvPr/>
              </p:nvPicPr>
              <p:blipFill>
                <a:blip r:embed="rId313"/>
                <a:stretch>
                  <a:fillRect/>
                </a:stretch>
              </p:blipFill>
              <p:spPr>
                <a:xfrm>
                  <a:off x="7020802" y="4115192"/>
                  <a:ext cx="316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4" name="Freihand 193">
                  <a:extLst>
                    <a:ext uri="{FF2B5EF4-FFF2-40B4-BE49-F238E27FC236}">
                      <a16:creationId xmlns:a16="http://schemas.microsoft.com/office/drawing/2014/main" id="{7BE03A29-BC47-45C8-A1D9-A8DB26C31B13}"/>
                    </a:ext>
                  </a:extLst>
                </p14:cNvPr>
                <p14:cNvContentPartPr/>
                <p14:nvPr/>
              </p14:nvContentPartPr>
              <p14:xfrm>
                <a:off x="7357762" y="4071632"/>
                <a:ext cx="82440" cy="68040"/>
              </p14:xfrm>
            </p:contentPart>
          </mc:Choice>
          <mc:Fallback>
            <p:pic>
              <p:nvPicPr>
                <p:cNvPr id="194" name="Freihand 193">
                  <a:extLst>
                    <a:ext uri="{FF2B5EF4-FFF2-40B4-BE49-F238E27FC236}">
                      <a16:creationId xmlns:a16="http://schemas.microsoft.com/office/drawing/2014/main" id="{7BE03A29-BC47-45C8-A1D9-A8DB26C31B13}"/>
                    </a:ext>
                  </a:extLst>
                </p:cNvPr>
                <p:cNvPicPr/>
                <p:nvPr/>
              </p:nvPicPr>
              <p:blipFill>
                <a:blip r:embed="rId315"/>
                <a:stretch>
                  <a:fillRect/>
                </a:stretch>
              </p:blipFill>
              <p:spPr>
                <a:xfrm>
                  <a:off x="7353442" y="4067312"/>
                  <a:ext cx="91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5" name="Freihand 194">
                  <a:extLst>
                    <a:ext uri="{FF2B5EF4-FFF2-40B4-BE49-F238E27FC236}">
                      <a16:creationId xmlns:a16="http://schemas.microsoft.com/office/drawing/2014/main" id="{BA228988-F86E-41B6-8EA2-A05DD599AF3B}"/>
                    </a:ext>
                  </a:extLst>
                </p14:cNvPr>
                <p14:cNvContentPartPr/>
                <p14:nvPr/>
              </p14:nvContentPartPr>
              <p14:xfrm>
                <a:off x="6942322" y="4149032"/>
                <a:ext cx="576720" cy="183240"/>
              </p14:xfrm>
            </p:contentPart>
          </mc:Choice>
          <mc:Fallback>
            <p:pic>
              <p:nvPicPr>
                <p:cNvPr id="195" name="Freihand 194">
                  <a:extLst>
                    <a:ext uri="{FF2B5EF4-FFF2-40B4-BE49-F238E27FC236}">
                      <a16:creationId xmlns:a16="http://schemas.microsoft.com/office/drawing/2014/main" id="{BA228988-F86E-41B6-8EA2-A05DD599AF3B}"/>
                    </a:ext>
                  </a:extLst>
                </p:cNvPr>
                <p:cNvPicPr/>
                <p:nvPr/>
              </p:nvPicPr>
              <p:blipFill>
                <a:blip r:embed="rId317"/>
                <a:stretch>
                  <a:fillRect/>
                </a:stretch>
              </p:blipFill>
              <p:spPr>
                <a:xfrm>
                  <a:off x="6938002" y="4144712"/>
                  <a:ext cx="585360" cy="191880"/>
                </a:xfrm>
                <a:prstGeom prst="rect">
                  <a:avLst/>
                </a:prstGeom>
              </p:spPr>
            </p:pic>
          </mc:Fallback>
        </mc:AlternateContent>
      </p:grpSp>
      <p:grpSp>
        <p:nvGrpSpPr>
          <p:cNvPr id="203" name="Gruppieren 202">
            <a:extLst>
              <a:ext uri="{FF2B5EF4-FFF2-40B4-BE49-F238E27FC236}">
                <a16:creationId xmlns:a16="http://schemas.microsoft.com/office/drawing/2014/main" id="{644AC84B-D007-4806-9585-706E29304EED}"/>
              </a:ext>
            </a:extLst>
          </p:cNvPr>
          <p:cNvGrpSpPr/>
          <p:nvPr/>
        </p:nvGrpSpPr>
        <p:grpSpPr>
          <a:xfrm>
            <a:off x="8340922" y="3268472"/>
            <a:ext cx="523800" cy="178560"/>
            <a:chOff x="8340922" y="3268472"/>
            <a:chExt cx="523800" cy="178560"/>
          </a:xfrm>
        </p:grpSpPr>
        <mc:AlternateContent xmlns:mc="http://schemas.openxmlformats.org/markup-compatibility/2006">
          <mc:Choice xmlns:p14="http://schemas.microsoft.com/office/powerpoint/2010/main" Requires="p14">
            <p:contentPart p14:bwMode="auto" r:id="rId318">
              <p14:nvContentPartPr>
                <p14:cNvPr id="197" name="Freihand 196">
                  <a:extLst>
                    <a:ext uri="{FF2B5EF4-FFF2-40B4-BE49-F238E27FC236}">
                      <a16:creationId xmlns:a16="http://schemas.microsoft.com/office/drawing/2014/main" id="{B7282DC0-4E79-47AD-B32A-BF2A13B76B76}"/>
                    </a:ext>
                  </a:extLst>
                </p14:cNvPr>
                <p14:cNvContentPartPr/>
                <p14:nvPr/>
              </p14:nvContentPartPr>
              <p14:xfrm>
                <a:off x="8340922" y="3280712"/>
                <a:ext cx="86760" cy="166320"/>
              </p14:xfrm>
            </p:contentPart>
          </mc:Choice>
          <mc:Fallback>
            <p:pic>
              <p:nvPicPr>
                <p:cNvPr id="197" name="Freihand 196">
                  <a:extLst>
                    <a:ext uri="{FF2B5EF4-FFF2-40B4-BE49-F238E27FC236}">
                      <a16:creationId xmlns:a16="http://schemas.microsoft.com/office/drawing/2014/main" id="{B7282DC0-4E79-47AD-B32A-BF2A13B76B76}"/>
                    </a:ext>
                  </a:extLst>
                </p:cNvPr>
                <p:cNvPicPr/>
                <p:nvPr/>
              </p:nvPicPr>
              <p:blipFill>
                <a:blip r:embed="rId319"/>
                <a:stretch>
                  <a:fillRect/>
                </a:stretch>
              </p:blipFill>
              <p:spPr>
                <a:xfrm>
                  <a:off x="8336602" y="3276392"/>
                  <a:ext cx="95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8" name="Freihand 197">
                  <a:extLst>
                    <a:ext uri="{FF2B5EF4-FFF2-40B4-BE49-F238E27FC236}">
                      <a16:creationId xmlns:a16="http://schemas.microsoft.com/office/drawing/2014/main" id="{6265DC73-7926-4239-AB22-3D77F9352AA3}"/>
                    </a:ext>
                  </a:extLst>
                </p14:cNvPr>
                <p14:cNvContentPartPr/>
                <p14:nvPr/>
              </p14:nvContentPartPr>
              <p14:xfrm>
                <a:off x="8454682" y="3268472"/>
                <a:ext cx="46800" cy="135360"/>
              </p14:xfrm>
            </p:contentPart>
          </mc:Choice>
          <mc:Fallback>
            <p:pic>
              <p:nvPicPr>
                <p:cNvPr id="198" name="Freihand 197">
                  <a:extLst>
                    <a:ext uri="{FF2B5EF4-FFF2-40B4-BE49-F238E27FC236}">
                      <a16:creationId xmlns:a16="http://schemas.microsoft.com/office/drawing/2014/main" id="{6265DC73-7926-4239-AB22-3D77F9352AA3}"/>
                    </a:ext>
                  </a:extLst>
                </p:cNvPr>
                <p:cNvPicPr/>
                <p:nvPr/>
              </p:nvPicPr>
              <p:blipFill>
                <a:blip r:embed="rId321"/>
                <a:stretch>
                  <a:fillRect/>
                </a:stretch>
              </p:blipFill>
              <p:spPr>
                <a:xfrm>
                  <a:off x="8450362" y="3264152"/>
                  <a:ext cx="55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9" name="Freihand 198">
                  <a:extLst>
                    <a:ext uri="{FF2B5EF4-FFF2-40B4-BE49-F238E27FC236}">
                      <a16:creationId xmlns:a16="http://schemas.microsoft.com/office/drawing/2014/main" id="{78BB76A7-E8F1-4075-9734-AA36F5597928}"/>
                    </a:ext>
                  </a:extLst>
                </p14:cNvPr>
                <p14:cNvContentPartPr/>
                <p14:nvPr/>
              </p14:nvContentPartPr>
              <p14:xfrm>
                <a:off x="8466202" y="3362792"/>
                <a:ext cx="103680" cy="61200"/>
              </p14:xfrm>
            </p:contentPart>
          </mc:Choice>
          <mc:Fallback>
            <p:pic>
              <p:nvPicPr>
                <p:cNvPr id="199" name="Freihand 198">
                  <a:extLst>
                    <a:ext uri="{FF2B5EF4-FFF2-40B4-BE49-F238E27FC236}">
                      <a16:creationId xmlns:a16="http://schemas.microsoft.com/office/drawing/2014/main" id="{78BB76A7-E8F1-4075-9734-AA36F5597928}"/>
                    </a:ext>
                  </a:extLst>
                </p:cNvPr>
                <p:cNvPicPr/>
                <p:nvPr/>
              </p:nvPicPr>
              <p:blipFill>
                <a:blip r:embed="rId323"/>
                <a:stretch>
                  <a:fillRect/>
                </a:stretch>
              </p:blipFill>
              <p:spPr>
                <a:xfrm>
                  <a:off x="8461882" y="3358472"/>
                  <a:ext cx="112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0" name="Freihand 199">
                  <a:extLst>
                    <a:ext uri="{FF2B5EF4-FFF2-40B4-BE49-F238E27FC236}">
                      <a16:creationId xmlns:a16="http://schemas.microsoft.com/office/drawing/2014/main" id="{97CAE4B1-2699-4523-B956-5B61AB16AFFB}"/>
                    </a:ext>
                  </a:extLst>
                </p14:cNvPr>
                <p14:cNvContentPartPr/>
                <p14:nvPr/>
              </p14:nvContentPartPr>
              <p14:xfrm>
                <a:off x="8558002" y="3334352"/>
                <a:ext cx="198360" cy="70920"/>
              </p14:xfrm>
            </p:contentPart>
          </mc:Choice>
          <mc:Fallback>
            <p:pic>
              <p:nvPicPr>
                <p:cNvPr id="200" name="Freihand 199">
                  <a:extLst>
                    <a:ext uri="{FF2B5EF4-FFF2-40B4-BE49-F238E27FC236}">
                      <a16:creationId xmlns:a16="http://schemas.microsoft.com/office/drawing/2014/main" id="{97CAE4B1-2699-4523-B956-5B61AB16AFFB}"/>
                    </a:ext>
                  </a:extLst>
                </p:cNvPr>
                <p:cNvPicPr/>
                <p:nvPr/>
              </p:nvPicPr>
              <p:blipFill>
                <a:blip r:embed="rId325"/>
                <a:stretch>
                  <a:fillRect/>
                </a:stretch>
              </p:blipFill>
              <p:spPr>
                <a:xfrm>
                  <a:off x="8553682" y="3330032"/>
                  <a:ext cx="207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1" name="Freihand 200">
                  <a:extLst>
                    <a:ext uri="{FF2B5EF4-FFF2-40B4-BE49-F238E27FC236}">
                      <a16:creationId xmlns:a16="http://schemas.microsoft.com/office/drawing/2014/main" id="{923F568A-A2BB-4B81-9064-E244E878862D}"/>
                    </a:ext>
                  </a:extLst>
                </p14:cNvPr>
                <p14:cNvContentPartPr/>
                <p14:nvPr/>
              </p14:nvContentPartPr>
              <p14:xfrm>
                <a:off x="8690122" y="3301952"/>
                <a:ext cx="47160" cy="25200"/>
              </p14:xfrm>
            </p:contentPart>
          </mc:Choice>
          <mc:Fallback>
            <p:pic>
              <p:nvPicPr>
                <p:cNvPr id="201" name="Freihand 200">
                  <a:extLst>
                    <a:ext uri="{FF2B5EF4-FFF2-40B4-BE49-F238E27FC236}">
                      <a16:creationId xmlns:a16="http://schemas.microsoft.com/office/drawing/2014/main" id="{923F568A-A2BB-4B81-9064-E244E878862D}"/>
                    </a:ext>
                  </a:extLst>
                </p:cNvPr>
                <p:cNvPicPr/>
                <p:nvPr/>
              </p:nvPicPr>
              <p:blipFill>
                <a:blip r:embed="rId327"/>
                <a:stretch>
                  <a:fillRect/>
                </a:stretch>
              </p:blipFill>
              <p:spPr>
                <a:xfrm>
                  <a:off x="8685802" y="3297632"/>
                  <a:ext cx="55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2" name="Freihand 201">
                  <a:extLst>
                    <a:ext uri="{FF2B5EF4-FFF2-40B4-BE49-F238E27FC236}">
                      <a16:creationId xmlns:a16="http://schemas.microsoft.com/office/drawing/2014/main" id="{44F73A1F-FCA7-4BBA-8DEE-9D3A3B92A8CF}"/>
                    </a:ext>
                  </a:extLst>
                </p14:cNvPr>
                <p14:cNvContentPartPr/>
                <p14:nvPr/>
              </p14:nvContentPartPr>
              <p14:xfrm>
                <a:off x="8773642" y="3305552"/>
                <a:ext cx="91080" cy="96120"/>
              </p14:xfrm>
            </p:contentPart>
          </mc:Choice>
          <mc:Fallback>
            <p:pic>
              <p:nvPicPr>
                <p:cNvPr id="202" name="Freihand 201">
                  <a:extLst>
                    <a:ext uri="{FF2B5EF4-FFF2-40B4-BE49-F238E27FC236}">
                      <a16:creationId xmlns:a16="http://schemas.microsoft.com/office/drawing/2014/main" id="{44F73A1F-FCA7-4BBA-8DEE-9D3A3B92A8CF}"/>
                    </a:ext>
                  </a:extLst>
                </p:cNvPr>
                <p:cNvPicPr/>
                <p:nvPr/>
              </p:nvPicPr>
              <p:blipFill>
                <a:blip r:embed="rId329"/>
                <a:stretch>
                  <a:fillRect/>
                </a:stretch>
              </p:blipFill>
              <p:spPr>
                <a:xfrm>
                  <a:off x="8769322" y="3301232"/>
                  <a:ext cx="99720" cy="104760"/>
                </a:xfrm>
                <a:prstGeom prst="rect">
                  <a:avLst/>
                </a:prstGeom>
              </p:spPr>
            </p:pic>
          </mc:Fallback>
        </mc:AlternateContent>
      </p:grpSp>
      <p:sp>
        <p:nvSpPr>
          <p:cNvPr id="205" name="Textfeld 204">
            <a:extLst>
              <a:ext uri="{FF2B5EF4-FFF2-40B4-BE49-F238E27FC236}">
                <a16:creationId xmlns:a16="http://schemas.microsoft.com/office/drawing/2014/main" id="{9B428A69-A3B6-4C21-8DDB-AA6F62539B08}"/>
              </a:ext>
            </a:extLst>
          </p:cNvPr>
          <p:cNvSpPr txBox="1"/>
          <p:nvPr/>
        </p:nvSpPr>
        <p:spPr>
          <a:xfrm>
            <a:off x="8049795" y="266065"/>
            <a:ext cx="4142205" cy="3139321"/>
          </a:xfrm>
          <a:prstGeom prst="rect">
            <a:avLst/>
          </a:prstGeom>
          <a:noFill/>
        </p:spPr>
        <p:txBody>
          <a:bodyPr wrap="square">
            <a:spAutoFit/>
          </a:bodyPr>
          <a:lstStyle/>
          <a:p>
            <a:r>
              <a:rPr lang="de-DE" sz="1200" dirty="0"/>
              <a:t>5.</a:t>
            </a:r>
          </a:p>
          <a:p>
            <a:r>
              <a:rPr lang="de-DE" sz="1200" dirty="0">
                <a:hlinkClick r:id="rId330"/>
              </a:rPr>
              <a:t>http://www.bernhardkoester.de/workingpaper/CDO.pdf</a:t>
            </a:r>
            <a:endParaRPr lang="de-DE" sz="1200" dirty="0"/>
          </a:p>
          <a:p>
            <a:r>
              <a:rPr lang="de-DE" sz="1200" dirty="0"/>
              <a:t>6.</a:t>
            </a:r>
          </a:p>
          <a:p>
            <a:r>
              <a:rPr lang="de-DE" sz="1200" dirty="0">
                <a:hlinkClick r:id="rId331"/>
              </a:rPr>
              <a:t>https://www.jade-hs.de/fileadmin/fb_wirtschaft/4_Forschung-und-Praxis/Jahresband/2020/2020-12-7-Koester_Rieken.pdf</a:t>
            </a:r>
            <a:endParaRPr lang="de-DE" sz="1200" dirty="0"/>
          </a:p>
          <a:p>
            <a:endParaRPr lang="de-DE" sz="1200" dirty="0"/>
          </a:p>
          <a:p>
            <a:r>
              <a:rPr lang="de-DE" sz="1200" dirty="0">
                <a:hlinkClick r:id="rId332"/>
              </a:rPr>
              <a:t>https://www.jade-hs.de/fileadmin/fb_wirtschaft/4_Forschung-und-Praxis/Jahresband/2021/2021-13-7Koester_Rieken_Ein_Jahr_Corona-Epidemie_in_Deutschland.pdf</a:t>
            </a:r>
            <a:endParaRPr lang="de-DE" sz="1200" dirty="0"/>
          </a:p>
          <a:p>
            <a:r>
              <a:rPr lang="de-DE" sz="1200" dirty="0"/>
              <a:t>7.</a:t>
            </a:r>
          </a:p>
          <a:p>
            <a:r>
              <a:rPr lang="de-DE" sz="1200" dirty="0">
                <a:hlinkClick r:id="rId333"/>
              </a:rPr>
              <a:t>https://www.jade-hs.de/fileadmin/fb_wirtschaft/4_Forschung-und-Praxis/Jahresband/2022/2022-14-6_Koester_Die_Au%C3%9Fenhandelsverpflechtung_der_deutschen_Volkswirtschaft.pdf</a:t>
            </a:r>
            <a:endParaRPr lang="de-DE" sz="1200" dirty="0"/>
          </a:p>
          <a:p>
            <a:endParaRPr lang="de-DE" dirty="0"/>
          </a:p>
        </p:txBody>
      </p:sp>
      <mc:AlternateContent xmlns:mc="http://schemas.openxmlformats.org/markup-compatibility/2006">
        <mc:Choice xmlns:p14="http://schemas.microsoft.com/office/powerpoint/2010/main" Requires="p14">
          <p:contentPart p14:bwMode="auto" r:id="rId334">
            <p14:nvContentPartPr>
              <p14:cNvPr id="206" name="Freihand 205">
                <a:extLst>
                  <a:ext uri="{FF2B5EF4-FFF2-40B4-BE49-F238E27FC236}">
                    <a16:creationId xmlns:a16="http://schemas.microsoft.com/office/drawing/2014/main" id="{2DDF672C-095B-4060-8260-CBE0A92602F2}"/>
                  </a:ext>
                </a:extLst>
              </p14:cNvPr>
              <p14:cNvContentPartPr/>
              <p14:nvPr/>
            </p14:nvContentPartPr>
            <p14:xfrm>
              <a:off x="7952482" y="3072272"/>
              <a:ext cx="310320" cy="270360"/>
            </p14:xfrm>
          </p:contentPart>
        </mc:Choice>
        <mc:Fallback>
          <p:pic>
            <p:nvPicPr>
              <p:cNvPr id="206" name="Freihand 205">
                <a:extLst>
                  <a:ext uri="{FF2B5EF4-FFF2-40B4-BE49-F238E27FC236}">
                    <a16:creationId xmlns:a16="http://schemas.microsoft.com/office/drawing/2014/main" id="{2DDF672C-095B-4060-8260-CBE0A92602F2}"/>
                  </a:ext>
                </a:extLst>
              </p:cNvPr>
              <p:cNvPicPr/>
              <p:nvPr/>
            </p:nvPicPr>
            <p:blipFill>
              <a:blip r:embed="rId335"/>
              <a:stretch>
                <a:fillRect/>
              </a:stretch>
            </p:blipFill>
            <p:spPr>
              <a:xfrm>
                <a:off x="7948162" y="3067952"/>
                <a:ext cx="318960" cy="279000"/>
              </a:xfrm>
              <a:prstGeom prst="rect">
                <a:avLst/>
              </a:prstGeom>
            </p:spPr>
          </p:pic>
        </mc:Fallback>
      </mc:AlternateContent>
    </p:spTree>
    <p:extLst>
      <p:ext uri="{BB962C8B-B14F-4D97-AF65-F5344CB8AC3E}">
        <p14:creationId xmlns:p14="http://schemas.microsoft.com/office/powerpoint/2010/main" val="14158501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2327</Words>
  <Application>Microsoft Office PowerPoint</Application>
  <PresentationFormat>Breitbild</PresentationFormat>
  <Paragraphs>335</Paragraphs>
  <Slides>33</Slides>
  <Notes>33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214</cp:revision>
  <cp:lastPrinted>2022-03-02T20:18:27Z</cp:lastPrinted>
  <dcterms:created xsi:type="dcterms:W3CDTF">2022-03-01T20:52:11Z</dcterms:created>
  <dcterms:modified xsi:type="dcterms:W3CDTF">2024-04-02T09:44:32Z</dcterms:modified>
</cp:coreProperties>
</file>