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notesSlides/notesSlide3.xml" ContentType="application/vnd.openxmlformats-officedocument.presentationml.notesSlide+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notesSlides/notesSlide4.xml" ContentType="application/vnd.openxmlformats-officedocument.presentationml.notesSlide+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notesSlides/notesSlide5.xml" ContentType="application/vnd.openxmlformats-officedocument.presentationml.notesSlide+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notesSlides/notesSlide6.xml" ContentType="application/vnd.openxmlformats-officedocument.presentationml.notesSlide+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notesSlides/notesSlide7.xml" ContentType="application/vnd.openxmlformats-officedocument.presentationml.notesSlide+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notesSlides/notesSlide8.xml" ContentType="application/vnd.openxmlformats-officedocument.presentationml.notesSlide+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notesSlides/notesSlide9.xml" ContentType="application/vnd.openxmlformats-officedocument.presentationml.notesSlide+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notesSlides/notesSlide10.xml" ContentType="application/vnd.openxmlformats-officedocument.presentationml.notesSlide+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372" r:id="rId2"/>
    <p:sldId id="830" r:id="rId3"/>
    <p:sldId id="1247" r:id="rId4"/>
    <p:sldId id="1258" r:id="rId5"/>
    <p:sldId id="1385" r:id="rId6"/>
    <p:sldId id="1386" r:id="rId7"/>
    <p:sldId id="1387" r:id="rId8"/>
    <p:sldId id="1388" r:id="rId9"/>
    <p:sldId id="1389" r:id="rId10"/>
    <p:sldId id="1390" r:id="rId11"/>
    <p:sldId id="1262" r:id="rId12"/>
    <p:sldId id="1263" r:id="rId13"/>
    <p:sldId id="1264" r:id="rId14"/>
    <p:sldId id="1265" r:id="rId15"/>
    <p:sldId id="1266" r:id="rId16"/>
    <p:sldId id="1267" r:id="rId17"/>
    <p:sldId id="1268" r:id="rId18"/>
    <p:sldId id="1269" r:id="rId19"/>
    <p:sldId id="1270" r:id="rId20"/>
    <p:sldId id="1271" r:id="rId21"/>
    <p:sldId id="1272" r:id="rId22"/>
    <p:sldId id="1273" r:id="rId23"/>
    <p:sldId id="1274" r:id="rId24"/>
    <p:sldId id="1275" r:id="rId25"/>
    <p:sldId id="1276" r:id="rId26"/>
    <p:sldId id="1277" r:id="rId27"/>
    <p:sldId id="1278" r:id="rId28"/>
    <p:sldId id="1279" r:id="rId29"/>
    <p:sldId id="1280" r:id="rId30"/>
    <p:sldId id="1281" r:id="rId31"/>
    <p:sldId id="1282" r:id="rId32"/>
    <p:sldId id="1283" r:id="rId33"/>
    <p:sldId id="1284" r:id="rId3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119" d="100"/>
          <a:sy n="119" d="100"/>
        </p:scale>
        <p:origin x="12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8.774"/>
    </inkml:context>
    <inkml:brush xml:id="br0">
      <inkml:brushProperty name="width" value="0.025" units="cm"/>
      <inkml:brushProperty name="height" value="0.025" units="cm"/>
    </inkml:brush>
  </inkml:definitions>
  <inkml:trace contextRef="#ctx0" brushRef="#br0">1 0 16496,'0'0'2146,"12"11"-2013,34 34-78,-2 2 0,-2 2 1,46 69-1,-6 9-3415,-64-94 114,-7-7-1136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28:18.980"/>
    </inkml:context>
    <inkml:brush xml:id="br0">
      <inkml:brushProperty name="width" value="0.025" units="cm"/>
      <inkml:brushProperty name="height" value="0.025" units="cm"/>
    </inkml:brush>
  </inkml:definitions>
  <inkml:trace contextRef="#ctx0" brushRef="#br0">0 13 6406,'0'0'582,"11"8"-481,6 2 34,1 0 0,0-1 0,0-1 0,0-1 0,1 0 0,23 4 0,38-1 588,1-4-1,139-8 0,-164 1-652,174-6 13,806 7-235,-696 23 58,609 23-117,250-113 373,-274 3 7,596 90 979,-905-10-1636,699-72-1,-1197 44-1710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6.041"/>
    </inkml:context>
    <inkml:brush xml:id="br0">
      <inkml:brushProperty name="width" value="0.025" units="cm"/>
      <inkml:brushProperty name="height" value="0.025" units="cm"/>
    </inkml:brush>
  </inkml:definitions>
  <inkml:trace contextRef="#ctx0" brushRef="#br0">1 35 19314,'0'0'2210,"48"-31"-6950,-36 28-7656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00.281"/>
    </inkml:context>
    <inkml:brush xml:id="br0">
      <inkml:brushProperty name="width" value="0.025" units="cm"/>
      <inkml:brushProperty name="height" value="0.025" units="cm"/>
      <inkml:brushProperty name="color" value="#E71224"/>
    </inkml:brush>
  </inkml:definitions>
  <inkml:trace contextRef="#ctx0" brushRef="#br0">2 0 12588,'1'2'3642,"3"17"862,8 50-3607,-11 11-64,-2 1 0,-15 92-1,14-119 71,10-56-636,6-9-176,-1-1 0,0-1 0,-1 0 0,0-1 0,-1 0 0,13-24 0,1 2-50,53-93 75,-58 94-104,-20 35-19,0 0 1,0 0 0,0 0 0,0 0 0,0 0-1,1 0 1,-1 0 0,0 0 0,0 0 0,0 0-1,0 0 1,1 0 0,-1 0 0,0 0 0,0 0-1,0 0 1,0 0 0,1 0 0,-1 0 0,0 0-1,0 0 1,0 0 0,0 0 0,1 0 0,-1 0-1,0 0 1,0 0 0,0 0 0,0 1 0,0-1-1,0 0 1,1 0 0,-1 0 0,0 0 0,0 0-1,0 0 1,0 1 0,0-1 0,0 0 0,0 0-1,0 0 1,0 0 0,1 0 0,-1 1 0,0-1-1,0 0 1,0 0 0,0 0 0,0 0 0,0 1-1,0-1 1,0 0 0,0 0 0,0 0 0,0 0-1,0 1 1,-1-1 0,1 0 0,0 0 0,0 0-1,0 0 1,0 1 0,0-1 0,0 0 0,0 0-1,0 0 1,-1 0 0,5 28-1016,-4 35-1367,0-60 1851,-1 1 0,1-1 0,-1 0 0,0 0 1,0 0-1,0 0 0,0 0 0,-1 0 0,1 0 0,-1 0 0,1 0 1,-1 0-1,0-1 0,0 1 0,-3 2 0,-11 5-4576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00.641"/>
    </inkml:context>
    <inkml:brush xml:id="br0">
      <inkml:brushProperty name="width" value="0.025" units="cm"/>
      <inkml:brushProperty name="height" value="0.025" units="cm"/>
      <inkml:brushProperty name="color" value="#E71224"/>
    </inkml:brush>
  </inkml:definitions>
  <inkml:trace contextRef="#ctx0" brushRef="#br0">1 1 11243,'0'0'9192,"2"50"-8135,6-30-704,0-1-225,1 4-128,-1-3-385,7-3-928,-3-6-801,1-6-961,3-5 96,-5-3-352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01.998"/>
    </inkml:context>
    <inkml:brush xml:id="br0">
      <inkml:brushProperty name="width" value="0.025" units="cm"/>
      <inkml:brushProperty name="height" value="0.025" units="cm"/>
      <inkml:brushProperty name="color" value="#E71224"/>
    </inkml:brush>
  </inkml:definitions>
  <inkml:trace contextRef="#ctx0" brushRef="#br0">1 103 15535,'0'0'3197,"0"8"-2369,9 208 3423,1 20-3367,-10-239-832,6-180-189,-6 182 121,0-1 0,0 1 0,0 0 0,1 0 0,-1-1 0,0 1 0,0 0 1,1 0-1,-1 0 0,1 0 0,-1-1 0,1 1 0,-1 0 0,1 0 0,0 0 0,-1 0 0,1 0 0,1-1 0,-1 2 9,0 0-1,-1 0 0,1-1 0,0 1 0,-1 0 0,1 0 1,0 0-1,-1 0 0,1 0 0,0 1 0,-1-1 1,1 0-1,0 0 0,-1 0 0,1 1 0,-1-1 0,1 0 1,0 0-1,-1 1 0,1-1 0,-1 1 0,1-1 1,-1 0-1,1 2 0,37 43-124,-24-27 169,-13-16-31,0-1-1,1 0 0,-1 0 1,0 0-1,1 0 0,-1 0 1,1 0-1,-1 0 1,1 0-1,-1-1 0,1 1 1,0 0-1,-1-1 0,1 0 1,0 1-1,0-1 0,-1 0 1,1 0-1,0 0 0,0 0 1,-1 0-1,4-1 0,-1 0 6,-1 0-1,0-1 1,0 1-1,0-1 1,0 0 0,0 1-1,0-1 1,-1-1-1,1 1 1,-1 0-1,3-4 1,1-1 10,0 0 1,-1 0-1,0-1 1,-1 0-1,0 0 1,0 0-1,0 0 1,2-12-1,-14 43-298,5-16 289,1 0 1,0-1-1,0 1 1,0 0-1,-1 12 1,3-11 31,-1-2-20,1 0-1,0 0 1,0 0-1,0-1 1,1 1 0,0 0-1,3 10 1,-3-14-20,0 0 0,0-1 0,0 1 0,1-1 0,-1 1 0,1-1 0,-1 1 0,1-1 0,-1 0 0,1 0 0,0 0 0,-1 0 0,1 0 0,0 0 0,0 0 0,0-1 0,0 1 0,0-1 0,0 1 0,0-1 0,0 0 0,0 0 0,0 1 0,0-1 0,0-1 0,2 1 0,2-1-26,0 0 0,0-1 1,0 0-1,-1 0 0,1 0 0,-1 0 0,1-1 0,-1 0 0,0 0 0,0 0 0,0-1 0,-1 0 0,1 0 0,-1 0 1,0 0-1,0-1 0,0 1 0,4-8 0,1 0-42,-1-1 0,0 0 0,-1-1 0,0 0 0,-1 0 0,4-16-1,-9 12 35,-13 31-32,-15 31 10,23-36 56,-20 45 474,23-50-453,0 0 0,0 0 1,0 0-1,0 0 0,1 0 0,-1 0 1,1 0-1,0 0 0,0 0 1,0 1-1,0-1 0,1 0 1,-1 0-1,1 0 0,1 4 1,-1-5-23,1-1 1,-1 0 0,0 0 0,1 0 0,-1 0 0,1 0 0,0 0 0,-1 0 0,1 0 0,0-1 0,-1 1 0,1-1 0,0 1 0,0-1-1,0 0 1,-1 1 0,1-1 0,0 0 0,2-1 0,43 0-118,-40 0 43,76-11-388,-61 7 405,1 2 1,31-2-1,-52 5 135,-8 4 0,-13 2 758,18-7-814,0 0-1,1 1 1,-1-1 0,0 0 0,1 1 0,-1-1 0,1 0-1,-1 0 1,1 0 0,-1 0 0,1 0 0,-1 0 0,1 1-1,0-1 1,0 0 0,-1 0 0,1 0 0,0 0 0,0 0-1,0 0 1,0 0 0,0 0 0,1-2 0,-2-73-100,37 91-363,-20-9 348,1 0-1,0-1 0,0-1 1,1-1-1,-1-1 1,1 0-1,29-1 0,-39-1 53,0 0-1,0-1 1,0 0-1,0 0 1,0-1-1,0 0 1,0 0-1,0-1 0,-1 0 1,1 0-1,-1-1 1,0 0-1,0 0 1,0-1-1,-1 0 0,0 0 1,0-1-1,9-9 1,-12 10 43,-1 0 0,1 0 0,-1 0 1,0 0-1,-1-1 0,1 1 0,-1-1 1,0 1-1,0-1 0,-1 1 0,0-1 1,0 0-1,0 1 0,0-1 0,-3-10 1,2 14-9,1 0 0,0 0 0,-1 0 0,0 0 1,1 0-1,-1 0 0,0 0 0,0 1 0,0-1 0,0 0 1,0 0-1,-1 1 0,1-1 0,0 1 0,-1-1 1,1 1-1,-1-1 0,0 1 0,1 0 0,-1 0 1,0 0-1,0 0 0,1 0 0,-1 0 0,0 1 0,0-1 1,0 1-1,0-1 0,0 1 0,0-1 0,0 1 1,-1 0-1,1 0 0,0 0 0,0 1 0,0-1 1,0 0-1,0 1 0,0-1 0,0 1 0,0 0 1,0-1-1,1 1 0,-5 2 0,2 0 19,0 0 0,0 0 0,1 0 1,-1 0-1,0 1 0,1-1 0,0 1 0,0 0 0,0 0 0,0 0 1,1 1-1,0-1 0,0 1 0,-3 8 0,2-7 8,1-1-1,1 1 0,-1 1 1,1-1-1,0 0 1,0 0-1,1 0 1,-1 0-1,2 1 0,-1-1 1,2 10-1,0-13-22,-1 0 0,1-1 0,0 1 0,-1-1 0,1 1-1,0-1 1,1 1 0,-1-1 0,0 0 0,1 0 0,-1 0 0,1 0-1,0-1 1,0 1 0,-1-1 0,1 1 0,0-1 0,0 0 0,0 0-1,1 0 1,-1-1 0,0 1 0,0-1 0,4 0 0,7 2-3,0-2-1,0 1 1,0-2 0,17-2 0,-19 0 11,-1 0 0,1-1 0,-1 0-1,0-1 1,0 0 0,0-1 0,-1 0 0,0 0 0,0-1 0,0-1 0,-1 0 0,13-14 0,3-5 27,-2-2 0,37-56 0,-54 77-26,-1-1 0,0-1-1,0 1 1,-1-1 0,5-14 0,-9 24-12,0-1 1,0 1 0,0 0-1,0-1 1,-1 1 0,1 0-1,0 0 1,0-1 0,0 1-1,0 0 1,0-1 0,0 1-1,0 0 1,-1 0 0,1-1-1,0 1 1,0 0-1,0 0 1,-1-1 0,1 1-1,0 0 1,0 0 0,0 0-1,-1 0 1,1-1 0,0 1-1,-1 0 1,1 0 0,0 0-1,0 0 1,-1 0-1,1 0 1,0 0 0,-1 0-1,1 0 1,0 0 0,0 0-1,-1 0 1,1 0 0,0 0-1,-1 0 1,1 0 0,0 0-1,-1 0 1,1 0-1,0 0 1,0 0 0,-1 0-1,1 1 1,0-1 0,0 0-1,-1 0 1,1 0 0,0 0-1,0 1 1,-1-1 0,1 0-1,0 0 1,0 1 0,-1-1-1,-18 12-102,7-1 83,0 0-1,1 2 1,1-1-1,0 1 1,1 1 0,0 0-1,1 0 1,-7 18 0,9-20 97,1 0 0,1 0 0,0 1 0,0 0 1,2 0-1,-1 0 0,2 0 0,0 0 1,0 0-1,2 21 0,0-32-61,0 1 1,0-1-1,0 1 0,0-1 1,0 1-1,0-1 0,1 0 1,-1 1-1,1-1 0,0 0 0,-1 0 1,1 0-1,0 0 0,0-1 1,0 1-1,0-1 0,1 1 1,-1-1-1,0 1 0,1-1 1,-1 0-1,1 0 0,-1 0 1,1-1-1,-1 1 0,1-1 1,0 1-1,-1-1 0,5 0 1,2 1 20,0-1 0,0 0 0,0-1-1,0 0 1,0 0 0,0-1 0,16-5 0,-5-2-36,1-1 0,-1 0 0,-1-2 0,0-1 0,-1 0 0,0-1 0,-1-1 0,16-19 0,-8 7-27,-1-2 0,-1 0 1,-2-2-1,20-37 1,-37 61 19,1 0 0,-1-1 0,-1 1 0,0-1 0,0 0 0,0 0 0,-1 0 0,0 0 0,-1 0 0,0-1 0,0 1 0,-1-9 0,0 16 7,0 0 0,-1 0 0,1-1 1,-1 1-1,1 0 0,-1 0 0,0 0 0,0 0 0,1 1 0,-1-1 0,0 0 0,0 0 0,0 0 0,0 1 1,0-1-1,0 0 0,0 1 0,0-1 0,0 1 0,0-1 0,0 1 0,0-1 0,0 1 0,-1 0 1,1 0-1,0 0 0,0-1 0,0 1 0,0 0 0,-1 0 0,1 1 0,0-1 0,0 0 0,0 0 1,0 1-1,-1-1 0,1 0 0,0 1 0,0-1 0,-2 2 0,-4 0-3,1 0-1,-1 1 1,0 0 0,1 0-1,-10 7 1,3 0 16,1 1 0,0 1 0,1-1-1,0 2 1,1 0 0,0 0 0,-10 20 0,15-25-5,1 0 0,1 0 0,-1 0 0,1 1-1,1 0 1,-1-1 0,1 1 0,1 0 0,0 0 0,0 0 0,1 0 0,0 0 0,0 0 0,1 0 0,2 9 0,-1-14-151,-1 0 1,1 0-1,0-1 1,1 1-1,-1 0 1,0-1-1,1 0 1,0 1-1,0-1 1,0 0-1,0 0 1,0-1-1,1 1 0,-1-1 1,1 0-1,0 1 1,0-2-1,0 1 1,0 0-1,0-1 1,0 0-1,5 1 1,25 4-4791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05.092"/>
    </inkml:context>
    <inkml:brush xml:id="br0">
      <inkml:brushProperty name="width" value="0.025" units="cm"/>
      <inkml:brushProperty name="height" value="0.025" units="cm"/>
      <inkml:brushProperty name="color" value="#E71224"/>
    </inkml:brush>
  </inkml:definitions>
  <inkml:trace contextRef="#ctx0" brushRef="#br0">20 0 11723,'0'0'11819,"-20"33"-17776,25-22 672,-1-2-2403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05.468"/>
    </inkml:context>
    <inkml:brush xml:id="br0">
      <inkml:brushProperty name="width" value="0.025" units="cm"/>
      <inkml:brushProperty name="height" value="0.025" units="cm"/>
      <inkml:brushProperty name="color" value="#E71224"/>
    </inkml:brush>
  </inkml:definitions>
  <inkml:trace contextRef="#ctx0" brushRef="#br0">45 0 14253,'0'0'5638,"-44"48"-4037,44-43-672,0-1-769,14-1-768,0-3-2339,0-6-3619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39.637"/>
    </inkml:context>
    <inkml:brush xml:id="br0">
      <inkml:brushProperty name="width" value="0.025" units="cm"/>
      <inkml:brushProperty name="height" value="0.025" units="cm"/>
      <inkml:brushProperty name="color" value="#E71224"/>
    </inkml:brush>
  </inkml:definitions>
  <inkml:trace contextRef="#ctx0" brushRef="#br0">0 24 4901,'0'0'16986,"17"-8"-14268,-11-8-1643,-10 19-420,-8 24-74,12-27-431,2 0-102,0-1 1,-1 1-1,1 0 1,-1-1 0,1 0-1,-1 1 1,0-1 0,1 0-1,-1 0 1,1 0-1,-1 0 1,0 0 0,0 0-1,0 0 1,0 0-1,2-2 1,-1 1-79,-6 13-101,3-9 117,-17 50-3478,13-16-4398,5-28 2157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0.061"/>
    </inkml:context>
    <inkml:brush xml:id="br0">
      <inkml:brushProperty name="width" value="0.025" units="cm"/>
      <inkml:brushProperty name="height" value="0.025" units="cm"/>
      <inkml:brushProperty name="color" value="#E71224"/>
    </inkml:brush>
  </inkml:definitions>
  <inkml:trace contextRef="#ctx0" brushRef="#br0">57 38 7591,'0'0'17366,"0"-4"-17187,-1-1 0,0 0 1,0 0-1,0 0 0,0 1 0,-3-6 0,2 10-179,0 1-1,0-1 0,1 1 0,-1-1 0,0 1 0,0-1 0,1 1 0,-1 0 0,0 0 0,1 0 0,-1 0 0,1 0 1,-1 0-1,1 0 0,0 0 0,-1 1 0,1-1 0,0 1 0,0-1 0,0 1 0,-2 2 0,1 0 3,0-1-1,1 1 1,-1 0-1,1 0 1,0 0-1,0 0 1,0 0-1,0 0 1,0 7-1,2-11 2,-1 1-1,0-1 0,1 1 1,-1-1-1,0 1 1,1-1-1,-1 0 1,0 1-1,1-1 1,-1 0-1,1 1 0,-1-1 1,1 0-1,-1 1 1,1-1-1,-1 0 1,1 0-1,0 0 1,-1 1-1,1-1 0,-1 0 1,1 0-1,-1 0 1,1 0-1,-1 0 1,1 0-1,0 0 1,-1 0-1,1-1 0,-1 1 1,1 0-1,-1 0 1,1 0-1,-1 0 1,1-1-1,-1 1 1,1 0-1,-1-1 0,1 1 1,-1 0-1,1-1 1,-1 1-1,1-1 1,24-13 135,-10-1-87,-14 13-238,1 0-1,0-1 1,-1 1-1,1 0 1,0 0-1,1 1 1,-1-1-1,0 0 1,0 1-1,1-1 1,-1 1 0,1-1-1,2 0 1,-4 4-3422,-1 9-2343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1.350"/>
    </inkml:context>
    <inkml:brush xml:id="br0">
      <inkml:brushProperty name="width" value="0.025" units="cm"/>
      <inkml:brushProperty name="height" value="0.025" units="cm"/>
      <inkml:brushProperty name="color" value="#E71224"/>
    </inkml:brush>
  </inkml:definitions>
  <inkml:trace contextRef="#ctx0" brushRef="#br0">68 53 7623,'0'0'14489,"-6"12"-14292,-4 8-179,2 1 0,0 0-1,1 1 1,2-1 0,-5 29 0,8-34 9,-3 16 168,1 1-1,2-1 1,2 49 0,0-80-162,0 0 0,0-1 1,1 1-1,-1 0 0,0 0 0,1-1 0,-1 1 1,0 0-1,1-1 0,-1 1 0,0 0 1,1-1-1,-1 1 0,1-1 0,-1 1 0,1-1 1,0 1-1,-1-1 0,1 1 0,0-1 1,-1 0-1,1 1 0,0-1 0,-1 0 0,1 1 1,0-1-1,-1 0 0,1 0 0,0 0 1,0 0-1,-1 0 0,1 0 0,0 0 0,0 0 1,-1 0-1,1 0 0,0 0 0,0 0 0,-1 0 1,1-1-1,0 1 0,0 0 0,-1 0 1,1-1-1,0 1 0,-1-1 0,1 1 0,-1-1 1,1 1-1,1-2 0,34-23 894,-2-14-772,-1 0 0,-3-3 0,-1 0-1,-2-2 1,40-86 0,-64 124-114,-1 9-31,-6 23-46,-9 42-8,12-66 52,-2 14 0,-4 14-6,0-1 0,3 2 0,0-1 1,2 0-1,2 32 0,0-61-2,0 1 1,0-1-1,1 1 0,-1-1 1,0 1-1,1-1 1,-1 0-1,1 1 0,0-1 1,-1 0-1,1 0 0,0 1 1,0-1-1,0 0 0,0 0 1,0 0-1,0 0 0,0 0 1,0 0-1,0 0 1,0 0-1,1-1 0,-1 1 1,0 0-1,1-1 0,-1 1 1,0-1-1,1 1 0,-1-1 1,1 0-1,-1 1 0,1-1 1,-1 0-1,1 0 1,-1 0-1,1 0 0,-1 0 1,0-1-1,1 1 0,-1 0 1,3-2-1,2 1 23,1-1 0,-1 0 1,0 0-1,0-1 0,0 1 0,0-2 1,-1 1-1,7-5 0,10-12 122,-1-1 0,-1-2-1,-1 0 1,-1-1 0,-1 0-1,-1-2 1,-1 0 0,-1 0-1,18-52 1,-29 69-6,-1-1 1,0 1 0,0 0-1,-1-1 1,0 1-1,-1-17 1,0 26-139,0-1 1,0 0-1,0 1 0,-1-1 1,1 1-1,0-1 1,-1 0-1,1 1 0,0-1 1,-1 1-1,1-1 0,-1 1 1,1 0-1,0-1 1,-1 1-1,1-1 0,-1 1 1,0 0-1,1-1 0,-1 1 1,1 0-1,-1 0 1,1-1-1,-1 1 0,0 0 1,1 0-1,-1 0 1,1 0-1,-1 0 0,0 0 1,1 0-1,-1 0 0,0 0 1,1 0-1,-1 0 1,0 0-1,1 0 0,-1 0 1,1 1-1,-1-1 1,0 1-1,-1-1-70,0 0-1,-1 1 1,1 0 0,0-1-1,0 1 1,1 0-1,-1 0 1,0 0 0,0 0-1,0 0 1,1 1 0,-3 1-1,2 0-339,0 1-1,0-1 1,1 1-1,-1 0 1,1 0-1,0-1 1,-2 9-1,1 27-6707,2-22 785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1.693"/>
    </inkml:context>
    <inkml:brush xml:id="br0">
      <inkml:brushProperty name="width" value="0.025" units="cm"/>
      <inkml:brushProperty name="height" value="0.025" units="cm"/>
      <inkml:brushProperty name="color" value="#E71224"/>
    </inkml:brush>
  </inkml:definitions>
  <inkml:trace contextRef="#ctx0" brushRef="#br0">20 1 16528,'0'0'6502,"-20"58"-4869,20-33-383,0 3-546,0-3-544,0-2-128,4-3-32,1-4-224,0-6-320,4-4-193,-3-6-224,1 0-352,-2-10-289,1-10-1312,-1-11-2211,-3-6-2210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2.065"/>
    </inkml:context>
    <inkml:brush xml:id="br0">
      <inkml:brushProperty name="width" value="0.025" units="cm"/>
      <inkml:brushProperty name="height" value="0.025" units="cm"/>
      <inkml:brushProperty name="color" value="#E71224"/>
    </inkml:brush>
  </inkml:definitions>
  <inkml:trace contextRef="#ctx0" brushRef="#br0">12 1 15086,'0'0'10570,"-11"14"-12684,22-5-1025,-2 0-2146,0-1-3683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6.451"/>
    </inkml:context>
    <inkml:brush xml:id="br0">
      <inkml:brushProperty name="width" value="0.025" units="cm"/>
      <inkml:brushProperty name="height" value="0.025" units="cm"/>
    </inkml:brush>
  </inkml:definitions>
  <inkml:trace contextRef="#ctx0" brushRef="#br0">48 34 10762,'0'0'7629,"9"-6"-6028,-1 2-1260,0 0 0,0 0-1,0 1 1,0 0 0,1 1-1,-1-1 1,18-1 0,-22 4-260,0 0 1,1 0-1,-1 0 0,1 0 1,-1 1-1,0-1 1,0 1-1,1 0 0,-1 0 1,0 1-1,0-1 1,0 1-1,0 0 0,0 0 1,-1 1-1,1-1 1,0 1-1,-1-1 0,0 1 1,0 0-1,4 4 1,-4-3-75,-1 0 0,1 1 0,-1-1 0,0 1 0,0-1 1,0 1-1,-1-1 0,1 1 0,-1 0 0,0 0 0,-1 0 0,1 0 1,-1 0-1,0-1 0,0 1 0,-1 0 0,1 0 0,-1 0 1,0 0-1,0 0 0,-1-1 0,-2 7 0,-3 7 40,-1-1 1,-1-1-1,-1 0 0,-16 22 0,-51 55 54,48-61-45,-38 57 0,66-88-47,0 0-1,1-1 0,-1 1 1,1 0-1,-1 0 0,0-1 1,1 1-1,-1 0 0,1 0 1,0 0-1,-1 0 0,1 0 1,0 0-1,0 0 0,-1 0 1,1-1-1,0 1 0,0 0 1,0 0-1,0 0 0,0 0 1,0 0-1,0 0 0,1 0 1,-1 0-1,0 0 0,0 0 1,1 0-1,-1 0 0,1 0 1,-1 0-1,1-1 0,-1 1 1,1 0-1,-1 0 0,1-1 1,0 1-1,-1 0 0,1-1 1,0 1-1,0 0 0,-1-1 1,1 1-1,0-1 0,0 1 1,0-1-1,0 0 0,0 1 1,0-1-1,0 0 0,0 0 1,0 0-1,0 1 0,-1-1 1,1 0-1,0 0 0,2-1 1,9 2 189,0-1 0,0 0 0,20-3 0,-26 2-182,32-5-235,-1-2-1,36-13 1,-67 19 29,-3 1-126,0 0 0,-1 0 0,1 0 1,0 0-1,-1 0 0,1-1 1,-1 1-1,1-1 0,3-3 0,4-15-6979,-9 4-2309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2.736"/>
    </inkml:context>
    <inkml:brush xml:id="br0">
      <inkml:brushProperty name="width" value="0.025" units="cm"/>
      <inkml:brushProperty name="height" value="0.025" units="cm"/>
      <inkml:brushProperty name="color" value="#E71224"/>
    </inkml:brush>
  </inkml:definitions>
  <inkml:trace contextRef="#ctx0" brushRef="#br0">49 228 13004,'0'0'4783,"-2"10"-3395,-12 45 126,5-24-1093,2-1 0,1 2 0,-4 44 0,10-75-380,0 1 1,0-1-1,0 0 0,0 0 1,0 1-1,0-1 0,0 0 1,1 1-1,-1-1 0,0 0 0,1 0 1,-1 1-1,1-1 0,0 0 1,-1 0-1,1 0 0,0 0 1,-1 0-1,1 0 0,2 2 0,-2-3 24,0 1-1,0-1 1,1 0-1,-1 0 1,0 0-1,0 0 0,1 0 1,-1 0-1,0 0 1,1 0-1,-1 0 0,0 0 1,0-1-1,1 1 1,-1 0-1,0-1 1,0 1-1,0-1 0,0 0 1,0 1-1,1-1 1,0-1-1,7-4 5,-1-1 0,-1 0 0,1 0 0,-1-1 1,0 0-1,-1 0 0,0 0 0,0-1 0,-1 0 0,8-18 0,-1 1-29,-2-1 1,11-47-1,-19 65-31,0 0 0,0 0 0,-1 0-1,-1 0 1,0-12 0,0 21-12,0-1 0,0 1 0,0-1 1,0 1-1,0-1 0,0 1 0,0-1 0,0 1 0,0-1 0,0 1 0,-1 0 0,1-1 0,0 1 0,0-1 0,0 1 0,-1-1 1,1 1-1,0 0 0,-1-1 0,1 1 0,0 0 0,-1-1 0,1 1 0,0 0 0,-1 0 0,1-1 0,-1 1 0,1 0 0,-1 0 0,1 0 1,-1-1-1,1 1 0,0 0 0,-1 0 0,0 0 0,-20 7-119,-15 20-3,29-18 110,0 0 1,1 1 0,0 0-1,-4 12 1,8-18-16,0 0 1,0 0 0,1 0 0,0 1 0,0-1 0,0 0 0,1 1-1,-1-1 1,1 1 0,0-1 0,0 0 0,1 1 0,1 7-1,-1-10-43,0-1-1,0 0 0,0 0 1,0 0-1,0 0 0,0 0 0,0 0 1,0 0-1,0 0 0,1 0 0,-1 0 1,0-1-1,1 1 0,-1 0 0,0-1 1,1 1-1,2 0 0,34 7-1503,-20-5 718,5 5 196,-21-6 525,1-1 0,0 0 0,0 0 0,-1 1 0,1-2 0,0 1 0,0 0 0,0-1 0,0 1 0,0-1 0,0 0 0,0 0 0,0 0 0,0 0 0,0-1 0,0 1 0,0-1 0,0 0 0,0 0 0,0 0 0,0 0 0,0 0 0,-1-1 0,1 1 0,-1-1 0,1 1 0,2-4 0,19-16-536,-1-1-1,-1-1 1,-1-1-1,-1 0 1,27-45 0,-31 41 2261,-1 0 0,22-59 0,-30 54 1604,-9 28-1063,-6 21-1553,-7 21-308,2 1 0,2 1 0,1 0 0,3 0-1,1 1 1,1 0 0,2 58 0,3-93-257,1-1 0,0 0 1,0 0-1,0 0 0,0 0 0,1 0 0,-1 0 0,1 0 0,0 0 0,4 4 0,-6-7-1,1 0-1,-1-1 1,1 1-1,0 0 1,-1-1-1,1 1 0,0 0 1,-1-1-1,1 1 1,0-1-1,0 1 1,0-1-1,-1 0 0,1 1 1,0-1-1,0 0 1,0 1-1,0-1 1,0 0-1,1 0 1,-1 0 12,1-1 1,-1 1 0,0 0 0,0-1 0,0 0 0,0 1 0,0-1-1,0 0 1,0 1 0,0-1 0,0 0 0,0 0 0,0 0 0,-1 0-1,1 0 1,0 0 0,0 0 0,-1 0 0,1 0 0,0-2 0,6-14 56,-1-1 1,-1 0-1,0 0 1,-2-1-1,0 1 0,-1-1 1,-1 1-1,0-1 1,-4-30-1,3 49-82,0-1 0,1 1 0,-1-1-1,0 1 1,0 0 0,0-1 0,0 1-1,0-1 1,0 1 0,0-1 0,0 1-1,0-1 1,0 1 0,0 0 0,0-1-1,0 1 1,0-1 0,0 1 0,0-1-1,0 1 1,-1 0 0,1-1 0,0 1-1,0 0 1,-1-1 0,1 1 0,0-1-1,0 1 1,-1 0 0,1 0 0,0-1-1,-1 1 1,1 0 0,0-1 0,-1 1-1,1 0 1,-1 0 0,1 0 0,0-1-1,-1 1 1,1 0 0,-1 0 0,1 0-1,-1 0 1,1 0 0,0 0 0,-1 0-1,1 0 1,-1 0 0,1 0 0,-1 0-1,1 0 1,0 0 0,-1 0 0,1 1-1,-1-1 1,1 0 0,-1 0-1,0 1-16,-1 1-1,1-1 0,-1 0 0,1 0 1,0 1-1,0-1 0,0 1 0,-1-1 1,2 1-1,-1 0 0,0-1 0,-1 4 1,1-2 20,0 0 1,0 0 0,0 1 0,0-1 0,1 0 0,-1 0-1,1 1 1,0-1 0,0 0 0,0 1 0,1-1-1,-1 0 1,1 1 0,-1-1 0,1 0 0,0 0 0,1 0-1,-1 0 1,0 0 0,1 0 0,0 0 0,-1 0 0,1-1-1,0 1 1,1 0 0,2 2 0,-1-2-22,0-1-1,0 0 1,-1 0-1,1-1 1,0 1 0,1-1-1,-1 0 1,0 0-1,0 0 1,0-1-1,1 1 1,-1-1 0,0 0-1,0 0 1,1-1-1,-1 1 1,0-1 0,0 0-1,0 0 1,6-3-1,-3 1-6,-1 0-1,1 0 0,-1-1 0,0 0 1,0 0-1,-1-1 0,1 1 0,-1-1 1,6-7-1,31-25-73,-42 85 1144,-2-36-834,-4 21 416,1 1 0,0 37 1,5-70-628,0 0-1,0 0 1,0 0 0,0 0 0,0 0 0,0 0 0,0 0-1,0 0 1,0-1 0,1 1 0,-1 0 0,0 0 0,1 0 0,-1 0-1,1 0 1,-1-1 0,1 1 0,-1 0 0,1 0 0,-1-1 0,1 1-1,0 0 1,-1-1 0,1 1 0,0-1 0,0 1 0,0-1 0,-1 1-1,1-1 1,0 1 0,0-1 0,0 0 0,0 1 0,0-1-1,0 0 1,0 0 0,-1 0 0,1 0 0,0 0 0,0 0 0,0 0-1,0 0 1,0 0 0,0 0 0,0-1 0,0 1 0,1-1 0,2 0-161,-1 0 0,1 0 0,-1-1 0,0 1 0,1-1 0,-1 0 0,0 0 0,0 0 0,0 0 0,-1-1 0,5-3 1,0-4-1482,0 0 1,-1 0 0,0-1 0,0 0 0,-1 0-1,-1-1 1,0 0 0,-1 1 0,0-1 0,3-24-1,-5-10-6596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3.082"/>
    </inkml:context>
    <inkml:brush xml:id="br0">
      <inkml:brushProperty name="width" value="0.025" units="cm"/>
      <inkml:brushProperty name="height" value="0.025" units="cm"/>
      <inkml:brushProperty name="color" value="#E71224"/>
    </inkml:brush>
  </inkml:definitions>
  <inkml:trace contextRef="#ctx0" brushRef="#br0">36 0 12011,'0'0'10378,"-36"50"-9609,36-31-577,2-2-192,12 0-1153,4-4-1634,0-4-2209,0-3-3685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3.410"/>
    </inkml:context>
    <inkml:brush xml:id="br0">
      <inkml:brushProperty name="width" value="0.025" units="cm"/>
      <inkml:brushProperty name="height" value="0.025" units="cm"/>
      <inkml:brushProperty name="color" value="#E71224"/>
    </inkml:brush>
  </inkml:definitions>
  <inkml:trace contextRef="#ctx0" brushRef="#br0">107 1 7783,'0'0'6882,"-4"11"-3925,-2 14-1675,2 1 1,0 0-1,-1 41 1,5-52-1339,0 1 1,2-1-1,-1 0 1,8 30 0,0-18-173,-2 1 0,4 35 0,-10-55 604,0 0-1,0 1 1,-1-1-1,0 1 1,-1-1-1,1 1 1,-2-1-1,1 1 0,-1-1 1,-1 0-1,-6 16 1,9-23-292,-1 1 1,0-1-1,1 1 1,-1-1-1,0 1 0,0-1 1,0 1-1,0-1 1,0 0-1,0 0 1,-1 1-1,1-1 0,0 0 1,-1 0-1,1 0 1,0 0-1,-1-1 1,1 1-1,-1 0 0,0-1 1,1 1-1,-1-1 1,1 1-1,-1-1 1,0 0-1,1 1 0,-1-1 1,0 0-1,0 0 1,1 0-1,-1-1 1,0 1-1,1 0 0,-1-1 1,-2 0-1,1-1-40,0 0-1,0 0 0,0 0 0,0 0 1,1-1-1,-1 1 0,1-1 0,-1 0 1,1 0-1,0 0 0,0 0 0,0 0 1,0 0-1,1-1 0,-2-4 0,-1-2-243,1 0 0,0 0 0,0-1 0,1 1 0,1-1 1,0 1-1,0-1 0,1 0 0,0 0 0,1 1 0,0-1 0,1 1 0,0-1 0,1 1 0,0-1 0,1 1 0,0 0 0,0 1 0,1-1 0,0 1 0,1 0 0,0 0 0,0 0 0,1 1 0,14-14 0,11-9-3964,2 0-3657</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3.813"/>
    </inkml:context>
    <inkml:brush xml:id="br0">
      <inkml:brushProperty name="width" value="0.025" units="cm"/>
      <inkml:brushProperty name="height" value="0.025" units="cm"/>
      <inkml:brushProperty name="color" value="#E71224"/>
    </inkml:brush>
  </inkml:definitions>
  <inkml:trace contextRef="#ctx0" brushRef="#br0">181 3 5509,'0'0'9150,"-10"0"-5397,4-1-3475,-1 0 1,0 1-1,0-1 1,0 2-1,0-1 0,1 1 1,-1 0-1,0 0 1,1 1-1,-1 0 0,1 0 1,-1 0-1,1 1 1,0 0-1,0 0 0,0 1 1,0 0-1,1 0 1,-7 6-1,9-8-271,-1 1 0,1 1 0,0-1 0,1 0 0,-1 1 0,0 0 0,1-1 0,0 1 0,0 0 0,0 0 0,0 0 0,1 1 0,0-1 0,-1 0 0,0 8 0,6-11-81,0 0 0,0-1-1,0 1 1,0-1 0,0 0 0,0 0-1,0 0 1,0 0 0,0-1 0,7-1-1,42-12-757,-39 9 813,1 1 0,0 0-1,-1 1 1,1 1 0,1 1 0,17-1 0,-32 3 58,0-1 0,0 1 1,0-1-1,-1 0 0,1 1 0,0-1 0,-1 1 1,1-1-1,0 1 0,-1 0 0,1-1 0,-1 1 0,1 0 1,0-1-1,-1 1 0,0 0 0,1 0 0,-1 0 0,0-1 1,1 1-1,-1 0 0,0 0 0,0 0 0,1 0 0,-1-1 1,0 1-1,0 0 0,0 0 0,0 0 0,0 0 1,0 0-1,-1 0 0,1-1 0,0 2 0,-8 34 1056,2-22-893,-1-1-1,0 1 1,-1-1-1,-1-1 1,0 0-1,0 0 0,-1-1 1,-1 0-1,0 0 1,0-2-1,-1 1 1,0-1-1,-1-1 1,-21 11-1,33-18-254,0-1 0,1 1 0,-1-1 0,0 0 0,1 0 0,-1 1 0,0-1 0,0 0 0,1 0 0,-1 0 0,0 0 0,0 0 0,0 0 0,1 0 1,-1 0-1,0 0 0,0 0 0,1 0 0,-1 0 0,0-1 0,0 1 0,1 0 0,-1-1 0,0 1 0,1 0 0,-1-1 0,0 1 0,1-1 0,-1 1 0,0-1 0,1 1 0,-1-1 0,1 0 0,-1 1 0,1-1 0,0 1 0,-1-2 0,0-2-300,0 1-1,0-1 1,1 1-1,-1-1 1,1 1-1,0-1 0,0 1 1,0-1-1,1-4 1,19-76-8214,-1 28 1675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4.301"/>
    </inkml:context>
    <inkml:brush xml:id="br0">
      <inkml:brushProperty name="width" value="0.025" units="cm"/>
      <inkml:brushProperty name="height" value="0.025" units="cm"/>
      <inkml:brushProperty name="color" value="#E71224"/>
    </inkml:brush>
  </inkml:definitions>
  <inkml:trace contextRef="#ctx0" brushRef="#br0">1 0 8872,'0'0'10314,"3"8"-8595,1 10-1274,-1 1 0,-1-1 0,0 1 0,-1-1 0,-1 1 1,-5 32-1,2 23 16,3-59-433,-1 5 70,2 1 0,3 25 0,-3-42-24,-1 0 0,1 0-1,0 0 1,0 0 0,1 0 0,-1 0-1,1 0 1,0 0 0,0-1 0,0 1-1,0-1 1,1 1 0,-1-1-1,1 0 1,0 0 0,0 0 0,5 4-1,-7-7-36,0 1 1,0 0-1,0-1 0,1 1 0,-1-1 0,0 1 0,1-1 0,-1 0 0,0 1 0,1-1 1,-1 0-1,1 0 0,-1 0 0,0 0 0,1 0 0,-1 0 0,0 0 0,1-1 0,-1 1 1,1 0-1,-1-1 0,0 1 0,2-2 0,0 0 1,-1 1 0,1-1 0,-1-1 0,1 1 0,-1 0 1,0-1-1,1 1 0,-1-1 0,2-4 0,1-2-14,0-1 0,0 0 0,-1 0-1,-1 0 1,3-12 0,-4 12-21,0-1 0,-1 0 0,0 0 0,-1 0 0,0 0 0,-3-17 0,3 29-13,0-1-1,0 1 0,0 0 1,0-1-1,0 1 0,0 0 1,-1-1-1,1 1 0,0 0 1,0-1-1,0 1 0,-1 0 1,1-1-1,0 1 0,-1-1 1,1 1-1,0 0 0,-1-1 1,1 1-1,-1-1 0,1 1 1,-1-1-1,1 0 0,-1 1 0,1-1 1,-1 1-1,1-1 0,-1 0 1,1 1-1,-1-1 0,0 0 1,1 0-1,-1 0 0,0 1 1,1-1-1,-1 0 0,0 0 1,1 0-1,-1 0 0,0 0 1,1 0-1,-1 0 0,0 0 1,1-1-1,-1 1 0,0 0 1,1 0-1,-1 0 0,1-1 1,-1 1-1,0 0 0,1-1 1,-1 1-1,1-1 0,-1 1 0,1 0 1,-1-1-1,1 1 0,-1-1 1,1 1-1,0-1 0,-1 0 1,1 1-1,0-1 0,-1 1 1,1-1-1,0 0 0,0 1 1,-1-2-1,1 4 12,-1 1 1,1-1-1,0 0 1,0 1-1,0-1 0,0 1 1,1-1-1,-1 0 0,1 1 1,-1-1-1,1 0 1,0 1-1,0-1 0,0 0 1,0 0-1,0 0 1,0 0-1,1 0 0,-1 0 1,1 0-1,-1 0 0,1-1 1,0 1-1,0-1 1,-1 1-1,1-1 0,0 0 1,1 1-1,-1-1 0,0 0 1,0 0-1,0 0 1,1-1-1,-1 1 0,0-1 1,1 1-1,3-1 0,0 1 18,0-1 0,0 0 0,0 0 0,0 0 0,-1-1 0,1 0 0,0 0 0,0-1 0,0 1 0,-1-1 0,1-1 0,-1 1 0,1-1-1,8-6 1,-9 6-7,-1 0 0,1-1 0,-1 1 0,1-1-1,-1 0 1,0-1 0,-1 1 0,1-1 0,-1 0-1,0 1 1,0-1 0,-1-1 0,1 1 0,-1 0-1,0-1 1,0 1 0,-1-1 0,1-6 0,-2 11-12,0 1 0,0-1 0,0 1 0,0 0 0,0-1 0,0 1 0,0 0 0,-1-1 0,1 1 0,0 0 0,0-1 0,0 1 1,-1 0-1,1-1 0,0 1 0,0 0 0,-1 0 0,1-1 0,0 1 0,-1 0 0,1 0 0,0-1 0,-1 1 0,1 0 0,0 0 1,-1 0-1,1 0 0,-1 0 0,1 0 0,0 0 0,-1 0 0,1 0 0,-1-1 0,1 2 0,0-1 0,-1 0 0,1 0 0,0 0 1,-1 0-1,1 0 0,-1 0 0,1 0 0,0 0 0,-1 1 0,1-1 0,0 0 0,-1 0 0,1 0 0,0 1 0,-1-1 0,1 0 1,0 1-1,-21 13-20,15-6-179,1 1 1,-1-1 0,1 1-1,1 1 1,0-1 0,0 1-1,1-1 1,0 1 0,-1 11-1,3-19 62,0 1-1,1-1 0,-1 1 0,1 0 0,0-1 0,-1 1 1,1-1-1,1 1 0,-1 0 0,0-1 0,1 1 0,-1-1 1,1 1-1,0 0 0,0-1 0,0 0 0,0 1 1,0-1-1,0 0 0,1 1 0,-1-1 0,1 0 0,-1 0 1,1 0-1,0 0 0,0 0 0,0-1 0,0 1 1,0-1-1,1 1 0,-1-1 0,0 0 0,1 0 0,-1 0 1,0 0-1,1 0 0,0 0 0,-1-1 0,1 1 0,2-1 1,22 1-9120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0.164"/>
    </inkml:context>
    <inkml:brush xml:id="br0">
      <inkml:brushProperty name="width" value="0.025" units="cm"/>
      <inkml:brushProperty name="height" value="0.025" units="cm"/>
      <inkml:brushProperty name="color" value="#E71224"/>
    </inkml:brush>
  </inkml:definitions>
  <inkml:trace contextRef="#ctx0" brushRef="#br0">136 179 7527,'5'-4'11536,"-5"3"-11433,0 1-1,-1-1 1,1 0-1,0 1 1,0-1-1,0 0 1,0 1 0,-1-1-1,1 0 1,0 1-1,-1-1 1,1 1 0,0-1-1,-1 0 1,1 1-1,-1-1 1,1 1 0,-1-1-1,1 1 1,-1 0-1,1-1 1,-1 1-1,0-1 1,1 1 0,-1 0-1,1 0 1,-2-1-1,-2 1-80,0-1 0,-1 2-1,1-1 1,0 0 0,0 1 0,0 0-1,0-1 1,0 2 0,0-1-1,0 0 1,1 1 0,-1 0-1,0 0 1,1 0 0,-1 0 0,1 0-1,0 1 1,0 0 0,0-1-1,0 1 1,0 0 0,0 1-1,-4 6 1,2-2 15,0 0-1,1 0 1,0 1-1,0-1 1,1 1-1,0 0 1,0 0-1,1 0 1,-2 13 0,4-21-32,0-1 0,0 1 1,0 0-1,-1-1 0,1 1 1,0-1-1,0 1 0,0 0 1,0-1-1,0 1 0,0 0 1,1-1-1,-1 1 0,0 0 1,0-1-1,0 1 0,0-1 1,1 1-1,-1 0 1,0-1-1,1 1 0,-1-1 1,0 1-1,1-1 0,-1 1 1,1-1-1,-1 1 0,1-1 1,-1 0-1,1 1 0,-1-1 1,1 1-1,-1-1 0,1 0 1,-1 0-1,1 1 0,0-1 1,2 0 20,-1 0 0,0 0 1,1-1-1,-1 1 0,0-1 1,0 1-1,1-1 0,-1 0 1,0 0-1,4-2 0,46-35 581,-30 19-719,-2 0-1,0-2 0,-1-1 0,-2 0 1,0-1-1,-1-1 0,-1 0 1,17-42-1,-26 32 383,-10 30 175,-7 19-188,0 9-30,2 1 0,0 0 1,2 0-1,0 1 1,2-1-1,1 1 1,1 0-1,2 1 0,1 33 1,0-59-227,-1 0 0,1 1 1,0-1-1,0 1 1,0-1-1,0 1 0,1-1 1,-1 1-1,0-1 0,1 0 1,-1 1-1,1-1 0,-1 0 1,1 1-1,-1-1 1,1 0-1,0 1 0,0-1 1,0 0-1,0 0 0,0 0 1,0 0-1,0 0 0,0 0 1,0 0-1,0 0 1,0 0-1,1-1 0,-1 1 1,0 0-1,1-1 0,-1 1 1,0-1-1,1 0 0,-1 1 1,1-1-1,-1 0 1,0 0-1,1 0 0,-1 0 1,1 0-1,-1 0 0,1 0 1,-1 0-1,1-1 0,-1 1 1,0 0-1,1-1 1,-1 1-1,0-1 0,1 0 1,0 0-1,6-3-392,-1 1 0,0-1-1,-1-1 1,1 1 0,-1-1 0,1 0 0,-1-1-1,6-6 1,-3-1-1791,0-1 0,-1 1 0,7-18 0,5-8-4203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0.494"/>
    </inkml:context>
    <inkml:brush xml:id="br0">
      <inkml:brushProperty name="width" value="0.025" units="cm"/>
      <inkml:brushProperty name="height" value="0.025" units="cm"/>
      <inkml:brushProperty name="color" value="#E71224"/>
    </inkml:brush>
  </inkml:definitions>
  <inkml:trace contextRef="#ctx0" brushRef="#br0">73 1 10442,'0'0'3336,"-4"8"-736,-7 10-1413,1 1 0,1-1 1,1 2-1,1-1 0,0 1 0,2 0 0,-7 41 0,13-60-1173,-1-1-1,0 1 0,0 0 1,1 0-1,-1 0 0,1 0 1,-1-1-1,1 1 0,-1 0 1,1 0-1,0-1 1,-1 1-1,1 0 0,0-1 1,-1 1-1,1-1 0,0 1 1,0-1-1,0 1 1,-1-1-1,1 0 0,0 1 1,0-1-1,0 0 0,0 0 1,0 1-1,0-1 0,0 0 1,0 0-1,-1 0 1,1 0-1,0 0 0,0 0 1,0-1-1,0 1 0,0 0 1,0 0-1,0-1 1,0 1-1,-1 0 0,2-1 1,40-14 273,-30 7-331,0 0 1,-1-1-1,0 0 1,16-18-1,-23 23 9,0 0 0,-1-1 0,0 0 0,1 1 0,-1-1 0,-1 0 1,1 0-1,-1-1 0,0 1 0,0 0 0,-1-1 0,1 0 0,-1 1 0,0-8 0,-1 13 38,0-1 0,0 1 0,0 0-1,0 0 1,-1-1 0,1 1 0,0 0 0,0 0 0,0 0 0,-1 0 0,1-1 0,0 1-1,0 0 1,0 0 0,-1 0 0,1 0 0,0 0 0,0 0 0,-1-1 0,1 1 0,0 0 0,0 0-1,-1 0 1,1 0 0,0 0 0,0 0 0,-1 0 0,1 0 0,0 0 0,0 0 0,-1 0-1,1 0 1,0 1 0,0-1 0,-1 0 0,1 0 0,0 0 0,0 0 0,-1 0 0,1 0-1,0 1 1,0-1 0,0 0 0,-1 0 0,1 0 0,0 0 0,0 1 0,-13 8 66,4 2-57,2 0 0,0 0 0,0 1 1,1 0-1,0 0 0,1 1 0,0-1 0,1 1 0,1 0 0,0 0 0,1 1 0,0-1 0,1 1 1,0 15-1,1-28-83,1 0 1,-1 0 0,0 0-1,0 0 1,0 0-1,1 0 1,-1 0 0,0 0-1,1 0 1,-1 0 0,1 0-1,-1 0 1,1 0 0,0 0-1,-1-1 1,1 1-1,0 0 1,-1 0 0,1-1-1,0 1 1,0 0 0,0-1-1,0 1 1,0-1-1,0 1 1,0-1 0,0 1-1,0-1 1,0 0 0,0 0-1,0 1 1,0-1 0,0 0-1,0 0 1,0 0-1,0 0 1,0 0 0,0 0-1,0-1 1,0 1 0,0 0-1,0 0 1,0-1 0,0 1-1,0 0 1,0-1-1,0 1 1,1-2 0,4 0-898,0 0 0,0-1 0,-1 0 0,1 0 0,-1-1 0,10-7 1,13-17-6085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0.886"/>
    </inkml:context>
    <inkml:brush xml:id="br0">
      <inkml:brushProperty name="width" value="0.025" units="cm"/>
      <inkml:brushProperty name="height" value="0.025" units="cm"/>
      <inkml:brushProperty name="color" value="#E71224"/>
    </inkml:brush>
  </inkml:definitions>
  <inkml:trace contextRef="#ctx0" brushRef="#br0">89 0 15567,'0'0'1681,"-9"10"-271,2-4-1358,-40 46 1850,44-48-1759,0-1-1,1 1 0,-1 0 0,1 0 1,0 0-1,0 0 0,0 0 1,1 1-1,-1-1 0,1 0 1,0 1-1,1-1 0,-1 1 1,1 8-1,2-12-239,0 0 1,0 0 0,1 0-1,-1 0 1,1 0-1,-1-1 1,1 1-1,-1-1 1,1 1 0,-1-1-1,1 0 1,-1 0-1,1 0 1,-1-1-1,1 1 1,2-1-1,1 0-116,53-9-1338,7 0 2126,-66 12-258,0 0 1,0 0-1,0-1 1,0 1 0,0 0-1,-1 0 1,1-1 0,0 1-1,-1 0 1,0-1-1,1 1 1,-1 0 0,-1 1-1,-9 11-234,-1 0 0,0-1 0,-1 0-1,-1-1 1,0 0 0,0-1 0,-21 12-1,17-16-2959,2-5-2328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1.377"/>
    </inkml:context>
    <inkml:brush xml:id="br0">
      <inkml:brushProperty name="width" value="0.025" units="cm"/>
      <inkml:brushProperty name="height" value="0.025" units="cm"/>
      <inkml:brushProperty name="color" value="#E71224"/>
    </inkml:brush>
  </inkml:definitions>
  <inkml:trace contextRef="#ctx0" brushRef="#br0">57 1 9097,'0'0'9747,"-2"8"-8257,-1 13-969,1 0-1,0 1 1,2-1 0,0 1-1,2 0 1,0-1-1,9 34 1,-5-19-1296,4 70 1,-14-108-3282,-12-9 814,-20-29-3933,13 13 3919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1.755"/>
    </inkml:context>
    <inkml:brush xml:id="br0">
      <inkml:brushProperty name="width" value="0.025" units="cm"/>
      <inkml:brushProperty name="height" value="0.025" units="cm"/>
      <inkml:brushProperty name="color" value="#E71224"/>
    </inkml:brush>
  </inkml:definitions>
  <inkml:trace contextRef="#ctx0" brushRef="#br0">44 259 3235,'-6'-9'4495,"3"3"-4204,-3-3 741,0-1 0,1 1 0,1-1 0,-5-13 0,7 20-764,2-1-1,-1 1 0,0 0 1,1 0-1,-1-1 1,1 1-1,0 0 0,0-1 1,0 1-1,1 0 1,-1 0-1,1-1 0,0 1 1,0 0-1,0 0 1,0 0-1,0 0 0,1 0 1,-1 0-1,5-5 0,3-2 223,0 0 0,1 0 0,0 2-1,1-1 1,0 1 0,0 1 0,1 0-1,0 0 1,14-5 0,-16 8-435,0 0 0,0 1 0,1 0 0,-1 0 0,1 1 0,-1 1 0,1-1 0,0 2 0,0 0 0,-1 0 0,21 4 0,-28-4-41,0 1 0,0-1 0,0 1 0,0 0 0,-1 0 1,1 1-1,0-1 0,-1 0 0,1 1 0,-1 0 0,0 0 1,1-1-1,-1 1 0,0 0 0,0 1 0,0-1 0,0 0 0,-1 1 1,1-1-1,-1 1 0,1-1 0,-1 1 0,0 0 0,0-1 0,0 1 1,0 0-1,-1 0 0,1 0 0,-1 0 0,1-1 0,-1 1 1,0 0-1,0 0 0,-1 0 0,1 0 0,-2 5 0,0 1 188,0-1-1,0 0 1,-1 1-1,0-1 1,-1 0-1,0-1 1,0 1-1,-1-1 1,0 0-1,0 0 1,-7 7-1,-30 23 596,39-34-1115,-1-1-1,1 1 1,-1-1-1,1 0 1,-1 0-1,0 0 1,0 0-1,0-1 1,0 0-1,-8 2 1,19-10-6873,9-5 363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6.797"/>
    </inkml:context>
    <inkml:brush xml:id="br0">
      <inkml:brushProperty name="width" value="0.025" units="cm"/>
      <inkml:brushProperty name="height" value="0.025" units="cm"/>
    </inkml:brush>
  </inkml:definitions>
  <inkml:trace contextRef="#ctx0" brushRef="#br0">1 1 5990,'0'0'17296,"73"31"-16719,-25-27-385,4-1-128,0-3-641,-1 0-2081,-6 0-2563,-7-2-4612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2.134"/>
    </inkml:context>
    <inkml:brush xml:id="br0">
      <inkml:brushProperty name="width" value="0.025" units="cm"/>
      <inkml:brushProperty name="height" value="0.025" units="cm"/>
      <inkml:brushProperty name="color" value="#E71224"/>
    </inkml:brush>
  </inkml:definitions>
  <inkml:trace contextRef="#ctx0" brushRef="#br0">47 1 5573,'0'0'19283,"-18"48"-18611,7-17 65,4 5-321,2 0-95,3 2-161,-2-3-32,4-2-64,0-3-64,6-4 0,1-4-417,2-3-1312,-4-7-1058,-3-7-1153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2.481"/>
    </inkml:context>
    <inkml:brush xml:id="br0">
      <inkml:brushProperty name="width" value="0.025" units="cm"/>
      <inkml:brushProperty name="height" value="0.025" units="cm"/>
      <inkml:brushProperty name="color" value="#E71224"/>
    </inkml:brush>
  </inkml:definitions>
  <inkml:trace contextRef="#ctx0" brushRef="#br0">3 78 16239,'0'0'4730,"-1"-8"-2957,1 6-1704,-1 0 0,1 0 1,0 0-1,0 0 0,0 0 1,0 0-1,0 0 0,0 0 1,1 0-1,-1 1 0,1-1 1,-1 0-1,1 0 0,-1 0 1,1 0-1,0 1 0,0-1 1,2-2-1,0 1 3,1 1 0,-1 0-1,1 0 1,-1 0 0,1 0-1,0 1 1,0-1 0,-1 1-1,1 0 1,0 1 0,6-2 0,26-3-20,0 1 0,0 2 1,1 1-1,47 6 0,-78-4-63,0-1-1,0 2 0,-1-1 1,1 1-1,0-1 0,-1 2 1,1-1-1,-1 0 0,0 1 1,0 0-1,0 1 0,0-1 1,-1 1-1,1 0 0,-1 0 1,0 0-1,5 6 0,-8-7 46,1 0 0,0 0 0,-1 0-1,0 0 1,0 0 0,0 0 0,0 1-1,0-1 1,-1 0 0,1 0 0,-1 1-1,0-1 1,0 0 0,0 1 0,0-1-1,-1 0 1,1 0 0,-1 1 0,0-1-1,0 0 1,0 0 0,0 0 0,-1 0-1,1 0 1,-1 0 0,0 0 0,0-1-1,0 1 1,0 0 0,0-1 0,-5 4-1,-6 7 351,0 0 0,-2-1 1,-21 14-1,30-22-448,-1 0 0,0 0 0,0-1 0,0 0 0,0 0 0,-1 0 0,1-1 0,-1 0 0,0-1 0,-13 1 0,21-1-61,0-1-1,0 0 1,-1 0 0,1 0 0,0 0-1,-1 0 1,1 0 0,0 0-1,0 0 1,-1 0 0,1 0-1,0 0 1,0 0 0,-1 0 0,1 0-1,0-1 1,-1 1 0,1 0-1,0 0 1,0 0 0,-1 0-1,1 0 1,0-1 0,0 1-1,0 0 1,-1 0 0,1 0 0,0-1-1,0 1 1,0 0 0,-1 0-1,1 0 1,0-1 0,0 1-1,0 0 1,0 0 0,0-1-1,0 1 1,0 0 0,0-1 0,0 1-1,0 0 1,0 0 0,0-1-1,0 1 1,0 0 0,0-1-1,0 1 1,0 0 0,0 0-1,0-1 1,0 1 0,0 0 0,0-1-1,0-17-7054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4.472"/>
    </inkml:context>
    <inkml:brush xml:id="br0">
      <inkml:brushProperty name="width" value="0.025" units="cm"/>
      <inkml:brushProperty name="height" value="0.025" units="cm"/>
      <inkml:brushProperty name="color" value="#E71224"/>
    </inkml:brush>
  </inkml:definitions>
  <inkml:trace contextRef="#ctx0" brushRef="#br0">1 1 6790,'10'7'12122,"-6"12"-7432,-4 26-4363,0-33 1112,-2 33-749,0-33-805,1 0 1,0 1 0,1-1 0,1 1-1,0-1 1,1 1 0,5 21 0,-7-33-52,0-1-1,0 0 1,1 1 0,-1-1 0,0 1-1,0-1 1,0 0 0,0 1 0,1-1-1,-1 0 1,0 1 0,0-1 0,1 0-1,-1 1 1,0-1 0,1 0 0,-1 0 0,0 1-1,1-1 1,-1 0 0,0 0 0,1 0-1,-1 1 1,0-1 0,1 0 0,-1 0-1,0 0 1,1 0 0,-1 0 0,1 0 0,-1 0-1,0 0 1,1 0 0,-1 0 0,1 0-1,-1 0 1,0 0 0,1 0 0,-1 0-1,1 0 1,-1 0 0,1-1 0,5-8-8253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5.896"/>
    </inkml:context>
    <inkml:brush xml:id="br0">
      <inkml:brushProperty name="width" value="0.025" units="cm"/>
      <inkml:brushProperty name="height" value="0.025" units="cm"/>
      <inkml:brushProperty name="color" value="#E71224"/>
    </inkml:brush>
  </inkml:definitions>
  <inkml:trace contextRef="#ctx0" brushRef="#br0">64 204 6438,'0'0'3561,"3"-8"-1228,-1 4-1856,9-26 1279,-8 3 4445,-4 27-6116,0 0 1,-1 0-1,1 1 0,0-1 0,-1 0 0,1 1 0,0-1 0,0 1 0,-1 0 0,1-1 0,0 1 1,0 0-1,0 0 0,0-1 0,0 1 0,-1 2 0,-6 6 0,1 1 0,1 0 0,0 0 0,0 1 0,1-1 0,1 1 0,0 1 0,0-1 0,1 0 0,0 1 0,1 0 0,-1 14 0,3-25-73,0 0 1,0 0-1,0 0 0,0 0 1,0 0-1,0 0 0,0 0 1,1 0-1,-1 0 1,0 0-1,1 0 0,-1 0 1,0 0-1,1 0 0,-1 0 1,1 0-1,0 0 0,-1 0 1,1 0-1,0-1 0,-1 1 1,1 0-1,0-1 0,0 1 1,0 0-1,0-1 0,0 1 1,0-1-1,-1 1 0,1-1 1,0 1-1,0-1 1,0 0-1,0 0 0,1 0 1,-1 1-1,0-1 0,0 0 1,0 0-1,0 0 0,0 0 1,0-1-1,0 1 0,0 0 1,0 0-1,0-1 0,0 1 1,0 0-1,0-1 0,0 1 1,0-1-1,1 0 0,6-3 139,0 1 0,0-2 0,0 1 0,14-11 0,-4 0-104,-1-1 0,0 0 0,-1-2 0,-1 1 0,18-30 0,-25 36-22,-2-1 1,1 0-1,-1 0 0,-1 0 1,0-1-1,-1 1 1,-1-1-1,0 0 0,0-1 1,1-23-1,-4 37-11,-1-1 1,1 1 0,0 0-1,0 0 1,0 0-1,0 0 1,0 0-1,0-1 1,0 1-1,-1 0 1,1 0-1,0 0 1,0 0-1,0 0 1,0 0-1,-1-1 1,1 1-1,0 0 1,0 0 0,0 0-1,-1 0 1,1 0-1,0 0 1,0 0-1,0 0 1,-1 0-1,1 0 1,0 0-1,0 0 1,0 0-1,-1 0 1,1 0-1,0 0 1,0 0-1,0 0 1,0 0 0,-1 1-1,1-1 1,0 0-1,0 0 1,0 0-1,0 0 1,-1 0-1,1 0 1,0 1-1,0-1 1,0 0-1,0 0 1,0 0-1,0 0 1,-1 0-1,1 1 1,0-1-1,0 0 1,0 0 0,0 0-1,0 1 1,0-1-1,0 0 1,0 0-1,0 0 1,0 1-1,0-1 1,-10 13 64,2 5-67,1 1-1,0 0 1,2 0 0,0 0 0,2 1-1,0 0 1,1 0 0,1-1 0,2 40-1,0-56-2,-1 0-1,1 1 1,-1-1-1,1 0 1,0 0 0,1 0-1,-1 1 1,0-1-1,1 0 1,0-1-1,-1 1 1,1 0-1,0 0 1,1-1-1,-1 1 1,0-1-1,1 0 1,-1 0-1,1 0 1,0 0-1,0 0 1,0 0 0,4 1-1,-4-1-119,0-1 0,0-1 0,0 1 0,-1 0 0,1-1-1,0 1 1,0-1 0,0 0 0,0 0 0,0 0 0,5-1 0,-5 0-215,0 0 1,-1 0-1,1 0 1,-1 0-1,0 0 1,1 0-1,-1-1 1,0 1-1,0-1 1,1 0-1,-1 1 1,-1-1-1,1 0 1,2-3-1,7-17-6080</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6.647"/>
    </inkml:context>
    <inkml:brush xml:id="br0">
      <inkml:brushProperty name="width" value="0.025" units="cm"/>
      <inkml:brushProperty name="height" value="0.025" units="cm"/>
      <inkml:brushProperty name="color" value="#E71224"/>
    </inkml:brush>
  </inkml:definitions>
  <inkml:trace contextRef="#ctx0" brushRef="#br0">58 109 96,'0'0'24557,"8"-3"-24168,1-1-340,0-1-1,0 1 1,0-2-1,12-8 1,-18 12-34,0 0 0,-1 0 0,1 0 0,-1 0 0,1-1 0,-1 1 0,0-1-1,0 0 1,0 1 0,0-1 0,-1 0 0,1 0 0,-1 0 0,0 0 0,0 0 0,0 0 0,0-1 0,0 1 0,-1 0 0,1 0 0,-1-6 0,0 9-14,-1-1 0,1 1 0,-1-1 1,1 1-1,-1-1 0,0 1 1,1-1-1,-1 1 0,1 0 1,-1-1-1,0 1 0,1 0 0,-1-1 1,0 1-1,0 0 0,1 0 1,-1 0-1,0-1 0,0 1 1,1 0-1,-1 0 0,0 0 0,0 0 1,1 1-1,-1-1 0,0 0 1,1 0-1,-1 0 0,0 0 0,0 1 1,-27 7-96,21-3 92,-1 0 0,1 0 0,1 1 0,-1 0 0,1 0-1,0 1 1,0 0 0,1 0 0,0 0 0,0 0 0,-5 12 0,5-9 124,0 0 0,1 1 0,0-1 0,1 1 0,0 0 0,0 0 0,1 1 0,-1 16 0,4-27-117,-1 0 1,0 0-1,1-1 0,-1 1 1,1 0-1,-1 0 0,1 0 1,-1 0-1,1-1 0,-1 1 0,1 0 1,0 0-1,0-1 0,-1 1 1,1-1-1,0 1 0,0-1 1,0 1-1,-1-1 0,1 1 0,0-1 1,0 0-1,0 1 0,0-1 1,0 0-1,0 0 0,0 0 1,0 1-1,0-1 0,0 0 0,0 0 1,0-1-1,0 1 0,0 0 1,0 0-1,-1 0 0,1-1 0,0 1 1,1-1-1,43-12 189,-16-2-615,-1-1 1,0-2-1,32-27 1,34-22-530,-94 66 954,0 1 1,0 0-1,1 0 0,-1-1 0,0 1 1,1 0-1,-1 0 0,0 0 1,1-1-1,-1 1 0,1 0 0,-1 0 1,0 0-1,1 0 0,-1 0 0,0 0 1,1 0-1,-1 0 0,1 0 1,-1 0-1,0 0 0,1 0 0,-1 0 1,1 0-1,-1 0 0,0 0 0,1 0 1,-1 0-1,0 1 0,1-1 1,-1 0-1,1 0 0,-1 0 0,0 1 1,0-1-1,1 0 0,-1 0 0,0 1 1,1-1-1,-1 0 0,0 1 0,0-1 1,0 0-1,1 1 0,-1-1 1,0 1-1,2 28 467,-13 41 498,9-62-880,2-6-54,-3 35 683,3-36-707,1 0 0,-1-1 0,0 1 0,1 0 0,-1-1 0,1 1 0,-1 0 0,1-1 0,-1 1 0,1-1 0,-1 1 0,1-1 0,0 1 0,-1-1 0,1 1 0,0-1 0,-1 0 0,1 1 0,0-1 1,0 0-1,-1 0 0,1 0 0,0 1 0,0-1 0,-1 0 0,1 0 0,0 0 0,0 0 0,0 0 0,-1 0 0,1-1 0,0 1 0,0 0 0,-1 0 0,1 0 0,0-1 0,0 1 0,-1 0 0,1-1 0,0 1 0,-1-1 0,1 1 0,0-1 0,9-4-115,0 0 0,0-1 0,-1 0 0,0-1 0,13-12 0,-14 11-73,0 1-1,1 1 0,-1 0 0,1 0 0,1 0 1,11-4-1,-20 9 186,-1 1 1,0 0 0,1 0-1,-1-1 1,1 1 0,-1 0-1,1 0 1,-1 0-1,1 0 1,0 0 0,-1 0-1,1 0 1,-1 0 0,1 0-1,-1 0 1,1 0 0,-1 0-1,1 0 1,-1 0-1,1 0 1,-1 0 0,1 1-1,-1-1 1,1 0 0,-1 0-1,1 1 1,-1-1-1,0 0 1,1 1 0,-1-1-1,1 0 1,-1 1 0,0-1-1,1 1 1,-1-1 0,0 0-1,1 1 1,-1-1-1,0 1 1,0-1 0,0 1-1,1-1 1,-1 1 0,0-1-1,0 2 1,0 31 770,0-4-364,0-29-474,1 1-1,-1-1 1,1 1 0,-1-1 0,1 0 0,0 0 0,-1 1 0,1-1-1,0 0 1,-1 0 0,1 1 0,-1-1 0,1 0 0,0 0 0,-1 0 0,1 0-1,0 0 1,-1 0 0,1 0 0,0 0 0,-1 0 0,1-1 0,0 1 0,-1 0-1,1 0 1,0 0 0,-1-1 0,1 1 0,-1 0 0,1-1 0,-1 1 0,2-1-1,19-11-4309,-3-1-1706,2-4-1965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6.998"/>
    </inkml:context>
    <inkml:brush xml:id="br0">
      <inkml:brushProperty name="width" value="0.025" units="cm"/>
      <inkml:brushProperty name="height" value="0.025" units="cm"/>
      <inkml:brushProperty name="color" value="#E71224"/>
    </inkml:brush>
  </inkml:definitions>
  <inkml:trace contextRef="#ctx0" brushRef="#br0">29 0 16400,'0'0'8957,"-5"10"-8135,1 0-687,0 0 0,0 1 0,1 0 0,0-1-1,1 1 1,0 0 0,0 17 0,2-28-128,1 1 1,-1-1-1,0 1 1,1-1-1,-1 1 0,1-1 1,-1 1-1,0-1 1,1 0-1,-1 1 1,1-1-1,-1 1 0,1-1 1,-1 0-1,1 0 1,-1 1-1,1-1 1,0 0-1,-1 0 1,1 0-1,-1 1 0,1-1 1,0 0-1,-1 0 1,1 0-1,0 0 1,-1 0-1,1 0 0,-1 0 1,1-1-1,0 1 1,-1 0-1,1 0 1,-1 0-1,1 0 1,-1-1-1,1 1 0,-1 0 1,1-1-1,0 0 1,27-11 98,6-16-575,-27 21 420,1 1 0,-1-1 0,1 2 0,0-1 0,1 1 0,13-7 0,-21 13 86,-1-1 0,1 1 0,-1-1 0,1 1 0,-1-1-1,1 1 1,-1 0 0,0-1 0,1 1 0,-1 0 0,0-1 0,1 1-1,-1 0 1,0-1 0,0 1 0,0 0 0,0-1 0,1 1-1,-1 0 1,0-1 0,0 1 0,0 0 0,-1 0 0,1-1-1,0 2 1,0 29 462,0-26-386,-2 52-775,2-70-18839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8.790"/>
    </inkml:context>
    <inkml:brush xml:id="br0">
      <inkml:brushProperty name="width" value="0.025" units="cm"/>
      <inkml:brushProperty name="height" value="0.025" units="cm"/>
      <inkml:brushProperty name="color" value="#E71224"/>
    </inkml:brush>
  </inkml:definitions>
  <inkml:trace contextRef="#ctx0" brushRef="#br0">15 35 5093,'0'0'15956,"0"8"-15748,-7 63 448,4-50-255,1 0 1,0 1 0,1-1 0,3 23-1,-2-43-367,1 0-1,-1 1 0,1-1 0,-1 0 1,1 0-1,-1 0 0,1 0 1,0 0-1,-1 0 0,1 0 0,0 0 1,0 0-1,0 0 0,0-1 1,-1 1-1,1 0 0,1-1 0,-1 1 1,0 0-1,0-1 0,0 1 1,0-1-1,0 0 0,0 1 0,1-1 1,-1 0-1,0 0 0,0 0 0,0 1 1,1-1-1,-1 0 0,0-1 1,0 1-1,0 0 0,1 0 0,-1 0 1,0-1-1,0 1 0,0-1 1,0 1-1,2-2 0,4 0 142,0 0-1,-1-1 1,1 0-1,0-1 1,10-6-1,54-52 9,-65 56-174,0 0 0,-1-1-1,1 1 1,-1-1 0,-1 0 0,1-1-1,-1 1 1,6-16 0,-14 35-61,1 1 0,1 0 0,0 0 0,1 0 0,0 0 0,1 0 0,2 24-1,-1-35 64,0 1-1,0-1 0,1 0 0,-1 0 0,0 0 0,1 0 0,-1 0 0,1 0 0,-1 0 0,1 0 0,0-1 0,0 1 0,0-1 0,0 1 0,0-1 0,0 0 0,0 0 1,1 0-1,-1 0 0,0 0 0,1 0 0,-1-1 0,0 1 0,1-1 0,-1 1 0,1-1 0,-1 0 0,1 0 0,-1 0 0,1 0 0,-1-1 0,5 0 0,-2 0 19,0 0 0,0 0 0,-1 0 0,1-1 0,0 1 0,-1-1 0,1 0 0,-1 0 0,0-1 0,1 0 0,-1 1 0,0-1 0,-1 0 0,1-1 0,6-6 0,-7 3 36,0 1 1,0-1-1,-1 0 0,0 1 1,0-1-1,-1-1 0,0 1 1,0 0-1,0-14 0,-1 19-62,1 0 0,-1 0-1,0 0 1,0-1 0,0 1 0,0 0-1,-1 0 1,1 0 0,-1 0-1,1 0 1,-1 0 0,0 0-1,1 0 1,-1 0 0,0 0-1,0 0 1,0 1 0,-1-1-1,1 0 1,0 1 0,-1-1-1,1 1 1,-1-1 0,0 1-1,1 0 1,-1-1 0,0 1-1,0 0 1,1 0 0,-1 0 0,0 1-1,0-1 1,0 0 0,0 1-1,0-1 1,-3 1 0,4 0-13,0 0 0,0 0 1,1 0-1,-1 1 1,0-1-1,0 0 1,1 1-1,-1-1 1,0 0-1,1 1 1,-1-1-1,0 1 0,1-1 1,-1 1-1,1-1 1,-1 1-1,1 0 1,-1-1-1,1 1 1,-1 0-1,1-1 0,-1 1 1,1 0-1,0-1 1,0 1-1,-1 0 1,1 0-1,0-1 1,0 1-1,0 0 1,0 0-1,0 0 0,0-1 1,0 1-1,0 0 1,0 0-1,0 0 1,0-1-1,1 2 1,-1 0 8,0 0 0,0-1 0,1 1 0,-1 0 0,1-1 0,-1 1 0,1-1 1,0 1-1,-1-1 0,1 1 0,0-1 0,0 1 0,0-1 0,0 0 0,0 1 1,0-1-1,1 0 0,-1 0 0,0 0 0,2 1 0,7 1 1,0-1 0,-1 0 0,1-1-1,0 0 1,0 0 0,0-1 0,0 0 0,0-1-1,0 0 1,0-1 0,0 0 0,0-1 0,-1 0-1,1 0 1,-1-1 0,0 0 0,0 0 0,0-1-1,-1 0 1,1-1 0,-1 0 0,-1-1 0,1 1-1,-1-1 1,9-11 0,-14 14 0,0 1 0,0 0 0,0 0 0,-1-1 0,1 1 0,-1-1 0,0 0 0,0 1 0,0-1 0,-1 0 0,1-7 0,-1 11 0,0 0 0,0 0 1,0-1-1,0 1 0,0 0 0,0 0 0,0-1 1,0 1-1,0 0 0,0 0 0,0-1 0,0 1 1,0 0-1,-1 0 0,1-1 0,0 1 0,0 0 1,0 0-1,0-1 0,0 1 0,-1 0 0,1 0 1,0 0-1,0 0 0,0-1 0,-1 1 1,1 0-1,0 0 0,0 0 0,0 0 0,-1 0 1,1 0-1,0-1 0,0 1 0,-1 0 0,1 0 1,0 0-1,0 0 0,-1 0 0,1 0 0,0 0 1,-1 0-1,-14 6-1,-11 14-7,13-5 49,2 1 0,-16 26 0,24-36-31,0 0 0,0 0 0,0 0 1,1 0-1,0 0 0,0 1 0,1-1 1,0 0-1,0 1 0,0 0 0,1 8 0,1-14-8,-1 1 0,1-1 0,0 0 0,-1 1 0,1-1 0,0 0-1,0 0 1,0 0 0,0 0 0,0 0 0,0 0 0,1 0 0,-1 0-1,0 0 1,0 0 0,1-1 0,-1 1 0,0 0 0,1-1 0,-1 1-1,1-1 1,-1 0 0,1 1 0,-1-1 0,0 0 0,1 0-1,-1 0 1,1 0 0,-1 0 0,1 0 0,-1-1 0,1 1 0,-1 0-1,1-1 1,0 0 0,7 0-30,-1-1 0,1 0-1,-1 0 1,15-7 0,6-8-805,-1-1 1,41-35-1,-47 36 982,-22 17-125,0 0 0,1 0 0,-1 0 0,0-1 0,0 1 0,0 0 0,0 0-1,1 0 1,-1 0 0,0 0 0,0 0 0,1 0 0,-1 0 0,0 0 0,0-1 0,0 1 0,1 0 0,-1 0 0,0 0 0,0 0 0,1 0 0,-1 0 0,0 0 0,0 1 0,1-1 0,-1 0 0,0 0 0,0 0 0,0 0 0,1 0-1,-1 0 1,0 0 0,0 0 0,0 1 0,1-1 0,-1 0 0,0 0 0,0 0 0,0 0 0,0 1 0,0-1 0,1 0 0,-1 0 0,0 0 0,0 1 0,0-1 0,0 0 0,0 0 0,0 0 0,0 1 0,0-1 0,0 0-1,0 0 1,0 1 0,2 23 756,-6 23 32,4-46-788,0 1 0,-1-1 0,1 1 1,0-1-1,0 1 0,0-1 0,0 1 0,0-1 0,0 1 0,0-1 0,0 1 0,0-1 0,1 1 0,-1-1 0,1 0 0,-1 1 0,1-1 1,0 0-1,-1 1 0,1-1 0,0 0 0,0 0 0,0 1 0,0-1 0,0 0 0,0 0 0,2 1 0,0-1-3,0 0 0,-1-1 0,1 1 0,0-1 0,0 1 0,0-1 0,0 0 0,0 0-1,0-1 1,-1 1 0,1 0 0,0-1 0,0 0 0,3-1 0,11-4-86,-1-1 1,0-1-1,0 0 0,14-11 1,-17 10-186,1 1 1,0 1-1,0 0 1,0 0-1,19-4 0,-32 10 261,-1 1 0,0 0-1,1 0 1,-1 0-1,0 0 1,1 0-1,-1 0 1,0 0-1,1 0 1,-1 0 0,0 0-1,0 0 1,1 0-1,-1 0 1,0 0-1,1 0 1,-1 0 0,0 0-1,1 0 1,-1 1-1,0-1 1,1 0-1,-1 0 1,0 0-1,0 0 1,1 1 0,-1-1-1,0 0 1,0 0-1,0 1 1,1-1-1,-1 0 1,0 0-1,0 1 1,0-1 0,1 0-1,-1 1 1,0-1-1,0 0 1,0 1-1,0-1 1,0 0 0,0 1-1,-3 19 409,-13 17 107,15-34-494,-2 1 42,1 0 1,0 0 0,1 0 0,-1 0-1,1 0 1,0 0 0,0 0 0,-1 8-1,4-12-281,-1 0 0,1-1 0,0 1-1,0-1 1,0 1 0,-1-1-1,1 0 1,0 0 0,0 1-1,-1-1 1,3-2 0,12-14-4886,2-5-4554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59.233"/>
    </inkml:context>
    <inkml:brush xml:id="br0">
      <inkml:brushProperty name="width" value="0.025" units="cm"/>
      <inkml:brushProperty name="height" value="0.025" units="cm"/>
      <inkml:brushProperty name="color" value="#E71224"/>
    </inkml:brush>
  </inkml:definitions>
  <inkml:trace contextRef="#ctx0" brushRef="#br0">24 0 4773,'8'0'17963,"-12"23"-13388,-12 27-3165,14-46-1259,0 0 0,0 1 1,1-1-1,-1 1 1,1 0-1,1-1 1,-2 7-1,3-10-147,-1-1 0,0 1 0,0-1 0,0 1 0,1-1 0,-1 0 0,0 1-1,0-1 1,1 1 0,-1-1 0,0 0 0,1 1 0,-1-1 0,0 0 0,1 1 0,-1-1-1,1 0 1,-1 0 0,0 1 0,1-1 0,-1 0 0,1 0 0,-1 0 0,1 0 0,-1 1-1,1-1 1,-1 0 0,1 0 0,-1 0 0,1 0 0,-1 0 0,1 0 0,-1 0 0,1 0-1,-1-1 1,1 1 0,-1 0 0,0 0 0,2-1 0,16-4 22,-5-2-421,0 0 1,0-1-1,21-18 1,-22 17 76,-1 0 1,1 1-1,1 0 1,14-7-1,-27 15 325,1 0-1,-1 0 1,0 0-1,1-1 1,-1 1 0,0 0-1,1 0 1,-1 0-1,0 0 1,0 0-1,1 0 1,-1 0 0,0 0-1,1 0 1,-1 1-1,0-1 1,1 0-1,-1 0 1,0 0 0,0 0-1,1 0 1,-1 0-1,0 1 1,0-1-1,1 0 1,-1 0 0,0 0-1,0 1 1,1-1-1,-1 0 1,0 0-1,0 0 1,0 1 0,0-1-1,0 0 1,1 1-1,-1-1 1,4 19 577,-5 31 596,0-35-1064,1-9-1267</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1.205"/>
    </inkml:context>
    <inkml:brush xml:id="br0">
      <inkml:brushProperty name="width" value="0.025" units="cm"/>
      <inkml:brushProperty name="height" value="0.025" units="cm"/>
      <inkml:brushProperty name="color" value="#E71224"/>
    </inkml:brush>
  </inkml:definitions>
  <inkml:trace contextRef="#ctx0" brushRef="#br0">83 184 5765,'2'-2'874,"1"0"0,-1 0 0,0 0 1,0 0-1,0-1 0,0 1 0,0-1 0,0 1 0,-1-1 0,1 0 0,-1 0 0,0 0 0,0 0 0,0 0 0,0 0 0,-1 0 0,2-5 0,-3 8-795,0 0 1,0 0-1,0-1 1,0 1 0,0 0-1,0 1 1,0-1-1,0 0 1,0 0-1,0 0 1,0 1-1,0-1 1,0 0 0,0 1-1,0-1 1,0 1-1,0-1 1,0 1-1,0-1 1,0 2 0,-8 4-70,1 1 0,0 0 0,0 1 1,1-1-1,-12 17 0,15-19-4,0 0 1,1 0-1,0 0 1,0 1-1,0 0 1,1-1-1,0 1 1,0 0-1,0 0 0,1 0 1,-1 10-1,2-16-2,0 1 0,0 0-1,0-1 1,1 1 0,-1-1-1,0 1 1,0-1 0,0 1-1,1 0 1,-1-1 0,0 1-1,1-1 1,-1 1 0,1-1-1,-1 0 1,1 1-1,-1-1 1,0 1 0,1-1-1,-1 0 1,1 1 0,0-1-1,-1 0 1,1 1 0,-1-1-1,1 0 1,-1 0 0,1 0-1,0 0 1,-1 0 0,1 0-1,0 1 1,-1-1 0,1 0-1,-1-1 1,1 1 0,0 0-1,-1 0 1,1 0-1,-1 0 1,1 0 0,0-1-1,-1 1 1,1 0 0,-1 0-1,2-1 1,29-15 198,-13 2-168,-2-1 0,0 0-1,0-2 1,-2 0 0,16-22 0,-22 27-7,-1 1-1,0-1 1,-1 0 0,0 0-1,0-1 1,-2 0 0,0 0-1,0 0 1,3-24 0,-7 37-14,0 0 0,0 0 1,-1 0-1,1 0 0,0 0 0,0 0 0,0 0 1,0 0-1,0 0 0,0 0 0,0 0 0,0 0 1,0 0-1,0 0 0,0 0 0,-1 0 1,1 0-1,0 0 0,0 0 0,0 0 0,0 0 1,0 0-1,0 0 0,0 0 0,0 0 0,0 0 1,0 0-1,0 0 0,-1 0 0,1 0 1,0 0-1,0 0 0,0-1 0,0 1 0,0 0 1,0 0-1,0 0 0,0 0 0,0 0 1,0 0-1,0 0 0,0 0 0,0 0 0,0 0 1,0 0-1,0 0 0,0-1 0,0 1 0,0 0 1,0 0-1,0 0 0,0 0 0,0 0 1,0 0-1,0 0 0,0 0 0,0 0 0,-8 11 151,-6 18-165,6-9 9,0 1 0,2 0 0,0 0 0,1 1 0,1 0 0,2-1 0,-1 39 0,3-58-1,-1 0 1,1 0-1,1 0 1,-1 1 0,0-1-1,0 0 1,1 0-1,-1 0 1,1 0-1,0 0 1,0 0-1,-1 0 1,1 0 0,1 0-1,-1 0 1,0 0-1,0 0 1,1-1-1,-1 1 1,1-1-1,-1 1 1,1-1-1,0 1 1,-1-1 0,1 0-1,0 0 1,0 0-1,0 0 1,0 0-1,0 0 1,0 0-1,0-1 1,1 1 0,-1-1-1,0 0 1,0 1-1,0-1 1,0 0-1,1 0 1,-1-1-1,0 1 1,0 0 0,3-1-1,4-1 29,0-1-1,-1 0 1,0 0 0,1 0-1,-1-1 1,0 0 0,-1-1-1,1 1 1,9-10-1,-9 7-11,0 0 0,-1-1-1,0 0 1,0 0-1,-1-1 1,0 1-1,0-1 1,-1-1-1,0 1 1,-1-1 0,0 0-1,-1 0 1,0 0-1,0 0 1,-1-1-1,1-14 1,-20 51 232,13-17-222,1 0 0,0 0 0,0 0 0,1 0 1,-1 11-1,3-19-17,0 1 0,-1-1 0,1 1 0,0-1 0,0 1 0,0-1 0,1 1 0,-1-1 0,0 1 0,0-1 0,1 1 0,-1-1 0,1 1 0,-1-1 0,1 0 0,0 1 0,0-1 0,-1 0 0,1 0 0,0 0 0,0 1 1,0-1-1,0 0 0,0 0 0,1 0 0,-1 0 0,0-1 0,0 1 0,1 0 0,-1 0 0,0-1 0,1 1 0,-1-1 0,1 1 0,-1-1 0,0 0 0,1 1 0,-1-1 0,3 0 0,4 0 3,0-1 0,0 0 1,0 0-1,0 0 0,0-1 0,0-1 0,0 1 0,-1-1 0,1 0 0,-1-1 1,0 0-1,0 0 0,0 0 0,0-1 0,-1 0 0,0-1 0,0 1 0,0-1 1,-1 0-1,0-1 0,0 1 0,0-1 0,-1 0 0,0 0 0,5-13 0,-9 13-23,-8 18 0,-8 18 57,14-25 16,0 1 0,0 0 0,1-1-1,-1 1 1,1 0 0,0 0-1,0-1 1,1 1 0,0 0-1,-1 0 1,2 0 0,0 8 0,0-11-48,0 0 0,0 0-1,0 0 1,0 0 0,0 0 0,1 0 0,-1 0 0,1 0 0,-1-1 0,1 1 0,0-1 0,0 1 0,0-1 0,0 0 0,0 0 0,0 0 0,0 0 0,0 0 0,0 0 0,0 0 0,0 0 0,1-1 0,-1 0-1,0 1 1,0-1 0,1 0 0,-1 0 0,4 0 0,-1 0-211,0 0 0,-1 1 1,1-2-1,0 1 0,-1 0 0,1-1 0,-1 0 0,1 0 0,0 0 0,-1-1 0,0 0 0,1 1 0,-1-2 1,0 1-1,4-3 0,-5 2-729,0 0 0,0 0 1,-1 0-1,1 0 0,-1 0 1,0-1-1,1 1 0,-2-1 1,1 0-1,0 0 0,1-7 1,8-24-14186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1.568"/>
    </inkml:context>
    <inkml:brush xml:id="br0">
      <inkml:brushProperty name="width" value="0.025" units="cm"/>
      <inkml:brushProperty name="height" value="0.025" units="cm"/>
      <inkml:brushProperty name="color" value="#E71224"/>
    </inkml:brush>
  </inkml:definitions>
  <inkml:trace contextRef="#ctx0" brushRef="#br0">1 1 14862,'0'0'9065,"16"57"-12589,3-45-4707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7.142"/>
    </inkml:context>
    <inkml:brush xml:id="br0">
      <inkml:brushProperty name="width" value="0.025" units="cm"/>
      <inkml:brushProperty name="height" value="0.025" units="cm"/>
    </inkml:brush>
  </inkml:definitions>
  <inkml:trace contextRef="#ctx0" brushRef="#br0">97 0 13068,'0'0'6599,"-52"64"-5126,36-38-512,0 2-577,9-2-256,2-1-128,5-6-32,0-3-512,0-4-1090,10-10-1377,3-2-2338,-2-5-1089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1.917"/>
    </inkml:context>
    <inkml:brush xml:id="br0">
      <inkml:brushProperty name="width" value="0.025" units="cm"/>
      <inkml:brushProperty name="height" value="0.025" units="cm"/>
      <inkml:brushProperty name="color" value="#E71224"/>
    </inkml:brush>
  </inkml:definitions>
  <inkml:trace contextRef="#ctx0" brushRef="#br0">27 0 15791,'0'0'9257,"4"53"-8777,-4-17-384,0 3-64,0-1-64,0-4-224,0-4-801,0-8-1313,0-3-897,-4-9-321,-6-6 834,-7-4-2435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2.264"/>
    </inkml:context>
    <inkml:brush xml:id="br0">
      <inkml:brushProperty name="width" value="0.025" units="cm"/>
      <inkml:brushProperty name="height" value="0.025" units="cm"/>
      <inkml:brushProperty name="color" value="#E71224"/>
    </inkml:brush>
  </inkml:definitions>
  <inkml:trace contextRef="#ctx0" brushRef="#br0">2 106 9897,'0'-9'4116,"0"7"-3988,0-1 137,-1 0-1,1 1 1,0-1-1,0 0 1,0 0 0,0 0-1,0 0 1,1 0-1,-1 0 1,1 0-1,0 1 1,0-1 0,0 0-1,0 0 1,0 1-1,0-1 1,1 1-1,0-1 1,-1 1 0,1 0-1,0-1 1,0 1-1,0 0 1,0 0-1,1 0 1,-1 1 0,0-1-1,1 1 1,-1-1-1,1 1 1,0 0-1,-1 0 1,5-1 0,10-3 186,-1 2 1,1 0-1,0 0 1,0 2-1,22 0 1,-30 1-455,1 1 1,-1 0-1,0 0 1,-1 0 0,1 1-1,0 1 1,0-1-1,-1 2 1,1-1-1,-1 1 1,11 6-1,-17-8 39,1 1 0,-1-1 0,0 0 0,0 1-1,0-1 1,0 1 0,0-1 0,-1 1-1,1 0 1,-1 0 0,0 0 0,1 0 0,-1 0-1,-1 0 1,1 0 0,0 0 0,-1 0-1,1 0 1,-1 1 0,0-1 0,0 0 0,-1 0-1,1 0 1,-1 0 0,1 1 0,-1-1-1,0 0 1,0 0 0,0 0 0,0 0 0,-1-1-1,1 1 1,-3 3 0,0 0 169,1 0 0,-1 0-1,-1 0 1,1-1 0,-1 1 0,0-1 0,-1 0-1,1-1 1,-1 1 0,0-1 0,0 0 0,0-1-1,-12 6 1,17-8-392,30-1-2476,-20-1 2370,1 1 126,-1 0 0,1 0 0,0 1-1,-1 1 1,18 3 0,-26-4 176,0-1 1,1 1-1,-1-1 0,1 1 1,-1 0-1,0 0 0,1 0 1,-1 0-1,0 0 1,0 0-1,0 0 0,0 0 1,0 0-1,0 0 0,0 1 1,0-1-1,1 3 0,-2-2 29,1 0 0,-1 1 0,0-1 1,0 0-1,0 0 0,0 0 0,0 1 0,0-1 0,-1 0 0,1 0 0,-1 0 0,1 0 0,-1 0 0,0 0 0,0 0 0,-1 3 0,-2 1 167,0 0 0,-1 0 0,1 0 0,-1-1 0,-1 0 0,1 0 0,0 0 0,-1-1 1,-10 7-1,-60 30 1321,68-37-1654,-58 24 1013,61-26-1294,-1-1 0,1 1 0,-1-1 0,1 0 0,-1 0 0,1-1 0,-1 0 0,1 0 0,-1 0 0,-8-2 0,1-6-5837,6-9-5392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2.707"/>
    </inkml:context>
    <inkml:brush xml:id="br0">
      <inkml:brushProperty name="width" value="0.025" units="cm"/>
      <inkml:brushProperty name="height" value="0.025" units="cm"/>
      <inkml:brushProperty name="color" value="#E71224"/>
    </inkml:brush>
  </inkml:definitions>
  <inkml:trace contextRef="#ctx0" brushRef="#br0">20 170 5029,'0'0'19394,"8"-9"-18833,6-7-309,38-46 477,-49 57-696,1 0 0,-1 0 0,0-1 0,0 1 0,0-1 0,-1 1 0,0-1 0,0 0 0,0 0 0,-1 0 0,1-8 0,-2 14-32,0 0 1,0-1-1,0 1 1,0 0-1,0 0 1,0-1-1,0 1 1,0 0-1,0 0 0,0-1 1,0 1-1,0 0 1,0 0-1,0-1 1,0 1-1,-1 0 1,1 0-1,0-1 1,0 1-1,0 0 0,0 0 1,0 0-1,-1-1 1,1 1-1,0 0 1,0 0-1,0 0 1,-1 0-1,1-1 1,0 1-1,0 0 1,0 0-1,-1 0 0,1 0 1,0 0-1,0 0 1,-1 0-1,1 0 1,0 0-1,0 0 1,-1 0-1,1 0 1,0 0-1,0 0 0,-1 0 1,1 0-1,-17 8-32,-11 18-65,17-12 87,2 0 0,-1 1 1,-13 29-1,20-36 48,0 0 0,0 0 0,1 0 0,0 0 0,0 0 1,1 0-1,0 0 0,0 1 0,1-1 0,1 11 0,-1-17-38,1 1 0,0-1 0,1 0 0,-1 0 1,0 0-1,1 0 0,-1-1 0,1 1 0,-1 0 0,1-1 0,0 1 0,0-1 0,0 1 0,0-1 0,0 0 0,0 0 0,0 0 0,0 0 0,0 0 0,0 0 0,1 0 1,-1-1-1,0 1 0,1-1 0,-1 0 0,0 0 0,5 0 0,7 1-788,0 0 0,-1-2 0,21-2 1,-29 2-79,1 0 0,-1 0 0,0-1 0,0 0 1,1 0-1,-1 0 0,-1-1 0,1 1 0,0-1 0,-1 0 1,1-1-1,-1 1 0,0-1 0,0 0 0,6-8 1,2-5-2793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4.113"/>
    </inkml:context>
    <inkml:brush xml:id="br0">
      <inkml:brushProperty name="width" value="0.025" units="cm"/>
      <inkml:brushProperty name="height" value="0.025" units="cm"/>
      <inkml:brushProperty name="color" value="#E71224"/>
    </inkml:brush>
  </inkml:definitions>
  <inkml:trace contextRef="#ctx0" brushRef="#br0">4 356 5285,'0'0'2504,"-1"-9"-102,1 7-2402,-1-9 1197,0-1 0,1 0 0,0 0 1,1 1-1,2-14 0,-3 23-951,1 0 0,-1 0 0,1 0 0,0 0 0,-1 0 0,1 0 0,0 1 0,0-1-1,0 0 1,1 0 0,-1 1 0,0-1 0,1 0 0,-1 1 0,1-1 0,-1 1 0,3-2 0,-2 3-189,1-1 0,-1 0 0,0 1 0,0 0 0,0-1 0,1 1 0,-1 0 0,0 0 0,0 0 0,1 1 0,-1-1 0,0 0 0,0 1 0,1 0 0,-1-1 0,0 1 0,0 0 0,0 0 0,0 0 0,3 3 0,-2-2-26,0 0 1,0 0 0,0 0-1,-1 0 1,1 1 0,-1-1-1,1 1 1,-1 0 0,0 0-1,0 0 1,0 0 0,-1 0-1,1 0 1,-1 1 0,1-1-1,-1 0 1,0 1 0,-1-1-1,1 1 1,0-1 0,-1 1-1,0-1 1,0 1 0,0 0-1,0-1 1,-1 1 0,0 3-1,-1 4 228,-1 0 0,1-1 0,-2 1 0,0-1 0,0 0-1,-1 0 1,-8 14 0,12-23-213,0-1 0,1 1 0,-1-1 0,1 1 0,-1 0 0,1-1 0,-1 1 0,1 0 0,0-1 0,-1 1-1,1 0 1,0 0 0,-1-1 0,1 1 0,0 0 0,0 0 0,0-1 0,-1 1 0,1 0 0,0 0 0,0 0 0,0-1 0,1 1 0,-1 0-1,0 0 1,0 0 0,0-1 0,1 1 0,-1 1 0,2-2-23,-1 1 0,0-1 1,0 0-1,1 1 0,-1-1 0,0 0 0,0 0 0,1 0 0,-1 0 0,0 0 1,0-1-1,1 1 0,-1 0 0,0-1 0,0 1 0,2-1 0,51-25 53,-46 20-69,-1 1 1,-1-2-1,1 1 0,-1-1 0,0 1 0,-1-2 0,0 1 0,0-1 0,0 1 0,-1-1 1,0 0-1,0-1 0,-1 1 0,0-1 0,-1 0 0,0 1 0,1-16 0,-6 20-15,-5 11 32,-3 12-13,10 1-54,1-19 48,1-1-1,-1 0 0,0 0 0,1 1 0,-1-1 0,0 0 1,1 0-1,-1 1 0,0-1 0,1 0 0,-1 0 0,1 0 1,-1 0-1,0 1 0,1-1 0,-1 0 0,1 0 1,-1 0-1,0 0 0,1 0 0,-1 0 0,1 0 0,-1 0 1,1 0-1,-1 0 0,0-1 0,1 1 0,0 0 0,1-1 14,1 0-1,-1 0 1,1-1-1,-1 1 1,1-1-1,-1 1 1,0-1-1,0 0 1,0 0-1,0 0 1,3-3-1,-1-1-46,0 0 0,-1 0-1,1 0 1,-1 0 0,0-1-1,-1 0 1,1 1 0,-1-1-1,-1 0 1,1 0-1,0-14 1,-20 99-1604,18-78 1634,0 0 1,0 0-1,0 0 1,0 1-1,0-1 1,0 0-1,0 0 1,0 0-1,0 0 1,0 0 0,0 1-1,0-1 1,0 0-1,0 0 1,0 0-1,0 0 1,0 1-1,0-1 1,0 0-1,0 0 1,0 0-1,0 0 1,0 0 0,0 1-1,0-1 1,0 0-1,0 0 1,0 0-1,0 0 1,1 0-1,-1 1 1,0-1-1,0 0 1,0 0 0,0 0-1,0 0 1,0 0-1,1 0 1,-1 0-1,0 0 1,0 0-1,0 0 1,0 1-1,0-1 1,1 0 0,-1 0-1,0 0 1,0 0-1,0 0 1,0 0-1,0 0 1,1 0-1,-1 0 1,0 0-1,0 0 1,1-1 0,8-9 78,6-19 115,-15 19-361,-1 18 938,0 6-1546,3-9-4034,15-10-3910,4 4 5462,14-4 7325,-34 4-3667,0 1-1,0-1 1,0 1 0,0-1-1,0 1 1,0-1 0,0 0-1,0 1 1,-1-1 0,1 0-1,0 0 1,-1 0 0,1 0-1,0 0 1,-1 1 0,1-1 0,-1 0-1,1 0 1,-1 0 0,0-1-1,1 1 1,-1 0 0,0 0-1,0 0 1,0 0 0,0 0-1,0-2 1,-21 6 1183,14 1-1448,0 0-1,1 1 0,0 0 0,0 0 0,0 1 0,1-1 0,-1 1 1,1 1-1,1-1 0,-1 1 0,1-1 0,0 1 0,1 0 0,0 1 0,0-1 1,0 1-1,1-1 0,0 1 0,0 0 0,1 0 0,0 11 0,1-18-120,0 0 0,0 0 0,0 0 0,0 0-1,0 0 1,0 0 0,1 1 0,-1-1 0,0 0-1,1 0 1,-1 0 0,1 0 0,-1 0 0,1 0-1,-1 0 1,1-1 0,0 1 0,-1 0 0,1 0-1,0 0 1,0-1 0,0 1 0,0 0 0,0-1-1,0 1 1,1 0 0,1 0 7,0 0 1,0 0-1,0-1 1,0 1-1,0-1 1,0 0-1,0 0 1,0 0-1,5-1 1,0 0 1,0 0 0,0-1 1,-1 0-1,1-1 1,-1 0-1,1 0 1,7-5-1,-8 2-20,1 0 0,-1-1-1,0 0 1,-1 0 0,1 0 0,-2-1 0,1 0-1,-1-1 1,0 1 0,-1-1 0,0 0-1,0 0 1,-1 0 0,0 0 0,0-1 0,-1 1-1,-1-1 1,2-17 0,-3 27-8,0 0 0,0-1 0,0 1 0,0-1 0,0 1 0,0-1 0,0 1 1,0 0-1,0-1 0,0 1 0,0-1 0,0 1 0,-1 0 0,1-1 0,0 1 0,0-1 0,0 1 0,0 0 1,-1-1-1,1 1 0,0 0 0,0-1 0,-1 1 0,1 0 0,0-1 0,-1 1 0,1 0 0,0 0 0,-1-1 0,1 1 1,0 0-1,-1 0 0,1 0 0,0 0 0,-1-1 0,1 1 0,-1 0 0,1 0 0,-1 0 0,1 0 0,0 0 0,-1 0 1,1 0-1,-1 0 0,1 0 0,0 0 0,-1 0 0,0 1 0,0-1-7,0 0 1,0 1-1,0-1 1,0 1-1,1-1 0,-1 1 1,0-1-1,0 1 0,0 0 1,0-1-1,1 1 1,-1 0-1,0 0 0,1-1 1,-1 1-1,1 0 0,-1 0 1,0 1-1,0 0 8,0-1 0,0 1 0,1 0 0,-1-1 0,1 1 0,-1 0 0,1-1 0,-1 1 0,1 0 0,0-1 0,0 1 0,0 0 0,0 0-1,0-1 1,0 1 0,0 0 0,1 0 0,-1-1 0,1 1 0,-1 0 0,1-1 0,0 1 0,-1 0 0,1-1 0,0 1 0,0-1 0,0 0 0,0 1 0,1-1 0,-1 0 0,0 1 0,0-1-1,1 0 1,-1 0 0,1 0 0,-1 0 0,1 0 0,-1-1 0,1 1 0,0 0 0,-1-1 0,1 1 0,0-1 0,-1 0 0,1 1 0,0-1 0,0 0 0,3 0 0,2 0 14,0 0 0,1-1 0,-1 0 0,0 0 0,0-1 0,0 1 0,0-2 0,0 1 0,0-1 0,11-6 0,-2-1-10,-2-1 1,1-1-1,-2 0 0,1-1 0,22-29 0,-30 34-23,0 0 0,-1 0 0,0-1 0,0 0-1,-1 0 1,0 0 0,0-1 0,-1 1 0,0-1 0,-1 0 0,0 1 0,0-16 0,-1 24 12,-1 1 1,0-1 0,0 0-1,0 1 1,-1-1-1,1 0 1,0 0 0,0 1-1,0-1 1,0 0-1,-1 1 1,1-1 0,0 0-1,-1 1 1,1-1 0,0 1-1,-1-1 1,1 0-1,-1 1 1,1-1 0,-1 1-1,1-1 1,-1 1-1,1 0 1,-1-1 0,0 1-1,1-1 1,-1 1 0,0 0-1,1 0 1,-1-1-1,0 1 1,1 0 0,-1 0-1,0 0 1,1 0-1,-1 0 1,0 0 0,0 0-1,1 0 1,-1 0 0,0 0-1,1 0 1,-1 0-1,0 0 1,-1 1 0,-1 0-11,0 0 1,-1 0-1,1 1 1,0-1-1,0 1 1,-1-1-1,1 1 1,-5 4-1,-6 9 2,1 0 0,0 1 0,1 0 0,0 1 0,-16 33 0,21-36 63,0 0 0,1 0-1,1 1 1,0 0 0,1 0 0,1 0-1,0 0 1,0 18 0,3-31-64,0 0 1,0-1 0,1 1-1,-1 0 1,1 0 0,-1-1 0,1 1-1,0-1 1,0 1 0,0 0-1,0-1 1,0 0 0,0 1-1,0-1 1,0 0 0,0 1-1,1-1 1,-1 0 0,0 0-1,1 0 1,-1 0 0,1 0-1,-1 0 1,1-1 0,0 1-1,-1 0 1,1-1 0,0 1-1,-1-1 1,1 0 0,0 0-1,0 1 1,-1-1 0,1 0-1,0 0 1,0-1 0,3 0-1,1 1-603,-1 0 0,1-1 0,0 0 0,0 0 0,-1-1 0,1 1 0,0-1 0,-1-1 0,0 1 0,10-6 0,16-20-8145,-19 12 1325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4.680"/>
    </inkml:context>
    <inkml:brush xml:id="br0">
      <inkml:brushProperty name="width" value="0.025" units="cm"/>
      <inkml:brushProperty name="height" value="0.025" units="cm"/>
      <inkml:brushProperty name="color" value="#E71224"/>
    </inkml:brush>
  </inkml:definitions>
  <inkml:trace contextRef="#ctx0" brushRef="#br0">49 1 11307,'-3'14'10689,"-8"16"-7599,-2 6-2648,5-6 164,5-20-516,0 0 0,1 0 0,0 0-1,0 0 1,1 1 0,1-1 0,-1 0 0,3 11 0,-2-19-87,1-1 0,-1 0 0,1 0 0,-1 0 0,1 0 0,0 0 0,0 0 0,0 0 1,-1 0-1,1-1 0,0 1 0,0 0 0,0 0 0,0-1 0,0 1 0,1-1 0,-1 1 0,0-1 0,0 1 0,0-1 0,0 0 1,1 1-1,-1-1 0,0 0 0,0 0 0,0 0 0,1 0 0,-1 0 0,0 0 0,0 0 0,1 0 0,-1-1 0,0 1 0,0 0 1,0-1-1,2 0 0,43-18-555,15-32-1046,-47 38 1266,0 1 0,1 0 0,26-15 1,-41 27 342,0 0 1,1 0-1,-1 0 1,0 0-1,0 0 1,0 0-1,1 0 0,-1 0 1,0 0-1,0 0 1,1 0-1,-1 0 1,0 0-1,0 0 1,1 0-1,-1 0 1,0 0-1,0 0 1,1 0-1,-1 0 1,0 1-1,0-1 1,0 0-1,1 0 1,-1 0-1,0 0 1,0 0-1,0 1 1,0-1-1,1 0 0,-1 0 1,0 0-1,0 1 1,0-1-1,0 0 1,0 0-1,0 1 1,0-1-1,1 0 1,-1 0-1,0 0 1,0 1-1,3 19 414,-2 31 250,-2-40-491,2-5-186,0 1 0,0-1-1,1 1 1,-1-1 0,1 1 0,1-1-1,-1 0 1,1 0 0,0 0 0,0-1-1,1 1 1,0-1 0,0 1-1,0-1 1,1 0 0,-1-1 0,1 1-1,9 5 1,-7-4-270,0 0 1,0 1-1,-1 0 1,0 0-1,0 1 0,-1 0 1,0-1-1,5 12 1,-8-13 307,0 0 0,0 0 0,-1 0 0,0 0-1,0 1 1,-1-1 0,0 0 0,0 0 0,0 1 0,-1-1 0,0 0 0,0 0 0,-1 0 0,1 0 0,-5 9 0,2-6 271,0-1 0,0 1 0,-1-1 0,0-1 0,-1 1 1,1-1-1,-1 1 0,-1-2 0,-11 11 0,17-16-239,0 0 0,0 0 0,0 0 0,0 0 0,0 0 0,0 0 1,0 0-1,0 0 0,-1 0 0,1-1 0,0 1 0,-1 0 0,1-1 0,0 1 0,-1-1 1,1 0-1,0 1 0,-1-1 0,1 0 0,-1 0 0,1 0 0,-1 0 0,1 0 0,0 0 1,-1-1-1,1 1 0,-1 0 0,1-1 0,0 1 0,-1-1 0,1 1 0,0-1 0,-1 1 1,1-1-1,0 0 0,0 0 0,0 0 0,0 0 0,0 0 0,0 0 0,0 0 0,0 0 1,0 0-1,0 0 0,0-1 0,1 1 0,-1 0 0,1 0 0,-1-1 0,1 1 1,-1 0-1,0-4 0,-2-6 37,0-1 1,1 0-1,0 0 1,0-22-1,2 21-261,0 0 1,1 0-1,1 0 0,0 0 0,0 0 1,1 1-1,1-1 0,0 1 0,1 0 1,0 0-1,1 1 0,0-1 0,1 1 1,0 0-1,1 1 0,0 0 0,0 0 1,1 1-1,0 0 0,1 0 0,0 1 1,22-13-1,18-14-8033,-26 18-2077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5.955"/>
    </inkml:context>
    <inkml:brush xml:id="br0">
      <inkml:brushProperty name="width" value="0.025" units="cm"/>
      <inkml:brushProperty name="height" value="0.025" units="cm"/>
      <inkml:brushProperty name="color" value="#E71224"/>
    </inkml:brush>
  </inkml:definitions>
  <inkml:trace contextRef="#ctx0" brushRef="#br0">2 0 5894,'0'0'17686,"0"6"-16987,-1 46 470,2 82-208,-1-133-954,0 0-1,0 1 1,0-1-1,0 0 1,1 1-1,-1-1 1,0 0-1,0 1 1,1-1-1,-1 0 1,1 0 0,0 0-1,-1 1 1,1-1-1,0 0 1,-1 0-1,1 0 1,0 0-1,0 0 1,0 0 0,0 0-1,0 0 1,0-1-1,0 1 1,1 0-1,-1-1 1,0 1-1,0 0 1,0-1-1,1 0 1,-1 1 0,0-1-1,1 0 1,-1 1-1,0-1 1,1 0-1,-1 0 1,0 0-1,1 0 1,-1-1-1,0 1 1,0 0 0,1 0-1,-1-1 1,0 1-1,1-1 1,-1 1-1,0-1 1,0 1-1,0-1 1,2-1 0,4-1 25,0-1 1,-1 0 0,1 0 0,-1-1 0,1 0 0,-1 0-1,8-10 1,-1-2-75,-1-1-1,-1 0 0,18-39 0,-26 147 91,-3-88-27,0 0-1,0 0 0,0 0 0,0 1 0,0-1 1,0 0-1,1 0 0,-1 0 0,1 0 1,-1 0-1,1 0 0,0 0 0,0 0 0,0 0 1,0 0-1,0-1 0,1 1 0,-1 0 0,0 0 1,1-1-1,-1 1 0,1-1 0,0 0 0,-1 1 1,1-1-1,3 1 0,-3-1 6,1 0 0,-1-1 1,1 0-1,0 0 0,-1 0 0,1 0 0,-1 0 1,1 0-1,0-1 0,-1 1 0,1-1 0,-1 0 0,1 0 1,-1 0-1,0 0 0,1 0 0,-1 0 0,0-1 1,0 1-1,0-1 0,0 1 0,3-3 0,6-7-5,-1-1 1,1 1-1,-2-1 0,0-1 0,9-15 0,14-19-126,-31 96-403,-1-34 519,0 0 0,2 0-1,0 0 1,0 0 0,10 29-1,-12-44-70,0 1 0,1 0-1,-1-1 1,0 1 0,1 0-1,-1-1 1,0 1-1,1-1 1,-1 1 0,1-1-1,-1 1 1,1-1-1,0 1 1,-1-1 0,1 1-1,-1-1 1,1 1-1,0-1 1,-1 0 0,1 0-1,0 1 1,-1-1-1,1 0 1,0 0 0,0 0-1,0 1 1,0-1-215,0 0 0,-1-1 0,1 1 0,0 0 0,0 0 0,-1 0 0,1 0 0,0-1 0,0 1 0,-1 0-1,1-1 1,0 1 0,-1-1 0,1 1 0,0 0 0,-1-1 0,1 1 0,-1-1 0,1 0 0,-1 1 0,1-1 0,-1 1 0,1-1 0,-1 0 0,1 0 0,6-18-6932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6.299"/>
    </inkml:context>
    <inkml:brush xml:id="br0">
      <inkml:brushProperty name="width" value="0.025" units="cm"/>
      <inkml:brushProperty name="height" value="0.025" units="cm"/>
      <inkml:brushProperty name="color" value="#E71224"/>
    </inkml:brush>
  </inkml:definitions>
  <inkml:trace contextRef="#ctx0" brushRef="#br0">6 1 11339,'0'0'6150,"-5"60"-6118,19-40-32,4 0-1025,0-2-1826,5-3-2146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6.790"/>
    </inkml:context>
    <inkml:brush xml:id="br0">
      <inkml:brushProperty name="width" value="0.025" units="cm"/>
      <inkml:brushProperty name="height" value="0.025" units="cm"/>
      <inkml:brushProperty name="color" value="#E71224"/>
    </inkml:brush>
  </inkml:definitions>
  <inkml:trace contextRef="#ctx0" brushRef="#br0">44 245 3171,'0'0'11937,"-5"2"-11249,2 1-557,0-1 0,0 0 1,1 1-1,-1-1 0,1 1 0,0 0 0,0 0 0,0 0 0,0 0 0,0 0 0,1 1 1,-1-1-1,1 0 0,0 1 0,0-1 0,0 1 0,0 6 0,-3 72 2436,4-66-1985,-1-15-552,1 1 0,0 0 0,0-1 0,0 1-1,0-1 1,1 1 0,-1-1 0,0 1-1,1-1 1,-1 1 0,1-1 0,-1 1-1,1-1 1,0 1 0,-1-1 0,1 1-1,0-1 1,0 0 0,0 0 0,0 0-1,0 1 1,0-1 0,1 0 0,-1 0 0,1 1-1,1-2-2,-1 1-1,0-1 1,1 1-1,-1-1 1,0 0-1,1 0 1,-1 0-1,0 0 1,1 0-1,-1 0 0,0-1 1,1 1-1,-1-1 1,4-1-1,4-2-15,-2 0-1,1 0 1,0-1-1,-1 0 1,0-1-1,0 1 1,9-10-1,-3-1-610,-1 0 0,-1-1-1,0-1 1,-1 0 0,15-33 0,-18 32 748,0 0 0,-2-1 0,0 0 1,-1-1-1,4-34 0,-32 104 2116,16-22-1909,1 0 1,2 0 0,1 0 0,0 1 0,3 33 0,0-59-338,0 0-1,0-1 1,0 1 0,0 0-1,0 0 1,1 0 0,-1 0-1,1 0 1,-1 0 0,1 0-1,0-1 1,-1 1-1,1 0 1,0 0 0,0-1-1,0 1 1,1-1 0,-1 1-1,0-1 1,1 1 0,-1-1-1,1 0 1,-1 0 0,1 0-1,-1 1 1,1-2 0,0 1-1,0 0 1,-1 0 0,1 0-1,0-1 1,0 1 0,0-1-1,0 0 1,2 1 0,0-1 6,0 0 0,0-1 0,0 1 0,0-1 0,0 0 1,0 0-1,0 0 0,-1 0 0,1-1 0,0 1 0,-1-1 0,1 0 1,-1 0-1,1 0 0,-1-1 0,4-3 0,6-8-96,0-1 0,-1-1 0,0 0 0,-2 0 0,0-1-1,-1-1 1,0 0 0,7-24 0,-7 16 86,-2 1 0,0-1 0,-2 0 0,-1 0-1,1-44 1,-23 109 387,10-8-267,1 0 0,2 1 0,1-1 1,2 1-1,1 0 0,4 51 0,-2-76-111,1-1 0,-1 1 0,1-1 0,0 0 0,0 0 0,1 1 0,0-1 0,0-1 0,0 1-1,1 0 1,0-1 0,7 8 0,-9-10-91,1-1 0,-1 0 0,1 1 0,0-1 0,-1 0-1,1 0 1,0-1 0,0 1 0,1 0 0,-1-1 0,0 0 0,0 0 0,1 0-1,-1 0 1,1-1 0,-1 1 0,0-1 0,1 0 0,-1 0 0,1 0 0,-1 0-1,1 0 1,-1-1 0,1 0 0,4-1 0,-8 1-20,1 1 0,0-1 0,0 1 0,-1-1 0,1 1 0,0-1-1,-1 1 1,1-1 0,-1 0 0,1 1 0,-1-1 0,1 0 0,-1 1 0,0-1 0,1 0 0,-1 0 0,0 0 0,1 1 0,-1-1 0,0 0 0,0 0-1,0 0 1,0 0 0,0 1 0,0-1 0,0 0 0,0 0 0,0 0 0,0 0 0,0 1 0,0-1 0,-1 0 0,1 0 0,0 0 0,-1 1 0,1-1 0,-1 0-1,1 0 1,-1 1 0,1-1 0,-2-1 0,-20-27-2304,-71-42 272,-3 10 5750,77 49-2418,19 12-1159,0 0 0,0 0 1,-1 0-1,1 0 0,0 0 0,0 0 0,0 0 0,-1 0 0,1 0 0,0-1 0,0 1 0,0 0 0,0 0 0,-1 0 0,1 0 0,0 0 0,0 0 0,0 0 0,0-1 0,0 1 0,-1 0 0,1 0 0,0 0 0,0 0 0,0 0 0,0-1 0,0 1 0,0 0 0,0 0 0,0 0 1,0-1-1,0 1 0,0 0 0,0 0 0,0 0 0,0 0 0,0-1 0,0 1 0,0 0 0,0 0 0,0 0 0,0-1 0,0 1 0,0 0 0,0 0 0,0 0 0,0-1 0,0 1 0,0 0 0,0 0 0,0 0 0,1 0 0,-1 0 0,0-1 0,0 1 0,0 0 0,0 0 0,0 0 1,1 0-1,19-5 1148,49 3-1645,-34 1 524,15-7-1822,-17-1-2180,7-6-5409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7.593"/>
    </inkml:context>
    <inkml:brush xml:id="br0">
      <inkml:brushProperty name="width" value="0.025" units="cm"/>
      <inkml:brushProperty name="height" value="0.025" units="cm"/>
      <inkml:brushProperty name="color" value="#E71224"/>
    </inkml:brush>
  </inkml:definitions>
  <inkml:trace contextRef="#ctx0" brushRef="#br0">112 262 7015,'0'-2'467,"0"-1"0,0 1 0,0-1-1,-1 1 1,1-1 0,-1 1 0,0 0 0,1-1 0,-1 1 0,0 0 0,-1 0 0,1-1 0,0 1 0,0 0 0,-1 0 0,1 0 0,-1 1 0,0-1 0,0 0 0,-3-2 0,4 3-188,0 0 0,-1 1 1,1-1-1,0 1 0,0-1 1,-1 1-1,1 0 0,0-1 0,-1 1 1,1 0-1,0 0 0,-1 0 1,1 0-1,0 0 0,-1 0 1,1 1-1,-1-1 0,1 0 0,-3 1 1,-16 15 311,15-9-575,1-1 0,0 1 0,0 0 0,0 0 0,1 0 0,0 0 0,1 0 0,-1 1 0,1-1 0,1 1 0,0 0 0,0 0 0,0-1 0,1 1 0,1 15 0,-1-22-14,1 0 1,0 0-1,-1 0 1,1 0-1,0 0 1,0 0-1,-1 0 1,1 0-1,0-1 1,0 1-1,0 0 1,0-1-1,0 1 0,0 0 1,0-1-1,0 0 1,0 1-1,0-1 1,1 1-1,-1-1 1,0 0-1,0 0 1,0 0-1,0 0 0,0 0 1,1 0-1,-1 0 1,0 0-1,0 0 1,0 0-1,0-1 1,1 1-1,-1 0 1,0-1-1,1 0 0,44-16 161,-28 5-174,1-1-1,-2-1 1,0 0 0,0-1-1,-2-1 1,0-1 0,0 0-1,-2-1 1,0-1 0,-1 0 0,-1 0-1,-1-1 1,-1 0 0,0-1-1,-2 0 1,9-42 0,-17 48 1519,-8 27-1041,-8 30-360,6-10 62,2 0 0,2 1 0,1 0 0,1 0 0,0 45 0,5-76-172,0-1 0,0 1 0,0-1 1,1 0-1,-1 1 0,1-1 0,-1 1 0,1-1 0,-1 0 0,1 1 1,0-1-1,-1 0 0,1 0 0,0 1 0,0-1 0,0 0 0,0 0 1,0 0-1,0 0 0,1 0 0,-1 0 0,0-1 0,0 1 1,1 0-1,-1-1 0,0 1 0,1-1 0,-1 1 0,1-1 0,-1 1 1,1-1-1,-1 0 0,0 0 0,1 0 0,2 0 0,0 0-398,0 0-1,0 0 1,0 0-1,0-1 1,0 1-1,0-1 1,0 0-1,0-1 1,0 1-1,0-1 1,0 1-1,5-4 1,15-18-6176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7.984"/>
    </inkml:context>
    <inkml:brush xml:id="br0">
      <inkml:brushProperty name="width" value="0.025" units="cm"/>
      <inkml:brushProperty name="height" value="0.025" units="cm"/>
      <inkml:brushProperty name="color" value="#E71224"/>
    </inkml:brush>
  </inkml:definitions>
  <inkml:trace contextRef="#ctx0" brushRef="#br0">88 26 16720,'-8'10'1986,"-3"4"-943,1 1 0,0 0 0,1 1 0,1 0 0,0 0 0,1 1 0,-9 34 0,16-50-1035,0 0 1,0 0 0,-1 0-1,1-1 1,0 1 0,0 0-1,0 0 1,0 0 0,1 0-1,-1-1 1,0 1 0,0 0 0,0 0-1,1 0 1,-1-1 0,0 1-1,1 0 1,-1 0 0,1-1-1,-1 1 1,1 0 0,-1-1-1,1 1 1,-1-1 0,1 1 0,-1 0-1,1-1 1,0 1 0,0-1-1,-1 0 1,1 1 0,0-1-1,0 0 1,-1 1 0,1-1-1,0 0 1,0 0 0,0 1-1,-1-1 1,1 0 0,0 0 0,0 0-1,0 0 1,-1 0 0,1-1-1,0 1 1,0 0 0,0 0-1,0 0 1,0-1 0,4 0 16,-1 0 0,1 0 1,-1-1-1,1 1 0,-1-1 1,0 0-1,8-5 1,3-5-107,-1 0 1,0 0 0,0-2 0,-1 0 0,-1 0 0,-1-1 0,0-1 0,-1 0 0,0 0 0,-1-1 0,9-26 0,-25 75 160,1 0 0,-1 45 0,7-74-23,2 37-2376,-2-39 2134,0 0-1,1 0 0,-1 0 0,0-1 1,1 1-1,-1 0 0,1 0 1,0-1-1,-1 1 0,1 0 1,-1-1-1,1 1 0,0-1 1,0 1-1,-1-1 0,1 1 1,0-1-1,0 0 0,0 1 1,-1-1-1,1 0 0,0 1 1,0-1-1,0 0 0,0 0 1,0 0-1,0 0 0,-1 0 1,1 0-1,0 0 0,0 0 1,0 0-1,0 0 0,0-1 1,0 1-1,-1 0 0,1-1 1,0 1-1,0 0 0,0-1 1,-1 1-1,1-1 0,1 0 1,22-16-5826,4-8-4426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7.474"/>
    </inkml:context>
    <inkml:brush xml:id="br0">
      <inkml:brushProperty name="width" value="0.025" units="cm"/>
      <inkml:brushProperty name="height" value="0.025" units="cm"/>
    </inkml:brush>
  </inkml:definitions>
  <inkml:trace contextRef="#ctx0" brushRef="#br0">1 288 3235,'0'0'16266,"6"8"-14478,-4-4-1648,0-1-1,1 0 0,-1 1 0,1-1 0,0 0 0,0 0 0,0-1 0,1 1 0,-1-1 0,1 1 0,-1-1 0,1 0 0,0 0 0,-1-1 0,1 1 0,0-1 0,0 0 0,1 0 0,-1 0 0,0 0 0,0-1 0,5 0 0,-6 0-56,1 1 0,0-2 0,0 1 0,0 0-1,0-1 1,0 0 0,-1 0 0,1 0 0,0 0 0,-1-1 0,1 0 0,-1 1-1,1-1 1,-1 0 0,0-1 0,0 1 0,5-5 0,-5 4 32,0-1-1,-1 0 1,0 0 0,1 0 0,-2 0 0,1-1-1,0 1 1,-1 0 0,0-1 0,0 1 0,0-1-1,0 1 1,-1-1 0,0-9 0,0 14-120,0-1 0,0 0 0,0 0 0,0 1 0,0-1 0,0 0 0,-1 0 0,1 1 0,0-1 0,0 0 0,-1 0 0,1 1 0,0-1 0,-1 0 0,1 1 0,-1-1 0,1 1 0,-1-1 0,1 0 0,-1 1 0,1-1 0,-1 1 0,0-1 0,1 1-1,-1 0 1,0-1 0,1 1 0,-1 0 0,0-1 0,0 1 0,1 0 0,-1 0 0,0 0 0,0 0 0,1-1 0,-1 1 0,0 0 0,0 0 0,1 1 0,-1-1 0,0 0 0,0 0 0,0 0 0,1 0 0,-1 1 0,0-1 0,1 0 0,-2 1 0,-3 1-63,1-1 0,0 1 0,0 0 0,0 0 0,0 0 0,0 1 0,-4 3 0,-1 2 41,1-1 0,0 2 1,0-1-1,1 1 0,0 0 1,0 0-1,1 1 0,1 0 1,0 0-1,0 1 0,1-1 0,0 1 1,1 0-1,0 0 0,0 0 1,0 13-1,3-23 27,1 1 0,-1 0 0,1 0 0,-1 0 0,1 0 0,0-1 0,-1 1 0,1 0 0,0-1 0,0 1 0,0-1 0,0 1 0,1-1 0,-1 1 0,0-1 0,0 0 0,1 1 0,-1-1 0,1 0 0,0 0 0,-1 0 0,1 0 0,0 0 0,-1-1 0,1 1 0,0 0 0,0-1 0,0 1 0,-1-1 0,1 0 0,0 0 0,0 0 0,0 0 0,3 0-1,5 0 33,-1 0-1,1 0 0,-1-1 0,1 0 1,16-5-1,-6-1-48,-1-2-1,0 0 1,0 0 0,-1-2-1,-1-1 1,0 0 0,27-24-1,-4-2 56,59-74-1,-76 85-37,40-54 54,-59 75-51,0-1 0,0 1 0,-1 0 0,1-1-1,-2 0 1,1 0 0,-1 0 0,0 0 0,0 0-1,1-13 1,-4 20-8,1-1-1,-1 1 1,1-1-1,-1 1 1,1-1-1,-1 1 1,1 0-1,-1-1 1,0 1-1,1 0 1,-1 0-1,1-1 1,-1 1-1,0 0 1,1 0-1,-1 0 1,0 0-1,1 0 1,-1 0-1,0 0 1,1 0-1,-1 0 1,0 0-1,1 0 1,-1 0-1,0 1 1,1-1-1,-1 0 1,1 0-1,-1 1 1,0-1-1,1 0 1,-1 1-1,0-1 1,-26 11-155,4 3 124,-1 0-1,2 2 1,0 0 0,-24 24-1,35-30 9,1 0 0,0 1-1,0 1 1,1 0 0,1 0 0,0 1-1,0 0 1,2 0 0,-9 20-1,14-29 26,0-1-1,0 0 0,0 0 0,1 0 1,-1 0-1,1 1 0,-1-1 1,1 0-1,0 1 0,0-1 0,1 0 1,-1 0-1,1 1 0,-1-1 0,1 0 1,0 0-1,1 0 0,-1 0 0,0 0 1,1 0-1,-1 0 0,1 0 0,0 0 1,0-1-1,5 5 0,-2-3 22,1 0 0,-1-1-1,1 0 1,0 0 0,0-1 0,0 1-1,1-1 1,-1-1 0,1 1 0,-1-1-1,1 0 1,8 0 0,-5 0-102,52-1-1966,-59 0 1394,-1 0-1,1-1 0,0 0 0,0 0 0,-1 1 1,1-2-1,0 1 0,-1 0 0,1 0 1,-1-1-1,4-2 0,8-10-7366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8.360"/>
    </inkml:context>
    <inkml:brush xml:id="br0">
      <inkml:brushProperty name="width" value="0.025" units="cm"/>
      <inkml:brushProperty name="height" value="0.025" units="cm"/>
      <inkml:brushProperty name="color" value="#E71224"/>
    </inkml:brush>
  </inkml:definitions>
  <inkml:trace contextRef="#ctx0" brushRef="#br0">81 1 16303,'0'0'4607,"-7"8"-3566,-37 58 733,39-59-1528,1 0 0,1 1 0,-1-1 0,1 1 0,1 0 0,0-1 0,0 1 0,0 0 0,0 11 0,2-18-233,1 0-1,0 0 1,0 0 0,-1 0 0,1 0-1,0 0 1,0 0 0,0 0 0,0-1-1,0 1 1,1 0 0,-1-1 0,0 1-1,0-1 1,0 1 0,1-1 0,-1 1-1,0-1 1,0 0 0,1 1 0,-1-1-1,0 0 1,1 0 0,-1 0 0,0 0-1,1 0 1,-1-1 0,0 1 0,2-1-1,47-4-121,-50 5 97,15-2-184,1 0 0,-1 1 0,19 1 0,-33 0 203,0 0 0,-1 0 0,1 0 0,0 0 0,-1 0 1,1 0-1,0 0 0,-1 0 0,1 1 0,-1-1 0,1 0 1,0 0-1,-1 1 0,1-1 0,-1 0 0,1 0 0,-1 1 1,1-1-1,-1 1 0,1-1 0,-1 0 0,1 1 0,-1-1 1,1 1-1,-1-1 0,0 1 0,1 0 0,-1-1 0,0 1 1,1-1-1,-1 1 0,0-1 0,0 1 0,1 1 0,-11 22 1089,-25 17 179,-24 2-545,25-27-2826,31-16 1248,1 1 1,-1-1 0,1 1-1,-1-1 1,1 0-1,-1 0 1,1 0 0,-1 0-1,0 0 1,-4-2-1,-4-4-11462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09.379"/>
    </inkml:context>
    <inkml:brush xml:id="br0">
      <inkml:brushProperty name="width" value="0.025" units="cm"/>
      <inkml:brushProperty name="height" value="0.025" units="cm"/>
      <inkml:brushProperty name="color" value="#E71224"/>
    </inkml:brush>
  </inkml:definitions>
  <inkml:trace contextRef="#ctx0" brushRef="#br0">0 21 4324,'1'-21'13841,"1"52"-8494,0-5-5391,1 11 607,13 103 539,-16-138-1093,0 0-1,0 0 0,1 0 1,-1 0-1,1 0 1,0 0-1,-1 0 1,1 0-1,0 0 1,0-1-1,0 1 1,1 0-1,-1-1 0,0 1 1,1 0-1,-1-1 1,3 3-1,-3-4 9,1 0-1,-1 1 1,0-1 0,0 0-1,0 0 1,1 1-1,-1-1 1,0 0-1,0 0 1,0 0 0,1-1-1,-1 1 1,0 0-1,0 0 1,0-1-1,1 1 1,-1 0 0,0-1-1,0 1 1,0-1-1,2-1 1,3-2 28,0-1 0,-1 0-1,1 0 1,-1 0 0,0-1 0,0 0 0,7-12 0,21-48 45,-25 49-56,0 0 0,16-25 0,-23 46-29,0 0 0,0 0 1,0 1-1,0-1 0,-1 0 1,1 0-1,-1 0 0,0 5 1,-11 97 1515,12-106-2178,1 0 0,-1 0 0,1 0-1,-1 0 1,1 0 0,-1-1 0,0 1-1,1 0 1,-1-1 0,1 1 0,-1-1-1,0 0 1,0 1 0,1-1 0,-1 0-1,2-1 1,8-10-7996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0.379"/>
    </inkml:context>
    <inkml:brush xml:id="br0">
      <inkml:brushProperty name="width" value="0.025" units="cm"/>
      <inkml:brushProperty name="height" value="0.025" units="cm"/>
      <inkml:brushProperty name="color" value="#E71224"/>
    </inkml:brush>
  </inkml:definitions>
  <inkml:trace contextRef="#ctx0" brushRef="#br0">15 17 8776,'-15'-16'9413,"17"32"-3282,3 11-6167,-1 19 1230,-3 48 0,-2-58-942,2 0 0,10 69 1,-6-97-3111,-1-19-448,0-21-4586,-4 7-36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0.818"/>
    </inkml:context>
    <inkml:brush xml:id="br0">
      <inkml:brushProperty name="width" value="0.025" units="cm"/>
      <inkml:brushProperty name="height" value="0.025" units="cm"/>
      <inkml:brushProperty name="color" value="#E71224"/>
    </inkml:brush>
  </inkml:definitions>
  <inkml:trace contextRef="#ctx0" brushRef="#br0">1 212 9641,'0'0'1842,"9"4"832,4 1-1644,1 0 0,0-1-1,0 0 1,0-1 0,1-1 0,-1 0-1,27-1 1,-36-1-882,1 0 0,-1-1 0,0 1 0,1-1 0,-1-1 0,0 1 0,0-1 1,0 0-1,0 0 0,0 0 0,0-1 0,0 1 0,-1-1 0,0-1 0,1 1 0,-1 0 0,0-1 0,-1 0 0,1 0 0,-1 0 1,1 0-1,-1-1 0,0 1 0,-1-1 0,1 0 0,1-5 0,-1 1-50,0 0 0,-1-1 1,0 1-1,0 0 0,-1-1 0,0 1 1,-1-1-1,0 0 0,-2-12 0,2 19-94,0 1-1,-1-1 1,1 1 0,-1 0-1,0-1 1,1 1 0,-1-1-1,-1 1 1,1 0 0,0 0-1,0 0 1,-1 0 0,1 0-1,-1 0 1,0 0 0,1 0-1,-1 0 1,0 1-1,0-1 1,0 1 0,0-1-1,0 1 1,-1 0 0,1 0-1,0 0 1,-1 0 0,1 0-1,-1 1 1,1-1 0,0 1-1,-1-1 1,1 1 0,-1 0-1,1 0 1,-1 0-1,0 0 1,1 1 0,0-1-1,-1 1 1,-2 0 0,1 1-21,0-1 1,0 1 0,0 0 0,0 0 0,0 0-1,1 1 1,-1-1 0,1 1 0,0 0-1,0 0 1,0 0 0,0 1 0,0-1 0,1 0-1,-1 1 1,1 0 0,0 0 0,0 0-1,-2 7 1,-4 10 2,1 0-1,-6 32 1,11-45 8,-5 24-13,-4 45 1,10-70 29,1-1 0,-1 1 1,1-1-1,1 1 1,-1-1-1,1 1 0,0-1 1,0 0-1,1 1 1,0-1-1,0 0 0,0 0 1,1 0-1,5 8 0,-5-11 32,0 0 0,1 0 0,-1 0-1,1-1 1,0 1 0,0-1-1,0 0 1,0 0 0,0-1 0,1 1-1,-1-1 1,0 0 0,1 0 0,-1 0-1,1-1 1,-1 0 0,1 1-1,-1-2 1,1 1 0,-1 0 0,1-1-1,6-2 1,2 0 26,0 0 1,0-1-1,0-1 0,-1 0 1,0-1-1,15-9 1,-9 5-351,21-15-124,-22 3-7163,-12 12-663</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2.820"/>
    </inkml:context>
    <inkml:brush xml:id="br0">
      <inkml:brushProperty name="width" value="0.025" units="cm"/>
      <inkml:brushProperty name="height" value="0.025" units="cm"/>
      <inkml:brushProperty name="color" value="#E71224"/>
    </inkml:brush>
  </inkml:definitions>
  <inkml:trace contextRef="#ctx0" brushRef="#br0">118 279 5541,'0'0'14825,"-10"2"-14563,6-2-250,-1 1 1,0 0 0,1 0 0,-1 1 0,1-1 0,0 1 0,-1 0 0,1 0 0,0 1 0,0-1-1,0 1 1,0 0 0,1 0 0,-1 0 0,1 0 0,0 1 0,0 0 0,0-1 0,0 1 0,0 0-1,1 0 1,0 0 0,-3 7 0,2-5 87,0 1-1,1-1 0,0 1 1,0 0-1,0 0 1,1-1-1,-2 15 1,4-21-49,0-1 1,0 1-1,0 0 1,0 0-1,0-1 1,0 1-1,0-1 1,0 1-1,0-1 1,0 1-1,0-1 1,0 1-1,-1-1 1,1 0-1,0 1 1,0-1-1,-1 0 1,1 0-1,0-1 1,13-18 79,-2-1 0,-1-1 0,11-27 0,-3 6-68,-18 48-88,0 0 0,0 0 0,0 0 0,0 0-1,1-1 1,0 1 0,0 0 0,0-1 0,0 0 0,1 0 0,0 1 0,-1-1 0,2-1-1,-1 1 1,0 0 0,6 3 0,-6-6 78,0 0 0,1-1 0,-1 0 1,0 1-1,1-1 0,-1-1 0,0 1 0,1 0 0,-1-1 0,0 0 1,0 1-1,1-1 0,-1-1 0,0 1 0,0 0 0,0-1 0,0 1 1,0-1-1,-1 0 0,1 0 0,0 0 0,-1-1 0,0 1 0,1 0 1,-1-1-1,0 0 0,2-3 0,7-9 63,-2-1 1,0 1-1,11-28 1,-11 23-29,-2 0 0,-1-1 0,-1 0 0,0 0 0,-2 0 0,0 0 0,-1-34 1,-2 55-91,0 1 0,0-1 0,-1 0 0,1 0 0,0 0 0,0 0 0,0 0 1,0 0-1,-1 0 0,1 0 0,0 0 0,0 0 0,0 0 0,-1 0 1,1 0-1,0 0 0,0 0 0,0 0 0,-1 0 0,1 0 0,0 0 0,0 0 1,0 0-1,0 0 0,-1 0 0,1 0 0,0 0 0,0 0 0,0 0 0,0 0 1,-1-1-1,1 1 0,0 0 0,0 0 0,0 0 0,0 0 0,0 0 1,-1-1-1,1 1 0,0 0 0,0 0 0,0 0 0,0 0 0,0-1 0,0 1 1,0 0-1,0 0 0,0 0 0,0-1 0,0 1 0,0 0 0,0 0 0,0 0 1,0-1-1,0 1 0,0 0 0,0 0 0,0 0 0,-9 16-106,1 18 77,2 0 1,1 0-1,2 0 1,1 0-1,2 1 1,4 38-1,-3-65 53,1 0-1,0 0 1,0 0-1,1 0 1,0 0 0,0-1-1,1 1 1,0-1-1,0 0 1,10 11 0,-13-15-1,1-1 1,0 0 0,0 0 0,0 0-1,0 0 1,0 0 0,0 0-1,1-1 1,-1 1 0,0-1 0,1 0-1,-1 1 1,1-1 0,0 0 0,-1 0-1,1-1 1,0 1 0,0-1-1,-1 1 1,1-1 0,0 0 0,0 0-1,0 0 1,0 0 0,-1 0 0,1-1-1,0 0 1,0 1 0,-1-1-1,1 0 1,0 0 0,-1 0 0,1-1-1,-1 1 1,3-2 0,-3 1-12,0 1 1,-1 0-1,1 0 1,0-1-1,-1 1 1,0-1-1,1 1 1,-1-1-1,0 0 1,0 1-1,0-1 0,0 0 1,0 0-1,0 0 1,0 0-1,-1 0 1,1 0-1,-1 0 1,1 0-1,-1 0 1,0-2-1,0 0 3,0 0-1,-1 0 0,0 0 0,0 0 1,0 1-1,0-1 0,-1 0 0,1 1 0,-1-1 1,-3-5-1,-3-1 8,0-1 0,-1 1 0,0 0 0,0 0 0,-19-13 1,11 10 27,1 0 180,-1 1-1,-24-14 1,31 24-134,11 6-12,8 5-2,-1-4-139,0-1-1,1 0 1,0-1-1,0 0 1,0 0 0,0-1-1,1 0 1,-1 0-1,19 0 1,87-6-846,-111 4 883,96-16-640,-99 16 660,0 1-1,0-1 1,0 1 0,-1 0 0,1-1 0,0 1 0,0 0-1,0-1 1,-1 1 0,1 0 0,0 0 0,-1 0 0,1 0 0,-1 0-1,1-1 1,-1 1 0,1 0 0,-1 0 0,0 0 0,1 0-1,-1 1 1,0-1 0,0 0 0,0 0 0,0 0 0,0 0-1,0 0 1,0 0 0,0 0 0,0 0 0,-1 0 0,1 0-1,0 0 1,-1 2 0,-9 40 211,-3-9-109,8-23 1,1 1-1,0-1 1,-3 21-1,7-32-97,0 1 0,-1-1 1,1 0-1,0 1 0,0-1 0,0 1 0,0-1 1,0 1-1,0-1 0,0 0 0,0 1 0,0-1 0,0 1 1,0-1-1,1 0 0,-1 1 0,0-1 0,0 1 1,0-1-1,0 0 0,1 1 0,-1-1 0,0 0 1,0 1-1,1-1 0,-1 0 0,0 1 0,0-1 1,1 0-1,-1 0 0,0 1 0,1-1 0,-1 0 0,1 0 1,-1 0-1,0 1 0,1-1 0,-1 0 0,20-5 119,17-19-208,-19 5-60,-1-1 0,0 0 0,-2-2 0,23-40 0,-16 25 454,-19 39 155,-1 10-277,0 28-206,-1-17 80,1-15-35,-1 0 1,1 0-1,0 0 0,1 0 0,-1 0 1,2-1-1,-1 1 0,1-1 1,0 0-1,1 0 0,7 9 0,-11-15-6,1 1-1,-1 0 0,1 0 0,0 0 1,0-1-1,-1 1 0,1-1 1,0 1-1,1-1 0,-1 0 0,0 0 1,0 0-1,0 0 0,1 0 0,-1-1 1,1 1-1,-1-1 0,0 1 1,1-1-1,-1 0 0,1 0 0,-1 0 1,1 0-1,-1 0 0,0-1 0,1 1 1,-1-1-1,1 0 0,-1 1 1,0-1-1,0 0 0,1 0 0,-1-1 1,0 1-1,0 0 0,0-1 0,0 1 1,0-1-1,-1 0 0,1 1 1,0-1-1,1-2 0,5-6 2,1 1 1,-2-1-1,1 0 1,-1-1-1,-1 1 0,0-1 1,0-1-1,-1 1 0,-1-1 1,0 0-1,-1 0 0,0 0 1,0 0-1,-1-1 0,0-16 1,-2 28-21,0 0 0,0 0 0,0 0 1,0 0-1,0 0 0,0 0 0,0 0 1,0 1-1,0-1 0,0 0 0,-1 0 0,1 0 1,0 0-1,-1 0 0,1 0 0,-1 1 1,1-1-1,-1 0 0,1 0 0,-1 1 0,1-1 1,-1 0-1,0 0 0,1 1 0,-1-1 1,0 1-1,0-1 0,0 1 0,1-1 0,-1 1 1,0 0-1,0-1 0,0 1 0,0 0 1,0-1-1,0 1 0,1 0 0,-1 0 0,0 0 1,0 0-1,0 0 0,0 0 0,0 0 1,0 0-1,0 0 0,0 1 0,0-1 0,0 0 1,-1 1-1,0 0-11,-1 0 0,1 1 1,0-1-1,-1 0 0,1 1 1,0-1-1,0 1 0,0 0 1,0 0-1,0-1 0,1 1 0,-1 1 1,1-1-1,-1 0 0,1 0 1,0 0-1,-2 5 0,2-4 21,-1 1 0,2-1-1,-1 1 1,0-1 0,1 1-1,0 0 1,-1-1 0,2 1 0,-1 0-1,0-1 1,1 1 0,-1-1-1,1 1 1,0-1 0,0 1 0,1-1-1,-1 1 1,1-1 0,-1 0-1,1 0 1,0 0 0,0 0-1,1 0 1,-1 0 0,0-1 0,1 1-1,0-1 1,3 3 0,-1-2 10,0 0 0,0-1 0,1 1 1,-1-1-1,1-1 0,-1 1 0,1-1 1,0 0-1,0 0 0,0-1 0,-1 1 1,1-1-1,0-1 0,0 1 0,0-1 1,-1 0-1,10-2 0,-8 0-6,-1 0-1,1 0 1,0-1 0,-1 1-1,0-1 1,0-1-1,0 1 1,0-1 0,-1 0-1,10-12 1,-7 8 10,-1-1 0,0 0 0,0-1 0,-1 1 0,9-23 0,-22 52-108,1-5 280,1 1-1,0-1 0,1 1 1,1 1-1,-4 27 1,7-43-189,0 1 0,0-1 1,0 1-1,0-1 0,0 1 1,0-1-1,1 1 0,-1-1 1,0 1-1,0-1 0,0 1 0,0-1 1,1 0-1,-1 1 0,0-1 1,0 1-1,1-1 0,-1 0 0,0 1 1,1-1-1,-1 1 0,0-1 1,1 0-1,-1 0 0,1 1 1,-1-1-1,0 0 0,1 0 0,-1 1 1,1-1-1,-1 0 0,1 0 1,0 0-1,21-3 154,20-17-63,-10-4-378,-26 18 163,1 1 0,0-1 0,0 1-1,0 1 1,0-1 0,1 1 0,0 0-1,0 1 1,0 0 0,13-3 0,-20 6 112,-1 1 0,1-1 0,0 0 0,-1 1 0,1-1 0,-1 1 0,1-1 1,-1 1-1,1 0 0,-1-1 0,1 1 0,-1 0 0,1-1 0,-1 1 1,0 0-1,1-1 0,-1 1 0,0 0 0,0 0 0,0-1 0,1 1 0,-1 0 1,0 0-1,0-1 0,0 2 0,4 31-139,-3-18 105,-1-14-101,0 1 1,0 0 0,1-1-1,-1 1 1,0 0-1,1-1 1,-1 1 0,1-1-1,-1 1 1,1-1-1,0 1 1,0-1-1,0 0 1,-1 1 0,1-1-1,1 0 1,-1 0-1,0 1 1,0-1-1,0 0 1,1 0 0,-1 0-1,0 0 1,1-1-1,-1 1 1,1 0 0,-1-1-1,1 1 1,-1-1-1,1 1 1,-1-1-1,1 1 1,0-1 0,-1 0-1,1 0 1,-1 0-1,1 0 1,0 0 0,-1 0-1,1-1 1,0 1-1,2-2 1,4 0-995,-1-2 0,0 1 1,0-1-1,0 0 0,-1 0 0,1-1 1,9-9-1,7-7-5870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3.450"/>
    </inkml:context>
    <inkml:brush xml:id="br0">
      <inkml:brushProperty name="width" value="0.025" units="cm"/>
      <inkml:brushProperty name="height" value="0.025" units="cm"/>
      <inkml:brushProperty name="color" value="#E71224"/>
    </inkml:brush>
  </inkml:definitions>
  <inkml:trace contextRef="#ctx0" brushRef="#br0">66 182 4773,'-3'-8'10273,"-2"6"-4325,-14 16-2806,-5 17-4743,15-12 4034,8-17-2309,0 0 0,0 0 0,1 0 1,-1 0-1,0 0 0,1 0 1,0 1-1,0-1 0,-1 0 0,1 0 1,0 0-1,1 1 0,0 3 0,-1-6-102,0 1 0,1-1-1,-1 1 1,1-1-1,-1 1 1,0-1-1,1 0 1,-1 1-1,1-1 1,-1 0-1,1 0 1,-1 1-1,1-1 1,-1 0-1,1 0 1,-1 0-1,1 0 1,0 0-1,-1 1 1,1-1-1,-1 0 1,1 0 0,-1 0-1,1-1 1,-1 1-1,1 0 1,0 0-1,-1 0 1,1 0-1,-1 0 1,1-1-1,0 1 1,5-3-5,1-1-1,-1 1 1,0-1 0,0 0 0,0-1 0,10-9-1,1-2-112,-1-1 0,-1-1 0,-1-1 0,0 0 0,-1-1 0,-1 0 0,-1-1 0,-1 0 0,14-45-1,-51 101 509,19-20-257,1 1 0,0 0 1,1 1-1,1 0 0,1 0 1,0 0-1,1 0 0,1 0 1,0 36-1,2-52-147,0 0 1,0 1-1,0-1 1,1 0-1,-1 1 1,0-1-1,1 0 1,-1 0-1,1 1 0,-1-1 1,1 0-1,0 0 1,0 0-1,-1 0 1,1 0-1,0 0 1,0 0-1,0 0 1,0 0-1,0 0 0,0 0 1,0 0-1,1-1 1,-1 1-1,0 0 1,0-1-1,0 1 1,1-1-1,-1 0 0,0 1 1,1-1-1,-1 0 1,0 0-1,1 0 1,-1 0-1,0 0 1,1 0-1,-1 0 1,0 0-1,1 0 0,-1-1 1,0 1-1,1-1 1,-1 1-1,2-2 1,4 0 7,0 0 0,0-1 0,-1 0 0,1-1 0,-1 0 1,0 0-1,7-5 0,4-8-230,1 0 1,-2-1-1,-1-1 1,25-39-1,-48 101 679,6-37-418,-9 45 474,11-50-499,0 0-1,0 0 0,0 0 1,-1 0-1,1 0 1,0 0-1,0 0 1,1 0-1,-1 0 0,0 0 1,0 0-1,0 0 1,1 0-1,-1 0 0,0 0 1,1 0-1,-1 0 1,1 0-1,-1 0 1,1 0-1,0 0 0,-1-1 1,1 1-1,0 0 1,-1 0-1,1-1 0,0 1 1,0 0-1,0-1 1,0 1-1,0-1 1,-1 1-1,1-1 0,0 0 1,0 1-1,0-1 1,0 0-1,0 0 0,0 1 1,2-1-1,4 0-71,0-1-1,0 1 0,0-1 0,0-1 1,-1 1-1,1-1 0,0 0 1,-1 0-1,1-1 0,-1 0 0,0 0 1,0-1-1,6-4 0,-10 5-1947,-2-4-6392,-3 0 1727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3.793"/>
    </inkml:context>
    <inkml:brush xml:id="br0">
      <inkml:brushProperty name="width" value="0.025" units="cm"/>
      <inkml:brushProperty name="height" value="0.025" units="cm"/>
      <inkml:brushProperty name="color" value="#E71224"/>
    </inkml:brush>
  </inkml:definitions>
  <inkml:trace contextRef="#ctx0" brushRef="#br0">0 0 10890,'0'0'15727,"18"53"-19250,-7-43 512,0-1-769,-2-2-1793,5-2-2627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4.169"/>
    </inkml:context>
    <inkml:brush xml:id="br0">
      <inkml:brushProperty name="width" value="0.025" units="cm"/>
      <inkml:brushProperty name="height" value="0.025" units="cm"/>
      <inkml:brushProperty name="color" value="#E71224"/>
    </inkml:brush>
  </inkml:definitions>
  <inkml:trace contextRef="#ctx0" brushRef="#br0">112 1 10346,'0'0'8450,"3"9"-6731,4 39-382,-2 0 0,-2 1 0,-5 77-1,1-34-485,1-86-741,-1 0-1,0 0 1,0 0 0,0 1-1,-1-1 1,1-1-1,-1 1 1,-1 0-1,1 0 1,-1-1 0,-7 11-1,9-14-96,-1 0 0,0 1 0,0-1 0,0 0 0,0 0 0,0 0 0,-1 0 0,1 0 0,0-1 0,-1 1 0,0-1 0,1 0 0,-1 1 0,0-1 0,1 0 0,-1-1 0,0 1 0,0 0 0,0-1 0,0 0 0,0 1 0,0-1 0,0 0 0,0-1 0,0 1 0,-5-2 0,6 1-34,1 1 0,-1-1 0,1 0 0,0 0 0,-1 0 0,1-1 0,0 1 0,0 0 0,0 0 1,0-1-1,0 1 0,0-1 0,0 1 0,0-1 0,1 1 0,-1-1 0,0 1 0,1-1 0,-1 0 0,1 1 0,0-1 0,-1-2 0,-3-43-1027,4 43 891,1-7-82,0 1 1,0-1-1,1 0 1,0 1-1,1-1 1,0 1-1,1 0 1,0 0-1,1 0 1,0 0-1,0 1 1,1 0-1,0 0 1,13-14-1,3 0 454,0 0 0,2 1 1,45-31-1,-69 53-179,1-1 0,-1 1 0,0 0 0,1 0 0,-1-1 0,0 1 0,1 0 0,-1 0 0,0 0 0,1-1 0,-1 1 0,1 0 0,-1 0 0,0 0 0,1 0 0,-1 0 0,1 0 0,-1 0 1,1 0-1,-1 0 0,0 0 0,1 0 0,-1 0 0,1 0 0,-1 0 0,0 0 0,1 0 0,-1 0 0,1 1 0,-1-1 0,0 0 0,1 0 0,-1 0 0,0 1 0,1-1 0,-1 0 0,1 1 0,5 20 657,-5 42-42,-2-46-225,1-7-240,0-7-92,-1 1 1,1-1-1,0 0 0,1 0 0,-1 0 0,1 1 0,-1-1 0,1 0 0,1 4 0,-1-6-71,0 0 1,0 0-1,0 0 0,0 0 1,0 0-1,0 0 0,0-1 1,1 1-1,-1 0 1,0 0-1,1-1 0,-1 1 1,0-1-1,1 1 0,-1-1 1,0 0-1,1 0 1,-1 1-1,1-1 0,-1 0 1,1 0-1,-1 0 0,0 0 1,1-1-1,1 1 1,9-3-108,0 0 1,-1-1-1,1-1 1,-1 0-1,0 0 1,0-1-1,0 0 1,-1-1-1,0 0 1,12-11 0,16-10-692,-24 17 711,-12 9 106,1 0 0,-1 0 1,1 0-1,-1 0 0,1 1 1,0-1-1,-1 1 0,1-1 0,0 1 1,0 0-1,6-1 0,-8 4 58,0 0-1,0 1 0,-1-1 0,1 1 1,0 0-1,-1-1 0,0 1 0,1 0 1,-1-1-1,-1 6 0,2 2 48,-1-9-181,1 0-1,-1 0 1,0 1 0,1-1-1,-1 0 1,1 0 0,-1 0-1,1 0 1,0 0 0,-1 1-1,1-1 1,0-1 0,0 1-1,0 0 1,0 0-1,1 1 1,15-1-5126,-3-9-2271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4.842"/>
    </inkml:context>
    <inkml:brush xml:id="br0">
      <inkml:brushProperty name="width" value="0.025" units="cm"/>
      <inkml:brushProperty name="height" value="0.025" units="cm"/>
      <inkml:brushProperty name="color" value="#E71224"/>
    </inkml:brush>
  </inkml:definitions>
  <inkml:trace contextRef="#ctx0" brushRef="#br0">223 98 5157,'0'0'9145,"4"-9"-5046,9-29-1686,-13 37-2330,0 0-1,0 0 0,1 0 0,-1 1 0,0-1 0,0 0 1,0 0-1,0 0 0,0 0 0,0 0 0,0 0 1,0 0-1,-1 0 0,1 0 0,0 1 0,0-1 0,-1 0 1,1 0-1,-1 0 0,1 0 0,-1 1 0,1-1 1,-1 0-1,1 1 0,-1-1 0,0 0 0,1 1 0,-1-1 1,0 1-1,1-1 0,-1 1 0,0-1 0,0 1 1,0-1-1,1 1 0,-1 0 0,0-1 0,0 1 0,0 0 1,0 0-1,0 0 0,0 0 0,0 0 0,0 0 1,-1 0-1,-42 3 686,35 0-748,0 1 1,0 0 0,0 0 0,0 1 0,1 0 0,0 0-1,0 1 1,0 0 0,0 0 0,1 1 0,1 0 0,-1 0-1,-7 12 1,7-11 38,1 1 0,1 0 0,-1 0 0,1 0 0,1 1-1,0 0 1,0 0 0,1 0 0,0 0 0,0 1 0,2-1 0,-2 12 0,3-20-53,0-1 1,0 0-1,0 1 0,0-1 1,1 1-1,-1-1 1,0 0-1,1 1 1,-1-1-1,1 0 1,-1 1-1,1-1 1,0 0-1,0 0 0,-1 0 1,1 1-1,0-1 1,0 0-1,0 0 1,0 0-1,0 0 1,0-1-1,1 1 1,-1 0-1,0 0 0,0-1 1,1 1-1,-1-1 1,0 1-1,1-1 1,-1 1-1,0-1 1,1 0-1,-1 0 1,1 1-1,-1-1 0,0 0 1,1 0-1,-1-1 1,3 1-1,3-1 21,-1 0 0,0 0 0,0-1 0,0 1 0,0-1 0,0-1 0,0 1 0,8-5 0,4-5-3,-1-1 1,0 0-1,0-1 1,-2-1-1,0 0 1,0-1-1,-2-1 1,0 0-1,-1-1 0,0-1 1,9-22-1,-13 0 26,-14 28-148,5 13 87,1 0-1,-1 0 0,0 0 0,0 0 0,0 0 0,0 0 0,0 0 0,1 0 0,-1 1 0,0-1 0,0 0 0,0 0 0,0 1 0,1-1 0,-1 1 0,0-1 0,1 1 0,-1-1 0,0 1 0,-1 0 0,-4 5-318,1 0 0,-1 0-1,1 1 1,0-1-1,1 1 1,-1 0-1,1 0 1,-5 14 0,-8 25-4088,5-6-3586,7-19 930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5.371"/>
    </inkml:context>
    <inkml:brush xml:id="br0">
      <inkml:brushProperty name="width" value="0.025" units="cm"/>
      <inkml:brushProperty name="height" value="0.025" units="cm"/>
      <inkml:brushProperty name="color" value="#E71224"/>
    </inkml:brush>
  </inkml:definitions>
  <inkml:trace contextRef="#ctx0" brushRef="#br0">33 20 12139,'0'0'8456,"-4"11"-7553,1-5-773,-18 55 1291,20-57-1263,0-1 1,0 1-1,1-1 1,-1 1-1,1-1 0,0 1 1,-1 0-1,2-1 1,-1 1-1,0-1 0,1 1 1,-1-1-1,1 1 1,0-1-1,0 1 0,3 5 1,-1-8-118,-1 1 1,0-1-1,0 1 0,1-1 1,-1 0-1,1 0 1,-1 0-1,1 0 1,-1 0-1,1-1 0,0 1 1,-1-1-1,1 0 1,0 1-1,0-1 1,-1-1-1,1 1 0,0 0 1,-1-1-1,6-1 1,1 1 15,0-1 0,0-1 0,-1 0 0,1 0 0,8-5-1,-4 0-29,0 0 0,-1-1 0,0 0 0,15-16 0,-23 21-21,0 0 0,0 0 0,-1-1 0,0 1 0,1-1 0,-2 0 0,1 1 0,-1-1 0,1-1 0,-1 1-1,-1 0 1,1 0 0,-1-1 0,0 1 0,1-7 0,-20 34-161,14-10 251,1 1-1,-1-1 0,2 1 1,0 0-1,1 0 0,-1 17 1,2-29-86,0 0 0,0 0 0,1 0 0,-1 0 0,0 0 0,0 0 0,0-1 0,1 1 0,-1 0 0,0 0 0,1 0 0,-1 0 0,0-1 0,1 1 0,-1 0 0,1 0 0,0-1 0,-1 1 0,1 0 0,-1-1 0,1 1 0,0-1 0,0 1 0,-1-1 0,1 1 0,0-1 0,1 1 0,0 0 7,1-1 0,-1 0 0,0 0 0,0 0 0,1 0 0,-1 0 0,0 0 0,0 0 0,0-1 0,0 1 0,3-2 0,3-1 14,-1 0 1,1 0-1,-1-1 0,0 0 1,10-7-1,-1-3-19,0-1-1,-1-1 1,-1-1-1,-1 0 1,21-34 0,-39 91 105,1-26 31,0 0 1,1 0-1,0 0 0,1 0 0,0 0 1,1 0-1,1 1 0,2 23 1,-2-37-202,1 0 0,-1 0 1,1-1-1,-1 1 1,1 0-1,-1 0 1,1 0-1,-1-1 0,1 1 1,-1 0-1,1-1 1,0 1-1,-1-1 1,1 1-1,0-1 0,0 1 1,-1-1-1,1 1 1,0-1-1,0 0 1,0 1-1,0-1 0,0 0 1,-1 0-1,1 0 1,0 0-1,0 0 0,0 1 1,0-2-1,0 1 1,0 0-1,0 0 1,0 0-1,-1 0 0,1 0 1,0-1-1,0 1 1,0 0-1,0-1 1,-1 1-1,2-1 0,33-19-7102,-17-1-142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7.821"/>
    </inkml:context>
    <inkml:brush xml:id="br0">
      <inkml:brushProperty name="width" value="0.025" units="cm"/>
      <inkml:brushProperty name="height" value="0.025" units="cm"/>
    </inkml:brush>
  </inkml:definitions>
  <inkml:trace contextRef="#ctx0" brushRef="#br0">1 0 5862,'0'0'18641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6.077"/>
    </inkml:context>
    <inkml:brush xml:id="br0">
      <inkml:brushProperty name="width" value="0.025" units="cm"/>
      <inkml:brushProperty name="height" value="0.025" units="cm"/>
      <inkml:brushProperty name="color" value="#E71224"/>
    </inkml:brush>
  </inkml:definitions>
  <inkml:trace contextRef="#ctx0" brushRef="#br0">79 151 9321,'0'0'13575,"-9"6"-12550,5-2-918,-1-2-55,0 1 0,1 0 0,0 0 0,-1 1 0,1-1 0,1 1 0,-1 0 0,0 0 0,1 0 0,0 0 0,0 1 1,0-1-1,0 1 0,1 0 0,0 0 0,0 0 0,0 0 0,1 0 0,-2 11 0,3-15-6,-1 1-1,1 0 1,0-1-1,0 1 1,0 0-1,0-1 1,1 1-1,-1-1 1,0 1-1,1 0 1,-1-1-1,1 1 1,0-1 0,-1 1-1,1-1 1,0 1-1,0-1 1,0 0-1,0 0 1,0 1-1,0-1 1,0 0-1,1 0 1,-1 0-1,0 0 1,1 0-1,2 1 1,0-1-13,1 0 1,0 0-1,0 0 0,0-1 1,0 0-1,0 0 0,0-1 1,8-1-1,-5 0-63,0 0 0,0-1 0,-1 0 0,1 0 0,-1-1 0,0 1 0,0-2 0,0 1 0,0-1 0,-1 0 0,11-11 0,-9 8-11,-1 1 0,0-2-1,0 1 1,-1-1 0,0 0-1,0 0 1,-1-1 0,5-13 0,-8 8 37,-9 21-55,-11 22 63,3 14 258,14-39-212,1 0-1,-1-1 1,1 1 0,-1 0 0,1 0 0,0 0-1,0-1 1,0 1 0,1 0 0,-1 0 0,1-1-1,-1 1 1,1 0 0,1 2 0,-1-4-40,0 0 0,0 0 0,-1-1 1,1 1-1,1 0 0,-1-1 0,0 1 0,0 0 0,0-1 1,0 1-1,0-1 0,0 0 0,1 1 0,-1-1 1,0 0-1,0 0 0,0 0 0,1 0 0,-1 0 0,0 0 1,0 0-1,1 0 0,-1 0 0,0-1 0,0 1 1,0 0-1,3-2 0,31-15 94,-17 4-133,0-1 0,0-1-1,-2-1 1,0 0 0,-1-1-1,0-1 1,-2 0 0,0-1-1,20-39 1,-32 56-28,0 0 1,0 0-1,-1 0 1,1 0 0,-1 0-1,1 0 1,-1-1-1,0 1 1,1 0-1,-1 0 1,0 0-1,-1-1 1,1 1 0,-1-2-1,1 3 41,0 1-1,0 0 1,0 0-1,0 0 1,0-1-1,0 1 0,-1 0 1,1 0-1,0 0 1,0 0-1,0-1 1,0 1-1,-1 0 1,1 0-1,0 0 1,0 0-1,0 0 1,0 0-1,-1-1 1,1 1-1,0 0 1,0 0-1,-1 0 1,1 0-1,0 0 1,0 0-1,0 0 1,-1 0-1,1 0 1,0 0-1,0 0 1,-1 0-1,1 0 1,0 0-1,0 0 1,0 0-1,-1 1 1,1-1-1,0 0 0,0 0 1,-15 15-152,3 2 403,1 1 1,0 0 0,2 1 0,0 0 0,1 0 0,1 1 0,0 0-1,2 0 1,0 0 0,-3 39 0,8-58-226,0 1 1,0-1-1,0 1 1,0-1-1,1 1 0,-1-1 1,0 0-1,1 1 0,-1-1 1,1 1-1,-1-1 1,1 0-1,0 1 0,-1-1 1,1 0-1,0 0 1,0 0-1,0 1 0,0-1 1,0 0-1,0 0 0,0-1 1,1 1-1,-1 0 1,0 0-1,0 0 0,1-1 1,-1 1-1,0-1 1,1 1-1,-1-1 0,1 1 1,-1-1-1,1 0 0,-1 0 1,0 0-1,1 0 1,-1 0-1,1 0 0,-1 0 1,1 0-1,-1-1 0,1 1 1,-1 0-1,3-2 1,4 0-8,-1 0 1,0 0 0,1-1-1,-1 0 1,0 0 0,0-1-1,10-7 1,-5 1-39,0-1 1,-1 0-1,0 0 0,-1-1 1,0-1-1,-1 1 0,0-2 1,-1 1-1,0-1 0,-2 0 0,6-16 1,-15 40 1038,-2 5-708,1 0 0,0 0 0,1 1 1,1-1-1,0 1 0,1 0 0,1 17 1,0-31-342,1-1 0,-1 0 1,1 0-1,-1 1 0,1-1 1,0 0-1,-1 0 0,1 1 1,0-1-1,0 0 0,0 0 1,0 0-1,0 0 0,0 0 1,0 0-1,1-1 0,-1 1 1,0 0-1,0-1 0,1 1 1,-1 0-1,0-1 0,1 0 1,-1 1-1,0-1 0,1 0 1,-1 0-1,1 1 0,-1-1 1,0 0-1,3-1 0,-1 1-666,0 0 0,1 0-1,-1 0 1,0-1 0,1 0-1,-1 0 1,0 0 0,0 0-1,0 0 1,0 0 0,0-1-1,4-2 1,9-12-8375</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6.469"/>
    </inkml:context>
    <inkml:brush xml:id="br0">
      <inkml:brushProperty name="width" value="0.025" units="cm"/>
      <inkml:brushProperty name="height" value="0.025" units="cm"/>
      <inkml:brushProperty name="color" value="#E71224"/>
    </inkml:brush>
  </inkml:definitions>
  <inkml:trace contextRef="#ctx0" brushRef="#br0">0 1 20115,'0'0'7207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7.161"/>
    </inkml:context>
    <inkml:brush xml:id="br0">
      <inkml:brushProperty name="width" value="0.025" units="cm"/>
      <inkml:brushProperty name="height" value="0.025" units="cm"/>
      <inkml:brushProperty name="color" value="#E71224"/>
    </inkml:brush>
  </inkml:definitions>
  <inkml:trace contextRef="#ctx0" brushRef="#br0">89 0 7111,'0'0'15652,"-7"8"-14665,1 1-868,0-1 0,1 1-1,0 0 1,0 1 0,1-1 0,0 1-1,1-1 1,0 1 0,0 0-1,1 1 1,1-1 0,-1 12-1,-10 64 1134,2-22-319,-1 82 0,12-146-925,-1 0 0,0 0 0,1 0 0,-1 0 0,0 1 0,1-1 1,-1 0-1,0 0 0,1 0 0,-1 0 0,0 0 0,1 0 0,-1 0 0,0 0 0,1 0 0,-1 0 0,1 0 1,-1 0-1,0-1 0,1 1 0,-1 0 0,0 0 0,1 0 0,-1 0 0,0-1 0,1 1 0,-1 0 0,0 0 1,0 0-1,1-1 0,3-4 5,0 0 0,-1 0 0,1 0 0,-1 0 0,0-1 0,-1 0 0,1 1 0,-1-1 0,0 0 0,-1 0 0,2-7 0,9-74-345,-11 76 300,0-113-903,-1 131 935,1-1-1,0 1 0,0-1 0,0 1 1,1-1-1,0 0 0,0 0 0,1 0 1,-1 0-1,1 0 0,1 0 0,-1 0 0,1-1 1,0 0-1,0 0 0,0 0 0,1 0 1,0-1-1,0 1 0,0-1 0,1-1 1,-1 1-1,1-1 0,0 0 0,-1 0 1,2 0-1,9 2 0,-10-3 18,0 0 0,0-1 0,1 0 1,-1 0-1,0 0 0,1-1 0,-1 0 0,0 0 0,1-1 0,-1 0 0,0 0 0,0 0 1,1-1-1,-1 0 0,0 0 0,0 0 0,-1-1 0,1 0 0,0 0 0,-1 0 1,0-1-1,0 0 0,0 0 0,0 0 0,-1-1 0,1 1 0,-1-1 0,6-10 0,-6 9 35,0-1-1,-1 0 1,0 0-1,0-1 1,0 1-1,-1-1 1,0 1-1,-1-1 0,0 0 1,1-13-1,-2 21-49,-1 0 0,1 0-1,0 0 1,0 0 0,-1 0-1,1-1 1,0 1 0,0 0-1,-1 0 1,1 0 0,0 0-1,0 0 1,-1 0 0,1 0-1,0 0 1,0 0 0,-1 0-1,1 0 1,0 0-1,-1 0 1,1 0 0,0 0-1,0 1 1,-1-1 0,1 0-1,0 0 1,0 0 0,0 0-1,-1 0 1,1 1 0,0-1-1,0 0 1,0 0 0,-1 0-1,1 0 1,0 1 0,0-1-1,0 0 1,0 0 0,0 1-1,-1-1 1,1 0 0,0 0-1,0 1 1,0-1 0,-11 14 1,4 5 8,1 0 0,0 1-1,2-1 1,0 1 0,1 0-1,1 1 1,1 23 0,1-43-48,0-1 1,0 1-1,0 0 0,0-1 1,0 1-1,0-1 0,0 1 1,0 0-1,0-1 0,0 1 1,0-1-1,0 1 0,1 0 1,-1-1-1,0 1 0,0-1 1,1 1-1,-1-1 0,0 1 1,1-1-1,-1 1 0,0-1 1,1 1-1,-1-1 0,1 0 1,-1 1-1,1-1 0,-1 1 1,1-1-1,-1 0 0,1 0 1,-1 1-1,1-1 0,0 0 1,-1 0-1,1 0 0,-1 0 1,1 1-1,0-1 0,-1 0 1,2 0-1,-1-1-287,0 1-1,0 0 1,0-1-1,0 1 1,0 0-1,0-1 1,0 1 0,0-1-1,0 0 1,-1 1-1,1-1 1,0 0-1,0 1 1,0-1 0,-1 0-1,1 0 1,0 0-1,-1 0 1,1 0-1,-1 0 1,1 0 0,-1 0-1,1-1 1,5-20-8282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7.552"/>
    </inkml:context>
    <inkml:brush xml:id="br0">
      <inkml:brushProperty name="width" value="0.025" units="cm"/>
      <inkml:brushProperty name="height" value="0.025" units="cm"/>
      <inkml:brushProperty name="color" value="#E71224"/>
    </inkml:brush>
  </inkml:definitions>
  <inkml:trace contextRef="#ctx0" brushRef="#br0">1 1 3683,'0'0'19379,"57"59"-20116,-36-48-1985,1-2-1667,-6-4-1504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7.883"/>
    </inkml:context>
    <inkml:brush xml:id="br0">
      <inkml:brushProperty name="width" value="0.025" units="cm"/>
      <inkml:brushProperty name="height" value="0.025" units="cm"/>
      <inkml:brushProperty name="color" value="#E71224"/>
    </inkml:brush>
  </inkml:definitions>
  <inkml:trace contextRef="#ctx0" brushRef="#br0">25 57 6182,'0'0'3571,"3"-9"-816,-3 6-3275,8-34 5670,-4 30-1495,-3 28-2070,-21 149 591,12-124-1330,2 0 0,-1 80 0,7-125-832,1-1-1,-1 1 1,0 0-1,0 0 1,0-1-1,0 1 1,1 0-1,-1 0 1,0-1-1,1 1 1,-1 0-1,1-1 1,-1 1-1,1 0 1,-1-1-1,1 1 1,-1 0-1,1-1 1,-1 1-1,1-1 1,0 1-1,-1-1 1,1 0-1,0 1 1,0-1-1,-1 0 1,1 1-1,0-1 1,0 0-1,-1 0 1,1 0-1,0 0 1,0 0-1,0 0 1,-1 0-1,1 0 1,0 0-1,0 0 1,0 0-1,-1 0 1,1 0-1,0-1 1,1 1-1,1-1 39,1 0 0,0 0 0,0-1 0,-1 1 0,1-1 1,-1 0-1,1 0 0,3-3 0,7-8 2,0 0 1,-1-2 0,0 1 0,-1-2 0,19-31-1,-10 8-901,25-62-1,-62 113-21488</inkml:trace>
  <inkml:trace contextRef="#ctx0" brushRef="#br0" timeOffset="1">118 315 9769,'0'0'5509,"-20"47"-3042,19-32-33,1-3-961,7-5-608,11-4-544,7-3-257,-2 0-769,0-3-1505,4-7-2338,-8-2-2595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8.639"/>
    </inkml:context>
    <inkml:brush xml:id="br0">
      <inkml:brushProperty name="width" value="0.025" units="cm"/>
      <inkml:brushProperty name="height" value="0.025" units="cm"/>
      <inkml:brushProperty name="color" value="#E71224"/>
    </inkml:brush>
  </inkml:definitions>
  <inkml:trace contextRef="#ctx0" brushRef="#br0">88 275 10954,'0'0'10106,"-9"13"-8793,-5 5-555,1 2 0,-15 27 1,24-39-588,1-1 1,-1 1-1,2 0 1,-1 0 0,1 0-1,0 1 1,0-1 0,1 0-1,1 1 1,-1-1-1,1 1 1,1 9 0,0-17-167,-1 1 0,1-1 1,0 0-1,-1 0 0,1 0 1,0 0-1,-1 0 1,1 0-1,0 0 0,0 0 1,0 0-1,0 0 0,0 0 1,0 0-1,0-1 0,1 1 1,-1 0-1,0-1 0,0 1 1,0-1-1,1 1 0,-1-1 1,0 0-1,0 0 0,1 1 1,-1-1-1,0 0 0,1 0 1,-1 0-1,0 0 0,1 0 1,-1-1-1,0 1 0,1 0 1,-1-1-1,3 0 0,1 0-44,0-1 0,0 1-1,0-1 1,0 0 0,0 0-1,0-1 1,8-5-1,0-5-188,0-2 1,-1 0-1,-1-1 0,-1 0 0,0 0 0,-1-1 0,-1 0 0,0-1 0,-1 1 0,-1-2 0,-1 1 0,5-33 1,-35 111 645,-10 22 357,32-75-727,1 1 1,0-1-1,0 1 0,1 0 1,0 0-1,0 0 0,0 0 0,2 13 1,0-20-43,-1 0 0,0-1 0,1 1 0,-1 0 0,1-1 0,-1 1 0,1 0 0,-1-1 0,1 1 0,-1-1 0,1 1 0,0-1 0,-1 1 0,1-1 0,0 0 0,-1 1 0,1-1 0,0 0 1,0 1-1,-1-1 0,1 0 0,0 0 0,0 0 0,-1 0 0,1 1 0,0-1 0,0 0 0,0-1 0,-1 1 0,1 0 0,0 0 0,0 0 0,0 0 0,-1-1 0,1 1 0,0 0 0,-1 0 0,1-1 0,0 1 0,0-1 0,-1 1 0,2-2 1,31-17 112,-17 4-152,-2 0 0,0-1 0,-1-1 1,0 0-1,-1 0 0,-1-1 0,-1-1 1,10-24-1,4-22 105,20-77-1,-31 98-42,-7 22 569,-10 40-381,-11 40-189,2-10 335,2 0-1,3 0 0,1 1 0,3 0 0,2 53 0,2-97-351,0-1-1,1 0 1,0 1-1,0-1 1,0 0-1,0 0 1,4 6-1,-5-9-1,0 0 0,0 0 0,1 0 0,-1-1 0,0 1 0,1 0 0,-1 0 0,1-1-1,-1 1 1,1 0 0,-1-1 0,1 1 0,0 0 0,-1-1 0,1 1 0,0-1 0,0 1 0,-1-1 0,1 0 0,0 1 0,0-1 0,-1 0-1,1 1 1,0-1 0,0 0 0,0 0 0,0 0 0,-1 0 0,1 0 0,0 0 0,0 0 0,0 0 0,0 0 0,0 0 0,-1 0 0,1 0 0,0-1-1,0 1 1,0 0 0,-1-1 0,1 1 0,0 0 0,0-1 0,1 0 0,-1-1 13,0 0 0,0 1-1,1-1 1,-1 0 0,0 0 0,-1 1 0,1-1-1,0 0 1,-1 0 0,1 0 0,-1 0 0,1 0-1,-1 0 1,0 0 0,0-3 0,0-38 46,0 31-90,1 0-160,-1 1 1,0-1-1,-1 1 1,-1-1-1,1 1 1,-2-1-1,1 1 1,-2 0-1,0 0 1,0 0-1,-7-13 1,11 25 179,0-1 0,0 0 0,-1 1 0,1-1 1,0 0-1,0 1 0,0-1 0,0 0 0,0 1 0,0-1 0,0 0 1,-1 1-1,1-1 0,0 0 0,0 0 0,0 1 0,-1-1 0,1 0 1,0 0-1,0 1 0,-1-1 0,1 0 0,0 0 0,0 0 0,-1 1 1,1-1-1,0 0 0,-1 0 0,1 0 0,0 0 0,-1 0 0,1 0 1,0 0-1,-1 0 0,1 0 0,0 0 0,-1 0 0,1 0 0,0 0 0,-1 0 1,1 0-1,0 0 0,-1 0 0,1 0 0,0 0 0,-1 0 0,1-1 1,0 1-1,-1 0 0,1 0 0,0 0 0,0-1 0,-1 1 0,1 0 1,0 0-1,0 0 0,-1-1 0,1 1 0,0 0 0,0-1 0,0 1 1,0 0-1,-1-1 0,1 1 0,0-1 0,0 29 136,1-23-120,0-1 1,0 0-1,0 0 1,0 0 0,1 0-1,0 0 1,0 0-1,0 0 1,1-1-1,-1 1 1,1-1 0,-1 0-1,1 0 1,0 0-1,1 0 1,-1 0-1,0 0 1,1-1 0,0 0-1,-1 1 1,1-1-1,0-1 1,0 1 0,0-1-1,0 1 1,6 0-1,-4-1 0,0 1 0,1-1-1,-1-1 1,0 1 0,1-1 0,-1 0-1,1-1 1,-1 0 0,0 0-1,1 0 1,-1 0 0,0-1 0,0 0-1,0-1 1,0 1 0,0-1-1,5-4 1,0-2-43,0 0-1,-1-1 1,-1-1 0,0 1-1,0-2 1,-1 1 0,7-14-1,-24 39 44,0 0 0,1 1 0,1 0 0,1 0 0,0 0 0,1 1-1,0 0 1,1 0 0,-3 33 0,7-48-23,0-1-1,0 1 1,0 0-1,0-1 0,0 1 1,0 0-1,0-1 1,0 1-1,0-1 1,0 1-1,0 0 1,0-1-1,0 1 1,0 0-1,1-1 1,-1 1-1,0-1 0,1 1 1,-1-1-1,0 1 1,1 0-1,-1-1 1,1 0-1,-1 1 1,1-1-1,-1 1 1,1-1-1,-1 1 1,1-1-1,-1 0 1,1 1-1,-1-1 0,1 0 1,0 0-1,-1 1 1,1-1-1,-1 0 1,1 0-1,0 0 1,-1 0-1,1 0 1,0 0-1,-1 0 1,1 0-1,0 0 1,-1 0-1,1 0 0,-1 0 1,1-1-1,0 1 1,-1 0-1,1 0 1,0-1-1,3-1-528,-1 1 0,0-1-1,0 0 1,0 1 0,-1-1-1,1-1 1,0 1 0,4-5-1,9-19-6475,3-4-3636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9"/>
    </inkml:context>
    <inkml:brush xml:id="br0">
      <inkml:brushProperty name="width" value="0.025" units="cm"/>
      <inkml:brushProperty name="height" value="0.025" units="cm"/>
      <inkml:brushProperty name="color" value="#E71224"/>
    </inkml:brush>
  </inkml:definitions>
  <inkml:trace contextRef="#ctx0" brushRef="#br0">15 0 11435,'0'0'5605,"-15"67"-4932,15-46-129,6 3-448,6-4-480,4-3-3043,-2-2-1698</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9.332"/>
    </inkml:context>
    <inkml:brush xml:id="br0">
      <inkml:brushProperty name="width" value="0.025" units="cm"/>
      <inkml:brushProperty name="height" value="0.025" units="cm"/>
      <inkml:brushProperty name="color" value="#E71224"/>
    </inkml:brush>
  </inkml:definitions>
  <inkml:trace contextRef="#ctx0" brushRef="#br0">46 1 11018,'0'0'10570,"-4"8"-8872,-6 11-934,5-11-333,1 1 1,-1 0 0,1 0-1,1 0 1,0 1-1,-4 18 1,7-27-423,0-1 0,0 1 1,0-1-1,0 0 0,0 1 1,0-1-1,1 1 0,-1-1 0,0 0 1,0 1-1,0-1 0,1 1 0,-1-1 1,0 0-1,0 1 0,1-1 1,-1 0-1,0 1 0,1-1 0,-1 0 1,0 0-1,1 1 0,-1-1 0,0 0 1,1 0-1,-1 0 0,1 0 0,-1 1 1,1-1-1,-1 0 0,0 0 1,1 0-1,0 0 0,22-1 105,17-12-378,-8-4-178,-25 12 378,1 0 1,0 0-1,0 1 0,1 0 1,-1 0-1,1 1 0,0 0 0,0 1 1,0 0-1,0 0 0,0 1 1,9 0-1,-17 2 98,0-1 0,0 1 0,-1 0 0,1-1 0,0 1 0,-1 0 0,1 0 1,0-1-1,-1 1 0,1 0 0,-1 0 0,0 0 0,1 0 0,-1 0 0,0 0 0,1 0 0,-1 0 0,0 0 0,0 0 1,0 0-1,0 0 0,0 0 0,0 0 0,0 1 0,-1 33 650,1-26-288,0-7-357,0 0 0,0 0 0,0 0 0,0 0 0,1-1 0,-1 1 0,1 0 0,0 0 0,-1 0 0,1 0 0,0-1 0,0 1 0,0 0 0,0-1 0,0 1 0,1-1 0,-1 1 0,0-1 0,1 1 0,-1-1 0,1 0 0,-1 0 0,1 0 0,0 0 0,-1 0 0,1 0 0,0 0 0,0 0 0,0-1 0,-1 1 0,5 0 0,29-1-1594,-2-11-3625,-17 0-671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19.773"/>
    </inkml:context>
    <inkml:brush xml:id="br0">
      <inkml:brushProperty name="width" value="0.025" units="cm"/>
      <inkml:brushProperty name="height" value="0.025" units="cm"/>
      <inkml:brushProperty name="color" value="#E71224"/>
    </inkml:brush>
  </inkml:definitions>
  <inkml:trace contextRef="#ctx0" brushRef="#br0">1 104 16848,'0'0'5808,"8"1"-4543,1 0-1121,0 0 0,-1-1 1,1 0-1,-1-1 0,1 0 0,-1 0 0,14-5 0,-19 6-136,0-1 0,0 0 0,0 0 0,0 0 1,-1-1-1,1 1 0,0-1 0,-1 1 0,1-1 0,-1 0 0,1 0 0,-1 0 0,0 0 1,0 0-1,0-1 0,0 1 0,0-1 0,-1 1 0,1-1 0,-1 0 0,0 0 1,1 0-1,-1 1 0,0-1 0,-1 0 0,1 0 0,-1 0 0,1-6 0,-1 7-14,0 1 1,0-1-1,-1 1 0,1 0 0,-1-1 0,1 1 0,-1 0 1,1 0-1,-1-1 0,0 1 0,1 0 0,-1 0 0,0 0 1,0 0-1,0 0 0,0 0 0,0 0 0,0 0 0,0 0 0,0 0 1,0 0-1,-1 1 0,1-1 0,0 0 0,0 1 0,-1-1 1,1 1-1,-1 0 0,1-1 0,0 1 0,-1 0 0,1 0 1,0 0-1,-1 0 0,1 0 0,-1 0 0,1 0 0,0 1 1,-3-1-1,0 1-9,0-1 0,0 1 0,0-1 0,0 1 0,0 1 0,1-1 0,-1 0 0,0 1 0,0 0 0,1 0 0,-1 0 0,1 0 0,-4 4 0,4-3 112,0 1 0,0 1-1,1-1 1,-1 0 0,1 1 0,0-1 0,0 1-1,0 0 1,1 0 0,0-1 0,0 1-1,0 0 1,1 0 0,-1 0 0,1 5-1,1-9-56,0 1 0,0-1 0,-1 0 0,1 0-1,0 0 1,0 0 0,0-1 0,0 1 0,1 0-1,-1 0 1,0-1 0,0 1 0,0 0 0,1-1-1,-1 1 1,0-1 0,0 0 0,1 1 0,-1-1-1,0 0 1,1 0 0,-1 0 0,0 0 0,1 0 0,-1 0-1,1 0 1,-1 0 0,2-1 0,46-5 87,8-19-463,-50 20 267,1 1 0,0 0 0,0 0 1,0 1-1,1 0 0,-1 0 0,15-2 0,-23 6 102,1 0-1,0 0 0,0-1 1,-1 1-1,1 0 0,-1 0 1,1 0-1,-1 0 0,1 0 0,-1-1 1,0 1-1,1 0 0,-1 0 1,0 0-1,0 0 0,1 0 1,-1 0-1,0 0 0,0 0 1,0 0-1,0 0 0,0 0 0,-1 1 1,1-1-1,0-1 0,0 1 1,-1 2-1,-6 34 1184,7-36-1185,-1 1 18,1 0 0,-1 0 0,1 0 0,-1 0 0,1 0 0,-1 0 0,1 0 0,0 0 0,0 0 0,0 0 0,1 0 0,-1 0 0,0 0 0,1 0 1,-1 0-1,1 0 0,0 0 0,-1 0 0,1 0 0,0 0 0,0 0 0,1-1 0,-1 1 0,2 2 0,0-3-18,0 0-1,0 1 0,0-1 1,0-1-1,0 1 1,0 0-1,0-1 1,0 1-1,1-1 1,-1 0-1,0 0 1,0-1-1,0 1 0,0-1 1,6-1-1,-1 0-61,0-1 0,0 0-1,-1 0 1,0 0-1,1-1 1,-1 0 0,12-11-1,29-14-1340,-52 41-9641,-5-4 694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1.398"/>
    </inkml:context>
    <inkml:brush xml:id="br0">
      <inkml:brushProperty name="width" value="0.025" units="cm"/>
      <inkml:brushProperty name="height" value="0.025" units="cm"/>
      <inkml:brushProperty name="color" value="#E71224"/>
    </inkml:brush>
  </inkml:definitions>
  <inkml:trace contextRef="#ctx0" brushRef="#br0">49 197 7559,'0'0'354,"1"0"-1,0 0 1,0 0 0,-1 0-1,1 0 1,0 0 0,-1 0-1,1-1 1,0 1 0,-1 0-1,1 0 1,0-1-1,-1 1 1,1 0 0,0-1-1,-1 1 1,1-1 0,-1 1-1,1-1 1,-1 1 0,1-1-1,2-13 4045,-3 13-4342,0 0 1,-1 0-1,1 0 1,0 1-1,0-1 1,0 0-1,0 0 1,-1 1-1,1-1 1,0 0-1,-1 1 1,1-1-1,0 0 1,-1 1-1,1-1 1,-1 1-1,1-1 1,-1 0-1,0 1 1,1-1-1,-1 1 1,1 0-1,-1-1 1,0 1-1,1-1 1,-1 1-1,0 0 1,0 0-1,1-1 1,-1 1-1,0 0 1,0 0-1,1 0 1,-1 0-1,0 0 1,0 0-1,1 0 1,-1 0-1,0 0 1,0 0-1,1 0 0,-1 0 1,0 1-1,0-1 1,1 0-1,-1 1 1,0-1-1,1 0 1,-1 1-1,0-1 1,1 1-1,-1-1 1,1 1-1,-1-1 1,1 1-1,-1-1 1,1 1-1,-1 0 1,1-1-1,-1 1 1,1 0-1,0-1 1,-1 1-1,1 1 1,-5 7-20,0 1 1,1 0-1,0 0 0,1 0 1,0 1-1,1-1 0,0 1 1,1 0-1,0-1 0,0 1 1,1 11-1,0-21-31,0 0 0,0 1 1,0-1-1,1 0 0,-1 0 0,0 0 0,0 0 0,0 0 0,1 0 0,-1 1 0,1-1 1,-1 0-1,1 0 0,-1 0 0,1 0 0,0 0 0,-1 0 0,1-1 0,0 1 0,0 0 0,-1 0 1,1 0-1,0-1 0,0 1 0,0 0 0,0-1 0,0 1 0,0-1 0,0 1 0,0-1 1,1 0-1,-1 1 0,0-1 0,0 0 0,0 0 0,0 0 0,0 0 0,1 0 0,-1 0 0,0 0 1,0 0-1,0 0 0,0 0 0,0-1 0,1 1 0,-1 0 0,1-2 0,4 1 26,0-1-1,0 0 1,-1-1-1,1 1 1,-1-1-1,0 0 1,0-1-1,5-3 1,10-11-469,32-39 1,-48 52 373,1-1 1,-1 0-1,0 0 0,-1 0 1,1 0-1,-1 0 1,0-1-1,-1 0 0,1 1 1,-1-1-1,-1 0 0,2-9 1,-17 50 264,4-13-137,7-11 34,1 0 0,1 1-1,-1-1 1,2 0 0,-1 0 0,2 0 0,-1 1 0,4 16 0,-3-24-54,-1-1 1,1 0-1,0 1 1,0-1-1,0 0 1,0 0 0,0 0-1,0 0 1,0 0-1,1 0 1,-1 0-1,1 0 1,0 0-1,-1-1 1,1 1-1,0-1 1,3 3-1,-2-3-11,-1-1 0,1 1-1,0 0 1,-1-1-1,1 0 1,0 0-1,-1 0 1,1 0 0,0 0-1,0 0 1,-1 0-1,1-1 1,0 0-1,-1 1 1,1-1-1,-1 0 1,1 0 0,-1-1-1,4-1 1,1-1-3,0-1 0,-1 1 0,1-2 0,-1 1 0,0-1 0,0 1 0,-1-2 0,0 1 0,0 0 0,7-13 0,-2 0 19,0 0 0,13-38 0,-25 62-107,-4 11 176,0 1 1,1 0-1,1 0 0,1 0 0,1 1 0,0-1 0,1 19 1,1-35-110,0-1-1,1 1 1,-1 0 0,1-1 0,-1 1 0,1-1 0,-1 1 0,1-1 0,-1 1-1,1-1 1,-1 1 0,1-1 0,0 0 0,-1 1 0,1-1 0,0 0-1,-1 1 1,1-1 0,0 0 0,-1 0 0,1 0 0,0 0 0,0 1 0,-1-1-1,1 0 1,0 0 0,0-1 0,-1 1 0,1 0 0,0 0 0,-1 0 0,1 0-1,0-1 1,-1 1 0,1 0 0,0-1 0,-1 1 0,1 0 0,0-1 0,0 0-1,29-14 206,-13-1-440,-1-1 0,-1 0 0,-1-1 0,0-1 0,-2 0 0,15-28 0,-28 72 191,0 0 0,5 34 1,-4-58 55,0 0 1,0 1-1,0-1 1,1 0 0,-1 0-1,0 0 1,1 1-1,-1-1 1,1 0-1,-1 0 1,1 0-1,-1 0 1,1 0 0,0 0-1,-1 0 1,1 0-1,0 0 1,0 0-1,0 0 1,0 0 0,0-1-1,0 1 1,0 0-1,0-1 1,0 1-1,0 0 1,0-1 0,1 0-1,-1 1 1,0-1-1,0 0 1,0 1-1,1-1 1,-1 0-1,0 0 1,0 0 0,1 0-1,-1 0 1,0 0-1,0-1 1,0 1-1,1 0 1,-1-1 0,0 1-1,0-1 1,2 0-1,2-1 51,1 0 1,0-1-1,-1 0 0,1 0 0,-1 0 0,0 0 0,0-1 0,5-4 1,5-8-64,-1-1 1,0-1 0,-1 0-1,-1 0 1,-1-1 0,-1-1-1,0 0 1,-1 0 0,-1-1-1,-2 0 1,7-27 0,-14 37-299,-5 28 185,-7 33 56,9-26 137,2 0 0,0 1 0,2-1 0,0 1 0,2-1 0,1 0 0,1 0 0,0 0 0,2 0 0,1-1 0,1 0 0,1 0 0,16 29 0,-25-51-90,9 13-82,0 0 0,-2 1 0,0 0 0,0 0 0,-2 1 0,1 0 0,-2 0 0,-1 0 0,0 0 0,1 18 0,-4-34 89,0-1 0,0 1 0,0 0 0,0 0 0,0-1 0,0 1 0,0 0 0,-1 0 0,1 0 0,0-1 1,0 1-1,0 0 0,0 0 0,0-1 0,-1 1 0,1 0 0,0 0 0,0 0 0,0 0 0,-1-1 0,1 1 0,0 0 0,0 0 0,0 0 1,-1 0-1,1 0 0,0 0 0,0 0 0,-1 0 0,1 0 0,0 0 0,0 0 0,-1 0 0,1 0 0,0 0 0,-1 0 0,1 0 1,0 0-1,0 0 0,-1 0 0,1 0 0,0 0 0,0 0 0,0 0 0,-1 0 0,1 1 0,0-1 0,0 0 0,-1 0 0,1 0 0,0 0 1,0 0-1,0 1 0,0-1 0,-1 0 0,1 0 0,0 1 0,0-1 0,0 0 0,0 0 0,0 0 0,0 1 0,0-1 0,0 0 0,-1 0 1,1 1-1,0-1 0,0 1 0,-13-19 60,-19-46-119,22 48-30,1-1-1,0 0 0,2 0 1,0-1-1,1 0 0,0 0 1,2 0-1,-4-31 0,8 47 42,1 1 0,-1-1-1,1 1 1,-1-1-1,1 1 1,0 0-1,-1-1 1,1 1 0,0 0-1,0 0 1,0-1-1,0 1 1,0 0-1,0 0 1,0 0 0,1 0-1,-1 0 1,0 1-1,1-1 1,-1 0-1,0 0 1,1 1 0,-1-1-1,3 0 1,49-13-3113,-26 7-600,7-6-4184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9.322"/>
    </inkml:context>
    <inkml:brush xml:id="br0">
      <inkml:brushProperty name="width" value="0.025" units="cm"/>
      <inkml:brushProperty name="height" value="0.025" units="cm"/>
    </inkml:brush>
  </inkml:definitions>
  <inkml:trace contextRef="#ctx0" brushRef="#br0">152 1 11179,'-3'12'3213,"-61"186"177,43-143-3278,2 1 0,2 0 0,-9 66 1,25-121-113,1 0 1,0 1 0,0-1 0,-1 1 0,1-1 0,0 1-1,0-1 1,0 0 0,1 1 0,-1-1 0,0 1-1,0-1 1,1 0 0,-1 1 0,1-1 0,-1 0 0,1 1-1,1 1 1,-1-3 26,-1 0 0,1 1 0,0-1-1,-1 0 1,1 0 0,0 1 0,-1-1-1,1 0 1,0 0 0,-1 0 0,1 0-1,0 0 1,0 0 0,-1 0 0,1 0-1,0 0 1,-1-1 0,1 1 0,0 0-1,0 0 1,-1 0 0,1-1 0,0 1-1,0-1 1,6-4 334,0 0-1,0 0 1,0 0 0,8-10-1,199-223 2341,-84 88-2108,-112 129-486,14-14-118,-30 33-661,-6 5-4758,-8 5-340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2.698"/>
    </inkml:context>
    <inkml:brush xml:id="br0">
      <inkml:brushProperty name="width" value="0.025" units="cm"/>
      <inkml:brushProperty name="height" value="0.025" units="cm"/>
      <inkml:brushProperty name="color" value="#E71224"/>
    </inkml:brush>
  </inkml:definitions>
  <inkml:trace contextRef="#ctx0" brushRef="#br0">17 81 7944,'-1'4'9556,"-2"2"-6324,-6 16-3091,7-10 188,1 0 0,0 0 0,1 0-1,0 0 1,4 21 0,-4-31-288,1 0 0,-1 1 0,1-1 0,0 0 0,-1 0 0,1 0 0,0 0-1,0-1 1,0 1 0,1 0 0,-1 0 0,0 0 0,1-1 0,-1 1 0,1-1 0,-1 1 0,1-1 0,0 0 0,0 0 0,-1 1 0,1-1 0,0 0 0,0-1 0,0 1-1,0 0 1,0 0 0,0-1 0,1 0 0,-1 1 0,0-1 0,0 0 0,0 0 0,0 0 0,0 0 0,1 0 0,-1-1 0,0 1 0,0 0 0,0-1 0,3-1 0,0 0 32,1 0 1,0-1 0,-1 0 0,0 0 0,0 0-1,0-1 1,0 0 0,0 0 0,-1 0 0,0 0-1,0-1 1,0 1 0,0-1 0,4-8 0,1-2-8,0-1 0,-1 1 0,10-30 0,-19 52-115,0 1 0,0 0-1,1 0 1,1 0-1,0-1 1,0 1-1,2 9 1,0 3 12,0-6 14,0 1 0,1-1 0,0 0 0,2 0 0,12 26 0,-16-37 48,-1 0 0,1 0-1,0-1 1,0 1 0,1 0-1,-1-1 1,0 1 0,1-1-1,0 1 1,-1-1 0,1 0-1,0 0 1,5 2 0,-6-4 35,0 1 0,0-1 0,0 0 0,0 0-1,0 0 1,0 0 0,0 0 0,0 0 0,0-1 0,0 1 0,0-1 0,0 1 0,0-1 0,-1 0 0,1 0 0,0 1 0,0-1 0,-1-1 0,1 1 0,0 0 0,-1 0 0,1-1 0,-1 1 0,1 0 0,1-4 0,4-4 39,0 0 1,-1 0-1,0-1 1,-1 0-1,0 0 0,-1 0 1,1-1-1,-2 1 0,0-1 1,0 0-1,-1 0 0,0 0 1,-1 0-1,0-1 0,-1 1 1,-1 0-1,-2-22 0,3 32-100,0 0 0,0 1 0,0-1 0,0 1 0,0-1 0,-1 0 0,1 1 0,0-1-1,0 1 1,0-1 0,-1 0 0,1 1 0,0-1 0,0 1 0,-1-1 0,1 1 0,0-1-1,-1 1 1,1-1 0,-1 1 0,1 0 0,-1-1 0,1 1 0,-1-1 0,1 1 0,-1 0-1,1 0 1,-1-1 0,1 1 0,-2 0 0,2 0-6,-1 0 0,1 0 1,-1 0-1,1 1 0,-1-1 0,1 0 0,0 0 1,-1 1-1,1-1 0,-1 0 0,1 0 0,0 1 1,-1-1-1,1 1 0,0-1 0,-1 0 0,1 1 1,0-1-1,0 1 0,-1-1 0,1 1 1,0-1-1,0 1 0,0-1 0,0 1 0,-1-1 1,1 1-1,0-1 0,0 1 0,0-1 0,0 1 1,0-1-1,0 1 0,1 0 0,-2 2 5,1 1-1,0-1 0,0 1 1,1-1-1,-1 1 0,1-1 1,0 0-1,0 1 1,0-1-1,0 0 0,0 0 1,1 0-1,-1 0 0,1 0 1,0 0-1,0 0 1,0 0-1,0-1 0,0 1 1,1-1-1,-1 1 0,1-1 1,0 0-1,0 0 0,0 0 1,0-1-1,0 1 1,0-1-1,0 1 0,0-1 1,0 0-1,1 0 0,-1-1 1,1 1-1,-1-1 1,0 1-1,1-1 0,-1 0 1,6-1-1,1 0 29,1 0 0,0 0-1,-1-1 1,0-1 0,1 0 0,-1 0-1,0-1 1,-1 0 0,1-1 0,-1 0-1,0-1 1,10-7 0,-14 10-14,0-2 1,0 1 0,0-1-1,0 1 1,-1-1 0,0 0-1,0-1 1,0 1 0,-1-1-1,1 0 1,-1 0-1,-1 0 1,1 0 0,-1 0-1,0-1 1,-1 1 0,1-1-1,-1-6 1,-1 12-13,0 0 0,0 0 0,0 0 0,0-1 0,-1 1 0,1 0 0,0 0 0,-1 1 0,1-1 1,-1 0-1,1 0 0,-1 0 0,1 0 0,-1 0 0,0 0 0,0 1 0,1-1 0,-1 0 0,0 0 0,0 1 0,0-1 0,0 1 0,1-1 0,-1 1 0,0-1 0,0 1 0,0 0 1,0-1-1,0 1 0,0 0 0,0 0 0,-1 0 0,1-1 0,0 1 0,0 0 0,0 0 0,0 1 0,0-1 0,0 0 0,0 0 0,0 0 0,0 1 0,0-1 0,-1 1 0,-3 0-14,1 0-1,0 1 0,0-1 1,-1 1-1,1 0 0,0 0 1,0 0-1,1 0 0,-8 6 1,4 1 5,0-1 1,1 1-1,0 0 1,0 1-1,1-1 1,1 1-1,-1 0 1,2 0 0,-1 1-1,1-1 1,1 1-1,0 0 1,0 0-1,1-1 1,1 1-1,1 20 1,-1-30 14,0 0-1,1 0 1,-1 1 0,0-1 0,1 0 0,-1 0-1,1 1 1,-1-1 0,1 0 0,-1 0 0,1 0 0,0 0-1,0 0 1,0 0 0,-1 0 0,1 0 0,0 0 0,0 0-1,0 0 1,0-1 0,1 1 0,-1 0 0,2 0 0,0 0 3,0 0 1,0 0-1,1-1 1,-1 1 0,0-1-1,1 1 1,-1-1 0,0 0-1,4-1 1,2 0 7,0 0 1,0-1-1,-1-1 0,1 1 1,-1-1-1,11-6 0,2-4-17,-2-1-1,0 0 1,-1-2-1,0 0 1,-1-1-1,-1-1 1,-1 0-1,0-1 1,-1-1 0,15-29-1,-28 47 6,-1 5-63,-2 49 46,1-25 347,1 0 0,1 0 1,7 49-1,-7-74-324,-1 0 0,1 0 0,-1 1 0,1-1 1,0 0-1,0 0 0,0 0 0,0 0 0,0 0 0,0 0 0,0 0 0,1 0 0,-1-1 1,1 1-1,-1 0 0,1-1 0,0 1 0,0-1 0,-1 0 0,1 1 0,0-1 1,0 0-1,1 0 0,-1 0 0,0-1 0,0 1 0,3 0 0,-3-1-229,0 0 0,0 0 0,1-1 0,-1 1 0,0-1-1,0 1 1,1-1 0,-1 0 0,0 0 0,0 0 0,0 0-1,0 0 1,0-1 0,0 1 0,0 0 0,-1-1 0,1 0 0,0 1-1,-1-1 1,0 0 0,1 0 0,-1 0 0,0 0 0,0 0 0,0 0-1,2-3 1,6-24-5574,0-2-2568</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3.044"/>
    </inkml:context>
    <inkml:brush xml:id="br0">
      <inkml:brushProperty name="width" value="0.025" units="cm"/>
      <inkml:brushProperty name="height" value="0.025" units="cm"/>
      <inkml:brushProperty name="color" value="#E71224"/>
    </inkml:brush>
  </inkml:definitions>
  <inkml:trace contextRef="#ctx0" brushRef="#br0">1 0 17136,'0'0'4484,"20"52"-4227,-1-31-225,3 0-641,4 0-1537,-2-3-641,1-3-704,-6-5-481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3.468"/>
    </inkml:context>
    <inkml:brush xml:id="br0">
      <inkml:brushProperty name="width" value="0.025" units="cm"/>
      <inkml:brushProperty name="height" value="0.025" units="cm"/>
      <inkml:brushProperty name="color" value="#E71224"/>
    </inkml:brush>
  </inkml:definitions>
  <inkml:trace contextRef="#ctx0" brushRef="#br0">81 202 9033,'0'0'13789,"-8"-4"-12540,6 3-1196,0 0 1,0 1-1,0-1 1,0 0 0,0 1-1,0-1 1,0 1-1,0 0 1,0 0 0,-1 0-1,1 0 1,0 0-1,0 0 1,0 0-1,0 1 1,-1-1 0,1 1-1,0 0 1,0-1-1,-2 3 1,1-2 2,1 1 0,0 0 1,0 0-1,0 0 0,1 0 0,-1 0 1,0 1-1,1-1 0,-1 1 0,1-1 1,0 1-1,0-1 0,0 1 0,0 0 0,0-1 1,1 1-1,-1 0 0,1 0 0,0-1 1,0 6-1,0-7-68,0 1-1,0-1 1,0 1-1,1-1 1,-1 1 0,1-1-1,-1 0 1,1 1 0,-1-1-1,1 0 1,0 1 0,-1-1-1,1 0 1,0 0 0,0 1-1,0-1 1,0 0-1,0 0 1,0 0 0,1 0-1,-1 0 1,0-1 0,0 1-1,1 0 1,-1-1 0,0 1-1,1 0 1,-1-1-1,1 0 1,-1 1 0,1-1-1,-1 0 1,1 0 0,-1 0-1,2 0 1,12 2-610,-1-2 0,29-2 1,-16 1 342,-10 1 353,-4-1-110,-1 1 1,1 0-1,0 1 1,20 4-1,-32-4 61,1-1 0,0 0 1,-1 1-1,1-1 0,0 1 0,-1 0 0,1-1 1,0 1-1,-1 0 0,1 0 0,-1 0 0,0 0 0,1 0 1,-1 1-1,0-1 0,0 0 0,0 1 0,0-1 1,0 0-1,0 1 0,0-1 0,0 1 0,0 0 1,-1-1-1,1 1 0,-1 0 0,1-1 0,-1 1 0,1 0 1,-1-1-1,0 1 0,0 0 0,0 0 0,0-1 1,0 1-1,-1 0 0,1 0 0,0-1 0,-1 1 0,-1 3 1,1-1 65,-1 0 0,-1-1 1,1 1-1,0 0 1,-1-1-1,0 0 0,0 1 1,0-1-1,0 0 0,0-1 1,-1 1-1,1 0 0,-8 3 1,-53 25 464,55-27-507,2-1-140,-1 0 0,0 0-1,1-1 1,-1 0 0,0 0 0,-1-1 0,1 0-1,0 0 1,0-1 0,-16-1 0,23 1-64,1-1 0,-1 1 0,0-1 0,0 1 0,0-1 0,1 0 0,-1 1-1,0-1 1,1 0 0,-1 0 0,0 1 0,1-1 0,-1 0 0,1 0 0,0 0 0,-1 0 0,1 0 0,0 0 0,-1 0 0,1 1 0,0-1 0,0 0 0,0 0 0,0 0 0,0 0 0,0 0 0,0 0 0,0 0 0,0 0 0,0 0 0,0 0 0,1 0 0,-1 0 0,1-1 0,11-36-6393,5 9-93</inkml:trace>
  <inkml:trace contextRef="#ctx0" brushRef="#br0" timeOffset="1">299 0 6054,'0'0'17680,"0"11"-17343,0-4-333,7 150 1009,-6-141-859,2 0-1,0-1 1,1 1 0,0-1 0,1 0 0,1 0 0,0 0 0,12 18 0,-17-31-264,1 1 0,0-1 0,0 0-1,0 0 1,0 0 0,0 0 0,0 0 0,0 0 0,5 1-1,12 0-5300,-18-8-215,-1-7-3039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3.815"/>
    </inkml:context>
    <inkml:brush xml:id="br0">
      <inkml:brushProperty name="width" value="0.025" units="cm"/>
      <inkml:brushProperty name="height" value="0.025" units="cm"/>
      <inkml:brushProperty name="color" value="#E71224"/>
    </inkml:brush>
  </inkml:definitions>
  <inkml:trace contextRef="#ctx0" brushRef="#br0">22 93 9673,'0'0'9609,"-21"-52"-8039,44 45-353,7 1-96,6 1-705,3 3-288,2 0-96,4 0-640,-6-5-1826,-1-3-3748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5.668"/>
    </inkml:context>
    <inkml:brush xml:id="br0">
      <inkml:brushProperty name="width" value="0.025" units="cm"/>
      <inkml:brushProperty name="height" value="0.025" units="cm"/>
      <inkml:brushProperty name="color" value="#E71224"/>
    </inkml:brush>
  </inkml:definitions>
  <inkml:trace contextRef="#ctx0" brushRef="#br0">1 1 12204,'0'0'7591,"0"55"-6630,0-31-545,5 4-352,4 0-32,-4-2-32,2-3 32,-3-3-32,-1-5-544,3-6-674,-6-5-1344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6.013"/>
    </inkml:context>
    <inkml:brush xml:id="br0">
      <inkml:brushProperty name="width" value="0.025" units="cm"/>
      <inkml:brushProperty name="height" value="0.025" units="cm"/>
      <inkml:brushProperty name="color" value="#E71224"/>
    </inkml:brush>
  </inkml:definitions>
  <inkml:trace contextRef="#ctx0" brushRef="#br0">1 0 14510,'0'0'1089,"0"52"320,0-29-448,0 5-224,0-2-417,0 0-224,0-4-64,0-2 0,0-4 0,0-3-32,0-6-993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6.403"/>
    </inkml:context>
    <inkml:brush xml:id="br0">
      <inkml:brushProperty name="width" value="0.025" units="cm"/>
      <inkml:brushProperty name="height" value="0.025" units="cm"/>
      <inkml:brushProperty name="color" value="#E71224"/>
    </inkml:brush>
  </inkml:definitions>
  <inkml:trace contextRef="#ctx0" brushRef="#br0">6 0 13805,'0'0'4452,"-5"2"-7911,17 11 448,4-2-1249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6.748"/>
    </inkml:context>
    <inkml:brush xml:id="br0">
      <inkml:brushProperty name="width" value="0.025" units="cm"/>
      <inkml:brushProperty name="height" value="0.025" units="cm"/>
      <inkml:brushProperty name="color" value="#E71224"/>
    </inkml:brush>
  </inkml:definitions>
  <inkml:trace contextRef="#ctx0" brushRef="#br0">89 1 13261,'0'0'7676,"-9"0"-6955,2 0-635,0 0 1,0 0-1,0 1 1,0 1-1,-13 3 1,19-5-82,-1 0 0,1 1 0,0 0-1,0-1 1,-1 1 0,1 0 0,0-1 0,0 1 0,0 0-1,0 0 1,-1 0 0,1 0 0,1 0 0,-1 0 0,0 0 0,0 0-1,0 1 1,1-1 0,-1 0 0,0 0 0,1 1 0,-1-1-1,1 0 1,0 1 0,-1-1 0,1 1 0,0-1 0,0 1 0,0-1-1,0 0 1,0 1 0,0-1 0,0 1 0,0-1 0,1 0-1,-1 1 1,1-1 0,-1 0 0,1 1 0,-1-1 0,1 0 0,0 1-1,-1-1 1,1 0 0,1 1 0,1 1-11,0 0 0,0 0-1,1 0 1,-1-1 0,1 1 0,-1-1 0,1 0 0,-1 0 0,1-1 0,8 3-1,22 14-32,-24-10 20,0 0 0,-1 1-1,0 0 1,15 20 0,-22-26 60,1 1 1,-1 0-1,0 0 1,0 0-1,0 0 1,0 0 0,-1 1-1,1-1 1,-1 0-1,0 1 1,-1-1-1,1 1 1,-1-1-1,0 1 1,0-1-1,0 1 1,-2 6-1,2-9-2,-1 0 0,0-1 0,0 1 0,0 0-1,0-1 1,0 1 0,0-1 0,0 0 0,0 1 0,-1-1-1,1 0 1,-1 0 0,1 0 0,0 1 0,-1-2-1,0 1 1,1 0 0,-1 0 0,0 0 0,1-1-1,-1 1 1,0-1 0,0 1 0,1-1 0,-1 0 0,0 0-1,0 0 1,0 0 0,0 0 0,1 0 0,-1 0-1,0-1 1,-2 0 0,-1 1-220,1-1 1,0 0-1,0 0 0,-1 0 0,1-1 0,0 0 1,0 1-1,0-1 0,1-1 0,-1 1 1,0 0-1,-6-7 0,8 7-523,0-1 0,0 0 0,0 0 0,1 0 0,-1-1 0,1 1 0,-1 0 0,1-1 0,0 1 1,1 0-1,-1-1 0,0 1 0,1-1 0,0-5 0,0-9-3764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7.095"/>
    </inkml:context>
    <inkml:brush xml:id="br0">
      <inkml:brushProperty name="width" value="0.025" units="cm"/>
      <inkml:brushProperty name="height" value="0.025" units="cm"/>
      <inkml:brushProperty name="color" value="#E71224"/>
    </inkml:brush>
  </inkml:definitions>
  <inkml:trace contextRef="#ctx0" brushRef="#br0">41 58 8488,'0'0'4361,"1"-9"-1990,4-39 1312,-5 48-2460,4 32 58,-1-2-1013,3 0 0,0 0 0,2-1 0,1 0 0,1 0 1,1-1-1,2 0 0,21 34 0,-19-48-472,-15-14 160,1 0-1,-1 0 1,0 0 0,0 0 0,1 0 0,-1 0 0,0 0-1,0 0 1,1 0 0,-1 0 0,0 0 0,1-1 0,-1 1-1,0 0 1,0 0 0,1 0 0,-1 0 0,0 0 0,0-1-1,0 1 1,1 0 0,-1 0 0,0 0 0,0-1 0,0 1-1,1 0 1,-1 0 0,0 0 0,0-1 0,0 1 0,0 0-1,0-1 1,0 1 0,0 0 0,0 0 0,1-1 0,-1-1-78,0 0 1,0-1 0,0 1 0,0 0-1,0 0 1,0-1 0,0 1 0,-1 0 0,1 0-1,-1 0 1,0-1 0,1 1 0,-1 0-1,-2-3 1,-19-28 111,-52-57 0,11 14 1653,55 60-469,26 15-754,-10 1-546,45 8-841,10 0-5881,-42-8 922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7.469"/>
    </inkml:context>
    <inkml:brush xml:id="br0">
      <inkml:brushProperty name="width" value="0.025" units="cm"/>
      <inkml:brushProperty name="height" value="0.025" units="cm"/>
      <inkml:brushProperty name="color" value="#E71224"/>
    </inkml:brush>
  </inkml:definitions>
  <inkml:trace contextRef="#ctx0" brushRef="#br0">108 124 13549,'0'0'10746,"-9"0"-10212,5-1-520,1 1 0,0 0 0,-1 0 0,1 0 0,0 0 0,-1 1 0,1 0 0,0-1 0,-1 1 0,1 0 0,0 1 0,0-1 0,-4 2 0,3 0-10,1 0-1,-1 0 0,1 1 0,0-1 0,0 1 1,0 0-1,0-1 0,0 1 0,1 1 0,0-1 1,-3 7-1,3-7 20,1 0 1,-1 0-1,1 0 1,-1 1-1,1-1 1,1 1-1,-1-1 1,1 0-1,-1 1 1,1-1-1,1 1 1,0 7-1,-1-11-14,1 0 0,-1 1-1,1-1 1,-1 0 0,1 0-1,-1 0 1,1-1 0,-1 1-1,1 0 1,0 0 0,-1 0-1,1 0 1,0 0 0,0-1-1,0 1 1,0 0 0,0-1-1,0 1 1,0-1 0,0 1-1,1 0 1,0-1 4,1 1 1,-1-1-1,1 0 0,-1 0 1,1 0-1,-1 0 0,0-1 1,1 1-1,-1 0 1,1-1-1,-1 0 0,0 0 1,4-1-1,3-3 4,-1 0 0,0 0 0,0 0 1,0-1-1,-1 0 0,0-1 0,0 0 0,0 0 0,8-13 1,0-1-83,0-1 1,14-31 0,-20 31 135,-2 0 0,6-26 0,-24 73-6,1 1 0,1 0-1,2 1 1,0 0 0,2 0 0,1 0-1,0 54 1,4-79-120,-1-1 0,1 1 0,0-1 0,1 0-1,-1 1 1,0-1 0,0 0 0,0 1 0,1-1 0,-1 0 0,1 1 0,-1-1 0,1 0-1,0 0 1,-1 0 0,1 1 0,0-1 0,0 0 0,0 0 0,0 0 0,0 0 0,0 0-1,0-1 1,0 1 0,0 0 0,0 0 0,0-1 0,0 1 0,1 0 0,-1-1 0,0 0-1,1 1 1,-1-1 0,0 0 0,1 1 0,-1-1 0,0 0 0,1 0 0,-1 0 0,0 0-1,1 0 1,-1-1 0,1 1 0,-1 0 0,0-1 0,0 1 0,1 0 0,-1-1 0,2 0-1,3-2-873,1 0 0,-1 0-1,0-1 1,0 1 0,0-1-1,0-1 1,-1 1 0,6-6-1,11-17-4712,1-4-1843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9.684"/>
    </inkml:context>
    <inkml:brush xml:id="br0">
      <inkml:brushProperty name="width" value="0.025" units="cm"/>
      <inkml:brushProperty name="height" value="0.025" units="cm"/>
    </inkml:brush>
  </inkml:definitions>
  <inkml:trace contextRef="#ctx0" brushRef="#br0">18 1 8488,'0'0'9513,"-12"63"-9097,7-37 97,5 2-257,1-1-224,15-1-448,6-7-1602,3-6-2082,3-6-1377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7.810"/>
    </inkml:context>
    <inkml:brush xml:id="br0">
      <inkml:brushProperty name="width" value="0.025" units="cm"/>
      <inkml:brushProperty name="height" value="0.025" units="cm"/>
      <inkml:brushProperty name="color" value="#E71224"/>
    </inkml:brush>
  </inkml:definitions>
  <inkml:trace contextRef="#ctx0" brushRef="#br0">57 1 1698,'0'0'18193,"-6"9"-17344,-29 58 492,32-60-1119,0 1 0,1-1 0,0 0 0,0 1 0,1-1 0,-1 1 0,2-1 0,-1 1-1,2 12 1,-1-18-212,0-1-1,1 0 1,-1 1-1,1-1 1,-1 0-1,1 0 0,-1 1 1,1-1-1,0 0 1,0 0-1,0 0 1,0 0-1,0 0 0,0 0 1,0 0-1,0 0 1,0 0-1,0-1 1,0 1-1,0 0 0,1-1 1,-1 1-1,0 0 1,0-1-1,1 0 1,-1 1-1,0-1 1,1 0-1,-1 0 0,1 0 1,-1 0-1,0 0 1,1 0-1,-1 0 1,0 0-1,1 0 0,-1-1 1,0 1-1,1 0 1,-1-1-1,2-1 1,3 1-64,-1-1 1,0 0-1,0 0 1,0 0-1,-1-1 1,1 0-1,0 0 1,-1 0-1,7-6 1,-5 2-41,1 0 0,-1-1 0,-1 0 0,0 0 0,0 0 0,0-1 0,-1 0 0,0 0 0,-1 0 0,0 0 0,0 0 0,-1 0 0,-1-1 0,2-16 0,-12 29 548,4 3-395,1 1-1,0-1 1,0 1 0,1 0 0,0 0-1,0 0 1,0 1 0,1-1 0,0 1-1,-1 12 1,1-5 6,0 1 0,2 0 0,-1 0 0,4 20 1,-3-35-112,0 1 0,1-1 0,-1 0 1,0 0-1,1 1 0,-1-1 1,1 0-1,-1 0 0,1 0 1,0 0-1,0 0 0,-1 1 1,1-1-1,0-1 0,0 1 1,0 0-1,0 0 0,0 0 0,0 0 1,0-1-1,0 1 0,1 0 1,-1-1-1,0 1 0,0-1 1,0 0-1,1 1 0,-1-1 1,0 0-1,1 0 0,-1 0 0,0 0 1,0 0-1,1 0 0,-1 0 1,0 0-1,1 0 0,-1 0 1,0-1-1,2 0 0,2 0-779,1 0 0,-1-1 0,0 0 0,1 0 0,-1 0-1,0-1 1,0 0 0,5-4 0,23-19-6366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8.235"/>
    </inkml:context>
    <inkml:brush xml:id="br0">
      <inkml:brushProperty name="width" value="0.025" units="cm"/>
      <inkml:brushProperty name="height" value="0.025" units="cm"/>
      <inkml:brushProperty name="color" value="#E71224"/>
    </inkml:brush>
  </inkml:definitions>
  <inkml:trace contextRef="#ctx0" brushRef="#br0">136 1 14862,'0'0'2018,"-11"11"-198,-2 1-1466,-2 2 342,0 1 0,0 1 0,2 0 0,0 0 0,0 1 0,-12 25 1,25-42-697,0 1-1,0-1 1,-1 0 0,1 1 0,0-1 0,0 1 0,0-1 0,-1 1 0,1-1 0,0 1-1,0-1 1,0 1 0,0-1 0,0 1 0,0-1 0,0 1 0,0-1 0,0 1 0,0-1 0,0 1-1,1-1 1,-1 1 0,0-1 0,0 1 0,0-1 0,1 1 0,-1-1 0,0 1 0,0-1-1,1 0 1,-1 1 0,0-1 0,1 1 0,-1-1 0,1 0 0,-1 1 0,0-1 0,1 0 0,-1 0-1,1 1 1,28-2-629,38-20-1267,-61 19 1607,13-6-261,-12 5 496,0 0 1,0 1 0,1 0-1,-1 0 1,0 0 0,13 0-1,-19 2 93,-1 0 0,0 0 0,1 0 0,-1 0-1,0 0 1,0 0 0,1 0 0,-1 0 0,0 0-1,0 0 1,1 0 0,-1 0 0,0 0-1,0 1 1,1-1 0,-1 0 0,0 0 0,0 0-1,1 1 1,-1-1 0,0 0 0,0 0 0,0 0-1,0 1 1,1-1 0,-1 0 0,0 0-1,0 1 1,0-1 0,0 0 0,0 0 0,0 1-1,0-1 1,0 0 0,0 1 0,0-1 0,0 0-1,0 0 1,0 1 0,0-1 0,0 0-1,0 1 1,-6 18 968,-14 16-62,18-33-948,-14 20 581,-31 34 0,43-52-712,1 0 0,-1 0 0,0 0-1,-1-1 1,1 0 0,-1 1 0,1-2 0,-1 1 0,0 0 0,0-1 0,0 0-1,0 0 1,0-1 0,-1 1 0,-9 0 0,5-6-5418,5-14-6999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8.628"/>
    </inkml:context>
    <inkml:brush xml:id="br0">
      <inkml:brushProperty name="width" value="0.025" units="cm"/>
      <inkml:brushProperty name="height" value="0.025" units="cm"/>
      <inkml:brushProperty name="color" value="#E71224"/>
    </inkml:brush>
  </inkml:definitions>
  <inkml:trace contextRef="#ctx0" brushRef="#br0">65 1 7783,'0'0'9321,"-40"63"-7527,26-32-481,7-1-512,3 2-513,4-5-256,0-1-544,0-5-1282,0-4-1473,6-5-1185,-6-7-1410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8.962"/>
    </inkml:context>
    <inkml:brush xml:id="br0">
      <inkml:brushProperty name="width" value="0.025" units="cm"/>
      <inkml:brushProperty name="height" value="0.025" units="cm"/>
      <inkml:brushProperty name="color" value="#E71224"/>
    </inkml:brush>
  </inkml:definitions>
  <inkml:trace contextRef="#ctx0" brushRef="#br0">1 115 11755,'0'-8'2541,"0"5"-2260,-1-1 1,1 1-1,0-1 0,0 1 1,0-1-1,1 1 0,-1 0 0,1-1 1,0 1-1,0-1 0,0 1 1,0 0-1,1 0 0,-1 0 0,1 0 1,0 0-1,0 0 0,0 0 0,0 0 1,0 1-1,1-1 0,-1 1 1,1-1-1,0 1 0,-1 0 0,1 0 1,0 0-1,5-1 0,6-2-20,1 1 0,0 0 0,0 1 0,1 1-1,-1 0 1,27 1 0,-16 2-205,0 1 0,0 0 0,31 9 0,-48-9-54,1 1-1,-1 0 1,0 0-1,0 1 0,0 0 1,0 1-1,12 9 1,-19-13 0,-1 0 1,1 1-1,-1-1 1,1 1-1,-1-1 0,0 1 1,0 0-1,0-1 1,0 1-1,0 0 1,0 0-1,0-1 0,0 1 1,-1 0-1,1 0 1,-1 0-1,1 3 0,-2-3 9,1 1 0,0 0 0,-1-1 0,0 1 0,1-1 0,-1 1 0,0-1-1,0 0 1,-1 1 0,1-1 0,0 0 0,-1 0 0,0 0 0,1 0-1,-1 0 1,0 0 0,-2 2 0,-10 9 90,-1-1 0,-1 0 0,-30 18 0,-8-6-1588,47-22 468,0 0 0,0 0 0,-1-1 1,1 0-1,-9 0 0,10-3-3225,5-9-1671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9.307"/>
    </inkml:context>
    <inkml:brush xml:id="br0">
      <inkml:brushProperty name="width" value="0.025" units="cm"/>
      <inkml:brushProperty name="height" value="0.025" units="cm"/>
      <inkml:brushProperty name="color" value="#E71224"/>
    </inkml:brush>
  </inkml:definitions>
  <inkml:trace contextRef="#ctx0" brushRef="#br0">0 1 14318,'0'0'9769,"4"57"-8968,-3-23-545,-1 4-192,4 3-32,-2-3 160,3 0 0,0-5-96,1-4-64,1-5-32,2-5-576,-4-10-1698,-3-5-2114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29.648"/>
    </inkml:context>
    <inkml:brush xml:id="br0">
      <inkml:brushProperty name="width" value="0.025" units="cm"/>
      <inkml:brushProperty name="height" value="0.025" units="cm"/>
      <inkml:brushProperty name="color" value="#E71224"/>
    </inkml:brush>
  </inkml:definitions>
  <inkml:trace contextRef="#ctx0" brushRef="#br0">6 111 7911,'0'0'6428,"-1"-8"-3508,0 4-2699,0 1-38,1 0 0,-1 1 1,0-1-1,1 1 0,-1-1 0,1 0 0,0 1 1,0-1-1,0 0 0,0 0 0,1 1 1,-1-1-1,1 1 0,0-1 0,-1 0 0,1 1 1,0-1-1,0 1 0,1-1 0,-1 1 1,0 0-1,1 0 0,0 0 0,-1-1 0,1 2 1,0-1-1,0 0 0,0 0 0,0 0 1,1 1-1,-1-1 0,4-1 0,7-1-67,-1 0-1,1 0 0,0 2 1,0-1-1,1 2 1,-1 0-1,0 0 1,0 1-1,1 1 0,14 2 1,-21-2-81,1 0 0,-1 0 0,0 1 0,0 0 0,0 0 0,0 1 0,0 0 0,0 0 0,0 0 0,-1 1 0,0 0 0,0 0 0,0 1 0,0 0 0,-1 0 0,1 0 0,-1 0 0,0 1 0,5 9 0,-8-11-3,-1 0-1,1 1 1,-1-1 0,0 1 0,0 0-1,-1-1 1,1 1 0,-1 0-1,0-1 1,0 1 0,0 0-1,-1-1 1,0 1 0,0 0-1,0-1 1,0 1 0,-1-1-1,0 0 1,0 1 0,0-1-1,0 0 1,-1 0 0,1 0 0,-1-1-1,0 1 1,0-1 0,-1 1-1,1-1 1,-1 0 0,-7 5-1,8-6-542,-1 0 0,0 0 0,0 0 0,1-1 0,-1 1 0,0-1 0,0 0 0,0 0 0,-1-1 0,1 1 0,0-1 0,0 0 0,0 0 0,-5-1-1,-8-2-8146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0.572"/>
    </inkml:context>
    <inkml:brush xml:id="br0">
      <inkml:brushProperty name="width" value="0.025" units="cm"/>
      <inkml:brushProperty name="height" value="0.025" units="cm"/>
      <inkml:brushProperty name="color" value="#E71224"/>
    </inkml:brush>
  </inkml:definitions>
  <inkml:trace contextRef="#ctx0" brushRef="#br0">112 24 5894,'0'0'15465,"-8"-2"-14910,6 1-535,-1 1-1,1-1 1,-1 1-1,1 0 1,-1 0-1,1 0 1,-1 0 0,1 0-1,-1 1 1,1-1-1,0 1 1,-1-1-1,1 1 1,-1 0 0,1 0-1,0 0 1,0 0-1,0 0 1,-4 3-1,2 0 12,1-1 0,0 1 0,-1 0 0,1 0 0,1 0 0,-1 1 0,1-1 0,-1 0 0,1 1 0,1 0 0,-3 8 0,-1 2 200,1-1 0,1 1-1,0 0 1,0 17-1,3-30-203,0 1 0,-1-1-1,1 1 1,0-1 0,1 0-1,-1 1 1,0-1 0,1 1 0,-1-1-1,1 0 1,0 1 0,0-1-1,0 0 1,0 0 0,0 1-1,0-1 1,0 0 0,1 0 0,-1 0-1,1-1 1,0 1 0,-1 0-1,1 0 1,0-1 0,0 1-1,0-1 1,0 0 0,0 0 0,1 0-1,-1 0 1,0 0 0,0 0-1,1 0 1,2 0 0,2 0-19,1-1 0,-1 0 0,0 0 0,0-1 0,1 0 0,-1 0 0,0-1 0,0 1 0,0-2 0,0 1 0,0-1 0,-1 0 0,1 0 1,-1-1-1,0 0 0,0 0 0,0 0 0,0-1 0,-1 0 0,0 0 0,0 0 0,7-10 0,-5 5-29,0 0 0,0 0 1,-1-1-1,0 0 0,-1 0 0,-1 0 0,0 0 0,0-1 1,-1 0-1,0 0 0,-1 0 0,1-22 0,-3 34 25,0-1 1,0 1-1,0 0 0,0-1 0,0 1 0,0-1 0,0 1 0,-1 0 0,1-1 0,0 1 0,0 0 0,0-1 0,-1 1 0,1 0 1,0-1-1,0 1 0,-1 0 0,1-1 0,0 1 0,-1 0 0,1 0 0,0-1 0,-1 1 0,1 0 0,0 0 0,-1 0 1,1-1-1,0 1 0,-1 0 0,1 0 0,-1 0 0,1 0 0,0 0 0,-1 0 0,1 0 0,-1 0 0,1 0 0,0 0 0,-1 0 1,1 0-1,-1 0 0,1 0 0,0 0 0,-1 1 0,1-1 0,-1 0 0,1 0 0,0 0 0,-1 1 0,1-1 0,0 0 1,-1 0-1,1 1 0,0-1 0,0 0 0,-1 0 0,1 1 0,0-1 0,0 0 0,-1 1 0,-20 22 46,15-9-39,1 1 0,1 0 0,-4 23 0,7-31 60,0 1 1,0-1-1,1 0 1,0 1-1,0-1 0,1 0 1,0 1-1,0-1 1,4 13-1,-4-18-52,0 0-1,0 0 1,1 0-1,-1 0 1,1 0-1,-1 0 1,1-1-1,-1 1 1,1 0-1,0-1 1,0 1-1,0-1 1,0 0-1,0 1 0,0-1 1,0 0-1,0 0 1,0 0-1,1-1 1,-1 1-1,0-1 1,0 1-1,1-1 1,-1 0-1,1 1 1,-1-1-1,0-1 1,1 1-1,-1 0 1,0 0-1,1-1 1,-1 1-1,0-1 0,0 0 1,1 0-1,-1 0 1,0 0-1,2-2 1,6-1 7,-1-1 0,1 0 0,-1-1 0,0 0 0,-1-1 0,0 1 0,9-10 0,-9 6-25,-1 0-1,-1-1 1,0 0-1,0 0 0,-1 0 1,0-1-1,-1 1 1,0-1-1,-1 0 1,0 0-1,1-17 1,-6 40 56,0 0 1,1 0 0,0 1 0,0-1 0,2 0 0,-1 1 0,5 20 0,-4-29-40,0-1 0,0 1 0,0 0 0,0 0 0,1 0 0,-1-1 0,1 1 0,-1 0 0,1-1 0,0 0 0,0 1 0,0-1 0,1 0 0,-1 0 0,0 0 0,1 0 0,-1 0 0,1-1 0,0 1 0,-1-1 0,1 0 0,0 0 1,0 0-1,0 0 0,0 0 0,0-1 0,0 1 0,0-1 0,0 0 0,0 0 0,0 0 0,0 0 0,0 0 0,3-1 0,-1-1 15,0 1 1,-1-1-1,1 0 0,-1 0 1,1 0-1,-1 0 1,0-1-1,0 0 0,0 0 1,-1 0-1,1 0 1,0 0-1,-1-1 0,0 0 1,0 0-1,0 0 0,-1 0 1,1 0-1,-1 0 1,2-5-1,4-7-41,-1-1 1,9-31-1,-15 45-45,-3 17 54,-1 9-20,1 0 1,1 46 0,1-68-39,0 1-1,1-1 1,-1 1-1,1 0 1,-1-1-1,1 1 1,0-1-1,-1 1 1,1-1 0,0 0-1,0 1 1,0-1-1,0 0 1,0 1-1,0-1 1,1 0-1,-1 0 1,0 0-1,1 0 1,-1 0-1,0 0 1,1-1 0,-1 1-1,1 0 1,-1-1-1,1 1 1,0-1-1,-1 1 1,1-1-1,0 0 1,-1 0-1,1 0 1,0 0 0,-1 0-1,4 0 1,0-1-784,1 1 1,0-1-1,-1 0 0,1 0 1,-1-1-1,0 1 1,1-1-1,-1-1 1,8-3-1,17-16-7220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0.996"/>
    </inkml:context>
    <inkml:brush xml:id="br0">
      <inkml:brushProperty name="width" value="0.025" units="cm"/>
      <inkml:brushProperty name="height" value="0.025" units="cm"/>
      <inkml:brushProperty name="color" value="#E71224"/>
    </inkml:brush>
  </inkml:definitions>
  <inkml:trace contextRef="#ctx0" brushRef="#br0">113 223 4773,'0'0'10121,"-9"7"-6742,3-3-3129,-8 6 1211,0 0 0,-23 25 1,34-32-1262,0 0 0,0 0 0,0 1 0,1 0 0,-1-1 0,1 1 0,0 0 0,0 0 0,0 0 0,1 0 0,-1 1 1,1-1-1,0 0 0,0 1 0,0-1 0,1 1 0,0-1 0,0 8 0,1-10-193,0 0 1,0-1-1,0 1 0,0-1 1,0 1-1,1-1 0,-1 0 1,0 1-1,1-1 0,-1 0 1,1 0-1,0 0 0,-1 0 1,1 0-1,0-1 0,-1 1 1,1 0-1,0-1 0,0 1 1,0-1-1,-1 0 0,1 1 1,0-1-1,0 0 0,0 0 1,0 0-1,0-1 0,0 1 1,1-1-1,6 1-57,0-1 0,0 0 0,0 0 0,-1-1 0,11-4 0,-10 1 14,1 0-1,-1-1 1,0 0 0,0-1-1,-1 1 1,0-2 0,0 1-1,0-1 1,-1-1 0,-1 1-1,1-1 1,-1 0 0,-1-1-1,0 1 1,0-1 0,5-17-1,-4 10 114,0 0 1,-2 0-1,0-1 0,-1 1 0,-1-1 1,0 0-1,-1 1 0,-1-1 0,-4-26 1,5 43-73,-1 0 0,0-1 0,-1 1 0,1 0 1,0-1-1,0 1 0,0 0 0,-1 0 0,1-1 1,-1 1-1,1 0 0,-1 0 0,0 0 0,1-1 1,-1 1-1,0 0 0,0 0 0,1 0 0,-1 0 0,0 0 1,0 0-1,0 1 0,-1-1 0,1 0 0,0 0 1,0 1-1,0-1 0,0 1 0,-1-1 0,1 1 1,0-1-1,0 1 0,-1 0 0,1-1 0,0 1 1,-1 0-1,1 0 0,0 0 0,-1 0 0,1 0 1,0 1-1,-1-1 0,1 0 0,-3 1 0,-1 2 8,-1-1-1,0 1 1,1 0 0,0 0-1,-1 1 1,1 0-1,1 0 1,-7 5 0,-2 5-6,0 1 0,1 0-1,1 0 1,-12 21 0,19-29-10,0 1-1,0 0 0,1 0 0,0 0 0,0 0 1,1 1-1,0-1 0,1 1 0,-1-1 1,2 1-1,-1 14 0,2-21-45,-1 0-1,1-1 1,0 1 0,0 0-1,0 0 1,0 0 0,0-1-1,0 1 1,0-1 0,0 1-1,0 0 1,1-1 0,-1 0-1,1 1 1,-1-1 0,1 0-1,0 0 1,-1 0 0,1 0-1,0 0 1,0 0 0,0-1-1,-1 1 1,1-1 0,0 1 0,0-1-1,0 1 1,3-1 0,66 3-2277,-57-3 1630,-4-1 535,-1 1 1,0 0-1,0 1 1,0 0-1,1 1 1,-1 0-1,10 4 0,-17-5 155,1 0-1,-1 1 1,0-1-1,1 1 0,-1 0 1,0 0-1,0-1 1,0 2-1,0-1 0,0 0 1,-1 0-1,1 1 1,-1-1-1,1 0 0,-1 1 1,0 0-1,0-1 1,0 1-1,0 0 0,0-1 1,-1 1-1,1 0 1,-1 0-1,0 0 0,0-1 1,0 7-1,-1 34-1087,-2-29-2713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1.924"/>
    </inkml:context>
    <inkml:brush xml:id="br0">
      <inkml:brushProperty name="width" value="0.025" units="cm"/>
      <inkml:brushProperty name="height" value="0.025" units="cm"/>
      <inkml:brushProperty name="color" value="#E71224"/>
    </inkml:brush>
  </inkml:definitions>
  <inkml:trace contextRef="#ctx0" brushRef="#br0">0 0 8008,'0'0'16735,"5"13"-15950,-2-3-672,-1 1-1,1-1 1,-1 1 0,-1 0-1,0 0 1,-1 0 0,0 0-1,0 0 1,-4 17 0,-3 35 394,7-62-503,0-1 0,0 1 1,1-1-1,-1 1 0,0-1 0,0 1 1,1-1-1,-1 1 0,1-1 0,-1 1 1,0-1-1,1 0 0,-1 1 1,1-1-1,-1 1 0,1-1 0,-1 0 1,1 0-1,-1 1 0,1-1 0,0 0 1,-1 0-1,1 1 0,-1-1 1,1 0-1,0 0 0,-1 0 0,1 0 1,-1 0-1,1 0 0,0 0 1,-1 0-1,1 0 0,-1-1 0,1 1 1,-1 0-1,1 0 0,0 0 0,-1-1 1,1 1-1,-1 0 0,1 0 1,-1-1-1,1 1 0,0-1 0,28-14 109,-15 1-139,-1 0 0,-1 0 0,0-1-1,-1-1 1,13-23 0,14-21 194,-43 122 88,-1-40-247,4-14 82,-1 1 0,2 0 0,-1 0 1,0 12-1,4-20-77,0-1 0,0 0 0,1 1 0,-1-1 0,0 0 0,0-1 0,0 1 1,0 0-1,0-1 0,0 1 0,0-1 0,0 1 0,4-3 0,8-5-203,-1-1 0,0-1-1,0 0 1,12-12 0,4-4 41,-33 58 388,1-10-188,1 0 1,1 1-1,1-1 0,3 29 1,-3-50-45,0 0 1,0-1 0,0 1 0,0 0 0,0 0-1,0-1 1,0 1 0,0 0 0,1 0-1,-1-1 1,0 1 0,1 0 0,-1 0 0,0-1-1,1 1 1,-1-1 0,1 1 0,-1 0-1,1-1 1,-1 1 0,1-1 0,-1 1 0,1-1-1,0 1 1,-1-1 0,1 1 0,0-1-1,0 0 1,-1 1 0,1-1 0,0 0 0,-1 0-1,1 0 1,0 1 0,0-1 0,0 0-1,-1 0 1,1 0 0,0 0 0,0 0 0,-1-1-1,1 1 1,0 0 0,0 0 0,0 0-1,-1-1 1,1 1 0,0 0 0,-1-1-1,1 1 1,1-1 0,1-1-91,0 0 0,0 0 0,0 0 0,0-1 0,0 1 0,0-1 0,-1 1 1,1-1-1,3-6 0,-4 3-1086,1 0 1,-2 0 0,1 0 0,-1 0-1,0 0 1,1-10 0,-1 8-981,1-16-6938</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2.554"/>
    </inkml:context>
    <inkml:brush xml:id="br0">
      <inkml:brushProperty name="width" value="0.025" units="cm"/>
      <inkml:brushProperty name="height" value="0.025" units="cm"/>
      <inkml:brushProperty name="color" value="#E71224"/>
    </inkml:brush>
  </inkml:definitions>
  <inkml:trace contextRef="#ctx0" brushRef="#br0">0 151 4292,'0'0'18054,"12"-2"-16596,3-2-1199,-1-1 0,1 0 0,-1 0 0,23-13 0,-33 16-186,1-1 0,-1 1 0,0-1 1,0 1-1,0-1 0,0 0 0,0-1 0,0 1 0,-1-1 0,0 0 0,0 0 1,0 0-1,0 0 0,0 0 0,-1 0 0,0-1 0,0 1 0,0-1 1,-1 0-1,1 0 0,0-7 0,-2 11-47,1 0-1,-1 0 1,0 0 0,-1 0 0,1 1 0,0-1-1,0 0 1,0 0 0,0 0 0,-1 0-1,1 1 1,0-1 0,-1 0 0,1 0 0,0 1-1,-1-1 1,1 0 0,-1 1 0,1-1-1,-1 0 1,0 1 0,1-1 0,-1 1 0,0-1-1,1 1 1,-1-1 0,0 1 0,0-1-1,1 1 1,-2 0 0,-1-1-13,1 1-1,0 0 1,-1-1 0,1 1 0,-1 1-1,1-1 1,-1 0 0,1 0 0,-1 1-1,-3 1 1,-1 0-25,1 1 0,-1-1 0,1 2 0,-1-1 0,1 1 0,0-1 0,-6 7 0,4-1 10,1-1 0,0 1 0,1 0 0,0 1-1,-6 12 1,9-17 15,1 0-1,0 0 1,0 1-1,0-1 1,1 0-1,0 1 1,0 0-1,0-1 1,1 1-1,0-1 1,0 1-1,1 7 1,0-11-8,0 0 1,0 0-1,0 0 0,0-1 0,0 1 1,1 0-1,-1 0 0,1-1 1,-1 1-1,1-1 0,0 1 1,-1-1-1,1 0 0,0 0 1,0 0-1,0 0 0,0 0 1,0 0-1,0 0 0,0-1 1,0 1-1,0-1 0,0 1 1,0-1-1,1 0 0,-1 0 1,0 0-1,0 0 0,4-1 0,-1 1-314,1 0 0,-1-1 0,1 1 0,-1-1 0,0 0 0,1-1 0,-1 0 0,0 1 0,0-2 0,9-3-1,-10 2-1234,1-1 0,-1 1 0,0-1-1,0 1 1,0-1 0,5-9-1,3-11-8550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0.654"/>
    </inkml:context>
    <inkml:brush xml:id="br0">
      <inkml:brushProperty name="width" value="0.025" units="cm"/>
      <inkml:brushProperty name="height" value="0.025" units="cm"/>
    </inkml:brush>
  </inkml:definitions>
  <inkml:trace contextRef="#ctx0" brushRef="#br0">61 306 3491,'0'0'18567,"-9"11"-18156,3-4-361,2-3-36,0 0 0,0 1 0,0-1 0,0 1 0,1 0 1,0 0-1,0 1 0,0-1 0,1 1 0,-1-1 0,1 1 1,1 0-1,-1 0 0,1 0 0,0 0 0,0 0 0,1 7 1,0-12-8,1 0 1,-1-1 0,1 1-1,-1 0 1,1 0 0,0-1-1,0 1 1,-1 0-1,1-1 1,0 1 0,0-1-1,0 1 1,-1-1 0,1 1-1,0-1 1,0 0 0,0 1-1,0-1 1,0 0 0,0 0-1,0 0 1,0 0 0,0 1-1,0-1 1,0-1 0,0 1-1,0 0 1,0 0 0,0 0-1,0 0 1,0-1 0,0 1-1,1-1 1,35-12 255,17-23-222,-46 29-164,0 0 1,1 1 0,0 0 0,0 0 0,1 1 0,-1 0 0,1 1 0,0 0-1,0 0 1,18-3 0,-27 7 89,0 0 0,0 0-1,0 0 1,0 0 0,0 0-1,0 1 1,0-1 0,0 0-1,0 1 1,0-1 0,0 0-1,-1 1 1,1-1 0,0 1 0,0-1-1,0 1 1,-1 0 0,1-1-1,0 1 1,-1 0 0,1-1-1,0 1 1,-1 0 0,1 0-1,-1 0 1,0-1 0,1 1 0,-1 0-1,1 0 1,-1 0 0,0 0-1,0 0 1,0 0 0,1 0-1,-1 1 1,0 45 28,1-11 718,-1-35-686,0-1 0,1 0-1,-1 1 1,1-1 0,-1 0 0,0 1-1,1-1 1,-1 0 0,1 1 0,-1-1-1,1 0 1,-1 0 0,1 0 0,-1 0 0,1 1-1,-1-1 1,1 0 0,-1 0 0,1 0-1,-1 0 1,1 0 0,-1 0 0,1 0-1,0 0 1,-1 0 0,1-1 0,-1 1 0,1 0-1,-1 0 1,1 0 0,0-1 0,18-6 355,55-42-46,4-3-1097,-72 49 513,1 0 0,0 0 0,-1 0 1,1 1-1,0 0 0,0 0 1,0 1-1,1 0 0,-1 0 1,10 1-1,-16 0 244,0 0 1,0 0-1,0 1 0,0-1 1,0 0-1,0 1 1,1-1-1,-1 1 0,0-1 1,0 1-1,0 0 1,-1-1-1,1 1 0,0 0 1,0 0-1,0 0 1,0-1-1,-1 1 0,1 0 1,0 0-1,-1 0 1,1 0-1,-1 0 0,1 1 1,-1-1-1,1 0 0,-1 0 1,0 0-1,0 0 1,1 0-1,-1 0 0,0 1 1,0-1-1,0 0 1,-1 2-1,-6 53 805,3-31-501,5-25-339,0 1-1,0-1 1,1 1-1,-1-1 0,0 0 1,1 0-1,-1 0 1,0 0-1,1 0 0,-1 0 1,0 0-1,1 0 0,-1 0 1,0-1-1,0 1 1,1 0-1,-1-1 0,1 0 1,21-10-2854,-1-1 0,-1 0 1,28-22-1,5-3-3276,-40 28 6409,13-8 4010,1 8 4569,-27 9-8532,0 1-1,-1 0 1,1 0-1,-1 0 1,1 0 0,-1 0-1,1-1 1,-1 1-1,1 0 1,-1 0 0,0 0-1,1 0 1,-1 0 0,0 0-1,0 0 1,0 0-1,0 0 1,0 0 0,0 1-1,0-1 1,0 1-1,0 35 465,-1-30-227,1-6-503,0 0 0,0 1 0,0-1 0,0 0 0,0 0-1,0 0 1,0 0 0,0 0 0,0 0 0,0 0-1,1 1 1,-1-1 0,0 0 0,1 0 0,-1 0 0,1 0-1,-1 0 1,1 0 0,0-1 0,-1 1 0,1 0 0,0 0-1,0 0 1,1 1 0,0-2-37,0 1 0,0-1 0,1 0 1,-1 0-1,0 0 0,0-1 0,0 1 0,0 0 1,0-1-1,0 1 0,0-1 0,0 0 0,2-1 0,44-21-2018,-40 19 1676,1-1 0,-1 1 0,1 0-1,0 1 1,0 0 0,0 0 0,0 1-1,10-1 1,-18 3 418,-1 1 1,1-1-1,0 0 1,0 1-1,0-1 0,-1 0 1,1 1-1,0-1 0,-1 1 1,1-1-1,0 1 1,-1 0-1,1-1 0,0 1 1,-1-1-1,1 1 0,-1 0 1,0 0-1,1-1 1,-1 1-1,1 0 0,-1 0 1,0 0-1,0-1 0,1 1 1,-1 0-1,0 0 1,0 0-1,0 0 0,0-1 1,0 1-1,0 0 1,0 0-1,0 0 0,0 0 1,-1 0-1,1-1 0,0 1 1,0 0-1,-1 1 1,-12 49 1768,9-36-1559,4-15-253,0 1-1,0 0 0,0 0 1,-1-1-1,1 1 1,0 0-1,0 0 1,0-1-1,0 1 1,0 0-1,0 0 1,1-1-1,-1 1 1,0 0-1,0 0 1,0-1-1,1 1 1,-1 0-1,0-1 1,1 1-1,-1 0 1,1-1-1,-1 1 1,1 0-1,-1-1 1,1 1-1,-1-1 1,1 1-1,-1-1 1,1 1-1,0-1 1,-1 0-1,1 1 0,0-1 1,-1 0-1,1 1 1,0-1-1,0 0 1,-1 0-1,1 0 1,0 0-1,0 0 1,-1 0-1,1 0 1,0 0-1,0 0 1,-1 0-1,1 0 1,0 0-1,0 0 1,-1 0-1,1-1 1,0 1-1,0-1 1,5 0-55,0-1-1,0 0 1,0-1 0,0 1 0,8-6 0,37-30-2648,-36 26-216,0 0-1,0 1 0,24-11 1,-39 22 2964,0 0 1,1-1-1,-1 1 1,0 0-1,1 0 0,-1 0 1,0 0-1,0 0 1,1 0-1,-1 0 1,0 0-1,0 0 1,1 0-1,-1 0 0,0 0 1,1 0-1,-1 0 1,0 0-1,0 0 1,1 1-1,-1-1 0,0 0 1,0 0-1,1 0 1,-1 0-1,0 0 1,0 1-1,0-1 1,1 0-1,-1 0 0,0 0 1,0 1-1,0-1 1,0 0-1,1 0 1,-1 1-1,0-1 1,0 0-1,0 0 0,0 1 1,0-1-1,0 0 1,0 0-1,0 1 1,0-1-1,0 0 0,0 1 1,0-1-1,0 0 1,0 1-1,0 24 2867,-1-24-2693,1 1-1,0-1 1,-1 1-1,1 0 1,0-1-1,0 1 1,0-1 0,0 1-1,0-1 1,0 1-1,0-1 1,0 1-1,1-1 1,-1 1-1,1-1 1,-1 1-1,1-1 1,-1 1 0,1-1-1,0 0 1,0 1-1,1 1 1,3-3-128,-1 0 0,1-1 0,-1 0 1,1 0-1,-1 0 0,0-1 1,0 1-1,0-1 0,0 0 0,0 0 1,0-1-1,0 1 0,-1-1 0,5-3 1,52-51-4,-45 41-67,15-15-164,47-63-1,-68 82 27,0-1-1,-2 0 0,1 0 1,-2 0-1,0-1 0,0 0 1,-1-1-1,5-25 0,-10 40 100,-1 0 0,1 0 0,0 0 0,0 0-1,0 0 1,-1 0 0,1 1 0,0-1 0,0 0 0,0 0-1,-1 0 1,1 0 0,0 0 0,0 0 0,-1 0 0,1 0-1,0 0 1,0 0 0,-1 0 0,1 0 0,0 0 0,0 0-1,0 0 1,-1 0 0,1-1 0,0 1 0,0 0-1,-1 0 1,1 0 0,0 0 0,0 0 0,0 0 0,0-1-1,-1 1 1,1 0 0,0 0 0,0 0 0,0-1 0,0 1-1,0 0 1,-1 0 0,1 0 0,0-1 0,0 1 0,0 0-1,0 0 1,0 0 0,0-1 0,0 1 0,0 0 0,0 0-1,0-1 1,0 1 0,0 0 0,0 0 0,0-1-1,0 1 1,0 0 0,0 0 0,0 0 0,0-1 0,1 1-1,-1 0 1,-15 15 450,4 2-243,0 1 0,2 0 0,-1 1 0,2 0 0,1 0 0,0 1 0,2 0 0,0 0 1,1 1-1,1-1 0,1 1 0,1 0 0,0 0 0,5 30 0,7-5-65,-10-45-273,-1 1-1,0 0 1,1 0-1,0 0 1,-1 0-1,1-1 1,0 1-1,0 0 1,0 0-1,0-1 1,0 1-1,1-1 1,-1 1-1,0-1 0,1 0 1,-1 1-1,1-1 1,-1 0-1,4 2 1,-4-8-501,0 0 0,-1 0 0,1 0 0,-1 1 0,0-1 0,-2-9 0,0 5 532,-1 1 1,0 0-1,0 0 0,-1 0 1,0 0-1,0 1 0,-1-1 1,1 1-1,-9-8 0,6 6 870,1 1-1,0-1 0,0 0 1,1-1-1,-6-13 0,21 19 2946,20 3-4119,-26 2 657,31 0-885,18 0-5006,-19-1-2785</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2.933"/>
    </inkml:context>
    <inkml:brush xml:id="br0">
      <inkml:brushProperty name="width" value="0.025" units="cm"/>
      <inkml:brushProperty name="height" value="0.025" units="cm"/>
      <inkml:brushProperty name="color" value="#E71224"/>
    </inkml:brush>
  </inkml:definitions>
  <inkml:trace contextRef="#ctx0" brushRef="#br0">1 0 12364,'0'0'8776,"5"60"-11723,13-42-2466,3-6-3844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3.606"/>
    </inkml:context>
    <inkml:brush xml:id="br0">
      <inkml:brushProperty name="width" value="0.025" units="cm"/>
      <inkml:brushProperty name="height" value="0.025" units="cm"/>
      <inkml:brushProperty name="color" value="#E71224"/>
    </inkml:brush>
  </inkml:definitions>
  <inkml:trace contextRef="#ctx0" brushRef="#br0">95 191 14382,'0'0'3507,"-7"2"-2140,1 0-1179,0 1 0,0-1 0,1 1 1,-1 1-1,1-1 0,0 1 0,0 0 1,0 0-1,1 0 0,-5 5 1,6-6-82,1-1 0,0 1 1,-1 0-1,1 0 1,0 0-1,1 0 1,-1 0-1,0 0 1,1 1-1,0-1 1,0 0-1,0 1 1,0-1-1,0 1 1,1-1-1,0 1 1,-1-1-1,1 1 1,0 0-1,1-1 1,-1 1-1,2 6 1,-1-10-97,0 1 0,-1 0 0,1-1 0,0 1 0,-1-1 0,1 1 1,0-1-1,0 1 0,0-1 0,0 1 0,-1-1 0,1 0 1,0 1-1,0-1 0,0 0 0,0 0 0,0 0 0,0 0 1,0 0-1,0 0 0,0 0 0,0 0 0,0 0 0,-1 0 0,1 0 1,0-1-1,0 1 0,0 0 0,0-1 0,0 1 0,0-1 1,-1 1-1,1-1 0,1 0 0,29-17 95,-23 11-131,0-1 0,-1 1 0,0-2 0,0 1 0,-1-1 0,0 0-1,0 0 1,-1-1 0,-1 0 0,1 0 0,3-12 0,-3 2 413,-1 0 0,0 0 0,-2-1 0,1-38 0,-3 59-367,0-1 1,0 1 0,0-1-1,0 1 1,0-1-1,0 1 1,0-1-1,0 1 1,0-1-1,0 1 1,0-1 0,0 1-1,0-1 1,0 1-1,0-1 1,0 1-1,0 0 1,0-1 0,-1 1-1,1-1 1,0 1-1,0-1 1,-1 1-1,1 0 1,0-1-1,-1 1 1,1 0 0,0-1-1,-1 1 1,1 0-1,-1-1 1,-9 12 328,-8 26-88,10-14-48,1 0 0,1 1-1,1-1 1,1 1-1,-1 28 1,5-50-221,0-1 0,1 1 0,-1-1 1,1 1-1,-1-1 0,1 1 1,-1-1-1,1 1 0,0-1 0,0 0 1,0 1-1,0-1 0,0 0 1,0 0-1,0 0 0,0 0 0,0 0 1,1 0-1,-1 0 0,0 0 0,1 0 1,-1-1-1,0 1 0,1 0 1,-1-1-1,1 1 0,-1-1 0,1 0 1,0 1-1,-1-1 0,1 0 1,-1 0-1,1 0 0,0 0 0,1 0 1,13 0-607,1-1 0,26-4 1,-17 2-506,-23 2 1109,-1 1 0,1-1 0,-1 1 0,1 0 0,-1 0 0,1 0 0,-1 1 0,1-1 0,-1 0 0,1 1 0,-1 0 0,1-1 0,-1 1 0,0 0 0,3 2 0,-3 0 211,0-1 0,0 1 0,-1 0 0,0 0 0,1 0 0,-1 0 0,0 0 0,-1 0 0,1 0 0,0 1 0,-1 2-1,0-6-190,1-1 0,-1 1-1,0-1 1,0 1-1,0-1 1,1 1-1,-1-1 1,0 1-1,0 0 1,1-1-1,-1 1 1,0-1-1,1 1 1,-1 0-1,1-1 1,-1 1-1,0 0 1,1 0 0,-1-1-1,1 1 1,-1 0-1,1 0 1,-1 0-1,1 0 1,-1-1-1,1 1 1,-1 0-1,1 0 1,-1 0-1,1 0 1,-1 0-1,1 0 1,-1 0 0,1 0-1,-1 0 1,1 1-1,-1-1 1,1 0-1,-1 0 1,1 0-1,-1 1 1,1-1-1,-1 0 1,0 0-1,1 1 1,-1-1-1,1 0 1,-1 1-1,0-1 1,1 0 0,-1 1-1,0-1 1,0 1-1,1-1 1,-1 1-1,0-1 1,0 1-1,1-1 1,-1 0-1,0 1 1,0-1-1,0 1 1,0-1-1,0 1 1,0-1-1,0 1 1,0 0 0,19-39 116,-17 30-135,1-1-8,-1 0 0,0 0 1,-1 0-1,0 0 0,0 0 0,-1 0 1,0 0-1,-3-15 0,2 31-195,1-5 210,-1 1 0,1-1-1,0 0 1,-1 1 0,1-1-1,0 0 1,0 1 0,1-1-1,-1 0 1,0 0 0,1 1-1,0-1 1,1 4 0,0-2 5,0-1 0,0 0 0,0 0 1,1-1-1,-1 1 0,1 0 0,-1-1 0,1 1 0,0-1 1,0 0-1,0 0 0,1 0 0,-1-1 0,0 1 1,1-1-1,-1 1 0,1-1 0,-1 0 0,1-1 0,-1 1 1,1-1-1,0 1 0,-1-1 0,1 0 0,0 0 0,-1-1 1,1 1-1,0-1 0,-1 0 0,6-1 0,-3-1 4,1 1 1,-1-1-1,1-1 0,-1 1 0,0-1 0,0 0 0,-1 0 0,1-1 0,-1 0 0,0 0 0,0 0 1,0 0-1,-1-1 0,6-9 0,1-17-27,-10 21 2,-13 22-1,5 0 67,-1-1-1,2 2 1,0-1-1,0 1 1,1 0-1,0 0 1,1 0-1,1 1 1,0 0-1,1-1 0,0 1 1,0 26-1,1-39-66,1 1 0,0 0 0,0 0 0,0-1 0,0 1 0,0 0 0,0 0 0,0 0-1,0-1 1,1 1 0,-1 0 0,0 0 0,0-1 0,1 1 0,-1 0 0,0-1 0,1 1 0,-1 0-1,1-1 1,-1 1 0,1-1 0,-1 1 0,1 0 0,-1-1 0,1 1 0,-1-1 0,1 1 0,0-1-1,-1 0 1,1 1 0,0-1 0,-1 0 0,1 1 0,0-1 0,0 0 0,-1 0 0,1 0 0,0 0-1,0 0 1,-1 0 0,1 0 0,0 0 0,0 0 0,0 0 0,-1 0 0,1 0 0,0 0 0,0 0-1,-1-1 1,1 1 0,0 0 0,-1-1 0,1 1 0,1-1 0,1-1-381,0 0 0,0 0 1,0 0-1,0 0 0,0-1 1,0 1-1,-1-1 0,1 0 1,-1 1-1,4-6 0,-1-2-1460,-1-1 1,0 0-1,0 1 0,4-24 0,-5 16 923,-1-1-1,0-29 1,-3 23 1956,-1 1 0,-1-1 0,-2 0-1,-10-37 1,12 78 1969,4 17-4825,0-27 687,1 0 0,0 0 0,0 0-1,0-1 1,1 1 0,3 6-1,9 7-7215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4.030"/>
    </inkml:context>
    <inkml:brush xml:id="br0">
      <inkml:brushProperty name="width" value="0.025" units="cm"/>
      <inkml:brushProperty name="height" value="0.025" units="cm"/>
      <inkml:brushProperty name="color" value="#E71224"/>
    </inkml:brush>
  </inkml:definitions>
  <inkml:trace contextRef="#ctx0" brushRef="#br0">98 0 8712,'0'0'14665,"-5"8"-14019,0-1-563,0 0 1,0 0 0,1 0 0,1 0-1,-6 15 1,8-20-108,0 1-1,1 0 0,-1 0 1,0 0-1,1 0 1,0 0-1,0 0 1,0-1-1,0 1 0,0 0 1,1 0-1,-1 0 1,1 0-1,0 0 0,0-1 1,0 1-1,0 0 1,0 0-1,0-1 1,1 1-1,0-1 0,-1 0 1,1 1-1,2 1 1,7 8-98,-1-1 1,0 2-1,-1-1 0,-1 1 1,0 0-1,0 1 1,-1 0-1,6 19 1,-9-20 529,0 0 0,-1 1 1,-1-1-1,0 1 0,1 22 1,-3-35-310,0 0 1,0 0 0,0 0 0,0 0 0,0 0 0,0 0 0,0 1-1,0-1 1,0 0 0,-1 0 0,1 0 0,0 0 0,-1 0 0,1 0-1,-1 0 1,1 0 0,-1 0 0,0 0 0,1 0 0,-1 0 0,0-1-1,1 1 1,-1 0 0,0 0 0,0-1 0,0 1 0,-1 0 0,0 0-10,0-1 1,0 0 0,0 0 0,1 0 0,-1 0-1,0 0 1,0 0 0,0 0 0,0-1 0,1 1 0,-1-1-1,0 0 1,0 1 0,-2-3 0,-5-1 54,1-1 0,0 0 0,0-1 0,1 0 0,-10-8 0,9 5-258,0-1 0,0 1 1,1-2-1,0 1 0,1-1 0,0 1 0,1-2 0,0 1 0,1-1 0,0 1 0,0-1 0,-2-23 0,6 32 69,0 1 0,0 0-1,1-1 1,-1 1 0,1 0 0,-1-1-1,1 1 1,0 0 0,0 0-1,0 0 1,0-1 0,1 1-1,-1 0 1,0 1 0,1-1 0,-1 0-1,1 0 1,0 0 0,0 1-1,0-1 1,0 1 0,0 0 0,0-1-1,0 1 1,0 0 0,0 0-1,0 1 1,1-1 0,-1 0-1,0 1 1,5-1 0,10-3-193,0 1 0,-1 1 1,24 0-1,-29 2-153,47-1-2196,14-1-4101,-48 0 1322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34.487"/>
    </inkml:context>
    <inkml:brush xml:id="br0">
      <inkml:brushProperty name="width" value="0.025" units="cm"/>
      <inkml:brushProperty name="height" value="0.025" units="cm"/>
      <inkml:brushProperty name="color" value="#E71224"/>
    </inkml:brush>
  </inkml:definitions>
  <inkml:trace contextRef="#ctx0" brushRef="#br0">1 261 14990,'0'0'6881,"9"-4"-5274,56-21 97,1 3 1,101-21-1,154-12-239,-254 44-1311,496-63-128,5 48-490,-551 27 365,1 1 1,-1 1-1,0 0 0,0 2 0,25 9 1,-8-3-2470,-26-10-1479</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53.857"/>
    </inkml:context>
    <inkml:brush xml:id="br0">
      <inkml:brushProperty name="width" value="0.025" units="cm"/>
      <inkml:brushProperty name="height" value="0.025" units="cm"/>
      <inkml:brushProperty name="color" value="#E71224"/>
    </inkml:brush>
  </inkml:definitions>
  <inkml:trace contextRef="#ctx0" brushRef="#br0">0 190 4452,'0'0'9444,"8"6"-9263,-4-2-127,1-1-1,0 0 0,0 0 1,0 0-1,0-1 1,1 0-1,-1 0 0,1 0 1,-1 0-1,1-1 1,0 0-1,0-1 0,-1 1 1,1-1-1,0 0 0,0 0 1,0-1-1,-1 1 1,1-1-1,0-1 0,7-2 1,55-17 310,1 3 0,0 2 1,128-10-1,119 4 443,136-2-632,26 35 424,-47-1-445,92 1-50,459-8 150,-797-12-188,663-38 663,484-20-216,-1186 65-264,1 7 0,258 42 0,-405-47-218,1 0 0,-1 0 0,1 0-1,-1 0 1,1 0 0,-1 0 0,1 0 0,-1 0-1,1 0 1,-1 0 0,0 0 0,1 0 0,-1 0-1,1 0 1,-1 1 0,1-1 0,-1 0 0,0 0-1,1 1 1,-1-1 0,1 0 0,-1 0 0,0 1 0,1-1-1,-1 0 1,0 1 0,1-1 0,-1 0 0,0 1-1,0-1 1,1 1 0,-1-1 0,0 1 0,-15 5 177,9-5-843,0 0-1,-1 0 1,1 0-1,0-1 1,0 0-1,-8-2 1,-4-5-3086,0-6-1831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2:56.216"/>
    </inkml:context>
    <inkml:brush xml:id="br0">
      <inkml:brushProperty name="width" value="0.025" units="cm"/>
      <inkml:brushProperty name="height" value="0.025" units="cm"/>
      <inkml:brushProperty name="color" value="#E71224"/>
    </inkml:brush>
  </inkml:definitions>
  <inkml:trace contextRef="#ctx0" brushRef="#br0">0 98 14798,'0'0'1260,"38"5"-817,-14-2-367,-1 1 0,0 1 0,0 1 0,-1 1 1,30 14-1,-30-12 186,0 0 0,0-2 0,1-1 0,0 0 0,39 3 0,308-11 630,-157-3-840,729-70 2,-656 43-44,503 5 94,1 67-5,-442-18 45,-344-22-144,791 17 70,-708-21-54,436-4 43,-383 21-1,55 3-58,-126-15 13,-21 0 1,-1-1 0,1-3 1,54-9-1,114-19 66,-113 8 184,-74 15-233,2 1 0,59-6 0,-73 12-28,421-11 144,-437 12-223,0 0 0,-1 0 0,1 0 0,0 1 1,0-1-1,0 0 0,0 0 0,-1 0 0,1-1 0,0 1 0,0 0 0,0 0 0,-1 0 1,1-1-1,0 1 0,0 0 0,-1 0 0,1-1 0,0 1 0,0-1 0,-1 1 1,1-1-1,-1 1 0,1-1 0,0 1 0,-1-1 0,1 0 0,-1 1 0,1-1 0,-1 0 1,0 1-1,1-1 0,-1 0 0,0 0 0,1 1 0,-1-1 0,0 0 0,0 0 1,0 0-1,0 1 0,1-3 0,-1-19-5503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5:31.566"/>
    </inkml:context>
    <inkml:brush xml:id="br0">
      <inkml:brushProperty name="width" value="0.025" units="cm"/>
      <inkml:brushProperty name="height" value="0.025" units="cm"/>
      <inkml:brushProperty name="color" value="#E71224"/>
    </inkml:brush>
  </inkml:definitions>
  <inkml:trace contextRef="#ctx0" brushRef="#br0">17760 453 11435,'-335'18'1277,"259"-19"-790,1-2 0,-110-21 0,88 5-445,-78-16 25,-204-13 1,-289 29 138,62 4-28,-971-53-114,857 22 13,-136-4 262,-288 35 228,-454-12-98,211 6-748,38 1-157,-163 26 555,1228 0-110,-1166-39 28,1287 23-43,-862-18-25,937 33 8,0 4 0,1 4 0,0 4 0,2 4 0,0 3 0,1 4 0,1 3 0,2 5 0,2 2 0,1 4 0,3 4 0,-90 69 0,26-4 64,5 6 1,6 5-1,-169 208 0,269-293-42,3 1 0,1 1 0,2 1 0,1 1-1,3 1 1,1 1 0,2 0 0,-16 80-1,16-34-19,3 1 0,5 0 0,6 134-1,4-170-76,1 0-1,3-1 1,3 0 0,2 0-1,2-1 1,36 88 0,-35-107 82,2 0 0,1-1 0,1-1 0,2-1 0,1 0 0,1-2-1,2-1 1,0-1 0,2-1 0,56 40 0,-23-28-33,2-2-1,1-3 0,2-3 0,1-2 0,82 20 0,352 64-181,-471-106 201,518 80-5,820 24 1,365-148 279,-978 4-236,-78 4-13,652-131 26,-642 9 39,-13-57 17,-501 152-23,2 8 0,355-53 0,10 10 152,-375 60-142,-81 17-12,0 4 0,1 3-1,0 4 1,0 4 0,1 3 0,-1 4-1,159 32 1,-219-32-31,141 35 573,302 34 0,115-64 36,-401-12-547,531-40-83,-527 25 4,777-100-238,170-11 140,-911 113 91,719-6-17,-917 22 19,654 20 21,-595-30 81,0-3 0,114-31 0,-101 20-93,-10 4-1,-2-3 0,0-4 0,144-64 0,17-23 84,68-36 19,-266 123-105,-2-2 1,-1-3-1,-2-1 0,62-59 1,9-26 38,128-168 1,-233 275-39,-1-1 0,1 0-1,-2-1 1,1 1 0,-1-1 0,-1 0 0,0 0 0,-1-1 0,0 1 0,0-1 0,1-18 0,-4 21 5,-1 1 0,1 0-1,-1 0 1,-1 0 0,1 0-1,-1 0 1,-1 0 0,0 0-1,0 0 1,0 1 0,-1-1-1,0 1 1,0 0 0,-1 1-1,0-1 1,0 1 0,-9-9-1,-11-7 16,-1 1-1,0 1 1,-2 1-1,0 1 1,-1 2 0,-1 1-1,-1 2 1,-47-16-1,1 7-22,-1 3 0,-111-13 0,-365-6 28,135 14-11,309 14-19,-857-64-233,561 57-6010,271 13 1800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5:56.542"/>
    </inkml:context>
    <inkml:brush xml:id="br0">
      <inkml:brushProperty name="width" value="0.025" units="cm"/>
      <inkml:brushProperty name="height" value="0.025" units="cm"/>
      <inkml:brushProperty name="color" value="#E71224"/>
    </inkml:brush>
  </inkml:definitions>
  <inkml:trace contextRef="#ctx0" brushRef="#br0">1199 135 5125,'-19'-15'201,"1"1"0,-2 0 0,0 1 0,0 2 1,-1 0-1,-1 1 0,1 1 0,-2 0 0,1 2 0,-1 1 1,0 1-1,-1 1 0,1 1 0,-1 1 0,1 1 0,-1 1 0,0 1 1,1 1-1,-1 1 0,1 1 0,0 1 0,0 1 0,0 1 0,-27 13 1,1 7-97,1 1 0,2 2 0,1 3 0,1 1 0,2 2 1,1 2-1,3 2 0,0 1 0,-38 57 0,54-65-18,2 0 0,1 2 0,2 0 0,-20 57 0,29-68-55,1 0 0,1 1 0,2 0-1,0 0 1,2 0 0,0 0 0,2 0-1,3 29 1,-1-43-20,1-1 1,0-1-1,0 1 1,1 0-1,0-1 1,1 0-1,0 0 1,0 0-1,1 0 0,0-1 1,0 0-1,1 0 1,0-1-1,13 11 1,-2-4-2,1 0 1,0-1-1,0-1 1,1-1 0,32 13-1,-16-11 26,1-2 0,0-1 0,1-2 1,0-2-1,0-1 0,0-2 0,1-2 0,-1-1 0,1-2 0,-1-1 0,0-3 0,40-10 1,-40 6 10,-1-1 0,0-2 0,-1-1 1,-1-2-1,-1-1 0,0-2 1,-1-2-1,-1 0 0,-1-3 1,-1 0-1,-1-2 0,26-29 1,-39 34 149,0 0 1,-2-1-1,0-1 1,-2 0-1,0-1 1,-1 0-1,-2 0 1,0-1 0,-2-1-1,-1 1 1,-1-1-1,3-37 1,-7 42-131,0-1 0,-1 1 1,-1 0-1,-1-1 0,-1 1 0,-1 0 0,-1 1 1,0-1-1,-2 1 0,0 0 0,-2 0 1,0 1-1,-1 0 0,0 1 0,-22-28 0,21 33-177,-1 1 0,1 0 0,-2 1 0,0 0-1,0 1 1,-1 0 0,0 1 0,-1 1 0,-23-10 0,27 14-179,1 0 1,-1 1-1,0 1 1,0 0-1,-1 0 1,1 1 0,0 0-1,0 1 1,-1 1-1,1 0 1,0 0-1,0 1 1,0 0 0,0 1-1,-11 4 1,-23 11-2617,8-2-2168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01.793"/>
    </inkml:context>
    <inkml:brush xml:id="br0">
      <inkml:brushProperty name="width" value="0.025" units="cm"/>
      <inkml:brushProperty name="height" value="0.025" units="cm"/>
      <inkml:brushProperty name="color" value="#E71224"/>
    </inkml:brush>
  </inkml:definitions>
  <inkml:trace contextRef="#ctx0" brushRef="#br0">0 157 4452,'0'0'2520,"8"0"-1767,243-7 1108,170 3 687,999 89 1040,-831-81-3403,-1-48 179,1043-73 208,-1409 108-559,544-10 43,-626 14 196,151-27 0,-273 30-249,149-5-4061,-149 7 2927,3 0-1330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04.446"/>
    </inkml:context>
    <inkml:brush xml:id="br0">
      <inkml:brushProperty name="width" value="0.025" units="cm"/>
      <inkml:brushProperty name="height" value="0.025" units="cm"/>
      <inkml:brushProperty name="color" value="#E71224"/>
    </inkml:brush>
  </inkml:definitions>
  <inkml:trace contextRef="#ctx0" brushRef="#br0">0 262 5157,'0'0'6096,"2"-6"-5444,-1 4-609,-1 0 0,1 0 1,0 0-1,0 1 1,0-1-1,0 0 0,0 0 1,0 1-1,0-1 1,1 1-1,-1-1 1,1 1-1,-1 0 0,1-1 1,-1 1-1,1 0 1,0 0-1,0 0 0,-1 0 1,1 0-1,0 1 1,0-1-1,2 0 0,57-4 640,-51 6-656,596 15 335,3 0 92,1296-46 1239,-715-13-1603,-803 31-68,561-67 69,41-1-22,-684 80-1441,-301-1-1367,-4-5-3021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1.562"/>
    </inkml:context>
    <inkml:brush xml:id="br0">
      <inkml:brushProperty name="width" value="0.025" units="cm"/>
      <inkml:brushProperty name="height" value="0.025" units="cm"/>
    </inkml:brush>
  </inkml:definitions>
  <inkml:trace contextRef="#ctx0" brushRef="#br0">110 4 2851,'-5'1'1476,"1"0"1,0 0 0,0 1 0,0-1 0,0 1-1,0 0 1,1 1 0,-7 4 0,4-2-956,1 0 0,-1 0 0,2 1-1,-1-1 1,0 1 0,1 1 0,0-1 0,-4 9 0,5-8-433,0 0 1,0 0-1,0 1 1,1-1-1,0 1 1,1-1-1,-1 1 1,1 0-1,1 0 1,0 0-1,0 0 1,0 0-1,3 13 1,-2-20-41,0 1 1,0 0 0,0-1-1,0 1 1,0-1 0,0 0-1,0 1 1,0-1 0,1 0-1,-1 1 1,0-1-1,1 0 1,-1 0 0,1 0-1,-1 0 1,1-1 0,0 1-1,-1 0 1,1-1-1,0 1 1,0-1 0,-1 1-1,1-1 1,0 0 0,0 0-1,0 0 1,-1 0-1,1 0 1,0 0 0,0 0-1,3-2 1,1 2 149,1-2 0,-1 1 0,1-1-1,-1 0 1,0 0 0,1-1 0,6-3 0,-2-2-115,0 0 0,0-1 1,-1 0-1,0 0 0,0-1 1,14-21-1,-19 24-59,0 0 1,-1 0-1,1 0 0,-2-1 1,1 0-1,-1 0 1,-1 0-1,1 0 0,-1-1 1,-1 1-1,2-17 0,-3 25-30,0 0 0,-1 0 0,1-1 0,0 1 0,0 0 0,-1 0 0,1-1 0,0 1 0,0 0 0,-1 0 0,1 0 0,0-1 0,-1 1 0,1 0 0,0 0 0,-1 0 0,1 0 0,0 0 0,-1 0 0,1 0 0,0 0 0,-1 0 0,1 0 0,0 0 0,-1 0 0,1 0 0,0 0 0,-1 0 0,1 0 0,0 0 0,-1 0-1,1 0 1,0 1 0,-1-1 0,1 0 0,0 0 0,0 0 0,-1 1 0,1-1 0,0 0 0,0 0 0,-1 0 0,1 1 0,-15 8-60,10-2 51,0 0 0,0 1 0,1-1 0,0 1-1,0 0 1,-4 13 0,6-16 38,1 0 0,-1 0 0,1 0 0,0 0 0,0 0 0,1 1 0,0-1 0,0 0 0,0 0 0,0 0 0,1 1 0,1 6 0,-1-11-6,1 1 1,-1-1-1,0 1 1,1-1-1,-1 0 1,1 0-1,-1 0 1,1 0 0,0 0-1,-1 0 1,1 0-1,0 0 1,0-1-1,-1 1 1,1-1-1,0 1 1,0-1 0,0 0-1,0 0 1,0 1-1,0-2 1,-1 1-1,1 0 1,2 0-1,49-8 671,-38 1-659,1 0 1,-2-1-1,1 0 0,-1-1 1,0 0-1,-1-2 0,0 1 1,-1-2-1,0 0 1,-1 0-1,0-1 0,-1 0 1,12-21-1,-18 26-403,-14 22 263,-14 28 158,22-36-32,-3 5 60,1 0-1,0 0 1,1 0-1,-1 12 1,3-21-57,1-1 0,-1 1 1,1-1-1,0 1 0,0-1 0,0 1 1,0-1-1,0 0 0,0 1 1,0-1-1,1 1 0,-1-1 0,0 1 1,1-1-1,-1 1 0,1-1 1,-1 0-1,1 1 0,0-1 0,0 0 1,0 0-1,-1 1 0,1-1 1,0 0-1,1 0 0,-1 0 0,0 0 1,0 0-1,0 0 0,0-1 1,1 1-1,-1 0 0,0-1 0,1 1 1,-1 0-1,1-1 0,-1 0 0,1 1 1,-1-1-1,3 0 0,3 0 77,1 0-1,0-1 1,0 0-1,-1 0 1,1-1-1,-1 0 1,1 0 0,-1-1-1,0 0 1,0 0-1,0-1 1,-1 0-1,1 0 1,-1 0-1,9-9 1,-7 7-119,-1-1 1,0 0-1,-1 0 1,1-1-1,-1 1 1,-1-2-1,0 1 0,0 0 1,0-1-1,-1 0 1,-1 0-1,4-10 1,-11 23-576,-27 41 258,28-35 340,0 0-1,0 0 1,1 0-1,-2 16 1,4-24-99,0-1-1,0 1 1,-1 0 0,1 0 0,0-1 0,1 1 0,-1 0 0,0 0-1,0-1 1,1 1 0,-1 0 0,1-1 0,0 1 0,-1 0-1,1-1 1,0 1 0,0-1 0,0 1 0,0-1 0,0 1 0,0-1-1,1 0 1,-1 0 0,0 1 0,1-1 0,-1 0 0,0 0 0,1 0-1,0-1 1,-1 1 0,1 0 0,-1-1 0,1 1 0,2 0 0,2 0-680,0 0 0,0-1-1,1 0 1,-1 0 0,0-1 0,10-1 0,19-11-6395,-1-6-3844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09.911"/>
    </inkml:context>
    <inkml:brush xml:id="br0">
      <inkml:brushProperty name="width" value="0.025" units="cm"/>
      <inkml:brushProperty name="height" value="0.025" units="cm"/>
      <inkml:brushProperty name="color" value="#E71224"/>
    </inkml:brush>
  </inkml:definitions>
  <inkml:trace contextRef="#ctx0" brushRef="#br0">1030 126 3171,'0'0'4244,"-1"-9"-3577,0 5-662,1-1 300,0-1 1,-1 1-1,0 0 0,0 0 0,0 0 0,-1 0 0,0 0 0,0 0 0,0 0 1,0 0-1,-1 0 0,-5-6 0,4 7-83,0 1-1,0 0 1,0 0-1,-1 0 1,0 1-1,1-1 1,-1 1-1,0 0 1,0 0-1,0 1 1,-1 0-1,-8-2 1,-72-2 576,49 4-72,27 0-697,1 0-1,-1 1 0,0 0 1,0 0-1,0 1 0,0 0 1,0 1-1,1 0 0,-1 1 1,1 0-1,-1 0 1,1 1-1,0 0 0,0 1 1,-8 5-1,-72 53-21,38-25 8,-94 52 0,114-74-16,0 1 0,1 1 0,1 2 0,1 1 0,-45 44-1,59-49-16,1 0 0,0 0 0,1 1 0,0 1 0,2 0 0,0 1 0,1 0 0,1 0-1,1 1 1,0 0 0,-3 20 0,4-11-1,2 0 1,0 0-1,2 35 0,2-51 1,1 1 0,0-1 0,2 1 0,-1-1-1,1 0 1,1 0 0,1 0 0,0-1 0,7 14 0,-7-16 23,13 24 38,2-1 0,1 0 0,29 33 0,-41-56-9,0-1 0,1 0 1,0 0-1,1-1 1,0 0-1,0-1 1,0 0-1,1-1 1,0-1-1,1 1 1,-1-2-1,26 6 1,35 1 53,1-3 1,0-3-1,95-7 1,-142 2-70,-9-2 40,1 0 0,-1 0-1,-1-2 1,1 0 0,-1-1-1,1-1 1,-1-1-1,-1 0 1,1-1 0,-2-1-1,1-1 1,-1 0 0,0 0-1,-1-2 1,0 0 0,-1-1-1,18-22 1,12-19 484,-4-2 1,-1-2-1,37-80 0,-72 132-515,13-23 202,-1-2 1,-2 0 0,-1-1-1,-1 0 1,11-62 0,-20 77-237,0-1 1,-1 1-1,-1-1 1,0 1 0,-2-1-1,0 1 1,-1-1-1,0 1 1,-1 0-1,-2 0 1,1 1-1,-17-32 1,16 36-2,-1 0 0,0 0 0,-1 0 0,-1 1 0,1 0 0,-2 0 0,0 1 0,0 1 0,0-1 0,-1 2 0,-1 0 0,1 0 0,-1 1 0,-1 0 0,1 1 0,-1 0 0,0 1 1,-1 1-1,1 0 0,-1 1 0,0 0 0,-20-1 0,-97 3-760,76 4-1935,27-2-331,22-1-1708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2.801"/>
    </inkml:context>
    <inkml:brush xml:id="br0">
      <inkml:brushProperty name="width" value="0.025" units="cm"/>
      <inkml:brushProperty name="height" value="0.025" units="cm"/>
      <inkml:brushProperty name="color" value="#E71224"/>
    </inkml:brush>
  </inkml:definitions>
  <inkml:trace contextRef="#ctx0" brushRef="#br0">22 0 8232,'0'0'6721,"-3"12"-5979,-4 20-67,2 0 0,2 1 1,0-1-1,2 1 0,6 49 0,32 177 2121,-28-201-2927,-8-57 3,-1 10-1432,-7-8-2646,-6-3-1677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3.146"/>
    </inkml:context>
    <inkml:brush xml:id="br0">
      <inkml:brushProperty name="width" value="0.025" units="cm"/>
      <inkml:brushProperty name="height" value="0.025" units="cm"/>
      <inkml:brushProperty name="color" value="#E71224"/>
    </inkml:brush>
  </inkml:definitions>
  <inkml:trace contextRef="#ctx0" brushRef="#br0">25 0 6406,'-3'9'5088,"-4"26"-3777,1-1 1,1 1 0,3 0-1,0 0 1,2 0 0,7 47 0,-7-76-1198,1-1 1,0 0 0,0 1 0,1-1 0,0 0 0,0 0-1,0 0 1,0 0 0,1 0 0,0 0 0,0-1 0,0 0-1,0 1 1,1-1 0,0 0 0,0-1 0,0 1 0,0-1-1,1 1 1,-1-1 0,1 0 0,0-1 0,-1 1-1,1-1 1,1 0 0,-1-1 0,0 1 0,0-1 0,1 0-1,-1 0 1,0 0 0,1-1 0,-1 0 0,1 0 0,-1 0-1,1-1 1,-1 0 0,0 0 0,1 0 0,-1-1 0,0 1-1,0-1 1,0-1 0,0 1 0,0-1 0,-1 0 0,1 0-1,7-6 1,10-11-193,-1-1 0,-1-1-1,-1-1 1,-1-1 0,-1-1-1,-1 0 1,-1-1 0,-1 0 0,-1-1-1,-2-1 1,8-30 0,-11 22-5586,-8 24-102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3.972"/>
    </inkml:context>
    <inkml:brush xml:id="br0">
      <inkml:brushProperty name="width" value="0.025" units="cm"/>
      <inkml:brushProperty name="height" value="0.025" units="cm"/>
      <inkml:brushProperty name="color" value="#E71224"/>
    </inkml:brush>
  </inkml:definitions>
  <inkml:trace contextRef="#ctx0" brushRef="#br0">20 0 6919,'0'0'15032,"-2"14"-14455,-16 252 2092,18-265-2654,0 0 0,0 1 0,0-1 0,0 1 0,1-1 1,-1 0-1,0 0 0,0 1 0,1-1 0,-1 0 0,1 1 0,-1-1 0,1 0 0,0 0 0,0 0 0,-1 0 0,1 0 0,0 0 0,0 0 0,0 0 0,0 0 0,0 0 0,0 0 1,0 0-1,0-1 0,1 1 0,-1 0 0,0-1 0,0 1 0,0-1 0,1 0 0,-1 1 0,0-1 0,1 0 0,-1 0 0,0 0 0,1 0 0,1 0 0,8 0 60,0-1-1,0-1 1,0 0 0,12-4-1,12-1-94,-32 7 12,0 0 1,0 0-1,0 0 0,0 0 1,0 1-1,0-1 0,0 1 1,0 0-1,-1-1 1,1 2-1,0-1 0,0 0 1,-1 0-1,1 1 1,-1-1-1,1 1 0,-1 0 1,0 0-1,0 0 0,0 0 1,0 0-1,0 0 1,0 1-1,0-1 0,1 4 1,-1-2 49,0 0 1,0 0-1,-1 1 0,0-1 1,0 0-1,0 1 1,0-1-1,-1 1 1,1-1-1,-1 1 0,-1-1 1,1 1-1,0-1 1,-1 0-1,0 1 0,-3 7 1,2-7 114,-1-1 0,0 0 0,1 0 0,-2-1 0,1 1 0,0 0-1,-1-1 1,0 0 0,1 0 0,-1 0 0,-1 0 0,1-1 0,0 0 0,0 0 0,-1 0 0,1 0 0,-1 0 0,-5 0 0,3 0-111,1 0 0,-1 0 0,0-1 0,0 0 1,0-1-1,1 1 0,-1-1 0,0 0 0,0-1 0,0 0 1,0 0-1,-10-3 0,15 3-152,1 1 0,-1-1 0,0 1 0,1-1 0,-1 0 0,1 0 0,-1 0 0,1 0 0,-1 0 0,1 0 0,0 0 0,0 0 0,-1 0 0,1-1 0,0 1 0,0 0 0,0-1 0,0 1 0,0-1 0,1 1 0,-1-1 0,0 0 0,1 1 0,-1-1 0,1 0 0,0 1 0,-1-1 0,1 0 0,0 1 0,0-1 0,0 0 0,0 0 0,0 1 0,1-1 0,-1 0 0,0 0 0,1 1 0,0-1 0,-1 1 0,1-1 0,1-2 0,2-2-1044,0 0 1,0 1 0,0-1-1,0 1 1,1 0 0,0 0-1,0 1 1,0 0 0,8-5-1,10-6-4210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4.333"/>
    </inkml:context>
    <inkml:brush xml:id="br0">
      <inkml:brushProperty name="width" value="0.025" units="cm"/>
      <inkml:brushProperty name="height" value="0.025" units="cm"/>
      <inkml:brushProperty name="color" value="#E71224"/>
    </inkml:brush>
  </inkml:definitions>
  <inkml:trace contextRef="#ctx0" brushRef="#br0">1 89 4837,'0'0'6726,"9"0"-3256,6 1-2263,0-1 0,0-1 0,0-1 0,16-3 0,-27 5-975,1-1 0,-1 0 0,0 0 0,0-1 0,0 1 0,0-1 0,0 0 0,-1 0 0,1 0 0,0 0 0,-1-1 0,0 1 0,1-1 0,-1 0 0,0 0 0,0 0 0,-1 0 0,1-1 0,-1 1 0,0-1 0,1 0 0,1-6 0,-3 9-195,-1 1 1,0 0-1,1-1 1,-1 1-1,0-1 1,0 1-1,1-1 0,-1 1 1,0-1-1,0 1 1,0-1-1,0 0 1,0 1-1,0-1 1,0 1-1,0-1 1,0 1-1,0-1 1,0 1-1,0-1 1,0 1-1,0-1 1,0 1-1,0-1 1,-1 0-1,1 1 1,0 0-1,0-1 0,-1 1 1,1-1-1,0 1 1,-1-1-1,1 1 1,0-1-1,-1 1 1,1 0-1,-1-1 1,1 1-1,-1 0 1,1 0-1,-1-1 1,1 1-1,-1 0 1,1 0-1,-1 0 1,1-1-1,-1 1 1,1 0-1,-1 0 1,1 0-1,-1 0 0,1 0 1,-1 0-1,0 0 1,1 0-1,-2 1 1,0-1-4,-1 1 1,0 0 0,0 0-1,1 0 1,-1 0 0,1 0-1,-1 1 1,1-1-1,-4 4 1,-2 1 25,2 1 1,-1 0-1,1 0 1,0 0-1,0 1 0,1 0 1,0 0-1,1 0 1,0 1-1,0 0 0,0-1 1,1 1-1,1 1 0,0-1 1,-2 17-1,4-25-58,0 0-1,0 0 0,0-1 1,0 1-1,0 0 1,1 0-1,-1 0 1,0-1-1,1 1 0,-1 0 1,0 0-1,1-1 1,-1 1-1,1 0 0,-1 0 1,1-1-1,-1 1 1,1-1-1,0 1 0,-1-1 1,1 1-1,0-1 1,0 1-1,-1-1 0,1 1 1,0-1-1,0 0 1,0 1-1,34 2-43,-25-4-514,1 0 0,-1-1 0,0 0 0,15-5 0,33-23-9379,-33 12-26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4.678"/>
    </inkml:context>
    <inkml:brush xml:id="br0">
      <inkml:brushProperty name="width" value="0.025" units="cm"/>
      <inkml:brushProperty name="height" value="0.025" units="cm"/>
      <inkml:brushProperty name="color" value="#E71224"/>
    </inkml:brush>
  </inkml:definitions>
  <inkml:trace contextRef="#ctx0" brushRef="#br0">87 10 3940,'0'0'20104,"-3"1"-19154,-2 1-838,1 0-1,-1 0 0,1 1 1,0-1-1,0 1 1,0 0-1,0 0 0,0 1 1,1-1-1,0 1 0,-1 0 1,1 0-1,1 0 1,-1 0-1,1 0 0,-3 6 1,1-3-24,1 0 0,0 0 0,1 0 0,0 0 0,0 0 0,0 1 0,1-1 0,0 1 0,1-1 0,0 13 0,0-18-73,0-1 0,1 0 0,-1 0 0,1 1 0,-1-1 0,1 0 0,-1 0 0,1 0 0,0 0 0,0 0 0,0 0 0,-1 0 0,1 0 0,0 0 0,0 0 0,0 0 0,0 0 0,1-1 0,-1 1 0,0 0 1,0-1-1,0 1 0,1-1 0,-1 0 0,0 1 0,0-1 0,1 0 0,-1 0 0,0 1 0,1-1 0,-1 0 0,0 0 0,1-1 0,-1 1 0,0 0 0,0 0 0,1-1 0,1 0 0,2 0 80,0 0 0,-1 0 0,1 0 1,0-1-1,-1 0 0,1 0 0,-1 0 0,0-1 0,6-3 0,-6 2-32,0-1 0,0 0 0,0 0 0,0 0 1,-1 0-1,0 0 0,0-1 0,0 1 0,-1-1 0,1 0 0,-1 0 0,-1 0 0,1 0 0,-1 0 0,0 0 1,-1 0-1,1-1 0,-1 1 0,0 0 0,-1 0 0,-2-12 0,2 16-54,0 0 1,0 0-1,-1 0 0,1 1 1,-1-1-1,1 0 0,-1 1 1,1-1-1,-1 1 0,0 0 1,0-1-1,-3-1 0,4 3-95,0-1 0,-1 0 0,1 1 0,0-1 0,0 0 0,0 1 0,0 0 0,-1-1 0,1 1 0,0 0 0,0 0 0,-1-1 0,1 1 0,0 0 0,-1 0 0,1 0 0,0 1 0,0-1 0,-1 0 0,1 0 0,0 1 0,0-1 0,-3 1 0,4 0-45,0-1 1,0 0-1,-1 0 0,1 0 1,0 0-1,0 1 0,-1-1 1,1 0-1,0 0 0,0 0 0,0 1 1,-1-1-1,1 0 0,0 0 1,0 1-1,0-1 0,0 0 1,0 1-1,-1-1 0,1 0 1,0 0-1,0 1 0,0-1 1,0 0-1,0 1 0,0-1 1,0 0-1,0 1 0,0-1 1,0 0-1,0 1 0,0-1 0,0 0 1,1 0-1,-1 1 0,0-1 1,0 0-1,0 1 0,13 6-3727,16-2-3325,-11-5 1594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5.071"/>
    </inkml:context>
    <inkml:brush xml:id="br0">
      <inkml:brushProperty name="width" value="0.025" units="cm"/>
      <inkml:brushProperty name="height" value="0.025" units="cm"/>
      <inkml:brushProperty name="color" value="#E71224"/>
    </inkml:brush>
  </inkml:definitions>
  <inkml:trace contextRef="#ctx0" brushRef="#br0">46 1 5958,'0'0'18396,"-7"9"-17772,5-8-603,-2 5 81,0-1-1,1 0 1,-1 1-1,1 0 1,0 0-1,0 0 0,1 0 1,-1 0-1,1 0 1,1 1-1,-1-1 1,1 1-1,0 7 1,1-10-92,-1-1 0,1 0 1,1 1-1,-1-1 0,0 0 0,1 0 1,0 1-1,-1-1 0,1 0 1,1 0-1,-1 0 0,0 0 0,1 0 1,-1 0-1,1 0 0,0 0 0,4 3 1,-4-4-39,1-1 1,-1 1-1,1-1 0,0 0 1,0 0-1,-1 0 0,1 0 1,0-1-1,0 1 1,0-1-1,0 0 0,0 0 1,0 0-1,0 0 0,0 0 1,0 0-1,0-1 1,-1 0-1,1 1 0,5-3 1,-7 2 4,1 0 0,-1 1 1,1-1-1,-1 0 1,1 1-1,-1 0 0,1-1 1,-1 1-1,1 0 1,0 0-1,-1 0 0,1 0 1,0 0-1,-1 0 1,1 0-1,-1 0 0,1 1 1,-1-1-1,1 1 1,0-1-1,-1 1 0,0 0 1,1-1-1,-1 1 1,1 0-1,-1 0 0,0 0 1,0 0-1,1 0 0,-1 0 1,0 1-1,0-1 1,1 2-1,0 2 74,-1 1-1,0-1 1,0 1 0,0 0 0,-1-1-1,0 1 1,0 0 0,0-1-1,-1 7 1,0-7 80,0 0 1,0 0-1,0 0 0,-1 0 1,0 0-1,0 0 0,0 0 1,0 0-1,-6 7 0,7-9-72,-1-1-1,0 0 1,1 0-1,-1 0 1,0 0-1,0 0 1,0-1-1,0 1 1,0-1-1,-1 1 1,1-1-1,0 0 1,-1 0-1,1 0 0,-1 0 1,1 0-1,-1 0 1,1-1-1,-1 1 1,0-1-1,-2 0 1,4 0-160,0 0-1,-1-1 1,1 1 0,0-1 0,0 0 0,0 1-1,0-1 1,0 0 0,0 0 0,0 0-1,0 1 1,0-1 0,0 0 0,0 0 0,0 0-1,1-1 1,-1 1 0,1 0 0,-1 0 0,0 0-1,1 0 1,0-1 0,-1 1 0,1 0-1,0 0 1,0-1 0,-1 1 0,1 0 0,0-1-1,1-1 1,-1-43-8917,5 23 2228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5.432"/>
    </inkml:context>
    <inkml:brush xml:id="br0">
      <inkml:brushProperty name="width" value="0.025" units="cm"/>
      <inkml:brushProperty name="height" value="0.025" units="cm"/>
      <inkml:brushProperty name="color" value="#E71224"/>
    </inkml:brush>
  </inkml:definitions>
  <inkml:trace contextRef="#ctx0" brushRef="#br0">51 14 4484,'0'0'18274,"-5"8"-17484,-2 5-391,0-1 0,1 1 0,1 1 0,0-1 1,1 1-1,0 0 0,1-1 0,-1 22 0,4-34-374,0 0 0,0 0 0,1 0 0,-1 0 0,0 0 1,1 0-1,-1 0 0,1 0 0,-1 0 0,1 0 0,-1 0 0,1-1 0,0 1 0,-1 0 0,1 0 0,0-1 0,0 1 0,0 0 0,-1-1 0,1 1 0,0-1 0,0 1 0,0-1 0,0 1 0,0-1 0,0 0 0,0 0 0,0 1 0,0-1 0,0 0 0,0 0 0,0 0 0,0 0 0,0 0 0,0 0 0,0 0 0,0 0 0,0-1 0,0 1 0,0 0 0,0-1 0,2 0 0,2 0 60,0 0 1,0 0-1,0-1 0,0 0 0,-1 0 0,1 0 0,8-6 0,-2-1-57,-1 0 0,0 0-1,0-1 1,-1-1 0,0 0 0,-1 0 0,0-1 0,-1 1 0,0-2 0,-1 1 0,0-1 0,5-17 0,-25 48-300,-6 18 261,18-32 43,0 1 0,0 0 0,1 0 0,-1 0 0,1 0 0,0 0 1,1 0-1,-1 0 0,1 0 0,0 1 0,1 7 0,-1-12-58,0 0 0,1 1 0,0-1 0,-1 0 0,1 0 0,-1 0 0,1 0 0,0 0 0,0 0 0,0 0 0,0 0 0,0 0 0,0 0 0,0-1 0,0 1 0,0 0 0,0-1 0,2 2 0,1-1-301,0 0-1,-1 0 0,1 0 0,0-1 0,0 1 0,0-1 1,-1 0-1,8-1 0,12-4-5390,-2-7-5610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6.204"/>
    </inkml:context>
    <inkml:brush xml:id="br0">
      <inkml:brushProperty name="width" value="0.025" units="cm"/>
      <inkml:brushProperty name="height" value="0.025" units="cm"/>
      <inkml:brushProperty name="color" value="#E71224"/>
    </inkml:brush>
  </inkml:definitions>
  <inkml:trace contextRef="#ctx0" brushRef="#br0">71 0 4260,'0'0'17462,"-9"7"-17313,4-4-66,0 1-1,1 0 1,-1 0-1,1 0 1,0 1-1,0-1 1,0 1-1,1 0 1,0 0-1,0 1 1,0-1-1,1 1 1,-1-1-1,1 1 1,0 0-1,1-1 0,0 1 1,0 0-1,-1 10 1,2-13-53,0 0 0,0 0 0,0 0-1,0 0 1,0 0 0,1 0 0,-1 0 0,1 0 0,0 0 0,0 0 0,0 0 0,0-1-1,0 1 1,1 0 0,-1 0 0,1-1 0,0 1 0,2 2 0,-2-4-56,1 1 0,-1-1 0,0 0 0,1 0 1,-1 0-1,1 0 0,-1 0 0,1-1 0,0 1 1,-1-1-1,1 0 0,0 1 0,-1-1 0,1 0 1,0-1-1,0 1 0,-1 0 0,1-1 0,-1 1 1,1-1-1,4-2 0,-1 1-393,1-1 0,-1 0 0,0-1 0,0 0 0,0 1 0,0-2 0,-1 1 0,10-10 0,-6 4-1757,0 0 0,-1 0-1,13-22 1,-5-6-4481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7.420"/>
    </inkml:context>
    <inkml:brush xml:id="br0">
      <inkml:brushProperty name="width" value="0.025" units="cm"/>
      <inkml:brushProperty name="height" value="0.025" units="cm"/>
      <inkml:brushProperty name="color" value="#E71224"/>
    </inkml:brush>
  </inkml:definitions>
  <inkml:trace contextRef="#ctx0" brushRef="#br0">82 67 10090,'0'0'8141,"-8"12"-7047,-3 10-794,0 0 0,1 1 0,1 0 0,2 0 1,0 1-1,1 0 0,1 0 0,-2 45 0,7-68-311,0 0-1,-1 1 0,1-1 1,0 0-1,0 0 0,0 1 1,0-1-1,1 0 0,-1 1 1,0-1-1,0 0 0,1 0 1,-1 0-1,1 1 1,-1-1-1,1 0 0,-1 0 1,1 0-1,0 0 0,-1 0 1,1 0-1,0 0 0,0 0 1,0 0-1,0 0 0,0 0 1,0 0-1,0-1 1,0 1-1,0-1 0,1 1 1,-1 0-1,0-1 0,0 0 1,0 1-1,1-1 0,-1 0 1,0 0-1,0 1 0,1-1 1,-1 0-1,0 0 1,1 0-1,-1-1 0,0 1 1,2-1-1,3 0-96,0-1 1,-1 0-1,1 0 1,-1-1-1,0 1 1,1-1-1,-1-1 0,0 1 1,4-5-1,9-11-1093,19-18-430,-35 35 1660,0 1-1,-1-1 1,1 1-1,0-1 1,0 1-1,0 0 0,0 0 1,0 0-1,0 0 1,0 0-1,0 1 0,1-1 1,-1 0-1,0 1 1,0 0-1,4-1 0,-5 4 91,0 0-1,0 0 0,0 0 0,0 0 0,0 1 0,-1-1 0,1 0 0,-1 0 0,0 0 0,0 1 0,0-1 1,0 0-1,-2 4 0,2 2 65,0 46 132,1-56-342,1 1 0,-1-1 1,1 0-1,-1 1 0,0-1 1,1 0-1,-1 0 0,0 0 1,0 0-1,0 0 0,0 0 0,0 0 1,0-1-1,0 1 0,1-2 1,26-49-2834,30-80 1,-8 17 4275,-56 161 2513,-8 1-3064,3 1 0,2 0-1,1 0 1,0 60 0,8-106-860,0-1 0,0 0 0,0 0 0,0 1 0,0-1 0,0 0 0,0 0 0,0 1 0,1-1 0,-1 0-1,0 0 1,1 0 0,-1 0 0,1 1 0,-1-1 0,1 0 0,0 0 0,0 0 0,-1 0 0,1 0 0,0-1 0,0 1 0,0 0 0,0 0 0,0 0 0,0-1-1,0 1 1,0 0 0,0-1 0,0 1 0,0-1 0,2 1 0,-1-1 8,-1 0 1,1 0-1,0 0 0,-1 0 1,1-1-1,0 1 0,-1-1 1,1 1-1,-1-1 1,1 1-1,-1-1 0,1 0 1,-1 1-1,0-1 0,1 0 1,-1 0-1,0 0 0,0 0 1,1-1-1,-1 1 0,0 0 1,0 0-1,0-1 0,1-1 1,4-9-39,0-1-1,-1-1 1,0 1 0,-1-1 0,-1 0 0,0 1 0,-1-2 0,0 1 0,-1 0 0,0 0 0,-3-22 0,2 21 53,-2 37-316,1-13 290,0 0-1,0-1 0,1 1 0,0 0 0,3 16 0,-2-22 9,-1-1 0,1 1 0,0-1 0,0 0 0,0 1-1,0-1 1,0 0 0,1 0 0,-1 0 0,1 0 0,-1 0 0,1 0-1,0 0 1,0-1 0,-1 1 0,1-1 0,1 1 0,-1-1-1,0 1 1,0-1 0,0 0 0,1 0 0,-1 0 0,0-1-1,1 1 1,-1-1 0,5 1 0,0-1-16,0 0 0,0 0 0,0-1 0,0 0 0,-1-1 0,1 0 0,0 0 0,-1 0 0,1-1 0,-1 0 0,0 0 0,0 0 0,0-1 0,0 0 0,-1 0 0,0 0 0,0-1 0,0 0 0,0 0 0,-1 0 0,1-1 0,-1 1 0,-1-1 0,1 0 0,-1 0 0,0 0 0,0-1 0,-1 1 0,0-1 0,0 1 0,0-1 0,0-12 0,-25 47-853,20-21 935,-1 0-1,1 1 1,0-1-1,1 0 1,0 1-1,0 0 1,0-1-1,1 1 1,0 0 0,1 0-1,0 0 1,1 8-1,-1-15-62,0 0 0,1-1 0,-1 1-1,1 0 1,-1-1 0,1 1 0,-1-1 0,1 1-1,-1 0 1,1-1 0,0 0 0,-1 1 0,1-1 0,-1 1-1,1-1 1,0 0 0,0 1 0,-1-1 0,1 0-1,0 0 1,0 0 0,-1 1 0,1-1 0,0 0-1,0 0 1,-1 0 0,1 0 0,0 0 0,0 0-1,-1-1 1,1 1 0,0 0 0,0 0 0,-1-1-1,1 1 1,0 0 0,-1-1 0,1 1 0,0 0-1,0-2 1,29-17 359,-12-1-364,0-1-1,-1 0 1,-1-2-1,-1 1 1,-2-2-1,0 0 1,-1-1 0,-2 0-1,0-1 1,-2 0-1,10-49 1,-37 111-249,-8 30 503,21-46-29,0 1 0,1 0 0,1 1 0,1-1 0,1 1 0,1 0-1,3 36 1,-2-57-228,0 1 0,0 0 0,0 0 0,0 0 0,1 0 0,-1 0 0,1 0 0,-1 0 0,1-1 0,0 1 0,-1 0-1,1 0 1,0-1 0,0 1 0,1 0 0,-1-1 0,0 1 0,0-1 0,1 0 0,-1 1 0,1-1 0,-1 0 0,1 0 0,0 0-1,-1 0 1,1 0 0,0 0 0,0-1 0,-1 1 0,1 0 0,0-1 0,0 0 0,0 1 0,0-1 0,0 0 0,0 0 0,0 0 0,0 0-1,0 0 1,-1-1 0,1 1 0,0 0 0,0-1 0,0 1 0,0-1 0,0 0 0,-1 0 0,1 0 0,0 0 0,-1 0 0,1 0 0,-1 0-1,1 0 1,-1-1 0,1 1 0,-1-1 0,0 1 0,0-1 0,0 1 0,0-1 0,0 0 0,0 1 0,0-1 0,0-2 0,17-51 22,-16 46-22,0 0 0,1 0 1,0 0-1,0 1 0,9-17 0,-11 25-8,-1 0-1,0 0 0,1-1 0,-1 1 1,0 0-1,1 0 0,-1 0 1,1 0-1,-1 0 0,0 0 0,1-1 1,-1 1-1,0 0 0,1 0 1,-1 0-1,1 0 0,-1 0 0,0 1 1,1-1-1,-1 0 0,1 0 1,-1 0-1,0 0 0,1 0 0,-1 0 1,0 1-1,1-1 0,-1 0 0,0 0 1,1 1-1,-1-1 0,0 0 1,1 0-1,-1 1 0,0-1 0,0 0 1,1 1-1,-1 0 0,18 18 33,-8-7-35,-7-10 9,1 0 0,-1 0 0,0-1 0,1 1 0,0-1 0,-1 0 0,1 1 0,0-2 0,0 1 0,-1 0 0,1-1 0,0 0 0,0 1 0,0-2 0,0 1 0,0 0 0,-1-1 0,1 0 0,0 0 0,4-1 0,-5 1 6,0 0 0,-1 0 0,1 0-1,0-1 1,-1 1 0,1-1 0,-1 1-1,0-1 1,1 0 0,-1 0 0,0 0 0,0 0-1,0 0 1,0 0 0,-1-1 0,1 1 0,-1-1-1,1 1 1,-1-1 0,0 0 0,0 1-1,0-1 1,0 0 0,-1 0 0,1 0 0,-1 1-1,1-5 1,-1 7 7,-1-1-1,1 0 0,0 0 1,0 0-1,-1 0 0,1 1 1,-1-1-1,1 0 0,-1 0 1,1 1-1,-1-1 1,1 0-1,-1 1 0,0-1 1,1 0-1,-1 1 0,0-1 1,0 1-1,1-1 0,-1 1 1,0 0-1,0-1 0,0 1 1,0 0-1,0-1 1,1 1-1,-1 0 0,0 0 1,0 0-1,0 0 0,0 0 1,0 0-1,0 0 0,0 0 1,1 0-1,-1 0 1,0 1-1,0-1 0,0 0 1,0 1-1,0-1 0,1 0 1,-2 1-1,-1 0-8,-1 0-1,1 0 1,0 0-1,-1 1 1,1-1-1,0 1 1,0 0-1,0-1 1,0 2-1,-4 3 1,5-3 21,-1 0 1,2 0-1,-1 0 1,0 0 0,0 0-1,1 0 1,0 1 0,0-1-1,0 0 1,0 1 0,0-1-1,1 1 1,-1-1 0,1 1-1,0 0 1,0-1 0,0 1-1,1-1 1,-1 1 0,1-1-1,0 1 1,0-1 0,0 1-1,0-1 1,4 6-1,-3-6-210,0-1-1,0 1 0,0-1 0,0 0 1,1 1-1,-1-1 0,1 0 0,-1 0 1,1 0-1,0-1 0,5 3 0,-3-2-779,-1-1 0,0 0-1,1 1 1,0-2 0,-1 1-1,1 0 1,-1-1-1,1 0 1,6-1 0,18-3-14391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18:10.180"/>
    </inkml:context>
    <inkml:brush xml:id="br0">
      <inkml:brushProperty name="width" value="0.025" units="cm"/>
      <inkml:brushProperty name="height" value="0.025" units="cm"/>
    </inkml:brush>
  </inkml:definitions>
  <inkml:trace contextRef="#ctx0" brushRef="#br0">6861 418 3972,'-403'-136'7685,"-5"22"-5648,213 69-2258,-2 10 0,-250-14 0,-434 54-4045,4 79 4026,659-52 1331,-370 105 0,418-83-636,3 8-1,-256 134 0,250-99-367,4 8 0,6 7 0,-168 149 0,208-150-89,5 6-1,4 4 1,6 6 0,-99 153-1,155-201-76,3 2 0,5 2 0,3 2 0,3 2 0,5 1 0,3 2 0,5 0 0,3 2 0,-13 124 0,28-140 21,3 1 0,3 0 0,4-1 0,3 1 0,4-1 0,3-1 0,40 134 0,-26-132 40,4-2 1,2-2 0,4-1-1,3-1 1,3-2-1,3-3 1,3-1 0,3-3-1,2-2 1,3-2-1,2-3 1,3-2-1,2-3 1,2-4 0,2-1-1,2-4 1,1-4-1,131 50 1,-61-41 40,2-6 0,269 38 0,304-13 36,1397-19-315,-969-121 453,-6-73 246,9-66 867,-25-105-869,-950 257-358,-4-8-1,-3-7 1,-3-7-1,299-208 1,-370 220-14,-3-3 1,-4-3-1,110-133 1,-138 139-49,-3-1 0,-3-3 0,-4-1 0,-4-3 0,34-87 0,-51 101 32,-3-2-1,-3-1 1,-2 0-1,-4-1 1,-3-1-1,-3 0 1,-3-93 0,-6 109-12,-3 1 1,-2 0 0,-2 0 0,-3 0 0,-2 1 0,-2 1 0,-3 1-1,-1 0 1,-3 2 0,-32-52 0,19 46 13,-3 2 0,-2 2-1,-2 1 1,-57-50 0,31 40 41,-2 3 1,-112-68-1,11 29 1,-4 7 0,-214-75 0,22 32 73,-5 16 1,-619-109-1,563 161-707,-2 20 0,-495 13 0,464 53-2803,245-9-585,65-7-1809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1.892"/>
    </inkml:context>
    <inkml:brush xml:id="br0">
      <inkml:brushProperty name="width" value="0.025" units="cm"/>
      <inkml:brushProperty name="height" value="0.025" units="cm"/>
    </inkml:brush>
  </inkml:definitions>
  <inkml:trace contextRef="#ctx0" brushRef="#br0">124 1 13196,'0'0'9796,"-10"1"-9000,7-1-772,-1 1-1,1-1 1,-1 1 0,1 0 0,0 0 0,-1 0 0,1 0-1,0 0 1,0 1 0,-1 0 0,1-1 0,0 1-1,1 0 1,-1 1 0,0-1 0,1 0 0,-1 1 0,1 0-1,0-1 1,-1 1 0,1 0 0,1 0 0,-1 0-1,0 0 1,1 1 0,0-1 0,-1 0 0,1 1 0,1-1-1,-1 0 1,0 1 0,1-1 0,0 1 0,-1 0-1,2-1 1,-1 1 0,0-1 0,2 7 0,-1-8-114,0 1 1,1-1 0,-1 0-1,1 1 1,-1-1 0,1 0 0,0 0-1,0 0 1,0 0 0,0 0-1,0 0 1,0-1 0,0 1-1,4 1 1,42 21-950,-28-15 455,-19-8 605,1-1 0,-1 0 0,0 1 0,0-1 0,0 1 0,0-1 1,0 1-1,0 0 0,-1-1 0,1 1 0,0 0 0,0 0 0,0 0 0,-1-1 0,1 1 0,0 0 1,-1 0-1,1 0 0,-1 0 0,1 0 0,-1 0 0,1 0 0,-1 0 0,0 0 0,1 1 0,-1-1 1,0 1-1,0 0 30,-1-1-1,0 1 1,0-1 0,0 1 0,0-1 0,1 0 0,-2 0 0,1 1 0,0-1 0,0 0 0,0 0 0,0 0-1,-1 0 1,1 0 0,-1-1 0,-1 2 0,-8 3 11,-1 0-1,1-1 1,-24 6 0,5-6-1676,10-4-3002,3 0-6557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8.223"/>
    </inkml:context>
    <inkml:brush xml:id="br0">
      <inkml:brushProperty name="width" value="0.025" units="cm"/>
      <inkml:brushProperty name="height" value="0.025" units="cm"/>
      <inkml:brushProperty name="color" value="#E71224"/>
    </inkml:brush>
  </inkml:definitions>
  <inkml:trace contextRef="#ctx0" brushRef="#br0">4 120 8904,'-1'21'11067,"-1"16"-7918,1-22-3138,1 0-1,0 0 1,1 0 0,4 19 0,-4-32 32,0 0 0,0 0-1,0 0 1,0 0 0,0 0 0,1 0 0,-1-1-1,0 1 1,1 0 0,0-1 0,-1 0 0,1 1-1,0-1 1,-1 0 0,1 0 0,0 0 0,0 0-1,0 0 1,0 0 0,0 0 0,0-1 0,0 1-1,0-1 1,0 1 0,1-1 0,-1 0 0,0 0-1,0 0 1,0 0 0,0-1 0,1 1 0,-1 0 0,0-1-1,0 1 1,0-1 0,3-1 0,5-1 89,0-1 0,0 1 0,0-2 0,0 1 0,15-12 0,-9 4-86,-1-1 1,-1-1 0,0 0-1,-1-1 1,-1 0 0,0-1-1,12-22 1,-21 36 20,-3 11-30,-6 28-22,-5 47-11,11-77 3,0 0 1,0 0-1,0 1 1,0-1-1,1 0 1,0 0-1,4 13 0,-3-18 10,-1 1-1,0-1 1,0 0-1,1 0 0,-1-1 1,1 1-1,0 0 1,-1 0-1,1-1 0,0 1 1,0-1-1,0 1 1,0-1-1,0 0 0,0 0 1,1 0-1,-1 0 1,0 0-1,0-1 0,1 1 1,-1-1-1,0 1 1,1-1-1,-1 0 0,4 0 1,3 0 71,0-1 1,1 0-1,-1 0 0,0-1 1,0 0-1,0-1 1,0 0-1,0 0 1,-1-1-1,1 0 0,-1 0 1,0-1-1,0 0 1,-1-1-1,1 1 1,-1-2-1,-1 1 0,1-1 1,-1 0-1,0 0 1,9-15-1,-8 11 27,0 0 1,0 0-1,-1-1 0,-1 1 1,0-1-1,0-1 0,-2 1 1,1-1-1,-1 0 0,-1 1 0,-1-1 1,0 0-1,0 0 0,-1 0 1,-3-19-1,3 30-137,0 0 1,0 1-1,-1-1 0,1 0 1,-1 1-1,1-1 0,-1 0 0,0 1 1,1-1-1,-1 1 0,0-1 1,0 1-1,0 0 0,0-1 1,0 1-1,-1 0 0,1 0 0,0 0 1,0 0-1,-1 0 0,1 0 1,-1 0-1,1 0 0,-1 0 1,1 1-1,-1-1 0,0 0 1,1 1-1,-1 0 0,-2-1 0,2 4-426,1 0-1,0 1 0,0-1 0,0 0 1,0 1-1,1-1 0,-1 1 0,1-1 1,0 1-1,0-1 0,0 1 0,0-1 1,2 6-1,-2 1-1436,1 13-2632,2 0-2262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29.406"/>
    </inkml:context>
    <inkml:brush xml:id="br0">
      <inkml:brushProperty name="width" value="0.025" units="cm"/>
      <inkml:brushProperty name="height" value="0.025" units="cm"/>
      <inkml:brushProperty name="color" value="#E71224"/>
    </inkml:brush>
  </inkml:definitions>
  <inkml:trace contextRef="#ctx0" brushRef="#br0">13 403 5157,'0'0'12972,"3"-8"-11071,5-14-777,0 1 1,22-37-1,-28 49 364,-13 11-1062,-13 12-210,12-4 194,22-18 418,26-17 353,-32 23-1161,27-13 610,-30 14-614,0 1 0,0 0 0,-1-1 1,1 1-1,0-1 0,-1 1 0,1-1 0,0 1 1,-1-1-1,1 0 0,-1 1 0,1-1 1,-1 0-1,1 0 0,-1 1 0,1-1 0,-1 0 1,0 0-1,1 0 0,-1 1 0,0-1 0,0 0 1,0 0-1,1 0 0,-1 0 0,0 0 0,0 1 1,-1-1-1,1 0 0,0 0 0,0 0 1,0 0-1,-1-1 0,1 2-15,0 0 0,-1-1 0,1 1 0,-1 0 0,1-1-1,-1 1 1,1 0 0,-1 0 0,1 0 0,-1-1 0,1 1 0,-1 0 0,1 0 0,-1 0 0,1 0 0,-1 0 0,1 0 0,-1 0-1,0 0 1,1 0 0,-1 0 0,1 0 0,-1 0 0,1 0 0,-1 1 0,1-1 0,-1 0 0,1 0 0,-1 1 0,1-1-1,0 0 1,-1 0 0,1 1 0,-1-1 0,1 0 0,-1 1 0,1-1 0,0 1 0,-1-1 0,1 1 0,0 0 0,-18 17-3,-28 47 304,42-59-267,1 0 0,0 0 0,0 1 0,0-1 0,1 1 0,0 0 0,0 0 0,1-1 0,-1 12 0,2-18-31,0 1 1,0-1 0,1 1-1,-1-1 1,0 1 0,1-1-1,-1 0 1,0 1 0,1-1-1,-1 0 1,0 1 0,1-1-1,-1 0 1,1 1 0,-1-1-1,1 0 1,-1 0 0,1 0-1,-1 1 1,1-1 0,-1 0-1,1 0 1,-1 0 0,1 0-1,-1 0 1,1 0-1,-1 0 1,1 0 0,-1 0-1,1 0 1,22-1 59,-19 1-43,13-3-12,1 0 0,27-8 0,-30 7-102,0 0 0,1 1 0,0 0 0,17 1 0,-32 2 95,0 1 0,-1 0 0,1 0 0,0-1 0,0 1 0,-1 0 0,1 0 0,-1 0 0,1 0 0,-1 0 0,1 0 0,-1 0 0,0 0 0,0 0 0,1 0 0,-1 0 0,0 0 0,0 0 0,0 0 0,0 0 0,0 1 0,0-1 0,-1 1 0,0 3 191,0-29-119,1 15-38,3-67-741,-3 72 632,1 0 0,0-1 0,-1 1-1,1 0 1,1-1 0,-1 1 0,0 0 0,1 0 0,0 0 0,0 0 0,0 0 0,1 1 0,4-7 0,-3 9 40,-1 0-1,1 0 1,0 0 0,0 0-1,-1 0 1,1 1-1,0-1 1,0 1 0,0 0-1,0 1 1,0-1 0,-1 0-1,7 3 1,5-2-28,-5 0-40,0-1 0,0 0 1,0-1-1,-1 0 0,1 0 1,0-1-1,-1 0 1,1-1-1,-1 0 0,0-1 1,11-5-1,-14 5 97,1-1 0,-1 0 1,0 0-1,0 0 0,0-1 0,0 0 0,-1 0 0,0 0 0,-1 0 1,1-1-1,-1 0 0,-1 0 0,1 0 0,3-11 0,-4 6 79,1 1 0,-2-1 0,1 0-1,-2 0 1,0 0 0,0-13 0,-1 25-70,0 0 0,0 0 0,0 1 0,-1-1 0,1 0 0,0 0 0,0 1 0,0-1 0,-1 0 0,1 0 0,0 0 0,0 0 0,-1 1 1,1-1-1,0 0 0,0 0 0,-1 0 0,1 0 0,0 0 0,0 0 0,-1 0 0,1 0 0,0 0 0,-1 0 0,1 0 0,0 0 0,0 0 1,-1 0-1,1 0 0,0 0 0,-1 0 0,1 0 0,0 0 0,0 0 0,-1 0 0,1 0 0,0-1 0,0 1 0,-1 0 0,1 0 0,0 0 1,0 0-1,-1-1 0,1 1 0,0 0 0,0 0 0,0-1 0,0 1 0,-1 0 0,1 0 0,0-1 0,0 1 0,0 0 0,0 0 0,0-1 1,0 1-1,0 0 0,0-1 0,0 1 0,0 0 0,0 0 0,0-1 0,-15 22 76,9-7-39,2 0 0,-1 1 0,2 0 0,0 0 0,1 0 0,0 0 0,1 0-1,1 0 1,1 1 0,2 15 0,-2-22-21,0 0-1,1 0 0,0-1 1,0 1-1,1-1 1,0 0-1,1 0 0,0 0 1,0 0-1,0 0 1,1-1-1,0 0 0,1 0 1,0 0-1,0-1 1,0 0-1,1 0 0,11 8 1,-16-13-85,0 1 0,1-1 0,-1 0 0,1 1 0,-1-1 0,1 0 0,-1-1 0,1 1 0,0 0 0,-1-1 0,1 1 0,0-1 0,0 0 0,0 0 0,4 0 0,-6-1-23,0 0 0,0 1 0,0-1 0,0 0 0,1 0 0,-1 0 0,0 0 0,-1 0 0,1 0 0,0 0 0,0 0 0,0 0 0,-1-1 0,1 1 1,0 0-1,-1 0 0,1-1 0,-1 1 0,0 0 0,1 0 0,-1-1 0,0 1 0,0-1 0,0 1 0,0 0 0,0-1 0,0 1 0,0 0 0,0-1 0,-1 1 0,0-3 0,-1-5-67,0-1-1,-1 1 0,-1 0 0,1-1 0,-1 1 1,-1 1-1,0-1 0,0 1 0,0 0 0,-9-9 1,-3-3 54,0 1 0,-34-28 1,37 34 609,-1 2 1,0 0 0,-1 0-1,0 2 1,-29-14 0,105 30 1186,24 2-2578,-28-9-2866,-2-4-3695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0.345"/>
    </inkml:context>
    <inkml:brush xml:id="br0">
      <inkml:brushProperty name="width" value="0.025" units="cm"/>
      <inkml:brushProperty name="height" value="0.025" units="cm"/>
      <inkml:brushProperty name="color" value="#E71224"/>
    </inkml:brush>
  </inkml:definitions>
  <inkml:trace contextRef="#ctx0" brushRef="#br0">1 775 5445,'0'0'9161,"5"-10"-8521,-2 3-469,-1 2-66,0 0 1,0 1-1,0-1 0,1 1 1,0 0-1,0 0 1,0 0-1,0 0 0,1 0 1,-1 1-1,1-1 0,0 1 1,0 0-1,6-3 0,451-246 2937,84-48-3089,-491 269 48,-22 11 4,1 1-1,0 2 0,2 1 0,69-21 0,-99 36-145,-1 0 1,1 0 0,-1 1 0,1 0 0,-1 0 0,1 0 0,-1 1-1,1-1 1,-1 1 0,1 0 0,-1 0 0,1 1 0,-1-1 0,5 4 0,0-2-374,-8-2 140,7 1-410,-3-4-3631,0-2-1516</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0.696"/>
    </inkml:context>
    <inkml:brush xml:id="br0">
      <inkml:brushProperty name="width" value="0.025" units="cm"/>
      <inkml:brushProperty name="height" value="0.025" units="cm"/>
      <inkml:brushProperty name="color" value="#E71224"/>
    </inkml:brush>
  </inkml:definitions>
  <inkml:trace contextRef="#ctx0" brushRef="#br0">1 0 12940,'0'0'6017,"9"8"-5313,44 38-153,80 51-1,2 1-183,185 198 402,-11-9 1772,-293-274-2286,-11-8-162,1 1-1,1-1 0,-1-1 1,1 1-1,0-1 1,10 4-1,-17-8-222,1 0-1,-1-1 0,0 1 0,1-1 1,-1 1-1,1-1 0,-1 1 0,0-1 1,0 1-1,1-1 0,-1 1 0,0-1 1,0 1-1,0-1 0,1 1 0,-1-1 0,0 1 1,0-1-1,0 0 0,0 1 0,0-1 1,0 1-1,0-1 0,0 1 0,0-1 1,-1 1-1,1-1 0,0 0 0,0-2-871,0-21-5580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1.918"/>
    </inkml:context>
    <inkml:brush xml:id="br0">
      <inkml:brushProperty name="width" value="0.025" units="cm"/>
      <inkml:brushProperty name="height" value="0.025" units="cm"/>
      <inkml:brushProperty name="color" value="#E71224"/>
    </inkml:brush>
  </inkml:definitions>
  <inkml:trace contextRef="#ctx0" brushRef="#br0">146 106 5701,'0'0'3620,"6"-9"-481,-6 8-2917,23-36 1952,-22 36-1903,0-1 0,0 0 1,-1 0-1,1 1 1,0-1-1,0 0 0,-1 0 1,1 0-1,-1 0 0,0 0 1,0 0-1,1 0 1,-1 0-1,-1 0 0,1 0 1,0 0-1,0 0 0,-1 0 1,1 0-1,-1 0 1,1 0-1,-3-3 0,2 4-189,-1-1 0,1 1 0,-1 0 0,1 0 0,-1 0 0,1 1 0,-1-1 0,0 0 0,1 0-1,-1 1 1,0-1 0,0 1 0,1 0 0,-1 0 0,0-1 0,0 1 0,0 0 0,1 0 0,-1 1 0,0-1 0,0 0-1,0 1 1,1-1 0,-1 1 0,0-1 0,0 1 0,1 0 0,-4 1 0,1 1-32,-1-1 0,1 1-1,-1 0 1,1 0 0,0 0 0,0 1 0,0-1-1,-6 8 1,8-7-22,-1 0 0,0-1 0,1 1-1,0 0 1,0 1 0,0-1 0,0 0-1,1 0 1,0 1 0,-2 8 0,3-12-24,1 1 0,-1 0 1,0 0-1,1 0 0,-1 0 1,1 0-1,-1 0 0,1 0 0,0-1 1,0 1-1,0 0 0,0-1 1,0 1-1,0 0 0,1-1 1,-1 0-1,0 1 0,1-1 1,-1 0-1,1 1 0,-1-1 1,1 0-1,0 0 0,-1 0 0,1-1 1,4 2-1,12 6 0,-1 1 0,0 1 0,0 0 0,-1 1 0,28 24 0,-37-28-3,0 0-1,-1 1 1,0-1-1,0 1 1,-1 1-1,0-1 1,0 1 0,-1 0-1,0 0 1,-1 0-1,0 1 1,0-1 0,1 18-1,-2-18 59,-1 0 0,-1 0 0,1 1 0,-2-1 0,1 0 0,-1 0-1,-1 0 1,0 0 0,0 0 0,-1 0 0,1 0 0,-2-1 0,-6 13 0,6-15-10,0-1 0,0 0 0,0 0 1,-1 0-1,1-1 0,-1 0 0,0 1 0,-1-2 1,1 1-1,-1-1 0,1 1 0,-1-2 0,0 1 1,0-1-1,0 1 0,-1-2 0,1 1 0,0-1 0,-1 0 1,-7 0-1,9 0-19,0 0 0,0-1 0,0 1 0,0-1 0,-1 0 0,1-1 0,0 1 0,0-1 0,0 0 0,0-1 0,0 1 0,0-1 0,0 0 0,0 0 0,1 0 0,-1-1 0,1 0 0,0 1 0,-1-2 0,1 1 0,1 0 0,-1-1 0,0 0 0,1 0 0,0 0 0,0 0 0,0 0 0,0-1 0,1 1 0,-1-1 0,1 0 0,1 0 0,-1 0 0,1 0 0,-1 0 0,0-9 0,2 8-34,0 1-1,0-1 1,0 0-1,1 0 1,0 1-1,0-1 1,0 1-1,0-1 1,1 1-1,0-1 1,1 1-1,-1 0 1,1 0-1,0 0 1,0 0-1,0 1 1,1-1-1,-1 1 1,1 0-1,0 0 1,9-7-1,8-5-28,2 1-1,-1 0 0,36-15 0,-23 12 23,21-11 10,58-33-1,-103 55 4,0-1 0,-1 0-1,0 0 1,0-1-1,-1 0 1,0-1 0,10-14-1,-17 23 4,-1-1 0,0 1 0,0-1-1,0 0 1,0 1 0,0-1 0,0 0-1,-1 0 1,1 0 0,0 1 0,-1-1-1,1 0 1,-1 0 0,0 0 0,0 0-1,0 0 1,0 0 0,0 0 0,0 0-1,0 0 1,-1 0 0,1 1 0,-1-4-1,-1 4 1,1-1 0,0 1 0,-1-1 0,1 1 0,-1-1 0,0 1 0,1 0 0,-1 0 0,0 0 0,0 0 0,0 0 0,1 0 0,-1 0 0,0 1 0,0-1 0,0 1 0,-4-1 0,-3 0 6,0 0-1,0 1 1,0 0-1,0 1 1,0 0 0,0 0-1,1 1 1,-1 0-1,-9 3 1,10-1-2,0 0-1,0 0 1,0 1-1,1 0 1,0 1-1,0 0 1,0 0 0,-6 8-1,9-10-8,1 0-1,-1 1 1,1-1-1,0 1 1,1 0-1,-1 0 1,1 0-1,0 0 1,0 0-1,0 1 0,1-1 1,0 1-1,0-1 1,0 7-1,1-10-10,0-1-1,0 0 0,0 0 0,1 0 1,-1 1-1,0-1 0,1 0 0,-1 0 1,1 0-1,0 0 0,-1 0 0,1 1 1,0-1-1,-1-1 0,1 1 0,0 0 1,0 0-1,0 0 0,0 0 0,0 0 1,0-1-1,0 1 0,0-1 0,0 1 1,0 0-1,1-1 0,-1 0 0,0 1 1,0-1-1,0 0 0,3 1 0,44 1-1494,-37-2 943,4 0-1002,1 0-1,-1-1 0,0-1 1,0-1-1,0 0 0,27-9 1,-1-6-5535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2.265"/>
    </inkml:context>
    <inkml:brush xml:id="br0">
      <inkml:brushProperty name="width" value="0.025" units="cm"/>
      <inkml:brushProperty name="height" value="0.025" units="cm"/>
      <inkml:brushProperty name="color" value="#E71224"/>
    </inkml:brush>
  </inkml:definitions>
  <inkml:trace contextRef="#ctx0" brushRef="#br0">108 6 12716,'0'0'11109,"-9"-2"-10217,6 1-844,0 1 0,1-1 0,-1 0 0,0 1 0,0 0 0,0 0 0,0 0 0,0 0 0,0 0 0,1 1-1,-1-1 1,0 1 0,0 0 0,0 0 0,1 0 0,-5 2 0,3 0-23,1 0-1,-1 0 0,1 0 1,-1 0-1,1 1 0,0 0 1,0 0-1,1 0 0,-1 0 1,1 0-1,0 0 0,-2 6 0,3-7-17,0-1 0,0 0-1,0 0 1,0 1-1,1-1 1,-1 1-1,1-1 1,0 0-1,-1 1 1,1-1-1,1 5 1,-1-6-30,0 0 0,1 0 0,-1 0 0,0 0 0,1 0 0,-1 0-1,1 0 1,-1-1 0,1 1 0,0 0 0,-1 0 0,1 0 0,0 0 0,0-1 0,-1 1 0,1 0 0,0-1 0,0 1 0,1 0 0,4 1-197,0 0 0,0-1 0,1 1 0,-1-1 0,0-1 0,1 1 0,7-1 0,13 1-563,-17 0 502,38 4-824,-46-5 1072,0 0 1,0 1 0,0-1 0,0 1 0,0-1 0,-1 1 0,1 0 0,0-1 0,0 1-1,0 0 1,-1 0 0,1 1 0,-1-1 0,1 0 0,-1 0 0,1 1 0,-1-1 0,2 3-1,-3-3 57,0 0 0,1 0 0,-1 0 0,0 1 0,0-1 0,0 0-1,0 0 1,-1 0 0,1 0 0,0 1 0,0-1 0,-1 0 0,1 0-1,-1 0 1,1 0 0,-1 0 0,1 0 0,-1 0 0,0 0-1,0 0 1,1 0 0,-1 0 0,0 0 0,0 0 0,0-1 0,0 1-1,0 0 1,0 0 0,0-1 0,0 1 0,-2 0 0,-41 18 1171,35-16-991,-1 1-48,1-1 0,0 0 1,-1-1-1,1 0 0,-1 0 1,-15 0-1,24-2-219,1 0 0,0 0 0,-1 0 1,1 0-1,0 0 0,-1 0 0,1-1 0,0 1 0,-1 0 0,1 0 1,0 0-1,-1 0 0,1-1 0,0 1 0,-1 0 0,1 0 1,0-1-1,0 1 0,0 0 0,-1-1 0,1 1 0,0 0 1,0 0-1,0-1 0,-1 1 0,1-1 0,0 1 0,0 0 1,0-1-1,0 1 0,0 0 0,0-1 0,0 1 0,0 0 0,0-1 1,0 1-1,0 0 0,0-1 0,0 1 0,0-1 0,0 1 1,0 0-1,1-1 0,-1 1 0,0 0 0,0-1 0,0 1 1,0 0-1,1 0 0,-1-1 0,0 1 0,0 0 0,1-1 1,-1 1-1,0 0 0,1 0 0,-1 0 0,0-1 0,1 1 0,16-20-4708,9 3-1357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2.675"/>
    </inkml:context>
    <inkml:brush xml:id="br0">
      <inkml:brushProperty name="width" value="0.025" units="cm"/>
      <inkml:brushProperty name="height" value="0.025" units="cm"/>
      <inkml:brushProperty name="color" value="#E71224"/>
    </inkml:brush>
  </inkml:definitions>
  <inkml:trace contextRef="#ctx0" brushRef="#br0">118 258 12300,'0'0'2002,"-9"6"122,-4 3-1277,0 0 0,0 1 0,-19 20 0,29-27-687,-1 0-1,1 1 1,0-1-1,0 1 1,1 0-1,-1 0 1,1 0-1,-1 0 1,1 0-1,0 1 1,1-1-1,-1 1 0,1-1 1,0 1-1,0-1 1,0 1-1,1 0 1,0-1-1,0 1 1,0 5-1,1-9-149,0 1-1,0-1 1,0 0-1,0 0 1,1 0-1,-1 0 1,0 0-1,1 0 1,-1 0-1,1 0 1,-1 0-1,0-1 1,1 1-1,0 0 0,-1-1 1,1 1-1,-1-1 1,1 0-1,0 0 1,-1 1-1,1-1 1,0 0-1,-1 0 1,1-1-1,-1 1 1,1 0-1,2-1 1,49-11 135,-43 7-136,0 0-1,0-1 0,-1 0 1,1-1-1,-1 0 0,-1 0 1,1-1-1,-1 0 1,-1 0-1,1-1 0,-2 0 1,1-1-1,-1 1 0,-1-1 1,1 0-1,3-14 0,0 2 40,-2 0 0,-1-1-1,-1 0 1,-1-1-1,-1 1 1,0-43-1,-3 61-20,0 0 0,0 0 0,0 0-1,-1 0 1,0 0 0,0 0 0,-1 0-1,-1-5 1,2 9-14,0 0 0,1 0 0,-1 0 1,0 0-1,0 0 0,1 0 0,-1 0 0,0 0 0,0 0 0,0 0 0,0 0 0,0 1 1,0-1-1,0 0 0,-1 1 0,1-1 0,0 1 0,0-1 0,0 1 0,-1 0 1,1 0-1,0-1 0,0 1 0,-1 0 0,1 0 0,0 0 0,0 0 0,-1 0 0,1 1 1,0-1-1,-1 0 0,1 0 0,0 1 0,0-1 0,0 1 0,-2 0 0,-4 3 29,0 0-1,0 0 1,1 1-1,0 0 0,0 0 1,0 0-1,0 1 0,1-1 1,-5 8-1,-40 61 720,45-67-631,1 0 0,0 1 0,0-1 0,0 1 0,1 0 0,0 1 0,1-1 0,0 0 0,0 1 1,0 13-1,2-20-127,0-1 0,0 0 0,0 0 1,0 0-1,0 0 0,1 0 1,-1 0-1,0 0 0,1 1 0,-1-1 1,1 0-1,-1 0 0,1 0 1,0-1-1,-1 1 0,1 0 0,0 0 1,0 0-1,0 0 0,-1-1 1,1 1-1,0 0 0,0-1 0,0 1 1,1 0-1,2 0 6,0 1 1,-1-1 0,1 0-1,0 0 1,0-1-1,-1 1 1,8-1-1,4 0-184,0-1 0,0-1 0,16-3-1,17-9-1608,-37 10 981,0 1 0,0 0 1,0 0-1,1 1 0,-1 0 0,21 1 0,-31 1 807,0 1 0,0-1 0,0 1 0,0 0 0,0 0 1,0-1-1,-1 1 0,1 0 0,0 0 0,-1 0 0,1 0 0,-1 0 0,1 0 0,-1 0 0,1 0 0,-1 0 1,0 0-1,1 0 0,-1 0 0,0 0 0,0 0 0,0 1 0,0-1 0,0 0 0,0 0 0,0 0 0,0 0 1,0 0-1,0 0 0,-1 0 0,1 0 0,-1 2 0,-8 38 374,0-11-620,5-10-4348,4-15-1848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3.104"/>
    </inkml:context>
    <inkml:brush xml:id="br0">
      <inkml:brushProperty name="width" value="0.025" units="cm"/>
      <inkml:brushProperty name="height" value="0.025" units="cm"/>
      <inkml:brushProperty name="color" value="#E71224"/>
    </inkml:brush>
  </inkml:definitions>
  <inkml:trace contextRef="#ctx0" brushRef="#br0">170 137 4356,'0'0'15215,"-10"-8"-13892,-33-23-618,41 29-672,-1 1 1,1 0-1,-1 0 1,0 0-1,1 0 0,-1 0 1,0 1-1,1-1 1,-1 1-1,0 0 0,0 0 1,0 0-1,1 0 1,-1 0-1,0 1 0,0-1 1,1 1-1,-1 0 0,0-1 1,1 1-1,-1 0 1,1 1-1,-1-1 0,1 0 1,0 1-1,-1 0 1,1-1-1,0 1 0,0 0 1,-3 4-1,1-2 93,1 0-1,-1 0 1,1 0-1,0 0 1,1 1-1,-1 0 1,1-1-1,0 1 1,0 0-1,0 0 1,1 0-1,-1 0 1,0 9-1,2-13-108,0 0 0,0 0 0,1 0 1,-1 0-1,0 0 0,0 0 0,0 0 0,1 0 0,-1 0 0,1 0 1,-1 0-1,1-1 0,-1 1 0,1 0 0,-1 0 0,1 0 0,0-1 1,-1 1-1,1 0 0,0-1 0,0 1 0,-1-1 0,1 1 0,0-1 0,2 1 1,31 5 257,-24-6-219,0-1 1,0 0 0,1-1-1,16-4 1,-16 1-53,0 0-1,0 0 1,0-1 0,-1-1 0,0 0 0,0 0-1,-1-1 1,0 0 0,10-12 0,-13 14 0,-1 0 0,0-1 0,0 0 1,0 0-1,-1 0 0,0 0 0,0-1 1,-1 0-1,0 0 0,-1 0 0,1 0 0,-1 0 1,-1 0-1,1-11 0,-2 19-4,0 0 1,0 0-1,0-1 0,0 1 0,0 0 1,0 0-1,0 0 0,0 0 1,0 0-1,0 0 0,0 0 0,0 0 1,0 0-1,0-1 0,0 1 0,0 0 1,0 0-1,0 0 0,-1 0 0,1 0 1,0 0-1,0 0 0,0 0 0,0 0 1,0 0-1,0 0 0,0 0 1,0 0-1,0 0 0,-1 0 0,1 0 1,0 0-1,0 0 0,0-1 0,0 1 1,0 0-1,0 0 0,0 1 0,0-1 1,-1 0-1,1 0 0,0 0 1,0 0-1,0 0 0,0 0 0,0 0 1,0 0-1,0 0 0,0 0 0,-1 0 1,1 0-1,0 0 0,0 0 0,0 0 1,0 0-1,0 0 0,0 0 1,0 1-1,0-1 0,0 0 0,0 0 1,0 0-1,0 0 0,0 0 0,0 0 1,0 1-1,-11 10 4,-7 13 44,13-13 13,0 0 0,0 1 0,2-1 0,-1 1 0,1-1 0,1 1 1,0 0-1,1 0 0,0 0 0,1 13 0,0-24-52,0 1 0,0-1 0,1 0-1,-1 0 1,0 0 0,0 0 0,1 1 0,-1-1-1,0 0 1,1 0 0,-1 0 0,1 0 0,0 0-1,-1 0 1,1 0 0,0 0 0,-1 0 0,1-1 0,0 1-1,0 0 1,0 0 0,0-1 0,0 1 0,0 0-1,2 0 1,-1 0-34,1 0 0,0-1-1,-1 1 1,1-1 0,0 0-1,0 1 1,-1-1 0,1-1 0,0 1-1,4-1 1,1-1-335,-1 1 0,1-2-1,-1 1 1,0-1 0,0 0 0,0 0 0,9-7-1,-5 0-1563,-1 0-1,1-1 0,-2 0 0,1-1 0,-2 0 0,14-24 0,2-13-6755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3.545"/>
    </inkml:context>
    <inkml:brush xml:id="br0">
      <inkml:brushProperty name="width" value="0.025" units="cm"/>
      <inkml:brushProperty name="height" value="0.025" units="cm"/>
      <inkml:brushProperty name="color" value="#E71224"/>
    </inkml:brush>
  </inkml:definitions>
  <inkml:trace contextRef="#ctx0" brushRef="#br0">90 1 5061,'0'0'15444,"-8"12"-14152,-3 4-914,1 0 0,1 1-1,0 0 1,1 1 0,1 0 0,1 0 0,0 0 0,2 1 0,-4 24 0,5 165 49,3-207-383,-1 0-1,1 0 0,0 1 0,0-1 1,0 0-1,0 0 0,0 0 1,0 0-1,1 0 0,-1 0 0,0 0 1,0 0-1,1 0 0,-1 0 1,1 0-1,-1 0 0,1 0 1,-1 0-1,1-1 0,-1 1 0,1 0 1,0 0-1,0 0 0,-1-1 1,1 1-1,1 0 0,-1 0-9,1-1 0,-1 0 0,0 0 0,1 0 0,-1-1 0,0 1 0,1 0 0,-1 0 0,0-1 0,0 1 0,1-1 0,-1 1 1,0-1-1,0 0 0,0 1 0,0-1 0,2-1 0,42-41 240,-45 43-274,34-43 4,-22 26-92,1 1-1,18-17 0,-31 32 73,0 1 0,1 0-1,-1-1 1,0 1 0,0-1 0,1 1 0,-1 0 0,0 0-1,0-1 1,1 1 0,-1 0 0,0-1 0,1 1-1,-1 0 1,1 0 0,-1 0 0,0-1 0,1 1-1,-1 0 1,1 0 0,-1 0 0,1 0 0,-1 0 0,0 0-1,1 0 1,-1 0 0,1 0 0,-1 0 0,1 0-1,-1 0 1,0 0 0,1 0 0,0 0 0,-1 15-174,-13 22 167,-18 6 32,26-39-7,1 2-1,-1-1 1,1 0 0,0 1 0,1-1-1,-1 1 1,1 0 0,0 0 0,1 1-1,-1-1 1,1 1 0,-1 8 0,37-12 126,88-12 139,-1-1-2931,-101 10 347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4.523"/>
    </inkml:context>
    <inkml:brush xml:id="br0">
      <inkml:brushProperty name="width" value="0.025" units="cm"/>
      <inkml:brushProperty name="height" value="0.025" units="cm"/>
      <inkml:brushProperty name="color" value="#E71224"/>
    </inkml:brush>
  </inkml:definitions>
  <inkml:trace contextRef="#ctx0" brushRef="#br0">2 1 7976,'0'0'15353,"4"12"-14029,2 7-999,-1 0 1,-1 0 0,-1 0-1,-1 0 1,-1 1 0,0-1-1,-2 1 1,0-1-1,-4 23 1,-4 16 352,3 1 0,2 59 0,3-118-672,1 1 1,0-1-1,0 0 1,0 1-1,0-1 1,0 0-1,0 1 1,0-1-1,0 0 1,0 1-1,0-1 1,0 1-1,0-1 1,0 0-1,0 1 1,0-1-1,1 0 0,-1 1 1,0-1-1,0 0 1,0 1-1,0-1 1,1 0-1,-1 0 1,0 1-1,0-1 1,1 0-1,-1 0 1,0 1-1,1-1 1,-1 0-1,0 0 1,1 0-1,-1 1 0,0-1 1,1 0-1,-1 0 1,0 0-1,1 0 1,-1 0-1,0 0 1,1 0-1,-1 0 1,0 0-1,1 0 1,-1 0-1,0 0 1,1 0-1,-1 0 1,1 0-1,-1 0 0,0 0 1,1 0-1,-1 0 1,0-1-1,1 1 1,-1 0-1,0 0 1,0 0-1,1-1 1,-1 1-1,0 0 1,1 0-1,-1-1 1,0 0-1,19-18 400,-11 5-407,-1 1 1,-1-2-1,0 1 1,-1-1-1,-1 1 1,0-2-1,-1 1 1,-1 0-1,2-30 0,10 61-485,-9-8 368,1 0 0,0 0 0,0-1 0,1 0 0,0 0 0,0 0 0,9 5 0,-7-8 147,0-1 0,0 0 1,1-1-1,0 0 1,-1-1-1,1 0 0,0 0 1,-1-1-1,1 0 0,0-1 1,10-2-1,-16 3-17,0-1 1,-1 1-1,1-1 1,0 0-1,0 0 0,-1-1 1,1 1-1,-1-1 1,1 1-1,-1-1 0,0 0 1,1-1-1,-1 1 1,0 0-1,-1-1 0,1 0 1,0 0-1,-1 0 1,1 0-1,-1 0 0,0 0 1,0 0-1,0-1 1,-1 1-1,1-1 0,-1 0 1,0 1-1,0-1 1,0 0-1,0-4 0,-1 6-13,0 1 0,0 0 0,0-1 0,0 1 0,0-1 0,-1 1 0,1 0 0,-1 0 0,1-1 0,-1 1 0,1 0 0,-1 0 0,0 0 0,0-1 0,1 1 0,-1 0 0,0 0 0,0 0 0,0 0 0,0 1 0,0-1 0,0 0 0,-1 0 0,1 1 0,0-1 0,0 0 0,-1 1 0,1-1 0,0 1 0,0 0 0,-1-1 0,1 1-1,0 0 1,-1 0 0,1 0 0,-1 0 0,1 0 0,0 0 0,-1 0 0,1 0 0,-3 1 0,-1 0-29,-1 0 1,0 0-1,1 0 0,-1 0 0,1 1 0,0 0 0,-1 0 0,1 0 1,-5 4-1,5-2 21,0-1 0,1 1 1,0 1-1,0-1 0,0 1 0,0 0 1,0-1-1,1 2 0,0-1 0,0 0 1,1 1-1,-1-1 0,1 1 0,0 0 1,1-1-1,-1 1 0,1 0 1,0 0-1,1 0 0,0 0 0,0 10 1,1-13 16,1 0 0,-1 0 0,1 0 0,0 0 0,0-1 0,0 1 0,0 0 0,0-1 0,1 0 0,-1 1 1,1-1-1,-1 0 0,1 0 0,0-1 0,0 1 0,0 0 0,0-1 0,0 0 0,0 0 0,0 0 0,1 0 0,-1 0 1,4 0-1,13 3-564,-1-1 0,30 2 0,-46-5-142,20 0-499,-15-5-6026,-8-7 636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2.744"/>
    </inkml:context>
    <inkml:brush xml:id="br0">
      <inkml:brushProperty name="width" value="0.025" units="cm"/>
      <inkml:brushProperty name="height" value="0.025" units="cm"/>
    </inkml:brush>
  </inkml:definitions>
  <inkml:trace contextRef="#ctx0" brushRef="#br0">127 175 2851,'0'0'12321,"-8"0"-8232,-1 0-3653,5-1-297,0 1 0,0 0-1,0-1 1,1 2-1,-1-1 1,0 0 0,0 1-1,0-1 1,1 1 0,-1 0-1,0 1 1,1-1-1,-1 1 1,1-1 0,-1 1-1,1 0 1,0 0 0,0 1-1,0-1 1,0 0-1,0 1 1,-3 3 0,3-2-118,0 0 0,1 0 1,-1 0-1,1 1 0,0-1 1,0 1-1,0-1 0,0 1 1,1 0-1,0-1 1,0 1-1,0 0 0,0 6 1,1-10-18,1-1 1,-1 1 0,1-1-1,-1 1 1,1-1 0,-1 1 0,1-1-1,-1 1 1,1-1 0,0 1-1,-1-1 1,1 0 0,-1 1 0,1-1-1,0 0 1,-1 0 0,1 1-1,0-1 1,-1 0 0,1 0 0,0 0-1,0 0 1,-1 0 0,1 0 0,0 0-1,-1 0 1,1 0 0,0 0-1,0 0 1,-1-1 0,1 1 0,0 0-1,0-1 1,28-6 368,-9-1-192,-1-2-1,0 0 0,-1-1 0,0 0 0,0-2 0,27-25 0,-21 14-4,0-1 0,-1-1 0,27-42 0,-44 59-104,4-8 30,-7 15-160,-5 7-138,-14 35 207,6-17 81,1 0-1,1 0 0,1 0 1,1 1-1,1 0 1,-3 49-1,8-71-79,0 0 0,0 0 0,0 0-1,0 0 1,0 0 0,0 0 0,1-1 0,-1 1 0,1 0-1,0 0 1,-1 0 0,1 0 0,0 0 0,0-1-1,0 1 1,0 0 0,0-1 0,1 1 0,-1-1-1,0 1 1,1-1 0,-1 0 0,1 0 0,-1 1 0,1-1-1,0 0 1,0 0 0,-1-1 0,1 1 0,0 0-1,0-1 1,0 1 0,0-1 0,0 1 0,0-1-1,0 0 1,0 0 0,-1 0 0,1 0 0,0 0 0,0 0-1,3-1 1,1 0 29,0 0 0,0 0 1,-1-1-1,1 0 0,0 0 0,-1 0 0,1-1 0,-1 1 0,0-1 0,0-1 1,0 1-1,0-1 0,4-4 0,-4 2-54,0 1 1,-1-1-1,1-1 0,-2 1 1,1-1-1,-1 1 0,0-1 1,0 0-1,-1 0 0,1 0 1,-2-1-1,1 1 0,-1 0 1,0-1-1,-1 1 1,0-1-1,0 1 0,-2-12 1,2 18 4,0 1 0,0-1 0,0 1 1,0 0-1,-1-1 0,1 1 0,0-1 1,0 1-1,-1-1 0,1 1 0,0 0 1,-1-1-1,1 1 0,0 0 0,-1-1 1,1 1-1,0 0 0,-1 0 1,1-1-1,-1 1 0,1 0 0,-1 0 1,1-1-1,0 1 0,-1 0 0,1 0 1,-1 0-1,1 0 0,-1 0 0,1 0 1,-1 0-1,1 0 0,-1 0 0,1 0 1,-1 0-1,1 0 0,-1 0 0,1 0 1,-1 1-1,1-1 0,0 0 0,-1 0 1,1 0-1,-1 1 0,1-1 0,0 0 1,-1 1-1,1-1 0,0 0 0,-1 1 1,1-1-1,0 0 0,-1 1 0,1 0 1,-20 20-144,18-18 148,-1 0-1,1 0 0,0 1 1,0-1-1,0 0 1,1 1-1,-1 0 1,1-1-1,0 1 1,0 0-1,0 0 0,1 0 1,-1 0-1,1-1 1,0 1-1,0 0 1,0 0-1,1 5 1,1-6 8,-1 0 0,1 0 0,0-1 1,0 1-1,0 0 0,0-1 0,0 1 1,0-1-1,1 0 0,-1 1 0,1-1 1,0-1-1,0 1 0,-1 0 0,1-1 1,0 1-1,0-1 0,0 0 0,1 0 1,-1 0-1,6 1 0,53 13-1249,1-2 0,87 6 1,-149-20 1373,-1 1 1,1-1 0,-1 1 0,0-1 0,1 1 0,-1-1-1,0 1 1,1-1 0,-1 1 0,0-1 0,0 0 0,1 1-1,-1-1 1,0 1 0,0-1 0,0 0 0,0 1 0,0-1-1,0 0 1,0 1 0,0-1 0,0 1 0,0-1 0,0 0-1,-1 1 1,1-1 0,0 0 0,0 1 0,-1-1 0,1 0-1,-8-23 374,-34-64 287,30 66-1094,0-1-1,2 0 1,-8-26 0,18 49 214,0 0 0,0 0-1,0-1 1,0 1 0,0 0 0,0-1 0,0 1 0,0 0-1,0-1 1,0 1 0,0 0 0,0 0 0,0-1 0,1 1-1,-1 0 1,0-1 0,0 1 0,0 0 0,0 0 0,1-1-1,-1 1 1,0 0 0,0 0 0,0 0 0,1-1 0,-1 1 0,0 0-1,0 0 1,1 0 0,-1 0 0,0-1 0,0 1 0,1 0-1,-1 0 1,0 0 0,1 0 0,-1 0 0,0 0 0,1 0-1,-1 0 1,0 0 0,1 0 0,18 0-2556,-11 0 1164,19 0-3569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4.901"/>
    </inkml:context>
    <inkml:brush xml:id="br0">
      <inkml:brushProperty name="width" value="0.025" units="cm"/>
      <inkml:brushProperty name="height" value="0.025" units="cm"/>
      <inkml:brushProperty name="color" value="#E71224"/>
    </inkml:brush>
  </inkml:definitions>
  <inkml:trace contextRef="#ctx0" brushRef="#br0">1 38 13741,'0'0'769,"66"-21"1185,-25 12 128,9 4-1570,4 2-480,-1 3-1313,-5 0-5029</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5.595"/>
    </inkml:context>
    <inkml:brush xml:id="br0">
      <inkml:brushProperty name="width" value="0.025" units="cm"/>
      <inkml:brushProperty name="height" value="0.025" units="cm"/>
      <inkml:brushProperty name="color" value="#E71224"/>
    </inkml:brush>
  </inkml:definitions>
  <inkml:trace contextRef="#ctx0" brushRef="#br0">152 276 1057,'-10'3'7250,"-87"22"-3528,53-20 4337,87-9-7176,0-1-1,1-1 0,46-15 0,10-1-252,290-49-1157,3 18 1,526-4-1,-611 57 1045,-301 0-440,1-1 1,0 1 0,0-2 0,-1 1-1,1-1 1,-1 0 0,1-1 0,-1 1-1,0-1 1,0-1 0,0 0 0,-1 0-1,1 0 1,-1 0 0,7-7-1,-11-2-5992,-6 4-2238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6.446"/>
    </inkml:context>
    <inkml:brush xml:id="br0">
      <inkml:brushProperty name="width" value="0.025" units="cm"/>
      <inkml:brushProperty name="height" value="0.025" units="cm"/>
      <inkml:brushProperty name="color" value="#E71224"/>
    </inkml:brush>
  </inkml:definitions>
  <inkml:trace contextRef="#ctx0" brushRef="#br0">127 0 5061,'0'0'14456,"-10"7"-14109,2-2-304,0 1 0,1 0-1,-1 1 1,2 0 0,-1 0-1,1 0 1,0 1 0,0 0-1,1 0 1,0 1 0,1-1 0,-1 1-1,-2 10 1,1 0 232,0 0 1,1 0-1,1 1 0,1-1 0,-1 26 1,4-39-187,0-1 1,0 1 0,1-1 0,0 0 0,0 1-1,0-1 1,1 0 0,0 1 0,0-1-1,4 7 1,-4-9-51,0 0 0,0-1-1,0 1 1,1-1 0,-1 0-1,1 1 1,-1-1 0,1 0-1,0 0 1,0-1 0,0 1-1,0-1 1,0 1 0,0-1-1,0 0 1,1 0 0,-1 0-1,6 0 1,3 0 54,1-1 1,-1 0-1,0-1 1,1-1-1,-1 0 1,0 0-1,1-1 1,-1-1-1,-1 0 1,1-1-1,-1 0 0,1 0 1,-2-1-1,1-1 1,-1 0-1,19-16 1,-1-2-33,0-2 0,-2 0 1,-1-2-1,27-40 0,-50 67-49,-1 0 2,1 0 0,-1 0 0,0 1 0,0-1 0,0 0 0,0 0 0,0 0 0,0 0 0,0 0 0,-1 0 0,1 0 0,-1 0 0,1-3 0,-15 15-254,3 2 234,0 1-1,2 0 1,-1 0 0,2 1-1,0 0 1,0 1 0,2 0-1,0 0 1,0 0 0,1 1-1,1 0 1,1-1 0,0 1-1,1 1 1,0 25 0,2-41 22,1 0 1,-1 1 0,0-1 0,0 0-1,1 1 1,-1-1 0,0 0 0,1 0-1,-1 1 1,1-1 0,0 0-1,-1 0 1,1 0 0,0 0 0,0 0-1,0 0 1,0 0 0,0 0 0,0 0-1,0 0 1,0 0 0,0-1 0,0 1-1,2 1 1,0-1 41,0 0 0,0-1 0,1 1 1,-1 0-1,0-1 0,0 0 0,1 0 0,-1 0 0,0 0 0,4-1 0,2-1 89,0 0 0,0 0 0,0-1 1,0 0-1,0 0 0,11-7 0,-2-3-8,-1 0 1,0-1-1,-1-1 1,0 0-1,-1-1 1,-1-1-1,-1 0 1,0-1-1,-1 0 1,-1-1-1,-1 0 0,-1-1 1,0 0-1,-2 0 1,7-27-1,-13 27-175,-9 22-98,6 0 89,0 1-1,0 0 1,1-1-1,-1 1 1,1 0 0,-1 0-1,1 0 1,0 0-1,-1 5 1,1 14-1860,0-2-5351,1-14 129</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7.073"/>
    </inkml:context>
    <inkml:brush xml:id="br0">
      <inkml:brushProperty name="width" value="0.025" units="cm"/>
      <inkml:brushProperty name="height" value="0.025" units="cm"/>
      <inkml:brushProperty name="color" value="#E71224"/>
    </inkml:brush>
  </inkml:definitions>
  <inkml:trace contextRef="#ctx0" brushRef="#br0">6 255 3844,'0'0'5466,"7"-1"-2754,1-1-1955,0 0-1,-1 0 1,1-1-1,-1 0 1,0 0-1,0 0 1,0-1-1,-1 0 1,1-1-1,9-8 1,-11 10-405,-1-1 1,0 0-1,-1 0 0,1-1 1,-1 1-1,1 0 0,-1-1 1,-1 0-1,1 0 1,-1 0-1,0 0 0,0 0 1,0-1-1,-1 1 0,0 0 1,0-1-1,1-7 1,-2 12-330,0 1 1,0-1-1,0 0 0,0 1 1,0-1-1,-1 0 1,1 1-1,0-1 1,0 0-1,0 1 1,-1-1-1,1 0 1,0 1-1,-1-1 1,1 1-1,0-1 1,-1 1-1,1-1 0,-1 1 1,1-1-1,-1 1 1,1-1-1,-1 1 1,1 0-1,-1-1 1,1 1-1,-1 0 1,0-1-1,1 1 1,-1 0-1,0 0 1,-26 1 104,21 1-141,0-1-1,0 1 0,0 1 1,0 0-1,1-1 1,-9 7-1,6-1 7,0 0-1,0 0 1,-12 19 0,18-24 12,0 0 1,0 0-1,0 0 1,1 0-1,-1 0 1,1 0-1,0 1 1,0-1-1,0 0 1,1 1-1,-1-1 1,1 0-1,-1 1 1,1-1-1,0 1 1,1-1-1,0 6 1,0-8-1,-1 0 0,1 0 1,0 0-1,0 0 0,0 0 0,0 0 1,0 0-1,1 0 0,-1 0 1,0 0-1,0-1 0,1 1 0,-1 0 1,0-1-1,1 1 0,-1-1 1,0 1-1,1-1 0,-1 0 0,1 0 1,-1 0-1,3 0 0,40 1 113,-33-1-106,44-2-140,-28 0-199,-1 2-1,43 4 0,-68-3 340,0-1 0,-1 0 0,1 0 0,0 1 0,0-1 0,-1 0 0,1 1 0,0-1 0,0 1 0,-1-1 0,1 1 0,0-1 0,-1 1 0,1 0 0,-1-1 0,1 1 0,-1 0 0,1-1 0,-1 1 0,1 0 0,-1 0 0,0-1 0,1 1 0,-1 1 0,1 1 899,-2-16-397,-1-175-1422,3 187 818,-1 0 0,0 0 0,1 0 0,-1 0 0,1 0 0,-1 0 0,1 0 1,-1 0-1,1 1 0,0-1 0,-1 0 0,1 0 0,0 1 0,0-1 0,-1 0 0,1 1 0,0-1 0,0 1 0,0-1 0,0 1 0,0-1 0,0 1 1,0 0-1,0-1 0,0 1 0,1 0 0,38-8-2680,-20 5 825,40-21-7642,-31 6-92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6:37.603"/>
    </inkml:context>
    <inkml:brush xml:id="br0">
      <inkml:brushProperty name="width" value="0.025" units="cm"/>
      <inkml:brushProperty name="height" value="0.025" units="cm"/>
      <inkml:brushProperty name="color" value="#E71224"/>
    </inkml:brush>
  </inkml:definitions>
  <inkml:trace contextRef="#ctx0" brushRef="#br0">78 0 10922,'0'0'8040,"-5"9"-6967,-7 16-606,1 0 0,1 1 0,1 0 0,1 1-1,1 0 1,2 1 0,1-1 0,0 1 0,3 0 0,0 0 0,2 0 0,6 45 0,-6-68-446,1 1-1,0-1 1,0 1 0,1-1 0,0 0 0,0 0 0,5 8 0,-7-13-10,-1 1 0,1 0 0,-1 0 1,1 0-1,0-1 0,0 1 0,-1 0 1,1-1-1,0 1 0,0-1 0,0 1 1,0-1-1,0 1 0,0-1 0,0 0 1,0 1-1,0-1 0,0 0 0,1 0 1,-1 0-1,0-1 1,0 1 0,0 0 0,0-1-1,0 0 1,0 1 0,0-1-1,0 0 1,0 1 0,-1-1-1,1 0 1,0 0 0,-1 0-1,1 0 1,0 1 0,-1-1 0,1 0-1,-1 0 1,1 0 0,-1 0-1,0 0 1,1 0 0,-1-2-1,7-18 27,-2 0 1,-1-1-1,0 0 0,-1 0 0,-2 0 0,0-26 0,-1 47-166,8 24-123,-5-20 257,1 1 1,0-1-1,0 0 0,0 0 0,0 0 0,1 0 0,-1-1 1,1 0-1,0 0 0,0 0 0,-1 0 0,1-1 0,0 0 1,9 2-1,75 1 112,-76-4-94,-5 0 9,1-1 0,-1 0 0,0 0-1,0-1 1,1 0 0,-1-1 0,-1 0 0,1 0 0,0 0-1,-1-1 1,1-1 0,9-7 0,-12 9 45,-1 0 0,0-1 0,0 1 0,-1-1 0,1 0 0,-1 0 0,1-1 0,-1 1 0,-1-1 1,1 1-1,-1-1 0,0 0 0,0 0 0,0 0 0,0 0 0,-1-1 0,0 1 0,0 0 0,-1 0 0,1-9 0,-1 13-69,-1-1 0,1 1 0,-1 0 0,0-1 0,1 1-1,-1 0 1,0 0 0,0 0 0,0-1 0,1 1 0,-1 0 0,0 0 0,-1 0 0,1 0-1,0 1 1,0-1 0,0 0 0,0 0 0,-1 1 0,1-1 0,0 1 0,-1-1 0,1 1-1,0-1 1,-1 1 0,1 0 0,-1 0 0,1 0 0,-1 0 0,1 0 0,0 0 0,-1 0-1,1 0 1,-2 1 0,-4-1-14,1 0 1,0 1-1,0 0 0,0 0 0,-1 1 0,-8 3 1,8-1 33,1 0 1,-1 0 0,1 1-1,1 0 1,-1 0 0,1 0 0,0 1-1,0 0 1,0 0 0,1 0-1,0 0 1,0 1 0,0-1 0,-4 15-1,6-17-1,1-1 0,0 1 0,0 0 0,0-1-1,0 1 1,1 0 0,-1 0 0,1 0 0,0-1-1,0 1 1,1 0 0,-1 0 0,1 0 0,0-1 0,0 1-1,0 0 1,0-1 0,1 1 0,-1-1 0,1 1-1,0-1 1,0 0 0,0 0 0,1 0 0,-1 0-1,1 0 1,-1 0 0,1 0 0,0-1 0,5 3 0,5 3-119,1-1 0,0-1 1,1 0-1,-1-1 1,1-1-1,0 0 1,0-1-1,24 1 1,16-1-2978,-4-7-3336,-11-5-3611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7:02.929"/>
    </inkml:context>
    <inkml:brush xml:id="br0">
      <inkml:brushProperty name="width" value="0.025" units="cm"/>
      <inkml:brushProperty name="height" value="0.025" units="cm"/>
      <inkml:brushProperty name="color" value="#E71224"/>
    </inkml:brush>
  </inkml:definitions>
  <inkml:trace contextRef="#ctx0" brushRef="#br0">1 285 5477,'0'0'7623,"2"-7"-6918,4-6-312,1 0 1,1 0-1,0 0 0,0 1 0,1 1 1,1-1-1,0 1 0,11-9 0,2 0-247,1 1 0,1 1 0,0 1 0,1 1 0,38-16 0,-46 25-107,0 0 0,0 1 0,1 1 0,-1 1 0,1 0 0,0 2 0,1 0 0,-1 1 0,31 3 0,-46-2-22,0 1 0,0 0 0,0 1 0,-1-1-1,1 1 1,0-1 0,-1 1 0,1 0 0,-1 1 0,0-1 0,0 0 0,0 1 0,0 0 0,0 0 0,0 0 0,-1 0 0,4 4 0,5 10 75,-1 1 0,12 24 0,5 10 245,56 59-156,-57-79-94,-1 1 1,-2 1 0,-1 1-1,26 56 1,-16 1 7,-4 1 0,-3 1 0,-5 1 0,12 153 0,12 31 66,-12-97-23,25 62-83,-7-35-51,-30-126 89,4-1 0,57 132-1,-6-18 14,37 172 209,-105-343-287,2 0-1,0-1 1,2 0 0,1-1-1,26 40 1,27 38 74,-51-76-67,1 0-1,1-1 1,2-1-1,0 0 1,27 25-1,52 45-22,53 44 27,-131-123-35,0 0-1,1-1 0,1-2 1,0 0-1,0-1 1,37 12-1,-18-10 8,0-1 1,0-3-1,1-1 0,0-1 1,0-3-1,0-1 0,66-7 1,-73-1 2,0-2-1,-1-1 1,47-20 0,93-50 12,-156 71-32,55-29-38,-2-4 0,-1-2 1,-2-3-1,-2-4 1,80-79-1,-49 39 49,-52 52-7,-1-3 0,-2-1 0,-2-2 0,48-71 0,7-50-28,81-197 1,-97 155 15,22-46-4,-48 151 2,5 3 0,77-103 0,-84 137 4,3 2 0,3 3 0,110-93 0,-70 83-32,156-88 0,-153 100 68,-77 46-47,0 1 0,1 2 1,0 0-1,0 1 1,1 2-1,41-7 0,-25 8 3,0 2-1,0 1 1,56 5-1,-78 0 17,-1 1-1,1 0 0,0 1 0,-1 1 1,0 1-1,-1 0 0,0 2 0,0-1 0,0 2 1,-1 0-1,-1 1 0,1 1 0,-2 0 1,0 0-1,14 18 0,-1 2 15,-1 0 0,-1 2 0,-2 1 0,-2 0 0,28 66 0,-29-50 28,-3 2-1,-1 0 0,10 79 0,2 167 7,4 284-12,18 86 0,-27-502-30,51 188 0,-69-337-1,9 35 10,2-1-1,2 0 1,3-2 0,2 0-1,2-1 1,2-1 0,41 56-1,-55-88-1,-2-1-4,0 0 0,2-1-1,0 0 1,18 16 0,-24-26 0,0 0 1,0 0 0,1-1-1,-1 1 1,1-1 0,0-1-1,-1 1 1,1-1 0,1 0 0,-1-1-1,0 0 1,0 0 0,1 0-1,7-1 1,-5-1 3,0 0 0,0-1 1,-1 0-1,1 0 0,0-1 0,-1 0 1,0-1-1,0 0 0,0 0 0,15-11 1,8-7 15,42-38 0,-51 39-28,21-16-17,-2-2-1,-1-2 0,-3-2 0,-1-2 0,-3-1 0,-1-1 1,-3-2-1,-1-1 0,32-80 0,-6-23-106,-6-2 1,-7-3-1,37-272 0,-52 260 13,52-176 0,74-158 123,11 36-37,-104 304 24,-12 28-9,121-236-1,-152 341 0,1 0-1,2 2 0,1 0 1,1 2-1,2 0 0,0 1 1,41-32-1,-59 54 0,1 0 0,-1 0 1,1 1-1,0 0 0,-1 0 0,2 0 0,-1 1 0,0 0 1,15-1-1,-19 2 10,0 1 1,0 0-1,0 0 0,0 0 1,0 1-1,0-1 1,0 1-1,0 0 0,0-1 1,-1 1-1,1 1 1,0-1-1,0 0 0,-1 1 1,1-1-1,-1 1 1,1 0-1,-1 0 0,0 0 1,0 0-1,0 0 1,0 0-1,0 0 1,0 1-1,0-1 0,2 6 1,10 25 9,-1 1 1,-1 0-1,-2 1 1,-2 0-1,6 46 1,6 187 44,-17-189-43,0 111 1,-35 304 0,-23 526 14,79-83 10,-6-496-15,13 219 254,16-305-236,-33-290-36,3 0 1,3-1-1,37 81 0,-34-90 4,-12-26-15,2 0-1,1-1 1,1-1 0,19 27 0,-30-48 7,0-1 1,0 1 0,1-1 0,0 0-1,0-1 1,0 1 0,1-1 0,0 0-1,-1 0 1,1-1 0,0 0 0,1 0 0,-1 0-1,1-1 1,-1 0 0,1 0 0,0 0-1,-1-1 1,1 0 0,0 0 0,0-1-1,0 0 1,11-1 0,-12-1-12,1 0 0,-1-1 0,0 1 1,0-1-1,-1 0 0,1-1 0,0 1 0,-1-1 0,0 0 0,0-1 1,7-7-1,47-58-18,-30 24 17,-1-1 0,-3 0 0,-1-2 0,27-86 0,44-218-21,-42 141-341,-26 102-14,17-159 0,-11-114 245,-22 270 177,41-177 0,53-106 107,-78 297-111,88-291 13,51-191 14,-160 555-51,5-20-3,2 1 0,21-49 0,-30 83-4,1 0 0,1 0 0,0 1 0,0 0-1,1 0 1,0 1 0,0 0 0,1 0 0,1 1 0,-1 0 0,1 0 0,1 1 0,18-12 0,-25 18 3,0-1 0,0 1 0,0 0 0,0-1 0,0 1 0,0 1 0,0-1 0,1 0 0,-1 1 0,0 0 0,0-1 0,1 2 0,-1-1 0,0 0 0,0 0 0,1 1 0,-1 0 0,0 0 0,0 0 0,0 0 0,0 0 0,0 0 0,0 1 0,0-1 0,0 1 0,0 0 0,4 4 0,2 5-14,0-1 0,0 1-1,-1 0 1,-1 1 0,10 18-1,4 7 3,154 266 79,-150-248-16,-2 2-1,31 114 1,1 5 12,-47-150-58,2-1 1,2 0 0,0 0-1,1-1 1,1-1 0,2-1-1,0 0 1,1 0 0,1-2-1,1 0 1,23 18 0,170 117 189,-64-65 160,-133-83-415,19 11 480,61 24-1,-82-38-835,0 0-1,0-1 1,1 0-1,-1-1 1,0-1-1,1 0 1,-1-1-1,23-2 1,-12-7-3735,1-13-1723</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7:04.652"/>
    </inkml:context>
    <inkml:brush xml:id="br0">
      <inkml:brushProperty name="width" value="0.025" units="cm"/>
      <inkml:brushProperty name="height" value="0.025" units="cm"/>
      <inkml:brushProperty name="color" value="#E71224"/>
    </inkml:brush>
  </inkml:definitions>
  <inkml:trace contextRef="#ctx0" brushRef="#br0">1 1354 4452,'0'0'4890,"8"-2"-4831,11-4 132,0-1-1,-1-1 1,0-1 0,0-1-1,-1 0 1,0-1 0,29-25-1,108-109 362,269-337 2058,-353 401-2434,4 3 0,3 3 0,3 4 1,4 4-1,157-98 0,-212 147-65,0 2 0,43-17 1,-59 28-32,0 1 0,1 0 1,-1 1-1,1 0 0,0 1 1,0 1-1,0 0 1,18 1-1,-26 1-67,0 1-1,-1 0 1,1 0-1,-1 0 1,1 1-1,-1-1 1,0 1-1,0 0 1,0 1 0,-1-1-1,1 1 1,-1 0-1,8 8 1,49 67 112,-52-66-106,46 61 3,-21-30 150,-2 2 0,-2 1 0,28 58 0,108 374 377,-127-353-462,-11-48 129,4-1 1,3-2 0,4-1 0,64 92-1,-85-139-180,2 5-33,1-2 1,2 0-1,29 30 0,-44-52 29,0-1-1,1 1 0,0-2 0,1 1 1,-1-1-1,1 0 0,0-1 0,1-1 1,-1 1-1,1-1 0,0-1 0,0 0 1,0-1-1,19 2 0,-8-2-2,-1-2 0,1 0 0,-1-2 0,0 0 0,1-1 0,31-9 0,-39 7-17,1-1 0,-1-1 1,0 0-1,0 0 0,-1-2 1,0 0-1,0 0 0,-1-1 0,18-19 1,49-52 71,195-213-8,-187 183-57,86-143 0,-114 162-25,39-65-2,-60 89-2,4 2-1,2 3 1,3 1 0,55-56 0,-79 98-134,24-25-42,-44 42-216,-1 0-1,0 1 1,0-1 0,-1 0 0,1 0 0,0 0-1,-1 0 1,2-7 0,-2-3-3597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7:13.496"/>
    </inkml:context>
    <inkml:brush xml:id="br0">
      <inkml:brushProperty name="width" value="0.025" units="cm"/>
      <inkml:brushProperty name="height" value="0.025" units="cm"/>
      <inkml:brushProperty name="color" value="#E71224"/>
    </inkml:brush>
  </inkml:definitions>
  <inkml:trace contextRef="#ctx0" brushRef="#br0">1 1 4740,'0'12'171,"4"57"842,4 1-1,3-1 1,20 71-1,-11-53-800,15 140 0,-26 233-344,-10-326-2037,1-64 50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7:14.541"/>
    </inkml:context>
    <inkml:brush xml:id="br0">
      <inkml:brushProperty name="width" value="0.025" units="cm"/>
      <inkml:brushProperty name="height" value="0.025" units="cm"/>
      <inkml:brushProperty name="color" value="#E71224"/>
    </inkml:brush>
  </inkml:definitions>
  <inkml:trace contextRef="#ctx0" brushRef="#br0">13 62 4869,'0'0'1628,"-1"-8"-416,-10-43 581,10 49-1579,12 36 405,57 758 816,-54-555-1322,-6-24-77,7 83-1177,15-103-4341,-28-180 2140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8:57.100"/>
    </inkml:context>
    <inkml:brush xml:id="br0">
      <inkml:brushProperty name="width" value="0.025" units="cm"/>
      <inkml:brushProperty name="height" value="0.025" units="cm"/>
      <inkml:brushProperty name="color" value="#E71224"/>
    </inkml:brush>
  </inkml:definitions>
  <inkml:trace contextRef="#ctx0" brushRef="#br0">0 24 6887,'0'0'7836,"9"3"-6469,9 1-866,0-1-1,0-1 1,0-1-1,1 0 1,-1-1 0,0-1-1,0-1 1,23-5-1,3-3-399,1 3-1,0 1 1,0 2-1,53 3 0,-105 2-86,0-1-1,0 1 1,0 1-1,0-1 1,1 1-1,-9 4 1,-17 3 35,-66 8 3,58-13 174,1 3 0,0 1 0,-69 25 0,108-33-227,0 0 1,0 0-1,0 1 1,0-1-1,0 0 1,0 0-1,1 0 1,-1 0-1,0 0 0,0 0 1,0 0-1,0 0 1,0 0-1,0 0 1,0 0-1,0 0 1,0 0-1,0 0 0,0 0 1,0 0-1,0 0 1,0 1-1,1-1 1,-1 0-1,0 0 1,0 0-1,0 0 0,0 0 1,0 0-1,0 0 1,0 0-1,0 0 1,0 1-1,0-1 1,0 0-1,0 0 0,0 0 1,0 0-1,0 0 1,0 0-1,0 0 1,0 0-1,0 0 1,-1 0-1,1 1 0,0-1 1,0 0-1,0 0 1,0 0-1,0 0 1,0 0-1,0 0 1,0 0-1,0 0 0,0 0 1,0 0-1,0 0 1,0 0-1,-1 0 1,17 3-74,18-1-33,1 0-90,1-3-1,-1-1 1,0-1-1,-1-2 1,1-2-1,36-11 1,35-26-855,-317 116 2838,176-62-1750,0-2 1,0-2 0,0-1 0,-44 1 0,77-6-150,1 0 0,-1 0 1,1 0-1,-1 0 0,1 0 0,-1 0 0,1-1 0,-1 1 1,1-1-1,-1 1 0,1-1 0,-1 1 0,1-1 0,0 0 1,-1 1-1,1-1 0,0 0 0,-2-2 0,-4-16-5767,7 1-4380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3.899"/>
    </inkml:context>
    <inkml:brush xml:id="br0">
      <inkml:brushProperty name="width" value="0.025" units="cm"/>
      <inkml:brushProperty name="height" value="0.025" units="cm"/>
    </inkml:brush>
  </inkml:definitions>
  <inkml:trace contextRef="#ctx0" brushRef="#br0">26 39 2210,'8'0'15374,"-8"0"-15072,0 0-1,0 1 1,0-1-1,0 0 1,0 0-1,0 1 1,0 19 4846,-11 38-6492,8-42 3346,-5 33-1667,2 0 0,1 62-1,5-110-357,-1 0 0,1 1 0,0-1 0,0 0 0,0 1 0,0-1 0,0 0 0,1 0 0,-1 1 0,0-1 0,1 0 0,-1 0 0,1 1 0,-1-1 0,1 0 0,-1 0 0,1 0 1,0 0-1,-1 0 0,1 0 0,0 0 0,0 0 0,0 0 0,1 1 0,-1-2-21,1 0 0,-1 0 0,0 0 0,1 1 0,-1-1 0,0-1 0,1 1 0,-1 0 0,0 0 0,0 0 0,1-1 0,-1 1 0,0 0 0,1-1 0,-1 1 0,0-1 0,0 0 0,2-1 1,5-3-193,0-1 0,-1 0 0,0 0 1,0 0-1,7-10 0,3-7-69,-2 0 0,0-2-1,-2 1 1,0-2 0,-2 0 0,-1 0-1,-1-1 1,-1 0 0,-1-1-1,4-40 1,-17 115 1241,-23 289 3531,41-353-3907,-9 6-591,-1 0-1,0 0 0,-1 0 1,0-1-1,0 1 0,-2 0 1,1-1-1,-1 1 1,-1 0-1,0 0 0,-1 0 1,-5-15-1,8 26 20,0 0-1,0-1 0,0 1 1,0 0-1,0 0 1,0-1-1,0 1 0,0 0 1,0 0-1,0 0 1,-1-1-1,1 1 0,0 0 1,0 0-1,0-1 1,0 1-1,0 0 1,-1 0-1,1 0 0,0 0 1,0-1-1,0 1 1,0 0-1,-1 0 0,1 0 1,0 0-1,0 0 1,-1 0-1,1-1 0,0 1 1,0 0-1,-1 0 1,1 0-1,0 0 0,0 0 1,0 0-1,-1 0 1,1 0-1,0 0 0,0 0 1,-1 0-1,1 0 1,0 0-1,0 0 1,-1 0-1,1 1 0,0-1 1,0 0-1,-1 0 1,-2 16-200,8 26 23,-4-39 191,1 0 0,0 0 0,-1 0 0,1 0 0,0 0 0,1 0 0,-1 0 0,0-1 0,1 1 0,-1-1 0,1 1 0,0-1 0,0 0 0,0 0 0,0 0 0,0-1 0,0 1 0,1-1 0,-1 0 0,0 0 0,1 0 0,-1 0 0,1 0 0,-1-1 1,1 0-1,-1 0 0,1 0 0,0 0 0,-1 0 0,1 0 0,-1-1 0,1 0 0,-1 0 0,0 0 0,1 0 0,4-3 0,4-1 27,-1 0-1,0-1 1,0 0 0,0 0 0,-1-1 0,0-1-1,0 0 1,-1 0 0,10-12 0,47-73-67,-71 133-319,-4 0 844,1 0 0,3 1 0,-1 55 0,5-95-473,1-1-1,0 1 0,0 0 1,0 0-1,0 0 0,0 0 1,0 0-1,0 0 0,0-1 1,0 1-1,0 0 0,0 0 1,0 0-1,1 0 0,-1 0 1,0-1-1,1 1 0,-1 0 1,0 0-1,1 0 0,-1-1 1,1 1-1,-1 0 0,1-1 1,0 1-1,-1 0 0,1-1 1,0 1-1,-1-1 0,1 1 1,0-1-1,0 1 0,-1-1 1,1 0-1,0 1 0,0-1 1,0 0-1,0 0 0,-1 1 1,1-1-1,0 0 0,0 0 1,0 0-1,0 0 0,0 0 1,1-1-1,1 1 13,0-1-1,-1 0 1,1-1 0,-1 1 0,1 0 0,-1-1-1,1 0 1,-1 1 0,0-1 0,0 0 0,0 0-1,0-1 1,2-1 0,2-4-507,-1 0 1,-1 0-1,0 0 1,0-1-1,0 1 1,2-12-1,-2 4-2747,-1 1 1,1-31-1,-3-6-8367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1.959"/>
    </inkml:context>
    <inkml:brush xml:id="br0">
      <inkml:brushProperty name="width" value="0.025" units="cm"/>
      <inkml:brushProperty name="height" value="0.025" units="cm"/>
      <inkml:brushProperty name="color" value="#E71224"/>
    </inkml:brush>
  </inkml:definitions>
  <inkml:trace contextRef="#ctx0" brushRef="#br0">34 337 4068,'-10'13'6647,"8"-10"-5712,-1 0-1,0 1 1,1-1 0,0 1-1,0-1 1,0 1-1,0 0 1,0 0 0,1 0-1,-2 6 1,13-18 976,24-37-533,-2 0 1,46-90-1,-51 85-949,-5 5-106,-17 32-217,1 0 0,1 1 1,9-15-1,-16 27-106,0 0 1,0-1-1,0 1 1,0 0-1,1 0 0,-1 0 1,0 0-1,0 0 1,0 0-1,0-1 1,0 1-1,0 0 1,1 0-1,-1 0 1,0 0-1,0 0 0,0 0 1,0 0-1,0 0 1,1 0-1,-1 0 1,0-1-1,0 1 1,0 0-1,0 0 1,1 0-1,-1 0 0,0 0 1,0 0-1,0 0 1,0 0-1,1 0 1,-1 1-1,0-1 1,0 0-1,0 0 1,0 0-1,1 0 0,-1 0 1,0 0-1,0 0 1,0 0-1,0 0 1,0 0-1,1 1 1,-1-1-1,0 0 1,0 0-1,0 0 0,0 0 1,0 0-1,0 1 1,0-1-1,0 0 1,0 0-1,0 0 1,1 0-1,-1 0 1,0 1-1,0-1 0,0 0 1,0 0-1,0 1 1,4 20 6,-3 26 47,-3 26-94,-18 104 0,16-137-1361,3-21-6775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2.294"/>
    </inkml:context>
    <inkml:brush xml:id="br0">
      <inkml:brushProperty name="width" value="0.025" units="cm"/>
      <inkml:brushProperty name="height" value="0.025" units="cm"/>
      <inkml:brushProperty name="color" value="#E71224"/>
    </inkml:brush>
  </inkml:definitions>
  <inkml:trace contextRef="#ctx0" brushRef="#br0">38 0 10570,'0'0'11819,"-34"61"-10442,31-48-31,3-2-866,0-5-416,3-6-160,11 0-1569,2-1-1506,-3-11-1346,-2-4-2113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2.656"/>
    </inkml:context>
    <inkml:brush xml:id="br0">
      <inkml:brushProperty name="width" value="0.025" units="cm"/>
      <inkml:brushProperty name="height" value="0.025" units="cm"/>
      <inkml:brushProperty name="color" value="#E71224"/>
    </inkml:brush>
  </inkml:definitions>
  <inkml:trace contextRef="#ctx0" brushRef="#br0">80 77 7207,'0'0'4190,"4"-9"-949,-2 6-2847,12-31 2234,-9 3 2635,-25 51-3256,8-2-1923,1 1 1,1 0-1,1 0 0,1 1 0,0 0 0,2 0 1,0 1-1,1 0 0,1 0 0,1 1 0,1-1 0,2 40 1,0-60-70,0 1 0,0-1 0,0 1 1,0-1-1,0 0 0,0 1 1,1-1-1,-1 1 0,1-1 0,-1 1 1,1-1-1,0 0 0,-1 1 1,1-1-1,0 0 0,0 0 0,0 0 1,0 1-1,0-1 0,0 0 0,0 0 1,0 0-1,0-1 0,1 1 1,-1 0-1,0 0 0,1-1 0,-1 1 1,0 0-1,1-1 0,-1 0 1,1 1-1,-1-1 0,1 0 0,-1 0 1,1 0-1,-1 1 0,1-2 1,-1 1-1,1 0 0,-1 0 0,0 0 1,1-1-1,-1 1 0,1-1 0,-1 1 1,2-2-1,4 0 125,-1-1 1,0 0-1,0 0 0,0-1 1,0 0-1,0 0 0,-1 0 1,10-10-1,-6 2-25,0 0 0,0-1-1,-2 0 1,0-1 0,0 1 0,-1-1 0,-1-1-1,0 1 1,-1-1 0,0 0 0,-2 0-1,1 0 1,-2 0 0,0 0 0,-2-19 0,1 33-124,1-1 0,-1 1 0,0-1 0,-1 1 0,1-1 0,0 1 0,0-1 0,-1 1 0,1 0 1,0-1-1,-1 1 0,0-1 0,1 1 0,-1 0 0,0-1 0,1 1 0,-1 0 0,0 0 0,0 0 1,0 0-1,0-1 0,0 1 0,-1 1 0,1-1 0,0 0 0,0 0 0,-1 0 0,1 1 0,0-1 0,-1 0 1,1 1-1,-1 0 0,1-1 0,-1 1 0,1 0 0,0-1 0,-3 1 0,1 1-199,0-1 0,1 0-1,-1 1 1,1 0 0,-1 0-1,1-1 1,-1 2-1,1-1 1,0 0 0,-1 0-1,1 1 1,0-1 0,0 1-1,0 0 1,0-1 0,0 1-1,1 0 1,-1 0 0,0 0-1,1 0 1,-2 4 0,-12 26-6513,10-17 902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3.034"/>
    </inkml:context>
    <inkml:brush xml:id="br0">
      <inkml:brushProperty name="width" value="0.025" units="cm"/>
      <inkml:brushProperty name="height" value="0.025" units="cm"/>
      <inkml:brushProperty name="color" value="#E71224"/>
    </inkml:brush>
  </inkml:definitions>
  <inkml:trace contextRef="#ctx0" brushRef="#br0">81 0 11243,'0'0'14290,"3"7"-13900,-1-2-317,-1-1 1,0 1-1,0 0 0,0 0 0,-1-1 1,1 1-1,-1 0 0,0 0 0,-1 0 1,1 0-1,-1 0 0,0-1 0,-2 9 1,-31 72 816,2-5-259,29-67-498,-10 39 70,12-51-187,1 0-1,0 0 1,-1 0-1,1 0 1,0 0-1,0 0 1,0 0 0,0 0-1,0 0 1,0 0-1,0 0 1,0 0-1,0 0 1,1 0 0,-1 0-1,0 0 1,1 0-1,-1 0 1,0 0-1,1 0 1,0 0 0,-1 0-1,1 0 1,-1 0-1,1 0 1,0 0-1,0-1 1,-1 1 0,1 0-1,0-1 1,0 1-1,0-1 1,0 1-1,0-1 1,2 2-1,7-2 89,0 0-1,0-1 0,0 0 1,0-1-1,0 0 0,0 0 1,-1-1-1,1 0 0,-1-1 0,0 0 1,15-9-1,7-5-1665,54-42 0,-67 43-2234,-8 0-1889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4.193"/>
    </inkml:context>
    <inkml:brush xml:id="br0">
      <inkml:brushProperty name="width" value="0.025" units="cm"/>
      <inkml:brushProperty name="height" value="0.025" units="cm"/>
      <inkml:brushProperty name="color" value="#E71224"/>
    </inkml:brush>
  </inkml:definitions>
  <inkml:trace contextRef="#ctx0" brushRef="#br0">51 39 3940,'0'-39'15004,"0"64"-10534,-2 21-3285,-3 0 0,-13 58 0,9-59-448,2 1 0,-2 59 0,9-95-586,1 35 137,-1-44-272,0 0-1,0-1 1,1 1 0,-1 0 0,0-1 0,0 1-1,0 0 1,1 0 0,-1-1 0,0 1 0,0-1-1,1 1 1,-1 0 0,1-1 0,-1 1-1,1-1 1,-1 1 0,0-1 0,1 1 0,0-1-1,-1 1 1,1-1 0,-1 0 0,1 1-1,0-1 1,-1 0 0,1 1 0,0-1 0,-1 0-1,1 0 1,0 0 0,-1 1 0,1-1-1,0 0 1,-1 0 0,1 0 0,0 0 0,0 0-1,-1 0 1,1-1 0,0 1 0,-1 0-1,1 0 1,0 0 0,-1-1 0,1 1 0,0 0-1,-1-1 1,1 1 0,-1-1 0,2 0-1,4-5 104,0 0 0,0-1 0,0 0 0,-1 0 0,0-1 0,0 1 0,-1-1 0,0 0 0,0 0-1,3-11 1,2-3-65,11-21-10,-2-1 0,-2-1 0,16-71 0,-28 102 674,1 2-3368,0 11-2887,-3 15-2406,-2-2 699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4.789"/>
    </inkml:context>
    <inkml:brush xml:id="br0">
      <inkml:brushProperty name="width" value="0.025" units="cm"/>
      <inkml:brushProperty name="height" value="0.025" units="cm"/>
      <inkml:brushProperty name="color" value="#E71224"/>
    </inkml:brush>
  </inkml:definitions>
  <inkml:trace contextRef="#ctx0" brushRef="#br0">0 179 4805,'0'0'14878,"8"2"-13725,42-1-8,-36-1-1036,0 0 1,-1 0-1,1 2 1,24 4-1,-35-4 13,-1 0 0,1 0 0,-1 0 0,1 0-1,-1 0 1,0 0 0,0 1 0,0-1 0,0 1 0,0 0 0,-1 0 0,1-1 0,-1 1-1,0 0 1,0 0 0,0 0 0,0 1 0,0-1 0,-1 0 0,1 0 0,-1 0 0,0 0 0,0 6-1,0-8 392,0-40 1238,3-83-1639,-3 124-124,0-1-1,0 1 1,0 0 0,0-1-1,1 1 1,-1-1-1,0 1 1,1-1 0,-1 1-1,1-1 1,0 1 0,-1-1-1,1 0 1,0 1-1,0-1 1,0 0 0,0 0-1,0 1 1,0-1 0,0 0-1,0 0 1,0 0-1,0 0 1,1 0 0,-1-1-1,0 1 1,1 0 0,-1-1-1,1 1 1,2 0-1,-2-1 27,1 1 0,-1-1-1,0-1 1,1 1 0,-1 0-1,1 0 1,-1-1 0,1 0-1,-1 1 1,0-1 0,0 0-1,1 0 1,-1 0 0,0 0-1,0-1 1,0 1 0,0-1-1,0 1 1,0-1 0,0 0-1,-1 1 1,4-5 0,3-6 25,0 0 1,0 0 0,7-18-1,11-18 64,-22 110-316,-4 76 554,0-137-352,1 0-1,-1-1 1,0 1-1,0 0 1,1-1-1,-1 1 1,0 0-1,1-1 1,-1 1-1,1-1 1,-1 1-1,1-1 1,-1 1-1,1-1 1,-1 1-1,1-1 1,-1 1-1,1-1 1,-1 0-1,1 1 1,0-1-1,-1 0 1,1 0-1,0 1 1,-1-1-1,1 0 1,0 0-1,-1 0 1,1 0-1,0 0 1,0 0-1,-1 0 1,1 0-1,0 0 1,-1 0-1,1 0 1,0 0-1,-1-1 1,1 1-1,0 0 1,-1 0-1,1-1 1,0 1-1,-1-1 1,1 0-1,2 1-405,0-1-1,0 0 1,-1-1 0,1 1 0,0 0-1,-1-1 1,0 1 0,1-1-1,-1 0 1,4-3 0,0-15-4884,-2-5-3556</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5.149"/>
    </inkml:context>
    <inkml:brush xml:id="br0">
      <inkml:brushProperty name="width" value="0.025" units="cm"/>
      <inkml:brushProperty name="height" value="0.025" units="cm"/>
      <inkml:brushProperty name="color" value="#E71224"/>
    </inkml:brush>
  </inkml:definitions>
  <inkml:trace contextRef="#ctx0" brushRef="#br0">1 1 15407,'0'0'8039,"10"45"-8039,1-33-1249,0-2-1057,0-5-1538,-3 0-1153,3-3-768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5.483"/>
    </inkml:context>
    <inkml:brush xml:id="br0">
      <inkml:brushProperty name="width" value="0.025" units="cm"/>
      <inkml:brushProperty name="height" value="0.025" units="cm"/>
      <inkml:brushProperty name="color" value="#E71224"/>
    </inkml:brush>
  </inkml:definitions>
  <inkml:trace contextRef="#ctx0" brushRef="#br0">1 1 737,'0'0'18481,"1"6"-17456,2 13-98,-1-1 0,-1 38-1,-1-39-540,6-15-468,-1-1 0,1 0 0,0 0 0,0-1 0,0 1 0,0-2 0,8 0 0,-6 1-383,16-1-323,-14 1 469,1-1-1,-1 1 0,21 3 1,-30-2 366,0 0 1,0-1-1,0 1 1,0 0-1,0 0 0,-1 0 1,1 0-1,0 0 1,0 0-1,-1 0 1,1 0-1,0 0 1,-1 1-1,1-1 0,-1 0 1,1 0-1,-1 1 1,0-1-1,0 0 1,0 0-1,1 1 1,-1-1-1,0 0 0,0 1 1,-1-1-1,1 2 1,-7 36 2077,3-27-1353,-2 0 1,0-1-1,0 0 1,-9 11-1,13-19-631,0 1-1,0-2 0,0 1 0,-1 0 0,1 0 0,-1-1 0,0 1 0,0-1 0,0 0 0,0 0 0,0 0 0,-1 0 0,1-1 0,0 1 0,-1-1 0,1 0 0,-1 0 0,-5 1 0,7-2-284,0-1 0,0 0 0,0 1 0,0-1-1,0 0 1,0 0 0,0 0 0,0-1 0,1 1 0,-1 0 0,0-1-1,1 1 1,-1-1 0,1 1 0,-1-1 0,1 0 0,0 1 0,0-1-1,-1 0 1,1 0 0,1 0 0,-1 0 0,0 0 0,0 0-1,1 0 1,-1 0 0,1-5 0,-9-59-11317,9 35 3181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5.815"/>
    </inkml:context>
    <inkml:brush xml:id="br0">
      <inkml:brushProperty name="width" value="0.025" units="cm"/>
      <inkml:brushProperty name="height" value="0.025" units="cm"/>
      <inkml:brushProperty name="color" value="#E71224"/>
    </inkml:brush>
  </inkml:definitions>
  <inkml:trace contextRef="#ctx0" brushRef="#br0">1 148 4773,'0'0'14312,"9"2"-11152,-5-1-2912,-1-1-1,1 1 1,0-1 0,0 1-1,0-1 1,0 0-1,0-1 1,0 1 0,0-1-1,0 1 1,0-1-1,0 0 1,0-1 0,0 1-1,-1-1 1,1 0 0,-1 1-1,1-2 1,-1 1-1,0 0 1,0-1 0,0 1-1,0-1 1,0 0 0,4-6-1,-1 4-181,-1 0-1,-1 0 0,1 0 1,-1-1-1,0 0 1,0 1-1,0-1 0,-1-1 1,0 1-1,0 0 0,-1-1 1,0 0-1,0 1 1,0-1-1,0-8 0,-2 14-56,0 1 0,-1-1 0,1 0 0,-1 1-1,1-1 1,-1 1 0,1-1 0,0 1 0,-1-1-1,0 1 1,1 0 0,-1-1 0,1 1 0,-1 0-1,0-1 1,1 1 0,-1 0 0,1 0 0,-1-1-1,0 1 1,1 0 0,-1 0 0,0 0-1,0 0 1,1 0 0,-1 0 0,0 0 0,1 0-1,-1 0 1,0 0 0,0 1 0,-27 4-45,22-1 23,-1 1 0,1-1 1,0 1-1,1 0 0,-1 0 0,1 1 0,0 0 0,0 0 1,1 0-1,-1 0 0,1 1 0,1 0 0,-6 11 0,5-7 0,0-1-1,1 1 0,-1-1 0,2 1 0,0 0 0,0 0 0,1 1 1,0 19-1,2-29 10,-1-1 1,0 0 0,0 1 0,1-1-1,-1 1 1,1-1 0,-1 0 0,1 1-1,0-1 1,-1 0 0,1 0 0,0 0-1,0 1 1,0-1 0,0 0 0,0 0-1,0 0 1,0 0 0,0 0 0,0-1-1,0 1 1,1 0 0,1 1 0,1-1 14,0 0 1,1 0 0,-1 0 0,0 0-1,0 0 1,0-1 0,1 0-1,5 0 1,-2-1-431,0 0-1,0 0 1,0 0-1,0-1 1,-1-1 0,1 1-1,-1-1 1,13-6-1,-1-8-3685,-5-1-2178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16.148"/>
    </inkml:context>
    <inkml:brush xml:id="br0">
      <inkml:brushProperty name="width" value="0.025" units="cm"/>
      <inkml:brushProperty name="height" value="0.025" units="cm"/>
      <inkml:brushProperty name="color" value="#E71224"/>
    </inkml:brush>
  </inkml:definitions>
  <inkml:trace contextRef="#ctx0" brushRef="#br0">1 47 9449,'0'0'15150,"71"-4"-14253,-35-4-801,9 1-96,-4 0-1377,-4-3-2467,-3-1-6534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4.231"/>
    </inkml:context>
    <inkml:brush xml:id="br0">
      <inkml:brushProperty name="width" value="0.025" units="cm"/>
      <inkml:brushProperty name="height" value="0.025" units="cm"/>
    </inkml:brush>
  </inkml:definitions>
  <inkml:trace contextRef="#ctx0" brushRef="#br0">6 1 6662,'0'0'12460,"-6"63"-11115,6-44 193,4 2-385,10 0-897,2-4-192,8-4 0,1-3-1281,3-2-1345,-5-8-2563,-3 0-1345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4.648"/>
    </inkml:context>
    <inkml:brush xml:id="br0">
      <inkml:brushProperty name="width" value="0.025" units="cm"/>
      <inkml:brushProperty name="height" value="0.025" units="cm"/>
      <inkml:brushProperty name="color" value="#E71224"/>
    </inkml:brush>
  </inkml:definitions>
  <inkml:trace contextRef="#ctx0" brushRef="#br0">0 71 8040,'0'0'8429,"10"-9"-6539,33-30-454,-39 36-1295,0 0-1,0 1 1,0 0 0,0 0 0,0 0 0,1 0 0,-1 1-1,1-1 1,-1 1 0,1 0 0,-1 0 0,1 1 0,8 0-1,-11-1-132,-1 1-1,1 0 0,0 1 0,-1-1 0,1 0 0,-1 0 0,1 1 0,0-1 0,-1 1 1,1-1-1,-1 1 0,1-1 0,-1 1 0,0 0 0,1 0 0,-1 0 0,0 0 1,0 0-1,1 0 0,-1 0 0,0 0 0,0 1 0,0-1 0,0 0 0,0 1 0,-1-1 1,1 1-1,0-1 0,-1 0 0,1 1 0,-1 0 0,1-1 0,-1 1 0,1 1 0,-1 6 76,-1-1 0,1 0-1,-1 0 1,-1 0-1,1 0 1,-1 0-1,-1 0 1,0 0-1,-6 12 1,-2 1 493,-29 38 1,28-44-141,1 1 0,1 0 0,0 0 0,-12 32 0,21-46-418,1-1 1,-1 0-1,1 1 1,0-1-1,-1 1 0,1-1 1,0 1-1,0-1 1,0 1-1,0-1 0,0 1 1,0-1-1,1 1 1,-1-1-1,1 1 0,-1-1 1,0 1-1,1-1 1,0 0-1,-1 1 0,1-1 1,0 0-1,0 0 0,0 1 1,0-1-1,0 0 1,0 0-1,0 0 0,0 0 1,0 0-1,1 0 1,-1-1-1,0 1 0,1 0 1,-1-1-1,0 1 1,1-1-1,-1 1 0,1-1 1,-1 1-1,1-1 0,-1 0 1,1 0-1,1 0 1,13 2-509,0-1 1,-1 0 0,26-3 0,-17 1-2541,2 1-2708,-2 0-3813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4.997"/>
    </inkml:context>
    <inkml:brush xml:id="br0">
      <inkml:brushProperty name="width" value="0.025" units="cm"/>
      <inkml:brushProperty name="height" value="0.025" units="cm"/>
      <inkml:brushProperty name="color" value="#E71224"/>
    </inkml:brush>
  </inkml:definitions>
  <inkml:trace contextRef="#ctx0" brushRef="#br0">0 1 16560,'0'0'5028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5.344"/>
    </inkml:context>
    <inkml:brush xml:id="br0">
      <inkml:brushProperty name="width" value="0.025" units="cm"/>
      <inkml:brushProperty name="height" value="0.025" units="cm"/>
      <inkml:brushProperty name="color" value="#E71224"/>
    </inkml:brush>
  </inkml:definitions>
  <inkml:trace contextRef="#ctx0" brushRef="#br0">133 0 13132,'0'0'5750,"-8"5"-5003,-1 2-566,-1 0-1,2 1 1,-1 0-1,1 0 1,0 0-1,1 1 1,0 1 0,1-1-1,0 1 1,-6 12-1,6-12-2,2-1-1,-1 1 1,1 0-1,0 0 1,1 1-1,0-1 1,1 1-1,0-1 1,1 1-1,0 0 1,1 16-1,0-26-145,0 0 0,1 0 1,-1 0-1,0-1 0,1 1 0,-1 0 0,0 0 0,1 0 0,-1 0 0,1 0 1,-1 0-1,1-1 0,0 1 0,-1 0 0,1 0 0,0-1 0,-1 1 0,1 0 1,0-1-1,0 1 0,0-1 0,0 1 0,-1-1 0,1 1 0,2-1 0,28 0 864,-23-2-696,-1 0 0,1-1 0,-1 0 0,0 0 0,13-7 0,-9 1-24,0 1 1,-1-1-1,0-1 1,-1 0-1,1 0 1,-2-1-1,9-13 1,-12 16 28,-1 0 0,0 0 0,0 0 0,-1 0 0,0 0 0,0-1 1,-1 0-1,0 1 0,-1-1 0,0 0 0,0 0 0,-1-10 0,0 18-194,0 0 0,0 1 0,0-1-1,0 0 1,0 0 0,-1 0 0,1 0 0,0 0-1,0 0 1,-1 0 0,1 0 0,-1 1-1,1-1 1,-1 0 0,1 0 0,-1 1-1,1-1 1,-1 0 0,0 0 0,1 1-1,-1-1 1,0 1 0,0-1 0,1 1-1,-1-1 1,0 1 0,-1-1 0,-1 0-18,1 1 1,0 0-1,0 0 0,-1 0 1,1 0-1,0 0 0,0 0 1,-1 0-1,1 1 1,0-1-1,-3 2 0,-1 0-303,-1 0 0,1 1 0,1 0 0,-1 0 0,0 0 0,1 1 0,-8 6 0,-8 17-3478,15-5-5038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5.738"/>
    </inkml:context>
    <inkml:brush xml:id="br0">
      <inkml:brushProperty name="width" value="0.025" units="cm"/>
      <inkml:brushProperty name="height" value="0.025" units="cm"/>
      <inkml:brushProperty name="color" value="#E71224"/>
    </inkml:brush>
  </inkml:definitions>
  <inkml:trace contextRef="#ctx0" brushRef="#br0">74 1 3459,'0'0'20377,"3"8"-19251,-1-5-1033,-1 1-1,0-1 0,0 1 1,0-1-1,-1 1 1,1-1-1,-1 1 0,0 0 1,0-1-1,0 1 1,-1 6-1,-2 0 112,0 0 0,0 0 1,-1-1-1,-5 10 0,-6 12 262,8-20-356,1 1-1,0 1 1,0-1-1,2 1 1,-1-1 0,2 2-1,0-1 1,-2 17-1,5-30-95,0 1 0,0 0-1,0-1 1,0 1 0,1-1-1,-1 1 1,0 0 0,0-1-1,1 1 1,-1-1 0,0 1-1,1 0 1,-1-1 0,0 1-1,1-1 1,-1 1 0,1-1-1,-1 0 1,1 1 0,-1-1-1,1 1 1,-1-1 0,1 0-1,0 1 1,-1-1-1,1 0 1,-1 0 0,1 0-1,0 1 1,28 1 358,26-11-49,-47 7-563,46-19-301,-51 20-182,0-1 0,-1 1 1,1-1-1,-1 0 1,0 1-1,1-1 1,-1 0-1,0-1 0,3-2 1,-1-4-5545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7.103"/>
    </inkml:context>
    <inkml:brush xml:id="br0">
      <inkml:brushProperty name="width" value="0.025" units="cm"/>
      <inkml:brushProperty name="height" value="0.025" units="cm"/>
      <inkml:brushProperty name="color" value="#E71224"/>
    </inkml:brush>
  </inkml:definitions>
  <inkml:trace contextRef="#ctx0" brushRef="#br0">47 0 8552,'3'4'9977,"-3"24"-6489,-5 23-3735,-37 261 3818,42-311-3512,-1 0-1,1 0 1,0 0-1,-1 0 1,1 0-1,0 0 1,0 0-1,0 0 1,0 0-1,0 0 1,0 0-1,0 0 1,0 0-1,1 0 1,-1 0-1,0 0 1,1 0-1,-1 0 1,0 0-1,1 0 1,-1 0-1,1 0 1,-1 0-1,1-1 1,0 1-1,1 1 1,-1-2 12,0 0 1,0 0 0,1 0-1,-1 0 1,0 0 0,0 0-1,1-1 1,-1 1 0,0 0-1,0-1 1,0 1 0,0-1-1,0 1 1,1-1 0,-1 0-1,0 1 1,0-1 0,0-1-1,47-44 1638,-18 11-1646,-2-1-1,-1-2 1,27-51 0,-62 99-17482,-4 3 9881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7.653"/>
    </inkml:context>
    <inkml:brush xml:id="br0">
      <inkml:brushProperty name="width" value="0.025" units="cm"/>
      <inkml:brushProperty name="height" value="0.025" units="cm"/>
      <inkml:brushProperty name="color" value="#E71224"/>
    </inkml:brush>
  </inkml:definitions>
  <inkml:trace contextRef="#ctx0" brushRef="#br0">3 120 9961,'0'0'10608,"0"7"-10240,-3 55 231,3-58-554,0 1 1,0-1-1,1 1 0,0-1 1,-1 1-1,1-1 0,1 1 0,-1-1 1,1 1-1,0-1 0,0 0 1,0 0-1,3 4 0,-4-7 12,-1-1-1,1 1 0,0-1 0,-1 1 1,1-1-1,0 0 0,-1 1 0,1-1 1,0 0-1,0 0 0,-1 1 0,1-1 1,0 0-1,0 0 0,-1 0 0,1 0 1,0 0-1,0 0 0,-1 0 0,1 0 1,0 0-1,0-1 0,-1 1 0,1 0 1,0 0-1,-1-1 0,1 1 0,0 0 1,0-1-1,-1 1 0,1-1 1,-1 1-1,1-1 0,0 1 0,-1-1 1,1 1-1,0-2 0,19-24 1032,-18 22-1020,0 1-8,45-77 1250,-43 72-1210,0 0 0,-1 0-1,0-1 1,0 1 0,-1-1 0,0 0 0,-1 0 0,1-10 0,-22 105-287,21-85 190,0-1 1,0 1-1,0-1 0,0 0 1,0 0-1,1 1 0,-1-1 0,0 0 1,0 0-1,0 0 0,0 0 1,0 0-1,0-1 0,0 1 1,0 0-1,0 0 0,0-1 1,0 1-1,0 0 0,2-2 0,6-3 15,-1 0-1,1-1 0,-2 0 0,1-1 0,0 0 0,10-13 0,38-51 44,-53 67-55,-3 4-7,0 0 0,0 0 0,0 0 0,0-1-1,0 1 1,0 0 0,0 0 0,0 0 0,0 0 0,0-1-1,0 1 1,0 0 0,0 0 0,0 0 0,0-1 0,0 1-1,0 0 1,0 0 0,0 0 0,1 0 0,-1 0 0,0-1-1,0 1 1,0 0 0,0 0 0,0 0 0,1 0-1,-1 0 1,0 0 0,0 0 0,0 0 0,0-1 0,1 1-1,-1 0 1,0 0 0,0 0 0,0 0 0,1 0 0,-1 0-1,0 0 1,0 0 0,0 0 0,0 0 0,1 0 0,-1 0-1,0 0 1,0 0 0,0 1 0,1-1 0,-1 0 0,0 0-1,0 0 1,0 0 0,0 0 0,1 0 0,-1 0 0,0 0-1,0 1 1,0-1 0,0 0 0,0 0 0,1 0-1,-2 18-20,-6 24 22,-6 4 34,8-32 47,1 0-1,0 1 1,1-1 0,1 1-1,-1 15 1,5-30-124,-1 0 0,1 0 0,0 0 0,-1-1 0,1 1 0,-1 0 0,1-1 0,-1 1-1,0-1 1,1 0 0,-1 0 0,1 1 0,-1-1 0,2-2 0,0-1-855,0-1-1,-1 1 1,0-1 0,0 0 0,0 0-1,-1 0 1,1 0 0,-1 0-1,0 0 1,0-10 0,0-17-7158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8.019"/>
    </inkml:context>
    <inkml:brush xml:id="br0">
      <inkml:brushProperty name="width" value="0.025" units="cm"/>
      <inkml:brushProperty name="height" value="0.025" units="cm"/>
      <inkml:brushProperty name="color" value="#E71224"/>
    </inkml:brush>
  </inkml:definitions>
  <inkml:trace contextRef="#ctx0" brushRef="#br0">0 1 14830,'0'0'9001,"9"33"-21589,2-33 3363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8.367"/>
    </inkml:context>
    <inkml:brush xml:id="br0">
      <inkml:brushProperty name="width" value="0.025" units="cm"/>
      <inkml:brushProperty name="height" value="0.025" units="cm"/>
      <inkml:brushProperty name="color" value="#E71224"/>
    </inkml:brush>
  </inkml:definitions>
  <inkml:trace contextRef="#ctx0" brushRef="#br0">18 1 7591,'0'0'4607,"-1"9"-2210,-15 78 3267,16-86-5657,0-1-1,0 1 0,0-1 1,0 1-1,0-1 0,0 1 1,0-1-1,0 1 0,0-1 1,0 1-1,0-1 1,1 1-1,-1-1 0,0 1 1,0-1-1,0 1 0,1-1 1,-1 0-1,0 1 0,1-1 1,-1 1-1,0-1 1,1 0-1,-1 1 0,1-1 1,-1 0-1,1 0 0,-1 1 1,0-1-1,1 0 0,-1 0 1,1 0-1,-1 1 1,1-1-1,-1 0 0,1 0 1,-1 0-1,1 0 0,-1 0 1,2 0-1,34 2-578,-33-2 519,1 0 0,0 0 0,0 0 1,0 0-1,0 0 0,0 1 0,0 0 0,-1 0 1,1 0-1,0 0 0,3 2 0,-5 0 103,-1-1 1,1 1-1,-1 0 0,0 0 0,1 0 0,-2-1 0,1 1 1,0 0-1,0 0 0,-1 0 0,0 1 0,0-1 0,0 0 0,0 0 1,0 0-1,0 0 0,-1 0 0,0 3 0,-1 2 321,1-1-1,-1 0 0,0 1 0,-1-1 0,0 0 1,-4 7-1,5-11-135,-26 37 2488,28-39-2669,-1 0 1,0 0 0,1 0 0,-1 0 0,0 0 0,0 0-1,1 0 1,-1-1 0,0 1 0,0 0 0,0 0 0,0-1-1,0 1 1,0 0 0,0-1 0,0 1 0,0-1 0,0 0-1,-1 1 1,1-1 0,0 0 0,0 0 0,0 1 0,0-1-1,-1 0 1,1 0 0,0 0 0,0-1 0,0 1 0,-1 0-1,1 0 1,-2-1 0,1-4-380,1 1 0,-1-1 1,1 1-1,0-1 0,0 0 0,1 0 0,-1 0 0,1 1 1,0-1-1,0 0 0,1 0 0,0-5 0,0-5-1628,-1-17-2686,0 0-2147</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8.712"/>
    </inkml:context>
    <inkml:brush xml:id="br0">
      <inkml:brushProperty name="width" value="0.025" units="cm"/>
      <inkml:brushProperty name="height" value="0.025" units="cm"/>
      <inkml:brushProperty name="color" value="#E71224"/>
    </inkml:brush>
  </inkml:definitions>
  <inkml:trace contextRef="#ctx0" brushRef="#br0">8 105 9929,'0'0'6663,"11"-3"-3711,-4 1-2515,1-1 0,0 1 0,-1-2 0,1 1-1,-1-1 1,0 0 0,0 0 0,-1-1 0,1 0 0,-1 0 0,0-1 0,9-10 0,-6 7-71,-8 8-287,1-1 0,-1 1 1,0 0-1,1-1 0,-1 1 0,0-1 1,0 1-1,0-1 0,0 1 1,0-1-1,0 0 0,0 1 0,-1-1 1,1 0-1,-1 0 0,1-2 0,-22 10 770,9 3-824,1 1 0,0 0 0,1 0 0,1 1 1,-1 1-1,2 0 0,-1 0 0,2 0 0,0 1 0,0 0 0,1 1 0,-5 18 0,9-28 37,2-1-1,-1 1 1,0 0 0,1 0 0,-1-1-1,1 1 1,0 0 0,1 0-1,-1 0 1,2 7 0,-1-9-48,-1-1 0,1 1 0,0-1 0,0 1 0,0-1 0,0 0 0,1 1 0,-1-1 0,0 0 0,0 0 0,1 1 0,-1-1 1,1 0-1,-1-1 0,1 1 0,-1 0 0,1 0 0,-1-1 0,1 1 0,0 0 0,-1-1 0,1 0 0,0 1 0,3-1 0,7 2-70,1-1-1,0-1 1,-1 0-1,1 0 1,-1-1 0,14-3-1,-21 2-713,1 1 1,0-1-1,-1 0 0,1-1 0,-1 1 0,0-1 1,1 0-1,-1 0 0,5-5 0,4-6-6410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1:59.263"/>
    </inkml:context>
    <inkml:brush xml:id="br0">
      <inkml:brushProperty name="width" value="0.025" units="cm"/>
      <inkml:brushProperty name="height" value="0.025" units="cm"/>
      <inkml:brushProperty name="color" value="#E71224"/>
    </inkml:brush>
  </inkml:definitions>
  <inkml:trace contextRef="#ctx0" brushRef="#br0">1 0 7591,'0'0'13955,"2"10"-13512,0-3-366,0 0-56,-1 0 0,1 0 0,1 0 0,-1-1-1,7 11 1,-9-15-13,1-1 0,0 0-1,0 0 1,0 0 0,-1 0-1,1 0 1,0 0 0,0 0 0,1 0-1,-1 0 1,0 0 0,0-1-1,0 1 1,0 0 0,1-1-1,-1 1 1,0-1 0,1 1-1,-1-1 1,0 0 0,1 0 0,-1 1-1,0-1 1,1 0 0,-1 0-1,1 0 1,-1-1 0,0 1-1,1 0 1,-1 0 0,0-1-1,1 1 1,-1-1 0,0 1-1,0-1 1,1 1 0,-1-1 0,0 0-1,0 0 1,2-1 0,2-3 22,0 0 0,0 0 0,0-1 1,-1 0-1,1 0 0,-1 0 0,-1-1 1,5-8-1,-7 12-3,-2 20-428,0 14-460,4-14-7978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4.565"/>
    </inkml:context>
    <inkml:brush xml:id="br0">
      <inkml:brushProperty name="width" value="0.025" units="cm"/>
      <inkml:brushProperty name="height" value="0.025" units="cm"/>
    </inkml:brush>
  </inkml:definitions>
  <inkml:trace contextRef="#ctx0" brushRef="#br0">58 0 8456,'0'0'11931,"-8"9"-10932,6-7-1006,-3 3 190,1 0 0,0 0 0,-1 0 0,2 0 0,-1 1 0,1 0 0,-1 0 0,2 0 0,-1 0 0,1 0 0,0 0 0,0 1 0,0-1 0,0 12 0,2-17-181,1 1-1,0 0 0,-1-1 1,1 1-1,0-1 0,0 1 1,0-1-1,0 0 0,0 1 1,1-1-1,-1 0 0,0 0 1,1 0-1,-1 0 0,0 0 1,1 0-1,-1 0 0,1 0 1,0-1-1,-1 1 0,1 0 1,-1-1-1,4 1 1,44 12-126,-46-13 114,10 2-121,-6-1 46,0 0 0,0 1-1,-1 0 1,1 0 0,12 5-1,-18-6 92,0-1 0,0 1 0,0 0 0,0-1 0,0 1 0,-1 0 0,1 0 1,0 0-1,0 0 0,0 0 0,-1 0 0,1 0 0,0 0 0,-1 0 0,1 0 0,-1 0 0,1 0 0,-1 1 0,0-1 0,0 0 0,1 0 0,-1 0 0,0 1 0,0-1 0,0 0 0,0 0 0,0 1 0,-1-1 0,1 0 0,0 0 0,0 0 0,-1 1 0,1-1 0,-1 0 0,1 0 0,-1 0 1,1 0-1,-1 0 0,0 0 0,-1 1 0,-5 9 229,-1 0 0,0-1 0,-1 0 1,-17 16-1,21-22-230,0 1 0,0-1 0,0-1 1,0 1-1,-1-1 0,1 1 0,-1-2 0,0 1 1,0-1-1,0 1 0,0-2 0,-7 2 1,12-3-105,1 0 0,-1 0 1,1 0-1,-1-1 1,1 1-1,-1 0 1,1 0-1,-1-1 1,1 1-1,-1 0 1,1-1-1,-1 1 1,1-1-1,-1 1 0,1-1 1,0 1-1,-1-1 1,1 1-1,0-1 1,-1 1-1,1-1 1,0 1-1,0-1 1,0 1-1,0-1 0,-1 0 1,1 1-1,0-1 1,0 1-1,0-1 1,0 1-1,0-1 1,0 0-1,1 0 1,1-27-3326,-2 25 2967,8-35-5752,4-8-2498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01.862"/>
    </inkml:context>
    <inkml:brush xml:id="br0">
      <inkml:brushProperty name="width" value="0.025" units="cm"/>
      <inkml:brushProperty name="height" value="0.025" units="cm"/>
      <inkml:brushProperty name="color" value="#E71224"/>
    </inkml:brush>
  </inkml:definitions>
  <inkml:trace contextRef="#ctx0" brushRef="#br0">34 44 4516,'0'0'18412,"-14"7"-16586,15-4-1834,1-16-115,-2 12 161,0 0-1,0 0 0,0 0 0,0 0 1,0 1-1,0-1 0,0 0 1,-1 0-1,1 0 0,0 0 1,0 0-1,-1 0 0,1 0 0,0 0 1,-1 1-1,1-1 0,-1 0 1,0 0-1,1 1 0,-1-1 0,1 0 1,-1 0-1,0 1 0,0-1 1,1 1-1,-1-1 0,0 1 1,0-1-1,0 1 0,1-1 0,-1 1 1,0 0-1,0 0 0,0-1 1,-1 1-1,-1 28 329,3-28-367,0 1 1,0 0-1,0-1 1,0 1-1,0-1 1,0 1-1,0 0 1,1-1-1,-1 1 1,0-1-1,0 1 1,1-1-1,-1 1 1,0 0-1,1-1 1,-1 0-1,0 1 1,1-1 0,-1 1-1,1-1 1,-1 1-1,1-1 1,-1 0-1,1 1 1,-1-1-1,1 0 1,-1 1-1,1-1 1,-1 0-1,1 0 1,0 0-1,-1 0 1,1 1-1,-1-1 1,1 0-1,0 0 1,-1 0 0,1 0-1,-1 0 1,1 0-1,0-1 1,-1 1-1,1 0 1,-1 0-1,1 0 1,0-1-1,-1 1 1,1 0-1,-1 0 1,1-1-1,-1 1 1,1 0-1,-1-1 1,1 1 0,-1-1-1,0 1 1,1-1-1,-1 1 1,1-1-1,-1 1 1,1-1-1,1-3-110,1 1 1,0-1-1,-1 0 0,1 0 0,-1 0 1,0 0-1,0 0 0,1-6 0,-2 1-3836,-14 31-2805,5-3-1288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48.013"/>
    </inkml:context>
    <inkml:brush xml:id="br0">
      <inkml:brushProperty name="width" value="0.025" units="cm"/>
      <inkml:brushProperty name="height" value="0.025" units="cm"/>
      <inkml:brushProperty name="color" value="#E71224"/>
    </inkml:brush>
  </inkml:definitions>
  <inkml:trace contextRef="#ctx0" brushRef="#br0">152 8 3427,'0'0'21071,"-3"-2"-20890,3 1-160,-1 0 0,0 1-1,1-1 1,-1 1 0,0 0-1,0-1 1,0 1-1,0-1 1,0 1 0,1 0-1,-1 0 1,0 0 0,0-1-1,0 1 1,0 0-1,0 0 1,0 0 0,0 0-1,0 0 1,0 1 0,0-1-1,1 0 1,-1 0 0,0 1-1,-1 0 1,-25 19 346,24-16-356,-1-1 0,1 1 0,1 0 0,-1 0 0,1 0 0,-1 1 0,1-1 0,0 1 0,1-1 0,-1 1 0,1 0 0,-2 8 0,4-12-10,-1 0 0,0 0 1,1 0-1,-1-1 0,1 1 0,-1 0 1,1 0-1,0 0 0,-1-1 1,1 1-1,0 0 0,-1-1 0,1 1 1,0 0-1,0-1 0,-1 1 0,1-1 1,0 1-1,0-1 0,0 0 1,2 1-1,28 10 59,-13-5-36,-15-5 4,-1 0 1,0 0 0,1 0-1,-1 0 1,0 0-1,0 0 1,0 1-1,0-1 1,0 1 0,0 0-1,0-1 1,0 1-1,-1 0 1,1 0 0,-1 0-1,1 0 1,-1 1-1,0-1 1,0 0-1,0 0 1,0 1 0,0-1-1,-1 1 1,1-1-1,-1 1 1,1-1 0,-1 1-1,0-1 1,0 1-1,0-1 1,0 1-1,0-1 1,-1 1 0,1-1-1,-3 5 1,1-2 37,0-1 1,-1 1 0,0-1-1,0 0 1,0 0 0,-1 0-1,1 0 1,-1-1 0,0 1-1,0-1 1,0 0 0,-1 0-1,1-1 1,0 1 0,-1-1-1,-8 3 1,1-1-85,-1 0 0,0-1 0,-1-1 1,1 0-1,-22 0 0,33-2-857,17-1-11030,-6-6 6081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48.546"/>
    </inkml:context>
    <inkml:brush xml:id="br0">
      <inkml:brushProperty name="width" value="0.025" units="cm"/>
      <inkml:brushProperty name="height" value="0.025" units="cm"/>
      <inkml:brushProperty name="color" value="#E71224"/>
    </inkml:brush>
  </inkml:definitions>
  <inkml:trace contextRef="#ctx0" brushRef="#br0">0 1 6438,'0'0'16869,"6"1"-16265,-4 0-550,-1-1 0,1 1-1,-1 0 1,1-1 0,-1 1 0,1 0 0,-1 0 0,1 0 0,-1 0 0,0 0 0,1 0 0,-1 1 0,0-1 0,0 0 0,0 0 0,0 1 0,0-1 0,0 1-1,-1-1 1,1 1 0,0-1 0,0 4 0,3 44 1162,-4-37-1126,-14 141 1660,6-71-313,8-109-6084,0 9-3230,0 8 1039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48.938"/>
    </inkml:context>
    <inkml:brush xml:id="br0">
      <inkml:brushProperty name="width" value="0.025" units="cm"/>
      <inkml:brushProperty name="height" value="0.025" units="cm"/>
      <inkml:brushProperty name="color" value="#E71224"/>
    </inkml:brush>
  </inkml:definitions>
  <inkml:trace contextRef="#ctx0" brushRef="#br0">0 71 11915,'0'0'13133,"47"-41"-12044,-24 31-385,2 2-351,0 1-289,-2 3-32,-3 4-320,-1 0-1474,-4 0-1697,-6 0-2467,1 0-4644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49.725"/>
    </inkml:context>
    <inkml:brush xml:id="br0">
      <inkml:brushProperty name="width" value="0.025" units="cm"/>
      <inkml:brushProperty name="height" value="0.025" units="cm"/>
      <inkml:brushProperty name="color" value="#E71224"/>
    </inkml:brush>
  </inkml:definitions>
  <inkml:trace contextRef="#ctx0" brushRef="#br0">16 38 13741,'0'0'8605,"-2"10"-8482,-3 12 151,1 1-1,2 1 1,-1 29 0,3-52-230,0 0 1,1 0-1,-1 0 1,0 1 0,0-1-1,1 0 1,-1 0-1,1 0 1,-1 0-1,1 0 1,-1 0 0,1 0-1,0 0 1,-1 0-1,1 0 1,0 0-1,0 0 1,0 0 0,-1-1-1,1 1 1,0 0-1,0-1 1,0 1-1,0 0 1,1-1 0,-1 1-1,0-1 1,0 0-1,0 1 1,0-1-1,0 0 1,1 0 0,-1 0-1,0 0 1,0 0-1,0 0 1,0 0-1,1 0 1,-1 0 0,0 0-1,0-1 1,0 1-1,0 0 1,1-1-1,0 0 1,3 0 34,0-1-1,0 1 1,-1-1-1,1 0 1,-1 0 0,1-1-1,-1 1 1,0-1-1,1 0 1,3-4-1,-2 0 9,0 0-1,-1 0 0,0-1 0,0 0 0,0 0 0,-1-1 1,-1 1-1,1-1 0,-1 0 0,-1 0 0,1 0 1,-2 0-1,2-15 0,-22 47-49,12-10-43,1 1-1,0 0 0,1 0 1,1 0-1,0 0 0,1 1 1,-2 21-1,6-36 8,-1 1-1,0-1 1,0 0 0,1 1 0,-1-1 0,0 1-1,0-1 1,1 0 0,-1 1 0,0-1-1,1 0 1,-1 1 0,1-1 0,-1 0 0,1 0-1,-1 0 1,0 1 0,1-1 0,-1 0-1,1 0 1,-1 0 0,1 0 0,-1 0 0,1 0-1,-1 0 1,1 0 0,-1 0 0,1 0-1,-1 0 1,1 0 0,-1 0 0,0 0 0,1 0-1,-1 0 1,1-1 0,-1 1 0,1 0-1,-1 0 1,0 0 0,1-1 0,-1 1 0,1-1-1,21-10 95,8-18-38,-26 23-48,1 1 0,0 0 0,0 0 0,0 0 0,1 1-1,-1 0 1,8-4 0,-12 11-16,0 1-1,1-1 1,-1 1 0,-1 0-1,1-1 1,0 1 0,-1 0-1,0 6 1,2 10-18,0-16 26,-1 2 8,0 0 0,0-1-1,1 0 1,0 1 0,0-1 0,6 9-1,-7-12-5,0-1 0,0 0 1,0 0-1,0 0 0,1 0 0,-1 0 0,0 0 0,1 0 0,-1 0 0,1-1 0,-1 1 0,1 0 1,-1-1-1,1 1 0,-1-1 0,1 0 0,0 1 0,-1-1 0,1 0 0,-1 0 0,1 0 0,0 0 0,-1 0 1,1-1-1,0 1 0,-1 0 0,1-1 0,-1 1 0,3-2 0,-1 0 50,1 0 0,-1 0 1,1 0-1,-1 0 0,0-1 0,0 0 0,0 1 0,-1-1 1,1 0-1,-1 0 0,1 0 0,-1-1 0,0 1 0,0-1 1,0 1-1,-1-1 0,1 1 0,-1-1 0,1-5 0,0 1 106,0 1-1,0-1 0,-1 0 1,0 0-1,0 0 0,-1 0 0,0 0 1,-3-15-1,0 20 577,-5 4-4559,6 3-413,13-2 2402,-6-3 1526,0 0 0,0 0 0,0-1 0,0 0 0,0 0 0,-1 0 1,1-1-1,0 1 0,-1-1 0,0 0 0,1 0 0,-1-1 0,-1 1 0,1-1 0,4-5 0,-4 4 733,1 0 0,1 1 0,-1-1 0,1 1 0,-1 0 1,1 0-1,0 1 0,9-4 0,-11 15 2844,-9 35-1662,-20 5-388,20-43-1140,1 1 1,0 0 0,1 0 0,-1 0 0,1 1 0,1-1 0,-1 1 0,1 0 0,0-1-1,0 1 1,1 0 0,0 0 0,0 12 0,2-18-70,-1 1 0,1-1-1,-1 0 1,1 0 0,0-1 0,0 1 0,0 0-1,0 0 1,0 0 0,0 0 0,0-1 0,0 1-1,0 0 1,0-1 0,0 1 0,0-1 0,0 1-1,0-1 1,1 0 0,-1 1 0,0-1 0,0 0-1,0 0 1,1 0 0,1 0 0,39 0 154,-34-1-139,0 0 65,0 0 0,-1-1-1,1 0 1,-1 0-1,1 0 1,6-5 0,17-4-1975,1 6-7595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0.101"/>
    </inkml:context>
    <inkml:brush xml:id="br0">
      <inkml:brushProperty name="width" value="0.025" units="cm"/>
      <inkml:brushProperty name="height" value="0.025" units="cm"/>
      <inkml:brushProperty name="color" value="#E71224"/>
    </inkml:brush>
  </inkml:definitions>
  <inkml:trace contextRef="#ctx0" brushRef="#br0">0 102 8776,'0'0'11691,"7"-48"-10025,18 34-417,-5 2-448,9 1-545,-4 3-224,-2 6-192,-4 0-1826,-3 1-2466,-1-3-9353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0.954"/>
    </inkml:context>
    <inkml:brush xml:id="br0">
      <inkml:brushProperty name="width" value="0.025" units="cm"/>
      <inkml:brushProperty name="height" value="0.025" units="cm"/>
      <inkml:brushProperty name="color" value="#E71224"/>
    </inkml:brush>
  </inkml:definitions>
  <inkml:trace contextRef="#ctx0" brushRef="#br0">86 154 4388,'0'0'15973,"-8"5"-15877,2-1-56,0 0 0,1 0 1,-1 0-1,1 1 0,0 0 0,1 0 1,-1 0-1,1 0 0,0 1 0,0 0 1,1 0-1,0 0 0,0 0 1,0 0-1,1 1 0,-1-1 0,2 1 1,-1-1-1,1 1 0,0 0 1,0 9-1,1-15-22,0-1-1,0 0 1,0 1 0,0-1-1,0 0 1,0 1 0,0-1-1,0 0 1,0 1 0,0-1 0,0 0-1,0 1 1,0-1 0,0 0-1,1 0 1,-1 1 0,0-1-1,0 0 1,0 0 0,1 1-1,-1-1 1,0 0 0,0 0 0,1 1-1,-1-1 1,0 0 0,0 0-1,1 0 1,-1 0 0,0 1-1,1-1 1,-1 0 0,0 0-1,1 0 1,-1 0 0,0 0 0,0 0-1,1 0 1,-1 0 0,1 0-1,17-6 683,15-16 496,-4-5-766,-1-2-1,-2-2 1,-1 0 0,-1-1 0,37-69-1,-52 79 177,-14 28-150,-17 37-402,18-33-59,-12 23-14,2 1 1,2 0-1,1 1 0,2 0 0,-7 51 1,16-86 10,-1 1 0,1-1 1,0 0-1,0 1 0,0-1 1,0 1-1,0-1 0,0 0 0,0 1 1,0-1-1,0 1 0,0-1 1,0 0-1,0 1 0,0-1 1,0 1-1,0-1 0,1 0 0,-1 1 1,0-1-1,0 1 0,0-1 1,1 0-1,-1 1 0,0-1 1,0 0-1,1 0 0,-1 1 1,0-1-1,1 0 0,-1 1 0,0-1 1,1 0-1,-1 0 0,0 0 1,1 1-1,15-9-404,12-24-1528,5-31-4776,-19 27 732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1.299"/>
    </inkml:context>
    <inkml:brush xml:id="br0">
      <inkml:brushProperty name="width" value="0.025" units="cm"/>
      <inkml:brushProperty name="height" value="0.025" units="cm"/>
      <inkml:brushProperty name="color" value="#E71224"/>
    </inkml:brush>
  </inkml:definitions>
  <inkml:trace contextRef="#ctx0" brushRef="#br0">0 98 8040,'0'0'6593,"11"-1"-4415,6-2-1172,0-1 0,-1 0 1,18-7-1,-29 10-643,0-1 0,0 0 0,0 0 0,-1 0 0,1-1 0,-1 0 0,1 1 0,-1-2 0,0 1 0,0 0 0,0-1 0,-1 0 0,1 0 0,-1 0 0,0 0 0,0 0 0,3-7 0,-6 11-345,-1 0 0,1 1 0,0-1 0,-1 0 0,1 0 0,-1 0 0,1 1 0,0-1 0,-1 0 0,1 0 0,-1 0 0,1 0 0,0 0 0,-1 0 0,1 0 0,-1 0 0,1 0 0,-1 0 1,1 0-1,0 0 0,-1 0 0,1 0 0,-1 0 0,1-1 0,0 1 0,-1 0 0,1 0 0,0 0 0,-1-1 0,1 1 0,0 0 0,-1 0 0,1-1 0,0 1 0,-1 0 0,1-1 0,0 1 0,0 0 0,-1-1 0,1 1 0,0-1 0,0 1 0,0 0 0,0-1 0,-1 1 0,1 0 0,0-1 0,0 1 0,0-1 1,0 1-1,0-1 0,0 1 0,0 0 0,0-1 0,0 1 0,0-1 0,0 1 0,1 0 0,-1-1 0,0 1 0,0-1 0,1 0 0,-30 23-49,17-11 36,2 1 0,0 1 0,0-1-1,1 2 1,1-1 0,0 1 0,1 1 0,0 0 0,1-1-1,-5 23 1,11-37-10,-1 1 0,1 0-1,0-1 1,0 1 0,0 0 0,0 0-1,0-1 1,0 1 0,0 0-1,0-1 1,0 1 0,0 0-1,0-1 1,0 1 0,0 0 0,1-1-1,-1 1 1,0 0 0,0-1-1,1 1 1,-1-1 0,1 1 0,-1 0-1,0-1 1,1 1 0,-1-1-1,1 1 1,-1-1 0,1 1-1,-1-1 1,1 0 0,0 1 0,-1-1-1,1 0 1,0 1 0,2-1-83,-1 1 0,0-1-1,1 0 1,-1 0 0,1 0 0,-1-1 0,0 1 0,1 0 0,-1-1 0,4-1 0,4-1-929,-1-1-1,0 0 1,0-1 0,12-8-1,7-11-4704,0-4-3151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1.646"/>
    </inkml:context>
    <inkml:brush xml:id="br0">
      <inkml:brushProperty name="width" value="0.025" units="cm"/>
      <inkml:brushProperty name="height" value="0.025" units="cm"/>
      <inkml:brushProperty name="color" value="#E71224"/>
    </inkml:brush>
  </inkml:definitions>
  <inkml:trace contextRef="#ctx0" brushRef="#br0">86 1 12492,'0'0'6134,"-9"7"-4132,3-1-1775,1-4-24,1 1 0,0 0-1,1 0 1,-1 1 0,0-1-1,1 1 1,0 0 0,0 0-1,0 0 1,0 0 0,1 0-1,0 1 1,0-1 0,0 1-1,0 0 1,0-1 0,0 7-1,3-11-199,-1 1-1,1 0 1,-1-1 0,1 1-1,0-1 1,-1 1-1,1-1 1,0 1 0,0-1-1,-1 1 1,1-1-1,0 0 1,0 1 0,0-1-1,-1 0 1,1 0-1,0 1 1,0-1-1,0 0 1,0 0 0,0 0-1,0 0 1,-1 0-1,3-1 1,30 1-178,-26 0 29,23-1-89,38 3-192,-67-2 449,-1 0 0,1 0 0,-1 1 1,1-1-1,-1 0 0,1 0 0,-1 1 0,1-1 0,-1 0 0,1 1 0,-1-1 1,1 1-1,-1-1 0,1 1 0,-1-1 0,0 0 0,1 1 0,-1-1 1,0 1-1,1 0 0,-1-1 0,0 1 0,0-1 0,1 1 0,-1-1 1,0 1-1,0 0 0,0-1 0,0 1 0,0-1 0,0 1 0,0 0 0,0-1 1,0 1-1,0 0 0,0-1 0,0 1 0,-1-1 0,1 1 0,0-1 1,0 1-1,-1 0 0,1-1 0,0 1 0,-1 0 0,-14 22 1293,6-14-1147,0 0 0,0-1 0,0-1 1,-1 0-1,0 0 0,-1-1 0,1 0 0,-17 6 0,1-5-3571,-1-6-3665,14-3-8194</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2.488"/>
    </inkml:context>
    <inkml:brush xml:id="br0">
      <inkml:brushProperty name="width" value="0.025" units="cm"/>
      <inkml:brushProperty name="height" value="0.025" units="cm"/>
      <inkml:brushProperty name="color" value="#E71224"/>
    </inkml:brush>
  </inkml:definitions>
  <inkml:trace contextRef="#ctx0" brushRef="#br0">206 5 4356,'0'0'16853,"-9"-2"-15369,4 1-1398,0 1 0,0-1 0,0 1 0,0 0 0,1 0 0,-1 0-1,0 1 1,0 0 0,0 0 0,0 0 0,1 0 0,-1 1 0,0 0-1,1 0 1,-1 0 0,1 1 0,0-1 0,0 1 0,0 0 0,0 0 0,0 0-1,1 1 1,-5 5 0,-3 1-19,0 0 0,1 1 0,0 0 1,0 1-1,1 0 0,-10 19 0,19-30-65,0-1 0,-1 0 0,1 0-1,0 0 1,0 1 0,0-1 0,0 0 0,0 0 0,0 1 0,0-1 0,0 0 0,1 0-1,-1 0 1,0 1 0,0-1 0,0 0 0,0 0 0,0 0 0,0 1 0,0-1-1,0 0 1,0 0 0,1 0 0,-1 0 0,0 1 0,0-1 0,0 0 0,0 0 0,1 0-1,-1 0 1,0 0 0,0 0 0,0 0 0,1 1 0,-1-1 0,0 0 0,0 0 0,0 0-1,1 0 1,-1 0 0,0 0 0,0 0 0,0 0 0,1 0 0,-1 0 0,0 0-1,20 0 58,17-7-131,-30 5 27,0 1 0,1-1 0,-1 2 0,1-1 0,-1 1 1,15 1-1,-20-1 59,-1 0 0,1 0 1,-1 1-1,0-1 0,1 1 0,-1-1 1,0 1-1,1 0 0,-1 0 0,0-1 1,0 1-1,0 0 0,0 0 0,0 0 1,0 0-1,0 0 0,0 0 0,0 1 1,0-1-1,0 0 0,-1 0 0,1 1 1,0-1-1,-1 0 0,1 1 0,-1-1 1,0 0-1,1 1 0,-1-1 0,0 1 1,0-1-1,0 1 0,0-1 0,0 0 1,0 1-1,-1-1 0,1 1 0,0-1 1,-1 0-1,1 1 0,-1-1 0,0 3 1,-2 1 167,1 0 1,-1-1-1,1 1 1,-1-1 0,0 1-1,-1-1 1,1 0-1,-1 0 1,0 0 0,0-1-1,0 1 1,-1-1 0,1 0-1,-1 0 1,-6 2-1,6-1-179,-1-1 0,-1 0 0,1-1 0,0 0 0,-1 0 0,1 0 0,-1 0 0,1-1 0,-1 0 0,0-1 0,-12 0 0,19 0-121,-1 0 1,1 0-1,0-1 0,0 1 1,-1 0-1,1 0 1,0-1-1,0 1 0,-1 0 1,1 0-1,0-1 0,0 1 1,0 0-1,-1-1 1,1 1-1,0 0 0,0-1 1,0 1-1,0 0 0,0-1 1,0 1-1,0 0 0,0-1 1,0 1-1,0 0 1,0-1-1,0 1 0,0 0 1,0-1-1,0 1 0,0 0 1,0-1-1,0 1 0,0 0 1,0-1-1,1 1 1,-1 0-1,0 0 0,0-1 1,0 1-1,1 0 0,-1-1 1,0 1-1,0 0 1,1 0-1,-1 0 0,0-1 1,1 1-1,-1 0 0,0 0 1,0 0-1,1-1 1,13-12-3749,5-1-1302,3-1-1649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4.894"/>
    </inkml:context>
    <inkml:brush xml:id="br0">
      <inkml:brushProperty name="width" value="0.025" units="cm"/>
      <inkml:brushProperty name="height" value="0.025" units="cm"/>
    </inkml:brush>
  </inkml:definitions>
  <inkml:trace contextRef="#ctx0" brushRef="#br0">73 1 6246,'0'0'15668,"4"8"-14387,2 13-893,-1-1 1,-1 1-1,0-1 0,-2 1 0,0 0 0,-1 1 0,-2-1 1,-2 21-1,1-13-107,1 0 1,2-1-1,1 1 0,8 46 1,-10-88-187,-7-20-414,-3 12 211,-1 2 0,-1-1 1,-1 2-1,0-1 0,-27-26 1,80 51-5,-10-2-1790,1 0 1,0-2-1,42-2 1,-34 0-2820,-9 0-969</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3.247"/>
    </inkml:context>
    <inkml:brush xml:id="br0">
      <inkml:brushProperty name="width" value="0.025" units="cm"/>
      <inkml:brushProperty name="height" value="0.025" units="cm"/>
      <inkml:brushProperty name="color" value="#E71224"/>
    </inkml:brush>
  </inkml:definitions>
  <inkml:trace contextRef="#ctx0" brushRef="#br0">36 154 13805,'0'0'4933,"-5"9"-3588,4-6-1270,-21 42 963,20-42-970,1 0 0,0 1 0,0-1-1,0 1 1,1-1 0,-1 1 0,1-1 0,-1 1-1,1-1 1,0 1 0,1-1 0,-1 1-1,1-1 1,1 6 0,-2-8-50,1 0 0,0 0 0,-1 0 0,1 0 0,0 0 0,0 0 0,-1 0 1,1 0-1,0 0 0,0-1 0,0 1 0,0 0 0,0 0 0,0-1 0,0 1 0,0-1 0,1 1 0,-1-1 0,0 0 0,0 1 0,0-1 0,0 0 1,1 0-1,-1 0 0,0 0 0,0 0 0,1 0 0,-1 0 0,0 0 0,0 0 0,0-1 0,1 1 0,-1 0 0,0-1 0,0 1 0,0-1 0,0 0 1,0 1-1,0-1 0,0 0 0,1 0 0,4-3 87,-1 1 0,0-1 0,0 0 0,-1 0 0,1 0 1,6-8-1,-3 0-35,-1 0 0,-1 0 0,0-1 0,0 0 0,-1 0 0,-1 0 1,0 0-1,-1-1 0,-1 0 0,0 0 0,0 0 0,-2 0 0,1 0 0,-4-18 0,3 31-47,0-1-1,0 1 1,0 0-1,0-1 1,-1 1-1,1-1 1,-1 1-1,1 0 1,-1 0-1,1-1 1,-1 1-1,0 0 1,0 0-1,-1-2 1,1 2-14,1 1-1,-1 0 1,1-1 0,-1 1-1,1 0 1,-1-1 0,0 1-1,1 0 1,-1 0 0,1 0 0,-1 0-1,0 0 1,1 0 0,-1 0-1,1 0 1,-1 0 0,0 0-1,1 0 1,-1 0 0,1 0 0,-1 0-1,0 1 1,0-1 0,-2 2-4,1-1 1,-1 1 0,1 0-1,-1 0 1,1 0 0,0 0-1,0 0 1,0 0-1,0 1 1,0-1 0,-3 5-1,-3 7 130,1 1 0,0 0 1,0 0-1,1 0 0,1 1 0,1 0 0,1 0 0,0 0 0,-2 24 0,5-39-133,0 0 0,0-1 0,1 1 0,-1 0 0,0 0-1,0-1 1,0 1 0,0 0 0,1-1 0,-1 1 0,0 0 0,0-1 0,1 1 0,-1 0 0,1-1 0,-1 1 0,1-1 0,-1 1-1,1-1 1,-1 1 0,1-1 0,-1 1 0,1-1 0,0 1 0,-1-1 0,1 0 0,-1 1 0,1-1 0,1 0 0,26 1 93,27-18-542,-16-8-1384,-31 19 430,0 1 1,0-1 0,0 2-1,1-1 1,12-4 0,-18 22-5253,-3 19 4362,0-30 1626,4 37-778,-4-39 1456,0 1 0,0-1 0,0 0-1,0 1 1,1-1 0,-1 0 0,0 1 0,0-1 0,0 0 0,0 0-1,0 1 1,0-1 0,1 0 0,-1 1 0,0-1 0,0 0-1,0 0 1,1 1 0,-1-1 0,0 0 0,0 0 0,1 0 0,-1 1-1,0-1 1,1 0 0,-1 0 0,0 0 0,0 0 0,1 0 0,-1 0-1,0 0 1,1 0 0,0 1 0,12-19 1873,3-35 1502,-12 18 5353,-22 59-5703,14-18-2874,1 0-1,1 0 1,-1 0 0,1 0 0,0 1 0,0-1 0,1 0 0,0 1-1,0-1 1,1 1 0,-1 0 0,2 11 0,0-17-155,-1-1 1,1 0 0,-1 1-1,0-1 1,1 0-1,-1 1 1,1-1 0,-1 0-1,1 0 1,-1 0-1,1 1 1,-1-1 0,1 0-1,-1 0 1,1 0-1,0 0 1,-1 0 0,1 0-1,-1 0 1,1 0 0,-1 0-1,1 0 1,-1 0-1,1 0 1,-1 0 0,1-1-1,0 1 1,-1 0-1,0 0 1,1 0 0,-1-1-1,1 1 1,-1 0-1,1-1 1,-1 1 0,1 0-1,-1-1 1,0 1-1,1-1 1,-1 0 0,19-15 236,14-34-419,-17 26-157,-10 18-197,-6 99-274,0-93 692,0 1-1,0-1 0,0 0 0,0 1 0,0-1 0,0 1 1,0-1-1,0 1 0,0-1 0,0 0 0,0 1 1,0-1-1,0 1 0,0-1 0,0 1 0,0-1 1,0 0-1,1 1 0,-1-1 0,0 0 0,0 1 1,1-1-1,-1 1 0,0-1 0,0 0 0,1 0 1,-1 1-1,0-1 0,1 0 0,-1 1 0,0-1 1,1 0-1,-1 0 0,0 0 0,1 1 0,-1-1 1,1 0-1,-1 0 0,0 0 0,1 0 0,-1 0 1,1 0-1,-1 0 0,1 0 0,-1 0 0,0 0 1,1 0-1,-1 0 0,1 0 0,-1 0 0,0 0 1,1 0-1,-1-1 0,1 1 0,-1 0 0,0 0 1,1 0-1,-1-1 0,0 1 0,1 0 0,-1 0 1,0-1-1,1 1 0,20-21-7517,-12-1-1261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3.596"/>
    </inkml:context>
    <inkml:brush xml:id="br0">
      <inkml:brushProperty name="width" value="0.025" units="cm"/>
      <inkml:brushProperty name="height" value="0.025" units="cm"/>
      <inkml:brushProperty name="color" value="#E71224"/>
    </inkml:brush>
  </inkml:definitions>
  <inkml:trace contextRef="#ctx0" brushRef="#br0">24 0 10698,'0'0'8937,"-3"11"-7977,-4 24 213,1 1 0,-2 54-1,8-89-1177,0-1-1,0 1 0,0-1 0,0 1 1,0-1-1,0 1 0,0-1 0,0 1 1,0-1-1,1 1 0,-1-1 0,0 1 1,0-1-1,0 1 0,0-1 0,1 1 1,-1-1-1,0 1 0,1-1 0,-1 0 1,0 1-1,1-1 0,-1 0 0,0 1 1,1-1-1,-1 0 0,1 1 0,-1-1 1,0 0-1,1 1 0,-1-1 0,1 0 1,-1 0-1,1 0 0,-1 0 0,1 0 1,-1 1-1,1-1 0,-1 0 0,1 0 1,-1 0-1,1 0 0,-1 0 0,1 0 0,-1-1 1,1 1-1,-1 0 0,1 0 0,-1 0 1,1 0-1,-1-1 0,1 1 0,-1 0 1,1 0-1,-1-1 0,1 1 0,-1 0 1,0-1-1,1 0 0,33-23-938,-26 18 846,-6 16 859,0 0 0,-1 1 0,0-1 1,-2 17-1,1-8-14,0-13-3988,0-14-6127</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4.241"/>
    </inkml:context>
    <inkml:brush xml:id="br0">
      <inkml:brushProperty name="width" value="0.025" units="cm"/>
      <inkml:brushProperty name="height" value="0.025" units="cm"/>
      <inkml:brushProperty name="color" value="#E71224"/>
    </inkml:brush>
  </inkml:definitions>
  <inkml:trace contextRef="#ctx0" brushRef="#br0">8 61 5733,'0'0'8355,"6"-9"-5648,29-42 1435,-39 54 222,-13 18-3614,14-17-791,0 0 1,-1 0-1,2 1 1,-1-1-1,0 1 1,1 0-1,0 0 1,0 0-1,-2 7 1,5-12 39,0 1 0,-1 0 0,1-1-1,0 1 1,0-1 0,-1 1 0,1-1 0,0 1 0,0-1 0,0 1 0,-1-1 0,1 0 0,0 1 0,0-1 0,0 0 0,0 0 0,0 0 0,0 0 0,0 0 0,0 0 0,0 0 0,-1 0 0,2 0 0,32-1 42,-26 1-52,5 0-38,-8 0-32,1-1 1,0 1 0,-1 1-1,1-1 1,0 1 0,9 3-1,-14-4 86,0 1-1,0-1 1,0 1-1,0 0 1,0-1-1,0 1 1,-1 0-1,1 0 1,0 0-1,-1 0 1,1-1-1,0 1 1,-1 0-1,1 0 1,-1 0 0,0 0-1,1 0 1,-1 1-1,0-1 1,1 0-1,-1 0 1,0 0-1,0 0 1,0 0-1,0 0 1,0 0-1,0 0 1,0 1-1,-1-1 1,1 0-1,0 0 1,-1 0-1,1 0 1,0 0 0,-1 0-1,1 0 1,-1 0-1,0 0 1,1 0-1,-1-1 1,-1 2-1,0 2-1,0 0 0,-1-1 0,0 1 0,0-1 0,0 1-1,0-1 1,0 0 0,-1 0 0,1-1 0,-1 1 0,0-1 0,0 0 0,-6 3-1,-17 1-6651,17-6-2938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4.961"/>
    </inkml:context>
    <inkml:brush xml:id="br0">
      <inkml:brushProperty name="width" value="0.025" units="cm"/>
      <inkml:brushProperty name="height" value="0.025" units="cm"/>
      <inkml:brushProperty name="color" value="#E71224"/>
    </inkml:brush>
  </inkml:definitions>
  <inkml:trace contextRef="#ctx0" brushRef="#br0">0 87 4644,'0'0'14249,"1"-10"-12370,-1 8-1813,5-40 1620,-5 40-1595,1 0-1,-1 1 1,1-1 0,0 0-1,-1 1 1,1-1 0,0 1 0,0-1-1,0 1 1,0-1 0,0 1-1,0 0 1,0-1 0,1 1 0,-1 0-1,0 0 1,1 0 0,-1 0-1,1 0 1,-1 0 0,1 1-1,0-1 1,-1 0 0,1 1 0,0-1-1,-1 1 1,3-1 0,-3 2-88,0 0 0,-1 0 0,1 0 0,0 0 0,-1 0 0,1 0 0,-1-1 0,1 2 0,-1-1 1,0 0-1,1 0 0,-1 0 0,0 0 0,0 0 0,0 0 0,0 0 0,0 0 0,0 0 0,0 0 0,0 0 0,-1 2 1,-1 29 109,-10 5 3,9-31-116,0 0 0,1 0-1,0 0 1,0 1-1,1-1 1,0 0 0,0 1-1,0-1 1,1 1 0,0 7-1,2-14 57,1 1-1,-1 0 1,1-1-1,-1 0 1,1 1-1,-1-1 0,1 0 1,-1 0-1,1-1 1,-1 1-1,1 0 1,3-2-1,4-2 6,-1-1 0,1-1 0,-1 0 0,0 0 0,-1-1 1,1 0-1,-1 0 0,0-1 0,-1 0 0,0 0 0,0-1 0,-1 1 0,0-2 0,-1 1 0,0-1 1,0 0-1,5-17 0,-10 27-234,0 0 1,-1-1-1,1 1 1,0 0-1,0-1 1,-1 1-1,1 0 0,0-1 1,0 1-1,-1 0 1,1-1-1,0 1 1,-1 0-1,1 0 1,0 0-1,-1-1 1,1 1-1,0 0 1,-1 0-1,1 0 1,-1 0-1,1 0 1,0-1-1,-1 1 0,1 0 1,-1 0-1,1 0 1,0 0-1,-1 0 1,1 0-1,-1 1 1,1-1-1,0 0 1,-1 0-1,1 0 1,-1 0-1,1 0 1,0 0-1,-1 1 1,1-1-1,0 0 0,-1 1 1,0-1-172,0 0 0,0 1 0,0-1 0,0 0 0,1 1 0,-1-1 0,0 1 0,0-1 0,0 1 0,1-1 0,-1 1 0,0 0 0,1-1 0,-1 1 0,1 0 0,-1 0 0,0-1 0,1 1 0,0 0 0,-1 0 0,1 0 0,-1 0 0,1 0 0,0 0 0,0-1 0,0 1 0,-1 1 0,1 3-4050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5.320"/>
    </inkml:context>
    <inkml:brush xml:id="br0">
      <inkml:brushProperty name="width" value="0.025" units="cm"/>
      <inkml:brushProperty name="height" value="0.025" units="cm"/>
      <inkml:brushProperty name="color" value="#E71224"/>
    </inkml:brush>
  </inkml:definitions>
  <inkml:trace contextRef="#ctx0" brushRef="#br0">0 24 2915,'0'0'20072,"6"9"-18775,15 26-213,-21-34-1016,1 1-1,0-1 1,0 0-1,0 0 1,0 0 0,0 0-1,0 0 1,0 0 0,0-1-1,1 1 1,-1 0-1,0-1 1,0 1 0,1 0-1,-1-1 1,0 1-1,1-1 1,-1 0 0,0 0-1,1 1 1,-1-1-1,1 0 1,-1 0 0,1 0-1,-1 0 1,0-1 0,1 1-1,2-1 1,32-16 428,-32 15-439,24-16 11,-21 13-141,0 0 1,0 0-1,0 1 1,1 0-1,-1 0 1,1 0-1,0 1 1,0 1-1,1-1 0,-1 1 1,0 1-1,17-2 1,-23 7 83,-1 0 0,0 0 1,0 0-1,0 0 0,0 0 1,-1 0-1,1 0 0,-1 0 0,0 0 1,0 0-1,-2 7 0,2-2 174,1-9-156,1 0 0,0 0-1,-1 0 1,1 0 0,-1 0-1,1 0 1,0 0 0,-1-1-1,1 1 1,-1 0 0,1-1 0,-1 1-1,1-1 1,-1 0 0,2 0-1,9-7-189,23-13-1409,-10 9-4797,-14 7-605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6.140"/>
    </inkml:context>
    <inkml:brush xml:id="br0">
      <inkml:brushProperty name="width" value="0.025" units="cm"/>
      <inkml:brushProperty name="height" value="0.025" units="cm"/>
      <inkml:brushProperty name="color" value="#E71224"/>
    </inkml:brush>
  </inkml:definitions>
  <inkml:trace contextRef="#ctx0" brushRef="#br0">10 0 11211,'0'0'11146,"-9"49"-11018,9-18-96,0 6 0,0 0-32,0 0 32,0-3-32,0-5 0,0-5-160,0-5-416,0-6-898,0-7-992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6.517"/>
    </inkml:context>
    <inkml:brush xml:id="br0">
      <inkml:brushProperty name="width" value="0.025" units="cm"/>
      <inkml:brushProperty name="height" value="0.025" units="cm"/>
      <inkml:brushProperty name="color" value="#E71224"/>
    </inkml:brush>
  </inkml:definitions>
  <inkml:trace contextRef="#ctx0" brushRef="#br0">3 145 10890,'0'0'1559,"-1"-9"721,1 9-2273,0-3 162,-1 0 0,1-1 0,0 1-1,-1-1 1,1 1 0,1 0 0,-1-1 0,0 1 0,1-1 0,0 1 0,0 0 0,0 0 0,0-1 0,1 1-1,-1 0 1,1 0 0,-1 0 0,1 0 0,0 1 0,0-1 0,1 0 0,-1 1 0,0-1 0,1 1 0,3-2-1,5-4 139,2 1-1,-1 0 0,1 1 0,0 1 0,21-7 0,-26 10-235,0 0 0,0 0-1,0 1 1,0 0 0,0 0-1,0 1 1,0 0 0,0 0 0,0 1-1,0 0 1,9 3 0,-14-3-47,0 1 0,0 0-1,-1 0 1,1 0 0,-1 0 0,1 0 0,-1 0 0,0 0 0,0 1 0,0-1 0,0 1 0,0 0 0,0-1 0,-1 1 0,1 0 0,-1 0 0,0 0 0,0 0 0,0 0 0,0 0 0,-1 1 0,1-1-1,-1 0 1,0 0 0,0 5 0,0-2 81,0 0-1,0 0 1,0 0-1,-1 0 1,0 0-1,0-1 0,-1 1 1,1 0-1,-1 0 1,0-1-1,-1 1 1,-4 8-1,-1-5 275,-1 1 0,0-1 0,-14 12 0,19-18-352,0 0 0,1 0 0,-1-1 0,0 1 0,-1-1 1,1 0-1,0-1 0,0 1 0,-1-1 0,1 1 0,-1-1 0,-8 0 1,24-17-7774,5 5 1174,5-2-1729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7.320"/>
    </inkml:context>
    <inkml:brush xml:id="br0">
      <inkml:brushProperty name="width" value="0.025" units="cm"/>
      <inkml:brushProperty name="height" value="0.025" units="cm"/>
      <inkml:brushProperty name="color" value="#E71224"/>
    </inkml:brush>
  </inkml:definitions>
  <inkml:trace contextRef="#ctx0" brushRef="#br0">1 81 7079,'0'0'14050,"8"7"-13580,30 20 43,-37-27-480,0 1 1,0-1 0,0 0 0,0 0-1,0 0 1,0 0 0,0 0-1,0 0 1,0 0 0,0 0 0,0 0-1,0 0 1,0 0 0,0-1 0,0 1-1,0 0 1,0-1 0,0 1-1,-1-1 1,1 1 0,0-1 0,0 1-1,0-1 1,0 0 0,-1 1 0,1-1-1,0 0 1,-1 0 0,1 1-1,-1-1 1,1 0 0,-1 0 0,1 0-1,-1 0 1,1 0 0,-1 0 0,0 0-1,1 0 1,-1-1 0,11-37 309,-11 9-162,0 30-182,0-1-1,0 1 1,0-1-1,0 1 1,0-1-1,0 1 0,0-1 1,0 1-1,0 0 1,0-1-1,0 1 0,0-1 1,-1 1-1,1-1 1,0 1-1,0 0 1,0-1-1,-1 1 0,1-1 1,0 1-1,-1 0 1,1-1-1,0 1 1,-1 0-1,1-1 0,-1 1 1,1 0-1,0 0 1,-1 0-1,1-1 1,-1 1-1,1 0 0,0 0 1,-1 0-1,1 0 1,-1 0-1,1 0 1,-1 0-1,1-1 0,-1 1 1,1 1-1,-1-1 1,1 0-1,-1 0 0,1 0 1,-1 0-1,1 0 1,0 0-1,-1 0 1,1 1-1,-1-1 0,1 0 1,0 0-1,-1 1 1,1-1-1,-1 0 1,1 1-1,0-1 0,-1 0 1,1 1-1,-3 2-19,1 0-1,-1 1 0,1-1 1,0 1-1,0-1 0,0 1 1,0 0-1,1 0 0,-1-1 1,1 1-1,0 0 1,-1 8-1,-5 51-17,6-53-34,1-1 0,0 1-1,1 0 1,1 9 0,-2-18 46,1 0 0,-1 0 1,0 0-1,0 0 0,1 0 0,-1 0 1,0 0-1,1 0 0,-1 0 0,1-1 1,-1 1-1,1 0 0,-1 0 0,1-1 1,0 1-1,-1 0 0,1 0 0,0-1 0,0 1 1,1 0-1,-1-1 14,1 0 0,-1 0 0,0 0-1,0 0 1,1 0 0,-1-1 0,0 1 0,0-1 0,0 1 0,0 0-1,1-1 1,-1 0 0,0 1 0,0-1 0,0 0 0,0 0 0,0 1-1,-1-1 1,1 0 0,0 0 0,1-2 0,23-27-328,-23 27 329,0-1-1,0 1 0,0 0 1,1-1-1,-1 1 1,1 0-1,0 1 1,0-1-1,0 0 0,0 1 1,1 0-1,-1 0 1,1 0-1,-1 0 1,1 0-1,0 1 0,0-1 1,-1 1-1,1 0 1,0 0-1,0 1 0,6-1 1,-7 1 62,-1 0 0,0-1 0,0 1 0,1-1-1,-1 1 1,0-1 0,0 0 0,0 1 0,0-1 0,0 0 0,0 0 0,0-1 0,0 1 0,0 0 0,0-1 0,-1 1 0,1-1-1,-1 0 1,1 1 0,-1-1 0,1 0 0,-1 0 0,0 0 0,0 0 0,0 0 0,0 0 0,0 0 0,-1 0 0,2-4-1,0-5 504,0 0-1,0-1 1,-1 1-1,0-19 1,-1 29-484,-9 29-266,7-16 167,-4 42-16,6-51 44,0-1 0,0 1 0,0-1 0,0 1 1,0-1-1,1 1 0,-1 0 0,1-1 0,-1 1 1,1-1-1,0 0 0,0 1 0,0-1 0,1 0 1,-1 0-1,3 4 0,-2-5-12,0 0 1,0 0-1,0 0 0,0 0 1,0-1-1,0 1 0,0-1 1,1 1-1,-1-1 0,0 0 0,0 0 1,0 0-1,1 0 0,-1 0 1,0 0-1,0-1 0,4 0 1,-4 0-254,0 0 0,0 1 0,1 0 0,-1-1 0,0 1 0,0 0 1,0 0-1,0 0 0,0 1 0,1-1 0,-1 0 0,0 1 0,0 0 1,2 0-1,-3 8-6059,-1-2-486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2:57.666"/>
    </inkml:context>
    <inkml:brush xml:id="br0">
      <inkml:brushProperty name="width" value="0.025" units="cm"/>
      <inkml:brushProperty name="height" value="0.025" units="cm"/>
      <inkml:brushProperty name="color" value="#E71224"/>
    </inkml:brush>
  </inkml:definitions>
  <inkml:trace contextRef="#ctx0" brushRef="#br0">0 1 14414,'0'0'7687,"0"51"-15567,0-43 2115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00.415"/>
    </inkml:context>
    <inkml:brush xml:id="br0">
      <inkml:brushProperty name="width" value="0.025" units="cm"/>
      <inkml:brushProperty name="height" value="0.025" units="cm"/>
      <inkml:brushProperty name="color" value="#E71224"/>
    </inkml:brush>
  </inkml:definitions>
  <inkml:trace contextRef="#ctx0" brushRef="#br0">1 141 4708,'4'2'11565,"16"-3"-7800,-16 1-3598,0-1-1,0 1 1,0-1-1,0 0 1,0 0-1,0-1 0,-1 1 1,1-1-1,-1 0 1,1 0-1,-1 0 1,4-3-1,-3 1-31,-1 1-1,0-1 1,0 0-1,-1 0 0,1 0 1,-1-1-1,0 1 1,0 0-1,-1-1 1,1 1-1,-1-1 0,0 0 1,1-5-1,-2 9-120,0-1 0,0 1 0,0-1 0,0 1 0,0 0-1,0-1 1,-1 1 0,1-1 0,0 1 0,-1 0 0,1-1 0,-1 1-1,1 0 1,-1-1 0,0 1 0,1 0 0,-1 0 0,0 0 0,0-1 0,0 1-1,0 0 1,0 0 0,0 1 0,0-1 0,-1 0 0,1 0 0,0 0-1,0 1 1,-1-1 0,1 1 0,0-1 0,-1 1 0,1-1 0,0 1 0,-1 0-1,1 0 1,-1-1 0,1 1 0,0 0 0,-1 0 0,1 1 0,-1-1-1,1 0 1,0 0 0,-3 1 0,2 0-20,0 0 0,1 0 0,-1 0-1,0 0 1,0 1 0,1-1 0,-1 0 0,1 1 0,-1-1-1,1 1 1,0 0 0,0-1 0,0 1 0,-1 0 0,2 0-1,-1-1 1,0 1 0,0 0 0,0 0 0,1 0 0,-1 0-1,1 0 1,0 2 0,-8 50 42,7-46 2,1-3-16,-1 0 0,1 1 0,0-1 0,0 0-1,1 1 1,0-1 0,0 0 0,2 7 0,-2-10-11,0-1 0,0 1 0,0-1 0,1 0 0,-1 1 0,0-1 0,1 0 0,-1 0 0,1 0 0,0 0 0,-1 0 1,1 0-1,0 0 0,-1-1 0,1 1 0,0-1 0,0 1 0,0-1 0,0 1 0,-1-1 0,1 0 0,0 0 0,0 0 1,0 0-1,0-1 0,3 0 0,0 0 7,0 0-1,-1 0 1,1 0 0,-1-1 0,1 0-1,-1 0 1,0 0 0,0-1 0,0 0-1,0 1 1,0-1 0,6-6 0,-7 5-19,0 1 1,0 0 0,1 0 0,0 1 0,-1-1 0,1 1 0,0 0 0,0 0 0,0 0 0,1 0 0,-1 1 0,0 0-1,1 0 1,4-1 0,-7 6 44,0 1 0,0-1 0,-1 0 0,1 1 0,-1-1 0,0 1 0,0 0 0,-1-1 0,0 1 0,0 7-1,2 5 168,-2-17-184,0 1 0,-1-1 0,1 0 0,0 1 0,0-1 0,0 0 0,0 1 0,0-1 0,0 0-1,0 1 1,0-1 0,0 0 0,0 1 0,0-1 0,0 0 0,0 1 0,0-1 0,1 0 0,-1 1 0,0-1-1,0 0 1,0 0 0,0 1 0,1-1 0,-1 0 0,0 1 0,0-1 0,0 0 0,1 0 0,-1 0 0,0 1-1,1-1 1,-1 0 0,0 0 0,0 0 0,1 1 0,-1-1 0,0 0 0,1 0 0,-1 0 0,0 0 0,1 0-1,-1 0 1,0 0 0,1 0 0,-1 0 0,0 0 0,1 0 0,-1 0 0,0 0 0,1 0 0,-1 0 0,1 0-1,13-22 483,5-37-367,-13-28 685,-6 87-843,0 28-235,2-28 253,0 0 1,1 0-1,-1 0 0,0 0 1,1-1-1,-1 1 0,0-1 0,1 0 1,-1 1-1,0-1 0,0 0 1,0 0-1,3-2 0,4-4-29,0 1-1,-1-1 0,1-1 1,-1 1-1,12-17 1,-17 17-417,-7 9 1998,-1 1-5065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5.445"/>
    </inkml:context>
    <inkml:brush xml:id="br0">
      <inkml:brushProperty name="width" value="0.025" units="cm"/>
      <inkml:brushProperty name="height" value="0.025" units="cm"/>
    </inkml:brush>
  </inkml:definitions>
  <inkml:trace contextRef="#ctx0" brushRef="#br0">81 33 4452,'0'0'15124,"-6"8"-13677,2-3-1292,-39 58 3079,39-56-2894,0-1 1,1 1 0,0-1-1,0 1 1,0 0 0,1 0-1,0 0 1,1 1 0,-2 6-1,4-13-324,-1-1-1,1 1 0,-1-1 1,1 1-1,0-1 0,-1 1 1,1-1-1,-1 0 0,1 1 1,0-1-1,-1 0 0,1 0 1,0 0-1,0 1 0,-1-1 1,1 0-1,0 0 0,-1 0 1,1 0-1,0 0 0,0 0 1,-1 0-1,1 0 1,0-1-1,-1 1 0,1 0 1,0 0-1,-1 0 0,1-1 1,0 0-1,27-7 182,3-5-604,-20 7 270,1 0 1,0 1-1,0 1 1,1 0-1,-1 0 0,1 2 1,15-3-1,-27 6 140,0 0-1,0-1 1,-1 1 0,1 0-1,0 0 1,-1 0-1,1 0 1,0 0 0,-1-1-1,1 1 1,-1 0 0,1 0-1,-1 0 1,0 0 0,1 0-1,-1 1 1,0-1 0,0 0-1,0 0 1,0 0 0,0 0-1,0 0 1,0 2 0,2 6 919,6-29-525,-5-12-430,3-8-442,-3 40 436,0-1-1,0 1 0,-1-1 0,1 1 0,0 0 0,0 0 0,0 0 1,-1 1-1,1-1 0,0 1 0,0-1 0,-1 1 0,4 1 1,7 1 79,-6-3-28,-1 1 1,0-2-1,1 1 1,-1 0-1,0-1 1,10-3-1,-14 4-7,-1-1-1,1 0 0,0 1 1,-1-1-1,1 0 1,-1 0-1,0 0 0,1 0 1,-1 0-1,0 0 0,1 0 1,-1-1-1,0 1 1,0 0-1,0-1 0,0 1 1,0-1-1,-1 1 0,1-1 1,0 0-1,-1 1 0,1-1 1,-1 1-1,1-1 1,-1 0-1,0 0 0,0 1 1,0-1-1,0-2 0,-14 23-228,11-9 317,0 1 0,0-1 0,1 0 0,1 1 0,-1 14 0,2-23-75,0 0 1,0 1-1,0-1 0,0 0 0,0 0 0,1 0 1,-1-1-1,1 1 0,-1 0 0,1 0 1,0 0-1,-1 0 0,1 0 0,0-1 0,1 1 1,-1 0-1,0-1 0,0 1 0,1-1 1,-1 1-1,1-1 0,-1 0 0,1 1 0,-1-1 1,1 0-1,0 0 0,0 0 0,-1 0 1,1-1-1,0 1 0,0 0 0,0-1 1,0 1-1,4-1 0,4 1-17,0-2 0,0 1 0,0-2 0,0 1 0,0-1 0,0-1 0,-1 1 0,1-2 0,-1 1 0,1-2-1,-1 1 1,-1-1 0,1 0 0,-1-1 0,0 0 0,0 0 0,0-1 0,-1 0 0,0 0 0,0-1 0,-1 0 0,0 0 0,-1 0 0,0-1 0,0 0 0,0 0 0,2-10 0,-6 18-4,-1 0 1,1 0-1,-1 0 1,0 0-1,1 0 1,-1 0-1,0-1 1,0 1-1,0 0 1,0 0 0,0 0-1,0 0 1,-1 0-1,1 0 1,0-1-1,0 1 1,-1 0-1,1 0 1,-1-1-1,0 1-4,0 1 0,1-1 0,-1 1 0,1 0 0,-1 0 0,1-1-1,-1 1 1,0 0 0,1 0 0,-1 0 0,0 0 0,1 0 0,-1 0-1,0 0 1,1 0 0,-1 0 0,0 0 0,1 0 0,-1 0 0,1 0-1,-1 0 1,0 1 0,1-1 0,-1 0 0,-3 2-5,0 0 0,1 0 0,-1 0 0,1 0 0,0 0 0,-1 1 0,1-1 1,0 1-1,-3 4 0,2-2 69,1 0 0,0 0 1,0 1-1,0-1 0,1 1 0,0 0 1,0-1-1,0 1 0,1 0 1,0 0-1,0 0 0,0 0 1,1 9-1,0-13-43,0 1 1,0 0 0,1 0-1,0-1 1,-1 1-1,1 0 1,0-1 0,1 1-1,-1-1 1,0 1-1,1-1 1,-1 0 0,1 1-1,0-1 1,-1 0-1,1 0 1,0 0 0,0 0-1,1-1 1,-1 1-1,0 0 1,1-1-1,-1 0 1,1 1 0,-1-1-1,1 0 1,-1 0-1,1-1 1,0 1 0,4 0-1,2 1-65,1 0 0,0-1 1,-1-1-1,1 1 0,0-2 0,-1 1 0,11-3 0,-16 3-258,-1-1 1,0 0-1,0 0 1,0 0-1,0-1 1,0 1-1,-1-1 0,1 0 1,0 0-1,3-3 1,-4 3-293,0 0 0,0 0 1,-1 0-1,1-1 0,-1 1 0,1-1 1,-1 1-1,0-1 0,0 1 1,0-1-1,-1 1 0,1-1 1,-1 0-1,1-3 0,0-23-10423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01.189"/>
    </inkml:context>
    <inkml:brush xml:id="br0">
      <inkml:brushProperty name="width" value="0.025" units="cm"/>
      <inkml:brushProperty name="height" value="0.025" units="cm"/>
      <inkml:brushProperty name="color" value="#E71224"/>
    </inkml:brush>
  </inkml:definitions>
  <inkml:trace contextRef="#ctx0" brushRef="#br0">82 25 8040,'1'-1'489,"-1"0"0,1 0 0,-1 0 0,0 0 0,1 0 1,-1 0-1,0 0 0,0 0 0,1 0 0,-1 0 0,0 0 1,0-1-1,0 1 0,0 0 0,-1 0 0,1 0 0,0-1 0,-1 1-318,1 1 0,0-1 0,-1 1 0,1 0 0,0 0-1,-1-1 1,1 1 0,-1 0 0,1-1 0,-1 1-1,1 0 1,0 0 0,-1 0 0,1 0 0,-1-1-1,1 1 1,-1 0 0,1 0 0,-1 0 0,1 0-1,-1 0 1,1 0 0,-1 0 0,1 0 0,-1 0-1,0 1 1,-2 0-66,0-1 0,1 1 0,-1 1 0,0-1 0,1 0-1,-1 1 1,0-1 0,1 1 0,0 0 0,-1 0 0,-2 3 0,-24 41 115,28-44-204,0 1 1,-1 0-1,1 0 0,0 0 0,1 0 1,-1 0-1,0 0 0,1 0 0,0 0 1,-1 0-1,1 0 0,1 0 0,-1 0 1,0 0-1,2 5 0,-1-7-1,0 0-1,1 0 1,-1-1-1,1 1 1,0 0-1,-1-1 0,1 1 1,-1-1-1,1 1 1,0-1-1,-1 0 1,1 0-1,0 1 1,-1-1-1,1 0 1,0-1-1,-1 1 0,1 0 1,2-1-1,34-5 98,-29 3-134,1 0-1,0 0 1,0 2 0,0-1 0,0 1 0,14 0 0,-23 2 16,0-1 0,-1 1 0,1 0 0,0-1 1,0 1-1,0 0 0,-1-1 0,1 1 0,0 0 0,-1 0 1,1 0-1,-1 0 0,1 0 0,-1 0 0,1 0 0,-1-1 0,0 1 1,1 1-1,-1-1 0,0 0 0,0 0 0,0 0 0,1 0 0,-1 0 1,-1 2-1,2 33 192,-1-31-129,0-1 18,0-1 1,-1 0 0,1 1 0,-1-1 0,0 0-1,0 1 1,-1-1 0,1 0 0,-1 0-1,1 0 1,-1 0 0,0 0 0,0 0 0,0-1-1,0 1 1,-1-1 0,1 1 0,-1-1-1,0 0 1,1 0 0,-1 0 0,-4 2 0,0 0 90,1-1 0,-1 0 0,0-1 1,0 1-1,0-1 0,0-1 1,0 1-1,0-1 0,-12 0 0,18-1-238,1 0-1,-1 0 1,0 0-1,1 0 1,-1 0-1,1 0 0,-1-1 1,0 1-1,1 0 1,-1-1-1,1 1 0,-1 0 1,1-1-1,-1 1 1,1-1-1,-1 1 0,1 0 1,-1-1-1,1 1 1,-1-1-1,1 0 0,0 1 1,-1-1-1,1 1 1,0-1-1,0 1 1,-1-1-1,1 0 0,0 1 1,0-1-1,0 0 1,0 1-1,0-1 0,0 0 1,0 1-1,0-1 1,0 0-1,0 1 0,0-1 1,0 1-1,0-1 1,1 0-1,-1 1 0,0-1 1,0 1-1,1-1 1,-1 0-1,0 1 0,1-1 1,0 0-1,17-32-5663,-2 14 467,2 0-2188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01.549"/>
    </inkml:context>
    <inkml:brush xml:id="br0">
      <inkml:brushProperty name="width" value="0.025" units="cm"/>
      <inkml:brushProperty name="height" value="0.025" units="cm"/>
      <inkml:brushProperty name="color" value="#E71224"/>
    </inkml:brush>
  </inkml:definitions>
  <inkml:trace contextRef="#ctx0" brushRef="#br0">1 0 12684,'0'0'10250,"5"63"-9610,-1-44-351,-3 0-193,3-2-64,-2-1 0,1-1-32,-1-5-513,2-3-672,-1-3-705,3-4-1153,-3 0-2338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02.135"/>
    </inkml:context>
    <inkml:brush xml:id="br0">
      <inkml:brushProperty name="width" value="0.025" units="cm"/>
      <inkml:brushProperty name="height" value="0.025" units="cm"/>
      <inkml:brushProperty name="color" value="#E71224"/>
    </inkml:brush>
  </inkml:definitions>
  <inkml:trace contextRef="#ctx0" brushRef="#br0">1 89 8648,'0'0'15049,"7"0"-14675,-4 0-356,0 0 1,0 0 0,0-1-1,0 1 1,0-1-1,0 0 1,0 0 0,0 0-1,0 0 1,0-1 0,0 1-1,-1-1 1,1 0-1,-1 0 1,1 0 0,-1 0-1,1 0 1,-1 0-1,0 0 1,0-1 0,0 1-1,-1-1 1,1 0-1,-1 1 1,1-1 0,-1 0-1,0 0 1,0 0 0,0 0-1,0 0 1,0 0-1,-1 0 1,0 0 0,1 0-1,-1-1 1,-1-4-1,1 7-19,0 1-1,0 0 0,1 0 1,-1 0-1,0-1 0,0 1 1,0 0-1,0 0 0,0 0 1,0-1-1,0 1 0,0 0 1,0 0-1,0 0 0,0-1 0,0 1 1,0 0-1,0 0 0,0-1 1,0 1-1,-1 0 0,1 0 1,0 0-1,0-1 0,0 1 1,0 0-1,0 0 0,0 0 1,0 0-1,-1-1 0,1 1 0,0 0 1,0 0-1,0 0 0,0 0 1,-1 0-1,1 0 0,0-1 1,0 1-1,0 0 0,-1 0 1,1 0-1,0 0 0,0 0 1,-1 0-1,1 0 0,0 0 1,0 0-1,0 0 0,-1 0 0,1 0 1,0 0-1,-13 11-90,-7 20-4,17-22 140,-1 0 0,2 0 1,0 1-1,0-1 0,0 1 1,1 0-1,1-1 0,0 1 1,1 13-1,-1-22-39,0-1 0,1 1 0,-1 0 0,0-1 0,1 1 0,-1 0 0,1-1 0,-1 1 0,0-1 0,1 1 0,0-1 0,-1 1 0,1-1 0,-1 1 0,1-1 0,-1 1 0,1-1 0,0 0 0,-1 1 0,1-1 0,0 0 0,0 0 0,-1 1 0,1-1 0,0 0 0,0 0 0,-1 0 0,1 0 0,0 0 0,-1 0 0,1 0 0,0 0 0,0 0 0,-1 0 0,2-1 0,30-8 119,-19 0-634,1-1 0,23-22 1,-25 20-12,2 0 1,25-17-1,-38 29 531,0-1 1,0 1-1,-1-1 0,1 1 0,0-1 0,0 1 0,-1 0 1,1 0-1,0-1 0,0 1 0,0 0 0,0 0 0,-1 0 1,1 0-1,0 0 0,0 0 0,0 0 0,0 0 0,-1 0 0,1 0 1,0 0-1,0 1 0,0-1 0,0 0 0,-1 1 0,1-1 1,0 0-1,0 1 0,-1-1 0,1 1 0,0-1 0,-1 1 1,1 0-1,-1-1 0,1 1 0,0 0 0,-1-1 0,0 1 1,1 0-1,-1-1 0,1 1 0,-1 0 0,1 1 0,12 52 1109,-12-48-872,0 0 0,0 0-1,0 1 1,1-1 0,0-1-1,0 1 1,4 8 0,-5-13-231,0-1-1,0 1 1,0 0 0,0-1 0,0 1 0,0-1 0,0 1 0,0-1 0,0 1 0,0-1 0,1 0-1,-1 1 1,0-1 0,0 0 0,0 0 0,0 0 0,0 0 0,1 0 0,-1 0 0,0 0-1,0 0 1,0-1 0,0 1 0,0 0 0,0-1 0,1 1 0,-1-1 0,0 1 0,0-1 0,0 1-1,0-1 1,-1 0 0,3-1 0,33-30-452,-29 25 91,0-2-158,-5 7 345,0-1 0,0 1 0,0 0 1,0 0-1,1-1 0,-1 1 0,1 1 0,-1-1 0,4-1 0,-6 2 46,0 2-335,0 0 0,0-1 0,0 1-1,0 0 1,0 0 0,0-1 0,0 1 0,-1 0-1,1-1 1,0 1 0,0 0 0,-1-1 0,1 1-1,-1 0 1,1-1 0,0 1 0,-1-1 0,1 1-1,-1 0 1,1-1 0,-2 1 0,-5 1-6776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02.466"/>
    </inkml:context>
    <inkml:brush xml:id="br0">
      <inkml:brushProperty name="width" value="0.025" units="cm"/>
      <inkml:brushProperty name="height" value="0.025" units="cm"/>
      <inkml:brushProperty name="color" value="#E71224"/>
    </inkml:brush>
  </inkml:definitions>
  <inkml:trace contextRef="#ctx0" brushRef="#br0">1 0 5445,'0'0'11211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1.100"/>
    </inkml:context>
    <inkml:brush xml:id="br0">
      <inkml:brushProperty name="width" value="0.025" units="cm"/>
      <inkml:brushProperty name="height" value="0.025" units="cm"/>
      <inkml:brushProperty name="color" value="#E71224"/>
    </inkml:brush>
  </inkml:definitions>
  <inkml:trace contextRef="#ctx0" brushRef="#br0">1 1 4676,'0'0'16485,"5"8"-15839,-1-1-497,0-1 0,0 1 0,-1 0 0,0 0 0,0 0 0,-1 0 0,0 1 0,0-1 0,-1 1 0,1 12 0,-2-6 68,0-4-155,0 0 0,1 1 0,0-1 0,1 0 0,0 0 0,5 18 0,3-20-901,-9-8 564,-1 0-1,0 0 0,1 0 0,-1 0 1,1 0-1,-1-1 0,1 1 1,-1 0-1,0 0 0,1 0 1,-1-1-1,0 1 0,1 0 1,-1 0-1,0-1 0,1 1 0,-1 0 1,0-1-1,1 1 0,-1 0 1,0-1-1,0 1 0,1 0 1,-1-1-1,0 1 0,0-1 1,0 1-1,0 0 0,0-1 0,0 1 1,1-1-1,-1 1 0,0-1 1,0 1-1,0-1 0,-1 0 1,1-11-6601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1.449"/>
    </inkml:context>
    <inkml:brush xml:id="br0">
      <inkml:brushProperty name="width" value="0.025" units="cm"/>
      <inkml:brushProperty name="height" value="0.025" units="cm"/>
      <inkml:brushProperty name="color" value="#E71224"/>
    </inkml:brush>
  </inkml:definitions>
  <inkml:trace contextRef="#ctx0" brushRef="#br0">0 41 11723,'0'0'11627,"47"-13"-11082,-24 7-353,0-2-128,2 2-32,-2 2-320,-3 2-1058,0 1-1440,-6 0-2531,-3 1-3556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2.205"/>
    </inkml:context>
    <inkml:brush xml:id="br0">
      <inkml:brushProperty name="width" value="0.025" units="cm"/>
      <inkml:brushProperty name="height" value="0.025" units="cm"/>
      <inkml:brushProperty name="color" value="#E71224"/>
    </inkml:brush>
  </inkml:definitions>
  <inkml:trace contextRef="#ctx0" brushRef="#br0">0 0 4452,'0'0'18300,"3"9"-18134,47 190-1394,-47-190-1369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2.566"/>
    </inkml:context>
    <inkml:brush xml:id="br0">
      <inkml:brushProperty name="width" value="0.025" units="cm"/>
      <inkml:brushProperty name="height" value="0.025" units="cm"/>
      <inkml:brushProperty name="color" value="#E71224"/>
    </inkml:brush>
  </inkml:definitions>
  <inkml:trace contextRef="#ctx0" brushRef="#br0">0 42 9225,'0'0'12972,"64"8"-12395,-44-8-289,0-3-192,-1-5-64,-4 3 32,-1-3-224,-3 4-417,-6-1-608,-3 0-1121,-2 0-2146,0-1-1730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2.929"/>
    </inkml:context>
    <inkml:brush xml:id="br0">
      <inkml:brushProperty name="width" value="0.025" units="cm"/>
      <inkml:brushProperty name="height" value="0.025" units="cm"/>
      <inkml:brushProperty name="color" value="#E71224"/>
    </inkml:brush>
  </inkml:definitions>
  <inkml:trace contextRef="#ctx0" brushRef="#br0">6 83 13421,'0'0'8488,"-5"-55"-7463,16 43-449,3 4-320,0 4-256,11 1-32,-5 3 0,3 0-224,2 0-545,-2 3-512,-3 5-961,-4 0-1794,-5 0-1409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3.402"/>
    </inkml:context>
    <inkml:brush xml:id="br0">
      <inkml:brushProperty name="width" value="0.025" units="cm"/>
      <inkml:brushProperty name="height" value="0.025" units="cm"/>
      <inkml:brushProperty name="color" value="#E71224"/>
    </inkml:brush>
  </inkml:definitions>
  <inkml:trace contextRef="#ctx0" brushRef="#br0">1 1 15503,'0'0'7521,"2"9"-6597,0-4-778,3 12-8,0 1-1,1-2 1,1 1-1,1-1 1,16 27 0,-23-47 69,0 1 0,0 0 0,-1-1 0,1 1 1,-1-1-1,0 1 0,0-1 0,0 1 1,0-1-1,-2-5 0,-22-30 417,7 15-554,76 32-5125,-46-7 2973,0 0 1,1 0 0,-1-2 0,0 1-1,1-2 1,15-3 0,-4-5 533,-25 10 1834,1-1 0,-1 1 0,0 0 0,1 0 0,-1 0 0,0 0 0,0 0 0,1 0 0,-1 0 0,0 0 0,0-1 0,0 1 0,1 0 0,-1 0 0,0 0 0,0-1 0,0 1 0,1 0 0,-1 0 0,0 0 0,0-1 0,0 1 0,0 0 0,0 0 0,1-1 0,-1 1 0,0 0 0,0-1 0,0 1 0,0 0 0,0 0 0,0-1 0,0 1 0,0 0 0,0 0 0,0-1 0,0 1 0,0 0 0,0-1 0,0 1 0,-1 0-1,1 0 1,0-1 0,0 1 0,0 0 0,-1-1 0,-4 3 4802,-2 9-6305,5-3 1500,-1-1-1,2 1 0,-1 0 0,1 0 0,0 0 0,0 12 1,2-19-271,-1 0-1,1-1 1,-1 1 0,1-1 0,-1 1 0,1-1 0,0 1 0,-1-1 0,1 1 0,0-1-1,-1 0 1,1 1 0,0-1 0,-1 0 0,1 0 0,0 1 0,0-1 0,-1 0 0,1 0 0,0 0-1,0 0 1,-1 0 0,1 0 0,0 0 0,0 0 0,-1 0 0,1 0 0,1-1 0,26-4 235,13-22-73,-36 23-178,1 0 0,-1 0 0,1 0 0,-1 1 0,1 0 1,0 0-1,1 0 0,8-2 0,-14 6-2,0-1 1,-1 1 0,1-1-1,0 1 1,0-1-1,-1 1 1,1 0-1,0 0 1,-1-1-1,1 1 1,-1 0-1,1 0 1,-1 0-1,1 0 1,-1-1-1,0 1 1,1 0-1,-1 0 1,0 0-1,0 0 1,0 0-1,0 0 1,0 0-1,0 0 1,0 0 0,0 0-1,0 0 1,0 1-1,-1 41 189,1-34-84,0-7-78,0 0 0,-1 0 0,1 0 1,0 0-1,1 0 0,-1 0 0,0 0 0,0 0 1,1 0-1,-1-1 0,1 1 0,0 0 0,-1 0 1,1 0-1,0-1 0,0 1 0,0 0 0,1-1 1,-1 1-1,0-1 0,2 2 0,-1-2-6,0-1 0,-1 0 0,1 0 0,0 0 0,0 0-1,-1 0 1,1 0 0,0 0 0,-1-1 0,1 1 0,0-1 0,-1 1-1,1-1 1,0 0 0,-1 1 0,1-1 0,-1 0 0,0 0 0,1 0 0,-1 0-1,0 0 1,1 0 0,-1-1 0,2-1 0,17-20-32,-17 18-161,1 0 1,1 0-1,-1 0 1,1 1-1,-1 0 1,11-7-1,-13 19-1427,-1 0-1,0 0 1,0 0-1,-1 16 1,0-22 968,0 12-3992,0-3-1440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5.776"/>
    </inkml:context>
    <inkml:brush xml:id="br0">
      <inkml:brushProperty name="width" value="0.025" units="cm"/>
      <inkml:brushProperty name="height" value="0.025" units="cm"/>
    </inkml:brush>
  </inkml:definitions>
  <inkml:trace contextRef="#ctx0" brushRef="#br0">0 1 6887,'0'0'17168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3.749"/>
    </inkml:context>
    <inkml:brush xml:id="br0">
      <inkml:brushProperty name="width" value="0.025" units="cm"/>
      <inkml:brushProperty name="height" value="0.025" units="cm"/>
      <inkml:brushProperty name="color" value="#E71224"/>
    </inkml:brush>
  </inkml:definitions>
  <inkml:trace contextRef="#ctx0" brushRef="#br0">0 1 10346,'0'0'13260,"0"54"-12075,5-25-320,-3 6-352,4 0-257,-1 3-192,4 0 32,-4-3-96,4-2-608,0-7-1410,-4-8-2659</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4.392"/>
    </inkml:context>
    <inkml:brush xml:id="br0">
      <inkml:brushProperty name="width" value="0.025" units="cm"/>
      <inkml:brushProperty name="height" value="0.025" units="cm"/>
      <inkml:brushProperty name="color" value="#E71224"/>
    </inkml:brush>
  </inkml:definitions>
  <inkml:trace contextRef="#ctx0" brushRef="#br0">0 0 12684,'0'0'13383,"1"10"-13287,6 98 217,-2-17-1259,1-33-2697,-5-32-4284,-1-22 1814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4.754"/>
    </inkml:context>
    <inkml:brush xml:id="br0">
      <inkml:brushProperty name="width" value="0.025" units="cm"/>
      <inkml:brushProperty name="height" value="0.025" units="cm"/>
      <inkml:brushProperty name="color" value="#E71224"/>
    </inkml:brush>
  </inkml:definitions>
  <inkml:trace contextRef="#ctx0" brushRef="#br0">1 101 11243,'0'0'9502,"8"0"-8050,14 0-1080,-1-1 0,1-1 0,0-1 0,0-1 0,31-10-1,-52 14-375,47-23-1055,-46 22 839,-1 0-1,-1 0 0,1 1 1,0-1-1,0 0 0,0 0 0,0 0 1,-1 0-1,1 0 0,0 0 1,-1 0-1,1-1 0,-1 1 1,1 0-1,0-3 0,-1 3-122,0 0 0,0 0 0,-1 0-1,1 0 1,0 0 0,0 0 0,-1 0 0,1-1-1,-1 1 1,1 0 0,-1 0 0,1 0 0,-1 0-1,0 1 1,1-1 0,-1 0 0,0 0-1,0 0 1,1 0 0,-1 1 0,-1-2 0,-15-11-4862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5.134"/>
    </inkml:context>
    <inkml:brush xml:id="br0">
      <inkml:brushProperty name="width" value="0.025" units="cm"/>
      <inkml:brushProperty name="height" value="0.025" units="cm"/>
      <inkml:brushProperty name="color" value="#E71224"/>
    </inkml:brush>
  </inkml:definitions>
  <inkml:trace contextRef="#ctx0" brushRef="#br0">0 57 10218,'0'0'11114,"54"-50"-9929,-31 46-576,4 2-481,2 2-128,-3 0-993,-1 0-1633,-3 2-2852,-4 6-3490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5.464"/>
    </inkml:context>
    <inkml:brush xml:id="br0">
      <inkml:brushProperty name="width" value="0.025" units="cm"/>
      <inkml:brushProperty name="height" value="0.025" units="cm"/>
      <inkml:brushProperty name="color" value="#E71224"/>
    </inkml:brush>
  </inkml:definitions>
  <inkml:trace contextRef="#ctx0" brushRef="#br0">2 8 13965,'0'0'6070,"0"9"-3422,0-7-2569,-1 7 215,1-1 0,0 1-1,1 0 1,0 0 0,0 0-1,1 0 1,0-1 0,0 1-1,1-1 1,0 0 0,1 1-1,9 14 1,-13-23-287,0 0 0,0 0 0,0 0 0,0 1 1,0-1-1,0 0 0,0 0 0,1 0 0,-1 1 0,0-1 0,0 0 1,0 0-1,0 0 0,1 0 0,-1 0 0,0 0 0,0 1 1,0-1-1,1 0 0,-1 0 0,0 0 0,0 0 0,1 0 0,-1 0 1,0 0-1,0 0 0,0 0 0,1 0 0,-1 0 0,0 0 1,0 0-1,0 0 0,1 0 0,-1 0 0,0 0 0,0 0 0,1 0 1,-1-1-1,0 1 0,0 0 0,0 0 0,0 0 0,1 0 1,-1 0-1,0 0 0,0-1 0,0 1 0,1 0 0,3-16 117,-2-21 420,-2 36-430,0-2-83,0 0 0,-1 1 0,1-1 0,-1 0 0,0 1 0,0-1 0,0 1 0,0-1 0,0 1 0,0-1 0,0 1 0,-1 0 0,0 0 0,-2-4 0,-9-13-53,16 17-9,0 1 1,0-1 0,0 1 0,0 0-1,0 0 1,1 1 0,-1-1-1,0 1 1,0-1 0,4 1 0,-6 0 16,18-2-488,40-4-3537,-22-4-5567,-25 6 3152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5.796"/>
    </inkml:context>
    <inkml:brush xml:id="br0">
      <inkml:brushProperty name="width" value="0.025" units="cm"/>
      <inkml:brushProperty name="height" value="0.025" units="cm"/>
      <inkml:brushProperty name="color" value="#E71224"/>
    </inkml:brush>
  </inkml:definitions>
  <inkml:trace contextRef="#ctx0" brushRef="#br0">64 284 9257,'0'0'10025,"-8"1"-7959,5-1-1932,1 0-1,-1 1 0,1-1 1,-1 1-1,1 0 1,0-1-1,-1 1 0,1 0 1,0 0-1,0 1 1,0-1-1,-1 0 0,1 1 1,1-1-1,-1 1 1,-3 2-1,3 0-11,0-1-1,0 0 1,1 1 0,-1-1 0,1 1-1,0-1 1,0 1 0,0 0-1,1 0 1,-1-1 0,1 1 0,0 0-1,0 4 1,0-6-106,0 0 0,0 0 0,0 0 1,0 0-1,0-1 0,1 1 0,-1 0 0,1 0 0,-1-1 0,1 1 1,-1 0-1,1-1 0,0 1 0,0 0 0,0-1 0,0 1 0,0-1 1,0 0-1,1 1 0,-1-1 0,0 0 0,2 2 0,-1-3-6,0 1-1,0 0 0,0-1 1,0 1-1,0-1 1,0 0-1,0 0 0,0 0 1,-1 0-1,1 0 1,0 0-1,0 0 0,0-1 1,0 1-1,0-1 0,0 1 1,0-1-1,0 0 1,-1 0-1,1 0 0,0 0 1,2-2-1,3-1-85,0-1 0,-1 0-1,0-1 1,0 1 0,0-1 0,-1-1-1,0 1 1,0-1 0,0 0 0,-1 0-1,6-12 1,-2-2-760,-1 1 0,8-34-1,-15 53 807,-16 52-153,12-38 137,-1 0 0,1 0 0,1 1 0,1-1 0,-2 24 0,4-37 8,0 0 0,0 0 0,0 1 1,0-1-1,0 0 0,0 0 0,0 0 0,0 1 0,0-1 0,0 0 0,0 0 0,0 1 0,0-1 0,0 0 0,0 0 1,0 0-1,0 1 0,0-1 0,0 0 0,0 0 0,1 0 0,-1 1 0,0-1 0,0 0 0,0 0 0,0 0 1,1 0-1,-1 1 0,0-1 0,0 0 0,0 0 0,1 0 0,-1 0 0,0 0 0,0 0 0,0 0 0,1 0 0,-1 1 1,0-1-1,0 0 0,1 0 0,-1 0 0,13-6-762,8-15-117,-11 6 116,-1-1 0,-1 0 0,-1 0 0,0-1 0,-1 0-1,7-33 1,6-108 4304,-18 148-3032,2-19 1618,-3 29-2017,0 0 0,0 0-1,0 0 1,0 0 0,0 0-1,1 0 1,-1 0 0,0 0-1,0 0 1,0 0 0,0 0-1,0 1 1,0-1-1,0 0 1,0 0 0,0 0-1,0 0 1,0 0 0,0 0-1,1 0 1,-1 0 0,0 0-1,0 0 1,0 0 0,0 0-1,0 0 1,0 0 0,0 0-1,0 0 1,0 0-1,0 0 1,1 0 0,-1 0-1,0 0 1,0 0 0,0 0-1,0-1 1,-3 52 1704,-9 4-1140,6-32-364,0-1 0,2 2 1,0-1-1,2 0 0,1 1 0,1 0 0,4 36 0,-4-58-265,0-1 0,0 1-1,0-1 1,1 1 0,-1 0-1,0-1 1,1 1 0,0-1 0,-1 1-1,1-1 1,0 1 0,0-1-1,0 0 1,0 1 0,0-1-1,0 0 1,0 0 0,0 0-1,0 0 1,1 0 0,-1 0 0,0 0-1,1 0 1,-1 0 0,1-1-1,-1 1 1,1-1 0,-1 1-1,1-1 1,-1 1 0,1-1-1,0 0 1,1 0 0,-1 0 83,1-1 0,-1 1-1,1-1 1,-1 0 0,0 0 0,0 0 0,1 0-1,-1-1 1,0 1 0,0 0 0,0-1 0,0 0 0,-1 1-1,1-1 1,0 0 0,-1 0 0,1 0 0,-1 0 0,1 0-1,1-5 1,18-33 811,-8 16-1064,0-1-1,-2 0 0,8-27 0,-18 40-1806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6.186"/>
    </inkml:context>
    <inkml:brush xml:id="br0">
      <inkml:brushProperty name="width" value="0.025" units="cm"/>
      <inkml:brushProperty name="height" value="0.025" units="cm"/>
      <inkml:brushProperty name="color" value="#E71224"/>
    </inkml:brush>
  </inkml:definitions>
  <inkml:trace contextRef="#ctx0" brushRef="#br0">9 1 10090,'0'0'11114,"-9"49"-9000,15-39-480,6-3-609,3 0-481,2-1-448,1 2-96,6-4-897,-5 0-1921,1-4-1699,-4 0-4067</inkml:trace>
  <inkml:trace contextRef="#ctx0" brushRef="#br0" timeOffset="1">174 41 18385,'0'0'8296,"53"4"-8392,-28-4-1569,-7 0-1378,0 0-3427</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7.033"/>
    </inkml:context>
    <inkml:brush xml:id="br0">
      <inkml:brushProperty name="width" value="0.025" units="cm"/>
      <inkml:brushProperty name="height" value="0.025" units="cm"/>
      <inkml:brushProperty name="color" value="#E71224"/>
    </inkml:brush>
  </inkml:definitions>
  <inkml:trace contextRef="#ctx0" brushRef="#br0">1 78 5733,'0'0'5825,"2"-8"-2158,7-25-544,-2 20 79,0 19-2223,0 15-638,0 32 85,-3-13-372,2-1-1,18 59 1,-24-97-25,0 1 0,0-1 1,0 0-1,1 0 0,-1 1 1,0-1-1,1 0 0,-1 1 1,1-1-1,0 0 0,-1 0 1,1 0-1,0 0 0,0 0 1,-1 0-1,1 0 0,0 0 0,0 0 1,0 0-1,0 0 0,1 0 1,-1-1-1,0 1 0,0 0 1,0-1-1,0 1 0,1-1 1,-1 0-1,0 1 0,1-1 1,-1 0-1,0 0 0,1 1 0,-1-1 1,0 0-1,1 0 0,-1-1 1,0 1-1,1 0 0,-1 0 1,0-1-1,0 1 0,1-1 1,-1 1-1,0-1 0,0 1 1,0-1-1,1 0 0,-1 1 0,0-1 1,0 0-1,0 0 0,1-2 1,6-4 170,-1 0 1,0 0 0,-1-1-1,0 0 1,10-16-1,1-6-88,-2-1-1,0 0 0,-3-1 0,0-1 1,8-41-1,-21 67-4173,-7 13 1207,-8 16-3654,-1 2-1114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7.704"/>
    </inkml:context>
    <inkml:brush xml:id="br0">
      <inkml:brushProperty name="width" value="0.025" units="cm"/>
      <inkml:brushProperty name="height" value="0.025" units="cm"/>
      <inkml:brushProperty name="color" value="#E71224"/>
    </inkml:brush>
  </inkml:definitions>
  <inkml:trace contextRef="#ctx0" brushRef="#br0">0 216 7944,'0'0'6742,"8"-4"-3443,30-19-554,36-20 1864,-69 40-4494,1 1 0,-1 0-1,1 0 1,0 0 0,0 1 0,-1 0-1,1 0 1,0 0 0,0 1 0,0 0-1,0 0 1,6 1 0,-10 0-113,-1 0 1,1-1 0,-1 1 0,0 0 0,1 0-1,-1 0 1,0 0 0,0 0 0,1 0 0,-1 0-1,0 1 1,0-1 0,0 0 0,0 0 0,-1 1-1,1-1 1,0 1 0,-1-1 0,1 1 0,0-1-1,-1 1 1,0-1 0,1 1 0,-1-1 0,0 1-1,0 0 1,0 2 0,4 13 84,-5-25-2,0 0-1,1 1 0,0-1 1,0 0-1,2-11 1,0-7-42,-2 22-43,0 0-1,-1 0 0,1 1 1,-1-1-1,0 0 1,0 0-1,0 0 1,0 1-1,-3-7 1,4 10-3,0 0 1,0 0-1,0 0 1,0 0-1,0 0 0,0 0 1,-1 0-1,1 0 1,0 1-1,0-1 1,0 0-1,0 0 0,0 0 1,0 0-1,0 0 1,0 0-1,0 0 1,0 0-1,0 0 0,0 1 1,0-1-1,0 0 1,0 0-1,0 0 1,-1 0-1,1 0 0,0 0 1,0 0-1,0 0 1,0 0-1,0 0 1,0 0-1,0 0 0,0 0 1,-1 0-1,1 0 1,0 0-1,0 0 1,0 0-1,0 0 0,0 0 1,0 0-1,0 0 1,0 0-1,-1 0 1,1 0-1,0 0 0,0 0 1,0 0-1,0 0 1,0 0-1,0 0 1,0 0-1,0 0 0,0 0 1,0-1-1,-1 1 1,1 0-1,0 0 1,0 0-1,0 0 0,0 0 1,3 26-119,-2-23 119,1 1 0,-1-1 1,1 1-1,-1-1 0,1 0 1,0 0-1,0 0 0,1 0 1,-1 0-1,0 0 0,1 0 1,0-1-1,0 1 0,0-1 1,0 0-1,3 2 0,-4-3 11,-1 0 0,1 0 0,0 0 0,0 0-1,0 0 1,0-1 0,0 1 0,0-1 0,0 1 0,0-1 0,0 0-1,0 0 1,0 0 0,0 0 0,0 0 0,0 0 0,0 0-1,0-1 1,0 1 0,0-1 0,-1 1 0,1-1 0,0 0-1,0 0 1,0 0 0,0 0 0,-1 0 0,1 0 0,-1 0 0,3-3-1,5-9 11,-1 0-1,0-1 0,-1 1 1,-1-1-1,0-1 0,7-28 0,-16 92-97,1-35 142,1 0 0,0 0 0,1 0 0,3 15-1,-3-28-54,0 0 0,0 1 0,1-1 0,-1 0 0,1 0-1,-1 1 1,1-1 0,0 0 0,-1 0 0,1 0 0,0 0 0,0 0-1,0 0 1,0 0 0,0 0 0,0 0 0,0 0 0,0-1 0,0 1-1,0 0 1,0-1 0,1 1 0,-1-1 0,0 1 0,0-1 0,1 0-1,-1 1 1,0-1 0,1 0 0,-1 0 0,0 0 0,1 0 0,-1 0-1,0 0 1,1 0 0,-1 0 0,0-1 0,1 1 0,-1-1 0,0 1-1,0-1 1,2 0 0,4-1 20,-1-1 0,1 0 0,-1 0 0,0 0 0,0-1 0,9-7 0,-2-1-63,-2 0 0,1-1 0,11-18 0,-19 26 5,-1 0 0,1 0-1,-1-1 1,0 1 0,-1-1-1,1 0 1,-1 0 0,0 0-1,1-7 1,-4 47 109,-1-22-86,2 0-1,-1 0 1,2 0 0,3 23 0,8-23-1832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8.066"/>
    </inkml:context>
    <inkml:brush xml:id="br0">
      <inkml:brushProperty name="width" value="0.025" units="cm"/>
      <inkml:brushProperty name="height" value="0.025" units="cm"/>
      <inkml:brushProperty name="color" value="#E71224"/>
    </inkml:brush>
  </inkml:definitions>
  <inkml:trace contextRef="#ctx0" brushRef="#br0">0 1 16624,'0'0'6630,"59"10"-10570,-36-2-2274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6.951"/>
    </inkml:context>
    <inkml:brush xml:id="br0">
      <inkml:brushProperty name="width" value="0.025" units="cm"/>
      <inkml:brushProperty name="height" value="0.025" units="cm"/>
    </inkml:brush>
  </inkml:definitions>
  <inkml:trace contextRef="#ctx0" brushRef="#br0">111 120 2947,'4'-12'8237,"0"-6"-5955,1 1 0,-2-1 0,2-35 1,-5 53-2236,0 0 0,0 0 0,0 1 0,0-1 0,0 0 0,0 0 0,0 0 0,-1 1 0,1-1 0,0 0 0,0 0 0,0 0 1,0 0-1,-1 0 0,1 0 0,0 1 0,0-1 0,0 0 0,-1 0 0,1 0 0,0 0 0,0 0 0,0 0 0,-1 0 1,1 0-1,0 0 0,0 0 0,-1 0 0,1 0 0,0 0 0,0 0 0,0 0 0,-1 0 0,1 0 0,0 0 0,0 0 0,0 0 1,-1 0-1,1-1 0,0 1 0,0 0 0,0 0 0,-1 0 0,1 0 0,0 0 0,0 0 0,0-1 0,0 1 0,0 0 0,-1 0 1,1 0-1,0-1 0,0 1 0,0 0 0,0 0 0,0 0 0,0-1 0,0 1 0,0 0 0,0 0 0,0-1 0,-12 19 195,-12 47 296,3 2 0,4 0 1,2 0-1,3 2 0,-4 98 1,14-62-331,-2-414-1746,4 309 1526,0 0 0,0 0 0,0 0 0,0-1 0,0 1 0,0 0 0,0 0-1,0-1 1,0 1 0,0 0 0,0 0 0,0 0 0,0-1 0,1 1 0,-1 0 0,0 0 0,0 0-1,0-1 1,0 1 0,0 0 0,0 0 0,1 0 0,-1 0 0,0-1 0,0 1 0,0 0-1,0 0 1,1 0 0,-1 0 0,0 0 0,0 0 0,0 0 0,1-1 0,-1 1 0,0 0-1,0 0 1,0 0 0,1 0 0,-1 0 0,0 0 0,1 0 0,12 5-241,18 18 157,-22-16 78,1-1 22,0-1 1,0-1-1,0 1 0,1-2 1,0 1-1,0-2 0,0 1 1,0-2-1,0 1 1,0-1-1,0-1 0,0 0 1,0-1-1,0 0 0,0-1 1,15-3-1,-20 4 64,0-1-1,0 0 1,0 0-1,0 0 1,-1-1-1,1 1 0,0-1 1,-1-1-1,0 1 1,0-1-1,0 0 1,0 0-1,-1-1 1,1 1-1,-1-1 0,0 0 1,-1 0-1,1 0 1,-1-1-1,0 1 1,0-1-1,-1 1 1,1-1-1,-1 0 1,-1 0-1,1-1 0,-1 1 1,0 0-1,0-11 1,-1 15-57,1 1 0,-1-1 1,0 1-1,-1-1 0,1 1 0,0 0 1,0-1-1,0 1 0,-1-1 0,1 1 1,-1-1-1,1 1 0,-1 0 0,0-1 1,1 1-1,-1 0 0,0 0 0,0 0 1,0-1-1,0 1 0,0 0 0,0 0 1,0 0-1,0 0 0,-1 1 0,1-1 1,0 0-1,0 0 0,-1 1 0,1-1 1,-1 1-1,1-1 0,0 1 0,-1 0 1,1-1-1,-3 1 0,2 0-30,-1 0-1,0 0 1,1 1-1,-1-1 1,0 1-1,1 0 1,-1-1-1,1 1 1,-1 0-1,1 1 1,0-1-1,-1 0 1,1 1-1,0-1 1,0 1-1,0-1 1,0 1-1,0 0 1,-3 4 0,-1 3 16,0 1 1,0 0 0,1 0 0,0 0 0,1 1 0,0 0 0,1 0-1,0 0 1,0 0 0,1 0 0,1 0 0,0 1 0,0-1 0,2 12-1,-1-22-24,1 1-1,-1-1 0,1 0 0,-1 0 0,1 0 0,0 0 0,-1 0 1,1 0-1,0 0 0,0 0 0,0 0 0,0 0 0,0 0 0,0 0 1,0-1-1,0 1 0,0 0 0,0-1 0,0 1 0,0-1 0,0 1 1,1-1-1,-1 0 0,0 1 0,0-1 0,1 0 0,-1 0 0,0 0 1,0 0-1,1 0 0,-1 0 0,0 0 0,3-1 0,1 1-333,1-1 0,0 0 0,0 0 0,0-1 0,0 1-1,7-5 1,0-1-903,0-1-1,0-1 0,0-1 0,-1 0 1,-1 0-1,0-1 0,0 0 1,-1-1-1,0 0 0,10-19 1,8-27 1973,-24 49 773,-1-1 0,-1 1 0,0-1 0,1-11 0,-6 15 3614,-5 11-3755,-7 11-1206,8-7 66,0 1 0,1 0 1,0 0-1,0 1 1,1 0-1,1 0 0,0 0 1,0 0-1,1 1 1,-3 21-1,7-31-202,0 0 0,-1 0 1,1 0-1,0 0 0,0 0 0,0 0 1,0 0-1,0 0 0,1 0 0,-1-1 1,0 1-1,1 0 0,-1-1 0,1 1 0,0-1 1,0 0-1,-1 0 0,1 1 0,0-1 1,0 0-1,0 0 0,0-1 0,0 1 1,0 0-1,1-1 0,-1 1 0,0-1 0,3 0 1,74 10-1410,-67-10 867,9 1-149,-13-1 487,-1 0 0,0 1 0,1-1 0,-1 2 0,9 1 0,-15-2 222,-1-1 0,1 0-1,-1 0 1,0 0 0,1 1 0,-1-1-1,0 0 1,1 1 0,-1-1 0,0 0-1,1 1 1,-1-1 0,0 0 0,0 1 0,0-1-1,1 0 1,-1 1 0,0-1 0,0 1-1,0-1 1,0 0 0,0 1 0,0-1-1,1 1 1,-1-1 0,0 1 0,0-1 0,0 0-1,-1 1 1,1-1 0,0 1 0,0-1-1,0 1 1,0-1 0,0 0 0,0 1-1,-1-1 1,1 1 0,0-1 0,0 0-1,-1 1 1,1-1 0,0 0 0,0 1 0,-1-1-1,1 0 1,0 0 0,-1 1 0,1-1-1,0 0 1,-1 0 0,1 1 0,-1-1-1,-18 15 686,2-5-886,0 1 1,-1-2-1,-1-1 1,1 0-1,-1-1 1,0-1-1,-30 5 1,49-11 72,-1 0 1,1 1 0,-1-1-1,1 0 1,-1 0-1,1 0 1,-1 0-1,1 0 1,-1 0-1,1 0 1,-1 0 0,0 0-1,1 0 1,-1 0-1,1 0 1,-1 0-1,1-1 1,-1 1-1,1 0 1,-1 0 0,1-1-1,-1 1 1,1 0-1,0 0 1,-1-1-1,1 1 1,-1-1 0,1 1-1,0 0 1,-1-1-1,1 1 1,0-1-1,-1 1 1,1-1-1,0 1 1,0-1 0,0 1-1,-1-1 1,1 1-1,0-1 1,0 1-1,0-1 1,0 1 0,0-1-1,0 1 1,0-1-1,0 0 1,-1-22-5730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3:38.424"/>
    </inkml:context>
    <inkml:brush xml:id="br0">
      <inkml:brushProperty name="width" value="0.025" units="cm"/>
      <inkml:brushProperty name="height" value="0.025" units="cm"/>
      <inkml:brushProperty name="color" value="#E71224"/>
    </inkml:brush>
  </inkml:definitions>
  <inkml:trace contextRef="#ctx0" brushRef="#br0">64 1 17328,'0'0'5873,"-2"10"-5019,0 4-803,0 0 0,1 0 1,0 1-1,1-1 0,1 0 1,0 0-1,1 1 0,0-1 1,1 0-1,1-1 0,0 1 1,7 13-1,-4-16-213,0-1 0,1 1 0,14 13 0,-17-20 197,0 1 1,0 0-1,0 0 1,-1 1-1,1-1 1,-1 1-1,-1 0 1,1 0-1,-1 1 1,0-1-1,-1 1 1,1-1-1,-1 1 1,0 0-1,0 7 1,-2-9 151,0 1-1,0-1 1,-1 0-1,0 0 1,0 0 0,0 0-1,-1 0 1,0 0-1,0 0 1,0-1-1,0 1 1,-1-1 0,-5 9-1,6-11-123,0 0 0,0 0 0,0 0 0,-1-1 0,1 1 1,0-1-1,-1 1 0,1-1 0,-1 0 0,1 0 0,-1 0 0,1 0 0,-1 0 0,0 0 0,0-1 0,1 0 0,-1 1 0,0-1 0,0 0 0,0 0 0,1-1 0,-1 1 0,0 0 0,0-1 0,1 0 0,-1 0 0,-4-1 0,2-1-61,0 1 0,0-1-1,0 0 1,0 0 0,0-1 0,1 1-1,0-1 1,-1 0 0,2 0-1,-1-1 1,0 1 0,1-1-1,0 0 1,0 1 0,0-2-1,0 1 1,1 0 0,0 0-1,0-1 1,1 1 0,-2-10-1,1 8-11,1 0-1,1 0 0,-1 0 1,1 0-1,0 0 1,1-1-1,-1 1 0,2 0 1,-1 0-1,1 0 0,0 1 1,0-1-1,1 0 0,0 1 1,0-1-1,8-10 0,10-7-223,1 1 0,1 1 0,2 1 0,48-33 0,-10 9-5002,-29 18-1987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4.527"/>
    </inkml:context>
    <inkml:brush xml:id="br0">
      <inkml:brushProperty name="width" value="0.025" units="cm"/>
      <inkml:brushProperty name="height" value="0.025" units="cm"/>
      <inkml:brushProperty name="color" value="#E71224"/>
    </inkml:brush>
  </inkml:definitions>
  <inkml:trace contextRef="#ctx0" brushRef="#br0">64 9 4740,'-2'-9'9469,"-2"13"-4058,-9 26-2848,-3 23-4717,10-27 3815,1-4-1374,-1 5 304,2 1 0,-3 44 0,7-72-581,0 1-1,0 0 0,0-1 0,-1 1 1,1-1-1,0 1 0,0-1 0,0 1 0,0-1 1,0 1-1,1-1 0,-1 1 0,0-1 0,0 1 1,0 0-1,0-1 0,1 1 0,-1-1 1,0 1-1,0-1 0,1 0 0,-1 1 0,0-1 1,1 1-1,-1-1 0,0 0 0,1 1 0,-1-1 1,1 0-1,-1 1 0,1-1 0,-1 0 0,1 1 1,-1-1-1,1 0 0,-1 0 0,1 0 1,-1 0-1,1 1 0,-1-1 0,1 0 0,-1 0 1,1 0-1,0 0 0,-1 0 0,1 0 0,-1 0 1,1-1-1,-1 1 0,1 0 0,-1 0 1,1 0-1,-1 0 0,1-1 0,-1 1 0,1 0 1,-1-1-1,1 1 0,-1 0 0,1-1 0,26-23 604,-16 8-499,-1-1 0,-1 0 0,-1-1-1,0 0 1,-1 0 0,-1-1 0,-1 1 0,4-28 0,-11 83-145,1-1 0,2 1 1,9 54-1,-10-89 49,0 1 0,0 0 0,1 0 1,-1 0-1,1 0 0,0-1 0,0 1 0,0 0 0,0-1 0,0 1 0,1 0 1,-1-1-1,1 0 0,0 1 0,-1-1 0,1 0 0,0 0 0,0 0 0,0 0 1,1 0-1,-1 0 0,0-1 0,1 1 0,-1-1 0,1 0 0,0 0 0,-1 1 1,1-2-1,0 1 0,3 1 0,-1-3 28,0 1 0,-1-1 0,1 0 0,-1 0 0,1 0 0,-1 0 0,1-1 0,-1 0 0,0 0 0,0 0 0,0 0 0,0-1 0,0 0 0,0 1 0,-1-1 0,1-1 0,-1 1 0,4-5 0,3-5 109,-1-1 0,1 0 0,-2-1-1,0 0 1,-1 0 0,-1-1 0,0 0 0,-1 0-1,0-1 1,-2 1 0,0-1 0,-1 0 0,0 0 0,-2-26-1,0 43-156,0 0-1,0 0 1,1-1-1,-1 1 1,0 0-1,0-1 1,0 1-1,0 0 1,0-1-1,0 1 1,0 0-1,0 0 1,0-1-1,0 1 1,0 0-1,0-1 1,0 1-1,0 0 1,0 0-1,-1-1 1,1 1-1,0 0 1,0-1-1,0 1 1,0 0-1,0 0 1,-1-1-1,1 1 1,0 0-1,0 0 1,-1 0-1,1-1 1,0 1-1,0 0 1,-1 0-1,1 0 1,0 0-1,0-1 1,-1 1-1,1 0 1,-1 0-1,-9 11-495,-8 21-1685,13 0-1917,4-12-2424,1-10-875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4.860"/>
    </inkml:context>
    <inkml:brush xml:id="br0">
      <inkml:brushProperty name="width" value="0.025" units="cm"/>
      <inkml:brushProperty name="height" value="0.025" units="cm"/>
      <inkml:brushProperty name="color" value="#E71224"/>
    </inkml:brush>
  </inkml:definitions>
  <inkml:trace contextRef="#ctx0" brushRef="#br0">27 1 11243,'0'0'7981,"-1"9"-5862,-9 57 528,5-41-2146,0 1 0,2-1-1,1 1 1,2 43 0,0-69-547,0 1 0,0 0 0,0-1 0,0 1 0,0-1 0,0 1 0,0 0 0,0-1 0,1 1 0,-1-1 0,0 1 0,0-1 0,0 1 0,1 0 0,-1-1 0,0 1 0,1-1 0,-1 1 0,0-1 0,1 0 0,-1 1 0,1-1 0,-1 1 0,1-1 0,-1 0 0,1 1 0,-1-1 0,1 0 0,-1 0 0,1 1 0,-1-1 0,1 0 0,0 0 0,-1 0 0,1 0 0,-1 0 0,1 1 0,0-1 0,-1 0 0,1 0 0,-1-1 0,1 1 0,-1 0 0,1 0 0,0 0 0,-1 0 0,1 0 0,-1-1 0,1 1 0,-1 0 0,1 0 0,-1-1 0,1 1 0,-1-1 0,1 1 0,-1 0 0,1-1 0,-1 1 0,0-1 0,1 1 0,-1-1 0,0 1 0,1-1 0,0 0 0,24-32-6615,-17 13 2022,-1-1-294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5.236"/>
    </inkml:context>
    <inkml:brush xml:id="br0">
      <inkml:brushProperty name="width" value="0.025" units="cm"/>
      <inkml:brushProperty name="height" value="0.025" units="cm"/>
      <inkml:brushProperty name="color" value="#E71224"/>
    </inkml:brush>
  </inkml:definitions>
  <inkml:trace contextRef="#ctx0" brushRef="#br0">1 222 3395,'0'0'15279,"8"8"-14623,-4-4-590,1 1 0,-1-2 1,1 1-1,0 0 0,0-1 0,1 0 0,-1 0 0,1-1 0,7 3 0,-10-4-29,0-1 1,0 1-1,0-1 0,0 0 0,0 1 0,0-2 1,0 1-1,0 0 0,0 0 0,0-1 0,0 0 1,0 0-1,0 0 0,-1 0 0,1 0 0,0 0 1,-1-1-1,1 1 0,0-1 0,-1 1 0,0-1 1,1 0-1,-1 0 0,0-1 0,3-3 0,-1 2 179,0-1-1,-1 0 0,0 0 0,0 0 1,0 0-1,0 0 0,-1-1 0,0 1 0,0-1 1,-1 0-1,1 1 0,-1-1 0,0 0 0,-1 0 1,1-7-1,-2 13-191,1-1 0,0 1 0,0 0 0,0-1 0,0 1 0,-1 0 0,1-1 0,0 1 0,0 0-1,-1-1 1,1 1 0,0 0 0,0 0 0,-1-1 0,1 1 0,0 0 0,-1 0 0,1 0 0,0-1 0,-1 1 0,1 0 0,-1 0 0,1 0 0,0 0 0,-1 0 0,1 0 0,0 0 0,-1 0 0,1 0 0,-1 0 0,1 0 0,0 0 0,-1 0 0,1 0 0,-1 0 0,1 0 0,0 0 0,-1 0 0,1 0 0,0 1 0,-1-1 0,1 0 0,0 0 0,-1 1-1,1-1 1,-20 11 64,13-3-63,0 1-1,0 1 0,1-1 1,0 1-1,1 0 1,0 0-1,-6 19 0,8-20 76,0-1 0,1 1-1,0-1 1,0 1 0,1 0 0,0 0-1,0-1 1,1 1 0,1 0-1,1 13 1,-1-20-95,0-1 0,0 1 1,0-1-1,-1 1 0,1-1 0,1 1 0,-1-1 0,0 0 1,0 0-1,0 0 0,1 0 0,-1 0 0,1 0 1,-1 0-1,1 0 0,-1 0 0,1 0 0,-1-1 0,1 1 1,0-1-1,-1 1 0,1-1 0,0 0 0,-1 0 0,1 1 1,0-1-1,0 0 0,-1-1 0,1 1 0,0 0 0,-1 0 1,1-1-1,0 1 0,-1-1 0,3 0 0,1 0-223,1-1 0,-1 0 0,0 0-1,0 0 1,1 0 0,-1-1-1,-1 0 1,1 0 0,7-6 0,-8 4-569,0 0 0,-1 0 0,1 0 0,-1 0 1,-1-1-1,1 1 0,-1-1 0,0 0 0,0 1 1,0-1-1,-1 0 0,1-12 0,1-19-4711</inkml:trace>
  <inkml:trace contextRef="#ctx0" brushRef="#br0" timeOffset="1">136 17 3908,'0'0'14381,"-48"-16"-12555,43 16-865,5 4-513,0 5-320,3-1-95,10 3-1,1-1-1282,0-3-1953,-3-1-4292</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6.134"/>
    </inkml:context>
    <inkml:brush xml:id="br0">
      <inkml:brushProperty name="width" value="0.025" units="cm"/>
      <inkml:brushProperty name="height" value="0.025" units="cm"/>
      <inkml:brushProperty name="color" value="#E71224"/>
    </inkml:brush>
  </inkml:definitions>
  <inkml:trace contextRef="#ctx0" brushRef="#br0">4 143 6022,'0'0'10917,"7"7"-9940,-4-5-818,0 0 1,-1 0-1,1 1 0,-1-1 1,0 1-1,0 0 1,0 0-1,0 0 1,0 0-1,-1 0 1,1 0-1,-1 0 1,0 0-1,0 1 1,0-1-1,0 1 0,0-1 1,-1 0-1,0 1 1,1-1-1,-1 1 1,-1-1-1,1 1 1,0-1-1,-1 1 1,0-1-1,0 0 1,0 1-1,0-1 0,-2 4 1,-4 10 383,2-7-176,1 0-1,0 0 1,0 1-1,1-1 1,1 1-1,0 0 1,-1 12-1,3-23-354,0 0-1,1 0 0,-1 0 1,1 0-1,-1 0 1,0 1-1,1-1 0,-1 0 1,1 0-1,-1 0 1,0 0-1,1 0 0,-1 0 1,1 0-1,-1 0 1,0 0-1,1 0 0,-1-1 1,0 1-1,1 0 1,-1 0-1,1 0 0,-1 0 1,0-1-1,1 1 1,-1 0-1,0 0 0,0 0 1,1-1-1,-1 1 1,0 0-1,1-1 0,-1 1 1,0 0-1,0-1 1,1 0-1,13-11 288,11-26-189,-2-2-1,-2 0 1,-1-2-1,-2 0 1,16-58-1,-30 86-77,2-15 26,-17 39-181,-2 10 91,3 1 25,2 0 0,0 1-1,1 0 1,1 0 0,2 1-1,0 0 1,-1 45 0,4-65 6,1-1 0,0 1 0,1-1 0,-1 0 0,0 1 0,1-1 0,-1 1 0,1-1 0,0 0 0,0 0 0,0 1 0,0-1 0,0 0 0,0 0 0,1 0 0,-1 0 0,1 0 0,-1-1 0,1 1 0,0 0 0,0-1 0,-1 1 0,1-1 0,0 1 0,0-1 0,1 0 0,-1 0-1,0 0 1,0 0 0,1 0 0,-1-1 0,5 2 0,-3-2 6,-1 0 0,1 0 0,0 0 0,-1 0 0,1 0 0,0-1 0,-1 0 0,1 1 0,0-1 0,-1-1-1,1 1 1,-1 0 0,0-1 0,1 0 0,-1 0 0,0 0 0,0 0 0,0 0 0,0-1 0,-1 1 0,4-4 0,-2 1 6,-1 1 0,0-1 0,0 0 0,0 0 0,0-1 0,-1 1 0,0 0 0,0-1 0,0 1 0,-1-1 0,1 0 0,-1 0 0,-1 1 0,1-1 0,-1-7 0,0 13-10,-1 0 0,1-1 0,0 1 0,0 0 0,0-1 0,0 1 0,-1 0 0,1-1 0,0 1 0,0 0 0,-1-1 0,1 1 0,0 0 0,-1 0 0,1-1 0,0 1 0,-1 0 0,1 0 0,0 0 0,-1 0 0,1-1 0,0 1 0,-1 0 0,1 0 0,0 0 0,-1 0 0,1 0 0,-1 0 0,1 0 0,0 0 0,-1 0 0,1 0 0,0 0 0,-1 0 0,1 0 0,-1 0 0,1 1 0,0-1 0,-1 0 0,1 0 0,0 0 0,-1 0 0,1 1 0,-18 9-51,13-3 43,1 0-1,0 1 0,0-1 0,1 1 0,0 0 1,0 0-1,1 0 0,0 1 0,0-1 0,1 0 1,0 1-1,1 8 0,0-16 7,0-1 1,0 1-1,0-1 1,1 1-1,-1 0 1,0-1-1,1 0 0,-1 1 1,0-1-1,1 1 1,-1-1-1,1 1 1,-1-1-1,0 0 1,1 1-1,-1-1 0,1 0 1,-1 1-1,1-1 1,-1 0-1,1 0 1,0 1-1,-1-1 1,1 0-1,-1 0 0,1 0 1,-1 0-1,1 0 1,0 0-1,-1 0 1,2 0-1,25 0 43,-18 0-29,6-1-4,1 0 0,-1-1-1,0 0 1,0-2 0,0 1-1,0-2 1,17-7 0,-30 11 50,-1 1 0,0-1 0,0 1 0,1-1 1,-1 0-1,0 1 0,0-1 0,0 0 0,0 0 1,0 0-1,0 0 0,0 0 0,-1 0 0,1 0 0,0 0 1,0 0-1,-1 0 0,1 0 0,-1-1 0,1 1 1,-1 0-1,1 0 0,-1-1 0,0 1 0,1-3 0,-2 2 36,1-1 0,-1 0 0,1 1 0,-1-1 0,0 0 0,0 1-1,0-1 1,0 1 0,0 0 0,-1-1 0,-2-3 0,-5-5 28,0 1 1,-1 0-1,-18-14 1,-6 0-146,34 24-122,7 0-683,69 0-3097,0 0-4687,-51 0 2082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6.764"/>
    </inkml:context>
    <inkml:brush xml:id="br0">
      <inkml:brushProperty name="width" value="0.025" units="cm"/>
      <inkml:brushProperty name="height" value="0.025" units="cm"/>
      <inkml:brushProperty name="color" value="#E71224"/>
    </inkml:brush>
  </inkml:definitions>
  <inkml:trace contextRef="#ctx0" brushRef="#br0">13 18 8040,'-7'9'5829,"2"-3"-2530,5-2 1218,12-4-3012,10 0 0,3-6-416,3-2-672,-1 0-321,0 0-64,-4 2-384,-1 5-1250,-8 1-864,-5 0-1378,-2 0-4388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8.467"/>
    </inkml:context>
    <inkml:brush xml:id="br0">
      <inkml:brushProperty name="width" value="0.025" units="cm"/>
      <inkml:brushProperty name="height" value="0.025" units="cm"/>
      <inkml:brushProperty name="color" value="#E71224"/>
    </inkml:brush>
  </inkml:definitions>
  <inkml:trace contextRef="#ctx0" brushRef="#br0">0 52 3043,'0'0'11541,"2"-8"-8567,5-28-748,-3 28-174,-1 14-1459,0 11-471,-3-17-44,9 58 921,19 62-1,-27-115-881,1 0 1,0-1-1,0 1 1,0-1-1,0 1 0,1-1 1,0 0-1,0 0 0,0 0 1,6 5-1,-8-8-73,-1 0 1,1-1-1,0 1 0,-1-1 0,1 1 1,0-1-1,0 0 0,-1 1 1,1-1-1,0 0 0,0 1 0,0-1 1,0 0-1,-1 0 0,1 0 0,0 0 1,0 0-1,0 0 0,0 0 0,0 0 1,-1 0-1,1 0 0,0 0 0,1-1 1,-1 0 15,1 0 1,-1 0-1,0 0 0,0-1 1,1 1-1,-1 0 1,0-1-1,0 1 1,-1-1-1,1 1 1,0-1-1,0 0 1,-1 1-1,1-1 1,-1 0-1,1 1 0,-1-3 1,4-13 11,0-1 1,-2 1-1,0 0 1,-1-1-1,0 1 1,-4-33-1,1 75-218,2 13-201,0-37 339,1 1 1,0-1-1,-1 0 1,1 1-1,0-1 1,0 0-1,0 1 1,0-1-1,0 0 1,0 0-1,0 0 0,0 0 1,0 0-1,0 0 1,1 0-1,-1 0 1,0-1-1,1 1 1,-1 0-1,1-1 1,-1 1-1,1-1 1,-1 1-1,1-1 1,1 0-1,1 1 11,-1 0-1,1-1 0,0 1 1,0-1-1,0 0 0,0 0 0,-1-1 1,1 1-1,0-1 0,0 0 1,-1 0-1,1 0 0,0 0 0,-1-1 1,1 1-1,-1-1 0,1 0 1,-1 0-1,0 0 0,0 0 0,0-1 1,0 1-1,0-1 0,-1 0 1,1 0-1,-1 0 0,3-4 0,-5 7-4,0 0 0,0-1 0,0 1 0,1 0 0,-1 0-1,0 0 1,0 0 0,1-1 0,-1 1 0,0 0 0,1 0-1,-1 0 1,0 0 0,0 0 0,1 0 0,-1 0 0,0 0-1,1 0 1,-1 0 0,0 0 0,1 0 0,-1 0-1,0 0 1,1 0 0,-1 0 0,0 0 0,0 0 0,1 0-1,-1 0 1,0 1 0,0-1 0,1 0 0,-1 0 0,0 0-1,0 0 1,1 1 0,-1-1 0,0 0 0,0 0-1,1 1 1,-1-1 0,0 0 0,0 0 0,0 1 0,0-1-1,0 0 1,1 1 0,-1-1 0,0 0 0,0 0 0,0 1-1,0-1 1,0 0 0,0 1 0,0-1 0,0 0-1,0 1 1,9 26-199,-6-16 155,1-3 46,0 0 0,0 0 1,1-1-1,0 1 0,0-1 1,1 0-1,7 7 0,-9-10 2,-1-1-1,1 0 0,0 0 0,0-1 0,0 1 0,0-1 1,0 0-1,1 0 0,-1 0 0,1 0 0,-1-1 0,1 0 1,0 0-1,-1 0 0,9 0 0,-13-1 4,1 0 0,0 0 0,-1 0 0,1 0 1,-1-1-1,1 1 0,0 0 0,-1 0 0,1-1 0,-1 1 0,1 0 0,0-1 0,-1 1 0,1 0 0,-1-1 1,1 1-1,-1-1 0,0 1 0,1-1 0,-1 1 0,1-1 0,-1 1 0,0-1 0,1 1 0,-1-1 0,0 0 0,0 1 1,1-1-1,-1 1 0,0-2 0,1-28 188,-3 21-137,1 1 1,-1 0 0,0 0 0,-6-14 0,-25-27 32,31 46-96,0 1 1,0 0 0,0 0-1,0 0 1,0 0-1,0 0 1,-1 1 0,1-1-1,-1 1 1,1-1 0,-1 1-1,1 0 1,-1 0-1,0 0 1,0 0 0,0 0-1,-4 0 1,7 2 0,-1 0 0,1 0 0,0 0 0,0-1 0,0 1 0,0 0 0,0 0 0,0 0 0,0 0 0,0-1 0,0 1 0,0 0 0,0 0 0,0 0 0,1 0 0,-1-1 0,0 1 0,1 0 0,-1 0 0,1 0 0,-1-1 0,0 1 0,1 0 0,0-1 0,-1 1 0,1 0 0,-1-1 0,1 1 0,0-1 0,-1 1 0,2 0 0,7 2-34,1 0 1,-1 0 0,1-1 0,-1 0-1,1-1 1,0 0 0,0 0-1,0-1 1,17-2 0,-22 2 3,1-1 0,-1 0-1,0 0 1,0 0 0,1 0 0,-1-1 0,0 0 0,0 0 0,0 0-1,0-1 1,-1 0 0,1 0 0,-1 0 0,0 0 0,0-1-1,0 1 1,0-1 0,0 0 0,4-7 0,-7 8 41,0 1 0,0-1 0,-1 0 0,1 1 0,-1-1 0,1 0 0,-1 0 1,0 1-1,0-1 0,0 0 0,0 0 0,-2-3 0,2 5-6,0 0 1,0 1-1,0-1 1,0 1-1,0-1 0,-1 0 1,1 1-1,0-1 1,0 1-1,-1-1 0,1 1 1,0-1-1,-1 0 1,1 1-1,-1 0 1,1-1-1,-1 1 0,1-1 1,-1 1-1,1-1 1,-1 1-1,1 0 0,-1 0 1,1-1-1,-1 1 1,0 0-1,1 0 0,-1-1 1,1 1-1,-1 0 1,0 0-1,1 0 1,-1 0-1,0 0 0,1 0 1,-1 0-1,0 0 1,1 0-1,-1 0 0,1 1 1,-1-1-1,0 0 1,1 0-1,-1 1 0,1-1 1,-1 0-1,1 1 1,-1-1-1,1 0 1,-1 1-1,1-1 0,-1 1 1,1-1-1,-1 1 1,1-1-1,0 1 0,-1 0 1,-2 3-7,0 0-1,0 0 1,1 0 0,0 0 0,0 0-1,0 1 1,0-1 0,1 1-1,-1-1 1,1 1 0,0 0 0,1-1-1,-1 6 1,0-1 17,0 1 0,1-1 0,0 0-1,1 1 1,3 16 0,-4-24-9,1 0 1,-1-1-1,1 1 0,0 0 0,0-1 1,0 1-1,0-1 0,0 1 0,0-1 1,0 0-1,0 1 0,1-1 0,-1 0 1,0 0-1,1 0 0,-1 0 0,1 0 1,-1 0-1,1 0 0,-1-1 0,1 1 0,0 0 1,0-1-1,-1 1 0,1-1 0,0 0 1,0 0-1,-1 0 0,1 1 0,0-2 1,0 1-1,-1 0 0,1 0 0,0 0 1,0-1-1,1 0 0,3-1 8,0 1 0,0-1 0,0-1 1,0 1-1,0-1 0,-1 0 0,1 0 0,8-8 0,-7 6-14,-1-1 0,0 0 1,-1 0-1,0-1 0,0 0 0,0 0 0,-1 0 0,1 0 0,-2-1 0,1 0 0,2-8 1,-8 26 17,0 0 1,2 0 0,-1 0-1,1 0 1,2 16 0,-1 4 320,-1-30-322,0 1 1,0 0-1,0-1 0,0 1 1,0 0-1,0 0 0,0-1 1,0 1-1,0 0 1,0-1-1,1 1 0,-1 0 1,0-1-1,0 1 0,1 0 1,-1-1-1,0 1 0,1 0 1,-1-1-1,1 1 0,-1-1 1,1 1-1,-1-1 1,1 1-1,-1-1 0,1 1 1,-1-1-1,1 0 0,0 1 1,-1-1-1,1 0 0,0 1 1,0-1-1,1 0 5,0 0 1,1 0-1,-1 0 0,0 0 0,0-1 1,0 1-1,0-1 0,0 0 1,0 1-1,0-1 0,3-1 0,46-33 93,-40 26-106,-7 5-30,0 0-1,0 0 0,0 1 1,0-1-1,0 1 0,1 0 1,0 0-1,0 1 0,-1 0 1,1 0-1,1 0 1,-1 0-1,5 0 0,-9 2 21,0 0 0,0 1 0,-1-1 0,1 1-1,0-1 1,-1 1 0,1-1 0,-1 1 0,1 0 0,0-1-1,-1 1 1,0 0 0,1-1 0,-1 1 0,1 0-1,-1 0 1,0 0 0,1-1 0,-1 1 0,0 0 0,0 0-1,0 0 1,1 0 0,4 29 73,-3-19-7,-2-9-28,1 1 0,0-1 0,0 0 0,-1 0 0,1 1 0,1-1 0,-1 0 0,0 0 0,0 0 0,1 0 0,-1 0 0,1 0 0,0 0 0,-1-1 0,1 1 0,0-1 0,0 1 0,0-1 0,0 1 0,0-1 0,1 0 0,-1 0 0,0 0 0,0-1 0,1 1 0,-1 0 0,1-1 0,-1 1 0,0-1 0,1 0 0,-1 0 0,1 0 0,-1 0 0,1 0 0,-1-1 0,1 1 0,3-2 0,2 0-209,-1 0 0,0 0-1,0-1 1,0 0-1,7-5 1,26-21-6178,-33 19 1436,-5 1-1368,-2-2-4069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8.797"/>
    </inkml:context>
    <inkml:brush xml:id="br0">
      <inkml:brushProperty name="width" value="0.025" units="cm"/>
      <inkml:brushProperty name="height" value="0.025" units="cm"/>
      <inkml:brushProperty name="color" value="#E71224"/>
    </inkml:brush>
  </inkml:definitions>
  <inkml:trace contextRef="#ctx0" brushRef="#br0">34 27 3876,'-8'-12'-257,"-1"6"7272,1 2-3684,5 1-128,1 1-1409,-1 2-769,3 2-2466,5 1-1987,-2-3-1921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49.145"/>
    </inkml:context>
    <inkml:brush xml:id="br0">
      <inkml:brushProperty name="width" value="0.025" units="cm"/>
      <inkml:brushProperty name="height" value="0.025" units="cm"/>
      <inkml:brushProperty name="color" value="#E71224"/>
    </inkml:brush>
  </inkml:definitions>
  <inkml:trace contextRef="#ctx0" brushRef="#br0">22 127 3651,'0'0'19571,"3"10"-18482,4 23-638,-2 1 0,-1-1 0,-2 62 0,4-116-8234,-6-2 1975</inkml:trace>
  <inkml:trace contextRef="#ctx0" brushRef="#br0" timeOffset="0.59">0 1 10090,'0'0'13484,"11"48"-14284,0-39-898,-4 4-1057,4-2-2113,-1-1-1378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4:50.037"/>
    </inkml:context>
    <inkml:brush xml:id="br0">
      <inkml:brushProperty name="width" value="0.025" units="cm"/>
      <inkml:brushProperty name="height" value="0.025" units="cm"/>
      <inkml:brushProperty name="color" value="#E71224"/>
    </inkml:brush>
  </inkml:definitions>
  <inkml:trace contextRef="#ctx0" brushRef="#br0">45 1 10154,'0'0'11707,"-5"11"-10987,1-4-597,-1 2 44,0 1 1,0 1-1,1-1 1,0 0 0,1 1-1,0 0 1,-1 16-1,2-3 604,1 21-97,2-43-673,-1 0 0,1 0 0,-1 0 0,1 0 0,0 0 0,0 0 0,0 0 0,0 0-1,1 0 1,-1 0 0,0 0 0,1-1 0,-1 1 0,1-1 0,-1 1 0,1-1 0,0 0 0,3 3 0,5 1-276,-1 1 1,0 0 0,0 0-1,0 1 1,-1 1 0,0-1-1,0 1 1,7 11-1,-11-13 285,-1 0 0,0-1 0,0 1 0,-1 0 0,0 1 0,0-1-1,0 0 1,-1 1 0,0-1 0,0 0 0,0 1 0,-1-1 0,0 1 0,0-1-1,-2 10 1,2-14 16,-1 1 1,1-1-1,0 0 0,0 0 0,-1 0 0,0 1 0,1-1 0,-1 0 1,0 0-1,0 0 0,0 0 0,0 0 0,0 0 0,-1 0 0,1-1 0,0 1 1,-1 0-1,0-1 0,1 1 0,-1-1 0,0 1 0,0-1 0,0 0 1,1 0-1,-1 0 0,-1 0 0,1 0 0,0 0 0,0 0 0,0-1 0,0 1 1,-1-1-1,1 0 0,0 0 0,-3 0 0,2 0 1,1-1 0,-1 1 1,1-1-1,-1 0 0,1 0 0,0 0 0,-1-1 0,1 1 1,0 0-1,0-1 0,0 1 0,0-1 0,0 0 0,0 0 0,1 0 1,-1 0-1,1 0 0,-1 0 0,1 0 0,0 0 0,0-1 1,0 1-1,0-1 0,0 1 0,0 0 0,0-1 0,1 1 0,0-1 1,-1 0-1,1 1 0,0-4 0,1-6-104,1 0-1,0 0 1,1 0 0,0 0 0,1 1-1,0-1 1,1 1 0,0 0-1,0 0 1,1 1 0,11-15 0,22-44-256,-33 57 353,-1-1 0,-1 1 0,0 0 0,0-1 0,-2 0 0,1 0 0,0-15 0,-3 27 146,-1 3-140,1 0 1,-1 0 0,1 0 0,0 0-1,0 0 1,0 0 0,0-1-1,0 1 1,1 0 0,-1 0-1,0 0 1,1 0 0,-1 0-1,1-1 1,0 1 0,0 0 0,0-1-1,0 1 1,0 0 0,0-1-1,2 3 1,-1-3-31,0 0 0,0-1 0,0 1 0,0 0 0,0-1 0,1 1 0,-1-1 0,0 0 0,0 0 0,1 0 0,-1 0 0,0 0 0,0 0 0,1 0 0,-1-1 0,0 1 0,0-1 0,0 0 0,1 0 0,-1 0 0,0 0 0,0 0 0,0 0 0,-1 0 0,1 0 0,0-1 0,0 1 0,-1-1 0,1 0 0,1-1 0,0 0-175,0 1 0,0-1 0,0 1 0,0 0 0,0 0 0,0 0 0,1 0 0,6-2 0,-10 4 185,1 1 0,0-1-1,-1 0 1,1 0 0,-1 1 0,1-1-1,-1 0 1,1 1 0,-1-1 0,1 0 0,-1 1-1,1-1 1,-1 1 0,1-1 0,-1 1-1,0-1 1,1 1 0,-1-1 0,0 1 0,1-1-1,-1 1 1,0 0 0,0-1 0,0 1-1,1 0 1,-1-1 0,0 1 0,0-1-1,0 2 1,4 27 310,-3-22-218,6 18 47,1 0 0,1-1 0,1 0 0,1-1 0,1 0 0,18 27 0,-10-17-150,25 54 0,-40-74 83,-1 0-1,0 0 1,0 0-1,-1 0 1,-1 1-1,0-1 1,-1 1 0,-1 16-1,0-27 14,-1 0 0,1-1 0,-1 1 0,0 0 0,0 0 0,0-1 0,0 1 0,0 0 1,0-1-1,-1 1 0,1-1 0,-1 0 0,0 1 0,1-1 0,-1 0 0,0 0 0,0 0 0,-1-1 0,1 1 0,0 0 0,-1-1 0,1 1 0,-1-1 0,1 0 0,-1 0 0,0 0 0,1 0 0,-6 1 0,3-1-25,1 0 0,0-1 0,0 0-1,0 1 1,0-1 0,0 0 0,-1-1-1,1 1 1,0-1 0,0 0 0,0 0 0,0 0-1,0-1 1,0 1 0,0-1 0,1 0 0,-1 0-1,1 0 1,-7-5 0,5 2-63,0-1 1,0 1 0,1-1-1,-1 1 1,1-1-1,1-1 1,-1 1-1,1 0 1,0-1-1,0 0 1,1 1-1,0-1 1,0 0 0,-1-13-1,3 9 13,-1 0 1,2 0-1,0 0 0,0 0 0,1 0 1,1 0-1,-1 0 0,9-18 0,3-1-534,1 1 0,2 0 0,1 1 0,1 1 0,31-35 0,-4 14-3294,-14 17-1646,-28 28 4547,36-36-13823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7.593"/>
    </inkml:context>
    <inkml:brush xml:id="br0">
      <inkml:brushProperty name="width" value="0.025" units="cm"/>
      <inkml:brushProperty name="height" value="0.025" units="cm"/>
    </inkml:brush>
  </inkml:definitions>
  <inkml:trace contextRef="#ctx0" brushRef="#br0">52 0 7399,'0'0'13565,"0"12"-12663,-2 25 44,-1 0 0,-16 72 1,10-66-326,1 0 1,-1 65-1,8-107-607,1-1-1,0 1 1,0 0 0,0-1-1,0 1 1,0 0 0,0-1-1,0 1 1,0 0 0,0-1-1,0 1 1,0 0 0,0-1-1,0 1 1,1 0 0,-1-1-1,0 1 1,0 0 0,1-1-1,-1 1 1,0-1 0,1 1-1,-1 0 1,1-1 0,-1 1-1,1-1 1,-1 1 0,1-1-1,-1 0 1,1 1 0,-1-1-1,1 1 1,0-1 0,-1 0-1,1 0 1,0 1 0,-1-1-1,1 0 1,0 0 0,-1 0-1,1 0 1,0 0 0,-1 0-1,1 0 1,0 0 0,-1 0-1,1 0 1,0 0 0,1-1-1,0 1 29,1-2-1,-1 1 0,1 0 1,-1-1-1,0 1 1,1-1-1,-1 1 0,0-1 1,0 0-1,0 0 1,2-3-1,1-3-102,-1 1 0,0-1 0,0 0 0,0 0 0,-1-1 0,-1 1 0,1-1-1,-1 0 1,-1 1 0,0-1 0,0 0 0,0 0 0,-1 0 0,-1 0 0,-1-9 0,2 18 42,0 0 0,0 0 0,0 0 0,0 0 0,0 0 1,-1 0-1,1 0 0,0 1 0,0-1 0,0 0 0,0 0 0,0 0 0,0 0 0,-1 0 0,1 0 0,0 0 1,0 0-1,0 0 0,0 0 0,-1 0 0,1 0 0,0 0 0,0 0 0,0 0 0,0 0 0,0 0 0,-1 0 0,1 0 1,0 0-1,0 0 0,0 0 0,0 0 0,0 0 0,-1 0 0,1-1 0,0 1 0,0 0 0,0 0 0,0 0 1,0 0-1,0 0 0,0 0 0,0 0 0,-1-1 0,1 1 0,-1 18-131,3-15 152,0-1 0,-1 1 0,1-1 0,0 0 0,0 1 0,0-1 0,1 0 0,-1-1 0,0 1 0,1 0 0,-1 0 0,1-1 0,0 0 0,-1 1 0,1-1 0,0 0 0,0 0 0,0-1 0,0 1 0,0-1-1,0 1 1,0-1 0,6 0 0,0 0 33,0 0-1,1 0 1,-1-1-1,0 0 1,0 0-1,14-4 1,-20 4-20,1-1 0,0 1 0,-1 0 1,1-1-1,-1 0 0,1 0 0,-1 0 1,0 0-1,0 0 0,0-1 0,0 1 1,-1-1-1,4-3 0,-37 55-543,30-46 544,-1 0 1,1 0 0,0 0-1,0 0 1,0 0 0,0 1-1,1-1 1,-1 0-1,1 0 1,0 0 0,0 1-1,0-1 1,0 0 0,0 0-1,1 1 1,0-1 0,-1 0-1,1 0 1,2 5-1,-1-6-2,0 0-1,1 0 0,-1 0 0,0 0 0,1 0 0,-1 0 0,1-1 0,-1 1 0,1-1 0,0 0 0,0 0 0,-1 0 0,1 0 0,0 0 0,0-1 0,0 1 0,0-1 0,0 0 0,0 0 0,0 0 0,3 0 0,-2 0-17,0 0-1,1-1 1,-1 1-1,0-1 1,0 1 0,0-1-1,0-1 1,0 1 0,-1 0-1,1-1 1,0 0-1,-1 0 1,1 0 0,-1 0-1,1-1 1,-1 1-1,0-1 1,0 0 0,0 0-1,-1 0 1,4-5 0,-4 6 28,-1-1-1,0 0 1,1-1 0,-1 1 0,0 0 0,0 0 0,-1 0 0,1-1 0,-1 1 0,0 0 0,0 0 0,0-1 0,0 1 0,0 0 0,-1-1 0,1 1-1,-1 0 1,0 0 0,0 0 0,0 0 0,0 0 0,-1 0 0,1 0 0,-1 0 0,0 0 0,-3-4 0,2 4-5,-1-3 28,-1 1 1,1 0 0,1-1 0,-1 0-1,1 0 1,0 0 0,1 0-1,-3-8 1,7 13-22,-1 0-1,1 1 0,0-1 0,-1 0 1,1 1-1,0 0 0,0-1 1,-1 1-1,1 0 0,0 0 1,0 0-1,-1 0 0,1 0 1,3 1-1,-2-1-4,44 1-299,-13 0-2639,44-5-1,-30-6-3755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26.208"/>
    </inkml:context>
    <inkml:brush xml:id="br0">
      <inkml:brushProperty name="width" value="0.025" units="cm"/>
      <inkml:brushProperty name="height" value="0.025" units="cm"/>
      <inkml:brushProperty name="color" value="#E71224"/>
    </inkml:brush>
  </inkml:definitions>
  <inkml:trace contextRef="#ctx0" brushRef="#br0">72 530 2530,'0'0'6316,"-9"6"-4208,-5 3-1579,9-6-170,-1 0 0,1 1 1,-1 0-1,1 0 0,0 1 0,-6 7 0,10-12-286,1 0-1,0 0 1,0 0 0,-1 0-1,1 1 1,0-1-1,-1 0 1,1 0-1,0 0 1,0 1-1,0-1 1,-1 0 0,1 0-1,0 1 1,0-1-1,0 0 1,-1 0-1,1 1 1,0-1 0,0 0-1,0 1 1,0-1-1,0 0 1,0 1-1,0-1 1,0 0 0,0 0-1,0 1 1,0-1-1,0 0 1,0 1-1,0-1 1,0 0 0,0 1-1,0-1 1,0 0-1,0 1 1,0-1-1,0 0 1,1 0 0,-1 1-1,0-1 1,0 0-1,0 0 1,1 1-1,-1-1 1,0 0-1,0 0 1,1 1 0,17-3 1375,12-13-1071,-2 0 0,0-2 0,-1-1 1,29-26-1,-1 2-266,-2 5-410,157-123 1102,-182 136-1643,-2-1 1,0-1-1,-2-2 1,0 0 0,20-35-1,-29 28-5907,-14 22 2145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26.569"/>
    </inkml:context>
    <inkml:brush xml:id="br0">
      <inkml:brushProperty name="width" value="0.025" units="cm"/>
      <inkml:brushProperty name="height" value="0.025" units="cm"/>
      <inkml:brushProperty name="color" value="#E71224"/>
    </inkml:brush>
  </inkml:definitions>
  <inkml:trace contextRef="#ctx0" brushRef="#br0">102 8 8200,'-8'0'1356,"4"-1"-1098,-48-4 2186,51 4-2298,0 1-1,-1 0 1,1 0 0,0-1-1,-1 1 1,1 0 0,0 0-1,-1 1 1,1-1 0,0 0-1,-1 0 1,1 1 0,0-1-1,0 0 1,-1 1 0,1-1-1,0 1 1,0 0 0,0-1-1,0 1 1,0 0 0,0 0-1,0 0 1,0 0 0,0 0 0,0 0-1,0 0 1,0 0 0,1 0-1,-1 0 1,0 0 0,1 0-1,-1 2 1,1-2-116,0 1 0,1-1 0,-1 0 0,1 1 1,-1-1-1,1 0 0,0 0 0,-1 0 0,1 1 0,0-1 0,0 0 0,0 0 1,0 0-1,0 0 0,0-1 0,0 1 0,0 0 0,0 0 0,1 0 0,-1-1 1,0 1-1,0-1 0,3 1 0,37 12 283,-33-11-244,113 23 209,-70-16-249,59 18 0,-107-26-27,0 0 0,-1 0 1,1 0-1,0 0 0,-1 0 0,1 0 0,0 1 0,-1 0 0,0-1 0,1 1 0,-1 0 0,0 0 0,0 0 0,0 0 1,0 0-1,0 1 0,-1-1 0,1 1 0,-1-1 0,0 1 0,1-1 0,-1 1 0,0 0 0,0 0 0,-1 0 0,1-1 1,-1 1-1,1 0 0,-1 0 0,0 0 0,0 0 0,0 0 0,-1 0 0,1 0 0,0-1 0,-1 1 0,0 0 1,0 0-1,0 0 0,-2 3 0,-9 19-263,-1-1 1,-1 0-1,-1 0 0,-1-2 1,-26 29-1,24-29-903,-20 23-2883,1-7-1350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28.743"/>
    </inkml:context>
    <inkml:brush xml:id="br0">
      <inkml:brushProperty name="width" value="0.025" units="cm"/>
      <inkml:brushProperty name="height" value="0.025" units="cm"/>
      <inkml:brushProperty name="color" value="#E71224"/>
    </inkml:brush>
  </inkml:definitions>
  <inkml:trace contextRef="#ctx0" brushRef="#br0">1 1 12876,'3'2'6280,"-1"12"-4444,2 23-2333,-3-32 1083,14 131-353,6 123-2932,-21-258 2712,0-1-183,0 1 0,1-1 0,-1 0 0,0 1-1,0-1 1,0 0 0,0 1 0,0-1-1,0 1 1,0-1 0,0 0 0,0 1-1,0-1 1,0 1 0,0-1 0,0 0-1,0 1 1,0-1 0,0 0 0,-1 1 0,1-1-1,0 0 1,0 1 0,0-1 0,0 0-1,-1 1 1,1-1 0,0 0 0,-1 1-1,1-1 1,0 0 0,0 0 0,-1 0 0,1 1-1,0-1 1,-1 0 0,1 0 0,0 0-1,-1 1 1,1-1 0,0 0 0,-1 0-1,1 0 1,-1 0 0,1 0 0,0 0-1,-1 0 1,1 0 0,-1 0 0,1 0 0,0 0-1,-1 0 1,1 0 0,0 0 0,-1-1-1,1 1 1,-1 0 0,-14-7-5126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29.136"/>
    </inkml:context>
    <inkml:brush xml:id="br0">
      <inkml:brushProperty name="width" value="0.025" units="cm"/>
      <inkml:brushProperty name="height" value="0.025" units="cm"/>
      <inkml:brushProperty name="color" value="#E71224"/>
    </inkml:brush>
  </inkml:definitions>
  <inkml:trace contextRef="#ctx0" brushRef="#br0">7 133 8296,'0'0'3144,"-2"-10"-1313,-3-31-181,5 38-1513,1 1 0,-1 0 0,1-1 0,0 1 0,0 0 0,0 0 0,0 0 0,0 0 0,0 0 0,1 0 0,-1 0 0,0 0 0,1 0 0,0 0 0,-1 1 0,1-1 0,0 1 0,0-1 0,0 1 0,0 0 0,3-2 0,43-17 1098,-33 15-1148,1 1-1,-1 1 1,0 0-1,1 1 1,-1 1-1,1 0 0,0 1 1,26 4-1,-35-3-85,-1 0 0,1 1 0,-1 0-1,0 0 1,0 0 0,1 1-1,-2 0 1,1 0 0,0 1 0,-1-1-1,1 1 1,-1 0 0,0 1-1,0-1 1,-1 1 0,1 0 0,-1 0-1,0 1 1,0-1 0,-1 1-1,0 0 1,0-1 0,2 8 0,-1-2 147,0 1 1,-1-1 0,-1 1-1,0 0 1,0-1 0,-1 1-1,-1 0 1,0 0 0,0 0-1,-1 0 1,-1 0-1,0 0 1,-1-1 0,-5 16-1,5-21-15,1 1 0,-1-1-1,-1-1 1,1 1-1,-1 0 1,0-1-1,0 0 1,-1 0-1,1 0 1,-1-1-1,0 1 1,-1-1-1,1 0 1,-1-1-1,1 1 1,-1-1-1,0 0 1,0 0 0,-1-1-1,1 0 1,0 0-1,-1-1 1,0 0-1,1 0 1,-1 0-1,-13-1 1,16 0-236,0 0 1,0-1 0,0 1-1,-1-1 1,1 0 0,0 0-1,0-1 1,0 1 0,1-1-1,-1 0 1,-7-5 0,9 6-256,-1-1 0,1-1 0,-1 1 0,1 0 0,0 0 0,0-1 0,0 1 0,0-1 0,0 0 0,1 0 0,-1 1 0,1-1 0,0 0 0,0 0 0,0-1 0,-1-3 0,2 6 170,0 0 0,0 0 0,0 1 0,0-1 0,0 0 0,1 0 0,-1 1-1,0-1 1,0 0 0,1 0 0,-1 1 0,1-1 0,-1 0 0,0 1 0,1-1 0,-1 0 0,1 1 0,0-1 0,-1 1 0,1-1-1,-1 1 1,1-1 0,0 1 0,-1-1 0,1 1 0,0 0 0,0-1 0,-1 1 0,1 0 0,0 0 0,0 0 0,0-1 0,33-5-2086,-25 5 1444,25-4-1813,3-1-1750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29.830"/>
    </inkml:context>
    <inkml:brush xml:id="br0">
      <inkml:brushProperty name="width" value="0.025" units="cm"/>
      <inkml:brushProperty name="height" value="0.025" units="cm"/>
      <inkml:brushProperty name="color" value="#E71224"/>
    </inkml:brush>
  </inkml:definitions>
  <inkml:trace contextRef="#ctx0" brushRef="#br0">84 351 12204,'0'0'3624,"-7"5"-1750,-1 0-1525,2 1-1,-1-1 1,0 1 0,1 1-1,0-1 1,-9 15-1,12-17-224,0 0 0,1 0 0,0 0 0,0 0 0,0 1 0,0-1 0,1 1 0,0-1 0,0 1 0,0 0 0,0-1 0,1 1-1,0 0 1,0 0 0,0-1 0,0 1 0,2 5 0,-2-9-108,1 0 1,-1-1-1,1 1 0,-1 0 0,1-1 0,-1 1 0,1-1 1,-1 1-1,1 0 0,-1-1 0,1 1 0,0-1 1,-1 1-1,1-1 0,0 0 0,0 1 0,-1-1 1,1 0-1,0 0 0,0 1 0,-1-1 0,1 0 0,0 0 1,0 0-1,0 0 0,-1 0 0,1 0 0,0 0 1,0 0-1,0 0 0,-1 0 0,1 0 0,1-1 1,27-11 628,-23 6-605,0 1 1,0-1-1,-1-1 0,0 1 0,0-1 1,-1 0-1,0 0 0,0 0 0,0-1 1,-1 1-1,0-1 0,2-10 0,-1-1-8,0 0 0,-2 0 0,0-1 0,-1-19 0,-1 37-30,0 0 0,0 0 0,0 1-1,0-1 1,-1 0 0,1 0 0,-1 1-1,1-1 1,-1 0 0,1 1 0,-1-1 0,0 1-1,0-1 1,0 1 0,0-1 0,0 1-1,-2-3 1,-6 5-106,2 17 0,5-10 107,1 1 1,0-1-1,1 0 0,0 1 1,0-1-1,1 0 0,3 16 1,-4-22-1,1 0 0,0 0 0,0 0 0,0 0 0,0-1 0,0 1 0,0 0 0,0-1 1,1 1-1,-1-1 0,0 1 0,1-1 0,-1 1 0,1-1 0,0 0 0,-1 0 0,1 0 0,0 0 1,0 0-1,0 0 0,0-1 0,0 1 0,0 0 0,0-1 0,0 0 0,0 1 0,0-1 0,0 0 0,0 0 1,0 0-1,0 0 0,0-1 0,0 1 0,0-1 0,0 1 0,0-1 0,3-1 0,3-1 13,1 0 0,-1-1 0,0 0 0,0-1 0,-1 0 0,1 0 0,-1-1 0,0 0 0,-1 0 0,11-12 1,-3 2-7,-1-1 1,-1 0-1,16-28 1,-20 28-8,-1-1 1,0 0-1,-2 0 0,0 0 0,-1 0 0,0-1 1,-2 0-1,0 0 0,-1-19 0,-6 22-44,-6 20-43,-9 25 12,12-8 245,1 0 0,1 1 0,1 0 1,1 0-1,1 1 0,1-1 0,1 1 1,1-1-1,1 1 0,4 28 0,-3-44-183,0-1 1,1 0-1,-1 1 0,1-1 0,1-1 0,-1 1 0,1 0 0,0-1 0,0 1 0,0-1 0,1 0 0,0-1 0,0 1 0,0-1 0,1 0 0,-1 0 0,1-1 0,0 0 0,0 0 0,0 0 0,0 0 0,1-1 0,-1 0 0,1-1 0,-1 1 0,1-1 0,0-1 0,-1 1 0,14-1 0,-19 0 1,0 0 0,0 0-1,0 0 1,0-1-1,0 1 1,0 0-1,0 0 1,-1 0-1,1-1 1,0 1-1,0-1 1,0 1-1,0 0 1,0-1 0,0 0-1,0 1 1,-1-1-1,1 1 1,0-1-1,0 0 1,-1 0-1,1 1 1,-1-1-1,1 0 1,-1 0-1,1 0 1,-1 0 0,1 0-1,-1 0 1,0 0-1,1 1 1,-1-1-1,0 0 1,0 0-1,0 0 1,0 0-1,1 0 1,-2 0-1,1 0 1,0 0 0,0 0-1,0 0 1,0 0-1,-1 0 1,1 0-1,0 0 1,-1-2-1,-1-2-111,0 0-1,0 0 1,0 0 0,0 0-1,-1 0 1,1 1 0,-8-9-1,0 2-198,-2 1 0,1 0 0,-1 1 0,-1 0 0,0 1 0,0 1 0,-1 0 0,-20-8 0,15 8 573,-1 1 0,1 1 0,-24-3 0,71 9 138,-1-2-1,1 0 1,0-2 0,27-5 0,-21 2-482,-10 3-762,21-3-1861,-14-1-3061,-11 1-2094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0.175"/>
    </inkml:context>
    <inkml:brush xml:id="br0">
      <inkml:brushProperty name="width" value="0.025" units="cm"/>
      <inkml:brushProperty name="height" value="0.025" units="cm"/>
      <inkml:brushProperty name="color" value="#E71224"/>
    </inkml:brush>
  </inkml:definitions>
  <inkml:trace contextRef="#ctx0" brushRef="#br0">1 51 13741,'0'0'8136,"67"-8"-7336,-42-2-511,4 2-225,-2 0-737,-4 0-1921,-3 0-3748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1.003"/>
    </inkml:context>
    <inkml:brush xml:id="br0">
      <inkml:brushProperty name="width" value="0.025" units="cm"/>
      <inkml:brushProperty name="height" value="0.025" units="cm"/>
      <inkml:brushProperty name="color" value="#E71224"/>
    </inkml:brush>
  </inkml:definitions>
  <inkml:trace contextRef="#ctx0" brushRef="#br0">85 94 5285,'0'0'4687,"6"-9"-1863,-2 4-2259,24-40 3173,-17 11 2945,-14 34-6475,0 0 0,1 0 0,-1 0 0,1 0-1,-1 0 1,1 1 0,-1 0 0,1-1-1,-1 1 1,1 0 0,-4 2 0,-3 3-70,1 0 0,1 0 0,-1 1 0,1 1 1,0-1-1,1 1 0,-1 0 0,2 1 1,-10 16-1,12-19-61,0 1 0,0 0 1,1 0-1,-1 0 0,2 0 0,-1 1 1,1-1-1,0 0 0,0 1 0,1-1 1,0 1-1,0-1 0,1 1 0,2 8 1,-2-13-72,0-1 1,0 0 0,0 0 0,1 0 0,-1 1-1,1-1 1,0 0 0,-1-1 0,1 1 0,0 0-1,0-1 1,0 1 0,0-1 0,0 1-1,1-1 1,-1 0 0,0 0 0,1 0 0,-1 0-1,1 0 1,-1-1 0,1 1 0,-1-1 0,1 1-1,-1-1 1,1 0 0,-1 0 0,1 0 0,-1-1-1,4 0 1,1 1-293,1-1-1,-1 0 1,0 0 0,0-1-1,0 0 1,0 0 0,-1-1-1,1 1 1,11-8-1,-13 6-527,0 0-1,0-1 0,0 1 0,-1-1 0,1 0 0,3-7 1,-4 6-1089,0-1 0,-1 0 0,0 1 1,0-1-1,2-10 0,0-2-5667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1.699"/>
    </inkml:context>
    <inkml:brush xml:id="br0">
      <inkml:brushProperty name="width" value="0.025" units="cm"/>
      <inkml:brushProperty name="height" value="0.025" units="cm"/>
      <inkml:brushProperty name="color" value="#E71224"/>
    </inkml:brush>
  </inkml:definitions>
  <inkml:trace contextRef="#ctx0" brushRef="#br0">3 64 3748,'0'0'9139,"1"-2"-6237,3-14 6143,-6 22-8893,1 0 1,-1 0-1,1 1 0,0-1 0,1 1 1,-1-1-1,2 13 0,-1-5 392,1-14-531,-1 1 1,0 0 0,1-1-1,-1 1 1,0 0 0,1-1-1,-1 1 1,1-1 0,-1 1-1,1-1 1,-1 1-1,1-1 1,0 1 0,-1-1-1,1 1 1,0-1 0,-1 0-1,1 1 1,0-1 0,-1 0-1,1 0 1,0 1-1,0-1 1,-1 0 0,1 0-1,0 0 1,0 0 0,-1 0-1,1 0 1,0 0 0,0 0-1,-1 0 1,1-1-1,0 1 1,-1 0 0,1 0-1,0-1 1,1 0 0,30-10 110,-16 0-84,-1-1-1,23-22 1,-27 22-15,1 1 0,1 0 0,26-17 0,-38 28-11,-1 0 0,0 0 0,0 0 0,1 0 0,-1 0 0,0 0 0,0 0 0,0 0 0,1 0 0,-1 0 0,0 0 0,0 0 0,0 0 0,1 0 0,-1 0 0,0 0 0,0 0 0,0 0 0,1 0 0,-1 1 0,0-1 0,0 0 0,0 0 0,1 0 0,-1 0 0,0 0 0,0 0 0,0 1 0,0-1 0,0 0 0,1 0 0,-1 0 0,0 1 0,0-1-1,0 0 1,0 0 0,0 0 0,0 1 0,0-1 0,0 0 0,0 0 0,0 0 0,0 1 0,4 17 477,-4 27 172,0-37-531,0-8-126,0 0 0,0 1 0,0-1-1,0 1 1,0-1 0,0 0 0,0 1 0,0-1 0,0 0 0,0 1 0,0-1 0,1 0 0,-1 1 0,0-1-1,0 0 1,0 1 0,1-1 0,-1 0 0,0 1 0,0-1 0,1 0 0,-1 0 0,0 1 0,0-1 0,1 0 0,-1 0-1,0 0 1,1 0 0,-1 1 0,0-1 0,1 0 0,-1 0 0,0 0 0,1 0 0,17-3 104,23-16-64,-34 15-52,-5 3 2,-1 0-1,1 0 0,0 0 1,-1 0-1,1 0 0,0 1 0,-1-1 1,1 1-1,0-1 0,0 1 1,-1 0-1,1 0 0,0-1 0,2 2 1,-4-1 1,1 1 0,0 0 0,0 0 0,-1 0 0,1 0 0,-1 0 0,1 1 0,-1-1 0,1 0 0,-1 0 0,0 0 0,0 0 0,1 1 0,-1-1 0,0 0 0,0 0 0,0 0 0,0 1 0,0-1 0,-1 2 0,1-2 0,0 0-1,0-1 1,0 1 0,0 0-1,0 0 1,0 0 0,0-1-1,1 1 1,-1 0 0,0 0-1,0-1 1,1 1 0,-1 0-1,0-1 1,1 1 0,-1 0-1,1-1 1,-1 1 0,1 0-1,-1-1 1,1 1 0,-1-1 0,1 1-1,0-1 1,-1 0 0,1 1-1,0-1 1,-1 1 0,1-1-1,0 0 1,0 0 0,-1 1-1,1-1 1,1 0 0,2 0-28,-1 0 1,1 0-1,-1 0 1,1 0-1,0-1 0,-1 0 1,1 0-1,3-1 1,62-29-545,-61 25 183,11-5-38,-6 9-2597,-22 11-10276,3-7 5444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2.041"/>
    </inkml:context>
    <inkml:brush xml:id="br0">
      <inkml:brushProperty name="width" value="0.025" units="cm"/>
      <inkml:brushProperty name="height" value="0.025" units="cm"/>
      <inkml:brushProperty name="color" value="#E71224"/>
    </inkml:brush>
  </inkml:definitions>
  <inkml:trace contextRef="#ctx0" brushRef="#br0">1 30 5477,'0'0'19891,"51"-13"-19891,-43 13-512,1-2-1474,-9-4-1986,0-2-5189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2.467"/>
    </inkml:context>
    <inkml:brush xml:id="br0">
      <inkml:brushProperty name="width" value="0.025" units="cm"/>
      <inkml:brushProperty name="height" value="0.025" units="cm"/>
      <inkml:brushProperty name="color" value="#E71224"/>
    </inkml:brush>
  </inkml:definitions>
  <inkml:trace contextRef="#ctx0" brushRef="#br0">0 1 11531,'0'0'9577,"5"8"-8894,7 24-769,-1 0 0,-1 0 0,-2 1 0,-1 0-1,-1 1 1,1 40 0,-7-64-457,1 20-1589,-1-30 1930,0 1 0,0 0 0,-1 0 0,1-1 0,0 1 0,0 0 0,-1 0 0,1-1 0,0 1 0,-1 0 0,1-1 0,-1 1 0,1 0 0,-1-1 0,1 1 0,-1-1 0,1 1 0,-1-1 0,0 1 0,1-1 0,-1 1 0,0-1 0,1 1 0,-1-1 0,0 0 0,1 0 0,-1 1 1,0-1-1,0 0 0,0 0 0,-20 1-4971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15.242"/>
    </inkml:context>
    <inkml:brush xml:id="br0">
      <inkml:brushProperty name="width" value="0.025" units="cm"/>
      <inkml:brushProperty name="height" value="0.025" units="cm"/>
      <inkml:brushProperty name="color" value="#E71224"/>
    </inkml:brush>
  </inkml:definitions>
  <inkml:trace contextRef="#ctx0" brushRef="#br0">6036 22 4548,'-248'-21'7255,"112"20"-6703,-1 6-1,-163 28 1,-483 37-402,500-56-174,0 13 1,-466 106 0,316-27-8,-395 92 372,659-160 273,-216 81-1,297-85-544,1 5-1,2 3 0,2 4 1,-80 59-1,73-38-181,3 4 0,-142 150 0,178-163 59,2 2 1,3 2-1,3 2 0,3 1 0,-33 73 0,56-99 56,2 1-1,2 1 0,1 0 0,2 1 0,2 0 1,2 1-1,2-1 0,2 77 0,5-67 3,3-1-1,2 0 1,2-1 0,3 0-1,1 0 1,39 85-1,-25-77 1,3-2-1,1-1 0,4-1 1,1-2-1,3-2 1,2-1-1,2-3 0,3-1 1,1-2-1,1-3 1,3-2-1,75 43 0,-21-26 12,3-6-1,125 41 1,239 50 21,-287-88-30,580 157 9,12-60-4,535-48 92,-671-64-67,300 11-14,0-66-54,184-75-57,-9-65-442,-1034 143 645,776-165-428,-674 130-155,-2-8 0,274-126 0,-335 124 442,163-106 0,-240 135 160,-1-2 0,-1-2 0,-3-2-1,0-2 1,-3-1 0,47-66 0,-42 46 245,-3-3-1,60-132 1,-84 158-373,-2-2 0,-1 0 0,-2 0 1,-2 0-1,-1-1 0,-3-1 0,0-41 0,-3 43-1,-2 0-1,-2 0 0,-1 0 0,-2 0 0,-2 1 1,-2 0-1,-1 0 0,-2 1 0,-29-61 0,5 34 14,-2 0 0,-4 3 0,-2 1 0,-75-76-1,47 65 125,-3 3 0,-145-100-1,55 65 211,-5 8 0,-351-141 0,114 85-220,-703-162 0,825 258-1222,-2 12 0,-1 13 0,-2 13 1,0 13-1,-340 37 0,241 7-1973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8.578"/>
    </inkml:context>
    <inkml:brush xml:id="br0">
      <inkml:brushProperty name="width" value="0.025" units="cm"/>
      <inkml:brushProperty name="height" value="0.025" units="cm"/>
    </inkml:brush>
  </inkml:definitions>
  <inkml:trace contextRef="#ctx0" brushRef="#br0">28 75 2434,'1'-5'-257,"3"-9"2993,1-21 13576,-6 38-14945,-6 16-1187,0-1-1,1 1 1,1 0 0,1 0 0,1 1-1,1-1 1,0 1 0,2 27 0,0-45-144,0 1 1,0-1-1,0 1 1,0-1-1,1 0 1,-1 1-1,1-1 1,0 1-1,-1-1 1,1 0-1,0 0 1,0 0-1,1 1 1,-1-1-1,0 0 1,1 0-1,-1 0 1,1-1-1,0 1 1,-1 0-1,1-1 1,0 1-1,0-1 1,0 1-1,0-1 1,1 0-1,-1 0 1,0 0-1,0 0 1,1 0-1,-1-1 1,0 1-1,1-1 1,-1 1-1,1-1 1,-1 0-1,0 0 1,1 0-1,-1 0 1,4-1-1,4 0 93,-1 0 0,1-1 0,0 0 1,0-1-1,-1 0 0,1 0 0,-1-1 0,17-9 0,-13 5-95,1-1 0,-1 0 0,-1-1 0,0-1 1,0 0-1,-1 0 0,-1-1 0,1-1 0,-2 0 0,0 0 0,-1 0 0,12-27 0,-24 53-32,0 0-1,0 0 1,1 0 0,1 1-1,0-1 1,1 0 0,0 1-1,2 20 1,0-30 10,-1 0 1,1-1-1,-1 1 1,1 0 0,0-1-1,1 1 1,-1-1-1,1 1 1,-1-1-1,1 0 1,0 0-1,0 0 1,0 0-1,1 0 1,-1 0 0,1 0-1,0-1 1,-1 1-1,1-1 1,0 0-1,0 0 1,1 0-1,-1 0 1,0 0-1,1-1 1,-1 1 0,1-1-1,-1 0 1,1 0-1,0-1 1,-1 1-1,1-1 1,0 0-1,7 0 1,-8 0 104,1 0-1,0-1 1,-1 1 0,1-1 0,-1 0-1,1 0 1,-1 0 0,1 0 0,-1-1-1,0 1 1,0-1 0,0 0-1,0 0 1,0 0 0,0 0 0,0-1-1,0 1 1,1-3 0,1-1-23,-1 0 1,1 0-1,-2-1 1,1 1 0,-1-1-1,0 0 1,0 0-1,2-12 1,-2 9-139,-1-1 0,0 0 0,-1 0 0,0 0 0,-1 0 0,0 1 1,0-1-1,-1 0 0,-1 0 0,0 0 0,0 0 0,-5-10 0,6 18-141,1 0-1,-1 1 0,0-1 1,-1 1-1,1 0 0,0-1 1,-1 1-1,1 0 0,-1 0 1,1 0-1,-1 0 0,0 0 1,0 0-1,0 0 0,0 1 1,0-1-1,-1 1 0,1-1 1,0 1-1,-1 0 1,1 0-1,-1 0 0,1 0 1,-1 0-1,1 1 0,-6-1 1,7 1-70,0 0 0,0 1 1,0 0-1,1-1 1,-1 1-1,0-1 1,0 1-1,0 0 1,1-1-1,-1 1 1,0 0-1,0 0 1,1 0-1,-1 0 0,1 0 1,-1-1-1,1 1 1,-1 0-1,1 0 1,0 0-1,-1 0 1,1 0-1,0 1 1,0 0-1,-3 27-7421,3-13 885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2.951"/>
    </inkml:context>
    <inkml:brush xml:id="br0">
      <inkml:brushProperty name="width" value="0.025" units="cm"/>
      <inkml:brushProperty name="height" value="0.025" units="cm"/>
      <inkml:brushProperty name="color" value="#E71224"/>
    </inkml:brush>
  </inkml:definitions>
  <inkml:trace contextRef="#ctx0" brushRef="#br0">1 154 11179,'0'-9'3021,"1"3"-2674,0 0 0,0 1 0,1-1 0,-1 0 0,1 1 0,0-1 0,1 1 0,0 0 0,-1 0 0,2 0 0,-1 0 0,0 0 0,1 0 0,0 1 0,0 0 0,1 0 0,-1 0 0,1 0 0,-1 1 0,1 0 0,0 0 0,1 0 0,6-2 0,0-1-239,0 1 0,1 0 0,-1 1 0,1 1 0,0 0 1,0 0-1,0 1 0,0 1 0,1 1 0,-1 0 0,25 3 0,-36-3-96,1 0 0,-1 1 0,0 0 0,0-1 0,0 1 0,0 0 0,0 0 0,0 0 0,0 0 0,0 0 0,-1 1 0,1-1 0,0 1 0,-1-1 0,1 1 0,-1-1 0,1 1 0,-1 0 0,0 0 0,0 0 0,0 0 0,0 0 0,0 0 0,0 0 0,0 0 0,-1 0 0,1 0-1,-1 0 1,0 0 0,1 1 0,-1-1 0,0 0 0,0 0 0,-1 0 0,1 1 0,0-1 0,-1 0 0,1 0 0,-1 0 0,1 0 0,-3 4 0,0 2 131,0-1 0,0 1 0,-1 0 0,0-1 0,-1 0 0,1 0 0,-2 0 0,1 0 0,-11 9 0,16-16-173,0 0-1,0 0 1,0 1 0,-1-1 0,1 0 0,0 0 0,0 0 0,0 0-1,0 0 1,0 0 0,0 0 0,-1 0 0,1 1 0,0-1 0,0 0 0,0 0-1,0 0 1,0 0 0,0 0 0,0 1 0,0-1 0,0 0 0,0 0-1,0 0 1,0 0 0,0 0 0,0 1 0,0-1 0,0 0 0,0 0 0,0 0-1,0 0 1,0 1 0,0-1 0,0 0 0,0 0 0,0 0 0,0 0-1,0 1 1,0-1 0,0 0 0,0 0 0,0 0 0,0 0 0,1 0 0,-1 0-1,0 1 1,0-1 0,0 0 0,13 4-771,37-1 487,4 1 234,-51-3 84,1 0 0,-1 0-1,0 1 1,0-1 0,0 1-1,0-1 1,0 1 0,0 0-1,0 0 1,-1 0 0,1 1-1,-1-1 1,1 1 0,-1-1-1,0 1 1,0 0 0,0 0-1,0 0 1,-1 0 0,1 0-1,-1 0 1,0 0 0,0 0-1,0 1 1,0-1-1,0 0 1,-1 1 0,0-1-1,1 1 1,-1-1 0,-1 0-1,1 1 1,0-1 0,-2 5-1,1-1 167,-1 1-1,0-1 0,0 0 0,0-1 0,-1 1 0,0 0 1,-1-1-1,1 1 0,-1-1 0,-1 0 0,1-1 0,-1 1 1,0-1-1,0 0 0,-7 6 0,4-6-30,-1 0 0,1 0 1,-1-1-1,0 0 0,0 0 0,0-1 0,0 0 0,-1-1 0,1 0 0,-1-1 1,1 0-1,-1 0 0,0-1 0,1 0 0,-20-3 0,28 3-198,0 0 0,0-1 0,-1 1 0,1 0 0,0 0-1,0-1 1,0 1 0,-1-1 0,1 1 0,0-1 0,0 0 0,0 1 0,0-1-1,0 0 1,0 1 0,0-1 0,0 0 0,0 0 0,1 0 0,-1 0-1,0 0 1,0 0 0,1 0 0,-1 0 0,1-1 0,-1 1 0,1 0-1,-1 0 1,1 0 0,0-1 0,0 1 0,0 0 0,-1 0 0,1-1 0,0 1-1,0 0 1,1 0 0,-1-1 0,0 1 0,1-2 0,1-4-1069,1-1 1,1 1 0,-1 0-1,1 0 1,7-9 0,0-2-2406,2-11-2638</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3.298"/>
    </inkml:context>
    <inkml:brush xml:id="br0">
      <inkml:brushProperty name="width" value="0.025" units="cm"/>
      <inkml:brushProperty name="height" value="0.025" units="cm"/>
      <inkml:brushProperty name="color" value="#E71224"/>
    </inkml:brush>
  </inkml:definitions>
  <inkml:trace contextRef="#ctx0" brushRef="#br0">0 1 14286,'0'0'8343,"4"8"-7099,6 17-575,-2 0 1,-1 1-1,0 0 0,3 37 0,11 47-150,-21-108-533,1 0-1,-1 1 1,1-1-1,0 0 1,0 0-1,0 0 1,0 0 0,0 0-1,1 0 1,-1 0-1,0 0 1,1-1-1,1 3 1,-2-4-111,0 1 1,0-1-1,0 1 0,0-1 1,0 1-1,0-1 1,0 1-1,0-1 0,0 0 1,1 0-1,-1 0 0,0 1 1,0-1-1,0 0 1,0 0-1,0-1 0,0 1 1,0 0-1,2-1 1,1 0-614,-1-1 1,1 0 0,-1 0 0,0 0 0,0 0 0,0 0-1,0-1 1,0 1 0,0-1 0,0 0 0,-1 0 0,0 0-1,3-5 1,10-16-5850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3.645"/>
    </inkml:context>
    <inkml:brush xml:id="br0">
      <inkml:brushProperty name="width" value="0.025" units="cm"/>
      <inkml:brushProperty name="height" value="0.025" units="cm"/>
      <inkml:brushProperty name="color" value="#E71224"/>
    </inkml:brush>
  </inkml:definitions>
  <inkml:trace contextRef="#ctx0" brushRef="#br0">64 5 3171,'0'0'13693,"-7"10"-11835,0-1-1420,0 0 1,1 0 0,1 1 0,0 0-1,0 0 1,1 1 0,0-1-1,0 1 1,1 0 0,-1 14 0,3-23-367,0 0 1,1 0-1,0 0 1,0 0 0,-1 0-1,1 0 1,0 0-1,1 0 1,-1 0 0,0 0-1,1 0 1,-1 0 0,1 0-1,-1 0 1,1 0-1,0 0 1,0 0 0,0 0-1,0-1 1,0 1-1,0 0 1,0-1 0,1 1-1,-1-1 1,1 1-1,-1-1 1,4 2 0,-3-2-36,1-1 0,-1 1 0,1-1 0,-1 0 1,1 0-1,-1 0 0,1-1 0,-1 1 0,1 0 0,-1-1 1,1 0-1,-1 1 0,0-1 0,1 0 0,-1 0 0,0-1 1,0 1-1,0 0 0,0-1 0,0 1 0,0-1 1,3-3-1,2-2-28,0 0 1,0-1 0,-1 1 0,0-1 0,-1 0-1,0-1 1,0 0 0,-1 1 0,0-1 0,0-1-1,-1 1 1,0 0 0,-1-1 0,0 0-1,0 0 1,-1 1 0,0-13 0,-2 23-11,1-1 0,0 0 0,0 0 0,0 1 0,-1-1-1,1 0 1,0 0 0,-1 0 0,1 0 0,0 1 0,0-1 0,-1 0 0,1 0 0,0 0 0,-1 0 0,1 0 0,0 0 0,-1 0 0,1 1 0,0-1 0,-1 0 0,1 0 0,0 0-1,-1 0 1,1-1 0,0 1 0,-1 0 0,1 0 0,0 0 0,-1 0 0,1 0 0,0 0 0,0 0 0,-1-1 0,1 1 0,0 0 0,-1 0 0,1 0 0,0-1 0,0 1-1,-1 0 1,1 0 0,0-1 0,0 1 0,0 0 0,0 0 0,-1-1 0,1 1 0,0 0 0,0-1 0,0 1 0,0 0 0,0-1 0,0 1 0,0 0 0,0-1 0,0 1-1,0 0 1,0-1 0,0 0 0,-17 27 66,1 29 516,15-51-523,0 0 0,1 0 0,-1 0 0,1 0 0,0 1 0,0-1-1,0 0 1,0 0 0,1 0 0,0 0 0,1 6 0,-1-9-68,0 0 1,0 0-1,0 0 1,0-1-1,1 1 1,-1-1-1,0 1 1,0-1-1,0 1 1,0-1-1,1 0 1,-1 1-1,0-1 1,0 0-1,1 0 1,-1 0-1,0 0 1,0 0-1,1 0 1,-1 0-1,2-1 1,29-7-1774,-27 4 831,1 1-1,-1 0 0,-1-1 0,1 0 0,0 0 0,-1-1 0,6-6 0,8-16-6366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4.018"/>
    </inkml:context>
    <inkml:brush xml:id="br0">
      <inkml:brushProperty name="width" value="0.025" units="cm"/>
      <inkml:brushProperty name="height" value="0.025" units="cm"/>
      <inkml:brushProperty name="color" value="#E71224"/>
    </inkml:brush>
  </inkml:definitions>
  <inkml:trace contextRef="#ctx0" brushRef="#br0">92 0 14670,'0'0'2370,"-9"8"54,-2 2-1765,0-2 226,2 0 1,-1 1 0,1 0 0,0 1 0,-14 20-1,60-30-1739,-15-5 762,-3 0-192,1 0 0,1 2 0,30-2 0,-50 5 282,0-1 0,0 1 0,0 0-1,-1 0 1,1 0 0,0 1-1,0-1 1,0 0 0,0 0-1,-1 0 1,1 1 0,0-1 0,0 0-1,-1 1 1,1-1 0,0 0-1,0 1 1,-1-1 0,1 1 0,0-1-1,-1 1 1,1 0 0,-1-1-1,1 1 1,-1 0 0,1-1-1,-1 1 1,1 0 0,-1 0 0,1 0-1,-1 2 30,0-1 0,0 0 0,0 0 0,0 1 0,0-1 0,0 0 0,0 0 0,-1 0 0,1 1 0,-1-1 0,-1 3-1,-1 3 158,-1-1 0,1 1 0,-2-1 0,1 0 0,-9 11 0,10-15-219,0 0-1,0 1 0,0-1 0,0 0 0,-1-1 0,1 1 0,-1-1 0,0 1 0,0-1 1,1 0-1,-1 0 0,-1-1 0,1 1 0,0-1 0,0 0 0,0 0 0,-7 0 0,11-1-165,-1 0-1,0-1 0,0 1 0,1-1 1,-1 1-1,0-1 0,0 1 0,1-1 0,-1 0 1,1 1-1,-1-1 0,1 0 0,-1 1 0,1-1 1,-1 0-1,1 0 0,-1 1 0,1-1 0,0 0 1,-1 0-1,1 0 0,0 1 0,0-1 1,0 0-1,0 0 0,0 0 0,0 0 0,0 0 1,0 1-1,0-1 0,0 0 0,0 0 0,0 0 1,1 0-1,-1-1 0,1-4-1486,-1-18-3848</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6:34.363"/>
    </inkml:context>
    <inkml:brush xml:id="br0">
      <inkml:brushProperty name="width" value="0.025" units="cm"/>
      <inkml:brushProperty name="height" value="0.025" units="cm"/>
      <inkml:brushProperty name="color" value="#E71224"/>
    </inkml:brush>
  </inkml:definitions>
  <inkml:trace contextRef="#ctx0" brushRef="#br0">52 56 8136,'0'0'2188,"9"-2"370,-8 1-2413,42-10 2590,-41 11-2565,-1-1 0,1 1 1,0-1-1,0 0 0,0 1 0,0-1 1,-1 0-1,1 0 0,0 0 0,-1 0 1,1-1-1,-1 1 0,1 0 0,-1-1 1,0 1-1,0-1 0,1 1 1,-1-1-1,0 0 0,0 1 0,0-1 1,-1 0-1,2-2 0,-3 3-132,1 1-1,0-1 1,-1 0-1,1 1 1,-1-1-1,1 0 1,-1 1 0,0-1-1,1 1 1,-1-1-1,1 1 1,-1-1-1,0 1 1,0-1 0,1 1-1,-1 0 1,0-1-1,0 1 1,1 0-1,-1 0 1,0 0 0,0-1-1,0 1 1,0 0-1,1 0 1,-1 0-1,0 0 1,-1 1-1,-32-1 972,27 0-683,3 1-198,1-1 1,-1 1-1,0 0 0,1 1 1,-1-1-1,1 1 1,0-1-1,-1 1 1,1 0-1,0 0 1,0 0-1,0 1 0,0-1 1,0 1-1,1 0 1,-1 0-1,1 0 1,0 0-1,0 0 0,0 0 1,0 0-1,0 1 1,1-1-1,-1 1 1,1-1-1,0 1 0,0 0 1,0 4-1,0-5-100,0 0-1,0 0 0,1 0 0,0-1 0,-1 1 0,1 0 0,0 0 1,0 0-1,0 0 0,1 0 0,-1 0 0,1 0 0,-1-1 1,1 1-1,0 0 0,0 0 0,0-1 0,1 1 0,-1-1 0,1 1 1,-1-1-1,1 1 0,0-1 0,0 0 0,0 0 0,0 0 1,0 0-1,0 0 0,1-1 0,-1 1 0,1 0 0,-1-1 0,1 0 1,-1 0-1,1 0 0,0 0 0,4 1 0,4 0-412,-1-1-1,1-1 1,21 0-1,12-10-3549,-5-9-2882</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2.778"/>
    </inkml:context>
    <inkml:brush xml:id="br0">
      <inkml:brushProperty name="width" value="0.025" units="cm"/>
      <inkml:brushProperty name="height" value="0.025" units="cm"/>
      <inkml:brushProperty name="color" value="#E71224"/>
    </inkml:brush>
  </inkml:definitions>
  <inkml:trace contextRef="#ctx0" brushRef="#br0">1 1 6406,'0'0'18498,"1"11"-17388,6 36-544,1-1 0,3 0 0,30 80-1,-35-111-1007,-22-26-12611,-3-4 6279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3.112"/>
    </inkml:context>
    <inkml:brush xml:id="br0">
      <inkml:brushProperty name="width" value="0.025" units="cm"/>
      <inkml:brushProperty name="height" value="0.025" units="cm"/>
      <inkml:brushProperty name="color" value="#E71224"/>
    </inkml:brush>
  </inkml:definitions>
  <inkml:trace contextRef="#ctx0" brushRef="#br0">1 179 12908,'0'0'9679,"5"-8"-7832,2-1-1498,2 1-1,-1 0 1,1 0 0,0 0 0,0 1-1,1 1 1,0-1 0,1 2 0,-1-1 0,1 1-1,13-4 1,35-17-512,-25 10 231,42-14 1,-66 27-1933,1 0 1,-1 1 0,1 0 0,20-1 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4.083"/>
    </inkml:context>
    <inkml:brush xml:id="br0">
      <inkml:brushProperty name="width" value="0.025" units="cm"/>
      <inkml:brushProperty name="height" value="0.025" units="cm"/>
      <inkml:brushProperty name="color" value="#E71224"/>
    </inkml:brush>
  </inkml:definitions>
  <inkml:trace contextRef="#ctx0" brushRef="#br0">15 120 5733,'-2'1'527,"1"-1"-1,1 1 0,-1-1 1,0 1-1,0 0 1,0 0-1,0 0 0,0-1 1,1 1-1,-1 0 0,0 0 1,1 0-1,-1 0 0,1 0 1,-1 0-1,1 0 0,-1 0 1,1 1-1,0-1 0,-1 2 1,2-2-277,-1-1 0,1 0 0,0 1 1,0-1-1,-1 1 0,1-1 0,0 0 1,0 0-1,-1 1 0,1-1 0,0 0 1,0 0-1,-1 0 0,1 0 0,0 0 1,0 0-1,0 0 0,-1 0 0,1 0 1,0-1-1,1 1 0,53-17 2340,31-36-1452,-18 10-2170,-21 20-3974,-39 19 852,-2 0-2161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4.602"/>
    </inkml:context>
    <inkml:brush xml:id="br0">
      <inkml:brushProperty name="width" value="0.025" units="cm"/>
      <inkml:brushProperty name="height" value="0.025" units="cm"/>
      <inkml:brushProperty name="color" value="#E71224"/>
    </inkml:brush>
  </inkml:definitions>
  <inkml:trace contextRef="#ctx0" brushRef="#br0">0 52 7815,'0'0'12215,"2"10"-11292,-1 1-627,10 53 538,-11-61-735,1 0 0,0 0 1,-1 0-1,1 0 1,1 0-1,-1 0 0,0 0 1,1 0-1,-1 0 0,1-1 1,0 1-1,0 0 0,0-1 1,0 0-1,1 1 0,3 2 1,-4-5-3,0 1 0,0-1-1,0 0 1,1 0 0,-1 0 0,0-1 0,0 1 0,0 0 0,0-1 0,0 1-1,0-1 1,0 0 0,0 1 0,0-1 0,0 0 0,0 0 0,0-1-1,-1 1 1,1 0 0,0 0 0,-1-1 0,1 1 0,-1-1 0,1 0 0,0-2-1,35-45 304,-36 47-382,46-71 617,-41 135 43,-6-56-669,3 28 60,6-28 38,9-17 98,94-120 19,-112 130-229,0 1 0,0 0 0,0-1 0,1 1 1,-1 0-1,0-1 0,0 1 0,0 0 0,1 0 0,-1-1 0,0 1 0,0 0 0,1 0 0,-1-1 1,0 1-1,0 0 0,1 0 0,-1 0 0,0-1 0,1 1 0,-1 0 0,0 0 0,1 0 0,-1 0 0,0 0 1,1 0-1,-1 0 0,0 0 0,1 0 0,-1 0 0,0 0 0,1 0 0,-1 0 0,1 0 0,-1 0 1,0 0-1,1 0 0,-1 0 0,0 1 0,0-1 0,1 0 0,-1 0 0,0 0 0,1 0 0,-1 1 0,0-1 1,0 0-1,1 0 0,-1 1 0,1 23-25,-12 28-442,2-31-326,4-15-2823,2-28-17478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4.951"/>
    </inkml:context>
    <inkml:brush xml:id="br0">
      <inkml:brushProperty name="width" value="0.025" units="cm"/>
      <inkml:brushProperty name="height" value="0.025" units="cm"/>
      <inkml:brushProperty name="color" value="#E71224"/>
    </inkml:brush>
  </inkml:definitions>
  <inkml:trace contextRef="#ctx0" brushRef="#br0">0 1 9577,'0'0'5605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8.924"/>
    </inkml:context>
    <inkml:brush xml:id="br0">
      <inkml:brushProperty name="width" value="0.025" units="cm"/>
      <inkml:brushProperty name="height" value="0.025" units="cm"/>
    </inkml:brush>
  </inkml:definitions>
  <inkml:trace contextRef="#ctx0" brushRef="#br0">111 0 7015,'0'0'18342,"-9"14"-18187,8-13-149,-9 14 59,1 1 1,0 0 0,1 0 0,1 1 0,-8 23 0,7-9 262,-1-1 130,1 0 1,2 1 0,1-1-1,-2 36 1,7-65-444,0 0 1,0 0-1,0 1 1,0-1-1,0 0 0,1 0 1,-1 1-1,0-1 1,0 0-1,1 0 1,-1 0-1,1 1 1,-1-1-1,1 0 1,0 0-1,-1 0 1,1 0-1,0 0 0,0 0 1,-1 0-1,1 0 1,0 0-1,0-1 1,0 1-1,0 0 1,0 0-1,1-1 1,-1 1-1,0-1 1,0 1-1,0-1 1,0 1-1,1-1 0,-1 0 1,0 0-1,0 0 1,1 1-1,-1-1 1,0 0-1,0 0 1,1-1-1,-1 1 1,0 0-1,0 0 1,1-1-1,-1 1 0,0 0 1,0-1-1,2 0 1,5-2 95,-1 0 1,1 0-1,-1-1 1,1 0-1,-1 0 1,9-8-1,30-31-10,-2-1-1,-2-3 0,-3-2 1,46-71-1,-76 107-483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5.297"/>
    </inkml:context>
    <inkml:brush xml:id="br0">
      <inkml:brushProperty name="width" value="0.025" units="cm"/>
      <inkml:brushProperty name="height" value="0.025" units="cm"/>
      <inkml:brushProperty name="color" value="#E71224"/>
    </inkml:brush>
  </inkml:definitions>
  <inkml:trace contextRef="#ctx0" brushRef="#br0">45 1 15631,'0'0'5861,"-5"9"-4740,4-8-1106,-4 7 186,0 1 0,0 0 0,1 1-1,0-1 1,0 1 0,1 0 0,0 0 0,1 0 0,-2 18 0,5-27-194,-1-1 0,0 0 0,0 1 0,0-1 1,1 0-1,-1 1 0,0-1 0,1 0 0,-1 1 0,0-1 1,0 0-1,1 0 0,-1 1 0,0-1 0,1 0 1,-1 0-1,1 0 0,-1 1 0,0-1 0,1 0 0,-1 0 1,1 0-1,-1 0 0,0 0 0,1 0 0,-1 0 0,1 0 1,-1 0-1,0 0 0,1 0 0,-1 0 0,1 0 1,-1 0-1,1 0 0,-1-1 0,0 1 0,1 0 0,-1 0 1,0 0-1,1-1 0,-1 1 0,0 0 0,1 0 1,-1-1-1,1 1 0,19-12 100,29-42-58,-45 50-19,-1 0 0,0 0 0,0 0 0,0-1-1,0 1 1,-1-1 0,0 0 0,0 1 0,2-8-1,-11 118 1520,7-105-1546,0 0 0,0 0 0,1-1 0,-1 1 0,0 0 0,0-1 0,1 1 1,-1 0-1,1-1 0,-1 1 0,1 0 0,-1-1 0,1 1 0,-1-1 1,1 1-1,-1-1 0,1 1 0,-1-1 0,1 1 0,0-1 0,-1 0 0,1 1 1,0-1-1,-1 0 0,1 0 0,0 1 0,0-1 0,-1 0 0,1 0 1,0 0-1,0 0 0,-1 0 0,1 0 0,0 0 0,0 0 0,-1 0 0,1-1 1,0 1-1,0 0 0,-1 0 0,1-1 0,0 1 0,-1 0 0,1-1 1,0 1-1,-1 0 0,1-1 0,-1 1 0,2-2 0,32-20-667,-4-17-3029,-22 24-460,-1-1-3413,-4 9 2378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5.644"/>
    </inkml:context>
    <inkml:brush xml:id="br0">
      <inkml:brushProperty name="width" value="0.025" units="cm"/>
      <inkml:brushProperty name="height" value="0.025" units="cm"/>
      <inkml:brushProperty name="color" value="#E71224"/>
    </inkml:brush>
  </inkml:definitions>
  <inkml:trace contextRef="#ctx0" brushRef="#br0">1 1 5958,'0'0'11472,"7"0"-10164,-6 0-1302,1 0 83,0 0 0,-1 0 0,1 0 0,0 0 0,0 0 0,-1 0-1,1 0 1,0 0 0,0 1 0,-1-1 0,1 1 0,0-1 0,-1 1-1,1 0 1,-1 0 0,1 0 0,-1 0 0,1 0 0,-1 0 0,0 0-1,1 0 1,-1 0 0,0 1 0,0-1 0,0 0 0,0 1 0,0-1-1,0 1 1,0-1 0,-1 1 0,1 0 0,0-1 0,-1 1 0,1 0 0,-1-1-1,0 1 1,0 0 0,1 0 0,-1-1 0,0 1 0,-1 0 0,1 2-1,-1 5 595,0 0-1,0 0 0,-1 0 0,0 0 1,-6 15-1,-5 26 931,13-49-1605,-1 0 0,1 0-1,0 0 1,0 0 0,0 0 0,0 0-1,0 0 1,0 0 0,0 0 0,0 0 0,0-1-1,0 1 1,0 0 0,1 0 0,-1 0-1,0 0 1,1 0 0,-1 0 0,1-1-1,-1 1 1,1 0 0,-1 0 0,1-1 0,-1 1-1,1 0 1,0 0 0,-1-1 0,1 1-1,0-1 1,0 1 0,0-1 0,-1 1 0,2 0-1,1-1 15,0 0 1,0 1-1,0-1 0,0 0 0,0 0 0,0-1 0,0 1 1,0 0-1,0-1 0,5-2 0,10-3-472,-1-1-1,24-14 1,-33 18-790,18-10-1385,-17 7-8965</inkml:trace>
  <inkml:trace contextRef="#ctx0" brushRef="#br0" timeOffset="1">129 144 4740,'-8'1'2114,"-1"0"-1427,0 0 391,0 0 0,-1 0 0,1-1-1,0 0 1,0 0 0,-16-4 0,25 4-925,-1 0 1,1 0-1,0 0 0,-1 0 0,1 0 0,0 0 1,0-1-1,-1 1 0,1 0 0,0 0 0,-1 0 1,1 0-1,0-1 0,0 1 0,-1 0 0,1 0 1,0-1-1,0 1 0,0 0 0,-1 0 0,1-1 1,0 1-1,0 0 0,0-1 0,0 1 0,0 0 0,-1 0 1,1-1-1,0 1 0,0 0 0,0-1 0,0 1 1,0 0-1,0-1 0,0 1 0,0 0 0,0-1 1,0 1-1,0 0 0,1-1 0,11-10 2279,18-3-1391,2 3-1016,27-11 398,-26 0-9552,-23 11-3699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6.683"/>
    </inkml:context>
    <inkml:brush xml:id="br0">
      <inkml:brushProperty name="width" value="0.025" units="cm"/>
      <inkml:brushProperty name="height" value="0.025" units="cm"/>
      <inkml:brushProperty name="color" value="#E71224"/>
    </inkml:brush>
  </inkml:definitions>
  <inkml:trace contextRef="#ctx0" brushRef="#br0">1 1 4965,'0'0'17083,"2"8"-16507,18 139 1935,-14-94-1324,11 55 0,-16-104-1073,0 0 0,0-1-1,0 1 1,0 0 0,1-1 0,0 1 0,0-1 0,0 1 0,0-1 0,0 0 0,0 0 0,1 0 0,0 0 0,-1 0-1,1-1 1,6 5 0,-7-7-56,0 1-1,0 0 0,0-1 0,0 1 1,0-1-1,0 0 0,0 1 0,0-1 1,0 0-1,0 0 0,1-1 0,-1 1 1,0 0-1,0-1 0,0 1 0,0-1 1,0 0-1,0 1 0,0-1 0,0 0 1,-1 0-1,1 0 0,0-1 1,0 1-1,-1 0 0,1-1 0,-1 1 1,1-1-1,-1 1 0,0-1 0,2-2 1,13-20 76,0 0-1,-2-1 1,-1 0 0,-1-1 0,-1 0 0,-1-1 0,6-31 0,-13 50-143,5-11-1751,-7 29-3508,-8 33-8006,-3-21 2165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7.160"/>
    </inkml:context>
    <inkml:brush xml:id="br0">
      <inkml:brushProperty name="width" value="0.025" units="cm"/>
      <inkml:brushProperty name="height" value="0.025" units="cm"/>
      <inkml:brushProperty name="color" value="#E71224"/>
    </inkml:brush>
  </inkml:definitions>
  <inkml:trace contextRef="#ctx0" brushRef="#br0">1 232 4837,'0'0'15513,"5"-10"-14168,2-7-1008,0-2 253,1 1 1,15-26 0,-22 43-534,0-1-1,0 1 1,0 0 0,0 0 0,1-1 0,-1 1 0,0 0-1,1 0 1,-1 0 0,0 0 0,1 1 0,-1-1-1,1 0 1,-1 0 0,1 1 0,-1-1 0,1 1-1,0 0 1,-1-1 0,1 1 0,0 0 0,-1 0 0,1 0-1,0 0 1,-1 0 0,1 0 0,0 1 0,-1-1-1,1 0 1,-1 1 0,1-1 0,0 1 0,-1 0-1,1 0 1,-1-1 0,2 3 0,2-1 35,-1-1-1,1 1 1,0-1 0,0 0-1,0 0 1,7 0 0,-8-1-56,0 0-1,-1-1 1,1 0 0,0 0 0,-1 0-1,1 0 1,-1 0 0,1-1 0,-1 1 0,0-1-1,0 0 1,0 0 0,1 0 0,-2-1-1,1 1 1,0-1 0,0 1 0,-1-1 0,0 0-1,4-6 1,-2 4-5,-1-1 1,0 0-1,0 0 0,-1 0 0,1 0 1,-1-1-1,-1 1 0,1-1 0,-1 1 1,0-1-1,0-6 0,-16 36-36,15-21 3,-14 57 189,13-55-126,0 1 1,0 0-1,1-1 0,0 1 1,0 0-1,0-1 0,0 1 0,1 0 1,0-1-1,2 8 0,-2-11-54,-1 0 1,1 0-1,0 1 0,0-1 0,0 0 0,0 0 0,1 0 0,-1-1 0,0 1 0,0 0 0,0 0 0,1-1 1,-1 1-1,0 0 0,1-1 0,-1 1 0,0-1 0,1 0 0,-1 0 0,1 1 0,-1-1 0,1 0 0,-1 0 1,1 0-1,-1 0 0,0-1 0,1 1 0,-1 0 0,1-1 0,-1 1 0,0 0 0,1-1 0,-1 0 0,2 0 1,4-2 20,-1 0 0,1 0 0,-1-1 0,0 0 0,8-6 0,-4 2-163,-8 7 23,1-1 0,-1 0 0,0 0 0,1 0 0,-1 0 0,0 0 0,0-1 0,-1 1 0,1 0 0,1-4 0,-2 5-1009,-4 1-3500,-16 0 7,7 0-1718</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7.533"/>
    </inkml:context>
    <inkml:brush xml:id="br0">
      <inkml:brushProperty name="width" value="0.025" units="cm"/>
      <inkml:brushProperty name="height" value="0.025" units="cm"/>
      <inkml:brushProperty name="color" value="#E71224"/>
    </inkml:brush>
  </inkml:definitions>
  <inkml:trace contextRef="#ctx0" brushRef="#br0">1 1 18001,'0'0'6246,"36"13"-24407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7.861"/>
    </inkml:context>
    <inkml:brush xml:id="br0">
      <inkml:brushProperty name="width" value="0.025" units="cm"/>
      <inkml:brushProperty name="height" value="0.025" units="cm"/>
      <inkml:brushProperty name="color" value="#E71224"/>
    </inkml:brush>
  </inkml:definitions>
  <inkml:trace contextRef="#ctx0" brushRef="#br0">50 0 13004,'0'0'11868,"-6"9"-10966,3-4-814,-2 1 4,0 0 1,1 0-1,0 0 0,0 1 0,1 0 1,0 0-1,0 0 0,1 0 1,0 0-1,0 0 0,-2 13 1,5-19-89,0 0 1,0 0 0,0-1-1,0 1 1,0 0 0,0 0-1,0-1 1,0 1 0,1-1 0,-1 1-1,0-1 1,0 1 0,0-1-1,1 0 1,-1 1 0,0-1-1,0 0 1,1 0 0,-1 0 0,0 0-1,0 0 1,1 0 0,-1 0-1,0-1 1,2 0 0,37-3 59,-22-2-59,-13 4-93,-1 0 1,1 0-1,0 0 1,0 1 0,-1 0-1,1 0 1,0 0-1,0 1 1,0-1 0,0 1-1,0 1 1,10 0 0,-15 0 88,1 0 0,0 0 1,-1-1-1,1 1 1,-1 0-1,1 0 0,-1 0 1,1 0-1,-1 0 1,0 0-1,0 0 0,1 0 1,-1 0-1,0 0 1,0 0-1,0 0 0,0 0 1,0 0-1,0 0 1,0 0-1,0 0 0,0 0 1,-1 0-1,1 0 1,0 0-1,-1 0 0,1 0 1,-1 0-1,-12 27 524,4-11-51,-21 31 1107,29-46-1529,0 0 0,-1 0 0,1 0 0,-1 0 0,0-1 0,1 1 0,-1-1 0,0 1 0,0-1 0,0 0 0,0 1 0,0-1 0,0 0 0,-1 0 0,1-1 0,0 1 0,-1 0 0,-2 0 0,4-4-385,-1 1 0,1 0 0,0-1 0,0 1 0,1-1 0,-1 1 0,1-1 0,-1 1 0,1-1 0,0 1 0,0-1 0,0 0 0,0 1 0,0-1 0,1-3 0,-1 1-1001,0 0-137,1 0 1,-1 0-1,1 0 0,0 1 0,0-1 1,1 0-1,3-8 0,6-12-9382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18:38.255"/>
    </inkml:context>
    <inkml:brush xml:id="br0">
      <inkml:brushProperty name="width" value="0.025" units="cm"/>
      <inkml:brushProperty name="height" value="0.025" units="cm"/>
      <inkml:brushProperty name="color" value="#E71224"/>
    </inkml:brush>
  </inkml:definitions>
  <inkml:trace contextRef="#ctx0" brushRef="#br0">53 105 10250,'0'0'8893,"8"-4"-6773,0 1-1450,-1-1-1,0-1 1,0 1 0,-1-1-1,9-8 1,-12 10-381,0 0-1,-1 1 0,1-1 1,-1-1-1,0 1 0,1 0 1,-2-1-1,1 1 0,0-1 1,-1 1-1,1-1 0,-1 0 1,0 1-1,-1-1 1,1 0-1,0-5 0,-3 8-272,0 0 0,0 1 0,-1-1 0,1 1 0,0 0 0,0-1 0,0 1 0,0 0 0,-1 0 0,1 1 0,0-1 0,0 0 0,0 1 0,0-1 0,0 1 0,-4 1 0,-1 2-3,0 1-1,1 0 0,0 0 1,0 0-1,0 1 0,0 0 1,1 0-1,0 1 0,0-1 0,1 1 1,0 0-1,-6 12 0,6-10 100,0 0 1,1 1-1,0-1 0,0 1 0,1-1 0,0 1 0,1 0 0,0 0 1,0 0-1,2 9 0,-1-17-104,0 0 1,1-1 0,-1 1 0,0-1-1,1 1 1,0-1 0,-1 1-1,1-1 1,0 0 0,0 1-1,0-1 1,0 0 0,0 1-1,0-1 1,0 0 0,0 0-1,0 0 1,0 0 0,1 0-1,-1 0 1,3 1 0,0-1 7,0 1 1,0-1 0,1 1 0,-1-1-1,0 0 1,1-1 0,7 1-1,-1-1-110,0 0 0,0-1 0,0 0 0,0-1 0,19-6 0,11-13-2037,-18 1-2769,-11 2-1357</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01.155"/>
    </inkml:context>
    <inkml:brush xml:id="br0">
      <inkml:brushProperty name="width" value="0.025" units="cm"/>
      <inkml:brushProperty name="height" value="0.025" units="cm"/>
      <inkml:brushProperty name="color" value="#E71224"/>
    </inkml:brush>
  </inkml:definitions>
  <inkml:trace contextRef="#ctx0" brushRef="#br0">77 100 4388,'0'0'14691,"12"-1"-14466,440-45 143,-618 30 555,-209 1 113,910 15-1741,-925 2 1640,385-2-1245,-15 0 575,20 0-379,-1 1 1,1-1 0,0 0 0,0 0-1,-1 0 1,1 0 0,0 0 0,0 0-1,-1 0 1,1 0 0,0 0 0,0 0 0,-1 0-1,1-1 1,0 1 0,0 0 0,0 0-1,-1 0 1,1 0 0,0 0 0,0 0 0,-1 0-1,1-1 1,0 1 0,0 0 0,0 0-1,0 0 1,-1 0 0,1-1 0,0 1-1,0 0 1,0 0 0,0-1 0,0 1 0,-1 0-1,1 0 1,0-1 0,0 1 0,0 0-1,0 0 1,0 0 0,0-1 0,0 1 0,0 0-1,0 0 1,0-1 0,0 1 0,0 0-1,0 0 1,0-1 0,0 1 0,1 0 0,-1 0-1,0-1 1,12-15-8556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02.346"/>
    </inkml:context>
    <inkml:brush xml:id="br0">
      <inkml:brushProperty name="width" value="0.025" units="cm"/>
      <inkml:brushProperty name="height" value="0.025" units="cm"/>
      <inkml:brushProperty name="color" value="#E71224"/>
    </inkml:brush>
  </inkml:definitions>
  <inkml:trace contextRef="#ctx0" brushRef="#br0">117 49 3299,'0'0'886,"-8"0"1853,-39-2-226,-14-3 5555,206 14-7357,131 3-446,-42-12-227,-456-16 832,-10 14-139,333-17-2423,-58 9-772,64-6 1,-131 20 2119,0 0 1,0 2-1,-22 8 1,-44 10-3702,45-17-4037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32.563"/>
    </inkml:context>
    <inkml:brush xml:id="br0">
      <inkml:brushProperty name="width" value="0.025" units="cm"/>
      <inkml:brushProperty name="height" value="0.025" units="cm"/>
      <inkml:brushProperty name="color" value="#E71224"/>
    </inkml:brush>
  </inkml:definitions>
  <inkml:trace contextRef="#ctx0" brushRef="#br0">389 73 2114,'0'0'10127,"3"-8"-6454,12-27-1885,-15 34-1691,0 0 1,1 0-1,-1 0 0,0 0 0,0 1 1,0-1-1,0 0 0,0 0 1,0 0-1,0 0 0,0 0 0,0 0 1,0 0-1,-1 0 0,1 0 1,0 0-1,0 0 0,-1 1 0,1-1 1,-1 0-1,1 0 0,-1 0 0,1 0 1,-1 1-1,1-1 0,-1 0 1,0 1-1,0-1 0,1 0 0,-1 1 1,0-1-1,0 1 0,1-1 0,-1 1 1,0 0-1,0-1 0,0 1 1,0 0-1,0 0 0,0-1 0,0 1 1,0 0-1,0 0 0,0 0 1,1 0-1,-1 0 0,-2 1 0,-45 2 1053,30 3-949,1 0 0,0 0 0,1 2 0,-1 0 0,1 1 0,-21 16 1,13-8 121,1 2 0,0 0 1,-23 29-1,35-36-216,1 1 0,1 0 0,0 0 1,1 1-1,-8 20 0,13-27-86,0 0 1,1 0 0,-1 0-1,2 0 1,-1 0-1,1 0 1,0 0-1,1 1 1,-1-1 0,1 0-1,1 1 1,0-1-1,0 0 1,2 8-1,-2-12-26,1 0-1,-1-1 0,1 1 0,0 0 0,0-1 1,0 1-1,0-1 0,1 0 0,-1 0 0,0 0 1,1 0-1,0 0 0,-1 0 0,1-1 0,0 1 0,0-1 1,0 0-1,0 0 0,0 0 0,0 0 0,0 0 1,6 0-1,8 1-511,1 0 0,31-2 0,-38 0 82,2 0-518,1-1 0,0 0-1,-1-1 1,0-1 0,1 0 0,-1-1 0,0 0-1,13-8 1,10-7-4967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59.271"/>
    </inkml:context>
    <inkml:brush xml:id="br0">
      <inkml:brushProperty name="width" value="0.025" units="cm"/>
      <inkml:brushProperty name="height" value="0.025" units="cm"/>
    </inkml:brush>
  </inkml:definitions>
  <inkml:trace contextRef="#ctx0" brushRef="#br0">1 1 18001,'0'0'8008,"32"49"-6343,-11-38-928,-1 2-609,3 2-128,2-2-1569,-5-4-3012,-4-3-4355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33.781"/>
    </inkml:context>
    <inkml:brush xml:id="br0">
      <inkml:brushProperty name="width" value="0.025" units="cm"/>
      <inkml:brushProperty name="height" value="0.025" units="cm"/>
      <inkml:brushProperty name="color" value="#E71224"/>
    </inkml:brush>
  </inkml:definitions>
  <inkml:trace contextRef="#ctx0" brushRef="#br0">175 100 6406,'0'0'15198,"-5"-5"-14317,4 3-781,-1 0 0,1 0-1,-1 0 1,0 1 0,1-1-1,-1 1 1,0-1 0,0 1-1,0 0 1,-1 0 0,1 0-1,0 0 1,0 0 0,-1 1 0,1-1-1,0 0 1,-4 1 0,1 0 73,1 0 0,-1 1 0,1-1 0,-1 1 1,1 0-1,0 1 0,-1-1 0,1 1 0,0 0 1,-5 3-1,3-2-73,1 0 0,-1 1 1,1 0-1,0 0 0,1 0 0,-1 0 0,1 1 1,0 0-1,0 0 0,0 0 0,0 0 1,1 1-1,0 0 0,0-1 0,1 1 1,0 0-1,0 0 0,0 0 0,0 1 1,1-1-1,0 0 0,1 0 0,-1 1 1,1-1-1,1 1 0,1 11 0,-2-17-91,1 0 1,-1 1-1,1-1 0,-1 0 0,1 0 0,0 1 0,-1-1 1,1 0-1,0 0 0,0 0 0,0 0 0,0 0 0,0 0 1,0 0-1,0-1 0,1 1 0,-1 0 0,0 0 0,0-1 1,1 1-1,-1-1 0,0 1 0,1-1 0,-1 0 0,0 1 0,1-1 1,-1 0-1,1 0 0,-1 0 0,0 0 0,1 0 0,-1 0 1,0-1-1,1 1 0,-1 0 0,0-1 0,3 0 0,1 0 29,0-1 0,0 0 0,0 0 0,0 0 0,-1 0-1,1-1 1,0 0 0,5-5 0,-2 0 1,0 0-1,-1 0 1,0-1-1,-1-1 1,0 1 0,0-1-1,-1 0 1,-1 0 0,1 0-1,-1-1 1,-1 0-1,0 1 1,-1-1 0,0 0-1,-1-1 1,1-13 0,-2 24-43,1 0 0,-1 0 1,1 0-1,0 1 1,-1-1-1,1 0 0,0 0 1,-1 1-1,1-1 0,0 0 1,0 1-1,0-1 1,-1 1-1,1-1 0,0 1 1,0-1-1,0 1 0,0 0 1,0-1-1,0 1 1,0 0-1,0 0 0,0 0 1,0 0-1,0 0 0,0 0 1,0 0-1,2 0 1,43 1-155,-32-1 132,9 0 42,-16-1-28,1 1 1,-1 0 0,1 0-1,-1 1 1,1 0 0,-1 0 0,10 3-1,-15-3 9,0 1 0,1-1 0,-1 0 0,0 1 0,-1 0 0,1-1 0,0 1 0,0 0 0,-1 0 0,1 0 0,-1 0 0,0 0 0,1 0 0,-1 0 0,0 0 0,0 0 0,0 1 0,-1-1 0,1 1-1,-1-1 1,1 0 0,-1 1 0,0-1 0,1 1 0,-1-1 0,-1 1 0,1 2 0,0 5 88,0 0 0,-1 1-1,0-1 1,-1 0 0,0 0 0,0 0-1,-6 13 1,10-32 66,-1-1 0,-1 1 0,1-1 0,-2 1 0,1-1 0,-4-15 0,2 2-87,-6-62-117,8 85 5,82 15-3134,-42-19-3094,-14-8-1963,-11 1 1272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34.356"/>
    </inkml:context>
    <inkml:brush xml:id="br0">
      <inkml:brushProperty name="width" value="0.025" units="cm"/>
      <inkml:brushProperty name="height" value="0.025" units="cm"/>
      <inkml:brushProperty name="color" value="#E71224"/>
    </inkml:brush>
  </inkml:definitions>
  <inkml:trace contextRef="#ctx0" brushRef="#br0">51 0 9097,'0'0'12913,"-3"8"-12651,-44 95 4249,47-103-4479,0 0 0,0 1 0,0-1 0,0 0 0,0 0-1,0 1 1,0-1 0,0 0 0,0 0 0,0 1 0,0-1 0,0 0 0,0 1 0,0-1 0,0 0 0,0 0 0,0 1 0,0-1 0,0 0 0,1 0 0,-1 1 0,0-1 0,0 0 0,0 0 0,0 0 0,1 1 0,-1-1 0,0 0 0,0 0 0,0 0 0,1 1 0,-1-1 0,0 0 0,0 0 0,1 0 0,-1 0 0,0 0 0,0 0-1,1 0 1,15 1 572,16-9-260,-22 2-318,-1 0-1,0 0 1,0-1 0,-1 0 0,12-14-1,24-18 56,-44 39-82,0 0 1,0 0-1,0 0 1,0-1-1,1 1 1,-1 0-1,0 0 1,0 0 0,0 0-1,0 0 1,0 0-1,0 0 1,0 0-1,1 0 1,-1 0-1,0 0 1,0 0-1,0 0 1,0 0 0,0 0-1,0 0 1,1 0-1,-1 0 1,0 0-1,0 0 1,0 0-1,0 0 1,0 0-1,0 1 1,0-1 0,0 0-1,1 0 1,-1 0-1,0 0 1,0 0-1,0 0 1,0 0-1,0 0 1,0 0-1,0 0 1,0 1 0,0-1-1,0 0 1,0 0-1,0 0 1,0 0-1,1 0 1,-1 0-1,0 0 1,0 1-1,0-1 1,0 0 0,0 0-1,0 0 1,0 0-1,0 0 1,0 0-1,-1 1 1,1-1-1,0 0 1,0 0-1,0 0 1,-1 15 152,-7 15 275,7-28-403,0-1 1,1 0 0,-1 0 0,1 0 0,-1 1 0,1-1-1,-1 0 1,1 0 0,0 1 0,-1-1 0,1 0 0,0 1 0,0-1-1,0 0 1,0 1 0,0-1 0,1 0 0,-1 1 0,0-1 0,1 0-1,-1 1 1,0-1 0,1 0 0,0 2 0,0-3-9,0 1 0,1 0 0,-1-1 0,0 1 0,0-1 0,1 0 1,-1 1-1,0-1 0,0 0 0,1 0 0,-1 1 0,0-1 0,1 0 0,-1-1 0,0 1 1,0 0-1,1 0 0,-1 0 0,2-1 0,8-2-34,-1-1 0,0 0 0,0 0 1,15-10-1,48-33-495,-72 48 526,-1 0 1,1 0-1,0 0 0,-1 0 0,1 0 0,-1 0 0,1 1 1,-1-1-1,0 0 0,1 0 0,-1 1 0,0-1 1,0 0-1,0 1 0,0-1 0,0 0 0,0 1 0,-1 1 1,6 22 477,37-24-2632,-33-2-2597,1 1-3987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34.778"/>
    </inkml:context>
    <inkml:brush xml:id="br0">
      <inkml:brushProperty name="width" value="0.025" units="cm"/>
      <inkml:brushProperty name="height" value="0.025" units="cm"/>
      <inkml:brushProperty name="color" value="#E71224"/>
    </inkml:brush>
  </inkml:definitions>
  <inkml:trace contextRef="#ctx0" brushRef="#br0">59 60 3940,'0'0'15001,"1"-5"-12946,1-12-871,-6 12 81,-15 22 1280,13-11-2099,1 1 0,1 0 0,-1 0 0,1 1 0,1-1 0,-1 1 1,-1 8-1,4-14-408,1-1 0,-1 1 0,1 0 0,0-1 0,0 1 0,0 0 0,0-1 0,0 1 0,0-1 0,0 1 0,1 0 0,-1-1 0,0 1 0,1-1 0,0 1 0,-1-1 0,1 1 0,0-1 0,-1 1 0,1-1 0,0 0 0,0 1 0,0-1 0,0 0 0,1 0 0,-1 0 0,0 0 0,0 0 0,1 0 0,-1 0 0,1 0 0,1 1 0,2-1-12,0 0-1,0 0 0,0-1 0,0 1 0,0-1 1,0 0-1,1-1 0,-1 1 0,0-1 1,5-1-1,-3 0-28,0-1 0,0 0 0,0 0 0,-1 0 0,1-1 0,-1 0-1,0-1 1,0 1 0,-1-1 0,1 0 0,-1 0 0,7-9 0,-8 10-8,-1-1 1,1 1-1,-1-1 0,0 1 0,0-1 0,-1 0 0,0 0 0,1-1 1,-1 1-1,-1 0 0,1-1 0,-1 1 0,0-1 0,0 1 0,-1-1 1,0 1-1,0-8 0,0 13 6,-1-1 0,1 1 0,0 0 0,0 0 0,-1-1 0,1 1 0,0 0-1,-1 0 1,1 0 0,0-1 0,-1 1 0,1 0 0,0 0 0,-1 0 0,1 0 0,0 0 0,-1 0 0,1 0 0,0 0 0,-1 0 0,1 0 0,0 0 0,-1 0 0,1 0 0,-1 0 0,1 0 0,0 0 0,-1 0 0,1 0 0,0 0-1,-1 1 1,1-1 0,0 0 0,-1 0 0,1 0 0,0 1 0,0-1 0,-1 0 0,1 0 0,0 1 0,0-1 0,-1 0 0,1 0 0,0 1 0,0 0 0,-14 12-110,7-3 36,0 1 0,1 0 0,1 0 0,0 0 0,0 1 0,-4 21 1,7 14-3684,2-46 3358,0 0-1,1 0 1,-1 1 0,0-1-1,1 0 1,-1 0-1,1 0 1,-1 1-1,1-1 1,0 0-1,-1 0 1,1 0-1,0 0 1,0 0-1,0 0 1,0 0-1,0-1 1,0 1-1,0 0 1,0 0-1,0-1 1,0 1-1,0-1 1,0 1-1,2 0 1,16 6-12072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35.768"/>
    </inkml:context>
    <inkml:brush xml:id="br0">
      <inkml:brushProperty name="width" value="0.025" units="cm"/>
      <inkml:brushProperty name="height" value="0.025" units="cm"/>
      <inkml:brushProperty name="color" value="#E71224"/>
    </inkml:brush>
  </inkml:definitions>
  <inkml:trace contextRef="#ctx0" brushRef="#br0">0 34 10122,'5'-13'2178,"-5"3"576,4 3 97,0 3-737,-3 4-320,5 2-577,-3 16-513,-1 8 97,-2 5-288,4 10-257,1 4-192,-5 2-64,0 3 32,0 3-641,0-1-1440,0-4-1763,0-8-3491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0:36.097"/>
    </inkml:context>
    <inkml:brush xml:id="br0">
      <inkml:brushProperty name="width" value="0.025" units="cm"/>
      <inkml:brushProperty name="height" value="0.025" units="cm"/>
      <inkml:brushProperty name="color" value="#E71224"/>
    </inkml:brush>
  </inkml:definitions>
  <inkml:trace contextRef="#ctx0" brushRef="#br0">6 0 14286,'0'0'9000,"-5"56"-8936,5-44-640,0-3-3364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1.585"/>
    </inkml:context>
    <inkml:brush xml:id="br0">
      <inkml:brushProperty name="width" value="0.025" units="cm"/>
      <inkml:brushProperty name="height" value="0.025" units="cm"/>
      <inkml:brushProperty name="color" value="#E71224"/>
    </inkml:brush>
  </inkml:definitions>
  <inkml:trace contextRef="#ctx0" brushRef="#br0">16 155 3075,'0'0'886,"1"-9"689,2-34 1296,-2 34 9019,-13 107-11246,5 1 0,6 102 0,1-195-585,1 1-1,0-1 1,0 1-1,1-1 1,0 1 0,0-1-1,0 0 1,1 0-1,0 0 1,4 6 0,-6-11 2,-1 1 1,1-1-1,0 0 1,0 0-1,0 0 1,0 0 0,0 0-1,0-1 1,0 1-1,1 0 1,-1 0-1,0-1 1,0 1-1,1-1 1,-1 1 0,0-1-1,1 1 1,-1-1-1,0 0 1,3 0-1,-1 0 36,-1-1 0,0 1 0,0-1 0,0 0 0,0 0 0,0 0 0,0 0 0,0 0 0,0 0 0,0-1 0,0 1 0,-1-1 0,1 1 0,0-1 0,-1 0 0,0 0 0,2-2 1,16-22 569,-1-2 1,-2 1 0,-1-2 0,21-56-1,-19 35-148,-2-1 0,10-63 0,-20 80-234,-2-70 1,-3 101-286,0 3-126,0-1-1,-1 1 1,1-1-1,0 1 1,-1-1-1,1 1 1,-1 0-1,1-1 1,-1 1-1,1 0 1,-1-1-1,1 1 1,-1 0-1,1-1 1,-1 1-1,1 0 1,-1 0-1,0 0 1,1 0-1,-1-1 1,1 1-1,-1 0 1,0 0-1,1 0 1,-1 0 0,1 0-1,-1 1 1,0-1-1,1 0 1,-1 0-1,1 0 1,-1 0-1,1 1 1,-2-1-1,1 1-158,0-1 0,0 0-1,-1 0 1,1 1 0,0-1-1,0 1 1,0-1 0,0 1-1,0-1 1,0 1 0,0 0 0,0-1-1,0 1 1,0 0 0,0 0-1,0 0 1,1 0 0,-1-1-1,0 1 1,1 0 0,-2 2 0,0 7-4146,-1 4-1244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2.091"/>
    </inkml:context>
    <inkml:brush xml:id="br0">
      <inkml:brushProperty name="width" value="0.025" units="cm"/>
      <inkml:brushProperty name="height" value="0.025" units="cm"/>
      <inkml:brushProperty name="color" value="#E71224"/>
    </inkml:brush>
  </inkml:definitions>
  <inkml:trace contextRef="#ctx0" brushRef="#br0">43 0 12460,'0'0'9080,"-1"11"-8690,-14 137 82,-12 220 3994,27-367-4448,0-1 0,0 1-1,0-1 1,0 1 0,0-1 0,1 0 0,-1 1-1,0-1 1,0 1 0,0-1 0,0 1-1,0-1 1,1 0 0,-1 1 0,0-1 0,0 1-1,1-1 1,-1 0 0,0 1 0,1-1-1,-1 0 1,0 1 0,1-1 0,-1 0 0,0 0-1,1 1 1,-1-1 0,1 0 0,-1 0-1,0 0 1,1 1 0,-1-1 0,1 0-1,-1 0 1,1 0 0,-1 0 0,1 0 0,-1 0-1,1 0 1,-1 0 0,0 0 0,1 0-1,-1 0 1,1 0 0,-1-1 0,1 1 0,-1 0-1,1 0 1,-1 0 0,0-1 0,1 1-1,-1 0 1,0 0 0,1-1 0,-1 1 0,0 0-1,1-1 1,-1 1 0,25-20 823,1-10-596,-2-2 1,-2-1 0,0 0-1,-3-2 1,0 0-1,-3-1 1,-1-1-1,12-44 1,-24 59-752,-3 13-2342,-13 18-14292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2.452"/>
    </inkml:context>
    <inkml:brush xml:id="br0">
      <inkml:brushProperty name="width" value="0.025" units="cm"/>
      <inkml:brushProperty name="height" value="0.025" units="cm"/>
      <inkml:brushProperty name="color" value="#E71224"/>
    </inkml:brush>
  </inkml:definitions>
  <inkml:trace contextRef="#ctx0" brushRef="#br0">1 0 10762,'0'0'12892,"2"10"-12374,49 188 27,-51-195-825,1 0 0,0-1 0,0 1 0,0 0 0,0 0 0,1 0 0,-1-1 0,1 1 0,0 0-1,2 2 1,-3-4 163,0-1 0,-1 1 0,1-1 0,0 0 0,-1 0 0,1 1 0,0-1 0,0 0 0,-1 0 0,1 0-1,0 0 1,0 0 0,-1 0 0,1 0 0,0 0 0,-1 0 0,1 0 0,0 0 0,0 0 0,-1 0-1,1-1 1,0 1 0,-1 0 0,1-1 0,0 1 0,-1 0 0,1-1 0,0 1 0,-1-1 0,1 1-1,-1-1 1,1 1 0,-1-1 0,1 1 0,-1-1 0,1 0 0,-1 1 0,0-1 0,1 0 0,-1 1 0,0-1-1,0 0 1,1 1 0,-1-1 0,0-1 0,11-19-5243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2.799"/>
    </inkml:context>
    <inkml:brush xml:id="br0">
      <inkml:brushProperty name="width" value="0.025" units="cm"/>
      <inkml:brushProperty name="height" value="0.025" units="cm"/>
      <inkml:brushProperty name="color" value="#E71224"/>
    </inkml:brush>
  </inkml:definitions>
  <inkml:trace contextRef="#ctx0" brushRef="#br0">2 0 12075,'0'0'7191,"0"8"-6379,0 17-219,-2 1-135,2 0-1,1 0 1,7 38-1,-1-55 461,0-19-43,0-20-57,-6 25-761,1-5 122,-1 0 0,1 0 0,-2 0 0,0 0 0,0-1 0,-1 1 0,0 0 0,0 0 0,-5-12 0,2 15-163,6 23-912,-2-16 810,0 1 0,0 0 1,0 0-1,0-1 0,-1 1 0,1 0 0,0-1 0,0 1 1,1 0-1,-1 0 0,0-1 0,0 1 0,0 0 0,0-1 1,1 1-1,-1 0 0,0-1 0,1 1 0,-1 0 0,0-1 0,1 1 1,-1-1-1,1 1 0,-1-1 0,1 1 0,-1-1 0,1 1 1,-1-1-1,1 1 0,0-1 0,-1 0 0,1 1 0,-1-1 0,1 0 1,0 0-1,-1 1 0,1-1 0,0 0 0,1 0 0,2 1-640,1 0 0,-1 0 0,1-1 0,-1 1 0,1-1 0,0 0 0,-1-1 0,1 1 0,-1-1 0,1 0 0,-1 0 0,0 0 0,1 0 0,-1-1 0,6-3 0,13-9-3865</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3.299"/>
    </inkml:context>
    <inkml:brush xml:id="br0">
      <inkml:brushProperty name="width" value="0.025" units="cm"/>
      <inkml:brushProperty name="height" value="0.025" units="cm"/>
      <inkml:brushProperty name="color" value="#E71224"/>
    </inkml:brush>
  </inkml:definitions>
  <inkml:trace contextRef="#ctx0" brushRef="#br0">59 20 5637,'0'0'14008,"-8"11"-12972,5-6-951,-3 1 60,1 1-1,0 0 0,1 1 0,0-1 0,0 1 0,0-1 0,1 1 0,0 0 1,1 0-1,0 1 0,0-1 0,1 0 0,0 1 0,0-1 0,1 10 0,0-18-133,0 1-1,0-1 1,0 1-1,0-1 1,0 1-1,0-1 1,0 1-1,1-1 0,-1 1 1,0-1-1,0 1 1,1-1-1,-1 0 1,0 1-1,1-1 1,-1 0-1,0 1 0,1-1 1,-1 0-1,0 1 1,1-1-1,-1 0 1,1 1-1,-1-1 0,0 0 1,1 0-1,-1 0 1,1 0-1,-1 1 1,1-1-1,-1 0 1,1 0-1,0 0 0,20-7 241,14-19 51,0-22-157,-30 40-152,0 0 0,0 0 0,1 1 0,0-1 0,1 1 0,14-12 0,-21 19 0,0 0 0,0 0 0,0 0 0,1 0 0,-1 0 1,0 0-1,0 0 0,1 0 0,-1-1 0,0 1 0,0 0 0,1 0 0,-1 0 0,0 0 0,0 0 0,1 0 0,-1 0 0,0 1 0,0-1 0,1 0 1,-1 0-1,0 0 0,0 0 0,1 0 0,-1 0 0,0 0 0,0 0 0,0 1 0,1-1 0,-1 0 0,0 0 0,0 0 0,0 0 0,1 1 1,-1-1-1,0 0 0,0 0 0,0 0 0,0 1 0,0-1 0,0 0 0,0 0 0,1 1 0,-1-1 0,4 20-23,-2 21 131,-2-41-105,0 7-69,0 1 206,0 0 0,0 0 0,1-1-1,3 15 1,-4-21-100,0 0-1,1 0 1,-1-1 0,0 1 0,1 0-1,-1 0 1,0-1 0,1 1-1,-1 0 1,1-1 0,-1 1 0,1 0-1,-1-1 1,1 1 0,0-1-1,-1 1 1,1-1 0,0 1 0,-1-1-1,1 0 1,1 1 0,0-1 5,-1 0 0,1 0 1,-1 0-1,0 0 0,1 0 1,-1-1-1,0 1 0,1-1 1,-1 1-1,0-1 0,0 1 1,1-1-1,-1 0 0,0 0 1,0 1-1,0-1 0,0 0 0,1-1 1,40-47 405,4-6-423,-44 52-86,1 1 0,0-1 1,0 1-1,-1 0 0,1 0 0,1 0 1,-1 0-1,0 1 0,0-1 0,0 1 0,1 0 1,-1 0-1,1 0 0,-1 0 0,6 0 1,-8 2 51,0-1-1,0 0 1,0 1 0,-1-1 0,1 1 0,0-1 0,0 1 0,0-1 0,0 1 0,-1 0 0,1-1 0,0 1 0,-1 0 0,1 0 0,0-1 0,-1 1 0,1 0 0,-1 0-1,1 0 1,-1 0 0,0 0 0,1 0 0,-1 0 0,0 0 0,0 0 0,1 0 0,-1 0 0,0 0 0,0 0 0,0 1 0,1 42 212,-2-29-116,1-15-72,0 1 1,0 0-1,0-1 1,0 1 0,0 0-1,0-1 1,0 1-1,0-1 1,0 1-1,0-1 1,1 1-1,-1 0 1,0-1-1,0 1 1,1-1-1,-1 1 1,0-1 0,0 1-1,1-1 1,-1 1-1,1-1 1,-1 1-1,0-1 1,1 1-1,-1-1 1,1 0-1,-1 1 1,1-1-1,-1 0 1,1 1 0,0-1-1,17-9 244,16-30-31,-31 35-218,8-10 8,26-30 32,-35 42-53,0 0 0,0 0-1,0 0 1,0 0 0,1 1 0,-1-1 0,1 1 0,0-1 0,-1 1 0,1 0 0,0 0 0,0 0 0,0 0 0,-1 0 0,5 1 0,-6 0 13,0 1 1,0-1 0,0 1 0,0-1-1,0 1 1,0 0 0,-1 0 0,1-1-1,0 1 1,0 0 0,-1 0 0,1 0-1,0 0 1,-1 0 0,1 0 0,-1 0-1,1 0 1,-1 0 0,1 0 0,-1 1-1,0-1 1,0 0 0,1 0 0,-1 0-1,0 0 1,0 0 0,0 1 0,-1 1-1,2 46 879,-2-38-444,5 25 850,-4-36-1323,0 1 0,0-1 0,0 0 0,0 0 0,0 0-1,0 0 1,0 0 0,0 0 0,0 0 0,0 1 0,0-1 0,0 0 0,0 0 0,0 0 0,0 0 0,0 0 0,0 0 0,0 1 0,0-1 0,0 0 0,0 0 0,0 0 0,0 0 0,0 0 0,0 0 0,1 0 0,-1 0 0,0 0-1,0 1 1,0-1 0,0 0 0,0 0 0,0 0 0,0 0 0,0 0 0,1 0 0,-1 0 0,0 0 0,0 0 0,0 0 0,0 0 0,0 0 0,0 0 0,1 0 0,-1 0 0,0 0 0,0 0 0,0 0 0,0 0 0,0 0-1,0 0 1,1 0 0,-1 0 0,0 0 0,0 0 0,0 0 0,0-1 0,0 1 0,0 0 0,0 0 0,8-20-6100,-6 6-1662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3:24.758"/>
    </inkml:context>
    <inkml:brush xml:id="br0">
      <inkml:brushProperty name="width" value="0.025" units="cm"/>
      <inkml:brushProperty name="height" value="0.025" units="cm"/>
    </inkml:brush>
  </inkml:definitions>
  <inkml:trace contextRef="#ctx0" brushRef="#br0">7797 267 6854,'0'0'8104,"-7"-5"-7634,-50-49 10,35 39-803,-1 2-1,0 0 0,-1 2 1,-40-14-1,28 11-492,-34-10 653,-1 2-1,0 3 1,-2 4-1,-131-11 1,-302 16 1996,370 11-2262,-1389 62 5254,1097-39-5085,-1388 118 276,1145-46 146,5 31 49,513-97-200,29-5-21,1 5 0,1 5 1,2 6-1,2 5 0,-164 89 0,257-120-40,1 1 0,0 0 0,1 2 0,1 1 0,1 1 0,1 0 1,-35 46-1,49-56 22,0 0 0,0 0 1,1 0-1,0 1 1,1 0-1,0 0 1,1 0-1,0 0 1,-3 22-1,6-24 24,0-1 1,1 1-1,-1-1 0,2 0 0,-1 1 1,1-1-1,0 0 0,1 0 0,0 0 1,0 0-1,1 0 0,0-1 0,0 0 1,11 14-1,7 6-12,2-2 0,0-1 1,2-1-1,1-1 0,1-1 0,0-1 0,2-2 0,0 0 1,1-3-1,0 0 0,35 10 0,30 5 44,1-4 0,151 21-1,89 6-43,430 65 0,-156-72 27,4-45 6,-283-4-13,428-50 82,-240 24 300,-175 16-196,243-40-155,53-3 5,-264 27-171,738-158 0,-842 109 185,-216 58-28,-1-3 1,87-50 0,-126 62-16,0 0 0,-1-2 0,-1 1 0,1-2-1,-2 0 1,0-1 0,-1 0 0,-1-1 0,0-1 0,-1 0 0,-1 0 0,15-35 0,-20 40 1,-1 0-1,0 0 1,-1-1 0,0 0 0,-1 1-1,-1-1 1,0 0 0,-1 0 0,0 0-1,-1 1 1,0-1 0,-1 0 0,0 0-1,-1 1 1,-1 0 0,0-1-1,-1 1 1,0 0 0,0 1 0,-2 0-1,-7-12 1,-7-5 27,-2 1-1,-1 1 0,-1 1 1,-1 1-1,-2 1 1,0 1-1,-38-22 0,-229-108 63,268 139-71,-128-57-82,-3 6 1,-231-59-1,300 98-1576,-3-3-1815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4.349"/>
    </inkml:context>
    <inkml:brush xml:id="br0">
      <inkml:brushProperty name="width" value="0.025" units="cm"/>
      <inkml:brushProperty name="height" value="0.025" units="cm"/>
      <inkml:brushProperty name="color" value="#E71224"/>
    </inkml:brush>
  </inkml:definitions>
  <inkml:trace contextRef="#ctx0" brushRef="#br0">1 129 9257,'6'3'10302,"9"-4"-7297,11-6-1995,-21 4-773,1 0 0,0 0 0,-1 0 0,0-1 0,0 1 0,0-1 0,0-1-1,0 1 1,-1-1 0,0 1 0,0-1 0,0-1 0,0 1 0,-1 0 0,0-1 0,0 0-1,-1 0 1,0 0 0,0 0 0,0 0 0,0 0 0,-1 0 0,1-7 0,-31 51-312,24-32-9,5-11 3153,0 0-2554,-1 1-3336,-11 6-16441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4.912"/>
    </inkml:context>
    <inkml:brush xml:id="br0">
      <inkml:brushProperty name="width" value="0.025" units="cm"/>
      <inkml:brushProperty name="height" value="0.025" units="cm"/>
      <inkml:brushProperty name="color" value="#E71224"/>
    </inkml:brush>
  </inkml:definitions>
  <inkml:trace contextRef="#ctx0" brushRef="#br0">0 46 8552,'0'0'13608,"4"-7"-11286,14-24-774,-18 30-1519,1 1-1,-1 0 1,0-1 0,0 1-1,0 0 1,0-1 0,1 1-1,-1 0 1,0-1 0,0 1-1,1 0 1,-1-1 0,0 1-1,0 0 1,1 0 0,-1-1-1,0 1 1,1 0 0,-1 0-1,0 0 1,1 0 0,-1-1-1,1 1 1,-1 0 0,0 0-1,1 0 1,-1 0 0,1 0-1,-1 0 1,0 0 0,1 0-1,-1 0 1,0 0 0,1 0-1,-1 0 1,1 0 0,-1 0-1,0 1 1,1-1-1,-1 0 1,0 0 0,1 0-1,-1 0 1,0 1 0,1-1-1,-1 0 1,0 0 0,1 1-1,-1-1 1,0 0 0,0 1-1,1-1 1,-1 0 0,0 1-1,0-1 1,0 0 0,1 1-1,-1-1 1,0 1 0,8 24-1,-8-22 82,5 22-6,-2-1 1,0 1-1,-2 0 0,-3 38 1,1-11-109,2-52-454,0 0 1,0 0-1,0 0 1,0 1-1,0-1 1,0 0-1,0 0 1,0-1-1,0 1 1,0 0-1,0 0 1,0 0-1,0-1 1,0 1-1,0 0 1,0-1-1,0 1 1,0-1-1,0 1 1,0-1 0,0 0-1,1-1 1,10-11-6312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25.552"/>
    </inkml:context>
    <inkml:brush xml:id="br0">
      <inkml:brushProperty name="width" value="0.025" units="cm"/>
      <inkml:brushProperty name="height" value="0.025" units="cm"/>
      <inkml:brushProperty name="color" value="#E71224"/>
    </inkml:brush>
  </inkml:definitions>
  <inkml:trace contextRef="#ctx0" brushRef="#br0">1 91 6726,'0'0'17676,"9"5"-16801,-7-3-824,41 19 431,-42-20-454,1 0-1,-1-1 1,1 1 0,0-1-1,-1 1 1,1-1 0,0 0-1,0 1 1,-1-1 0,1 0-1,0 0 1,0 0 0,-1 0-1,1-1 1,0 1-1,-1 0 1,1-1 0,0 1-1,-1-1 1,1 0 0,-1 0-1,1 1 1,-1-1 0,1 0-1,-1 0 1,1 0 0,-1 0-1,2-3 1,0 0 47,0-1 1,-1 0-1,1 1 0,-1-1 1,0-1-1,-1 1 0,1 0 1,-1 0-1,0-1 0,0 1 1,-1-9-1,0 13-66,0-1 0,0 0-1,0 1 1,0-1 0,-1 0 0,1 1 0,0-1-1,-1 0 1,0 1 0,1-1 0,-1 1 0,0-1-1,0 1 1,0-1 0,0 1 0,0 0 0,0-1-1,0 1 1,0 0 0,-1 0 0,1 0 0,0 0-1,-1 0 1,1 0 0,-1 0 0,1 0 0,-1 1 0,1-1-1,-1 0 1,1 1 0,-1 0 0,0-1 0,1 1-1,-1 0 1,0 0 0,0 0 0,1 0 0,-1 0-1,0 0 1,-2 1 0,1 0 2,1 0 1,-1 0-1,0 0 0,0 1 1,1-1-1,-1 1 0,1-1 1,-1 1-1,1 0 0,0 0 1,0 0-1,0 1 0,0-1 1,0 0-1,0 1 0,0-1 1,1 1-1,0 0 0,-1-1 1,1 1-1,-1 5 0,-21 65 792,22-67-680,0-1 0,-1 1 0,2-1 0,-1 0 0,1 1 0,0-1 0,0 1 0,0-1 0,1 1 0,0-1 0,3 11 0,-4-14-98,1-1 0,0 0 0,0 1-1,0-1 1,0 0 0,0 0-1,0 0 1,0 0 0,0 1-1,0-2 1,0 1 0,1 0 0,-1 0-1,0 0 1,1 0 0,-1-1-1,3 2 1,-1-2-12,1 1 0,-1-1 0,1 1 1,-1-1-1,1 0 0,-1 0 0,1-1 0,-1 1 0,1-1 1,4-1-1,1-1-184,0 0 1,0-1-1,0 0 1,-1 0-1,0-1 1,13-10 0,1-3-2922,-4 0-3337,-9 5-3538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39.498"/>
    </inkml:context>
    <inkml:brush xml:id="br0">
      <inkml:brushProperty name="width" value="0.025" units="cm"/>
      <inkml:brushProperty name="height" value="0.025" units="cm"/>
      <inkml:brushProperty name="color" value="#E71224"/>
    </inkml:brush>
  </inkml:definitions>
  <inkml:trace contextRef="#ctx0" brushRef="#br0">395 29 2274,'0'0'1335,"-9"-5"2498,1 1-3467,1 0 1,-2 1 0,1 0-1,0 1 1,0 0 0,-1 0-1,1 1 1,-1 0 0,1 0-1,-1 1 1,0 0 0,1 0-1,-1 1 1,1 0 0,-1 1-1,1 0 1,-1 0 0,-7 4-1,3 1 161,0 1 1,1 1-1,0-1 0,0 2 0,1 0 0,1 0 1,0 1-1,-12 15 0,10-9-326,1 1 1,1-1-1,1 2 0,0-1 1,-8 30-1,7-13-232,2 1-1,1 0 1,2 1 0,2-1-1,1 1 1,4 51 0,1-70 25,0 1 0,1 0 0,1-1 0,0 0 0,2 0 0,0 0 1,1-1-1,1 0 0,12 18 0,-3-8-8,1-1 0,1-1 0,1 0 0,40 34 1,-47-48 0,0 0 0,0-1 0,1-1 0,0 0 0,1-1 0,0-1 0,0 0 0,1-1-1,30 6 1,-39-10 10,1 0-1,0-1 0,-1-1 0,1 1 1,0-1-1,-1-1 0,1 0 0,-1 0 0,1 0 1,-1-1-1,1-1 0,-1 1 0,0-1 0,0-1 1,0 1-1,0-1 0,-1-1 0,0 0 0,1 0 1,-2 0-1,10-9 0,-3-2 63,0 0 0,-2 0 1,0-1-1,-1-1 0,0 0 0,-2 0 0,0-1 0,-1 0 1,-1 0-1,0-1 0,2-20 0,-1-8 349,-2 0 1,-2 0-1,-4-71 1,-1 98-241,-1 0 0,-1 1 0,-1 0 0,-1 0 0,0 0 0,-1 1 0,-2 0 0,0 0 0,-18-27 0,18 31-133,-2 0-1,0 1 0,0 0 1,-2 0-1,0 1 0,0 1 1,-1 0-1,0 1 0,-1 1 1,0 0-1,-20-9 0,26 15 8,0 1-1,-1-1 1,1 2-1,-1-1 1,0 1 0,0 1-1,0 0 1,0 0-1,0 1 1,0 0-1,0 1 1,0 0-1,0 1 1,0-1 0,-14 6-1,6 1-119,1 0-1,-1 0 1,2 2-1,-1 0 1,2 1-1,-1 1 1,-15 15 0,24-20-485,-13 8-693,4-11-4442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3:58.186"/>
    </inkml:context>
    <inkml:brush xml:id="br0">
      <inkml:brushProperty name="width" value="0.025" units="cm"/>
      <inkml:brushProperty name="height" value="0.025" units="cm"/>
      <inkml:brushProperty name="color" value="#E71224"/>
    </inkml:brush>
  </inkml:definitions>
  <inkml:trace contextRef="#ctx0" brushRef="#br0">697 213 2659,'0'0'11466,"1"-9"-10275,0 2-829,-1 1 0,1-1 0,-1 0 0,-1 1 1,1-1-1,-1 0 0,0 1 0,-3-9 0,3 12-204,0 0 0,-1 0 0,1 0 0,-1 0 0,1 0 0,-1 1 0,0-1 0,0 0 0,0 1-1,0 0 1,-1-1 0,1 1 0,-1 0 0,1 0 0,-1 0 0,0 1 0,0-1 0,0 1 0,0-1 0,0 1 0,0 0 0,-5-1 0,-27-7 171,-1 1 1,1 2-1,-2 1 0,1 2 1,0 2-1,-49 3 1,71 1-248,0 1 0,0 0-1,1 1 1,-1 0 0,1 1 0,1 0 0,-1 1 0,1 1 0,-11 8 0,-8 8 59,2 0 1,-30 34 0,50-47-105,1 1 0,0 0 0,1 0 0,0 1 0,1 0 0,0 0 0,1 0 0,1 1 0,0 0 0,0 0 0,2 0 1,0 0-1,0 0 0,1 0 0,1 1 0,1-1 0,3 24 0,-3-31-32,2 1-1,-1-1 1,1 1-1,0-1 1,0 0-1,0 0 1,1-1-1,0 1 1,1-1-1,0 0 1,0 0-1,0 0 1,0-1-1,1 1 1,0-1-1,0-1 1,1 1-1,-1-1 1,1 0 0,0-1-1,0 1 1,12 3-1,4 1 13,0-1 0,0-1 1,0-1-1,1-1 0,0-1 0,25 0 0,-9-4 2,0-1 1,-1-3-1,0-1 0,0-2 0,0-1 1,48-19-1,10-11 12,108-60 1,-188 90-5,0-1 0,-1 0 0,0-1 0,0-1 0,27-27 0,-40 35-12,1 0 0,-1 0-1,1 0 1,-1 0-1,0-1 1,-1 1 0,1-1-1,-1 1 1,0-1-1,0 0 1,0 0 0,-1 0-1,0 0 1,0 0-1,0-1 1,0 1-1,-1 0 1,0 0 0,0-1-1,-1 1 1,1 0-1,-1 0 1,0 0 0,-1 0-1,1 0 1,-1 0-1,-3-6 1,1 3 2,-1 1-1,0 0 1,0 1 0,-1-1-1,0 1 1,0 0 0,0 1-1,-1 0 1,-9-6 0,-71-39 243,72 42-185,-21-10-156,-1 2 1,0 1-1,-1 2 1,0 2-1,-1 2 1,0 1-1,-1 1 1,0 3-1,0 1 1,0 2-1,-49 5 1,74 0-908,-4 0-1954,9-5-3912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03.851"/>
    </inkml:context>
    <inkml:brush xml:id="br0">
      <inkml:brushProperty name="width" value="0.025" units="cm"/>
      <inkml:brushProperty name="height" value="0.025" units="cm"/>
      <inkml:brushProperty name="color" value="#E71224"/>
    </inkml:brush>
  </inkml:definitions>
  <inkml:trace contextRef="#ctx0" brushRef="#br0">104 54 3203,'215'-12'5590,"-122"1"-823,-115 10-4106,1-1 1,-30-7 0,-13-1 283,-144 1 2536,207 9-3508,12 0-117,187 15 152,5 1-368,-203-16 386,-44 0 236,-369 0 1873,924-10-2957,-866 12 3251,355-2-2477,40 0-139,300 8-1366,-763 7 2733,637-23-5270,-23 0-4520,-159 8 4141</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07.402"/>
    </inkml:context>
    <inkml:brush xml:id="br0">
      <inkml:brushProperty name="width" value="0.025" units="cm"/>
      <inkml:brushProperty name="height" value="0.025" units="cm"/>
      <inkml:brushProperty name="color" value="#E71224"/>
    </inkml:brush>
  </inkml:definitions>
  <inkml:trace contextRef="#ctx0" brushRef="#br0">236 41 3716,'0'0'-331,"-9"-1"1110,-35 0 231,31 1-16,0 1 0,0 0 0,0 1 0,0 0 1,0 1-1,0 0 0,-24 11 0,30-11-1028,-35 22 4292,41-25-4200,1 0 1,0 0 0,0 0 0,-1 0 0,1 0-1,0 0 1,0 0 0,-1 0 0,1 0 0,0 1-1,0-1 1,0 0 0,-1 0 0,1 0 0,0 0-1,0 0 1,0 1 0,0-1 0,-1 0 0,1 0-1,0 0 1,0 1 0,0-1 0,0 0 0,0 0-1,0 1 1,0-1 0,0 0 0,0 0 0,0 1-1,0-1 1,0 0 0,0 0 0,0 0 0,0 1-1,0-1 1,0 0 0,0 0 0,0 1 0,0-1-1,0 0 1,0 1 0,25-3 860,144-38 317,41-6-1169,-11 34-62,-259 37 374,-85 17-88,-223 35 0,380-79-309,178-21-92,-95 20-144,135-22 1,-616 92 1422,380-66-1173,-27 5 32,32-6-29,0 0 0,0 0 0,0 0 0,0 1 0,0-1-1,0 0 1,0 1 0,0-1 0,1 0 0,-1 1-1,0-1 1,0 1 0,0 0 0,0-1 0,1 1-1,-1-1 1,0 1 0,1 0 0,-1 0 0,0-1-1,1 1 1,-1 0 0,1 0 0,-1 1 0,1-1-15,0-1 0,1 1 0,-1 0 0,1 0 1,-1-1-1,1 1 0,-1-1 0,1 1 0,-1 0 0,1-1 1,0 1-1,-1-1 0,1 1 0,0-1 0,-1 1 1,1-1-1,0 0 0,-1 1 0,1-1 0,0 0 0,0 0 1,0 0-1,-1 1 0,1-1 0,0 0 0,0 0 1,0 0-1,1 0 0,30 0-326,-26 0 267,13-1-178,0-1 0,0 0 0,0-2 0,0 0 0,32-13 0,38-23-7352,-68 27-2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1.556"/>
    </inkml:context>
    <inkml:brush xml:id="br0">
      <inkml:brushProperty name="width" value="0.025" units="cm"/>
      <inkml:brushProperty name="height" value="0.025" units="cm"/>
      <inkml:brushProperty name="color" value="#E71224"/>
    </inkml:brush>
  </inkml:definitions>
  <inkml:trace contextRef="#ctx0" brushRef="#br0">49 1 12908,'0'0'6545,"-1"9"-5755,-45 382 1543,45-388-2308,1 1 0,-1-1 0,1 1 0,1-1 0,-1 1 0,0-1 0,1 1 0,-1-1 0,1 1 0,0-1 0,0 0 0,1 0 0,2 6 1,-3-7-92,1-1 0,0 0 0,0 0 0,-1 0 0,1 0 0,0 0 0,0 0 0,0 0 0,0-1 0,0 1 1,0 0-1,0-1 0,0 0 0,1 0 0,-1 1 0,0-1 0,0-1 0,0 1 0,0 0 0,0 0 0,0-1 0,0 1 1,0-1-1,3-1 0,1 0-888,1 0 1,0-1-1,-1 0 1,0 0-1,0-1 0,0 0 1,6-5-1,20-14-6770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1.918"/>
    </inkml:context>
    <inkml:brush xml:id="br0">
      <inkml:brushProperty name="width" value="0.025" units="cm"/>
      <inkml:brushProperty name="height" value="0.025" units="cm"/>
      <inkml:brushProperty name="color" value="#E71224"/>
    </inkml:brush>
  </inkml:definitions>
  <inkml:trace contextRef="#ctx0" brushRef="#br0">92 0 14542,'0'0'1441,"-9"12"-53,3-5-1215,-42 63 1941,44-63-1896,0 1 0,1 0-1,-1-1 1,1 1-1,1 1 1,-1-1-1,1 0 1,1 0-1,-1 13 1,2-20-219,0-1 1,0 1-1,0 0 1,0 0-1,0 0 1,0 0-1,0-1 1,0 1-1,0 0 1,0 0-1,1 0 1,-1 0-1,0-1 0,1 1 1,-1 0-1,1-1 1,-1 1-1,1 0 1,-1-1-1,1 1 1,-1 0-1,1-1 1,0 1-1,-1-1 0,1 1 1,0-1-1,-1 1 1,1-1-1,0 0 1,0 1-1,0-1 1,2 1 9,-1-1 1,1 0-1,-1 0 1,1 0 0,-1 0-1,1 0 1,-1-1 0,0 1-1,1-1 1,3-1-1,3-2 36,-1 1 0,0-1 0,-1 0 0,1-1 0,10-7 0,95-107 147,-112 119-193,-1-1-1,1 1 1,-1 0 0,1-1 0,-1 1-1,1 0 1,-1-1 0,1 1 0,-1 0 0,1 0-1,-1 0 1,1-1 0,-1 1 0,1 0-1,0 0 1,-1 0 0,1 0 0,-1 0-1,1 0 1,0 0 0,-1 0 0,1 0 0,-1 1-1,1-1 1,0 0 0,-1 0 0,1 0-1,-1 1 1,1-1 0,-1 0 0,1 1-1,-1-1 1,1 0 0,-1 1 0,1-1 0,-1 0-1,0 1 1,1-1 0,-1 1 0,1-1-1,-1 1 1,0-1 0,0 1 0,1 0-1,-1-1 1,0 1 0,0-1 0,0 1 0,1 0-1,10 41 317,-7-25-221,-3-16-87,0 1-1,0 0 1,0-1 0,0 1 0,0-1-1,0 1 1,0-1 0,1 1 0,-1-1 0,1 0-1,-1 0 1,1 0 0,-1 0 0,1 0-1,0 0 1,0 0 0,-1-1 0,1 1 0,0 0-1,0-1 1,0 0 0,0 1 0,-1-1-1,1 0 1,0 0 0,0 0 0,0 0-1,0 0 1,0 0 0,0-1 0,0 1 0,-1-1-1,1 1 1,0-1 0,3-1 0,11-4-6,0-1 0,0 0 1,16-10-1,-10 5-426,41-12-3326,-20 18-4398,-32 6 2619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2.337"/>
    </inkml:context>
    <inkml:brush xml:id="br0">
      <inkml:brushProperty name="width" value="0.025" units="cm"/>
      <inkml:brushProperty name="height" value="0.025" units="cm"/>
      <inkml:brushProperty name="color" value="#E71224"/>
    </inkml:brush>
  </inkml:definitions>
  <inkml:trace contextRef="#ctx0" brushRef="#br0">54 58 14638,'0'0'7612,"-6"-3"-7409,2 1-130,2 1-8,0-1 1,-1 1-1,1 0 0,-1 0 0,1 1 1,-1-1-1,1 0 0,-1 1 0,1 0 1,-1-1-1,0 1 0,1 0 0,-1 0 1,-5 1-1,7-1 132,21-26-458,-4 10-975,-13 14-2719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09.323"/>
    </inkml:context>
    <inkml:brush xml:id="br0">
      <inkml:brushProperty name="width" value="0.025" units="cm"/>
      <inkml:brushProperty name="height" value="0.025" units="cm"/>
    </inkml:brush>
  </inkml:definitions>
  <inkml:trace contextRef="#ctx0" brushRef="#br0">247 30 15375,'0'0'2445,"-9"11"-1474,-36 45 246,-72 123 0,42-48-1120,170-284-4603,-51 87 2579,-3 4 741,38-63 2874,-81 139 4322,-24 80-5732,11-46-178,-1-4 123,3 1-1,1 0 0,3 1 1,-7 87-1,16-133-217,0 0-1,0 0 1,0 0-1,0 0 1,0 1-1,0-1 1,0 0-1,0 0 1,0 0-1,0 1 1,0-1-1,0 0 1,0 0-1,0 0 1,0 0-1,0 0 1,1 1 0,-1-1-1,0 0 1,0 0-1,0 0 1,0 0-1,0 0 1,1 0-1,-1 1 1,0-1-1,0 0 1,0 0-1,0 0 1,1 0-1,-1 0 1,0 0-1,0 0 1,0 0 0,0 0-1,1 0 1,-1 0-1,0 0 1,0 0-1,0 0 1,1 0-1,-1 0 1,0 0-1,0 0 1,0 0-1,0 0 1,1 0-1,-1 0 1,0 0-1,0-1 1,0 1 0,0 0-1,1 0 1,-1 0-1,0 0 1,0 0-1,0 0 1,0-1-1,0 1 1,0 0-1,0 0 1,1 0-1,-1-1 1,10-9 233,-7 1-242,1 0-1,-1 0 0,-1 0 0,0 0 0,0-1 0,-1 1 0,0 0 0,-1-1 0,0 1 0,0-1 0,-3-11 0,1 7-70,0 0 1,-2 0-1,1 0 0,-2 1 1,0-1-1,-13-23 1,12 31-6,4 7-187,3-1 256,-1 1-1,1 0 0,-1-1 0,1 1 0,-1-1 0,1 1 1,-1 0-1,1-1 0,-1 0 0,1 1 0,0-1 1,-1 1-1,1-1 0,0 0 0,-1 1 0,1-1 0,0 0 1,-1 0-1,1 1 0,0-1 0,0 0 0,-1 0 1,2 0-1,12 1-5,-1-1 1,1 0 0,-1-1 0,1-1-1,-1 0 1,0 0 0,1-2 0,23-8-1,-21 6-28,0 1 0,0 1 0,1 1 0,-1 0 0,20-1 0,-34 4 52,-1 0-1,1 1 0,-1-1 0,1 0 1,-1 0-1,1 1 0,-1-1 1,0 1-1,1-1 0,-1 1 0,1 0 1,-1-1-1,0 1 0,0 0 1,1 0-1,-1 0 0,0 0 0,0 0 1,0 0-1,0 0 0,0 0 1,0 1-1,-1-1 0,1 0 1,1 2-1,0 2 119,-1 0 0,1 0-1,-1 0 1,0 0 0,0 0 0,0 0 0,-1 9 0,0 4 299,-2 0 1,0 1 0,-6 24 0,36-69 222,-14 11-975,2 0 0,21-16 0,-36 30 298,1 0 0,-1 0 0,1 0 0,-1 0-1,1 0 1,0 1 0,0-1 0,-1 0-1,1 1 1,0-1 0,0 1 0,0 0 0,-1 0-1,1 0 1,0 0 0,0 0 0,0 0 0,2 1-1,-3-1 59,1 1 1,-1 0-1,0-1 0,0 1 0,0 0 0,0 0 0,0 0 0,0 0 1,0 0-1,0 0 0,-1 0 0,1 0 0,0 0 0,-1 0 0,1 1 0,-1-1 1,1 0-1,-1 0 0,1 2 0,1 7-378,-1 0 0,0 0 0,0-1 0,-1 1 1,-1 12-1,0-9-2472,1-25-3301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2.683"/>
    </inkml:context>
    <inkml:brush xml:id="br0">
      <inkml:brushProperty name="width" value="0.025" units="cm"/>
      <inkml:brushProperty name="height" value="0.025" units="cm"/>
      <inkml:brushProperty name="color" value="#E71224"/>
    </inkml:brush>
  </inkml:definitions>
  <inkml:trace contextRef="#ctx0" brushRef="#br0">1 1 7335,'0'0'3459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3.015"/>
    </inkml:context>
    <inkml:brush xml:id="br0">
      <inkml:brushProperty name="width" value="0.025" units="cm"/>
      <inkml:brushProperty name="height" value="0.025" units="cm"/>
      <inkml:brushProperty name="color" value="#E71224"/>
    </inkml:brush>
  </inkml:definitions>
  <inkml:trace contextRef="#ctx0" brushRef="#br0">44 195 7847,'0'0'2312,"6"-9"-454,-1 1-1447,9-11 1241,-1-2 0,0 0 0,-2-1 1,0 0-1,12-39 0,-23 61-1621,0 0 0,0-1 0,1 1 0,-1 0 0,0-1 0,0 1 0,0 0 0,0 0 0,0-1-1,0 1 1,0 0 0,0-1 0,0 1 0,0 0 0,0-1 0,0 1 0,0 0 0,0-1 0,0 1 0,0 0 0,0 0 0,0-1 0,0 1 0,0 0-1,-1-1 1,1 1 0,0 0 0,0 0 0,0-1 0,0 1 0,-1 0 0,1 0 0,0-1 0,0 1 0,-1 0 0,1 0 0,0 0 0,0-1 0,-1 1-1,1 0 1,0 0 0,-1 0 0,-13 8 225,-13 23-342,16-11 110,1 1 1,-11 32-1,19-45-32,-1-1 1,2 1-1,-1 0 1,1 0-1,0 0 0,0 0 1,1 0-1,0 0 1,0 0-1,4 15 1,-3-19 7,1 0 0,0 0 0,1 0 0,-1 0 0,1 0 0,0-1 0,0 1 0,0-1 0,0 0 0,0 0 0,1 0 1,0 0-1,-1 0 0,1-1 0,7 4 0,-7-4 3,0 0 0,0 0-1,-1 0 1,1 0 0,-1 1 0,1-1 0,-1 1 0,0 0 0,0 0-1,0 0 1,-1 0 0,1 1 0,-1-1 0,0 1 0,0 0-1,0-1 1,0 1 0,0 0 0,-1 0 0,0 0 0,2 7 0,-4-3 6,1 0 0,-1 0 1,0-1-1,-1 1 0,1-1 1,-1 1-1,-1-1 0,0 1 1,0-1-1,0 0 0,-1 0 1,-8 10-1,9-12 122,0 0-1,0-1 0,0 0 1,-1 0-1,0 0 1,0 0-1,0 0 1,-1-1-1,1 0 0,-1 0 1,1 0-1,-1 0 1,0-1-1,0 0 1,0 0-1,-1 0 1,1-1-1,-10 2 0,13-3-105,1 0 0,-1-1 0,1 1-1,0 0 1,-1-1 0,1 1 0,-1-1 0,1 1-1,0-1 1,0 0 0,-1 0 0,1 0-1,0 1 1,0-1 0,0 0 0,0 0-1,0-1 1,0 1 0,0 0 0,1 0 0,-1 0-1,0-1 1,0 1 0,1 0 0,-1-1-1,1 1 1,-1 0 0,1-1 0,0 1-1,0-1 1,-1 1 0,1 0 0,0-3 0,0-59-27,1 47 21,-1 5-39,1 1 0,1-1 0,0 0 1,0 0-1,1 1 0,1-1 0,0 1 0,9-18 0,4 0-1787,32-42 0,-5 8-5264,-25 32 671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3.552"/>
    </inkml:context>
    <inkml:brush xml:id="br0">
      <inkml:brushProperty name="width" value="0.025" units="cm"/>
      <inkml:brushProperty name="height" value="0.025" units="cm"/>
      <inkml:brushProperty name="color" value="#E71224"/>
    </inkml:brush>
  </inkml:definitions>
  <inkml:trace contextRef="#ctx0" brushRef="#br0">94 1 12460,'0'0'7676,"-4"11"-6736,-15 57-184,-45 175 639,58-164-973,6-78-417,0 0 1,0-1-1,0 1 1,0 0-1,0-1 0,0 1 1,0 0-1,1-1 1,-1 1-1,0-1 0,0 1 1,1 0-1,-1-1 1,0 1-1,1-1 0,-1 1 1,1-1-1,-1 1 0,1-1 1,-1 0-1,1 1 1,-1-1-1,1 1 0,-1-1 1,1 0-1,-1 1 1,1-1-1,0 0 0,0 0 1,25 1 91,-22-1-130,1-1 0,0-1-1,-1 1 1,1 0-1,-1-1 1,1 0 0,-1 0-1,0-1 1,4-2-1,-1-2-30,-1 0 0,0-1 0,0 0 0,-1 0 0,0 0 0,6-15 0,8-12-144,-18 47 9,3 32 713,-4-42-501,0-1 0,1 1 0,-1-1 0,0 1 0,0-1 0,1 1 0,-1-1 0,1 1 1,-1-1-1,1 1 0,0-1 0,0 0 0,-1 0 0,1 1 0,0-1 0,0 0 0,0 0 1,0 0-1,1 0 0,-1 0 0,1 1 0,1-1 23,0-1-1,0 1 1,-1-1 0,1 0-1,0 0 1,-1 0 0,1 0 0,0-1-1,0 1 1,-1-1 0,1 1 0,-1-1-1,1 0 1,0 0 0,-1 0-1,0-1 1,1 1 0,-1 0 0,0-1-1,1 0 1,2-2 0,2-4 13,0 0 0,0 0 0,-1-1-1,7-12 1,17-22 26,-28 54-225,-4 6 247,-3 2 164,1-7 30,1-1-1,1 1 0,0 0 1,-1 16-1,41-27-18,-36-2-408,0 1-1,1-1 1,-1 0 0,0 0-1,0 0 1,0 0-1,0 0 1,0 0-1,0-1 1,0 1-1,0-1 1,3-2-1,13-27-5781,-13 11-392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3.882"/>
    </inkml:context>
    <inkml:brush xml:id="br0">
      <inkml:brushProperty name="width" value="0.025" units="cm"/>
      <inkml:brushProperty name="height" value="0.025" units="cm"/>
      <inkml:brushProperty name="color" value="#E71224"/>
    </inkml:brush>
  </inkml:definitions>
  <inkml:trace contextRef="#ctx0" brushRef="#br0">0 0 13997,'0'0'4677,"48"39"-17650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4.215"/>
    </inkml:context>
    <inkml:brush xml:id="br0">
      <inkml:brushProperty name="width" value="0.025" units="cm"/>
      <inkml:brushProperty name="height" value="0.025" units="cm"/>
      <inkml:brushProperty name="color" value="#E71224"/>
    </inkml:brush>
  </inkml:definitions>
  <inkml:trace contextRef="#ctx0" brushRef="#br0">33 1 9705,'0'0'5862,"-3"9"-4346,-1 2-1240,2-8-224,1 1-1,-1 1 1,1-1 0,0 0 0,0 0 0,1 0-1,-1 1 1,1 7 0,0-11-72,1 1-1,-1 0 1,1-1 0,-1 1 0,1-1 0,0 1 0,0-1-1,0 1 1,-1-1 0,2 1 0,-1-1 0,0 0-1,0 0 1,0 0 0,1 1 0,-1-1 0,0 0-1,1 0 1,-1-1 0,1 1 0,-1 0 0,1 0-1,-1-1 1,1 1 0,0-1 0,2 1 0,-2-1 60,0 1 1,-1-1-1,1 1 1,0-1-1,-1 1 1,1-1 0,0 1-1,-1 0 1,1 0-1,-1 0 1,0 0-1,1 0 1,-1 0-1,0 0 1,1 1 0,-1-1-1,0 0 1,0 1-1,0-1 1,0 1-1,0-1 1,-1 1-1,1-1 1,0 1 0,-1 0-1,2 3 1,-3-1 70,1 0 1,-1 0-1,0 0 1,0 0-1,0 0 1,0 0 0,-1-1-1,0 1 1,1 0-1,-1-1 1,-1 1-1,1-1 1,0 1-1,-1-1 1,0 0 0,0 0-1,0-1 1,0 1-1,0 0 1,0-1-1,-1 0 1,1 0-1,-1 0 1,0 0 0,1 0-1,-1-1 1,0 0-1,-6 2 1,10-4-163,-1 0-1,0 0 1,1 1 0,-1-1 0,0 0-1,1 0 1,-1 0 0,1 0 0,-1 0-1,1 0 1,0 0 0,-1 0 0,1 0-1,0 0 1,0 0 0,0 0 0,0 0-1,-1 0 1,2 0 0,-1 0 0,0 0-1,0 0 1,0 0 0,0-1 0,1 0-1,-1-4-329,1-6-1211,0 0 0,0 0 0,6-22-1,7-15-4279</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4.546"/>
    </inkml:context>
    <inkml:brush xml:id="br0">
      <inkml:brushProperty name="width" value="0.025" units="cm"/>
      <inkml:brushProperty name="height" value="0.025" units="cm"/>
      <inkml:brushProperty name="color" value="#E71224"/>
    </inkml:brush>
  </inkml:definitions>
  <inkml:trace contextRef="#ctx0" brushRef="#br0">9 1 10666,'0'0'5349,"0"9"-3779,-4 104 1555,0-51-2638,6 94 1,-2-154-482,0 0 1,0 0 0,0 0 0,1 0 0,-1-1 0,0 1 0,1 0 0,-1 0 0,1-1 0,0 1 0,0 0 0,0-1 0,0 1 0,0 0-1,0-1 1,0 1 0,0-1 0,0 0 0,1 1 0,-1-1 0,1 0 0,-1 0 0,1 0 0,-1 0 0,1 0 0,0 0 0,-1-1-1,1 1 1,0 0 0,0-1 0,-1 1 0,5 0 0,-3-2 18,0 1 0,0 0 0,0-1 0,0 1-1,0-1 1,0 0 0,0 0 0,0 0 0,-1 0 0,1 0 0,0-1 0,-1 1-1,1-1 1,-1 0 0,1 0 0,-1 0 0,0 0 0,0 0 0,3-4 0,5-10 145,-2 1 1,0-1 0,0 0 0,-2-1 0,0 0 0,6-29-1,-15 68 205,1 0 0,0 28-1,2-43-331,0 0-1,1 0 0,0 0 0,0 0 0,0 0 0,1 0 0,0-1 0,0 1 0,0-1 0,1 1 0,6 8 0,-7-13-23,1 0 0,-1 0 0,1 0 0,0 0 0,0 0 1,0 0-1,0-1 0,0 0 0,0 0 0,0 1 1,1-2-1,-1 1 0,0 0 0,1-1 0,-1 1 1,1-1-1,-1 0 0,0 0 0,1-1 0,-1 1 1,0-1-1,1 1 0,-1-1 0,5-2 0,-3 2-135,-1-1-1,1 1 0,0-1 0,0 0 1,-1 0-1,1-1 0,-1 1 0,0-1 1,0 0-1,0 0 0,0-1 0,0 1 1,-1-1-1,1 0 0,4-7 1,-7 9-89,0 0 1,0 0-1,-1 0 1,1 0-1,0 0 1,-1 0-1,0 0 1,1 0-1,-1-1 1,0 1 0,0 0-1,0 0 1,-1 0-1,1 0 1,0 0-1,-1 0 1,0 0-1,1 0 1,-3-4-1,0 1-612,0-1-1,-1 1 0,1 0 1,-1 1-1,-9-8 0,-10-8-3079</inkml:trace>
  <inkml:trace contextRef="#ctx0" brushRef="#br0" timeOffset="1">239 156 14510,'0'0'6310,"56"7"-7559,-44-2-2787,-1-2-3555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4.936"/>
    </inkml:context>
    <inkml:brush xml:id="br0">
      <inkml:brushProperty name="width" value="0.025" units="cm"/>
      <inkml:brushProperty name="height" value="0.025" units="cm"/>
      <inkml:brushProperty name="color" value="#E71224"/>
    </inkml:brush>
  </inkml:definitions>
  <inkml:trace contextRef="#ctx0" brushRef="#br0">92 1 13453,'0'0'2130,"-3"11"-43,-12 82 1744,14-82-3729,0 0 0,1 0-1,0 0 1,1 0 0,0 0-1,1 0 1,5 20-1,-5-25-183,42 118-684,-39-108 791,-1 1 0,-1 0 0,0 1-1,-1-1 1,-1 26 0,-1-41 49,0 0-1,-1-1 1,1 1 0,-1 0-1,1-1 1,-1 1 0,1-1 0,-1 1-1,0-1 1,0 1 0,0-1-1,0 0 1,0 1 0,0-1-1,0 0 1,0 0 0,0 1-1,-1-1 1,1 0 0,0 0-1,-1 0 1,1-1 0,-1 1-1,1 0 1,-1-1 0,1 1-1,-1 0 1,1-1 0,-1 0-1,0 1 1,1-1 0,-1 0-1,0 0 1,1 0 0,-1 0-1,-3-1 1,1 1 29,-1 0 1,1-1-1,0 0 0,0 1 1,0-2-1,0 1 0,0 0 1,0-1-1,0 0 0,0 0 1,1 0-1,-1 0 0,1 0 1,-4-4-1,3 2-106,0 0 0,1 0 0,-1 0 0,1 0 0,0-1 0,1 1 0,-1-1 0,1 0-1,0 0 1,0 0 0,0 0 0,1 0 0,0 0 0,0-1 0,0 1 0,0 0 0,1-1 0,0 1 0,0 0 0,2-8 0,-1 7-14,1 0 1,0 1 0,0-1-1,1 1 1,0-1 0,0 1 0,0 0-1,1 0 1,-1 1 0,1-1-1,0 1 1,0-1 0,1 1 0,-1 1-1,1-1 1,0 1 0,11-6-1,84-47-5892,-67 35-358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5.594"/>
    </inkml:context>
    <inkml:brush xml:id="br0">
      <inkml:brushProperty name="width" value="0.025" units="cm"/>
      <inkml:brushProperty name="height" value="0.025" units="cm"/>
      <inkml:brushProperty name="color" value="#E71224"/>
    </inkml:brush>
  </inkml:definitions>
  <inkml:trace contextRef="#ctx0" brushRef="#br0">0 113 5862,'0'0'13431,"8"-1"-12908,4-1-255,-1 0-1,1 0 1,-1-2-1,1 1 1,10-6-1,-20 8-155,1 0-1,-1 0 1,0 0 0,1-1-1,-1 1 1,0-1-1,0 1 1,0-1-1,0 0 1,0 0-1,0 0 1,0 0-1,-1 0 1,1 0-1,-1 0 1,0 0-1,1-1 1,-1 1-1,0-1 1,0 1-1,-1-1 1,1 1-1,0-1 1,-1 1 0,1-1-1,-1 0 1,0 1-1,0-1 1,0 0-1,0 1 1,-1-1-1,1 0 1,-2-3-1,2 5-79,-1 0 0,1 0-1,-1 0 1,1 1 0,-1-1 0,1 0-1,-1 0 1,0 1 0,1-1-1,-1 0 1,0 1 0,1-1 0,-1 1-1,0-1 1,0 1 0,0-1-1,1 1 1,-1 0 0,0-1 0,0 1-1,0 0 1,0 0 0,0 0 0,0-1-1,0 1 1,0 0 0,0 0-1,0 0 1,1 0 0,-1 1 0,0-1-1,0 0 1,0 0 0,0 1-1,0-1 1,0 0 0,-1 1 0,0 0-39,-1 0 1,1 0-1,-1 0 1,1 0-1,0 1 1,-1-1-1,1 1 1,0-1-1,0 1 1,0 0-1,0 0 1,-2 2-1,0 5-12,0 0-1,0 1 1,0-1-1,2 1 0,-1 0 1,1-1-1,0 1 1,1 0-1,0 0 1,1 1-1,1 17 0,-1-27 18,1 1-1,-1 0 0,0 0 0,1-1 1,-1 1-1,1 0 0,-1-1 1,1 1-1,0-1 0,0 1 0,0-1 1,0 1-1,0-1 0,0 0 0,0 1 1,0-1-1,1 0 0,-1 0 0,0 0 1,1 0-1,-1 0 0,4 2 1,0-1-25,-1-1 1,1 1-1,0-1 1,0 1-1,0-2 1,0 1-1,1 0 1,4-1 0,4-1-640,1 1 1,-1-2 0,0 0 0,0-1 0,16-5-1,20-14-5291,0-5-5921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5.967"/>
    </inkml:context>
    <inkml:brush xml:id="br0">
      <inkml:brushProperty name="width" value="0.025" units="cm"/>
      <inkml:brushProperty name="height" value="0.025" units="cm"/>
      <inkml:brushProperty name="color" value="#E71224"/>
    </inkml:brush>
  </inkml:definitions>
  <inkml:trace contextRef="#ctx0" brushRef="#br0">22 0 18642,'0'0'7356,"1"13"-6892,2 14-297,-1 1 0,-1 0 0,-6 52 0,4-78-170,-9 66-108,-3 94 0,18-190-9033,-5 2 2722</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6.297"/>
    </inkml:context>
    <inkml:brush xml:id="br0">
      <inkml:brushProperty name="width" value="0.025" units="cm"/>
      <inkml:brushProperty name="height" value="0.025" units="cm"/>
      <inkml:brushProperty name="color" value="#E71224"/>
    </inkml:brush>
  </inkml:definitions>
  <inkml:trace contextRef="#ctx0" brushRef="#br0">1 56 13645,'0'0'10794,"48"-7"-9385,-9 5-576,6-1-384,7-3-385,-3-1 32,1 2-449,-3-2-928,-8 1-1473,-7-1-1731,-7 1-4579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09.964"/>
    </inkml:context>
    <inkml:brush xml:id="br0">
      <inkml:brushProperty name="width" value="0.025" units="cm"/>
      <inkml:brushProperty name="height" value="0.025" units="cm"/>
    </inkml:brush>
  </inkml:definitions>
  <inkml:trace contextRef="#ctx0" brushRef="#br0">160 55 11755,'0'0'8878,"0"-9"-7095,0 8-1741,0-2 141,-1 0 0,1 0 1,-1 0-1,1 0 0,-1 0 0,0 0 1,0 0-1,-2-6 0,2 8-148,0 0 0,0 0 0,0 0 0,0 0 0,0 1-1,0-1 1,0 0 0,0 0 0,0 1 0,-1-1 0,1 1 0,0-1 0,0 1 0,0-1-1,-1 1 1,1 0 0,0-1 0,-1 1 0,1 0 0,0 0 0,-1 0 0,1 0-1,0 0 1,-1 1 0,1-1 0,0 0 0,0 0 0,-1 1 0,1-1 0,0 1 0,0-1-1,0 1 1,-2 1 0,-5 3 5,-1 0 1,1 1-1,0 0 0,0 0 0,1 1 0,0 0 1,0 0-1,1 1 0,0 0 0,0 0 0,1 1 1,0-1-1,0 1 0,1 0 0,0 1 0,-3 10 1,8-20-37,-1 1 1,1-1 0,-1 1 0,1 0 0,-1-1 0,1 1 0,-1-1-1,1 0 1,0 1 0,-1-1 0,1 1 0,0-1 0,-1 0-1,1 0 1,0 1 0,0-1 0,-1 0 0,1 0 0,0 0 0,0 0-1,-1 0 1,1 0 0,0 0 0,0 0 0,-1 0 0,1 0-1,0 0 1,0 0 0,-1-1 0,1 1 0,1-1 0,29-4 21,27-15-1073,-46 14 678,0 2 0,0 0 0,0 0 0,0 1 0,0 0 0,26-1 0,-37 4 375,0 0 1,0 0-1,-1 0 1,1 0-1,0 0 0,0 1 1,0-1-1,0 0 1,0 1-1,0-1 1,0 1-1,0-1 0,-1 1 1,1-1-1,0 1 1,0 0-1,-1-1 0,1 1 1,0 0-1,-1 0 1,1-1-1,0 1 0,-1 0 1,1 0-1,-1 0 1,0 0-1,1 0 1,-1-1-1,0 1 0,1 0 1,-1 0-1,0 0 1,0 0-1,0 0 0,0 0 1,0 0-1,0 0 1,0 0-1,0 0 1,0 0-1,-1 0 0,1 0 1,0 0-1,-1 0 1,1 0-1,-1 1 0,-1 5 221,0-1-1,-1 0 0,1 0 0,-1-1 0,0 1 0,-4 5 0,-3 1 250,-1 0-1,0 0 1,-21 17 0,27-25-435,0-1 1,0 1 0,-1-1 0,1 1-1,-1-2 1,1 1 0,-1 0 0,0-1-1,0 0 1,0-1 0,0 1 0,-9 0-1,15-3-243,-1 1-1,1 0 1,-1-1-1,1 1 0,-1 0 1,1-1-1,0 1 1,-1-1-1,1 1 1,0-1-1,-1 1 0,1-1 1,0 1-1,-1-1 1,1 1-1,0-1 0,0 1 1,0-1-1,-1 0 1,1 1-1,0-1 1,0 1-1,0-1 0,0 0 1,0 1-1,0-1 1,0 1-1,0-1 0,1 0 1,-1 1-1,0-1 1,0 1-1,0-1 1,1 1-1,-1-1 0,0 1 1,0-1-1,1 0 1,8-16-6872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6.834"/>
    </inkml:context>
    <inkml:brush xml:id="br0">
      <inkml:brushProperty name="width" value="0.025" units="cm"/>
      <inkml:brushProperty name="height" value="0.025" units="cm"/>
      <inkml:brushProperty name="color" value="#E71224"/>
    </inkml:brush>
  </inkml:definitions>
  <inkml:trace contextRef="#ctx0" brushRef="#br0">0 0 17232,'0'0'8499,"7"13"-7949,1 1-509,-1 1 1,-1 0-1,0 0 0,-1 1 1,-1-1-1,0 1 0,1 22 1,0 85 1084,-10-342-1462,6 223 323,0 0 1,0-1-1,0 1 1,1 0-1,-1-1 1,1 1-1,0-1 1,0 0-1,0 1 1,0-1-1,1 0 1,-1 0-1,1 0 0,0-1 1,0 1-1,0-1 1,0 1-1,0-1 1,1 0-1,-1 0 1,1-1-1,-1 1 1,1-1-1,5 2 1,-2 0-43,0-1 1,0 1 0,1-1-1,-1-1 1,0 0 0,0 0-1,1 0 1,-1-1 0,1 0-1,-1 0 1,1-1 0,12-3-1,-16 2 58,-1 0 0,1 0 0,-1 0 0,1-1 0,-1 1 0,0-1 0,0 0 0,0 0 0,0 0-1,-1-1 1,1 1 0,1-4 0,-2 5 8,-1 0 0,0 0 0,1-1 0,-1 1 0,0 0 0,-1 0-1,1-1 1,0 1 0,-1 0 0,1-1 0,-1 1 0,1 0 0,-1-1 0,0 1-1,0-1 1,-1 1 0,1-1 0,0 1 0,-1 0 0,1-1 0,-1 1 0,-1-3 0,2 4-18,-1 1 0,1-1 0,-1 1 0,1 0 0,-1-1 0,1 1 0,-1 0 0,0 0 0,1-1 1,-1 1-1,1 0 0,-1 0 0,1 0 0,-1 0 0,0 0 0,1 0 0,-1 0 0,0 0 0,1 0 0,-1 0 1,1 0-1,-1 0 0,0 0 0,1 0 0,-1 0 0,1 1 0,-1-1 0,1 0 0,-1 0 0,1 1 0,-1-1 1,1 0-1,-1 1 0,1-1 0,-1 1 0,1-1 0,-1 1 0,1-1 0,-1 1 0,-17 19-122,14-14 205,0 1 0,0 0 0,0 0 0,1 0 0,0 0 0,1 0 0,0 1 0,0-1 0,0 1 1,1 0-1,0 8 0,1-15-74,0 0 0,0 0 0,0 0 1,0 0-1,0-1 0,0 1 0,1 0 1,-1 0-1,0 0 0,1 0 0,-1-1 1,1 1-1,-1 0 0,1 0 0,-1-1 0,1 1 1,-1 0-1,1-1 0,-1 1 0,1 0 1,0-1-1,0 1 0,-1-1 0,1 1 1,0-1-1,0 0 0,-1 1 0,1-1 1,2 1-1,33 0 132,-23-3-188,0-1 0,-1 0-1,20-8 1,10-11-399,-31 15 319,0 1 1,0 1-1,0-1 1,0 2-1,1 0 0,0 0 1,0 1-1,18-3 1,-30 7 119,1-1 0,0 0 0,-1 0 0,1 0 0,0 0 0,-1 1 0,1-1 0,-1 0 0,1 1 0,0-1 0,-1 1 0,1-1 0,-1 0 0,1 1 0,-1-1 0,1 1 1,-1-1-1,0 1 0,1-1 0,-1 1 0,0 0 0,1-1 0,-1 1 0,0-1 0,0 1 0,1 0 0,-1-1 0,0 2 0,5 29 117,-5-28-73,0 1-1,1-1 0,-1 1 1,1-1-1,-1 0 1,1 1-1,0-1 0,1 1 1,-1-1-1,0 0 0,1 0 1,2 4-1,-1-5-108,0-1-1,0 1 1,0-1 0,0 1 0,0-1 0,0 0-1,1 0 1,-1-1 0,0 1 0,1-1-1,-1 1 1,1-1 0,-1 0 0,0 0-1,1-1 1,-1 1 0,0-1 0,1 0 0,5-1-1,7-4-2136,0 0 1,24-12-1,-36 16 1554,36-19-5392,-3-1-2087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7.179"/>
    </inkml:context>
    <inkml:brush xml:id="br0">
      <inkml:brushProperty name="width" value="0.025" units="cm"/>
      <inkml:brushProperty name="height" value="0.025" units="cm"/>
      <inkml:brushProperty name="color" value="#E71224"/>
    </inkml:brush>
  </inkml:definitions>
  <inkml:trace contextRef="#ctx0" brushRef="#br0">118 193 9065,'0'0'12849,"-10"3"-11610,3 0-975,1-1 1,-1 1 0,1 0 0,-1 1-1,1-1 1,0 1 0,0 1 0,1-1 0,-1 1-1,1 0 1,0 0 0,0 1 0,1-1 0,0 1-1,0 0 1,0 0 0,0 1 0,1-1-1,-3 9 1,5-13-260,1-1 0,0 0 0,0 0-1,0 0 1,0 0 0,0 0 0,0 0 0,0 0-1,0 1 1,0-1 0,0 0 0,0 0 0,1 0-1,-1 0 1,0 0 0,1 0 0,-1 0 0,1 0-1,-1 0 1,1 0 0,0 0 0,-1 0 0,1 0-1,0 0 1,0-1 0,0 1 0,-1 0 0,1 0-1,0-1 1,0 1 0,0-1 0,0 1-1,0-1 1,0 1 0,0-1 0,0 1 0,1-1-1,-1 0 1,0 0 0,0 0 0,0 0 0,0 0-1,0 0 1,0 0 0,1 0 0,-1 0 0,0 0-1,2-1 1,3 1-5,0-1 0,0 1 0,0-1 0,0-1 0,0 1 0,0-1 0,9-4 0,0-5-161,0 1 1,-1-2-1,-1 0 0,0 0 0,0-2 0,-2 1 0,1-1 1,10-20-1,-4 6 160,-2-2-1,-1 0 1,16-46 0,-26 54 96,-14 31-34,-16 32-41,13-15 154,1 1 0,-9 30 0,17-47-166,1 0 0,0 1 0,0-1 0,1 1 1,1-1-1,0 1 0,0 0 0,1-1 0,2 13 1,-2-20-160,0 0 1,0 0-1,0 0 1,1 1-1,-1-1 1,1-1-1,0 1 1,0 0-1,0 0 1,0-1-1,0 1 1,1-1-1,-1 0 1,1 1-1,-1-1 1,1 0 0,5 2-1,-4-2-596,0 0 0,0 0 0,1 0 0,-1-1-1,0 0 1,1 0 0,7 1 0,15-1-5638</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7.599"/>
    </inkml:context>
    <inkml:brush xml:id="br0">
      <inkml:brushProperty name="width" value="0.025" units="cm"/>
      <inkml:brushProperty name="height" value="0.025" units="cm"/>
      <inkml:brushProperty name="color" value="#E71224"/>
    </inkml:brush>
  </inkml:definitions>
  <inkml:trace contextRef="#ctx0" brushRef="#br0">0 1 8040,'0'0'17008,"34"70"-16560,-21-32-288,-3-1-64,-1 2-32,-2-3-32,-5-3-192,-2-2-961,0-5-1409,0-6-961,-2-9-3332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7.928"/>
    </inkml:context>
    <inkml:brush xml:id="br0">
      <inkml:brushProperty name="width" value="0.025" units="cm"/>
      <inkml:brushProperty name="height" value="0.025" units="cm"/>
      <inkml:brushProperty name="color" value="#E71224"/>
    </inkml:brush>
  </inkml:definitions>
  <inkml:trace contextRef="#ctx0" brushRef="#br0">1 1 18385,'0'0'7592,"50"25"-9674,-43-25-2210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8.506"/>
    </inkml:context>
    <inkml:brush xml:id="br0">
      <inkml:brushProperty name="width" value="0.025" units="cm"/>
      <inkml:brushProperty name="height" value="0.025" units="cm"/>
      <inkml:brushProperty name="color" value="#E71224"/>
    </inkml:brush>
  </inkml:definitions>
  <inkml:trace contextRef="#ctx0" brushRef="#br0">0 1 7111,'0'0'16944,"13"56"-16976,-1-23 32,4 6 0,-3 8-224,-2-1-1186,-3-3-1120,-8-4-1890,0-3-2403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8.867"/>
    </inkml:context>
    <inkml:brush xml:id="br0">
      <inkml:brushProperty name="width" value="0.025" units="cm"/>
      <inkml:brushProperty name="height" value="0.025" units="cm"/>
      <inkml:brushProperty name="color" value="#E71224"/>
    </inkml:brush>
  </inkml:definitions>
  <inkml:trace contextRef="#ctx0" brushRef="#br0">1 1 12043,'0'0'11788,"28"4"-23544</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9.351"/>
    </inkml:context>
    <inkml:brush xml:id="br0">
      <inkml:brushProperty name="width" value="0.025" units="cm"/>
      <inkml:brushProperty name="height" value="0.025" units="cm"/>
      <inkml:brushProperty name="color" value="#E71224"/>
    </inkml:brush>
  </inkml:definitions>
  <inkml:trace contextRef="#ctx0" brushRef="#br0">59 245 10378,'0'0'2722,"-7"-1"-1093,-40-4 1392,47 5-2984,0 0 0,-1 0 1,1 0-1,0 0 0,0 0 0,-1 1 0,1-1 0,0 0 0,0 0 1,0 0-1,-1 1 0,1-1 0,0 0 0,0 0 0,0 1 0,0-1 1,0 0-1,-1 0 0,1 1 0,0-1 0,0 0 0,0 0 0,0 1 1,0-1-1,0 0 0,0 1 0,0-1 0,0 0 0,0 0 0,0 1 1,0-1-1,0 0 0,0 1 0,0-1 0,0 0 0,1 0 0,-1 1 1,0-1-1,0 0 0,0 0 0,0 1 0,0-1 0,1 0 0,-1 0 1,0 1-1,0-1 0,0 0 0,1 0 0,-1 0 0,0 0 0,0 1 1,1-1-1,-1 0 0,1 0 0,12 15 29,-2-10 110,-1 0 0,1 0 0,0-1-1,0 0 1,0-1 0,1-1 0,15 2 0,89 2 784,-99-6-909,84-2 325,131-20 0,102-34 454,-113 16-554,828-86-545,-959 117 36,244-35 463,-365 43-5350,6-2-939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0.633"/>
    </inkml:context>
    <inkml:brush xml:id="br0">
      <inkml:brushProperty name="width" value="0.025" units="cm"/>
      <inkml:brushProperty name="height" value="0.025" units="cm"/>
      <inkml:brushProperty name="color" value="#E71224"/>
    </inkml:brush>
  </inkml:definitions>
  <inkml:trace contextRef="#ctx0" brushRef="#br0">0 1061 7431,'3'-8'6219,"14"-46"-4216,29-61 0,83-140-230,-70 143-1375,231-401 1075,-290 513-1509,0 0 0,0 0 0,0 0 0,0 0 0,0-1 0,0 1 0,0 0 0,0 0 0,0 0 0,0 0 0,0 0 0,0 0 0,0-1 0,0 1 0,0 0 0,0 0 0,0 0 0,0 0 0,0 0 0,0 0 0,0-1 0,0 1 0,1 0 0,-1 0 0,0 0 0,0 0 0,0 0 0,0 0 0,0 0 0,0 0 0,0 0 0,0 0 0,1-1 0,-1 1 0,0 0 0,0 0 0,0 0 0,0 0 0,0 0 0,0 0 0,1 0 0,-1 0 0,0 0 0,0 0 0,0 0 0,0 0 0,0 0 0,0 0 0,1 0 1,-1 0-1,0 0 0,0 0 0,0 1 0,0-1 0,0 0 0,0 0 0,1 0 0,-1 0 0,0 0 0,0 0 0,0 0 0,0 0 0,0 0 0,0 0 0,0 1 0,0-1 0,0 0 0,0 0 0,1 0 0,-4 12-4529,-8 0-266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11.010"/>
    </inkml:context>
    <inkml:brush xml:id="br0">
      <inkml:brushProperty name="width" value="0.025" units="cm"/>
      <inkml:brushProperty name="height" value="0.025" units="cm"/>
      <inkml:brushProperty name="color" value="#E71224"/>
    </inkml:brush>
  </inkml:definitions>
  <inkml:trace contextRef="#ctx0" brushRef="#br0">195 0 11819,'0'0'4015,"-3"10"-3359,-130 481 1816,127-471-2341,-6 18 255,1 0 1,2 1-1,1 0 1,3 0 0,-2 58-1,7-95-379,0-1 0,0 1 0,0 0-1,0 0 1,0 0 0,0 0 0,1-1-1,-1 1 1,1 0 0,-1 0 0,1-1 0,0 1-1,0-1 1,0 1 0,0 0 0,0-1-1,0 0 1,0 1 0,0-1 0,1 1-1,-1-1 1,0 0 0,1 0 0,-1 0 0,1 0-1,-1 0 1,1 0 0,0 0 0,-1-1-1,1 1 1,0-1 0,0 1 0,-1-1-1,1 1 1,0-1 0,0 0 0,0 0 0,2 0-1,3-1 78,-1 0-1,0 0 0,-1 0 0,1-1 1,0 0-1,0 0 0,-1-1 0,1 1 1,-1-1-1,8-6 0,27-24 197,-1-1 1,-2-2-1,42-54 1,37-36-3223,-48 58-4319,-35 32-68</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25.212"/>
    </inkml:context>
    <inkml:brush xml:id="br0">
      <inkml:brushProperty name="width" value="0.025" units="cm"/>
      <inkml:brushProperty name="height" value="0.025" units="cm"/>
      <inkml:brushProperty name="color" value="#E71224"/>
    </inkml:brush>
  </inkml:definitions>
  <inkml:trace contextRef="#ctx0" brushRef="#br0">49 49 7015,'0'0'13516,"-7"11"-13425,4-6-73,-1 2 41,-1 1 0,2-1 0,-1 1 0,1 0 0,0 0 0,0 0 0,1 0 0,0 1 0,0-1 0,0 10 0,-4 291 780,10-295-906,3-14 185,-6-1-66,0 0 0,1-1 0,-1 1 0,0-1-1,0 1 1,0-1 0,0 1 0,-1-1 0,1 0 0,0 1 0,0-1 0,0-2 0,4-31 160,-2 0 0,-1 0 0,-4-53 1,1 43-5,4-57 0,1 49-230,-3 29-6,0 57 14,-14 363 40,16-389-188,4-16 81,5-19 58,3-15 88,-1 0 0,-3 0 1,-1-1-1,-3 0 1,-1-1-1,-2 0 0,-4-81 1,-3 115-63,-2 14-33,-3 20-66,-6 51 22,-7 132-1,14-120 64,7-82-109,-4 43-3643,6-35 1056,5-28 355,-4 0-2287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0.311"/>
    </inkml:context>
    <inkml:brush xml:id="br0">
      <inkml:brushProperty name="width" value="0.025" units="cm"/>
      <inkml:brushProperty name="height" value="0.025" units="cm"/>
    </inkml:brush>
  </inkml:definitions>
  <inkml:trace contextRef="#ctx0" brushRef="#br0">54 0 9737,'0'0'9497,"-7"10"-8563,5-8-946,-3 4 234,1 0-1,-1 0 1,1 0-1,0 1 1,1-1-1,-1 1 1,1 0-1,1 0 1,-1 1-1,1-1 1,0 0-1,1 1 0,0-1 1,0 1-1,1-1 1,0 12-1,1-18-208,-1 0 0,1 0 0,0 1 0,0-1 0,0 0 0,-1 0 0,1 0 0,0 0 0,0 0 0,0 0 0,1 0 0,-1-1 0,0 1 0,0 0 0,0 0 0,1-1 0,-1 1 0,0-1 0,0 1 0,1-1 0,-1 0 0,1 1 0,-1-1 0,0 0 0,1 0 0,-1 0 0,1 0 0,-1 0 0,0 0 0,1-1 0,-1 1 0,0 0 0,1-1 0,-1 1 0,2-1 0,50-18 336,-18-3-373,-28 16-88,1 0-1,0 0 1,0 1 0,1 1-1,0-1 1,-1 2-1,2-1 1,-1 1 0,11-2-1,-19 5 132,0 0 0,-1 1 0,1-1 0,-1 0-1,0 1 1,1-1 0,-1 1 0,1-1 0,-1 1 0,0-1 0,1 1-1,-1-1 1,0 1 0,1 0 0,-1-1 0,0 1 0,0-1-1,0 1 1,1 0 0,-1-1 0,0 1 0,0-1 0,0 1-1,0 0 1,0-1 0,-1 2 0,1 24 867,0-20-572,-2 57 652,5-63-989,-1 0 0,0-1-1,0 1 1,1 0 0,-1-1 0,0 0 0,0 1 0,1-1 0,-1 0 0,0 0-1,2-1 1,68-51-7563,-48 32 1196</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26.120"/>
    </inkml:context>
    <inkml:brush xml:id="br0">
      <inkml:brushProperty name="width" value="0.025" units="cm"/>
      <inkml:brushProperty name="height" value="0.025" units="cm"/>
      <inkml:brushProperty name="color" value="#E71224"/>
    </inkml:brush>
  </inkml:definitions>
  <inkml:trace contextRef="#ctx0" brushRef="#br0">49 192 10122,'0'0'7297,"-1"-8"-5962,1 3-1147,-1 4-125,1-1 1,-1 1-1,1-1 1,0 1-1,0 0 1,-1-1-1,1 1 1,0-1-1,0 1 1,0-1-1,0 1 1,1-1-1,-1 1 1,0 0 0,1-1-1,-1 1 1,1 0-1,-1-1 1,1 1-1,0 0 1,-1-1-1,1 1 1,0 0-1,0 0 1,0 0-1,0 0 1,0 0-1,0 0 1,0 0-1,0 0 1,0 0-1,1 0 1,-1 1 0,0-1-1,1 0 1,-1 1-1,0-1 1,1 1-1,-1 0 1,1-1-1,1 1 1,411-53 790,-446 57-373,-36 9-487,-2 10-8,38-11 285,-1-1 0,0-2 0,-1-1 0,0-1 0,-57 3 0,91-10-267,0 0-1,0-1 0,1 1 1,-1 0-1,0 0 0,0-1 1,0 1-1,1 0 0,-1 0 0,0-1 1,0 1-1,0 0 0,0-1 1,0 1-1,0 0 0,0 0 1,0-1-1,0 1 0,0 0 1,0-1-1,0 1 0,0 0 1,0-1-1,0 1 0,0 0 1,0-1-1,0 1 0,0 0 1,0 0-1,0-1 0,0 1 1,-1 0-1,1-1 0,0 1 1,0 0-1,0 0 0,-1-1 1,1 1-1,0 0 0,0 0 1,-1 0-1,1-1 0,0 1 1,0 0-1,-1 0 0,1 0 1,0 0-1,-1 0 0,1 0 1,0-1-1,0 1 0,-1 0 1,1 0-1,0 0 0,-1 0 0,1 0 1,0 0-1,-1 0 0,1 0 1,0 0-1,-1 1 0,24-17-91,72-29 5,119-39 0,-201 81-144,0 0-1,0 0 1,0 1 0,26 0-1,-39 2 229,0 0 0,0 0 0,0-1-1,0 1 1,0 0 0,1 0 0,-1 0 0,0 0-1,0 0 1,0 0 0,0 0 0,0 0 0,1 0 0,-1 0-1,0 0 1,0 0 0,0 0 0,0 0 0,0 0-1,1 0 1,-1 0 0,0 0 0,0 0 0,0 0-1,0 0 1,0 1 0,0-1 0,1 0 0,-1 0 0,0 0-1,0 0 1,0 0 0,0 0 0,0 0 0,0 0-1,0 1 1,0-1 0,0 0 0,0 0 0,1 0-1,-1 0 1,0 0 0,0 0 0,0 1 0,0-1 0,0 0-1,0 0 1,0 0 0,0 0 0,0 0 0,0 0-1,0 1 1,0-1 0,0 0 0,0 0 0,0 0 0,0 0-1,0 0 1,0 1 0,0-1 0,-1 0 0,1 0-1,-10 10 93,-20 7 46,-38 5 389,-89 15-1,26-6-28,206-48-1076,47-34-112,23-9 155,-163 69 637,-1 0-1,1 1 0,0 1 0,-31 25 0,19-13 181,-56 32-1,77-50-241,0-1-1,0 0 0,-1 0 0,0-1 1,1 0-1,-1-1 0,0 0 0,0 0 1,0-1-1,0-1 0,-12 0 0,19 0-89,0-1 0,0 1 0,0-1 0,1 0 0,-1 0 0,0 0 0,1 0 0,-1 0 0,0-1 0,1 1 0,0-1 0,-1 0 0,1 1 0,0-1 0,0 0 0,0-1-1,0 1 1,0 0 0,0 0 0,1-1 0,-1 1 0,1-1 0,0 1 0,0-1 0,0 0 0,0 0 0,-1-5 0,1 3-497,0 0 0,0 0 0,1 0 0,-1 0-1,1 0 1,1 0 0,-1 0 0,1 0 0,0 0 0,0 0 0,0 0 0,1 0 0,-1 1 0,1-1-1,3-6 1,10-11-4440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4:27.322"/>
    </inkml:context>
    <inkml:brush xml:id="br0">
      <inkml:brushProperty name="width" value="0.025" units="cm"/>
      <inkml:brushProperty name="height" value="0.025" units="cm"/>
      <inkml:brushProperty name="color" value="#E71224"/>
    </inkml:brush>
  </inkml:definitions>
  <inkml:trace contextRef="#ctx0" brushRef="#br0">86 225 11851,'-8'0'1041,"0"0"-1,0 1 0,0 0 1,0 0-1,0 1 1,0 0-1,0 0 0,-14 7 1,51-7-241,1-11-718,-1-1-1,0-2 1,0 0-1,-2-2 0,49-33 1,-18 13-106,29-12-680,-77 42 395,0 0 0,0 1 0,1 0 0,-1 0 0,0 1 0,1 0 0,12 0 0,-70 17 63,-160 42 547,177-46-123,1 1 0,1 1 0,0 1 0,-48 33-1,76-47-171,-1 0-1,1 1 0,-1-1 0,0 0 0,1 0 0,-1 1 1,1-1-1,-1 0 0,1 1 0,-1-1 0,1 1 0,-1-1 1,1 1-1,-1-1 0,1 1 0,0-1 0,-1 1 0,1-1 0,0 1 1,-1-1-1,1 1 0,0 0 0,0-1 0,-1 1 0,1 0 1,0-1-1,0 1 0,0-1 0,0 1 0,0 0 0,0 1 1,20 1 4,34-11 28,-24-3 9,-1-2-1,0-1 1,-1-1-1,49-37 1,-46 31-140,0 1 0,1 1 0,44-18 0,-67 34-127,-8 5 108,-17 12 150,-45 30 654,37-27-294,5-4-189,-19 17 107,-2-3 0,-1-1-1,-2-1 1,-45 18 0,88-43-315,0 0 0,-1 1 0,1-1 0,0 0 0,-1 0 0,1 1 0,-1-1 0,1 0 0,0 0 0,-1 0 0,1 0 0,-1 1 0,1-1 0,0 0 0,-1 0 0,1 0 0,-1 0 0,1 0 0,-1 0 0,1 0 0,0 0 0,-1 0 0,1 0 0,-1 0 0,1 0 0,-1-1 0,1 1 0,0 0 0,-1 0 0,1 0 0,-1 0 0,1-1 0,-1 1 0,11-13-85,23-16-21,26-14-410,2 3 0,1 3 0,84-37 0,-135 69 188,-7 2 157,0 1 1,1 0-1,0 0 1,-1 1-1,1 0 1,0-1-1,0 1 1,7 0-1,-19 14 15,-27 15 942,-1-1 0,-2-1-1,-1-2 1,-67 31-1,97-50-720,-24 11 166,-62 22 0,128-47-396,-1-1-1,0-1 1,-1-2-1,-1-1 1,42-26-1,-51 29-230,-9 4 189,0 0 1,-1 0 0,0-2 0,0 1 0,-1-1 0,12-12 0,-23 21 208,1-1 0,-1 1 0,0 0 0,0 0 0,1-1 0,-1 1 0,0 0 0,0 0-1,0-1 1,1 1 0,-1 0 0,0-1 0,0 1 0,0 0 0,0-1 0,0 1 0,0 0 0,0-1 0,0 1 0,0 0 0,1-1 0,-1 1 0,-1 0 0,1-1 0,0 1 0,0 0 0,0-1 0,0 1 0,0 0 0,0-1 0,0 1 0,0 0 0,0-1 0,-1 1 0,1 0 0,0 0 0,-1-1 0,-14-3 70,-20 6 13,12 5 39,1 0 0,0 1 0,0 1 0,1 1 0,0 1 0,1 1 0,-21 15 0,0-1 193,15-9-516,-24 15 1175,39-28-2547,20-15-3030,21-20-974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3.909"/>
    </inkml:context>
    <inkml:brush xml:id="br0">
      <inkml:brushProperty name="width" value="0.025" units="cm"/>
      <inkml:brushProperty name="height" value="0.025" units="cm"/>
      <inkml:brushProperty name="color" value="#E71224"/>
    </inkml:brush>
  </inkml:definitions>
  <inkml:trace contextRef="#ctx0" brushRef="#br0">1 120 4388,'5'-20'9350,"-1"13"-8012,110-34-1080,-4 2-7579,-82 27 3824</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4.287"/>
    </inkml:context>
    <inkml:brush xml:id="br0">
      <inkml:brushProperty name="width" value="0.025" units="cm"/>
      <inkml:brushProperty name="height" value="0.025" units="cm"/>
      <inkml:brushProperty name="color" value="#E71224"/>
    </inkml:brush>
  </inkml:definitions>
  <inkml:trace contextRef="#ctx0" brushRef="#br0">1 418 9993,'0'0'1314,"50"-30"-1891,-22 16-256,1-2-704,5-2 992,5-3-736,-1 0-3748</inkml:trace>
  <inkml:trace contextRef="#ctx0" brushRef="#br0" timeOffset="1">481 145 10858,'0'0'5638,"39"-53"-5606,-17 37-64,5-1-257,3-3-1632,4 2-1411,0-3-1440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4.632"/>
    </inkml:context>
    <inkml:brush xml:id="br0">
      <inkml:brushProperty name="width" value="0.025" units="cm"/>
      <inkml:brushProperty name="height" value="0.025" units="cm"/>
      <inkml:brushProperty name="color" value="#E71224"/>
    </inkml:brush>
  </inkml:definitions>
  <inkml:trace contextRef="#ctx0" brushRef="#br0">0 126 7271,'0'0'7303,"54"-37"-6567,-40 27-575,6-2-450,5-4-864,3 1-1057,4-2-544,-1-1-1859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4.977"/>
    </inkml:context>
    <inkml:brush xml:id="br0">
      <inkml:brushProperty name="width" value="0.025" units="cm"/>
      <inkml:brushProperty name="height" value="0.025" units="cm"/>
      <inkml:brushProperty name="color" value="#E71224"/>
    </inkml:brush>
  </inkml:definitions>
  <inkml:trace contextRef="#ctx0" brushRef="#br0">0 159 6790,'0'0'5120,"10"-7"-3967,92-56-375,20 0-5480,-115 61 4255,3-2 6402,-5 0-6824,2-11-4677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5.897"/>
    </inkml:context>
    <inkml:brush xml:id="br0">
      <inkml:brushProperty name="width" value="0.025" units="cm"/>
      <inkml:brushProperty name="height" value="0.025" units="cm"/>
      <inkml:brushProperty name="color" value="#E71224"/>
    </inkml:brush>
  </inkml:definitions>
  <inkml:trace contextRef="#ctx0" brushRef="#br0">238 78 641,'0'0'4089,"9"-9"2845,3 0-5064,17-18-333,-11-6 6448,-27 43-6324,-55 56-1288,-98 135 1,148-183-371,3-4-22,0 1-1,1 0 1,-15 29-1,64-75-6135,-14-1 1981,3-6-1373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6.272"/>
    </inkml:context>
    <inkml:brush xml:id="br0">
      <inkml:brushProperty name="width" value="0.025" units="cm"/>
      <inkml:brushProperty name="height" value="0.025" units="cm"/>
      <inkml:brushProperty name="color" value="#E71224"/>
    </inkml:brush>
  </inkml:definitions>
  <inkml:trace contextRef="#ctx0" brushRef="#br0">189 0 10154,'0'0'8621,"-2"9"-7884,-9 44-484,2-1 1,3 1 0,0 75-1,6-128-376,1 1 0,-1-1 1,0 1-1,0-1 0,0 1 0,0-1 0,0 1 0,0-1 1,0 1-1,0-1 0,0 0 0,0 1 0,0-1 1,0 1-1,0-1 0,0 1 0,0-1 0,0 1 0,0-1 1,-1 1-1,1-1 0,0 0 0,0 1 0,-1-1 0,1 1 1,0-1-1,0 0 0,-1 1 0,1-1 0,0 0 1,-1 1-1,1-1 0,-1 0 0,1 0 0,0 1 0,-1-1 1,1 0-1,-1 0 0,1 0 0,-1 0 0,1 1 0,-1-1 1,1 0-1,0 0 0,-1 0 0,1 0 0,-2 0 1,-23-19-3000,-23-43 1756,46 60 1382,-31-38 1446,-2-3 6258,79 39-5601,49 0-3239,-34-11-6040,-31 2 867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6.616"/>
    </inkml:context>
    <inkml:brush xml:id="br0">
      <inkml:brushProperty name="width" value="0.025" units="cm"/>
      <inkml:brushProperty name="height" value="0.025" units="cm"/>
      <inkml:brushProperty name="color" value="#E71224"/>
    </inkml:brush>
  </inkml:definitions>
  <inkml:trace contextRef="#ctx0" brushRef="#br0">69 0 12204,'0'0'6763,"-3"12"-5957,-8 22-122,0-1-28,1 1 1,1 1 0,-7 67-1,16-101-659,0-1 0,0 0 0,0 1 0,0-1 0,0 1 1,0-1-1,0 1 0,0-1 0,0 1 0,0-1 0,1 1 0,-1-1 0,0 0 0,0 1 0,1-1 0,-1 1 0,0-1 0,1 0 0,-1 1 0,0-1 0,1 0 1,-1 1-1,0-1 0,1 0 0,-1 0 0,1 1 0,-1-1 0,0 0 0,1 0 0,-1 0 0,1 0 0,-1 0 0,1 1 0,0-1 0,22-3 61,21-15-173,-35 13 68,0 1 0,1-1 0,-1 1 0,1 1 0,0 0 0,0 0 0,0 1 0,0 0 0,14 0 0,-24 2 46,1 0-1,-1 0 1,1 0-1,-1 0 1,1 0-1,-1 0 1,0 0-1,1 0 1,-1 0-1,1 1 1,-1-1-1,0 0 0,1 0 1,-1 0-1,1 1 1,-1-1-1,0 0 1,1 0-1,-1 1 1,0-1-1,1 0 1,-1 1-1,0-1 1,0 0-1,1 1 1,-1-1-1,0 0 1,0 1-1,0-1 1,1 1-1,-1-1 1,0 0-1,0 1 1,0 0-1,-3 19 206,-15 16 473,8-25-226,-1-1 0,1 0 1,-1 0-1,-1-1 0,-12 7 1,18-12-305,0-1 1,0 0 0,-1 0-1,1 0 1,0-1 0,-1 1 0,0-2-1,1 1 1,-1-1 0,0 0 0,0 0-1,-11-1 1,17 0-225,0 0 0,0-1 0,1 1 0,-1-1 0,0 1 0,1-1 0,-1 1 0,0-1 0,1 1 0,-1-1 0,1 0 0,-1 1 0,0-1 1,1 0-1,0 0 0,-1 1 0,1-1 0,-1 0 0,1 0 0,0 0 0,0 1 0,0-1 0,-1 0 0,1 0 0,0 0 0,0 0 0,0 1 0,0-1 0,0 0 0,0 0 0,0 0 0,1 0 0,-1 0 0,0 1 0,0-1 0,1 0 0,-1 0 0,1 0 0,14-33-5062,0 17 788,5-2-1969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7.728"/>
    </inkml:context>
    <inkml:brush xml:id="br0">
      <inkml:brushProperty name="width" value="0.025" units="cm"/>
      <inkml:brushProperty name="height" value="0.025" units="cm"/>
      <inkml:brushProperty name="color" value="#E71224"/>
    </inkml:brush>
  </inkml:definitions>
  <inkml:trace contextRef="#ctx0" brushRef="#br0">12 77 11883,'0'0'6769,"6"11"-6075,4 11-437,-1 0 0,-2 1 0,0-1 0,-1 1 0,-2 1 0,0-1 0,1 34 0,-3-7 232,-1 0 0,-3 0 0,-2 0 0,-14 66 0,18-134-58,-1 1 1,-1 0 0,-4-20 0,-1-5-366,-8-35-48,9 55-48,2 0 0,0-1 1,0-25-1,6 48-3,-1 0 0,1 0 0,0 0 1,0 1-1,-1-1 0,1 1 0,0 0 0,-1-1 1,1 1-1,-1 0 0,1 0 0,-1 0 1,2 1-1,6 5 23,0-1 1,1 0 0,0-1-1,0 0 1,0-1 0,0 1-1,1-2 1,0 0-1,11 2 1,-16-4 6,0 0 1,0-1-1,0 0 0,0 0 1,0-1-1,0 1 0,0-1 1,0-1-1,0 1 0,0-1 1,-1 0-1,1 0 1,-1-1-1,1 1 0,-1-1 1,0 0-1,0-1 0,7-5 1,-3 1-8,-1-1 0,1 0 0,-2 0 0,1-1 0,-1 1 0,-1-2 0,0 1 0,0-1 0,-1 0 0,0 0 0,5-20 0,-4 4 63,-2 1 0,0-1-1,-2 0 1,-1-29 0,-1 55-52,0 0 0,0 0 0,0 1 0,0-1 1,0 0-1,0 0 0,0 1 0,0-1 0,0 0 0,0 0 1,0 1-1,0-1 0,0 0 0,0 0 0,-1 1 0,1-1 1,0 0-1,-1 1 0,1-1 0,0 0 0,-1 1 0,1-1 1,-1 1-1,1-1 0,-1 1 0,0-2 0,-13 14-65,-10 32-79,5-4 291,-17 54 1,31-78-44,0 1 0,2-1-1,0 1 1,1 0 0,0 0-1,1 27 1,2-42-101,0 0 0,0 0 0,-1 0 0,1 0 0,0 0 0,1 0 0,-1 0 0,0 0 0,1 0 0,-1 0 0,1-1 1,-1 1-1,1-1 0,0 1 0,-1-1 0,1 0 0,0 1 0,0-1 0,0 0 0,0 0 0,0 0 0,1-1 0,-1 1 0,0 0 0,0-1 0,0 0 0,1 1 0,-1-1 0,0 0 0,0 0 1,1 0-1,1-1 0,5 2-146,0-1 1,0-1 0,0 0 0,0 0 0,0-1 0,17-5 0,-13 2-1220,22-10-2142,-19 0-4963,-10 7 335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0.719"/>
    </inkml:context>
    <inkml:brush xml:id="br0">
      <inkml:brushProperty name="width" value="0.025" units="cm"/>
      <inkml:brushProperty name="height" value="0.025" units="cm"/>
    </inkml:brush>
  </inkml:definitions>
  <inkml:trace contextRef="#ctx0" brushRef="#br0">6 65 6054,'0'0'14883,"6"-9"-14434,19-30-284,-16 23-44,-14 18-58,-12 16 68,15-14-87,-1 0 2,0-1 1,1 2-1,0-1 1,0 0-1,0 0 1,0 1-1,0-1 1,1 1-1,0 0 1,-1 5-1,3-9-42,0 0 0,-1 0-1,1-1 1,0 1-1,0 0 1,-1-1 0,1 1-1,0 0 1,0-1 0,0 1-1,0-1 1,0 1 0,0-1-1,0 0 1,0 1 0,0-1-1,0 0 1,0 0 0,0 0-1,0 0 1,0 0 0,0 0-1,0 0 1,0 0-1,0 0 1,2 0 0,33-3-1048,33-18-5039,-56 16 4118,-1 1 0,1 0 0,0 1 0,0 0 0,26-2 0,-39 5 2194,1 0 0,-1 0-1,1 0 1,-1 0-1,1 0 1,-1 0 0,1 0-1,-1 0 1,1 0 0,-1 0-1,1 1 1,-1-1-1,1 0 1,-1 0 0,1 0-1,-1 1 1,1-1-1,-1 0 1,0 0 0,1 1-1,-1-1 1,1 0 0,-1 1-1,0-1 1,1 0-1,-1 1 1,0-1 0,1 1-1,-1-1 1,0 1-1,0-1 1,1 1 0,-6 17 4535,-20 16-684,10-17-3229,-1-1 0,0 0 0,-1-1-1,-1 0 1,-1-2 0,0 0 0,-25 12 0,43-24-852,0-1 0,1 0 1,-1 1-1,0-1 0,0 1 1,1-1-1,-1 0 0,0 0 0,0 1 1,1-1-1,-1 0 0,0 0 1,0 0-1,0 0 0,0 0 1,1 0-1,-1 0 0,0 0 1,0 0-1,0 0 0,1-1 1,-1 1-1,0 0 0,0 0 0,0-1 1,4-16-1482,26-27-2437,-27 41 3578,56-70-9605,-23 30-602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8.106"/>
    </inkml:context>
    <inkml:brush xml:id="br0">
      <inkml:brushProperty name="width" value="0.025" units="cm"/>
      <inkml:brushProperty name="height" value="0.025" units="cm"/>
      <inkml:brushProperty name="color" value="#E71224"/>
    </inkml:brush>
  </inkml:definitions>
  <inkml:trace contextRef="#ctx0" brushRef="#br0">103 0 14574,'0'0'5984,"-9"6"-5696,-1 1-136,0 1-1,0 1 0,1 0 0,0 0 0,-7 11 0,13-17-66,0 1 0,0 0-1,0 0 1,1 0 0,-1 0-1,1 0 1,0 1-1,0-1 1,1 1 0,-1-1-1,1 1 1,0-1 0,0 1-1,1 0 1,-1 0 0,1-1-1,0 1 1,0 0 0,2 8-1,-1-12-77,0-1 0,-1 1 0,1 0 0,0 0 0,0-1 0,-1 1 0,1-1 1,0 1-1,0-1 0,0 1 0,0-1 0,0 1 0,0-1 0,0 0 0,0 1 0,0-1 0,0 0 0,0 0 0,0 0 0,0 0 0,0 0 0,0 0 0,0 0 0,0 0 0,0-1 0,0 1 0,0 0 0,0 0 0,0-1 0,0 1 1,2-2-1,31-13 264,-24 6-211,1-1 1,-1 0-1,-1 0 1,0-1-1,-1 0 1,0 0-1,0-1 1,8-19-1,-20 44-604,1 0-1,0 0 1,1 1-1,-1 26 1,3-40 417,1 1 1,-1-1 0,0 1 0,0 0 0,1-1 0,-1 1 0,0-1 0,1 1-1,-1-1 1,1 1 0,-1-1 0,0 1 0,1-1 0,-1 0 0,1 1-1,-1-1 1,1 0 0,0 1 0,-1-1 0,1 0 0,-1 0 0,1 1-1,-1-1 1,1 0 0,0 0 0,-1 0 0,1 0 0,0 0 0,-1 0-1,1 0 1,-1 0 0,1 0 0,0 0 0,-1 0 0,1 0 0,-1 0 0,1-1-1,0 1 1,0 0 0,29-11-5035,-7-5 746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8.830"/>
    </inkml:context>
    <inkml:brush xml:id="br0">
      <inkml:brushProperty name="width" value="0.025" units="cm"/>
      <inkml:brushProperty name="height" value="0.025" units="cm"/>
      <inkml:brushProperty name="color" value="#E71224"/>
    </inkml:brush>
  </inkml:definitions>
  <inkml:trace contextRef="#ctx0" brushRef="#br0">92 208 7175,'0'0'5456,"-7"8"-4399,-45 65 929,47-65-1725,1-1 0,0 1 0,0 0 0,1 1 0,0-1 0,1 0 0,-1 1 0,2 0 0,-2 14 0,3-22-256,1-1 0,-1 1 0,1 0 0,0 0 0,-1-1 0,1 1 1,0 0-1,-1-1 0,1 1 0,0 0 0,0-1 0,-1 1 0,1-1 0,0 0 0,0 1 0,0-1 0,0 0 0,0 1 0,0-1 1,0 0-1,0 0 0,-1 0 0,1 0 0,0 0 0,0 0 0,0 0 0,0 0 0,0 0 0,1 0 0,34-5 142,-23 0-306,0-2-1,-1 1 1,0-2-1,0 1 1,-1-2 0,0 1-1,0-2 1,-1 1 0,0-2-1,14-17 1,-2-3 99,-1 0 0,30-60 0,-48 85 90,3-3 158,-1 0 0,-1-1-1,0 0 1,0 0-1,-1 0 1,0 0-1,0 0 1,-2-1 0,2-17-1,-3 28-137,0-1-1,0 1 1,0-1 0,-1 1-1,1 0 1,0-1-1,0 1 1,-1-1 0,1 1-1,0 0 1,-1-1-1,1 1 1,0 0 0,-1 0-1,1-1 1,-1 1-1,1 0 1,0 0 0,-1-1-1,1 1 1,-1 0-1,1 0 1,-1 0 0,1 0-1,-1 0 1,1 0-1,-1 0 1,1 0 0,-1 0-1,1 0 1,0 0-1,-1 0 1,1 0 0,-1 0-1,1 0 1,-1 0-1,1 1 1,-1-1 0,1 0-1,0 0 1,-1 0 0,1 1-1,-1-1 1,0 1-1,-20 10 468,10-2-407,1 1 0,0 0-1,1 0 1,0 1 0,0 0-1,1 0 1,1 1-1,0 0 1,0 0 0,1 1-1,1 0 1,0 0-1,1 0 1,-4 23 0,8-35-120,0 0 0,-1 0 0,1 0 1,1 0-1,-1 0 0,0 0 0,0 0 1,0 0-1,0 0 0,1 0 0,-1 0 1,1 0-1,-1 0 0,0 0 0,1 0 0,0 0 1,-1-1-1,1 1 0,-1 0 0,1 0 1,0-1-1,0 1 0,-1 0 0,1-1 1,0 1-1,0-1 0,0 1 0,0-1 0,1 1 1,1 0-23,0 0 1,1 0 0,-1-1 0,0 0-1,1 1 1,-1-1 0,0 0-1,1-1 1,4 0 0,4-1-194,0-1 0,0 0 1,0-1-1,13-7 0,-13 5-25,-2 1 150,-1 1 0,1-1 0,0 1 0,16-4 0,-24 8 99,0-1 0,0 1 1,0 0-1,0 0 0,0 0 0,0 0 0,0 0 0,0 0 0,0 0 0,0 1 0,0-1 0,0 1 0,0-1 0,-1 1 0,1 0 0,0-1 0,0 1 0,0 0 0,-1 1 0,1-1 0,-1 0 0,1 0 0,-1 1 0,1-1 0,-1 0 0,0 1 1,1 0-1,-1-1 0,0 1 0,1 2 0,1 3 105,1 0-1,0 0 1,0-1 0,0 1 0,1-1 0,0 0-1,0 0 1,1-1 0,6 6 0,-6-7-71,0-1-1,0 0 1,0-1 0,0 1-1,1-1 1,-1 0 0,1-1 0,-1 0-1,1 0 1,0 0 0,7-1-1,19 2 253,-19-3-622,1 2-1,-1 0 0,1 0 0,-1 2 1,21 5-1,-31-7 308,-1 1 0,0-1 0,0 1 0,0 0 0,0 0-1,0 0 1,0 0 0,0 0 0,-1 0 0,1 1 0,-1 0 0,1-1 0,-1 1 0,0 0 0,0 0 0,-1 0 0,1 0-1,0 0 1,-1 1 0,0-1 0,0 0 0,0 1 0,0-1 0,-1 1 0,1-1 0,-1 1 0,0 5 0,0 19 476,-1-1 0,-1 1 0,-2-1 0,-1 0 0,0 0 0,-18 46 1,23-71-391,-1-1 0,1 0 1,0 1-1,-1-1 0,1 0 1,-1 1-1,0-1 1,1 0-1,-1 1 0,0-1 1,0 0-1,0 0 0,1 0 1,-1 0-1,0 0 1,-1 0-1,1 0 0,0 0 1,0 0-1,0-1 0,0 1 1,-1 0-1,-1 0 1,1-1-13,1 0 0,0-1 0,-1 1 0,1-1 0,0 1 0,-1-1 0,1 1 0,0-1 0,0 0 1,0 1-1,0-1 0,0 0 0,0 0 0,0 0 0,0 0 0,0 0 0,0 0 0,0 0 0,-1-2 0,-4-7 50,-1-1 0,1 0 0,-7-20 0,5 10-129,0-1 1,2 0-1,0 0 0,2-1 1,0 1-1,2-1 0,0-29 0,2 50-51,1-1 0,-1 1 0,1-1-1,0 1 1,0-1 0,0 1-1,0 0 1,0-1 0,1 1 0,-1 0-1,1 0 1,-1 0 0,1 0 0,0 0-1,-1 0 1,1 0 0,0 1-1,1-1 1,-1 1 0,0-1 0,5-1-1,56-22-3356,-47 20 2074,26-9-4300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29.789"/>
    </inkml:context>
    <inkml:brush xml:id="br0">
      <inkml:brushProperty name="width" value="0.025" units="cm"/>
      <inkml:brushProperty name="height" value="0.025" units="cm"/>
      <inkml:brushProperty name="color" value="#E71224"/>
    </inkml:brush>
  </inkml:definitions>
  <inkml:trace contextRef="#ctx0" brushRef="#br0">95 170 14798,'0'-6'436,"0"3"-67,0 0-1,0 0 1,0 1-1,0-1 1,0 0 0,-1 1-1,1-1 1,-1 0-1,0 1 1,-1-4-1,1 5-259,0 0-1,0 0 1,-1 0 0,1 0-1,0 0 1,0 0-1,-1 1 1,1-1 0,0 1-1,-1-1 1,1 1-1,-1-1 1,1 1 0,-1 0-1,1 0 1,-1-1-1,1 1 1,-1 0 0,1 1-1,-1-1 1,1 0-1,-2 1 1,0-1-95,0 1 1,1 0-1,-1 0 1,1 0-1,0 1 1,-1-1-1,1 1 1,0-1-1,0 1 1,0 0-1,0 0 1,0-1-1,0 1 1,1 1-1,-1-1 1,1 0-1,-1 0 1,1 1-1,0-1 1,-1 3-1,-1 0 18,1 0 1,0 0-1,0 0 0,1 0 0,-1 0 0,1 0 0,0 0 0,1 0 0,-1 11 0,2-16-22,-1 1 1,0-1 0,1 1 0,-1-1-1,1 1 1,-1-1 0,1 0 0,-1 1 0,1-1-1,-1 0 1,1 1 0,0-1 0,-1 0-1,1 1 1,-1-1 0,1 0 0,0 0 0,-1 0-1,1 0 1,0 0 0,-1 0 0,1 0 0,0 0-1,-1 0 1,1 0 0,0 0 0,-1 0-1,1 0 1,-1 0 0,1-1 0,0 1 0,-1 0-1,1 0 1,-1-1 0,1 1 0,26-11 647,-2-6-327,-1-2 0,-1-1 0,0 0 0,-2-2 0,0 0 0,-2-1 0,31-47 0,-50 70-338,0 0 1,0 0 0,0 0 0,0 0-1,0 0 1,0 0 0,0 0 0,0 0-1,0 0 1,0 0 0,0 0 0,0 0-1,0 0 1,0 0 0,0 1-1,0-1 1,0 0 0,0 0 0,0 0-1,0 0 1,0 0 0,0 0 0,0 0-1,1 0 1,-1 0 0,0 0 0,0 0-1,0 0 1,0 0 0,0 0-1,0 0 1,0 0 0,0 0 0,0 0-1,0 0 1,0 0 0,0 0 0,0 0-1,0 0 1,1 0 0,-1 0 0,0 0-1,0-1 1,-3 14-139,-5 17 53,-2-4 43,-1 0 29,2 0 0,0 1-1,2 0 1,1 0 0,-5 49-1,11-75 18,0-1 0,0 1 0,0 0 0,0 0 0,0 0 0,0 0 0,0 0-1,1 0 1,-1 0 0,0 0 0,0 0 0,1 0 0,-1-1 0,1 1 0,-1 0-1,1 0 1,-1 0 0,1-1 0,-1 1 0,1 0 0,0-1 0,-1 1 0,1 0 0,0-1-1,0 1 1,0-1 0,-1 1 0,3 0 0,-1-1 7,1 1 0,-1-1 1,1 0-1,-1 0 0,0 0 0,1 0 1,-1 0-1,1 0 0,-1-1 1,1 1-1,2-2 0,3 0 25,1-2 0,-1 1-1,0-1 1,0 0 0,12-9 0,-4 0 2,-1 0 1,-1-1-1,0 0 1,-1-1-1,-1-1 1,0 0-1,-1-1 1,-1 0-1,11-25 1,-84 163 715,62-120-732,1-1 0,-1 1-1,1 0 1,-1 0 0,1-1-1,-1 1 1,1 0-1,0 0 1,0 0 0,-1 0-1,1 0 1,0-1 0,0 1-1,0 0 1,0 0 0,0 0-1,0 0 1,0 0 0,0 0-1,0-1 1,1 1 0,-1 0-1,0 0 1,1 0 0,-1 0-1,0-1 1,1 1 0,0 1-1,0-1-6,1 0 0,-1 0-1,1 1 1,0-1 0,-1 0-1,1-1 1,0 1 0,0 0-1,0 0 1,-1-1-1,1 1 1,3 0 0,67 2-3188,-60-4 1169,27 0-6930,-23-5 1953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0.150"/>
    </inkml:context>
    <inkml:brush xml:id="br0">
      <inkml:brushProperty name="width" value="0.025" units="cm"/>
      <inkml:brushProperty name="height" value="0.025" units="cm"/>
      <inkml:brushProperty name="color" value="#E71224"/>
    </inkml:brush>
  </inkml:definitions>
  <inkml:trace contextRef="#ctx0" brushRef="#br0">97 1 17136,'0'0'4250,"-10"6"-3738,5-3-509,-42 30 838,44-31-803,0 0 1,1 1-1,-1-1 1,1 1-1,0-1 1,0 1-1,0 0 1,0 0 0,1 0-1,-1 0 1,1 0-1,-1 1 1,1-1-1,0 0 1,1 1-1,-1-1 1,0 4 0,2-6-42,-1-1 0,1 1 0,0 0 0,-1-1 0,1 1 0,0-1 0,0 1 0,0-1 0,-1 1 1,1-1-1,0 0 0,0 1 0,0-1 0,0 0 0,0 0 0,0 0 0,0 1 0,0-1 0,0 0 1,0 0-1,-1 0 0,1 0 0,1-1 0,34 1 52,-28 0-103,22-2-381,-21 1 287,-1 0 0,1 1 0,0 0 0,0 0 0,-1 1 0,1 0 0,0 0 0,8 4 0,-17-5 167,1 0 0,-1 0-1,1 0 1,-1 1 0,1-1 0,-1 0 0,1 1 0,-1-1 0,1 0 0,-1 1 0,1-1 0,-1 1-1,0-1 1,1 0 0,-1 1 0,0-1 0,1 1 0,-1-1 0,0 1 0,1 0 0,-1-1 0,0 1-1,0-1 1,0 1 0,0-1 0,0 1 0,0 0 0,0-1 0,1 1 0,-2-1 0,1 1 0,0-1-1,0 1 1,0 0 0,0-1 0,0 1 0,0-1 0,-1 1 0,1-1 0,0 1 0,0-1 0,-1 1-1,1-1 1,0 1 0,-1-1 0,1 1 0,0-1 0,-1 1 0,1-1 0,-1 0 0,1 1 0,-1-1-1,1 0 1,-1 1 0,1-1 0,-1 0 0,0 1 0,-35 20 1180,33-19-1177,-14 7 200,-57 27 890,23-22-3519,50-14 1634,-2 0-1736,3-4-3258,5-9-5075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0.796"/>
    </inkml:context>
    <inkml:brush xml:id="br0">
      <inkml:brushProperty name="width" value="0.025" units="cm"/>
      <inkml:brushProperty name="height" value="0.025" units="cm"/>
      <inkml:brushProperty name="color" value="#E71224"/>
    </inkml:brush>
  </inkml:definitions>
  <inkml:trace contextRef="#ctx0" brushRef="#br0">19 1 14478,'0'0'6011,"0"10"-4922,-9 119 862,3-67-1575,2 0 1,6 73-1,-2-133-379,1 1 0,-1-1 0,0 0 0,1 0 0,-1 0 0,1 0 0,0 0-1,0 0 1,0 0 0,0 0 0,0 0 0,0 0 0,0 0 0,1 0 0,-1-1 0,0 1 0,1 0 0,0-1 0,-1 0 0,1 1 0,3 1 0,-2-2-170,1 1 1,0-1-1,-1 0 1,1 0 0,0 0-1,0-1 1,-1 1-1,1-1 1,0 0 0,0 0-1,5-1 1,2 0-1047,0-1 0,-1-1 0,0 0 0,1 0 1,-1-1-1,0 0 0,-1-1 0,10-6 0,7-8-5464</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1.384"/>
    </inkml:context>
    <inkml:brush xml:id="br0">
      <inkml:brushProperty name="width" value="0.025" units="cm"/>
      <inkml:brushProperty name="height" value="0.025" units="cm"/>
      <inkml:brushProperty name="color" value="#E71224"/>
    </inkml:brush>
  </inkml:definitions>
  <inkml:trace contextRef="#ctx0" brushRef="#br0">128 0 15919,'0'0'1393,"-11"3"289,2-1-1351,1 0 1,-1 1-1,1 0 0,0 1 1,0 0-1,0 0 0,-14 11 1,19-13-283,0 0 0,0 1-1,1-1 1,-1 1 0,1 0 0,-1-1 0,1 1 0,0 0 0,0 1 0,0-1 0,0 0 0,1 0 0,-1 1 0,1-1 0,0 1 0,0 0-1,0-1 1,1 1 0,-1 0 0,1-1 0,0 1 0,0 0 0,0-1 0,1 1 0,-1 0 0,2 3 0,-2-5-44,1-1 0,0 0 0,0 0 1,0 1-1,0-1 0,0 0 0,0 0 1,0 0-1,0 0 0,1-1 0,-1 1 0,0 0 1,1 0-1,-1-1 0,0 1 0,1-1 1,-1 1-1,0-1 0,1 0 0,-1 1 1,1-1-1,-1 0 0,1 0 0,-1 0 0,3 0 1,43-2 131,-43 1-122,11-1 24,0-2 0,0 0 0,0-1 0,-1 0 0,24-13-1,-20 9-356,-1 1 0,38-10 0,-54 18 302,0 0 0,0 0-1,0 0 1,1 0 0,-1 0-1,0 0 1,0 0-1,0 0 1,0 0 0,0 1-1,0-1 1,0 1 0,0-1-1,0 0 1,0 1 0,0 0-1,0-1 1,0 1 0,0 0-1,0-1 1,0 1 0,-1 0-1,1 0 1,0 0-1,-1 0 1,1 0 0,0-1-1,-1 1 1,1 0 0,-1 1-1,1-1 1,-1 0 0,0 0-1,1 0 1,-1 0 0,0 0-1,0 0 1,0 0 0,0 2-1,0-2 15,0 1 1,1 0-1,-1 0 0,1-1 0,-1 1 1,1-1-1,-1 1 0,1 0 1,0-1-1,0 1 0,0-1 0,0 0 1,0 1-1,0-1 0,0 0 0,0 0 1,0 1-1,1-1 0,-1 0 0,0 0 1,1 0-1,-1-1 0,1 1 0,-1 0 1,1 0-1,0-1 0,-1 1 0,3 0 1,4-2-213,0 1 0,-1-1 1,1-1-1,-1 1 0,1-1 0,-1 0 1,0-1-1,1 0 0,-1 0 1,0-1-1,-1 0 0,1 0 0,-1 0 1,0-1-1,0 0 0,7-7 1,-1 2-1404,0 1 0,26-15 1,-37 24 1626,-1 0-1,0 1 1,1-1 0,-1 0 0,1 0-1,-1 1 1,0-1 0,1 0-1,-1 0 1,0 1 0,1-1 0,-1 0-1,0 1 1,1-1 0,-1 1 0,0-1-1,0 0 1,0 1 0,1-1-1,-1 1 1,0-1 0,0 1 0,0-1-1,0 1 1,0-1 0,0 0-1,0 1 1,0-1 0,0 1 0,0-1-1,0 1 1,0-1 0,0 1 0,0-1-1,0 1 1,-1-1 0,1 0-1,0 1 1,0-1 0,0 1 0,-1-1-1,-3 25 1227,4-24-1230,-4 23 1058,0 0 0,2 1 0,1 46 0,3-46-882,1 1 1,1-1-1,12 40 1,-11-48-264,0 1 1,-1 0 0,-1-1 0,-1 1 0,0 0 0,-2 36 0,-1-51 154,0 0 0,0 0 0,0 0 0,0 0 0,0 0 0,-1 0 0,1 0 0,-1 0 0,0 0 0,0-1 0,0 1 0,0-1 0,0 1 0,0-1 0,-1 0 0,1 0 0,-1 0 0,1 0 0,-1-1 0,0 1 0,0-1 0,0 1 0,0-1 1,0 0-1,0 0 0,0 0 0,0-1 0,-1 1 0,1-1 0,0 0 0,0 1 0,-1-2 0,1 1 0,0 0 0,0-1 0,0 1 0,-1-1 0,1 0 0,0 0 0,0 0 0,0 0 0,0-1 0,1 1 0,-1-1 0,0 0 0,0 0 0,1 0 0,-1 0 0,1 0 0,0 0 0,-3-4 0,-1-3-226,1 0 0,0 0 0,0 0 0,1-1 0,0 1 0,1-1 0,0 0 0,1-1 0,0 1 0,0 0 0,1-1 0,0 1 0,1 0 0,0-1 1,1 1-1,3-17 0,-2 14-988,2 0 0,-1 0 0,2 0 0,0 1 1,0 0-1,1 0 0,13-19 0,5-3-6072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2.063"/>
    </inkml:context>
    <inkml:brush xml:id="br0">
      <inkml:brushProperty name="width" value="0.025" units="cm"/>
      <inkml:brushProperty name="height" value="0.025" units="cm"/>
      <inkml:brushProperty name="color" value="#E71224"/>
    </inkml:brush>
  </inkml:definitions>
  <inkml:trace contextRef="#ctx0" brushRef="#br0">107 0 10570,'0'0'8840,"-5"11"-8792,-10 29 296,3 0 0,1 1 0,2 0 0,-4 47-1,4-14 1523,-23 100 0,32-174-1864,0 0 1,0 0-1,1 0 1,-1 0-1,0 0 1,0 0-1,0-1 1,0 1 0,1 0-1,-1 0 1,0 0-1,0 0 1,0 0-1,0 0 1,1 0-1,-1 0 1,0 0-1,0 0 1,0 0-1,1 0 1,-1 0-1,0 0 1,0 0-1,0 0 1,1 0-1,-1 0 1,0 0-1,0 0 1,0 1-1,0-1 1,1 0-1,-1 0 1,0 0-1,0 0 1,0 0-1,0 0 1,0 0-1,1 1 1,-1-1-1,0 0 1,0 0-1,0 0 1,0 0-1,0 1 1,0-1-1,0 0 1,0 0-1,0 0 1,0 0-1,0 1 1,1-1 0,-1 0-1,0 0 1,0 0-1,0 1 1,0-1-1,-1 0 1,1 0-1,0 0 1,0 1-1,0-1 1,0 0-1,0 0 1,0 0-1,0 1 1,10-9 119,21-34-391,-2-2-1,-2-1 0,-2-2 1,23-56-1,-44 93 278,1 2-236,-4 15 171,-5 29 274,0-8 118,7-28-265,-1 0-1,0-1 0,0 1 1,1-1-1,-1 1 1,0-1-1,0 0 0,0 0 1,0 0-1,3-2 1,6-5-35,-1-1 1,0 0 0,0-1 0,-1 0-1,-1 0 1,15-23 0,6-7-222,-41 90 501,10-41-260,-1-2 159,0 0 1,1 0-1,0 1 0,0-1 1,1 1-1,0-1 0,1 1 1,-1 0-1,1-1 0,2 15 1,-1-21-194,0-1 0,0 1 0,0 0 0,0 0 0,0-1 0,0 1 0,0 0 0,1-1 0,-1 1 1,0-1-1,0 0 0,0 1 0,1-1 0,-1 0 0,0 0 0,0 0 0,1 0 0,-1 0 0,0 0 1,0 0-1,1 0 0,-1 0 0,0-1 0,0 1 0,3-1 0,30-13-1707,-32 13 1112,-1-1 0,1 0-1,-1 1 1,1-1 0,-1 0 0,0 0-1,1 0 1,-1 0 0,0 0-1,-1 0 1,2-3 0,2-10-6201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2.411"/>
    </inkml:context>
    <inkml:brush xml:id="br0">
      <inkml:brushProperty name="width" value="0.025" units="cm"/>
      <inkml:brushProperty name="height" value="0.025" units="cm"/>
      <inkml:brushProperty name="color" value="#E71224"/>
    </inkml:brush>
  </inkml:definitions>
  <inkml:trace contextRef="#ctx0" brushRef="#br0">1 8 15471,'0'0'7559,"50"-7"-10794,-32 13-2242,3-1-2019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2.757"/>
    </inkml:context>
    <inkml:brush xml:id="br0">
      <inkml:brushProperty name="width" value="0.025" units="cm"/>
      <inkml:brushProperty name="height" value="0.025" units="cm"/>
      <inkml:brushProperty name="color" value="#E71224"/>
    </inkml:brush>
  </inkml:definitions>
  <inkml:trace contextRef="#ctx0" brushRef="#br0">70 1 14221,'0'0'4090,"-8"6"-2467,3-3-1460,-29 22 1282,32-23-1434,0 0 1,0 0-1,0 0 0,1 0 0,-1 0 0,1 0 1,-1 0-1,1 0 0,0 0 0,0 1 0,0-1 1,0 1-1,0-1 0,0 1 0,1-1 0,-1 4 1,1-5-84,1 0 0,-1 0 0,1 0 1,-1-1-1,1 1 0,0 0 1,-1 0-1,1-1 0,0 1 0,0 0 1,-1-1-1,1 1 0,0 0 1,0-1-1,0 1 0,0-1 0,0 0 1,0 1-1,0-1 0,0 0 1,0 1-1,0-1 0,0 0 1,0 0-1,1 0 0,36 5-1089,-28-4 396,-5 0 465,4 0-223,-1 0-1,0 1 0,-1 0 1,1 0-1,10 5 1,-17-7 556,0 1 0,0-1 1,0 1-1,1 0 1,-1 0-1,0-1 1,0 1-1,0 0 0,0 0 1,0 0-1,-1 0 1,1 0-1,0 0 0,0 0 1,-1 1-1,1-1 1,0 0-1,-1 0 1,0 0-1,1 1 0,-1-1 1,1 0-1,-1 1 1,0-1-1,0 0 1,0 1-1,0-1 0,0 0 1,0 0-1,0 1 1,-1-1-1,1 0 1,0 1-1,-1-1 0,1 0 1,-1 0-1,1 1 1,-1-1-1,1 0 1,-3 2-1,-1 3 561,0-1-1,-1 0 1,1 1 0,-1-2 0,-1 1-1,1-1 1,-9 6 0,11-8-408,0 1 0,0-1 1,-1 0-1,1-1 0,0 1 0,-1 0 1,1-1-1,-1 0 0,0 0 0,1 0 1,-1 0-1,0-1 0,1 0 0,-1 1 1,-5-2-1,8-1-459,0-1 1,1 0-1,-1 1 1,0-1-1,1 0 1,0 0-1,0 0 1,0 1-1,0-1 0,0 0 1,0 0-1,2-3 1,-2 6 169,1-8-1502,1-1 0,0 1 1,1 0-1,7-16 0,6-10-4689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3.136"/>
    </inkml:context>
    <inkml:brush xml:id="br0">
      <inkml:brushProperty name="width" value="0.025" units="cm"/>
      <inkml:brushProperty name="height" value="0.025" units="cm"/>
      <inkml:brushProperty name="color" value="#E71224"/>
    </inkml:brush>
  </inkml:definitions>
  <inkml:trace contextRef="#ctx0" brushRef="#br0">76 1 12364,'0'0'4932,"-4"11"-3485,-12 29-308,3 1 0,1 1 1,2-1-1,-7 60 0,16-82-1037,-1 50 44,2-66-136,0 1 0,0-1 0,1 0-1,-1 0 1,1 0 0,0 0 0,-1 1 0,1-1 0,1 0 0,-1 0 0,0-1 0,1 1 0,0 0 0,0 0 0,-1-1 0,5 4 0,-5-5-3,1 0 1,-1 0-1,1 0 1,-1-1-1,1 1 1,0 0 0,-1-1-1,1 0 1,0 1-1,0-1 1,-1 0 0,1 0-1,0 0 1,0 0-1,-1 0 1,1 0 0,0 0-1,0-1 1,-1 1-1,1-1 1,0 1-1,-1-1 1,1 0 0,-1 0-1,1 1 1,-1-1-1,1 0 1,-1 0 0,1 0-1,-1-1 1,0 1-1,0 0 1,1-1-1,-1 1 1,0 0 0,0-1-1,-1 1 1,3-4-1,4-6-210,-1-1 0,1 1-1,6-22 1,-13 33 192,16-60-395,-12 34 273,-4 21-33,-2 7-111,-2 11 404,-1 0-1,2 1 1,0-1 0,1 1 0,0 0-1,1-1 1,0 15 0,1-26-111,0-1-1,0 0 1,0 0-1,1 0 1,-1 0 0,0 1-1,0-1 1,1 0 0,-1 0-1,1 0 1,-1 0-1,1 0 1,-1 0 0,1 0-1,0 0 1,-1 0-1,1 0 1,0 0 0,0 0-1,0 0 1,0-1 0,0 1-1,0 0 1,0-1-1,0 1 1,0-1 0,0 1-1,0-1 1,0 1-1,0-1 1,0 0 0,1 1-1,-1-1 1,0 0-1,0 0 1,0 0 0,1 0-1,-1 0 1,0 0 0,0 0-1,0-1 1,1 1-1,-1 0 1,0-1 0,2 0-1,2 0 21,1-1 0,-1 0 0,0 0 0,1 0 0,-1 0-1,0-1 1,-1 0 0,9-6 0,34-43 31,-44 48-228,0 0 1,0 0 0,0 0-1,-1 0 1,0-1 0,0 1-1,0-1 1,0 0-1,-1 1 1,1-1 0,0-9-1,-3 14 71,-1 1 0,1-1 0,-1 0 0,1 0 0,-1 1 0,1-1-1,0 1 1,-1-1 0,1 1 0,0-1 0,-1 1 0,1 0 0,0 0 0,0 0 0,0 0 0,-3 2-1,3-3-64,-4 8-669,-8 5-5009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1.083"/>
    </inkml:context>
    <inkml:brush xml:id="br0">
      <inkml:brushProperty name="width" value="0.025" units="cm"/>
      <inkml:brushProperty name="height" value="0.025" units="cm"/>
    </inkml:brush>
  </inkml:definitions>
  <inkml:trace contextRef="#ctx0" brushRef="#br0">211 1 18097,'0'0'3598,"-7"8"-2386,-2 3-967,0 1 0,1-1-1,1 1 1,0 1 0,1-1 0,0 1 0,1 0-1,0 1 1,1-1 0,1 1 0,0 0 0,1 0-1,-1 17 1,3-9-30,0 0 0,2-1 0,0 1-1,8 25 1,-9-41-196,1 0 0,0 0 0,0-1 0,0 1 0,1-1 0,0 1 0,0-1-1,0 0 1,1 0 0,0 0 0,0-1 0,0 1 0,0-1 0,1 0 0,0 0 0,0-1 0,0 1-1,0-1 1,10 5 0,-15-9-66,0 1 0,0 0 0,-1 0-1,1-1 1,0 1 0,0 0 0,-1 0 0,1-1-1,0 1 1,0 0 0,0-1 0,0 1 0,0 0-1,0-1 1,-1 1 0,1 0 0,0-1 0,0 1-1,0 0 1,0-1 0,0 1 0,0 0 0,0-1-1,0 1 1,1 0 0,-1-1 0,0 1 0,0 0-1,0-1 1,0 1 0,0 0 0,0 0 0,1-1-1,-1 1 1,0 0 0,0-1 0,0 1 0,1 0-1,-1 0 1,0-1 0,0 1 0,1 0 0,-1 0-1,0 0 1,1 0 0,-1-1 0,0 1 0,1 0-1,-1 0 1,0 0 0,1 0 0,-1 0 0,0 0 0,1 0-1,-1 0 1,0 0 0,1 0 0,-1 0 0,0 0-1,1 0 1,-1 0 0,0 0 0,1 0 0,-1 0-1,0 0 1,0 1 0,1-1 0,-1 0 0,-14-26-2387,4 15 1383,-1 0 0,-1 1 1,-24-17-1,-44-22 505,19 14 1515,61 35-898,-1 0 0,1 0 1,0 0-1,-1 0 0,1 0 0,0-1 0,-1 1 0,1 0 1,0 0-1,-1 0 0,1-1 0,0 1 0,0 0 0,-1 0 1,1-1-1,0 1 0,0 0 0,0-1 0,-1 1 0,1 0 1,0-1-1,0 1 0,0 0 0,0-1 0,0 1 0,-1 0 1,1-1-1,0 1 0,0 0 0,0-1 0,0 1 0,0-1 1,0 1-1,0 0 0,0-1 0,1 1 0,-1-1 1,14-7 924,34 1-938,-41 6 144,93-11-11,97-15-3537,-139 12-1907</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3.484"/>
    </inkml:context>
    <inkml:brush xml:id="br0">
      <inkml:brushProperty name="width" value="0.025" units="cm"/>
      <inkml:brushProperty name="height" value="0.025" units="cm"/>
      <inkml:brushProperty name="color" value="#E71224"/>
    </inkml:brush>
  </inkml:definitions>
  <inkml:trace contextRef="#ctx0" brushRef="#br0">1 1 16400,'0'0'4548,"35"48"-12043,-29-35 896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3.833"/>
    </inkml:context>
    <inkml:brush xml:id="br0">
      <inkml:brushProperty name="width" value="0.025" units="cm"/>
      <inkml:brushProperty name="height" value="0.025" units="cm"/>
      <inkml:brushProperty name="color" value="#E71224"/>
    </inkml:brush>
  </inkml:definitions>
  <inkml:trace contextRef="#ctx0" brushRef="#br0">102 0 9769,'0'0'10602,"-5"8"-10287,0 1-216,0-1 0,1 1 0,0 0 0,0 0 0,1 0 0,1 0 0,-1 1 0,2-1 0,-1 1 0,0 18 0,2-17-88,0 0 1,0 0-1,1 0 0,1 0 0,0 0 0,0 0 0,1 0 1,1 0-1,-1-1 0,10 17 0,-2-6-9,-3-8 4,-1 0 0,-1 0 1,0 1-1,-1-1 0,5 22 0,-9-32 5,-1 1 1,1-1-1,-1 0 0,0 1 1,0-1-1,0 1 1,-1-1-1,1 0 0,-1 1 1,0-1-1,0 0 0,0 0 1,0 1-1,-1-1 0,1 0 1,-1 0-1,0 0 0,0-1 1,0 1-1,0 0 1,0-1-1,0 1 0,-1-1 1,0 0-1,1 0 0,-1 0 1,0 0-1,-5 3 0,1-1 345,0-1 0,-1 0-1,1 0 1,-1 0 0,-14 3-1,21-6-302,0 0 0,-1 1-1,1-1 1,0 0-1,-1 0 1,1 0 0,0 1-1,-1-2 1,1 1 0,-1 0-1,1 0 1,0 0-1,-1-1 1,1 1 0,0 0-1,-1-1 1,1 1-1,0-1 1,0 0 0,-1 1-1,1-1 1,0 0 0,0 0-1,0 0 1,0 0-1,0 0 1,0 0 0,0 0-1,0 0 1,1 0 0,-1 0-1,0 0 1,1-1-1,-1 1 1,1 0 0,-1-1-1,1 1 1,-1 0-1,1-3 1,0-7-104,0 0 0,1 0 1,0 0-1,1 0 0,0 1 0,0-1 0,1 0 1,1 1-1,0 0 0,1 0 0,-1 0 0,2 0 1,10-14-1,11-14-539,57-61 0,-79 94 570,26-31-420,-21 22 120,1 1 0,1 1 0,0 0 1,21-16-1,-43 59 587,1-15-38,-17 37 562,24-51-714,1 1-1,0 0 0,0-1 1,0 1-1,1 0 0,-1 0 1,1 0-1,-1 0 0,1 0 1,0-1-1,0 1 0,1 0 1,-1 0-1,0 0 0,2 4 1,-1-6-35,0 0 1,1 0-1,-1 0 0,0-1 1,1 1-1,-1 0 1,1-1-1,-1 1 1,1-1-1,-1 0 1,1 1-1,-1-1 0,1 0 1,-1 0-1,1 0 1,-1 0-1,1 0 1,-1 0-1,1 0 0,2-1 1,34-7 272,55-31-374,-77 30 46,1 1 0,-1 1 0,1 1 0,0 0 0,1 1 0,-1 1 0,1 1 0,19-2 0,-35 6 54,-1-1 0,1 1 0,0 0-1,-1 0 1,1 0 0,-1 0 0,1 0 0,-1 1-1,0-1 1,0 0 0,1 0 0,-1 1 0,0-1 0,0 1-1,0-1 1,-1 1 0,1 0 0,0-1 0,0 1 0,-1 0-1,1-1 1,-1 1 0,0 0 0,1 0 0,-1 0 0,0-1-1,0 3 1,6 16-367,-6-20 94,1 1 0,-1-1-1,1 0 1,-1 1 0,1-1 0,-1 0 0,1 1 0,-1-1 0,1 0 0,-1 0 0,1 0-1,-1 0 1,1 1 0,0-1 0,-1 0 0,1 0 0,-1 0 0,1 0 0,0 0 0,-1 0-1,1 0 1,-1-1 0,1 1 0,0 0 0,0 0-1119,9-2-8220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4.385"/>
    </inkml:context>
    <inkml:brush xml:id="br0">
      <inkml:brushProperty name="width" value="0.025" units="cm"/>
      <inkml:brushProperty name="height" value="0.025" units="cm"/>
      <inkml:brushProperty name="color" value="#E71224"/>
    </inkml:brush>
  </inkml:definitions>
  <inkml:trace contextRef="#ctx0" brushRef="#br0">59 1 18097,'0'0'3561,"-1"13"-3182,-1 20-184,-6 156 1055,9-160-1942,1 1 1,9 40-1,-11-70 602,0 0-1,0 1 1,0-1 0,0 0 0,0 0-1,0 0 1,0 0 0,0 0-1,1 1 1,-1-1 0,0 0 0,0 0-1,0 0 1,-1 0 0,1 0-1,0 1 1,0-1 0,0 0 0,0 0-1,0 0 1,0 0 0,0 0-1,0 1 1,0-1 0,0 0 0,0 0-1,0 0 1,0 0 0,0 0 0,-1 0-1,1 0 1,0 1 0,0-1-1,0 0 1,0 0 0,0 0 0,0 0-1,-1 0 1,1 0 0,0 0-1,0 0 1,0 0 0,0 0 0,0 0-1,-1 0 1,1 0 0,0 0 0,0 0-1,0 0 1,0 0 0,0 0-1,-1 0 1,-11-4-3010,-9-10-1993,-4-10-3336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4.733"/>
    </inkml:context>
    <inkml:brush xml:id="br0">
      <inkml:brushProperty name="width" value="0.025" units="cm"/>
      <inkml:brushProperty name="height" value="0.025" units="cm"/>
      <inkml:brushProperty name="color" value="#E71224"/>
    </inkml:brush>
  </inkml:definitions>
  <inkml:trace contextRef="#ctx0" brushRef="#br0">0 33 11243,'0'0'7815,"54"-11"-6982,-11 11-353,7 0-127,2 0-129,1-6-96,-5-1-64,-3 2-64,-11 1-1698,-6 4-3170,-3 0-2147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5.368"/>
    </inkml:context>
    <inkml:brush xml:id="br0">
      <inkml:brushProperty name="width" value="0.025" units="cm"/>
      <inkml:brushProperty name="height" value="0.025" units="cm"/>
      <inkml:brushProperty name="color" value="#E71224"/>
    </inkml:brush>
  </inkml:definitions>
  <inkml:trace contextRef="#ctx0" brushRef="#br0">30 16 17873,'0'0'5242,"-1"11"-4211,-21 210 1024,19-285-2121,-1-20-355,8 60-117,-4 24 523,0 0 0,0-1 0,0 1 0,0 0 0,0 0 0,0 0 0,0 0 1,0-1-1,0 1 0,0 0 0,1 0 0,-1 0 0,0-1 0,0 1 0,0 0 0,0 0 0,0 0 0,1 0 1,-1 0-1,0 0 0,0-1 0,0 1 0,1 0 0,-1 0 0,0 0 0,0 0 0,0 0 0,1 0 0,-1 0 1,0 0-1,0 0 0,0 0 0,1 0 0,-1 0 0,0 0 0,0 0 0,0 0 0,1 0 0,-1 0 0,0 0 1,0 0-1,0 0 0,1 1 0,-1-1 0,0 0 0,0 0 0,0 0 0,0 0 0,1 0 0,-1 0 0,0 1 1,0-1-1,0 0 0,0 0 0,0 0 0,0 0 0,1 1 0,4 3-11,1 1 0,0-2 0,1 1 0,-1 0 0,1-1 0,-1-1 0,1 1 0,0-1 0,0 0 0,0 0 0,0-1 0,0 0 0,14 0 0,-7 0-197,0-1 0,1 0-1,-1-2 1,0 1 0,0-2-1,15-4 1,-23 5 212,0 0 1,0-1-1,0 0 1,0 0-1,-1 0 0,0-1 1,1 0-1,5-5 1,-9 7 70,0 0 0,-1 0 0,1 0 0,0 0 0,-1 0 1,1 0-1,-1-1 0,1 1 0,-1-1 0,0 1 0,0-1 0,0 1 0,-1-1 1,1 1-1,-1-1 0,1 0 0,-1 1 0,0-1 0,0 0 0,0 0 1,-1-4-1,1 6-47,-1 0 0,1 1 0,0-1 1,-1 1-1,1-1 0,-1 1 0,1-1 1,-1 1-1,1-1 0,-1 1 0,1 0 0,-1-1 1,0 1-1,1 0 0,-1-1 0,0 1 1,1 0-1,-1 0 0,0-1 0,1 1 1,-1 0-1,0 0 0,1 0 0,-1 0 0,0 0 1,1 0-1,-1 0 0,0 0 0,1 0 1,-1 1-1,0-1 0,1 0 0,-1 0 1,0 0-1,0 1 0,-25 11-100,22-8 117,0 0 1,-1 0-1,1 0 0,1 0 0,-1 1 0,1-1 0,-1 1 0,2 0 0,-1 0 0,0 0 0,1 0 0,0 1 0,0-1 0,0 1 0,1-1 0,0 1 0,0 0 1,0 8-1,1-14-21,1 1 0,-1 0 1,1 0-1,0 0 0,-1 0 1,1 0-1,0-1 1,-1 1-1,1 0 0,0-1 1,0 1-1,0 0 0,0-1 1,-1 1-1,1-1 1,0 0-1,0 1 0,0-1 1,0 0-1,0 1 0,0-1 1,0 0-1,0 0 1,0 0-1,0 0 0,0 0 1,2 0-1,36-1 222,-33 1-180,8-2-40,1-1 0,-1 0 0,-1-1 0,1 0-1,0-1 1,13-7 0,30-10 4,-56 21-10,-1 1 0,1 0 0,-1 0 1,1 0-1,-1-1 0,1 1 0,-1 0 0,1 0 1,-1 0-1,1 0 0,-1 0 0,1 0 0,-1 0 1,1 0-1,-1 0 0,1 0 0,-1 0 0,0 0 0,1 1 1,-1-1-1,1 0 0,-1 0 0,1 0 0,-1 1 1,1-1-1,-1 0 0,0 0 0,1 1 0,-1-1 1,1 0-1,-1 1 0,0-1 0,1 1 0,-1-1 0,0 0 1,0 1-1,1-1 0,-1 1 0,3 25 426,1 9 228,-3-34-634,-1 0 1,1 0 0,-1 0-1,1 0 1,-1 0 0,1 0 0,0 0-1,-1 0 1,1 0 0,0 0-1,0 0 1,0 0 0,0-1-1,0 1 1,0 0 0,0-1 0,0 1-1,0-1 1,0 1 0,0-1-1,0 1 1,1-1 0,-1 0 0,0 1-1,0-1 1,2 0 0,4 0-28,1 0 0,-1 0 0,1-1 0,-1 0 0,1 0 0,-1 0-1,0-1 1,0-1 0,0 1 0,8-5 0,25-14-3203,-2-5-4116,-36 25 6803,17-12-6032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5.729"/>
    </inkml:context>
    <inkml:brush xml:id="br0">
      <inkml:brushProperty name="width" value="0.025" units="cm"/>
      <inkml:brushProperty name="height" value="0.025" units="cm"/>
      <inkml:brushProperty name="color" value="#E71224"/>
    </inkml:brush>
  </inkml:definitions>
  <inkml:trace contextRef="#ctx0" brushRef="#br0">86 221 10826,'0'0'3961,"-7"0"-3619,4 0-233,-1 0-1,1 1 1,-1-1-1,1 1 1,0 0 0,0 0-1,-1 0 1,1 0-1,0 0 1,0 1 0,0-1-1,0 1 1,0 0-1,0 0 1,1 0 0,-1 0-1,1 0 1,-1 1-1,1-1 1,0 1 0,0 0-1,0 0 1,0-1-1,1 1 1,-1 0 0,1 0-1,-1 1 1,1-1-1,0 0 1,0 0 0,1 1-1,-1-1 1,1 0-1,-1 5 1,1-8-57,0 1-1,0-1 1,0 1 0,0 0-1,1-1 1,-1 1 0,0 0-1,0-1 1,0 1-1,0-1 1,1 1 0,-1 0-1,0-1 1,1 1 0,-1-1-1,0 1 1,1-1 0,-1 1-1,1-1 1,-1 1 0,1-1-1,-1 0 1,1 1 0,-1-1-1,1 0 1,-1 1 0,1-1-1,-1 0 1,1 0 0,0 1-1,-1-1 1,1 0 0,0 0-1,29-2 1217,24-21-427,-31 6-745,-2-1 1,0 0 0,-1-2-1,-1 0 1,0-2-1,-2 0 1,-1 0 0,0-2-1,-2 0 1,21-48-1,-35 72-92,0 0-1,1 0 0,-1 0 1,0 0-1,0 0 1,0-1-1,0 1 0,1 0 1,-1 0-1,0 0 1,0 0-1,0-1 0,0 1 1,1 0-1,-1 0 1,0 0-1,0 0 0,0-1 1,0 1-1,0 0 1,0 0-1,0-1 0,0 1 1,0 0-1,0 0 1,0 0-1,0-1 0,0 1 1,0 0-1,0 0 1,0-1-1,0 1 0,0 0 1,0 0-1,0 0 1,0-1-1,0 1 0,0 0 1,0 0-1,0-1 1,0 1-1,-1 0 0,1 0 1,0 0-1,0 0 1,0-1-1,0 1 0,-1 0 1,1 0-1,0 0 1,0 0-1,0 0 0,-1 0 1,1-1-1,-13 13 133,-16 26-5,17-18 56,2 0 0,-15 36-1,22-47-135,0 0-1,0 0 0,1 0 0,1 0 0,-1 0 1,1 1-1,1-1 0,0 1 0,2 13 0,-2-21-107,1 0 0,-1 0 0,1-1 0,-1 1 0,1-1 0,0 1 0,-1 0 0,1-1 0,0 1 0,0-1 0,0 0 0,0 1 0,1-1 0,-1 0 0,0 0 0,0 0 0,1 1 0,-1-2 0,1 1-1,-1 0 1,1 0 0,-1 0 0,1-1 0,0 1 0,-1 0 0,3-1 0,47 4-5866,-18-6-1385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6.089"/>
    </inkml:context>
    <inkml:brush xml:id="br0">
      <inkml:brushProperty name="width" value="0.025" units="cm"/>
      <inkml:brushProperty name="height" value="0.025" units="cm"/>
      <inkml:brushProperty name="color" value="#E71224"/>
    </inkml:brush>
  </inkml:definitions>
  <inkml:trace contextRef="#ctx0" brushRef="#br0">215 0 19090,'-9'0'876,"-9"1"197,-1 1 0,1 0 1,-28 8-1,37-7-808,0 0-1,-1 0 1,1 0 0,0 1-1,1 0 1,-1 1 0,1 0-1,0 1 1,-13 9-1,21-14-296,0-1-1,-1 0 1,1 1-1,0-1 1,-1 1-1,1-1 1,0 0-1,-1 1 1,1-1-1,0 1 1,0-1-1,0 1 1,-1-1-1,1 1 1,0-1-1,0 0 1,0 1-1,0-1 1,0 1-1,0-1 1,0 1-1,0-1 1,0 1-1,0-1 1,0 1-1,0-1 1,0 1-1,1-1 1,-1 1-1,0-1 1,0 1-1,0-1 1,1 1-1,-1-1 1,0 0-1,0 1 0,1-1 1,-1 1-1,1-1 1,-1 0-1,0 1 1,1-1-1,-1 0 1,1 0-1,-1 1 1,0-1-1,1 0 1,-1 0-1,1 0 1,-1 1-1,1-1 1,-1 0-1,1 0 1,-1 0-1,1 0 1,-1 0-1,1 0 1,-1 0-1,1 0 1,-1 0-1,1 0 1,0-1-1,40 5-650,-36-4 366,60 0-1497,-31 0 1522,-1 0 0,50 9 0,-83-9 325,1 0 1,0 0 0,-1 0-1,1 0 1,-1 0 0,1 0-1,0 0 1,-1 0 0,1 0-1,-1 1 1,1-1 0,0 0-1,-1 0 1,1 1 0,-1-1-1,1 0 1,-1 1 0,1-1-1,-1 0 1,1 1-1,-1-1 1,1 1 0,-1-1-1,0 1 1,1-1 0,-1 1-1,0-1 1,1 1 0,-1 0-1,0-1 1,0 1 0,0-1-1,1 1 1,-1 0 0,-14 17 1357,-31 11 353,32-24-1466,0 1 0,0-2 0,0 0 0,-16 3 0,-28-2-3878,40-5-1797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6.556"/>
    </inkml:context>
    <inkml:brush xml:id="br0">
      <inkml:brushProperty name="width" value="0.025" units="cm"/>
      <inkml:brushProperty name="height" value="0.025" units="cm"/>
      <inkml:brushProperty name="color" value="#E71224"/>
    </inkml:brush>
  </inkml:definitions>
  <inkml:trace contextRef="#ctx0" brushRef="#br0">1 19 14894,'55'-8'2340,"1"1"-1,-1 4 1,112 6-1,-163-3-2299,1 1 0,-1 0 0,0 0 0,0 0 0,0 0 0,0 1 0,0-1 0,0 1 0,4 3 0,-7-4-25,0-1 0,0 1 0,-1 0 0,1 0 0,0-1 0,0 1 0,0 0 0,-1 0 0,1 0 0,0 0 0,-1 0 0,1 0 0,-1 0 0,1 1 0,-1-1 0,1 0 0,-1 0 0,0 0 0,0 0 0,0 1 0,1-1 0,-1 0 0,0 0 0,-1 0 0,1 1 0,0-1 0,0 0 0,0 0 0,-1 0 0,1 0 0,0 1 0,-1-1 0,1 0 0,-1 0 0,-1 1 0,-6 9 244,-2 0 0,1-1 0,-1-1 0,-1 0 0,0 0 0,0-1 0,-22 12 0,0 2 146,14-9-187,-41 32 483,57-42-674,0 0 0,0 0 0,0 0 0,0 1 0,1-1 0,-1 1 0,1 0 0,0 0 0,0-1 0,0 2 0,1-1 0,-1 0 0,1 0 0,-1 5 0,2-7-30,1 0 0,-1 0 0,0 1 1,1-1-1,-1 0 0,1 0 0,0 0 0,0 0 1,0-1-1,0 1 0,0 0 0,0 0 0,0 0 1,1-1-1,-1 1 0,0-1 0,1 1 1,0-1-1,-1 0 0,1 1 0,2 0 0,48 27-2700,-34-19-340,4 3-3614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6.917"/>
    </inkml:context>
    <inkml:brush xml:id="br0">
      <inkml:brushProperty name="width" value="0.025" units="cm"/>
      <inkml:brushProperty name="height" value="0.025" units="cm"/>
      <inkml:brushProperty name="color" value="#E71224"/>
    </inkml:brush>
  </inkml:definitions>
  <inkml:trace contextRef="#ctx0" brushRef="#br0">1 0 20115,'0'0'8488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25:37.983"/>
    </inkml:context>
    <inkml:brush xml:id="br0">
      <inkml:brushProperty name="width" value="0.025" units="cm"/>
      <inkml:brushProperty name="height" value="0.025" units="cm"/>
      <inkml:brushProperty name="color" value="#E71224"/>
    </inkml:brush>
  </inkml:definitions>
  <inkml:trace contextRef="#ctx0" brushRef="#br0">1 276 6726,'8'0'4009,"70"-3"-3285,0-3-1,127-27 1,-83 12-471,934-94-66,5 62-1644,691 18 9203,-1473 38-7617,242-5 414,-514 0-2780,-5-6-2156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2.324"/>
    </inkml:context>
    <inkml:brush xml:id="br0">
      <inkml:brushProperty name="width" value="0.025" units="cm"/>
      <inkml:brushProperty name="height" value="0.025" units="cm"/>
    </inkml:brush>
  </inkml:definitions>
  <inkml:trace contextRef="#ctx0" brushRef="#br0">1 172 3619,'0'0'15263,"10"-2"-13608,3-2-1259,0 0 1,0-2 0,-1 1-1,0-1 1,0-1-1,12-8 1,-18 11-334,-1 0 0,1 0 0,-1 0 0,0-1 1,-1 1-1,1-1 0,-1-1 0,0 1 0,0 0 0,0-1 0,-1 0 0,0 0 0,0 0 0,-1 0 1,1 0-1,1-12 0,-3 17-61,-1 1 0,0-1 0,0 0 0,0 0 1,0 1-1,0-1 0,0 0 0,0 0 0,0 1 0,0-1 0,0 0 1,-1 0-1,1 1 0,0-1 0,0 0 0,-1 0 0,1 1 1,0-1-1,-1 0 0,1 1 0,-1-1 0,1 0 0,-1 1 0,1-1 1,-1 1-1,1-1 0,-1 1 0,0-1 0,1 1 0,-1 0 1,0-1-1,1 1 0,-1 0 0,0-1 0,0 1 0,1 0 0,-1 0 1,0 0-1,0 0 0,1-1 0,-1 1 0,0 0 0,0 0 1,0 1-1,1-1 0,-1 0 0,0 0 0,0 0 0,1 0 0,-1 1 1,0-1-1,1 0 0,-2 1 0,-3 1-20,0-1 0,0 1 0,1 0 0,-1 0-1,0 1 1,-7 5 0,4 0-4,0-1 0,0 2 0,1-1 0,0 1 0,1 0 0,0 0 0,0 0 0,1 1 0,0 0 0,1 0 0,0 1 0,1-1 0,0 1 0,0-1 0,-1 18 0,4-27 20,0 0 1,0 0-1,0 0 1,0 0-1,-1 0 1,2 0-1,-1 0 1,0 0-1,0 0 1,0 0-1,0 0 1,1 0-1,-1 0 1,0 0-1,1 0 1,-1 0-1,1 0 1,-1 0-1,1 0 1,-1 0-1,1-1 1,0 1-1,-1 0 1,1 0-1,0-1 1,1 2-1,0-1 9,0-1-1,-1 0 0,1 1 0,0-1 1,0 0-1,0 0 0,-1 0 0,1 0 1,0 0-1,0 0 0,0 0 0,-1 0 0,4-2 1,6-1 43,-1-1 1,0-1-1,-1 1 0,11-8 1,177-122 34,-195 133-86,-1 0-1,1 0 1,-1 0-1,1 0 1,0 1 0,-1-1-1,1 0 1,0 1-1,0 0 1,0-1-1,-1 1 1,1 0 0,0 0-1,0 0 1,0 0-1,0 0 1,2 0-1,-3 1 0,0-1 0,0 1-1,0-1 1,-1 1 0,1 0-1,0-1 1,0 1 0,0 0-1,0 0 1,-1 0-1,1 0 1,0-1 0,-1 1-1,1 0 1,-1 0 0,1 0-1,-1 0 1,1 1 0,-1-1-1,1 2 1,0 6 0,0 1 1,0 0-1,-1 0 1,0 0 0,-2 11-1,0-6 49,-2 25 255,2-29-170,0-1-1,1 1 1,0 0-1,1-1 0,1 1 1,2 18-1,-2-28-93,-1 0-1,1 0 1,0 0 0,0 0-1,0 0 1,-1-1 0,1 1-1,0 0 1,0 0 0,0-1-1,1 1 1,-1 0-1,0-1 1,0 1 0,0-1-1,0 0 1,1 1 0,-1-1-1,0 0 1,0 0 0,1 1-1,-1-1 1,0 0-1,0 0 1,3-1 0,32-3 328,-21 0-331,1-2-1,-2 0 1,1 0 0,-1-2-1,0 1 1,-1-2-1,1 0 1,-2-1-1,16-14 1,-8 8-257,1 0 0,27-16 0,-48 32 218,0 0 0,0 0-1,1 0 1,-1 0 0,0 0-1,0 0 1,0 0 0,0 0 0,1 0-1,-1 0 1,0 0 0,0 0 0,0 0-1,1 0 1,-1 0 0,0 0-1,0 0 1,0 0 0,0 0 0,1 0-1,-1 0 1,0 0 0,0 0-1,0 0 1,0 0 0,1 0 0,-1 0-1,0 0 1,0 1 0,0-1-1,0 0 1,0 0 0,1 0 0,-1 0-1,0 0 1,0 1 0,0-1 0,0 0-1,0 0 1,0 0 0,0 0-1,0 1 1,0-1 0,0 0 0,0 0-1,0 0 1,1 0 0,-1 1-1,0 15-10,-5 16 112,-6 27 9,10-33-2550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21.032"/>
    </inkml:context>
    <inkml:brush xml:id="br0">
      <inkml:brushProperty name="width" value="0.025" units="cm"/>
      <inkml:brushProperty name="height" value="0.025" units="cm"/>
    </inkml:brush>
  </inkml:definitions>
  <inkml:trace contextRef="#ctx0" brushRef="#br0">215 0 18449,'0'0'-800,"-91"0"1312,48 0-448,13 0-64,3 0 0,14 0-32,3 0 0,15 6-416,24-1-2211,10-5-672,-2-6-2691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4.195"/>
    </inkml:context>
    <inkml:brush xml:id="br0">
      <inkml:brushProperty name="width" value="0.025" units="cm"/>
      <inkml:brushProperty name="height" value="0.025" units="cm"/>
    </inkml:brush>
  </inkml:definitions>
  <inkml:trace contextRef="#ctx0" brushRef="#br0">1 334 512,'0'-5'670,"1"0"0,0 0-1,0 1 1,1-1-1,-1 0 1,1 1-1,0-1 1,0 1-1,3-5 1,-3 5 734,1 0 1,-1 0-1,0-1 1,0 1-1,-1-1 0,0 0 1,1 1-1,-1-1 1,0-5 1617,-1 19-1079,-14 173-1169,13-181-772,1 0 1,0-1 0,0 1-1,0 0 1,0 0 0,0 0-1,0-1 1,0 1-1,0 0 1,1 0 0,-1-1-1,0 1 1,0 0-1,1 0 1,-1-1 0,0 1-1,1 0 1,-1-1 0,1 1-1,-1 0 1,1-1-1,-1 1 1,1-1 0,-1 1-1,1-1 1,0 1-1,-1-1 1,1 1 0,0-1-1,-1 0 1,1 1 0,0-1-1,1 1 1,0-1 10,1 0 0,-1-1 1,0 1-1,1 0 0,-1-1 0,0 1 1,1-1-1,-1 0 0,0 0 0,0 0 1,3-1-1,5-4 29,0 0 0,-1-1 0,16-13 0,-11 7-85,0-1 0,-2 0-1,1-1 1,-2 0-1,0-1 1,-1 0 0,12-26-1,-44 92 21,16-40 30,1 0 1,0 0-1,1 1 1,0 0 0,0 0-1,1 0 1,-2 18 0,5-28 12,0 0 0,0 0 0,-1 1 1,1-1-1,0 0 0,0 0 1,1 0-1,-1 1 0,0-1 0,0 0 1,1 0-1,-1 0 0,0 0 0,1 1 1,-1-1-1,1 0 0,-1 0 0,1 0 1,0 0-1,0 0 0,-1 0 0,1 0 1,1 1-1,0-2 3,0 1 1,0-1-1,0 0 1,0 1-1,0-1 1,0 0-1,-1 0 1,1 0-1,0 0 1,0-1-1,0 1 0,0 0 1,0-1-1,3-1 1,6-2 6,0 0 0,-1-1 1,0-1-1,0 0 1,0 0-1,-1 0 0,0-2 1,16-15-1,-3 1-73,-1-2 0,18-27 0,-19 23-63,-30 45-89,-28 42-33,37-56 231,-21 41 276,21-42-257,0 1 0,0-1 0,0 1 0,1 0 1,-1-1-1,0 1 0,1 0 0,0 0 0,0 0 0,0-1 1,0 1-1,0 0 0,0 0 0,1 3 0,0-6-10,0 1 0,0 0 0,0-1 0,-1 1 0,1-1 0,0 1 0,0-1 0,0 1 0,0-1-1,0 0 1,0 1 0,0-1 0,0 0 0,0 0 0,0 1 0,0-1 0,0 0 0,0 0 0,0 0 0,0-1 0,0 1 0,0 0-1,0 0 1,0 0 0,0-1 0,0 1 0,1-1 0,27-9 140,-11 1-232,-1-1 0,-1 0 0,0-1 0,0-1 0,-1-1 0,-1 0 0,0-1 0,-1 0-1,21-30 1,-23 30-340,-13 24 31,-11 27 221,8-27 209,0 0 0,1-1 0,0 2 0,1-1 0,0 0 0,1 1 0,0-1 0,0 14 0,2-24-33,0 1 0,1-1 0,-1 1 0,0-1 1,1 1-1,-1-1 0,0 0 0,1 1 0,-1-1 0,1 0 1,-1 0-1,0 1 0,1-1 0,-1 0 0,1 0 0,-1 1 0,1-1 1,-1 0-1,1 0 0,-1 0 0,1 0 0,-1 0 0,1 0 1,-1 0-1,1 0 0,-1 0 0,1 0 0,-1 0 0,1 0 1,-1 0-1,1 0 0,-1-1 0,1 1 0,-1 0 0,1 0 0,0-1 1,22-7 127,-5-4-457,0 0 1,-1-2-1,0 0 1,-1 0-1,0-2 1,-2 0 0,20-26-1,-11 7-346,0 0 0,32-74 0,-51 102 679,-1 0 0,-1 1 0,1-1 0,-1 0 0,0 0 0,-1-1 0,1-9 0,-17 27 517,0 10-344,0 1 0,1 0 0,1 1 0,1 0 0,1 1 0,1 1 0,1-1 0,-6 29 0,11-40-83,1 1-1,1-1 0,0 1 1,1 0-1,0 17 0,1-28-92,0 1 1,0-1-1,0 0 0,0 0 0,1 1 1,-1-1-1,1 0 0,-1 0 0,1 0 1,0 0-1,0 0 0,0 0 0,0 0 1,0 0-1,0 0 0,1 0 1,-1 0-1,1-1 0,-1 1 0,1 0 1,0-1-1,-1 0 0,1 1 0,0-1 1,0 0-1,0 0 0,0 0 0,0 0 1,0 0-1,0 0 0,0-1 0,0 1 1,1-1-1,-1 1 0,0-1 0,5 0 1,-7 0-43,1 0 0,0-1 1,-1 1-1,1 0 1,0-1-1,-1 1 0,1 0 1,0-1-1,-1 1 1,1-1-1,-1 1 0,1 0 1,0-1-1,-1 0 1,0 1-1,1-1 0,-1 1 1,1-1-1,-1 0 1,0 1-1,1-1 0,-1 0 1,0 1-1,0-1 1,1 0-1,-1 1 0,0-1 1,0 0-1,0 0 1,0 1-1,0-1 0,0 0 1,0 0-1,0 1 1,0-1-1,0 0 0,-1 1 1,1-1-1,0 0 1,0 1-1,-1-1 0,1 0 1,0 1-1,-1-1 0,0 0 1,-14-33-1095,11 29 962,-4-8-151,0 1 0,-1-1 0,-1 1 0,0 1 0,-1 0 0,0 1-1,0 0 1,-1 0 0,-24-14 0,77 25 4827,64-8-4688,-79 5 381,-19 2-819,20-3 192,-18-4-6424,-9 0-669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4.528"/>
    </inkml:context>
    <inkml:brush xml:id="br0">
      <inkml:brushProperty name="width" value="0.025" units="cm"/>
      <inkml:brushProperty name="height" value="0.025" units="cm"/>
    </inkml:brush>
  </inkml:definitions>
  <inkml:trace contextRef="#ctx0" brushRef="#br0">17 21 9289,'-7'-7'6438,"-2"1"-4164,9 1 353,0 3 191,12 2-2562,2 0-256,3 4-64,0 4-1313,-1-1-1826,-1-1-3780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4.876"/>
    </inkml:context>
    <inkml:brush xml:id="br0">
      <inkml:brushProperty name="width" value="0.025" units="cm"/>
      <inkml:brushProperty name="height" value="0.025" units="cm"/>
    </inkml:brush>
  </inkml:definitions>
  <inkml:trace contextRef="#ctx0" brushRef="#br0">92 1 11659,'0'0'3635,"-8"4"-1318,3-2-1981,-1 1 0,1 0 1,0 0-1,0 1 0,0 0 0,0-1 0,1 1 0,0 1 0,-1-1 0,2 1 0,-1 0 0,0-1 0,1 2 0,0-1 0,0 0 1,0 1-1,1-1 0,0 1 0,0 0 0,1-1 0,-2 9 0,3-13-285,-1 4 122,0 0 1,1 0-1,0 0 1,0 0-1,1 1 1,-1-1 0,3 9-1,-2-13-160,0 1 1,0-1-1,0 0 0,0 1 0,0-1 1,0 0-1,0 0 0,0 0 0,1 0 0,-1 0 1,0 0-1,1 0 0,-1 0 0,1-1 1,-1 1-1,1 0 0,-1-1 0,1 0 1,0 1-1,-1-1 0,1 0 0,0 1 1,-1-1-1,1 0 0,-1 0 0,1-1 0,2 1 1,2 0-68,0-1 1,0 1 0,0-1-1,0 0 1,0-1-1,0 1 1,0-1 0,0-1-1,0 1 1,-1-1-1,1 0 1,-1 0 0,0 0-1,0-1 1,0 0 0,0 0-1,-1 0 1,0 0-1,0-1 1,0 0 0,0 0-1,-1 0 1,5-8-1,-28 57-66,19-41 190,-1 1 0,1-1 1,0 0-1,0 1 1,1-1-1,-1 1 0,1-1 1,0 1-1,0-1 1,0 1-1,0-1 0,0 1 1,2 6-1,-1-9-56,0 0 0,0 0-1,1 0 1,-1 0 0,0-1-1,0 1 1,0 0 0,1 0 0,-1-1-1,0 1 1,1-1 0,-1 1-1,1-1 1,-1 0 0,0 1-1,1-1 1,-1 0 0,1 0-1,-1 0 1,1 0 0,-1 0 0,1 0-1,-1-1 1,1 1 0,0-1-1,40-11 96,-22 2-556,-1-2 0,-1-1-1,34-28 1,-32 24 271,-20 16 169,1 1 0,-1 0 1,0-1-1,0 1 0,1 0 0,-1 0 0,0 0 0,0-1 0,1 1 0,-1 0 0,0 0 1,1 0-1,-1 0 0,0 0 0,0-1 0,1 1 0,-1 0 0,0 0 0,1 0 0,-1 0 1,0 0-1,1 0 0,-1 0 0,0 0 0,1 0 0,-1 0 0,0 0 0,1 0 1,-1 1-1,0-1 0,1 0 0,-1 0 0,0 0 0,1 0 0,-1 0 0,0 1 0,0-1 1,1 0-1,-1 0 0,0 1 0,0-1 0,1 0 0,-1 0 0,0 1 0,0-1 0,0 0 1,0 0-1,1 1 0,-1-1 0,0 0 0,0 1 0,0-1 0,0 0 0,0 1 0,0-1 1,0 0-1,0 1 0,0-1 0,0 0 0,0 1 0,0-1 0,0 0 0,0 1 0,0-1 1,0 0-1,0 1 0,0-1 0,-1 1 0,-3 40 44,2-9-63,3-31-19,-1 0 0,1 0 0,0 0 0,-1-1-1,1 1 1,0 0 0,0 0 0,-1-1 0,1 1 0,0-1 0,0 1 0,0 0 0,0-1 0,0 0 0,0 1 0,0-1 0,0 0 0,0 1-1,0-1 1,0 0 0,0 0 0,0 0 0,1 0 0,-1 0 0,0 0 0,0 0 0,0 0 0,0-1 0,0 1 0,0 0 0,0 0 0,0-1 0,0 1-1,1-1 1,37-15-2691,-24 6 42,-1 0 0,23-21 0,-2-3-3066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5.461"/>
    </inkml:context>
    <inkml:brush xml:id="br0">
      <inkml:brushProperty name="width" value="0.025" units="cm"/>
      <inkml:brushProperty name="height" value="0.025" units="cm"/>
    </inkml:brush>
  </inkml:definitions>
  <inkml:trace contextRef="#ctx0" brushRef="#br0">156 1 10954,'0'0'3171,"-10"8"-582,-5 6-1980,0 1 0,1 1-1,1 0 1,0 0-1,1 1 1,1 1 0,1 0-1,1 1 1,0 0-1,-11 37 1,18-51-638,1 1 1,1 0-1,-1-1 1,1 1 0,0 0-1,0 0 1,0-1-1,3 10 1,-3-14-18,0 0 0,0-1 0,1 1 0,-1 0 0,0 0 0,1 0 0,-1 0 0,1 0 0,-1-1 0,1 1 0,-1 0 0,1-1 0,0 1 0,-1 0 0,1-1 0,0 1 0,0-1 1,-1 1-1,1-1 0,0 1 0,0-1 0,1 1 0,0-1-60,-1 0 1,1 0 0,0 0 0,0 0 0,-1 0-1,1-1 1,0 1 0,-1-1 0,1 1 0,0-1-1,-1 0 1,1 1 0,-1-1 0,1 0 0,-1 0-1,3-2 1,23-22-1629,-2 4 1414,-22 19 650,0 1 1,0 0-1,0 0 1,0 0-1,0 0 0,0 0 1,1 1-1,-1-1 1,0 1-1,5 0 0,13 1 1167,38 0-842,-58-1-605,1-1-1,-1 1 1,0 0 0,1 0-1,-1-1 1,1 1-1,-1-1 1,0 1 0,1-1-1,-1 1 1,0-1-1,0 0 1,0 0 0,0 0-1,1 1 1,-1-1-1,0 0 1,0-1 0,-1 1-1,1 0 1,0 0-1,0 0 1,0 0 0,-1-1-1,1 1 1,-1 0-1,1-1 1,-1 1 0,1 0-1,-1-1 1,0 1-1,0 0 1,1-3 0,-2 3-17,1 0 0,-1 1 1,1-1-1,0 0 0,-1 0 1,1 1-1,-1-1 0,0 1 1,1-1-1,-1 0 0,1 1 1,-1-1-1,0 1 0,1-1 0,-1 1 1,0 0-1,0-1 0,0 1 1,1 0-1,-1-1 0,0 1 1,0 0-1,0 0 0,1 0 1,-1 0-1,0 0 0,0 0 1,0 0-1,0 0 0,0 0 1,1 0-1,-1 0 0,0 0 1,0 1-1,0-1 0,1 0 1,-1 1-1,-1 0 0,-1-1-45,0 1 0,0 0 0,1 0 0,-1 0 0,0 0 0,1 0 0,-1 0 0,1 1-1,-1-1 1,1 1 0,0 0 0,-2 2 0,3-3 9,0 0 0,0 0 1,0 0-1,1 1 0,-1-1 0,1 0 1,-1 0-1,1 1 0,-1-1 0,1 0 0,0 1 1,0-1-1,-1 0 0,1 1 0,0-1 0,0 1 1,0-1-1,1 0 0,-1 1 0,0-1 0,0 0 1,1 1-1,-1-1 0,1 0 0,-1 1 0,2 1 1,0-1 7,0 0 0,0 0 0,0 0 0,1 0 1,-1 0-1,0-1 0,1 1 0,0-1 1,-1 1-1,1-1 0,5 2 0,5 1-16,1-1 0,0-1-1,-1 1 1,19-1 0,-22-2 43,2 1-128,0-1-1,0 0 1,-1-1-1,24-4 0,-33 5 203,0-1-1,1 0 0,-1 0 0,0 1 1,0-1-1,0-1 0,0 1 1,0 0-1,0 0 0,0-1 0,0 1 1,0-1-1,0 0 0,-1 1 1,1-1-1,-1 0 0,1 0 0,-1 0 1,0 0-1,0 0 0,0 0 0,0 0 1,0-1-1,0 1 0,-1 0 1,1 0-1,-1-1 0,1 1 0,-1-1 1,0-3-1,-1-6-10,0 0 1,0 0-1,-1 1 0,-1-1 1,0 1-1,-8-21 0,10 30-95,1 2 0,0 0-1,0-1 0,0 1 0,0 0 0,0 0 1,0-1-1,0 1 0,0 0 0,0 0 1,0 0-1,1-1 0,-1 1 0,0 0 1,0 0-1,0-1 0,0 1 0,0 0 1,0 0-1,0 0 0,0-1 0,1 1 0,-1 0 1,0 0-1,0 0 0,0 0 0,0 0 1,1-1-1,-1 1 0,0 0 0,0 0 1,0 0-1,1 0 0,-1 0 0,0 0 1,0 0-1,0 0 0,1-1 0,-1 1 0,0 0 1,0 0-1,1 0 0,-1 0 0,18 0-132,19 4-641,-37-3 737,70 8-5803,-32-9-1030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6.750"/>
    </inkml:context>
    <inkml:brush xml:id="br0">
      <inkml:brushProperty name="width" value="0.025" units="cm"/>
      <inkml:brushProperty name="height" value="0.025" units="cm"/>
    </inkml:brush>
  </inkml:definitions>
  <inkml:trace contextRef="#ctx0" brushRef="#br0">58 0 5509,'0'1'12056,"-2"11"-11124,-10 20-554,1-1-1,2 2 0,2-1 0,1 1 0,1 0 0,2 0 0,1 52 0,2-84-379,0 0 0,0 0 0,0 0 0,0 0 0,0 0 0,0 1 0,0-1 0,0 0 0,1 0 0,-1 0 0,0 0 0,1 0 0,-1 0 0,1 0 0,-1 0 1,1 0-1,-1 0 0,2 1 0,-1-2-3,0 1 0,-1-1 1,1 0-1,-1 0 0,1 0 1,0 1-1,-1-1 0,1 0 1,0 0-1,-1 0 0,1 0 1,0 0-1,-1 0 0,1 0 1,0 0-1,-1-1 0,1 1 1,0 0-1,-1 0 1,1 0-1,0-1 0,0 1 1,2-2-36,1 0-1,-1-1 1,0 1 0,0 0 0,0-1 0,0 0 0,-1 0 0,1 0 0,2-3 0,18-34-1146,-2 0-1,27-71 1,-26 56 1414,-35 97 115,3 0 0,-9 63 1,9-43-274,8-53-622,-5 30 1613,1-22-2901,-3-9-4266,3-7-679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7.097"/>
    </inkml:context>
    <inkml:brush xml:id="br0">
      <inkml:brushProperty name="width" value="0.025" units="cm"/>
      <inkml:brushProperty name="height" value="0.025" units="cm"/>
    </inkml:brush>
  </inkml:definitions>
  <inkml:trace contextRef="#ctx0" brushRef="#br0">2 216 12043,'0'0'5702,"-2"-48"-3620,13 35-481,3 4-1120,7 1-385,6 3-96,4 0-64,3 0-1410,3-1-1601,-1 0-3747</inkml:trace>
  <inkml:trace contextRef="#ctx0" brushRef="#br0" timeOffset="1">571 1 8488,'0'0'10154,"-16"60"-9065,0-26 128,7 4-160,-5 3-705,3-4-256,6-1-64,5-8-32,0-5-865,0-8-544,0-7 128,0-5-545,-4-3-1089,-5-3 33,-3-11-1667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7.492"/>
    </inkml:context>
    <inkml:brush xml:id="br0">
      <inkml:brushProperty name="width" value="0.025" units="cm"/>
      <inkml:brushProperty name="height" value="0.025" units="cm"/>
    </inkml:brush>
  </inkml:definitions>
  <inkml:trace contextRef="#ctx0" brushRef="#br0">5 223 4356,'-1'-11'3166,"0"4"-2738,0 0 1,0 0 0,1 0-1,0 0 1,0 0-1,1 0 1,0 0 0,0 1-1,0-1 1,1 0-1,0 1 1,1-1 0,-1 1-1,1-1 1,0 1-1,1 0 1,0 1 0,0-1-1,0 0 1,8-7-1,-3 5 138,0 1-1,1 0 1,1 0-1,-1 1 1,1 0-1,0 1 1,16-6-1,-21 9-486,1 0-1,-1 0 1,1 0-1,-1 1 1,1 0-1,-1 1 1,1-1-1,0 1 1,-1 1-1,1-1 1,0 1-1,-1 0 1,1 1-1,12 4 1,-16-5-52,-1 1 1,1-1 0,0 1-1,-1 0 1,1 0 0,-1 0-1,0 0 1,0 1 0,0-1-1,0 1 1,0-1 0,0 1-1,0 0 1,-1-1 0,1 1-1,-1 0 1,0 0 0,0 0-1,0 0 1,-1 0 0,1 1-1,-1-1 1,1 0 0,-1 0-1,0 0 1,0 0 0,0 1-1,-1-1 1,1 0 0,-1 0-1,-1 5 1,-1 2 326,0 0 0,-1 0 1,0 0-1,0 0 0,-1-1 0,0 1 0,-1-1 1,-6 8-1,-43 47 1931,87-71-4186,-14 2 1028,0 1 1,37-3-1,-47 6 802,1 0 1,0 1 0,0 1 0,0-1-1,-1 2 1,1-1 0,-1 1-1,14 4 1,-21-5 82,1-1 0,0 1 0,-1 0 0,1 0 0,-1-1 0,1 1 0,-1 0 0,0 0 0,1 0 0,-1 0 0,0 1 0,0-1 0,1 0 0,-1 0 0,0 1 0,0-1 0,-1 1 0,1-1 0,0 1 0,0-1 0,-1 1 0,1 0 0,-1-1 0,1 1 0,-1 0 0,0-1 0,1 1 0,-1 0 0,0-1 0,0 1 0,-1 0 0,1-1 0,0 1 0,0 0 0,-1-1 0,1 1 0,-1 0 0,1-1 0,-1 1 0,0-1 0,0 1 0,0-1 0,1 1 0,-2-1 0,0 3 0,-4 3 288,0 1 0,-1-1 0,0 0 0,0-1 0,0 0 0,-1 0 0,-8 5 0,-1-1-37,0-1-1,0 0 0,-1-1 1,0-1-1,-1-1 1,1-1-1,-1 0 1,0-2-1,0 0 0,-1-1 1,1-1-1,-25-1 1,43 0-422,-1 0 1,1 0-1,0-1 1,-1 1-1,1 0 0,-1-1 1,1 1-1,0 0 1,-1-1-1,1 0 1,0 1-1,0-1 1,-1 0-1,1 0 1,0 0-1,0 1 1,0-1-1,0 0 1,0-1-1,-1-1 1,1 2-285,1 0-1,-1-1 1,1 0 0,-1 1 0,1-1 0,0 1-1,-1-1 1,1 1 0,0-1 0,0 1-1,0-1 1,0 0 0,1 1 0,-1-1 0,0 1-1,1-1 1,-1 1 0,2-3 0,9-15-8536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8.089"/>
    </inkml:context>
    <inkml:brush xml:id="br0">
      <inkml:brushProperty name="width" value="0.025" units="cm"/>
      <inkml:brushProperty name="height" value="0.025" units="cm"/>
    </inkml:brush>
  </inkml:definitions>
  <inkml:trace contextRef="#ctx0" brushRef="#br0">1 21 7207,'0'0'18161,"75"-18"-18257,-31 15 32,1 3-1538,-2 0-736,-7 0-833,-19 0-2370,-8 4-1634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8.484"/>
    </inkml:context>
    <inkml:brush xml:id="br0">
      <inkml:brushProperty name="width" value="0.025" units="cm"/>
      <inkml:brushProperty name="height" value="0.025" units="cm"/>
    </inkml:brush>
  </inkml:definitions>
  <inkml:trace contextRef="#ctx0" brushRef="#br0">1 75 11531,'0'0'7015,"50"24"-5798,-13-24-385,9 0-383,6-7-353,9-7-96,-4-4-1409,0 1-1858,-3-4-1762,-11-1-3555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8.827"/>
    </inkml:context>
    <inkml:brush xml:id="br0">
      <inkml:brushProperty name="width" value="0.025" units="cm"/>
      <inkml:brushProperty name="height" value="0.025" units="cm"/>
    </inkml:brush>
  </inkml:definitions>
  <inkml:trace contextRef="#ctx0" brushRef="#br0">210 0 12812,'-10'2'1692,"-2"0"-1209,-1 1-1,0 1 0,1 0 0,0 1 1,0 1-1,0-1 0,1 2 0,-19 13 0,24-16-303,0 1 0,1-1 0,0 1 0,0 0 0,0 0-1,0 1 1,1-1 0,0 1 0,0 0 0,1 0 0,-1 0-1,1 1 1,1-1 0,-1 1 0,1 0 0,0 0 0,1 0 0,0 0-1,-1 8 1,2-13-149,0-1 1,0 0-1,0 0 0,0 1 0,1-1 1,-1 0-1,0 0 0,1 0 0,-1 1 0,1-1 1,-1 0-1,1 0 0,0 0 0,-1 0 0,1 0 1,0 0-1,0 0 0,-1 0 0,1 0 1,0 0-1,0-1 0,0 1 0,0 0 0,2 0 1,0 1 24,0-1 1,1 0-1,-1 0 1,1 0 0,-1 0-1,1-1 1,-1 1-1,7-1 1,1 0 90,1-1-1,-1-1 1,0 1 0,0-2 0,11-3-1,-6 1-68,-1-2 1,0 0-1,-1 0 0,25-18 0,-33 21-57,-1 0 0,1-1-1,-1 1 1,-1-1 0,1 0 0,0 0 0,-1-1 0,0 1 0,-1-1-1,1 0 1,-1 0 0,0 0 0,0-1 0,2-8 0,-5 14-22,1-1 1,-1 1 0,0-1 0,0 1 0,0-1 0,0 1 0,0-1 0,0 1 0,0-1 0,0 1 0,-1-1 0,1 1-1,-1-1 1,1 1 0,-1-1 0,1 1 0,-1 0 0,0-1 0,0 1 0,1 0 0,-1 0 0,0 0 0,-2-2-1,0 1-78,0 0 0,0 0 0,1 0-1,-1 1 1,-1 0 0,1-1-1,0 1 1,0 0 0,0 1-1,-5-2 1,-7 1-1337,-1 0 0,1 1 1,-26 3-1,3 4-4173,0 6-2449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1.346"/>
    </inkml:context>
    <inkml:brush xml:id="br0">
      <inkml:brushProperty name="width" value="0.025" units="cm"/>
      <inkml:brushProperty name="height" value="0.025" units="cm"/>
    </inkml:brush>
  </inkml:definitions>
  <inkml:trace contextRef="#ctx0" brushRef="#br0">0 57 3812,'0'0'7804,"0"-8"-4328,0-28-142,0 24-343,0 32-2136,0 361-514,0-378-331,0 1-1,0 0 1,1-1-1,-1 1 0,1-1 1,0 0-1,-1 1 0,2-1 1,-1 1-1,3 4 0,-3-7 12,-1 0 0,1 0-1,0 0 1,0 0-1,0-1 1,0 1 0,0 0-1,0-1 1,0 1-1,0-1 1,0 1 0,0-1-1,0 1 1,0-1-1,0 0 1,1 1-1,-1-1 1,0 0 0,0 0-1,0 0 1,0 0-1,1 0 1,-1 0 0,0 0-1,0 0 1,0-1-1,0 1 1,0 0 0,1-1-1,-1 1 1,0-1-1,0 1 1,0-1-1,0 0 1,0 1 0,1-2-1,7-4 258,1-1-1,-1 0 1,0-1 0,-1 0-1,0 0 1,13-17-1,41-65 469,-50 72-670,8-12-20,-1-1-1,-1 0 0,-2-1 0,-1-1 0,12-39 0,-24 56-1093,-6 17-1569,-11 24-4265,11-20 5378,-7 15-5670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9.205"/>
    </inkml:context>
    <inkml:brush xml:id="br0">
      <inkml:brushProperty name="width" value="0.025" units="cm"/>
      <inkml:brushProperty name="height" value="0.025" units="cm"/>
    </inkml:brush>
  </inkml:definitions>
  <inkml:trace contextRef="#ctx0" brushRef="#br0">135 1 15182,'0'0'7960,"-4"10"-7768,-125 341 299,128-350-487,1-1-1,0 1 0,0 0 1,0-1-1,0 1 1,-1-1-1,1 1 0,0-1 1,0 1-1,0 0 1,0-1-1,0 1 0,0-1 1,1 1-1,-1-1 1,0 1-1,0 0 0,0-1 1,0 1-1,1-1 1,-1 1-1,0-1 1,0 1-1,1-1 0,-1 1 1,1-1-1,-1 0 1,0 1-1,1-1 0,-1 1 1,1-1-1,-1 0 1,1 1-1,-1-1 0,1 0 1,-1 0-1,1 1 1,-1-1-1,1 0 0,-1 0 1,2 0-1,37 2 245,42-16-62,-34 3-188,-9 3-1441,40-14 0,-67 18-102,1-1 0,-1 0 0,0-1 0,12-9 0,5-7-5390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9.547"/>
    </inkml:context>
    <inkml:brush xml:id="br0">
      <inkml:brushProperty name="width" value="0.025" units="cm"/>
      <inkml:brushProperty name="height" value="0.025" units="cm"/>
    </inkml:brush>
  </inkml:definitions>
  <inkml:trace contextRef="#ctx0" brushRef="#br0">156 0 13196,'0'0'97,"-53"71"287,24-25-224,6 2 545,0 3 63,7-5-287,5-6-321,11-3-128,0-9-256,0-6-929,5-12-673,4-9-1057,-2-1-2370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19.878"/>
    </inkml:context>
    <inkml:brush xml:id="br0">
      <inkml:brushProperty name="width" value="0.025" units="cm"/>
      <inkml:brushProperty name="height" value="0.025" units="cm"/>
    </inkml:brush>
  </inkml:definitions>
  <inkml:trace contextRef="#ctx0" brushRef="#br0">2 179 11403,'0'-13'2706,"0"-5"-2022,-1 6 120,0 1-1,2 0 1,-1 0 0,2-1-1,2-10 1,-3 18-660,0 1 0,0-1 0,0 1-1,0 0 1,1 0 0,0 0 0,-1 0 0,1 0 0,0 0-1,1 0 1,-1 1 0,0-1 0,1 1 0,-1 0-1,1-1 1,0 1 0,0 0 0,0 1 0,0-1 0,0 0-1,0 1 1,7-2 0,2 0-138,-1 1 0,1 0 0,-1 1 0,1 1 0,0 0 0,-1 0-1,1 1 1,0 0 0,14 5 0,-19-5-13,0 1-1,1 0 1,-1 1 0,0 0-1,0 0 1,0 0 0,-1 1-1,1 0 1,-1 0 0,0 1-1,0 0 1,0 0-1,-1 0 1,1 1 0,4 7-1,-7-9 55,-2 0 0,1 0-1,0 0 1,-1 0-1,0 0 1,0 0 0,0 1-1,0-1 1,-1 0-1,1 1 1,-1-1 0,-1 0-1,1 1 1,0-1-1,-1 0 1,0 1 0,0-1-1,0 0 1,-1 0 0,-2 7-1,1-5 97,0 0-1,-1 0 0,1 0 1,-1 0-1,-1-1 0,1 1 1,-1-1-1,0 0 0,0 0 1,0-1-1,0 0 0,-8 5 1,20-12-431,1 1 1,-1 0 0,0 0-1,1 1 1,-1 0 0,1 0-1,0 1 1,13 1-1,-15-1 256,1 0-1,-1 1 0,0 0 1,0 0-1,0 0 0,0 1 0,0 0 1,0 0-1,0 1 0,0-1 1,10 8-1,-14-9 51,-1 1 1,1 0-1,-1 0 1,1-1-1,-1 1 1,0 0-1,0 0 1,0 0-1,0 1 1,0-1-1,0 0 1,-1 0-1,1 1 1,-1-1-1,1 0 1,-1 0-1,0 1 1,0-1-1,0 0 1,0 1-1,0-1 1,-1 0-1,1 1 1,-1-1-1,1 0 1,-1 0-1,0 1 1,0-1-1,0 0 1,0 0-1,0 0 1,0 0-1,-1 0 1,-2 3-1,-5 5 397,1 0 0,-1-1 0,-1 0 0,-17 13 0,15-12-221,-1-1 1,0 0-1,0 0 0,0-1 0,-1-1 0,-1 0 0,1-1 0,-1-1 0,0 0 0,0-1 0,0-1 0,0 0 1,-18 1-1,32-4-308,0 0 0,1 0 0,-1 0 1,0 0-1,0 0 0,0 0 1,0 0-1,1 0 0,-1 0 0,0 0 1,0 0-1,0-1 0,1 1 1,-1 0-1,0 0 0,0-1 0,0 1 1,1-1-1,-1 1 0,0 0 1,1-1-1,-1 0 0,0 1 0,1-1 1,-1 1-1,1-1 0,-1 0 1,1 1-1,-1-1 0,1 0 0,0 1 1,-1-1-1,1 0 0,0 0 0,-1 0 1,1 1-1,0-1 0,0 0 1,0 0-1,0 0 0,0 0 0,0 1 1,0-1-1,0 0 0,0-1 1,1-1-631,0 0 0,0 0 0,0 0 0,1 0 0,-1 0 0,1 0 1,-1 0-1,1 1 0,0-1 0,0 1 0,3-3 0,20-17-6463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0.211"/>
    </inkml:context>
    <inkml:brush xml:id="br0">
      <inkml:brushProperty name="width" value="0.025" units="cm"/>
      <inkml:brushProperty name="height" value="0.025" units="cm"/>
    </inkml:brush>
  </inkml:definitions>
  <inkml:trace contextRef="#ctx0" brushRef="#br0">68 1 11403,'0'0'10249,"4"54"-8615,5-45-897,10-4-225,1-3-224,8-2-127,-3 0-129,-1 0-1057,-6 0-1153,-11 0-929,-4 0-1922</inkml:trace>
  <inkml:trace contextRef="#ctx0" brushRef="#br0" timeOffset="1">0 168 13869,'0'0'5573,"63"6"-4516,-24-17-640,6-2-353,5-2-481,5-2-2049,-3 1-2050,1-1 320,1 1-5189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0.569"/>
    </inkml:context>
    <inkml:brush xml:id="br0">
      <inkml:brushProperty name="width" value="0.025" units="cm"/>
      <inkml:brushProperty name="height" value="0.025" units="cm"/>
    </inkml:brush>
  </inkml:definitions>
  <inkml:trace contextRef="#ctx0" brushRef="#br0">174 1 9545,'0'0'9668,"-10"0"-8414,3 1-1192,0 1-1,0 0 0,0 0 0,0 0 1,0 1-1,0-1 0,1 2 0,-1-1 1,1 1-1,0 0 0,0 0 1,0 1-1,0 0 0,1 0 0,0 0 1,0 0-1,0 1 0,1 0 0,0 0 1,-7 13-1,7-12 126,0 1 0,0-1 1,0 1-1,1 0 0,0 0 0,0 0 0,1 1 1,0-1-1,0 1 0,1-1 0,1 1 1,-1-1-1,2 16 0,0-22-155,0 0-1,0 0 1,0 0 0,1 0 0,-1 0-1,1-1 1,-1 1 0,1 0-1,-1-1 1,1 1 0,0-1 0,0 0-1,0 0 1,0 0 0,0 1-1,0-2 1,0 1 0,0 0 0,0 0-1,0-1 1,0 1 0,1-1-1,-1 0 1,0 1 0,0-1 0,1 0-1,-1 0 1,0-1 0,0 1-1,0 0 1,5-2 0,2 1 19,0-1 0,0 0 0,-1 0 0,1-1 0,0 0 0,13-7 0,-10 2-14,1 0 0,-1-1 0,-1-1 1,19-18-1,-27 24-23,0 1 0,1-1 0,-1 0 0,0-1 0,-1 1 0,1 0 0,-1-1 0,0 1 0,0-1 0,-1 0 0,1 0 0,-1 1 0,0-1 0,0 0 0,0 0 0,-1 0 0,0-8 0,-1 10-25,1 1 0,-1 0-1,1 0 1,-1 0 0,0 0 0,0 0 0,0 1 0,0-1 0,-1 0 0,1 0 0,0 1-1,-1-1 1,1 1 0,-1-1 0,1 1 0,-1 0 0,0-1 0,0 1 0,1 0 0,-1 0-1,0 0 1,0 0 0,0 1 0,0-1 0,0 0 0,-3 0 0,-7-1-1012,0 0 0,0 0 0,-18 1 0,14 1-1824,4-2-3159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4.795"/>
    </inkml:context>
    <inkml:brush xml:id="br0">
      <inkml:brushProperty name="width" value="0.025" units="cm"/>
      <inkml:brushProperty name="height" value="0.025" units="cm"/>
    </inkml:brush>
  </inkml:definitions>
  <inkml:trace contextRef="#ctx0" brushRef="#br0">1 0 8456,'1'3'7562,"0"4"-3840,0 40-3144,-1 8-137,-1-10-366,1 0 1,8 47-1,-1-101 748,0-8-594,-1-20-62,-5 27-74,0 0 1,1 0 0,0 0-1,0 0 1,1 1-1,5-11 1,-6 23-144,1 1 0,-1 0 0,0 0 0,0 0 0,0 0 0,-1 0 0,2 5 0,0-1 55,0 0 1,0 0 0,1 0 0,0-1 0,0 0 0,1 1 0,8 8 0,-12-15 5,0 1 0,0-1 0,1 0 0,-1 0 0,1 1 0,-1-1 0,1 0 0,0 0-1,-1 0 1,1-1 0,0 1 0,0 0 0,-1 0 0,1-1 0,0 0 0,0 1 0,0-1 0,0 0 0,0 0 0,-1 0 0,1 0 0,0 0 0,0 0 0,0 0 0,0-1 0,0 1 0,0-1 0,-1 1 0,1-1 0,0 0 0,0 0 0,-1 0 0,1 0 0,-1 0 0,1 0 0,-1 0 0,1 0 0,1-3 0,5-4 46,0-1 1,-1 1 0,0-1 0,0 0 0,-1-1-1,-1 0 1,7-15 0,24-77 151,-27 75-15,-7 79-376,-6 3 235,1-27-16,2-1 1,2 47-1,-1-73-24,0 0-1,0 0 1,0 0-1,0 0 0,0 0 1,1 0-1,-1 0 1,0 0-1,1 0 0,-1 0 1,0 0-1,1 0 0,-1 0 1,1 0-1,0 0 1,-1 0-1,1 0 0,0-1 1,0 1-1,-1 0 1,1 0-1,0-1 0,0 1 1,0 0-1,0-1 0,0 1 1,0-1-1,0 1 1,0-1-1,0 0 0,0 1 1,0-1-1,0 0 0,0 0 1,0 0-1,0 0 1,0 0-1,0 0 0,0 0 1,0 0-1,1 0 1,-1 0-1,0-1 0,0 1 1,0 0-1,1-1 0,3-1 73,0 0 0,-1-1 0,1 1 0,-1-1 0,1 1-1,-1-2 1,0 1 0,5-5 0,-2 1-105,-1-1 1,1 0-1,-2 0 1,1 0-1,-1-1 1,-1 0 0,0 0-1,6-18 1,-7 17-892,0-1 0,-1 1 0,-1-1 0,1-18 0,-2-8-4689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5.125"/>
    </inkml:context>
    <inkml:brush xml:id="br0">
      <inkml:brushProperty name="width" value="0.025" units="cm"/>
      <inkml:brushProperty name="height" value="0.025" units="cm"/>
    </inkml:brush>
  </inkml:definitions>
  <inkml:trace contextRef="#ctx0" brushRef="#br0">1 1 15887,'0'0'5509,"50"8"-12587,-34-1-1346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5.704"/>
    </inkml:context>
    <inkml:brush xml:id="br0">
      <inkml:brushProperty name="width" value="0.025" units="cm"/>
      <inkml:brushProperty name="height" value="0.025" units="cm"/>
    </inkml:brush>
  </inkml:definitions>
  <inkml:trace contextRef="#ctx0" brushRef="#br0">120 259 13901,'0'0'3491,"-10"2"-2765,6-1-692,-1 0-1,1 0 0,0 1 0,0-1 1,0 1-1,0 0 0,0 0 0,0 0 1,0 1-1,1-1 0,-1 1 0,1 0 1,0 0-1,0 0 0,0 1 0,0-1 1,0 1-1,1 0 0,-1-1 0,1 1 1,-2 5-1,-1 2 255,0-1-1,0 1 1,1 1 0,1-1 0,0 1 0,0-1-1,1 1 1,1 0 0,0 0 0,1 16-1,0-27-276,0 0-1,0 0 0,0 0 1,0 0-1,0 0 0,1 0 0,-1 0 1,0 0-1,1 0 0,-1 0 0,1 0 1,-1-1-1,1 1 0,-1 0 0,1 0 1,0 0-1,-1-1 0,1 1 0,0 0 1,0-1-1,-1 1 0,1 0 0,0-1 1,0 1-1,0-1 0,1 1 0,1 0 18,0-1 0,-1 0 0,1 1 0,-1-1 0,1 0 0,-1 0-1,1-1 1,-1 1 0,1-1 0,3 0 0,3-2 41,-1 0 0,0 0 0,0-1 0,-1 0 1,12-7-1,-4-1-105,-1 0 1,-1-1 0,0 0 0,0-1-1,-1 0 1,-1-1 0,-1-1-1,0 1 1,-1-2 0,0 1 0,-2-1-1,0 0 1,-1-1 0,0 0-1,-2 0 1,0 0 0,3-37 0,-7 55 28,0-1 1,0 1-1,0 0 1,0 0 0,0 0-1,0 0 1,0 0 0,0 0-1,0-1 1,0 1 0,0 0-1,0 0 1,0 0 0,0 0-1,0 0 1,0 0 0,0 0-1,0-1 1,0 1 0,0 0-1,0 0 1,-1 0 0,1 0-1,0 0 1,0 0-1,0 0 1,0 0 0,0-1-1,0 1 1,0 0 0,0 0-1,0 0 1,0 0 0,-1 0-1,1 0 1,0 0 0,0 0-1,0 0 1,0 0 0,0 0-1,0 0 1,0 0 0,-1 0-1,1 0 1,0 0 0,0 0-1,0 0 1,0 0-1,0 0 1,0 0 0,-1 0-1,1 0 1,0 0 0,0 0-1,0 0 1,0 0 0,0 0-1,0 0 1,0 0 0,-1 0-1,-8 9-185,-8 12 56,7-1 98,1 0 0,0 1 0,-8 32 0,14-42 27,0-1-1,1 1 1,0 0-1,1 0 1,0 0-1,1 0 1,0 1-1,1-1 1,2 11-1,-3-21 12,0 0 0,1 1 0,-1-1 0,1 0 0,-1 0 0,1 0 0,-1 1 0,1-1 0,0 0 0,-1 0 0,1 0 0,0 0 0,0 0 0,0 0 0,0 0 0,0-1 0,0 1 0,0 0 0,0 0 0,0-1 0,1 1 0,-1-1 0,0 1 0,2 0 0,0-1 12,-1 1-1,1-1 1,0 0 0,0 0-1,0 0 1,0-1 0,0 1 0,0-1-1,-1 1 1,6-3 0,0 0 33,0 0 1,0-1 0,0 0 0,-1 0-1,1-1 1,8-8 0,4-6-5,-1-1 0,-2-1 1,0-1-1,-1 0 0,-1-1 0,12-26 1,-18 31 120,0-1-1,-1-1 1,-1 1 0,-1-1 0,-1-1 0,-1 1 0,0-1-1,1-30 1,-42 131 463,25-40-657,1 0 0,3 1 0,0 1 0,3-1 0,0 64 0,5-102 27,0 0 0,1-1 1,-1 1-1,0 0 1,1 0-1,0-1 0,0 1 1,0-1-1,0 1 0,2 4 1,-2-6 8,-1-1 0,1 1 0,-1 0 1,1-1-1,-1 1 0,1 0 0,0-1 0,0 1 1,-1 0-1,1-1 0,0 1 0,0-1 1,0 0-1,-1 1 0,1-1 0,0 0 0,0 1 1,0-1-1,0 0 0,0 0 0,1 0 1,0 0-41,0-1 0,-1 1 1,1-1-1,-1 0 0,1 0 1,-1 0-1,1 0 1,-1 0-1,1 0 0,-1 0 1,0 0-1,1-1 1,-1 1-1,0 0 0,0-1 1,0 1-1,0-1 0,0 0 1,-1 1-1,1-1 1,0 1-1,-1-1 0,1 0 1,-1 0-1,0 1 0,1-1 1,-1 0-1,0 0 1,0 1-1,0-3 0,1-10-494,-1 0 0,-1 0-1,0 1 1,0-1-1,-2 0 1,1 1 0,-10-25-1,9 30 551,0 0-1,-1 0 0,1 0 1,-2 0-1,1 0 1,-1 1-1,-1 0 0,1 0 1,-1 0-1,0 1 0,-1 0 1,1 0-1,-10-6 1,26 21 2819,30 12-3965,10-13-4965,-22-7-416</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6.078"/>
    </inkml:context>
    <inkml:brush xml:id="br0">
      <inkml:brushProperty name="width" value="0.025" units="cm"/>
      <inkml:brushProperty name="height" value="0.025" units="cm"/>
    </inkml:brush>
  </inkml:definitions>
  <inkml:trace contextRef="#ctx0" brushRef="#br0">200 1 12524,'0'0'2840,"-11"3"-486,-2 0-2093,0 2 0,0 0 1,1 1-1,-1 0 0,1 1 0,1 0 0,-1 1 0,1 0 0,1 1 0,-1 0 1,-12 14-1,20-19-243,0-1 0,0 1 1,0-1-1,0 1 0,0 0 1,1 0-1,0 0 1,-1 1-1,2-1 0,-1 1 1,0-1-1,1 1 0,0-1 1,0 1-1,0 7 0,2-11-12,0 0-1,0 0 0,0 0 1,0 0-1,0-1 0,0 1 1,0-1-1,0 1 0,1 0 1,-1-1-1,0 0 0,0 1 1,1-1-1,-1 0 0,0 0 1,1 1-1,-1-1 0,0 0 1,1-1-1,-1 1 0,0 0 1,1 0-1,-1 0 0,0-1 0,2 0 1,37-8-289,17-18-1359,-47 21 1371,1 0 0,0 1-1,0 0 1,0 1 0,0 0-1,1 1 1,-1 0 0,21-2-1,-31 5 324,0 0 0,0 0-1,0 0 1,-1 0 0,1 0-1,0 0 1,0 0-1,0 1 1,-1-1 0,1 0-1,0 1 1,0-1 0,-1 0-1,1 1 1,0-1 0,-1 1-1,1-1 1,0 1 0,-1 0-1,1-1 1,-1 1-1,1 0 1,-1-1 0,1 1-1,-1 0 1,0-1 0,1 1-1,-1 1 1,2 30 1124,-3-23-752,-1 1 0,-1-1 0,1 1 0,-7 12 0,5-13-220,-1 0 0,0 0 0,-1 0 1,0-1-1,0 0 0,0 0 0,-1 0 0,-1-1 0,1 0 0,-1 0 0,0-1 0,-17 10 0,25-16-288,-1 0-1,1 0 1,0 0 0,-1 0-1,1 1 1,0-1-1,0 0 1,-1 0-1,1 0 1,-1 0-1,1 0 1,0 0 0,-1 0-1,1 0 1,0 0-1,-1 0 1,1 0-1,0 0 1,-1 0-1,1 0 1,0 0 0,-1-1-1,1 1 1,0 0-1,-1 0 1,1 0-1,0 0 1,0-1-1,-1 1 1,1 0 0,0 0-1,0-1 1,-1 1-1,1 0 1,0 0-1,0-1 1,-1 1 0,0-15-4614,1 10 3956,0-26-6166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6.438"/>
    </inkml:context>
    <inkml:brush xml:id="br0">
      <inkml:brushProperty name="width" value="0.025" units="cm"/>
      <inkml:brushProperty name="height" value="0.025" units="cm"/>
    </inkml:brush>
  </inkml:definitions>
  <inkml:trace contextRef="#ctx0" brushRef="#br0">118 1 13805,'-5'10'4383,"-3"11"-3841,-46 120 4085,47-118-4028,0 1 0,2 0-1,1 0 1,-2 37-1,5-44-500,0 1-52,1 0 0,0 0-1,5 26 1,-5-42-46,1 1 0,-1 0 0,0-1 0,1 1 1,0-1-1,-1 0 0,1 1 0,0-1 0,0 0 0,1 1 0,-1-1 0,0 0 0,1 0 0,-1 0 0,1 0 0,0 0 0,-1 0 0,1 0 0,0-1 0,0 1 1,0-1-1,1 1 0,-1-1 0,0 0 0,0 0 0,1 0 0,-1 0 0,1 0 0,-1-1 0,0 1 0,6 0 0,-7-2-2,0 0-1,0 1 0,0-1 1,0 0-1,1 0 0,-1 0 1,0 0-1,-1 0 0,1 0 0,0 0 1,0 0-1,0 0 0,-1 0 1,1-1-1,0 1 0,-1 0 1,1 0-1,-1-1 0,0 1 1,1 0-1,-1-1 0,0 1 1,0 0-1,0-1 0,0 1 1,0-1-1,0 1 0,0 0 1,0-1-1,-1-1 0,-5-48-490,-23-19-179,27 65 635,-1 0 0,1 1 0,-1-1 0,0 1 0,-1 0 0,1 0 0,-1 0 0,0 0 0,0 0 0,0 1 0,-8-6 0,12 9 28,-1 0 1,1 0-1,0 0 0,-1-1 0,1 1 1,0 0-1,-1 0 0,1 0 1,-1 0-1,1 0 0,0 0 0,-1 0 1,1 0-1,0 0 0,-1 0 1,1 0-1,-1 0 0,1 0 0,0 1 1,-1-1-1,1 0 0,0 0 1,-1 0-1,1 0 0,0 1 0,-1-1 1,1 0-1,0 0 0,0 1 1,-1-1-1,1 0 0,0 1 0,0-1 1,-1 0-1,1 1 0,0-1 1,0 0-1,0 1 0,0-1 0,-1 0 1,1 1-1,0-1 0,0 0 1,0 1-1,0-1 0,0 1 0,0-1 1,0 0-1,0 1 0,0-1 1,0 0-1,0 1 0,0-1 0,1 1 1,-1-1-1,0 1 0,8 23-172,-4-20-9,0-1 0,0 0 1,0-1-1,0 1 0,0 0 0,1-1 1,-1 0-1,1 0 0,0-1 1,0 1-1,-1-1 0,1 0 0,0 0 1,0-1-1,6 1 0,9 0-2729,0-1 0,30-4 0,-17-3-2131,0-3-2146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1.828"/>
    </inkml:context>
    <inkml:brush xml:id="br0">
      <inkml:brushProperty name="width" value="0.025" units="cm"/>
      <inkml:brushProperty name="height" value="0.025" units="cm"/>
    </inkml:brush>
  </inkml:definitions>
  <inkml:trace contextRef="#ctx0" brushRef="#br0">3 96 7399,'0'0'7618,"10"-9"-7020,-5 5-482,31-30-62,-33 32-1,-1-1-1,0 1 1,0-1 0,0 0-1,0 0 1,0 0 0,0 0-1,-1 0 1,0 0 0,1 0-1,-1 0 1,0-1 0,0-4-1,-6 6 1949,-5 10-1283,-9 11-132,13-10-416,1 0 1,0 1-1,0-1 1,1 1-1,0 0 1,0 1-1,2-1 1,-1 1-1,1-1 0,1 1 1,-1 0-1,2-1 1,0 1-1,2 20 1,-1-29-171,0-1 1,0 1-1,0-1 1,0 0-1,0 1 0,0-1 1,0 0-1,0 0 1,1 0-1,-1 0 1,0 0-1,1 0 1,-1 0-1,1-1 0,-1 1 1,1 0-1,0-1 1,-1 1-1,1-1 1,-1 0-1,1 1 1,0-1-1,-1 0 0,1 0 1,0 0-1,2 0 1,49-6 147,-30 0-99,0-2-1,23-10 1,-27 10-31,-1 0 0,1 2-1,1 0 1,23-4 0,-46 9 507,-1 1 0,0-1 1,0-1-1,1 1 0,-1 0 1,1-1-1,-1 0 0,1 0 1,-1 0-1,-2-3 0,-43-30-776,39 28 569,10 2-802,11 1 4,19 1-673,-27 3 852,64-8-6399,-31 2-122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7.047"/>
    </inkml:context>
    <inkml:brush xml:id="br0">
      <inkml:brushProperty name="width" value="0.025" units="cm"/>
      <inkml:brushProperty name="height" value="0.025" units="cm"/>
    </inkml:brush>
  </inkml:definitions>
  <inkml:trace contextRef="#ctx0" brushRef="#br0">50 354 1505,'17'-16'7729,"-12"10"-3450,-11 13 2003,-2 1-6030,2 0 1,-1 1-1,1 0 0,0 0 1,1 1-1,0 0 1,1 0-1,0 0 1,1 0-1,0 1 0,0-1 1,1 1-1,-2 19 1,4-30-238,0 1 0,0 0 0,0-1 0,1 1 0,-1 0 0,0-1 0,0 1 0,0-1 0,0 1 0,1-1 0,-1 1 0,0 0 0,0-1 0,1 1 0,-1-1 1,0 1-1,1-1 0,-1 1 0,1-1 0,-1 0 0,1 1 0,-1-1 0,1 1 0,-1-1 0,1 0 0,-1 0 0,1 1 0,-1-1 0,1 0 0,1 1 0,24-2 300,23-17-61,-36 11-352,98-66-674,-115 71 1118,-1 0 1,0 0-1,0 1 0,-1 0 0,1 0 1,-8 0-1,8 1-366,-40-7 87,44 7-80,0 0 0,1 0 0,-1-1 0,0 1 0,1 0 0,-1 0 0,0-1 0,1 1 0,-1-1 1,1 1-1,-1 0 0,1-1 0,-1 1 0,1-1 0,-1 1 0,1-1 0,-1 0 0,1 1 0,0-1 1,-1 1-1,0-2 0,2 1-27,-1 0 0,0 0 0,0 0 0,0 0-1,1 0 1,-1 0 0,1 0 0,-1 0 0,1 0 0,-1 0 0,1 1 0,-1-1 0,1 0 0,0 0 0,-1 1 0,1-1 0,0 0 0,0 1 0,-1-1 0,3 0 0,76-56-2204,-57 43 1073,0 0-1,-2-1 1,0-1 0,0-1-1,-2-1 1,0-1 0,-1 0-1,20-31 1,-30 39 1242,-1-1 0,0 0-1,-1 0 1,4-14 0,-2-26 6061,-20 58-3842,6 0-2114,1 1-1,1 0 1,-1 1-1,2-1 0,-1 1 1,1 0-1,0 0 1,0 0-1,-3 11 1,-19 84 709,24-92-786,-1 0-27,1 0 0,0 1 1,1-1-1,0 1 0,1-1 0,2 20 1,-2-28-54,1-1 0,-1 0 1,1 0-1,0 1 0,-1-1 1,1 0-1,0 0 0,0 0 1,1 0-1,-1 0 0,0 0 1,1 0-1,-1 0 0,1 0 1,0-1-1,-1 1 0,1-1 1,0 1-1,0-1 0,0 0 1,0 1-1,0-1 0,0 0 1,0 0-1,1-1 0,-1 1 1,0 0-1,1-1 0,-1 1 1,0-1-1,1 0 0,-1 0 1,0 0-1,1 0 0,-1 0 1,0-1-1,1 1 0,3-2 1,0 1 44,-1-1 1,0 0 0,0 0-1,0-1 1,0 1-1,0-1 1,0 0 0,-1 0-1,1-1 1,-1 0-1,0 1 1,0-1-1,4-5 1,46-64 555,-42 55-500,64-103 1001,-103 149-9102,12-14 1116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7.407"/>
    </inkml:context>
    <inkml:brush xml:id="br0">
      <inkml:brushProperty name="width" value="0.025" units="cm"/>
      <inkml:brushProperty name="height" value="0.025" units="cm"/>
    </inkml:brush>
  </inkml:definitions>
  <inkml:trace contextRef="#ctx0" brushRef="#br0">0 0 14253,'0'0'9161,"38"48"-7976,-20-34-864,0 1-193,5-3-128,-4-3-449,-4-9-2498,1 0-5669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7.928"/>
    </inkml:context>
    <inkml:brush xml:id="br0">
      <inkml:brushProperty name="width" value="0.025" units="cm"/>
      <inkml:brushProperty name="height" value="0.025" units="cm"/>
    </inkml:brush>
  </inkml:definitions>
  <inkml:trace contextRef="#ctx0" brushRef="#br0">170 16 8680,'0'0'14318,"-9"-4"-13758,6 2-549,1 1 0,-1-1 0,0 1 0,1 0 0,-1 0 0,0 0 0,0 0 0,0 1 0,0-1 0,0 1 0,1-1 0,-1 1 0,0 0 0,0 0 0,0 1 0,0-1 0,0 0 0,0 1 0,0 0 0,0 0 0,0 0 0,1 0 0,-1 0 0,0 1 0,1-1 0,-1 1 0,1-1 0,-1 1 0,1 0 0,0 0 0,0 0 0,-3 4 0,-6 4 13,-26 24 21,35-32-47,0 0-1,0 1 1,0-1 0,0 0 0,1 0-1,-1 1 1,1-1 0,0 1 0,-1-1 0,1 1-1,0 0 1,1-1 0,-2 5 0,8-6-12,-1 0 1,0 0 0,1 0-1,-1-1 1,1 0 0,-1 0-1,8-2 1,53-6-221,-35 3-26,-1 1 0,55 1 0,-84 3 266,0 0 1,0 0-1,0 0 1,0 0 0,0 0-1,0 0 1,0 0-1,0 1 1,0-1 0,0 0-1,0 1 1,0-1-1,0 0 1,0 1 0,0-1-1,0 1 1,0 0-1,-1-1 1,1 1-1,0 0 1,0-1 0,0 1-1,-1 0 1,1 0-1,0 0 1,-1-1 0,1 1-1,-1 0 1,1 0-1,-1 0 1,0 0 0,1 0-1,-1 0 1,0 0-1,0 0 1,1 0 0,-1 0-1,0 0 1,0 0-1,0 1 1,0-1 0,-1 0-1,1 0 1,0 0-1,0 0 1,0 0 0,-1 0-1,1 0 1,-1 0-1,1 0 1,-1 0-1,1-1 1,-1 1 0,-1 1-1,-1 6 287,-2-1 0,1-1 0,-1 1-1,0-1 1,-9 10 0,12-14-282,-49 41 962,47-40-1142,0 0 0,1-1 1,-2 1-1,1-1 0,0 0 0,0 0 1,-1 0-1,1-1 0,-1 1 0,0-1 1,-6 1-1,10-6-3941,3-9 127,10-6-4185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8.729"/>
    </inkml:context>
    <inkml:brush xml:id="br0">
      <inkml:brushProperty name="width" value="0.025" units="cm"/>
      <inkml:brushProperty name="height" value="0.025" units="cm"/>
    </inkml:brush>
  </inkml:definitions>
  <inkml:trace contextRef="#ctx0" brushRef="#br0">58 245 12780,'0'0'5883,"-8"12"-5675,1-2-82,1 1 0,0 0-1,1 1 1,0-1 0,0 1-1,1 0 1,1 0 0,0 1-1,1-1 1,-1 21 0,2-32-103,1 1 0,0-1 0,0 1 0,0-1 1,0 1-1,1-1 0,-1 1 0,0-1 0,1 0 0,-1 1 1,1-1-1,-1 1 0,1-1 0,0 0 0,-1 1 0,1-1 1,0 0-1,0 0 0,0 0 0,0 1 0,0-1 0,0 0 0,0 0 1,0-1-1,1 1 0,0 1 0,1-1 26,0 0-1,0-1 1,-1 1 0,1-1-1,0 0 1,0 0 0,0 0-1,-1 0 1,1 0 0,0-1-1,0 1 1,0-1-1,2-1 1,6-1 117,0-2 0,0 1-1,-1-1 1,1-1 0,17-13 0,-13 6-129,-1 0 0,0-1 0,0-1 0,-2 0 0,0-1 0,-1 0 0,0-1 0,-1 0 1,-1-1-1,-1 0 0,0 0 0,-2 0 0,0-1 0,-1-1 0,-1 1 0,-1 0 0,0-1 1,-1 0-1,-2-33 0,0 52-34,0 0 1,0 1 0,0-1 0,0 0-1,0 0 1,0 1 0,0-1 0,0 0-1,0 1 1,-1-1 0,1 0-1,0 1 1,0-1 0,0 1 0,-1-1-1,1 0 1,0 1 0,-1-1 0,1 1-1,-1-1 1,1 0 0,0 1-1,-1-1 1,1 1 0,-1 0 0,0-1-1,1 1 1,-1-1 0,1 1 0,-1 0-1,0-1 1,1 1 0,-1 0-1,1 0 1,-1 0 0,0-1 0,1 1-1,-1 0 1,0 0 0,0 0-1,1 0 1,-1 0 0,0 0 0,1 0-1,-1 1 1,0-1 0,1 0 0,-1 0-1,0 0 1,1 1 0,-1-1-1,1 0 1,-2 1 0,-1 1 30,0 0 0,0 0-1,1 0 1,-1 1 0,0-1 0,1 0 0,0 1-1,0 0 1,-3 4 0,-10 21 216,1 1-1,-13 41 1,23-58-111,0 1-1,1-1 1,0 1-1,2-1 1,-1 1 0,1 0-1,1 0 1,2 23-1,-1-34-121,-1 0 0,1 0-1,0 0 1,0 1 0,0-1-1,0 0 1,0 0 0,0 0 0,1-1-1,-1 1 1,1 0 0,-1 0-1,1-1 1,0 1 0,-1-1-1,1 1 1,0-1 0,0 0-1,0 0 1,0 0 0,0 0-1,0 0 1,1 0 0,-1-1-1,0 1 1,0-1 0,1 1-1,-1-1 1,0 0 0,0 0-1,1 0 1,-1 0 0,0 0-1,1-1 1,-1 1 0,0-1-1,3 0 1,3-1 12,1 0-1,-1 0 0,-1-1 1,1 0-1,0 0 1,-1-1-1,1 0 1,-1 0-1,8-7 1,-10 7-58,0 0 0,0 0 1,-1-1-1,1 1 1,-1-1-1,-1 0 1,1 0-1,0-1 0,-1 1 1,0-1-1,-1 0 1,1 0-1,-1 0 1,0 0-1,-1 0 0,2-8 1,-14 63-89,-1-3 207,12-43-69,-1 0 0,1 0 1,0 0-1,0 0 0,0 1 0,0-1 0,1 0 0,-1 0 0,1 0 1,-1 0-1,1 0 0,0 0 0,1 0 0,-1-1 0,0 1 0,1 0 1,-1 0-1,1-1 0,0 1 0,0-1 0,2 3 0,-1-4 7,0 0-1,0 0 0,0 0 1,0 0-1,0 0 0,0-1 1,0 1-1,0-1 1,0 0-1,0 0 0,0 0 1,0 0-1,0 0 0,0-1 1,0 0-1,0 1 0,0-1 1,0 0-1,0 0 0,-1-1 1,1 1-1,3-2 1,10-6-94,0-1 0,0 0 1,-1-1-1,0 0 1,-1-2-1,0 1 1,-1-2-1,-1 1 1,0-2-1,10-15 1,-18 22-133,-11 23 110,2-6 180,0 0 0,1 0 0,0 1-1,1-1 1,0 1 0,0 0 0,1 0-1,0 0 1,1 0 0,0 0 0,1 0 0,1 11-1,-1-19-72,1 0 1,0 0-1,0 0 0,1-1 0,-1 1 0,0 0 0,1 0 0,-1-1 1,1 1-1,-1-1 0,1 0 0,0 1 0,0-1 0,0 0 0,-1 0 1,1 0-1,0 0 0,0 0 0,0-1 0,1 1 0,-1 0 0,0-1 1,0 0-1,0 1 0,0-1 0,0 0 0,1 0 0,-1 0 0,0-1 1,0 1-1,2-1 0,3 1 21,-1-1 0,0 0 0,1 0 1,-1-1-1,0 0 0,0 0 0,0 0 0,0-1 0,9-4 1,-12 4-23,1 0 1,-1 0-1,0 0 1,1 0-1,-1-1 1,-1 1-1,1-1 1,0 0-1,-1 0 1,0 0-1,0 0 1,0 0-1,0 0 1,-1 0-1,0-1 1,0 1-1,0-1 1,0 1-1,-1-1 1,1 1-1,-1-1 1,0 1-1,-2-9 1,1 9-105,0 1 0,0 0 0,0-1 1,-1 1-1,1 0 0,-1 0 0,0 0 0,0 0 1,0 0-1,-1 1 0,1-1 0,-1 1 0,1-1 1,-1 1-1,0 0 0,0 0 0,0 0 0,0 0 1,0 1-1,0-1 0,0 1 0,0 0 1,-1 0-1,1 0 0,-1 0 0,1 0 0,-1 1 1,1 0-1,-1-1 0,-5 2 0,9-1 24,-1 0-1,1 0 0,0 0 1,-1 0-1,1 0 0,0 0 1,-1 0-1,1 0 0,0 0 1,-1 1-1,1-1 0,0 0 1,-1 0-1,1 0 1,0 0-1,0 1 0,-1-1 1,1 0-1,0 0 0,0 0 1,-1 1-1,1-1 0,0 0 1,0 1-1,0-1 0,0 0 1,-1 0-1,1 1 1,0-1-1,0 0 0,0 1 1,0-1-1,0 0 0,0 1 1,0-1-1,0 0 0,0 1 1,0-1-1,0 0 0,0 1 1,0-1-1,0 0 1,0 1-1,0-1 0,0 0 1,0 1-1,1-1 0,-1 0 1,0 0-1,0 1 0,0-1 1,1 0-1,-1 0 0,0 1 1,1-1-1,13 17-2942,-9-15 2283,0 0 0,0 0 0,0-1 0,0 1-1,1-1 1,9 1 0,16-2-3874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9.076"/>
    </inkml:context>
    <inkml:brush xml:id="br0">
      <inkml:brushProperty name="width" value="0.025" units="cm"/>
      <inkml:brushProperty name="height" value="0.025" units="cm"/>
    </inkml:brush>
  </inkml:definitions>
  <inkml:trace contextRef="#ctx0" brushRef="#br0">104 0 14734,'0'0'4415,"-8"5"-3283,0 0-914,1 0 1,0 1 0,0 1 0,0-1 0,1 1 0,0 0 0,0 1 0,0-1-1,1 1 1,0 0 0,1 0 0,0 1 0,0-1 0,1 1 0,-4 15 0,6-22-167,1 0 1,-1 1 0,1-1 0,-1 0-1,1 1 1,-1-1 0,1 0 0,0 1-1,0-1 1,1 0 0,-1 1 0,0-1 0,1 0-1,-1 1 1,1-1 0,0 0 0,0 0-1,-1 1 1,2-1 0,-1 0 0,2 3-1,0-3-25,-1-1 0,0 0 0,0 0 0,1 0 0,-1 0-1,1 0 1,-1-1 0,1 1 0,-1-1 0,1 0 0,-1 1-1,1-1 1,0 0 0,-1 0 0,1-1 0,-1 1-1,1-1 1,-1 1 0,1-1 0,3-1 0,5-2-189,0-1 1,-1 0-1,0 0 1,0-1-1,0-1 1,16-13-1,-17 12 10,1 1 0,-1 0 0,1 1 0,0 0 1,1 0-1,15-5 0,-25 11 175,-1 0 1,0 0 0,1 0 0,-1 0-1,0 0 1,1 0 0,-1 0-1,0 0 1,1 0 0,-1 0 0,0 0-1,1 0 1,-1 0 0,0 0-1,0 0 1,1 1 0,-1-1-1,0 0 1,1 0 0,-1 0 0,0 1-1,0-1 1,1 0 0,-1 0-1,0 0 1,0 1 0,0-1 0,1 0-1,-1 1 1,0-1 0,0 0-1,0 0 1,0 1 0,0-1 0,0 0-1,1 1 1,-1-1 0,0 0-1,0 1 1,0 0 0,0 22 609,-8 20 57,7-40-597,0 1-1,0 0 0,0-1 1,0 1-1,1 0 0,-1 0 1,1-1-1,0 1 0,1 7 1,-1-11-88,0 1 0,1 0-1,-1-1 1,0 1 0,0-1 0,1 1 0,-1 0 0,0-1 0,1 1 0,-1-1-1,0 1 1,1-1 0,-1 1 0,1-1 0,-1 1 0,1-1 0,-1 1 0,1-1 0,-1 0-1,1 1 1,0-1 0,0 1 0,0-1-29,1 0 1,-1 0-1,1 0 0,-1 0 1,0 0-1,1 0 0,-1-1 0,0 1 1,1 0-1,-1-1 0,0 1 1,1-1-1,-1 1 0,0-1 1,2-1-1,5-2-506,-1-2 1,0 1-1,0-1 1,0 0-1,-1 0 1,7-9-1,16-24-4865,-8 3-1390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9.452"/>
    </inkml:context>
    <inkml:brush xml:id="br0">
      <inkml:brushProperty name="width" value="0.025" units="cm"/>
      <inkml:brushProperty name="height" value="0.025" units="cm"/>
    </inkml:brush>
  </inkml:definitions>
  <inkml:trace contextRef="#ctx0" brushRef="#br0">55 1 19186,'0'0'1313,"-6"10"155,-2 5-974,1 0-1,1 0 0,0 0 1,1 1-1,1 0 0,0 0 0,1 0 1,1 0-1,0 23 0,1-32-481,1 0-1,0 1 0,0-1 1,1 1-1,0-1 1,0 1-1,1-1 1,0 0-1,0 0 1,1 1-1,-1-2 0,2 1 1,5 11-1,-8-18-6,0 1 0,0 0 0,0-1 1,0 1-1,0 0 0,0-1 0,0 1 0,0-1 0,0 1 0,0-1 0,0 0 0,0 1 0,0-1 0,0 0 0,0 0 0,0 0 1,0 0-1,0 0 0,0 0 0,1 0 0,-1 0 0,0 0 0,0-1 0,0 1 0,0 0 0,0-1 0,0 1 0,0-1 0,0 1 1,0-1-1,0 1 0,0-1 0,0 0 0,-1 1 0,1-1 0,0 0 0,0-1 0,33-35 170,-29 30-190,67-101-243,-53 75 137,2 1 1,32-37-1,-52 68 125,-1 1-1,0-1 1,0 1-1,0 0 1,0-1 0,1 1-1,-1-1 1,0 1-1,1 0 1,-1-1-1,0 1 1,0 0-1,1-1 1,-1 1-1,1 0 1,-1 0-1,0-1 1,1 1-1,-1 0 1,1 0 0,-1 0-1,0 0 1,1-1-1,-1 1 1,1 0-1,-1 0 1,1 0-1,-1 0 1,1 0-1,-1 0 1,0 0-1,1 0 1,-1 0-1,1 0 1,-1 1 0,1-1-1,-1 0 1,1 0-1,2 20 269,-12 28 114,3-29-1362,3-8-1027,0-1-1,-1-1 1,0 1 0,-1 0-1,0-1 1,0 0-1,-9 12 1,5-12-6693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29.815"/>
    </inkml:context>
    <inkml:brush xml:id="br0">
      <inkml:brushProperty name="width" value="0.025" units="cm"/>
      <inkml:brushProperty name="height" value="0.025" units="cm"/>
    </inkml:brush>
  </inkml:definitions>
  <inkml:trace contextRef="#ctx0" brushRef="#br0">0 0 3587,'0'0'17233,"48"9"-30622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0.140"/>
    </inkml:context>
    <inkml:brush xml:id="br0">
      <inkml:brushProperty name="width" value="0.025" units="cm"/>
      <inkml:brushProperty name="height" value="0.025" units="cm"/>
    </inkml:brush>
  </inkml:definitions>
  <inkml:trace contextRef="#ctx0" brushRef="#br0">0 92 13965,'0'0'8867,"10"4"-6950,-1 0-1784,1-1 1,0 0-1,0-1 1,0 0-1,0-1 0,0 0 1,19 0-1,-26-1-126,-1 0 0,1 0 0,-1 0 0,1 0 0,-1-1 0,1 1 0,-1-1 0,1 0 0,-1 1 0,1-1 0,-1 0 0,0-1 0,1 1 0,-1 0 0,0-1 0,0 1 0,0-1 0,0 1 0,0-1-1,-1 0 1,1 0 0,0 0 0,-1 0 0,1 0 0,-1 0 0,0-1 0,0 1 0,0 0 0,0-1 0,0 1 0,0 0 0,-1-1 0,1 1 0,-1-1 0,0 0 0,1 1 0,-1-1 0,0 1 0,-1-1 0,1 1-1,0-1 1,-2-4 0,2 5-6,-1 0 0,1 1 0,0-1 0,-1 0 0,0 1 0,1-1-1,-1 0 1,0 1 0,0-1 0,0 1 0,0-1 0,0 1 0,0-1-1,0 1 1,0 0 0,0 0 0,-1 0 0,1-1 0,-1 1 0,1 0-1,-1 1 1,1-1 0,-1 0 0,1 0 0,-1 1 0,0-1 0,1 1-1,-1-1 1,0 1 0,0 0 0,1-1 0,-1 1 0,0 0 0,0 0-1,1 1 1,-1-1 0,0 0 0,0 0 0,1 1 0,-1-1 0,-1 2-1,-1-1 8,0 0 0,0 0 0,0 1 0,1-1-1,-1 1 1,1 0 0,-1 0 0,1 1-1,0-1 1,0 1 0,0-1 0,0 1 0,0 0-1,1 0 1,-1 0 0,1 1 0,-3 4 0,3-5 32,1 0 1,0 0 0,0 0 0,0 0 0,0 0-1,0 1 1,0-1 0,1 0 0,0 0 0,0 1-1,0-1 1,0 0 0,0 0 0,0 1 0,1-1-1,0 0 1,0 0 0,1 5 0,0-5-30,0-1 0,0 0 1,0-1-1,0 1 1,0 0-1,1-1 0,-1 1 1,0-1-1,1 1 0,-1-1 1,1 0-1,-1 0 0,1 0 1,0-1-1,-1 1 0,1-1 1,0 1-1,0-1 0,-1 0 1,1 0-1,5 0 1,4-1-132,-1 0 0,1-1 0,-1 0 0,0-1 1,0-1-1,0 1 0,19-10 0,24-8-662,-54 20 806,1 1 0,0 0-1,0-1 1,0 1 0,-1 0 0,1-1-1,0 1 1,0 0 0,0 0 0,0 0-1,0 0 1,0 0 0,-1 0 0,1 0-1,0 0 1,0 0 0,0 0 0,0 0-1,0 1 1,0-1 0,-1 0 0,1 1-1,0-1 1,0 0 0,0 1-1,-1-1 1,1 1 0,0-1 0,-1 1-1,1 0 1,0-1 0,-1 1 0,1 0-1,-1-1 1,1 1 0,-1 0 0,1 0-1,-1-1 1,1 1 0,-1 0 0,0 0-1,0 0 1,1 0 0,-1-1 0,0 3-1,1 5 208,-1 0-1,-1 0 1,1-1-1,-4 15 1,1 6 455,3-27-672,0 0-1,1 0 1,-1 0-1,1-1 1,-1 1 0,0 0-1,1 0 1,0-1 0,-1 1-1,1 0 1,-1-1-1,1 1 1,0-1 0,0 1-1,-1-1 1,1 1 0,0-1-1,0 1 1,-1-1-1,1 0 1,0 1 0,0-1-1,0 0 1,0 0 0,0 0-1,0 1 1,-1-1-1,1 0 1,0 0 0,0 0-1,0-1 1,0 1 0,0 0-1,0 0 1,-1 0-1,1-1 1,1 1 0,38-10 61,17-17-811,-47 21 556,1 0 1,0 1-1,0 0 0,0 0 0,1 1 0,0 1 0,0 0 0,21-2 0,-32 6 212,0-1-1,0 1 0,-1 0 0,1-1 0,0 1 1,0 0-1,0 0 0,-1 0 0,1 0 1,0 0-1,-1 0 0,1 0 0,0 0 0,-1 0 1,0 0-1,1 0 0,-1 1 0,0-1 1,1 0-1,-1 0 0,0 0 0,0 0 0,0 1 1,0-1-1,0 0 0,0 0 0,-1 2 1,-1 39-218,0-36-1534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0.515"/>
    </inkml:context>
    <inkml:brush xml:id="br0">
      <inkml:brushProperty name="width" value="0.025" units="cm"/>
      <inkml:brushProperty name="height" value="0.025" units="cm"/>
    </inkml:brush>
  </inkml:definitions>
  <inkml:trace contextRef="#ctx0" brushRef="#br0">0 0 3587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0.861"/>
    </inkml:context>
    <inkml:brush xml:id="br0">
      <inkml:brushProperty name="width" value="0.025" units="cm"/>
      <inkml:brushProperty name="height" value="0.025" units="cm"/>
    </inkml:brush>
  </inkml:definitions>
  <inkml:trace contextRef="#ctx0" brushRef="#br0">63 226 1217,'0'0'9268,"7"-7"-4912,18-26-924,-24 33-3337,-1 0 0,0-1 0,0 1 0,1 0 0,-1 0-1,0-1 1,0 1 0,0 0 0,1-1 0,-1 1 0,0 0 0,0-1-1,0 1 1,0 0 0,0-1 0,0 1 0,0 0 0,0-1 0,0 1-1,0 0 1,0-1 0,0 1 0,0 0 0,0-1 0,0 1 0,0 0-1,0-1 1,0 1 0,0 0 0,0-1 0,-1 1 0,1 0 0,0 0-1,0-1 1,0 1 0,-1-1 0,-13-2 1583,-17 8 15,26 0-1617,0-1 0,1 1 0,0 0-1,0 0 1,0 1 0,1-1 0,-1 1-1,1-1 1,1 1 0,-1 0 0,1 0 0,0 0-1,0 1 1,1-1 0,0 0 0,0 1-1,0-1 1,1 1 0,0-1 0,1 11-1,0-16-68,0 1 0,-1-1 0,1 0 0,0 0-1,0 1 1,-1-1 0,1 0 0,0 0 0,0 0-1,0 0 1,0 0 0,1 0 0,-1 0 0,0-1-1,0 1 1,1 0 0,-1-1 0,0 1 0,1 0-1,-1-1 1,0 0 0,1 1 0,-1-1 0,1 0-1,-1 0 1,1 0 0,-1 0 0,0 0 0,1 0-1,1 0 1,47-7 124,-38 2-129,0 0 1,-1-1-1,0 0 1,0-1-1,0 0 1,-1-1-1,0 0 1,-1 0-1,0-1 0,0-1 1,-1 1-1,0-1 1,8-13-1,-7 8 45,0 0 0,-1-1-1,0 1 1,-2-1 0,0-1 0,0 1 0,-2-1-1,0 0 1,2-18 0,-9 14 334,-8 26-157,-12 31-109,14-13-206,0 0-1,2 0 0,1 1 0,1 0 0,1 0 0,1 1 0,1-1 0,3 49 0,-1-71-84,1 0-1,-1 0 1,0 0 0,1 0 0,0 0-1,-1-1 1,1 1 0,0 0 0,0 0-1,0-1 1,0 1 0,0 0 0,1-1-1,-1 1 1,0-1 0,1 1 0,-1-1-1,1 0 1,-1 0 0,1 1 0,0-1-1,0 0 1,-1-1 0,1 1 0,2 1-1,0-1-610,0 0 0,0 0 0,0-1-1,0 1 1,0-1 0,0 0 0,0 0 0,0 0-1,0 0 1,0-1 0,6-1 0,10-8-6068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2.172"/>
    </inkml:context>
    <inkml:brush xml:id="br0">
      <inkml:brushProperty name="width" value="0.025" units="cm"/>
      <inkml:brushProperty name="height" value="0.025" units="cm"/>
    </inkml:brush>
  </inkml:definitions>
  <inkml:trace contextRef="#ctx0" brushRef="#br0">68 0 16047,'0'0'4111,"-8"4"-2723,4-2-1267,0 0 0,1-1 0,-1 1 0,1 0 0,0 0 0,0 1 0,0-1 0,0 1 0,0-1 0,0 1 0,1 0 1,-1 0-1,1 0 0,0 1 0,0-1 0,0 1 0,0-1 0,0 1 0,1-1 0,0 1 0,-1 0 0,2 0 0,-1-1 0,0 1 0,1 0 0,-1 0 1,2 4-1,-2-5-116,1 0 0,0 0 1,0 0-1,0 0 0,1-1 1,-1 1-1,1 0 0,-1 0 1,1 0-1,0-1 0,0 1 1,0-1-1,1 1 0,-1-1 0,4 5 1,-3-5-5,1 0 1,-1-1-1,1 1 1,0-1-1,-1 1 0,1-1 1,0 0-1,0 0 1,0-1-1,0 1 1,0-1-1,0 1 1,0-1-1,6 0 0,1 0-317,0-1 0,1 0-1,-1-1 1,0 0 0,1 0 0,-1-1-1,0 0 1,-1-1 0,1 0-1,14-9 1,20-8-2835,-43 21 2845,1-1 0,0 1 0,0-1 1,0 1-1,-1 0 0,1 0 0,0 0 0,0 0 0,0 0 0,0 0 1,0 0-1,-1 1 0,1-1 0,0 0 0,0 1 0,-1 0 0,4 1 1,-3-1 120,0 0 1,0-1-1,0 1 1,0 0-1,0-1 1,0 0-1,0 1 1,0-1-1,0 0 0,0 0 1,0 0-1,0 0 1,0 0-1,0 0 1,1-1-1,-1 1 1,0-1-1,2-1 1,20-11-3323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1.232"/>
    </inkml:context>
    <inkml:brush xml:id="br0">
      <inkml:brushProperty name="width" value="0.025" units="cm"/>
      <inkml:brushProperty name="height" value="0.025" units="cm"/>
    </inkml:brush>
  </inkml:definitions>
  <inkml:trace contextRef="#ctx0" brushRef="#br0">0 63 5061,'0'0'21748,"10"0"-21577,3-1-86,-1 1-77,0 0 0,0-1 0,22-5 0,-32 6 32,0 0-1,0-1 0,0 1 0,0-1 1,0 0-1,0 0 0,0 0 1,0 0-1,0 0 0,0 0 0,0 0 1,-1-1-1,1 1 0,-1 0 0,1-1 1,-1 0-1,1 1 0,-1-1 1,0 0-1,0 0 0,0 1 0,0-1 1,0 0-1,0 0 0,0 0 0,-1 0 1,1 0-1,-1-1 0,1 1 1,-1-2-1,0 3 7,-1 1 1,1-1-1,0 1 1,-1-1-1,1 1 1,-1-1 0,1 1-1,-1-1 1,1 1-1,-1-1 1,0 1-1,1 0 1,-1-1-1,1 1 1,-1 0-1,0-1 1,1 1-1,-1 0 1,0 0-1,1 0 1,-1 0 0,0-1-1,1 1 1,-1 0-1,0 0 1,1 0-1,-1 1 1,0-1-1,1 0 1,-1 0-1,0 0 1,1 0-1,-1 1 1,-1-1 0,-26 8 144,22-4-175,1 0-1,-1 1 1,1 0-1,0 0 0,0 0 1,0 0-1,1 1 1,0-1-1,0 1 1,-5 11-1,6-14 2,1 1 0,1 0 0,-1 0 0,1 0-1,-1 0 1,1 0 0,0 0 0,1 0 0,-1 0 0,1 1 0,-1-1-1,1 0 1,1 0 0,-1 0 0,1 1 0,-1-1 0,1 0 0,0 0-1,3 6 1,-3-8-128,1 0 0,-1 0 0,1 0-1,0-1 1,0 1 0,0 0 0,0-1 0,0 1-1,0-1 1,1 1 0,-1-1 0,0 0-1,1 0 1,-1 0 0,1-1 0,-1 1 0,1 0-1,-1-1 1,5 1 0,31-2-9244,-10-8-6697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1.797"/>
    </inkml:context>
    <inkml:brush xml:id="br0">
      <inkml:brushProperty name="width" value="0.025" units="cm"/>
      <inkml:brushProperty name="height" value="0.025" units="cm"/>
    </inkml:brush>
  </inkml:definitions>
  <inkml:trace contextRef="#ctx0" brushRef="#br0">6 43 2787,'0'0'19746,"0"14"-18641,-2 26-516,-1 57 98,3-86-631,0-1-1,1 1 1,1-1 0,-1 1-1,2-1 1,5 16 0,-7-23-35,0 0 1,0-1-1,0 1 1,1-1-1,-1 0 1,1 1-1,0-1 1,-1 0-1,1 0 0,0 0 1,0 0-1,1 0 1,-1-1-1,0 1 1,1-1-1,-1 1 1,1-1-1,-1 0 1,1 0-1,-1 0 1,4 0-1,-1 0 30,-1-1 0,1 0 0,-1 0 0,1 0 0,-1-1 0,0 0 0,1 0 0,-1 0 0,1 0 0,-1-1 0,0 1 0,4-3 0,6-4 28,0 0 1,0-1 0,-1-1-1,-1 0 1,0-1 0,13-14-1,-14 14-60,-1-1 0,-1 0-1,0-1 1,0 0 0,-2-1-1,1 0 1,-2 0 0,0 0-1,-1-1 1,0 1 0,-1-1-1,0-1 1,2-27 0,-6 43-20,0-1 0,0 1 0,0 0 1,0-1-1,0 1 0,0 0 0,0-1 0,0 1 0,0 0 1,1-1-1,-2 1 0,1 0 0,0-1 0,0 1 0,0 0 1,0-1-1,0 1 0,0 0 0,0-1 0,0 1 1,0 0-1,-1-1 0,1 1 0,0 0 0,0 0 0,0-1 1,-1 1-1,1 0 0,0 0 0,0-1 0,-1 1 0,1 0 1,0 0-1,0 0 0,-1 0 0,1-1 0,0 1 1,-1 0-1,1 0 0,0 0 0,-1 0 0,1 0 0,0 0 1,-1 0-1,1 0 0,0 0 0,-1 0 0,1 0 1,0 0-1,-1 0 0,1 0 0,0 0 0,-1 0 0,1 0 1,-16 16-126,10-2 150,0 2 1,1-1-1,1 0 1,0 1-1,1 0 0,1 0 1,0 0-1,1 0 1,1 0-1,1 1 0,0-1 1,1 0-1,4 18 1,-4-30 45,-1 1 1,1-1-1,0 1 1,0-1-1,1 0 1,-1 0-1,1 0 1,0 0-1,0 0 1,0-1-1,1 1 0,-1-1 1,1 0-1,-1 0 1,1 0-1,0-1 1,1 1-1,-1-1 1,0 0-1,1 0 1,-1-1-1,1 1 1,-1-1-1,1 0 1,0 0-1,-1 0 1,1-1-1,0 1 1,0-1-1,-1-1 1,1 1-1,0-1 1,0 1-1,-1-1 1,1-1-1,0 1 1,-1-1-1,1 1 1,-1-1-1,0-1 1,0 1-1,0 0 1,6-5-1,-1-4-46,1 0-1,-1 0 1,-1-1 0,0 0-1,-1 0 1,0-1-1,-1 1 1,-1-2 0,0 1-1,0-1 1,-2 1-1,1-1 1,-2 0 0,0-1-1,0 1 1,-2 0-1,0 0 1,-3-27 0,3 40-127,0 0 1,0 0-1,-1 0 1,1 0-1,0 0 1,-1 0 0,1 0-1,-1 0 1,1 0-1,-1 0 1,1 1-1,-1-1 1,0 0 0,1 0-1,-1 0 1,0 1-1,0-1 1,0 0-1,0 1 1,1-1 0,-1 1-1,0-1 1,0 1-1,0 0 1,0-1-1,0 1 1,0 0-1,0-1 1,-2 1 0,2 0-362,0 0 1,-1 0 0,1 0 0,-1 0-1,1 0 1,0 0 0,-1 1 0,1-1-1,0 1 1,-1-1 0,1 1 0,0-1-1,0 1 1,-1-1 0,1 1-1,0 0 1,0 0 0,0 0 0,0 0-1,-1 1 1,-5 10-6792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2.126"/>
    </inkml:context>
    <inkml:brush xml:id="br0">
      <inkml:brushProperty name="width" value="0.025" units="cm"/>
      <inkml:brushProperty name="height" value="0.025" units="cm"/>
    </inkml:brush>
  </inkml:definitions>
  <inkml:trace contextRef="#ctx0" brushRef="#br0">62 1 14157,'0'0'10613,"-3"11"-9519,-17 67 278,11-48-935,0 1 0,2-1 0,2 2 0,1-1 0,1 1 0,1 38 0,2-69-429,0 0-1,0 1 1,0-1 0,1 1-1,-1-1 1,0 0-1,1 1 1,-1-1-1,0 0 1,1 1 0,0-1-1,-1 0 1,1 0-1,0 0 1,0 0-1,-1 1 1,1-1 0,0 0-1,0 0 1,0-1-1,0 1 1,0 0-1,1 0 1,-1 0 0,0-1-1,0 1 1,3 0-1,-1 0 29,0-1 0,0 0-1,0 0 1,0 0-1,-1-1 1,1 1-1,0-1 1,0 1 0,0-1-1,0 0 1,-1 0-1,5-2 1,9-6 97,0-1 1,-1 0-1,17-15 1,-27 22-184,19-17-23,139-118-922,-157 130-1774,-6 2-5475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2.498"/>
    </inkml:context>
    <inkml:brush xml:id="br0">
      <inkml:brushProperty name="width" value="0.025" units="cm"/>
      <inkml:brushProperty name="height" value="0.025" units="cm"/>
    </inkml:brush>
  </inkml:definitions>
  <inkml:trace contextRef="#ctx0" brushRef="#br0">4 0 18225,'0'0'5253,"-3"51"-2626,15-32-641,4-2-929,2 1-929,4 0-64,-5-1-1153,-1-4-2467,-3-1-4483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4.250"/>
    </inkml:context>
    <inkml:brush xml:id="br0">
      <inkml:brushProperty name="width" value="0.025" units="cm"/>
      <inkml:brushProperty name="height" value="0.025" units="cm"/>
    </inkml:brush>
  </inkml:definitions>
  <inkml:trace contextRef="#ctx0" brushRef="#br0">154 95 6758,'0'0'14195,"-9"-6"-12583,8 5-1560,-5-2 116,-1-1 0,1 1 0,0 0 0,-1 0-1,-10-3 1,14 5-162,1 1 1,-1-1-1,0 1 0,0 0 0,1 0 0,-1 0 1,0 0-1,1 0 0,-1 1 0,0-1 0,1 1 0,-1 0 1,1 0-1,-1 0 0,1 0 0,-1 0 0,1 0 1,-1 1-1,1-1 0,0 1 0,0-1 0,-3 4 0,2-3-19,0 1-1,1-1 0,-1 1 1,1 0-1,-1 0 0,1 0 1,0 0-1,0 0 0,0 1 1,1-1-1,-1 1 0,1-1 1,0 1-1,0-1 0,-1 8 1,4-11 15,0 0-1,0 0 1,1 0 0,-1 0 0,0 0 0,0-1 0,0 1 0,0 0 0,0-1 0,4-1 0,16-13 14,-18 12-135,0 0-1,0 0 0,0 1 1,0 0-1,0-1 0,9-2 1,-11 5 97,-1 0-1,0-1 1,0 1 0,1 0 0,-1 1 0,0-1-1,0 0 1,1 0 0,-1 0 0,0 1 0,0-1-1,0 0 1,1 1 0,-1-1 0,0 1 0,0 0-1,0-1 1,0 1 0,0 0 0,0 0 0,0-1 0,0 1-1,-1 0 1,1 0 0,0 0 0,0 0 0,-1 0-1,1 0 1,0 0 0,-1 1 0,1-1 0,0 2 0,16 40 271,-2 1 0,-2 1 0,-1 0 0,-3 1 0,5 63 0,-13-98-38,0-1-1,-1 0 1,-1 0 0,0 0-1,0 1 1,0-1 0,-2 0-1,1 0 1,-1-1-1,-1 1 1,0-1 0,-6 12-1,8-16-148,-1-1 1,0 1-1,-1-1 0,1 0 0,-1 0 0,1 0 0,-1-1 1,0 1-1,-1-1 0,1 0 0,-1 0 0,1 0 0,-1-1 1,0 0-1,0 1 0,0-2 0,0 1 0,0-1 0,-1 1 0,1-1 1,0-1-1,0 1 0,-1-1 0,-9-1 0,13 1-51,0 0 0,-1 0 0,1-1 0,0 1 0,0-1 0,0 0 0,1 1 0,-1-1 0,0 0 0,0 0 0,0 0 0,0-1 0,1 1 0,-1 0 0,1-1 0,-1 1 0,1-1 0,-1 1 0,-1-4 0,1 1-23,0 0 0,0 0 0,0 0 0,0-1-1,1 1 1,0 0 0,0-1 0,-1-8 0,2 3-50,0-1 1,0 1-1,0 0 1,2 0-1,-1 0 1,1 0-1,1 0 1,3-9-1,7-6-32,1 1 0,1 1-1,1 0 1,1 1 0,2 1-1,-1 1 1,24-19-1,-20 18-124,0 0 0,-2-1-1,0-2 1,-2 0-1,25-42 1,-42 64 219,0-1 1,1 1-1,-1-1 1,-1 0-1,1 0 1,0 0-1,-1 0 1,1 0-1,-1-4 1,0 6-5,0 1 0,0-1 1,0 0-1,0 0 0,0 1 0,0-1 1,-1 0-1,1 0 0,0 1 1,0-1-1,-1 0 0,1 0 1,-1 1-1,1-1 0,0 1 1,-1-1-1,1 0 0,-1 1 1,0-1-1,1 1 0,-1-1 0,-1 0 1,0 1-7,1-1 0,-1 1 1,0 0-1,0 0 0,0 1 0,0-1 1,1 0-1,-1 0 0,0 1 1,0-1-1,0 1 0,1 0 0,-1-1 1,0 1-1,1 0 0,-1 0 1,1 0-1,-1 0 0,1 0 0,-1 1 1,1-1-1,0 0 0,0 1 0,-1-1 1,1 1-1,0-1 0,-1 3 1,-2 2 31,-1 1 0,1 0 1,1 0-1,-1 0 0,1 0 1,0 0-1,1 1 0,0-1 1,0 1-1,1 0 0,-1 0 1,2 0-1,-1-1 1,1 1-1,1 9 0,0-16-12,-1 1 0,1 0 0,0-1 0,0 1 0,0-1 0,0 0 0,0 1 0,0-1 0,0 0 0,0 1 0,1-1 0,-1 0 0,0 0 0,1 0 0,-1 0 0,1 0 0,-1-1 0,1 1 0,-1 0 0,1-1 0,0 1 0,-1-1 0,1 1 0,0-1-1,-1 0 1,1 0 0,0 0 0,0 0 0,-1 0 0,1 0 0,0 0 0,0 0 0,2-2 0,7 1 31,0 0 0,-1-1 1,1-1-1,10-4 0,41-19 43,-44 16-52,1 2 1,0 0-1,0 1 0,1 1 0,0 1 0,0 1 0,25-3 0,-56-13 1324,-37-39-1340,47 59-277,12 15-593,-5-10 854,0 0-1,1-1 1,0 0 0,0 0 0,0 0 0,0-1 0,0 0 0,1-1 0,-1 1-1,1-1 1,0-1 0,-1 0 0,1 0 0,0 0 0,0-1 0,0 0 0,0 0-1,0-1 1,-1 0 0,12-3 0,2-2 2,0-1 0,0-1 0,0 0 0,-1-2 0,0 0-1,18-14 1,-37 23 17,0 0 1,0 0-1,1 0 0,-1 0 0,0 1 0,0-1 0,1 0 0,-1 1 0,0-1 0,1 1 0,-1-1 0,0 1 1,1-1-1,-1 1 0,1 0 0,-1 0 0,1 0 0,-1 0 0,0 0 0,1 0 0,-1 0 0,3 1 0,-3 1 16,1-1 0,-1 0 0,0 1 0,0-1-1,0 1 1,0-1 0,-1 1 0,1 0-1,0-1 1,-1 1 0,1 0 0,-1-1 0,1 1-1,-1 0 1,0 0 0,0 2 0,1-1 12,-1 1 0,1-1 0,-1 1-1,1-1 1,0 0 0,0 1 0,0-1 0,1 0 0,-1 0 0,1 1 0,0-1 0,0 0 0,0-1 0,0 1 0,0 0 0,6 4 0,-5-6-20,0 1 0,0-1-1,0 0 1,1 0 0,-1-1 0,0 1 0,0 0 0,1-1-1,-1 0 1,1 0 0,-1 0 0,0 0 0,1-1-1,-1 1 1,0-1 0,1 0 0,-1 0 0,6-3 0,91-38-77,-36 7-2981,-48 21 5,-7-4-3402,-8 5 43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4.801"/>
    </inkml:context>
    <inkml:brush xml:id="br0">
      <inkml:brushProperty name="width" value="0.025" units="cm"/>
      <inkml:brushProperty name="height" value="0.025" units="cm"/>
    </inkml:brush>
  </inkml:definitions>
  <inkml:trace contextRef="#ctx0" brushRef="#br0">1 1 7976,'0'0'4254,"3"8"-3651,0-3-708,-1 0-1,1-1 1,0 1-1,0-1 0,0 1 1,1-1-1,-1 0 1,1-1-1,0 1 0,0-1 1,1 1-1,-1-1 1,1-1-1,-1 1 0,1-1 1,0 1-1,0-1 1,0-1-1,0 1 0,0-1 1,0 1-1,10-1 1,22 3-39,-24-4 2448,-1 0 3516,-11 10-2957,-1 13-2805,0-20 288,0 48 617,2 1 0,10 52 0,-8-82-512,-1 0 1,-1 1 0,-1 24-1,-2-40-247,1 0 0,-1 1 0,0-1 0,0-1-1,-1 1 1,0 0 0,0 0 0,-1-1 0,0 1 0,0-1-1,-1 0 1,1 0 0,-9 10 0,12-15-199,0-1 1,0 1-1,-1-1 0,1 1 1,0-1-1,0 1 0,-1-1 1,1 1-1,0-1 0,-1 0 0,1 1 1,-1-1-1,1 1 0,0-1 1,-1 0-1,1 1 0,-1-1 1,1 0-1,-1 0 0,1 0 1,-1 1-1,1-1 0,-1 0 1,1 0-1,-1 0 0,1 0 1,-1 0-1,0 0 0,1 0 1,-1 0-1,1 0 0,-1 0 0,1 0 1,-1 0-1,1 0 0,-1 0 1,1 0-1,-1-1 0,1 1 1,-1 0-1,1 0 0,-1-1 1,1 1-1,-1 0 0,1-1 1,-1 1-1,1 0 0,0-1 1,-1 1-1,1-1 0,0 1 1,-1-1-1,1 1 0,0-1 0,0 1 1,-1-1-1,1 1 0,0-1 1,0 1-1,0-1 0,0 1 1,0-1-1,-1 1 0,1-1 1,0 1-1,0-1 0,1 0 1,-1 1-1,0-1 0,-2-48-452,2 42 303,1-6-21,0 0-1,1 0 0,0 0 1,1 1-1,1-1 1,0 1-1,0 0 0,12-22 1,7-6 4,34-44 0,0-1 147,-44 51-550,-17 23-1,-14 12 130,14 2 446,0-1-1,0 0 0,1 1 0,-1 0 1,0 0-1,1 0 0,0 0 1,0 1-1,0-1 0,0 1 0,0 0 1,1 0-1,-1 0 0,1 0 1,0 0-1,1 0 0,-1 1 1,1-1-1,0 1 0,0-1 0,0 1 1,0-1-1,1 1 0,0 0 1,0-1-1,0 1 0,1 7 0,0-10-18,0 0-1,0-1 0,0 1 0,0 0 0,0-1 1,0 1-1,0 0 0,0-1 0,1 0 0,-1 1 1,0-1-1,1 0 0,0 1 0,-1-1 0,1 0 1,0 0-1,-1-1 0,1 1 0,0 0 0,0 0 1,0-1-1,0 1 0,-1-1 0,1 0 0,0 1 1,0-1-1,0 0 0,0 0 0,4-1 0,2 1-963,0 0 0,-1 0 0,1-1 0,0-1 0,0 1 0,11-5 0,18-13-9448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5.555"/>
    </inkml:context>
    <inkml:brush xml:id="br0">
      <inkml:brushProperty name="width" value="0.025" units="cm"/>
      <inkml:brushProperty name="height" value="0.025" units="cm"/>
    </inkml:brush>
  </inkml:definitions>
  <inkml:trace contextRef="#ctx0" brushRef="#br0">210 117 5701,'0'0'1500,"2"-10"2168,8-44-1255,-1 8 3166,-9 46-5501,0 0 0,0-1 0,0 1 0,0 0 0,0-1 0,0 1 0,-1 0 0,1 0 0,0-1 1,0 1-1,0 0 0,0 0 0,-1-1 0,1 1 0,0 0 0,0 0 0,0-1 0,-1 1 0,1 0 1,0 0-1,0 0 0,-1 0 0,1-1 0,0 1 0,-1 0 0,1 0 0,0 0 0,0 0 1,-1 0-1,1 0 0,0 0 0,-1 0 0,1 0 0,0 0 0,-1 0 0,1 0 0,0 0 0,-1 0 1,1 0-1,0 0 0,0 0 0,-1 0 0,1 0 0,0 1 0,-1-1 0,1 0 0,0 0 0,-18 5 386,-2 8-342,0 0 1,0 1 0,2 0 0,0 2-1,0 0 1,2 1 0,-25 32 0,36-44-161,1 1 0,0-1 1,1 1-1,-1 0 0,1 0 0,-3 8 1,6-13 31,-1 0 1,1 0-1,0 0 1,0 0-1,0 0 1,0 0-1,-1 0 1,1 0-1,1 0 1,-1 0-1,0 0 1,0 0-1,0-1 1,0 1-1,1 0 1,-1 0-1,0 0 1,1 0-1,-1 0 1,1 0-1,-1 0 1,1-1-1,-1 1 1,1 0-1,0 0 1,-1-1-1,1 1 1,0 0-1,0-1 1,0 1-1,-1-1 1,1 1-1,0-1 1,0 1-1,0-1 1,0 1-1,0-1 1,0 0-1,0 0 1,0 0-1,0 1 1,0-1-1,0 0 1,0 0-1,0 0 1,0 0-1,0-1 1,0 1-1,0 0 1,1-1-1,262 2 44,-262-1-10,1-1 1,0 1-1,-1 0 0,1 0 1,0 1-1,-1-1 1,1 1-1,-1-1 1,1 1-1,0 0 1,-1 0-1,1 0 0,-1 0 1,0 0-1,1 0 1,-1 1-1,0-1 1,0 1-1,0 0 1,0-1-1,0 1 0,0 0 1,-1 0-1,1 0 1,0 1-1,-1-1 1,0 0-1,1 1 1,-1-1-1,0 0 1,0 1-1,-1-1 0,1 1 1,0 0-1,-1-1 1,0 1-1,1 0 1,-1-1-1,0 1 1,0 0-1,-1-1 0,1 1 1,0-1-1,-1 1 1,-1 3-1,-1 6 179,-1-1-1,0 0 0,0 0 1,-1 0-1,-1-1 0,0 0 1,0 0-1,-15 18 0,12-19 47,1 0 0,-1-1-1,0 0 1,-17 11-1,23-17-186,-1 0-1,0 0 0,-1 0 0,1 0 0,0 0 1,0-1-1,-1 0 0,1 0 0,-1 0 0,1 0 0,-1-1 1,1 0-1,-1 0 0,1 0 0,-8-1 0,10 0-164,1 0-1,-1 1 1,0-1-1,0 0 1,1 0-1,-1 0 1,1 0-1,-1 0 1,1 0-1,-1-1 1,1 1-1,-1 0 1,1-1-1,0 1 1,0-1-1,0 0 1,0 1-1,0-1 1,0 0-1,0 1 1,1-1-1,-1 0 1,1 0-1,-1 0 1,1-2-1,-4-54-7261,4 48 5303,0-21-6467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5.917"/>
    </inkml:context>
    <inkml:brush xml:id="br0">
      <inkml:brushProperty name="width" value="0.025" units="cm"/>
      <inkml:brushProperty name="height" value="0.025" units="cm"/>
    </inkml:brush>
  </inkml:definitions>
  <inkml:trace contextRef="#ctx0" brushRef="#br0">103 0 17072,'0'0'5413,"-7"12"-5076,-3 10-117,1 1 0,0 0 1,2 0-1,1 1 1,1 0-1,-4 46 0,7-35 24,5 64 0,-2-88-555,1 0 0,0 0 0,1-1-1,0 1 1,0-1 0,1 0-1,1 0 1,-1 0 0,2 0 0,6 10-1</inkml:trace>
  <inkml:trace contextRef="#ctx0" brushRef="#br0" timeOffset="1">24 301 8360,'0'0'2082,"-23"-74"288,23 47-128,0 7-256,9 8-609,14 5-191,11 3-642,7 1-480,4 3-32,5-3-1089,-6-6-3651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6.452"/>
    </inkml:context>
    <inkml:brush xml:id="br0">
      <inkml:brushProperty name="width" value="0.025" units="cm"/>
      <inkml:brushProperty name="height" value="0.025" units="cm"/>
    </inkml:brush>
  </inkml:definitions>
  <inkml:trace contextRef="#ctx0" brushRef="#br0">0 125 14286,'0'0'8680,"38"-52"-8648,10 30 0,15 2-64,1 6-1794,4 2-1025,-4 8-1825,-12 4-1474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6.816"/>
    </inkml:context>
    <inkml:brush xml:id="br0">
      <inkml:brushProperty name="width" value="0.025" units="cm"/>
      <inkml:brushProperty name="height" value="0.025" units="cm"/>
    </inkml:brush>
  </inkml:definitions>
  <inkml:trace contextRef="#ctx0" brushRef="#br0">0 47 14574,'0'0'2594,"68"9"-1761,-16-9-545,8-9-192,8-3-128,0-5-3299,-4-1-2402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2.723"/>
    </inkml:context>
    <inkml:brush xml:id="br0">
      <inkml:brushProperty name="width" value="0.025" units="cm"/>
      <inkml:brushProperty name="height" value="0.025" units="cm"/>
    </inkml:brush>
  </inkml:definitions>
  <inkml:trace contextRef="#ctx0" brushRef="#br0">68 126 10890,'-6'8'3385,"-2"1"-2516,-28 38 1872,34-44-2521,0 0 1,0 0-1,0 1 0,0-1 1,1 1-1,-1-1 0,1 1 0,0-1 1,0 1-1,1 0 0,-1 0 1,1-1-1,-1 6 0,2-9-211,-1 1 1,1-1-1,-1 1 0,0-1 0,1 0 0,-1 1 1,1-1-1,-1 0 0,1 1 0,-1-1 0,1 0 1,0 0-1,-1 0 0,1 1 0,-1-1 0,1 0 1,-1 0-1,1 0 0,0 0 0,-1 0 0,1 0 1,-1 0-1,1 0 0,0 0 0,-1 0 0,1 0 1,-1 0-1,1-1 0,-1 1 0,1 0 1,0 0-1,-1-1 0,1 0 0,22-8 121,-6-4-249,0 0 0,-1-1 0,-1-1 0,0 0 0,-1-1 0,-1-1 0,-1 0 0,0-1-1,-1 0 1,-1-1 0,0 0 0,7-24 0,-35 85 1915,-17 42-765,33-75-914,-1-1 0,1 1 1,1 0-1,-1 0 0,1 0 0,1 0 0,0 0 0,1 12 0,0-19-150,0 1-1,-1-1 0,1 0 1,0 0-1,0 0 1,0 0-1,0 0 1,1-1-1,-1 1 1,0 0-1,1 0 1,-1-1-1,1 1 0,0-1 1,-1 0-1,1 1 1,0-1-1,0 0 1,0 0-1,0 0 1,0 0-1,0 0 0,0-1 1,0 1-1,1-1 1,-1 1-1,0-1 1,0 0-1,0 0 1,1 1-1,-1-2 1,0 1-1,3 0 0,1-1-365,1 1 0,-1-1 0,0 0 0,1 0 0,-1-1 0,0 0 0,0 0 0,0-1 0,0 1 0,8-6 0,32-30-2230,-24 6 5023,-47 111 3328,10 3-3370,12-53-2355,1 1-1,2 0 1,1 0-1,2 0 1,1-1-1,9 40 1,-11-62 35,1 1 54,-1 0 0,0 1 0,0-1 0,-1 1 0,0-1 0,-1 1 0,0-1 0,-2 18 0,2-26-24,0 0-1,0 1 1,0-1-1,-1 1 1,1-1 0,0 0-1,0 1 1,-1-1-1,1 1 1,0-1 0,-1 0-1,1 0 1,0 1 0,-1-1-1,1 0 1,-1 1-1,1-1 1,0 0 0,-1 0-1,1 0 1,-1 0-1,1 1 1,-1-1 0,1 0-1,-1 0 1,1 0-1,0 0 1,-1 0 0,1 0-1,-1 0 1,1 0-1,-1 0 1,1 0 0,-1-1-1,1 1 1,-1 0-1,1 0 1,0 0 0,-1 0-1,1-1 1,-1 1-1,1 0 1,0 0 0,-1-1-1,1 1 1,0 0-1,-1-1 1,1 1 0,0 0-1,-1-1 1,1 0-1,-18-18 590,11 5-901,1 0 1,1-1-1,0 1 0,1-1 0,0 0 0,2 0 0,0 0 0,0-1 0,1 1 0,3-30 0,-2 40-267,1-1 0,1 1 0,-1 0-1,1 0 1,0 0 0,0 0 0,0 0 0,1 0-1,-1 0 1,1 1 0,1-1 0,-1 1 0,0 0-1,1 0 1,0 0 0,6-4 0,18-19-5948</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7.195"/>
    </inkml:context>
    <inkml:brush xml:id="br0">
      <inkml:brushProperty name="width" value="0.025" units="cm"/>
      <inkml:brushProperty name="height" value="0.025" units="cm"/>
    </inkml:brush>
  </inkml:definitions>
  <inkml:trace contextRef="#ctx0" brushRef="#br0">0 9 16784,'0'0'4036,"56"7"-4004,-15-7-96,12 0-1474,-4-6-2145,-1-4-1923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7.620"/>
    </inkml:context>
    <inkml:brush xml:id="br0">
      <inkml:brushProperty name="width" value="0.025" units="cm"/>
      <inkml:brushProperty name="height" value="0.025" units="cm"/>
    </inkml:brush>
  </inkml:definitions>
  <inkml:trace contextRef="#ctx0" brushRef="#br0">0 80 17617,'0'0'2978,"81"-22"-2433,-31 11-481,9-4-192,3 0-2178,1-2-3171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8.817"/>
    </inkml:context>
    <inkml:brush xml:id="br0">
      <inkml:brushProperty name="width" value="0.025" units="cm"/>
      <inkml:brushProperty name="height" value="0.025" units="cm"/>
    </inkml:brush>
  </inkml:definitions>
  <inkml:trace contextRef="#ctx0" brushRef="#br0">137 70 4068,'0'0'7527,"2"-8"-4292,-1 2-3122,2-30 3274,-3 35-3299,0 0 1,-1 0 0,1 0-1,-1 0 1,1 0 0,-1 0-1,1 0 1,-1 0 0,0 0-1,1 1 1,-1-1 0,0 0-1,0 0 1,0 1-1,1-1 1,-1 0 0,0 1-1,0-1 1,0 1 0,0-1-1,0 1 1,0-1 0,0 1-1,0 0 1,0-1 0,-1 1-1,1 0 1,0 0 0,0 0-1,0 0 1,0 0 0,0 0-1,0 0 1,0 0 0,0 1-1,-2-1 1,-1 2-62,-1-1 0,1 1-1,0 0 1,0 0 0,-1 0 0,1 1 0,1-1 0,-1 1 0,0 0 0,1 0-1,-1 1 1,1-1 0,0 1 0,0-1 0,0 1 0,1 0 0,-3 5 0,-3 4 56,0 1 0,1 0 0,-9 28 1,15-41-73,1-1 1,0 1 0,-1 0-1,1 0 1,0-1 0,-1 1-1,1 0 1,0 0 0,0 0-1,0 0 1,-1-1 0,1 1-1,0 0 1,0 0 0,0 0-1,1 0 1,-1 0 0,0-1-1,0 1 1,0 0 0,1 0-1,-1 0 1,0 0-1,1-1 1,-1 1 0,0 0-1,1 0 1,-1-1 0,1 1-1,0 0 1,0 0 0,28 0 312,-24-1-285,94-15 176,-68 9-183,1 1-1,39 0 1,-57 4 9,28 4-123,-40-3 118,0 1-1,0-1 0,-1 1 0,1 0 0,0 0 0,-1-1 0,1 1 0,0 0 1,-1 1-1,1-1 0,-1 0 0,1 0 0,-1 1 0,0-1 0,0 0 0,0 1 0,1-1 1,-1 1-1,1 3 0,-22-43 5184,-23-31-5041,20 33 78,55 39-4580,28 0-3534,-24-9-1548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39.800"/>
    </inkml:context>
    <inkml:brush xml:id="br0">
      <inkml:brushProperty name="width" value="0.025" units="cm"/>
      <inkml:brushProperty name="height" value="0.025" units="cm"/>
    </inkml:brush>
  </inkml:definitions>
  <inkml:trace contextRef="#ctx0" brushRef="#br0">99 1 3683,'0'0'14254,"-8"0"-13432,4 1-789,0-1-1,0 1 1,0 0-1,0 0 1,0 0-1,0 0 1,0 1-1,0-1 1,1 1-1,-1 0 1,1 0-1,-1 1 1,1-1-1,0 1 1,0-1-1,0 1 1,0 0-1,0 0 1,0 0-1,1 1 1,0-1-1,0 1 1,0-1-1,0 1 1,0 0 0,1 0-1,-1 0 1,1-1-1,0 1 1,0 1-1,1-1 1,-1 7-1,1-10-4,0 0 1,0 0-1,0 0 0,0 0 1,0 0-1,0 0 0,0 0 1,0 0-1,0 0 0,0 0 1,1-1-1,-1 1 0,0 0 0,1 0 1,-1 0-1,1 0 0,-1 0 1,1-1-1,0 1 0,-1 0 1,1 0-1,-1-1 0,1 1 1,0 0-1,0-1 0,0 1 0,-1-1 1,1 1-1,0-1 0,0 1 1,1 0-1,1-1 27,0 0 1,-1 0-1,1 0 1,0 0-1,-1-1 1,1 1-1,0-1 0,-1 1 1,1-1-1,-1 0 1,4-2-1,7-3 122,0-1 0,-1 0 0,17-13 1,-16 10 10,-12 9-156,0 0 0,0-1 0,0 1 0,0 1 0,0-1 0,0 0 0,0 0 0,1 0 0,-1 1-1,0-1 1,1 0 0,-1 1 0,0-1 0,1 1 0,1-1 0,-2 2 14,1 0 0,-1 0 0,1 0 0,-1 0 0,1 0 0,-1 0 0,0 1 0,1-1 0,-1 0 0,0 1 0,0-1 0,0 1 0,0-1 0,0 1 1,1 2-1,-1-1-8,1 0 0,0 0 1,0-1-1,0 1 0,0 0 1,1-1-1,-1 0 1,1 1-1,-1-1 0,1 0 1,0 0-1,0-1 0,0 1 1,0-1-1,0 1 1,0-1-1,0 0 0,0 0 1,0 0-1,1-1 0,-1 1 1,0-1-1,1 0 1,6 0-1,3-2 119,1 0 0,-1-1 0,1-1 0,-1-1 0,13-5 0,-18 5-242,1 2 0,0-1 0,-1 1 0,1 1 0,0-1 0,1 1 0,-1 1 0,0 0 0,0 0 0,15 1 0,-23 1-127,-1-1-1,1 0 1,0 1-1,0-1 1,0 1 0,0-1-1,-1 1 1,1 0 0,0-1-1,0 1 1,-1 0 0,1-1-1,-1 1 1,1 0 0,0 0-1,-1-1 1,1 1 0,-1 0-1,1 1 1,2 4-7323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0.522"/>
    </inkml:context>
    <inkml:brush xml:id="br0">
      <inkml:brushProperty name="width" value="0.025" units="cm"/>
      <inkml:brushProperty name="height" value="0.025" units="cm"/>
    </inkml:brush>
  </inkml:definitions>
  <inkml:trace contextRef="#ctx0" brushRef="#br0">84 1 15407,'0'0'4478,"-1"11"-3725,-15 125 396,-20 300 3548,35-416-4628,0-14-58,0-1-1,1 0 1,0 0 0,0 0-1,1 0 1,0 1 0,-1-1 0,4 10-1,-4-15-4,0 0 0,0 0-1,0 1 1,0-1 0,1 0 0,-1 0-1,0 0 1,0 1 0,0-1-1,0 0 1,0 0 0,0 0 0,0 1-1,0-1 1,0 0 0,1 0-1,-1 0 1,0 0 0,0 1 0,0-1-1,0 0 1,1 0 0,-1 0-1,0 0 1,0 0 0,0 0 0,0 0-1,1 1 1,-1-1 0,0 0-1,0 0 1,1 0 0,-1 0 0,0 0-1,0 0 1,0 0 0,1 0-1,-1 0 1,0 0 0,0 0 0,0 0-1,1 0 1,-1 0 0,0 0-1,1-1 1,4-10 147,-1-16-136,-2 2-172,-1 0 0,-2 0 0,0 0 0,-1 0 1,-2 1-1,0-1 0,-2 1 0,0 0 0,-2 0 0,-13-28 1,22 56-1081,-1-2 1130,1-1 1,-1 0-1,0 1 1,1-1-1,-1 1 0,1-1 1,0 0-1,-1 0 1,1 1-1,0-1 0,0 0 1,0 0-1,0 0 1,0 0-1,0 0 0,0 0 1,2 1-1,3 2-772,1 0 0,0-1 0,0 1 0,1-2 0,-1 1 0,1-1 0,-1 0 0,1-1 0,0 0 0,-1 0 0,1 0 0,0-1 0,0-1 0,0 1 0,-1-1 0,1 0 0,13-4 1,-16 3 833,1 0 0,-1 0 0,1-1 1,-1 1-1,0-1 0,0 0 1,0-1-1,0 1 0,0-1 0,6-6 1,8-21 4735,-12-8 4456,-18 43-7462,4 6-1503,0 0 1,1 0-1,0 1 1,1-1-1,0 1 0,0 1 1,2-1-1,-1 1 0,1-1 1,1 1-1,0 0 1,0 22-1,2-33-167,0 0-1,-1 0 1,1 0 0,0 1-1,0-1 1,1 0 0,-1 0 0,0 0-1,0 0 1,0 0 0,1 0-1,-1 1 1,1-1 0,-1 0 0,1 0-1,-1 0 1,1 0 0,-1 0-1,1 0 1,0-1 0,0 1-1,-1 0 1,1 0 0,0 0 0,0-1-1,0 1 1,0 0 0,0-1-1,0 1 1,0-1 0,0 1 0,0-1-1,0 0 1,1 1 0,-1-1-1,0 0 1,0 0 0,0 0-1,0 0 1,0 0 0,1 0 0,-1 0-1,0 0 1,0 0 0,0 0-1,0-1 1,0 1 0,0 0-1,0-1 1,1 1 0,-1-1 0,1 0-1,4-2 69,1 0 0,-1 0 0,0 0 0,0-1 0,0 0-1,0 0 1,7-7 0,0-5-37,0-1-1,-2 0 1,1-1 0,-2 0-1,15-37 1,-15 33-126,0 0 0,2 0 0,20-28-1,-30 103-1068,-11 11 1147,6-47-648,0 1-1,1-1 0,1 36 0,1-52 504,0 0-1,0 0 1,0-1 0,0 1-1,0 0 1,0 0-1,0 0 1,0 0 0,1-1-1,-1 1 1,0 0-1,0 0 1,1-1 0,-1 1-1,0 0 1,1 0 0,-1-1-1,1 1 1,-1-1-1,1 1 1,0 0 0,-1-1-1,1 1 1,-1-1-1,1 1 1,0-1 0,0 1-1,-1-1 1,1 0-1,1 1 1,-1-1-72,1 0 1,-1 0-1,1-1 0,-1 1 1,1 0-1,0-1 0,-1 1 1,0-1-1,1 0 1,-1 1-1,1-1 0,-1 0 1,0 0-1,2-1 0,37-38-4229,-15 6 495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1.011"/>
    </inkml:context>
    <inkml:brush xml:id="br0">
      <inkml:brushProperty name="width" value="0.025" units="cm"/>
      <inkml:brushProperty name="height" value="0.025" units="cm"/>
    </inkml:brush>
  </inkml:definitions>
  <inkml:trace contextRef="#ctx0" brushRef="#br0">53 127 3876,'4'-37'4842,"-1"-52"-1,-5 88-1560,-8 9-2099,2 7-816,1 2-1,0-1 0,1 1 0,1 0 0,1 0 0,1 0 0,0 1 1,1-1-1,0 19 0,2-26-275,0 1-1,0-1 1,1 1 0,0-1-1,1 1 1,3 9 0,-5-18-77,1 0 0,0 0 0,0 0 0,0 0 0,0 0 1,0 0-1,0-1 0,0 1 0,1 0 0,-1-1 0,1 1 0,-1-1 0,1 1 0,0-1 1,-1 0-1,1 0 0,0 0 0,0 0 0,0 0 0,0 0 0,0 0 0,0-1 0,0 1 1,0-1-1,0 1 0,0-1 0,0 0 0,0 0 0,1 0 0,-1 0 0,0 0 1,0-1-1,0 1 0,0 0 0,0-1 0,0 0 0,3-1 0,2-1 19,1 0 0,-1-1-1,0 0 1,0 0 0,-1-1 0,0 0-1,1 0 1,-1 0 0,-1-1 0,1 0-1,-1 0 1,0-1 0,4-6 0,10-17 149,23-48-1,-32 59 43,-7 14-192,1-1-1,-1 0 1,0 0-1,-1 0 1,0 0 0,0 0-1,0-1 1,-1 1-1,1-8 1,-20 58 188,5-11 224,-12 48 0,22-70-307,0 1 0,1 0 0,1 1 0,0-1 1,1 0-1,0 0 0,4 23 0,-4-33-126,1 0 0,-1-1 1,0 1-1,1 0 0,0 0 1,-1 0-1,1-1 0,0 1 0,0 0 1,0-1-1,0 1 0,0-1 1,0 1-1,1-1 0,-1 1 0,0-1 1,1 0-1,-1 0 0,1 1 1,-1-1-1,1 0 0,0 0 0,-1-1 1,1 1-1,0 0 0,0-1 1,0 1-1,-1-1 0,1 1 0,0-1 1,0 0-1,0 0 0,0 0 1,0 0-1,0 0 0,0 0 0,0 0 1,-1-1-1,4 0 0,2-1 41,-1 0 0,1-1-1,-1 1 1,1-1 0,-1 0-1,0-1 1,0 0 0,0 0-1,7-7 1,4-7-9,-1 0-1,19-28 1,-20 24 7,32-33 1,-47 85 100,-7 8 143,4-20-25,0 1 0,1-1 1,0 35-1,2-52-271,0-1 0,1 1 0,-1 0 0,0 0 0,0-1 0,0 1 0,1 0 0,-1 0-1,0-1 1,1 1 0,-1 0 0,1-1 0,-1 1 0,1-1 0,-1 1 0,1 0 0,-1-1-1,1 1 1,0-1 0,-1 1 0,1-1 0,-1 0 0,1 1 0,0-1 0,0 0 0,-1 1 0,1-1-1,0 0 1,0 0 0,-1 0 0,1 0 0,0 0 0,0 1 0,-1-1 0,1-1 0,0 1-1,0 0 1,0 0 0,-1 0 0,1 0 0,0 0 0,-1-1 0,1 1 0,0 0 0,0-1-1,-1 1 1,2-1 0,1 0-470,0 0-1,0-1 1,1 0-1,-1 1 1,0-1-1,-1 0 0,1 0 1,0 0-1,4-5 1,5-13-4850,-1-4-3207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1.401"/>
    </inkml:context>
    <inkml:brush xml:id="br0">
      <inkml:brushProperty name="width" value="0.025" units="cm"/>
      <inkml:brushProperty name="height" value="0.025" units="cm"/>
    </inkml:brush>
  </inkml:definitions>
  <inkml:trace contextRef="#ctx0" brushRef="#br0">0 0 17713,'0'0'10666,"0"53"-17521,16-41 129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1.746"/>
    </inkml:context>
    <inkml:brush xml:id="br0">
      <inkml:brushProperty name="width" value="0.025" units="cm"/>
      <inkml:brushProperty name="height" value="0.025" units="cm"/>
    </inkml:brush>
  </inkml:definitions>
  <inkml:trace contextRef="#ctx0" brushRef="#br0">200 66 10858,'-3'10'2947,"-3"20"244,-6 60 0,11-75-2824,0 1 0,1 0 0,1-1 1,1 1-1,0-1 0,7 23 1,-7-29-124,0-1 0,0 1 0,0-1 1,-1 1-1,-1 0 0,1-1 1,-1 1-1,-1 0 0,0 0 1,0-1-1,0 1 0,-1-1 0,-1 1 1,1-1-1,-1 0 0,-6 11 1,6-14-116,0 1 1,0-1-1,-1 0 1,0 0-1,0 0 0,0-1 1,-1 1-1,1-1 1,-1 0-1,0-1 1,0 1-1,-1-1 1,1 0-1,-1 0 1,1 0-1,-1-1 1,0 0-1,0 0 0,0-1 1,0 1-1,0-1 1,-1 0-1,-9-1 1,14 0-114,1 0 1,-1 0-1,0 0 1,1 0 0,-1-1-1,0 1 1,1-1-1,-1 1 1,0-1 0,1 0-1,-1 1 1,1-1-1,-1 0 1,1 0-1,0 0 1,-1 0 0,1 0-1,0-1 1,0 1-1,-1 0 1,1 0 0,-1-3-1,0 0-45,0 0 1,0 0-1,1 0 0,0 0 0,-1 0 0,1-1 0,1 1 1,-1-9-1,0 1-262,1 0 0,1 0 0,0 0 1,1 0-1,7-24 0,10-9-1247,2 1 1,2 1-1,2 1 1,36-48-1,-6 10-6175,-20 25-1790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2.135"/>
    </inkml:context>
    <inkml:brush xml:id="br0">
      <inkml:brushProperty name="width" value="0.025" units="cm"/>
      <inkml:brushProperty name="height" value="0.025" units="cm"/>
    </inkml:brush>
  </inkml:definitions>
  <inkml:trace contextRef="#ctx0" brushRef="#br0">92 1 11147,'0'0'9625,"-5"12"-8424,-13 34-257,2 1 0,2 0 0,3 1 0,1 1 0,2 0 1,-1 61-1,9-109-925,0 0 1,0 0-1,0 0 1,0 0 0,0 1-1,0-1 1,0 0-1,0 0 1,0 0-1,1 0 1,-1 0 0,0 0-1,1 0 1,-1 0-1,1 0 1,-1 0-1,1 0 1,0 0 0,-1 0-1,1 0 1,0 0-1,0 0 1,0 0 0,-1-1-1,1 1 1,0 0-1,0-1 1,0 1-1,0-1 1,0 1 0,0-1-1,0 1 1,0-1-1,1 0 1,-1 1-1,0-1 1,0 0 0,0 0-1,0 0 1,0 0-1,1 0 1,1 0-1,1-1 87,0 0 0,0 0 0,0 0 0,0-1 0,0 1 0,0-1 0,0 0 0,0 0 0,-1 0 0,6-5 0,37-35-101,-2-2 1,-3-2-1,-1-2 0,41-64 1,-79 105-5590,-17 21 1928,-22 30-4951,17-19 2436</inkml:trace>
  <inkml:trace contextRef="#ctx0" brushRef="#br0" timeOffset="1">199 298 3940,'0'0'6470,"-21"61"-3844,21-40 129,0 3-385,0-1-512,0-1-192,5-1-481,4 0-256,-2-5-417,4-5-384,2-7-96,3-4-448,2 0-1026,-2-13-1985,1-6-4933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2.732"/>
    </inkml:context>
    <inkml:brush xml:id="br0">
      <inkml:brushProperty name="width" value="0.025" units="cm"/>
      <inkml:brushProperty name="height" value="0.025" units="cm"/>
    </inkml:brush>
  </inkml:definitions>
  <inkml:trace contextRef="#ctx0" brushRef="#br0">7 220 16015,'0'0'1623,"-2"11"646,-3 37-160,5-45-2015,1-1 1,-1 0 0,0 0 0,0 0-1,1 0 1,-1 0 0,1 1 0,0-1 0,0 0-1,0 0 1,0 0 0,0-1 0,0 1 0,0 0-1,0 0 1,1-1 0,-1 1 0,1 0 0,0-1-1,-1 1 1,1-1 0,0 0 0,0 0 0,-1 0-1,1 0 1,0 0 0,0 0 0,0 0 0,1 0-1,-1-1 1,0 1 0,0-1 0,0 0 0,0 0-1,1 1 1,-1-1 0,3-1 0,-2 1-82,0 1-1,0-1 1,1 0 0,-1-1 0,0 1 0,1-1-1,-1 1 1,0-1 0,0 0 0,0 0 0,0 0 0,0-1-1,0 1 1,0-1 0,0 0 0,0 0 0,-1 0-1,1 0 1,-1 0 0,1 0 0,-1-1 0,4-4 0,-5 3-12,0 0 0,0 0 0,-1 0 1,1 0-1,-1 0 0,0 0 0,0 0 1,-1 0-1,1 0 0,-1 0 0,0 0 0,0 0 1,0 0-1,0 0 0,-1 0 0,-1-3 1,2 5-36,0 1 0,1-1-1,-1 1 1,0 0 0,0-1 0,0 1 0,0 0 0,0 0 0,0 0 0,0-1 0,0 1 0,-1 0 0,1 0-1,0 1 1,-1-1 0,1 0 0,0 0 0,-1 1 0,1-1 0,-1 1 0,1-1 0,-1 1 0,0 0 0,1-1 0,-1 1-1,1 0 1,-1 0 0,1 0 0,-1 0 0,0 1 0,1-1 0,-1 0 0,1 0 0,-1 1 0,1-1 0,-1 1-1,1 0 1,-1-1 0,1 1 0,0 0 0,-1 0 0,1 0 0,-2 2 0,-3 3 166,1 1 0,0 0 1,0 0-1,1 0 0,-1 0 0,2 1 1,-1 0-1,1 0 0,0 0 1,1 0-1,0 0 0,0 1 0,1-1 1,0 0-1,0 1 0,1-1 0,1 10 1,-1-16-106,1 0 0,0 0 1,-1 0-1,1-1 0,0 1 1,0 0-1,0-1 0,1 1 1,-1-1-1,0 1 0,1-1 1,-1 1-1,0-1 0,1 0 1,0 0-1,-1 0 0,1 0 1,0 0-1,-1 0 0,1 0 1,0-1-1,0 1 0,0 0 1,0-1-1,0 0 1,0 1-1,-1-1 0,1 0 1,0 0-1,3 0 0,3 0-1,0 0 0,1 0 0,-1-1 0,1 0 0,14-4 0,-11 1-126,1-1-1,-2-1 0,1 0 0,0-1 0,-1 0 1,-1 0-1,1-1 0,12-13 0,-1 0-155,-2-2 0,26-35-1,-48 65-221,-13 44 1054,15-50-556,-1 0 0,1 0 0,-1 1 0,1-1 0,0 0 0,0 1 0,-1-1 0,1 0 0,0 0 0,0 1 0,0-1 0,0 0 0,1 1 0,-1-1 0,0 0 0,0 0 0,1 1 0,-1-1 0,1 0 0,-1 0 0,1 0 0,0 0 0,-1 1 0,1-1 0,0 0 0,0 0 0,-1 0 0,1 0 0,0-1 0,0 1 0,0 0 0,2 1 0,3-2-2,1 1 0,-1-1 1,0-1-1,1 1 0,-1-1 0,0 0 0,0-1 0,1 0 0,-1 1 0,-1-2 1,1 1-1,0-1 0,0 0 0,-1 0 0,0-1 0,1 1 0,-1-1 0,8-8 1,6-6-50,0-1 1,-2-1 0,18-25 0,18-34-44,-49 72 66,0 0 0,0-1 0,-1 1 0,0-1 0,-1 0 0,1 0 0,-1 0 0,-1 0 0,1-10 0,-15 24-126,8 1 197,0 0 0,0 1 0,0-1 0,1 1 0,0 0 1,1 0-1,0 1 0,0-1 0,-3 18 0,2-4 257,0 0 0,0 42 0,4-47-232,1 0 0,0 0 1,7 29-1,-7-41-77,1 1 1,0-1-1,0 1 0,0-1 1,0 0-1,1 0 0,0 0 1,0 0-1,1 0 0,-1-1 1,1 1-1,0-1 0,0 0 1,7 6-1,-10-10-10,-1 0 0,0 0 0,0 0 0,0 1 1,0-1-1,1 0 0,-1 0 0,0 0 0,0 1 0,1-1 0,-1 0 0,0 0 0,0 0 1,0 0-1,1 0 0,-1 0 0,0 0 0,1 1 0,-1-1 0,0 0 0,0 0 0,1 0 1,-1 0-1,0 0 0,0 0 0,1 0 0,-1 0 0,0 0 0,1-1 0,-1 1 0,0 0 0,0 0 1,1 0-1,-1 0 0,0 0 0,0 0 0,0 0 0,1-1 0,-1 1 0,0 0 0,0 0 1,1 0-1,-1-1 0,0 1 0,0 0 0,0-1 0,0-16-89,-12-23-52,-9 5-244,-1 0 1,-29-33-1,3 3 3,48 65 390,-1-1 0,1 1 0,0 0 0,0 0 0,0 0 0,0-1 0,0 1 0,-1 0 0,1 0 0,0-1 0,0 1 0,0 0 0,0 0 0,0-1 0,0 1 0,0 0 0,0 0 0,0-1 0,0 1 0,0 0 0,0 0 0,0-1 0,0 1 0,0 0 0,0 0 0,0-1 0,0 1 0,0 0 1,1 0-1,-1 0 0,0-1 0,0 1 0,0 0 0,0 0 0,0-1 0,1 1 0,-1 0 0,0 0 0,0 0 0,0 0 0,1 0 0,-1-1 0,0 1 0,0 0 0,1 0 0,-1 0 0,0 0 0,0 0 0,1 0 0,-1 0 0,0 0 0,0 0 0,1 0 0,-1 0 0,26-1 119,27 10-1895,-18 0-5071,-29-9-732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3.083"/>
    </inkml:context>
    <inkml:brush xml:id="br0">
      <inkml:brushProperty name="width" value="0.025" units="cm"/>
      <inkml:brushProperty name="height" value="0.025" units="cm"/>
    </inkml:brush>
  </inkml:definitions>
  <inkml:trace contextRef="#ctx0" brushRef="#br0">77 0 17296,'0'0'5937,"-8"0"-3930,4 0-1782,-1 0 0,0 1 0,0-1 1,0 1-1,1 0 0,-1 0 0,-5 3 0,9-4-178,-1 1-1,0 0 1,1 0 0,-1 0-1,1 0 1,-1 1-1,1-1 1,0 0-1,-1 1 1,1-1 0,0 0-1,0 1 1,0 0-1,0-1 1,0 1-1,0-1 1,1 1 0,-1 0-1,0 0 1,1 0-1,-1-1 1,1 1-1,0 0 1,0 0 0,-1 0-1,2 3 1,-1-4-103,0 0 0,1 0 0,-1-1 0,1 1 1,-1 0-1,1 0 0,-1 0 0,1 0 0,0 0 1,-1-1-1,1 1 0,0 0 0,0-1 0,0 1 0,-1 0 1,1-1-1,0 1 0,0-1 0,0 0 0,0 1 0,0-1 1,0 0-1,0 1 0,0-1 0,0 0 0,0 0 0,0 0 1,0 0-1,0 0 0,1 0 0,41 1-1991,-35-1 1463,74 0-3948,-82 0 4541,0 0 0,1-1 1,-1 1-1,1 0 0,-1 0 0,0 1 0,1-1 1,-1 0-1,0 0 0,1 0 0,-1 0 0,0 0 1,1 0-1,-1 0 0,1 1 0,-1-1 0,0 0 1,0 0-1,1 0 0,-1 1 0,0-1 0,1 0 1,-1 0-1,0 1 0,0-1 0,1 0 1,-1 1-1,0-1 0,0 0 0,0 1 0,0-1 1,1 0-1,-1 1 0,0-1 0,0 1 0,-4 16 1181,-17 16 882,-47 31 586,61-58-2864,-1 0 0,0 0 0,-1-1 0,-9 4 0,17-13-5442,5-17 950,10-4-2984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3.080"/>
    </inkml:context>
    <inkml:brush xml:id="br0">
      <inkml:brushProperty name="width" value="0.025" units="cm"/>
      <inkml:brushProperty name="height" value="0.025" units="cm"/>
    </inkml:brush>
  </inkml:definitions>
  <inkml:trace contextRef="#ctx0" brushRef="#br0">6 0 19731,'0'0'9288,"-5"56"-27833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3.412"/>
    </inkml:context>
    <inkml:brush xml:id="br0">
      <inkml:brushProperty name="width" value="0.025" units="cm"/>
      <inkml:brushProperty name="height" value="0.025" units="cm"/>
    </inkml:brush>
  </inkml:definitions>
  <inkml:trace contextRef="#ctx0" brushRef="#br0">0 34 15535,'0'0'11285,"8"-6"-10495,25-17-475,-30 22-325,0 0 0,-1 0 1,1 0-1,0 1 0,0 0 0,0-1 0,0 1 0,0 0 1,0 0-1,0 0 0,-1 1 0,1-1 0,0 1 0,0 0 0,0-1 1,0 1-1,2 2 0,22 3-1660,-1-9 362,-11 4-802,-12 26 1028,-3-25 1079,0-1-169,0-1 1,0 1-1,0 0 1,0-1-1,0 1 0,0 0 1,0-1-1,0 1 0,0 0 1,0-1-1,0 1 0,1 0 1,-1-1-1,0 1 0,0-1 1,1 1-1,-1 0 1,0-1-1,1 1 0,-1-1 1,0 1-1,2 0 0,4 0-8326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9.075"/>
    </inkml:context>
    <inkml:brush xml:id="br0">
      <inkml:brushProperty name="width" value="0.025" units="cm"/>
      <inkml:brushProperty name="height" value="0.025" units="cm"/>
    </inkml:brush>
  </inkml:definitions>
  <inkml:trace contextRef="#ctx0" brushRef="#br0">1 40 6438,'0'-3'962,"0"1"0,0 0 0,0 0 0,1 0 0,-1 0 0,0 0 0,1 0 0,0 0 0,0-1 0,0 2 0,1-4 0,-1 4-840,0 0 1,-1 0 0,1 0 0,0 0-1,0 0 1,0 1 0,0-1-1,0 0 1,0 1 0,0-1 0,0 1-1,1-1 1,-1 1 0,0-1 0,0 1-1,0 0 1,1 0 0,-1-1-1,0 1 1,0 0 0,0 0 0,1 0-1,-1 0 1,0 0 0,0 1-1,1-1 1,-1 0 0,0 1 0,0-1-1,0 1 1,0-1 0,0 1 0,2 0-1,-1 1-101,0-1 0,0 1 0,0 0 1,0 0-1,0 0 0,0 1 0,0-1 0,-1 0 0,1 1 0,-1-1 0,0 1 0,0-1 0,0 1 0,0-1 0,0 1 0,0 0 0,-1 0 0,1-1 0,-1 5 0,4 59 129,-5-58-112,0 34 14,-1-26-206,2 0-1,0-1 0,0 1 1,6 27-1,-6-42 157,0-1-1,1 1 1,-1 0-1,0 0 1,1 0-1,-1 0 1,1-1-1,-1 1 1,1 0-1,-1 0 1,1-1-1,0 1 1,-1 0 0,1-1-1,0 1 1,-1 0-1,1-1 1,0 1-1,0-1 1,0 0-1,-1 1 1,1-1-1,0 0 1,0 1-1,0-1 1,0 0-1,0 0 1,0 0-1,0 0 1,0 0-1,0 0 1,-1 0-1,1 0 1,0 0-1,0 0 1,0 0 0,0 0-1,0-1 1,0 1-1,0 0 1,-1-1-1,1 1 1,0-1-1,0 1 1,0-1-1,-1 1 1,1-1-1,0 0 1,-1 1-1,2-2 1,34-31 262,-28 22-123,-1 0 0,1-1 1,-2 1-1,0-1 0,0-1 0,-1 1 1,-1-1-1,0 0 0,-1 0 0,0 0 1,-1 0-1,1-19 0,-3 31 25,1 36-535,0-33 261,0 0-1,1 0 1,-1 0-1,1 0 1,-1 0-1,1-1 1,0 1-1,-1 0 1,1-1-1,0 0 0,0 1 1,0-1-1,1 0 1,-1 0-1,0 0 1,0 0-1,0 0 1,1-1-1,-1 1 1,0-1-1,1 1 1,-1-1-1,1 0 0,-1 0 1,0 0-1,1 0 1,-1-1-1,1 1 1,2-1-1,4 0-1289,1-1-1,-1 1 0,0-1 0,-1-1 1,1 0-1,11-5 0,5-8-4126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49.481"/>
    </inkml:context>
    <inkml:brush xml:id="br0">
      <inkml:brushProperty name="width" value="0.025" units="cm"/>
      <inkml:brushProperty name="height" value="0.025" units="cm"/>
    </inkml:brush>
  </inkml:definitions>
  <inkml:trace contextRef="#ctx0" brushRef="#br0">50 0 8168,'0'0'12833,"-7"10"-12256,4-7-556,-1 2 35,0 0 0,0 0 0,0 1 0,1-1 0,0 1 0,0 0 0,0-1 0,1 1 1,0 1-1,0-1 0,0 0 0,1 0 0,0 1 0,0-1 0,1 9 0,0-14-53,0-1 0,1 1 0,-1 0 0,1-1 0,-1 1 0,0 0 0,1-1 0,0 1 0,-1-1 0,1 1 0,-1-1 0,1 1 0,0-1 0,-1 1 0,1-1 0,0 0 0,-1 1 0,1-1 0,0 0 0,0 1 0,-1-1 0,1 0 0,0 0 0,0 0 0,0 0 0,-1 0 0,1 0 0,0 0 0,0 0 0,-1 0 0,1 0 0,0 0 0,0-1 0,0 1 0,-1 0 0,1-1 0,0 1 0,0-1 0,32-12 184,-18 1-179,-11 9-17,0 0 1,-1 0-1,1 0 1,0 0 0,1 0-1,-1 1 1,0 0-1,1 0 1,-1 0-1,1 0 1,0 1 0,0 0-1,-1 0 1,1 0-1,0 0 1,0 1 0,5 0-1,-8 1 17,-1-1 0,0 1 0,1 0 0,-1-1 0,0 1 0,0 0 0,0 0 0,1 0 0,-1 0 0,0 0 0,0 0 0,-1 0 0,1 1 0,0-1 0,0 0 0,0 0 0,-1 1 0,1-1 0,-1 1 0,1-1 0,0 3 0,7 37 464,-4-21-276,-4-19-187,0 0 0,0 0 0,1 0 0,-1-1 0,0 1 0,1 0 1,-1 0-1,1 0 0,-1 0 0,1-1 0,-1 1 0,1 0 0,0-1 1,-1 1-1,1 0 0,0-1 0,-1 1 0,1-1 0,0 1 0,0-1 1,0 1-1,0-1 0,-1 0 0,1 1 0,0-1 0,0 0 0,0 0 1,0 0-1,0 1 0,0-1 0,0 0 0,0 0 0,-1 0 0,1-1 1,0 1-1,0 0 0,0 0 0,0 0 0,0-1 0,0 1 0,0 0 1,-1-1-1,1 1 0,0-1 0,0 1 0,0-1 0,0 0 1,44-34 101,-36 27-218,-1 1 27,31-20-458,-38 27 523,0-1 0,0 1 0,0 0-1,0-1 1,0 1 0,0 0 0,0 0 0,0 0 0,-1 0-1,1 0 1,0 0 0,0 0 0,0 0 0,0 1 0,0-1-1,0 0 1,0 0 0,0 1 0,0-1 0,0 1 0,0-1-1,-1 1 1,1-1 0,0 1 0,0-1 0,-1 1 0,1 0-1,0 0 1,-1-1 0,1 1 0,0 0 0,-1 0 0,1-1-1,-1 1 1,0 0 0,1 0 0,-1 0 0,0 0 0,1 0-1,-1 0 1,0 1 0,3 12-467,4 13-1501,3-17-5513,-5-10 150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0.230"/>
    </inkml:context>
    <inkml:brush xml:id="br0">
      <inkml:brushProperty name="width" value="0.025" units="cm"/>
      <inkml:brushProperty name="height" value="0.025" units="cm"/>
    </inkml:brush>
  </inkml:definitions>
  <inkml:trace contextRef="#ctx0" brushRef="#br0">133 184 8488,'0'0'5632,"-9"5"-3272,-3 3-1707,0 0 1,0 0-1,1 1 1,1 0-1,-12 13 1,18-17-530,-1 0 1,1 0-1,0 1 0,0 0 1,1 0-1,-1 0 0,1 0 1,1 1-1,-1-1 1,1 1-1,0-1 0,1 1 1,0 0-1,-1 11 0,2-17-116,0 0-1,-1 0 0,1 0 0,0 0 1,1 0-1,-1 0 0,0 0 0,0 0 1,0-1-1,0 1 0,1 0 0,-1 0 1,0 0-1,1 0 0,-1 0 0,1-1 1,-1 1-1,1 0 0,0 0 0,-1-1 1,1 1-1,-1 0 0,1-1 0,0 1 1,0-1-1,-1 1 0,1-1 0,0 1 1,1 0-1,0-1 8,1 0 0,-1 1 1,0-1-1,1 0 0,-1 0 0,0 0 0,0-1 0,1 1 1,-1-1-1,0 1 0,4-2 0,4-3 55,0 1-1,0-1 1,-1 0-1,12-9 1,7-11 173,-1 0 1,-1-2-1,-1-1 0,-2-1 1,-1-1-1,-1-1 1,-1 0-1,-2-2 1,21-52-1,-66 145-17,-23 66-169,47-115-76,-1 1 0,2-1 0,0 1 0,0 0 0,1 0 0,0 0 0,1 0 0,3 20 0,-3-30 3,0 0 0,1 0 0,0 0 0,-1-1-1,1 1 1,0 0 0,0 0 0,0-1 0,0 1 0,0 0 0,0-1-1,0 1 1,1-1 0,-1 0 0,1 1 0,-1-1 0,1 0 0,-1 0 0,1 0-1,0 0 1,-1 0 0,1 0 0,0 0 0,0-1 0,0 1 0,0-1-1,-1 1 1,1-1 0,0 0 0,0 0 0,0 0 0,0 0 0,0 0-1,0 0 1,0 0 0,0-1 0,0 1 0,0-1 0,1 0 0,5-1-92,-1 0 0,0 0 0,0 0 0,0-1 0,-1 0 0,1-1 0,-1 0 1,0 0-1,7-5 0,-1-3 41,0 0 0,-1-1 0,-1 0 0,0-1 0,0 0 0,-2 0 0,0-1 0,0 0 0,-2-1 0,8-23 0,-14 24 227,-9 16 98,-13 18 88,3 5-102,-23 39 1,37-55-186,1 1 0,0 0 0,0 0 0,1 0 0,0 0 0,1 0-1,0 1 1,-2 18 0,4-27-52,0 1 0,1-1 0,-1 1 0,1 0 0,-1-1 0,1 1 0,0-1 0,-1 1 0,1-1 0,0 0 0,0 1 0,0-1 0,0 0 0,0 0 0,1 1 0,-1-1 0,0 0 0,0 0 0,1 0 0,-1 0 0,1-1 0,-1 1 0,1 0 0,-1-1 0,1 1 0,-1-1 0,1 1 0,-1-1 0,1 0 0,0 1 0,-1-1 0,1 0 0,0 0 0,3-1 0,63-2 132,-68 3-138,28-5 5,0-1 0,-1-2 0,1-1 0,-2-1 0,1-2 0,-1 0 0,36-24 0,-62 36 33,0 0 0,1-1 0,-1 1 0,0 0 0,1 0 1,-1 0-1,0 0 0,1-1 0,-1 1 0,0 0 0,0 0 1,1-1-1,-1 1 0,0 0 0,0-1 0,1 1 0,-1 0 1,0-1-1,0 1 0,0 0 0,0-1 0,1 1 0,-1 0 1,0-1-1,0 1 0,0 0 0,0-1 0,0 1 0,0-1 1,0 1-1,0 0 0,0-1 0,0 1 0,0 0 0,0-1 0,0 1 1,-1-1-1,-14-9 537,-38-6-587,37 12 157,-2 0-115,13 3-26,0 0 0,0 0 0,0 0 0,0-1 0,0 0 0,0 0 0,1 0 0,-1 0 0,1-1-1,-6-4 1,55 6-1798,32 0-3220,-30-3-726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1.464"/>
    </inkml:context>
    <inkml:brush xml:id="br0">
      <inkml:brushProperty name="width" value="0.025" units="cm"/>
      <inkml:brushProperty name="height" value="0.025" units="cm"/>
    </inkml:brush>
  </inkml:definitions>
  <inkml:trace contextRef="#ctx0" brushRef="#br0">159 86 5029,'10'-13'6368,"2"-1"3551,-15 31-6748,-20 35-3135,-1-1 1,-3-2-1,-1-1 0,-43 54 1,66-96-174,7-11-76,15-26-355,28-46-527,40-83 408,-28 49 2799,-57 149-1060,1-21-950,-3 17 75,-1 0 1,-13 55 0,8-56 5,2 1 1,-2 57-1,8-91-412,-2-2 156,1 0 0,-1 0 0,0-1 0,1 1 0,0-1 0,0 0 0,-1 1 0,1-1 0,1 0 0,-1 1 0,0-1 0,1 0 0,-1 0 0,1-6 0,-1 5-108,1 2 131,-1-7-73,-1 0-1,0 0 1,-1 0 0,0 0-1,-6-13 1,9 21 59,5 30-155,-3-25 225,0-1 1,0 1-1,1-1 0,-1 1 1,1-1-1,0 0 1,0 0-1,0 0 0,1-1 1,-1 1-1,0-1 1,1 0-1,0 0 0,0 0 1,-1 0-1,1 0 1,0-1-1,0 0 0,1 0 1,-1 0-1,0 0 1,0-1-1,0 0 0,1 1 1,-1-2-1,0 1 1,0 0-1,0-1 1,1 0-1,-1 0 0,0 0 1,5-2-1,0 0 0,1 0-1,-1-1 1,0 0-1,0-1 1,-1 0-1,1 0 1,-1 0-1,0-1 1,0-1-1,-1 1 1,0-1-1,11-14 1,7-29-247,-24 45 35,-3 6 5,-11 27-59,7-13 418,0 0-1,1 0 1,1 1-1,0 0 1,1 0-1,1 0 1,-1 19-1,3-34-149,0 0 0,0 0 0,0 0 0,0 0 0,0 0 0,0 0 0,0 0 0,0 0 0,0 0 0,1 0 0,-1 0 0,0 0 0,1 0 0,-1 0 0,1 0 0,-1 0 0,1-1 0,-1 1 0,1 0 0,0 0 0,-1 0 0,1-1 0,0 1 0,0 0 0,-1-1 0,1 1 0,0 0 0,0-1 0,1 1 0,1 0 16,-1-1 0,0 0 0,0 0 1,0 0-1,0 0 0,1-1 0,-1 1 1,0-1-1,0 1 0,0-1 0,0 0 1,0 1-1,2-3 0,6-2 63,-1 0 0,0-1 0,0 0 0,13-13 0,1-4-388,-2-2 0,0-1 0,-2-1 0,29-53 0,-76 171-1167,16-40-3,7-17-2487,4-18-1882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2.001"/>
    </inkml:context>
    <inkml:brush xml:id="br0">
      <inkml:brushProperty name="width" value="0.025" units="cm"/>
      <inkml:brushProperty name="height" value="0.025" units="cm"/>
    </inkml:brush>
  </inkml:definitions>
  <inkml:trace contextRef="#ctx0" brushRef="#br0">175 207 6022,'0'0'8488,"-6"13"-5744,-39 84-369,4 2 1,-42 157-1,105-348-2071,47-122 0,-53 172-406,2 0 0,2 2 0,2 0 0,2 1-1,32-41 1,-44 67 108,0-1-1,20-16 0,-29 27-8,0 1 0,-1-1-1,2 1 1,-1 0 0,0 0-1,0 0 1,1 0-1,-1 1 1,1-1 0,-1 1-1,1 0 1,0 0-1,-1 0 1,1 1 0,0 0-1,0-1 1,-1 1-1,5 1 1,-6-1 1,0 1 1,0 1-1,0-1 0,0 0 1,-1 0-1,1 1 1,0-1-1,-1 1 0,1 0 1,-1-1-1,0 1 0,1 0 1,-1 0-1,0 0 0,0-1 1,0 1-1,0 1 0,-1-1 1,1 0-1,0 0 0,-1 0 1,0 0-1,1 0 1,-1 0-1,0 5 0,1 3 72,-1 0-1,0 0 0,-1 0 1,-2 15-1,0-15 208,0 0 0,-1 0 0,0 0-1,-1-1 1,-7 13 0,-17 36 1068,32-57-1407,-1 0 0,1 0-1,-1-1 1,1 1 0,-1-1 0,1 1 0,-1-1 0,1 0 0,-1 0-1,6-1 1,-7 1-23,8 1-62,-1 0-1,0 0 1,1 0-1,-1 1 1,0 1-1,1-1 1,-1 1 0,-1 1-1,9 4 1,-13-7 159,-1 0 1,0 0-1,0 0 0,0 1 1,0-1-1,0 1 1,0-1-1,0 1 1,-1 0-1,1-1 1,0 1-1,-1 0 0,0 0 1,1 0-1,-1 0 1,0 1-1,0-1 1,0 0-1,0 0 0,-1 1 1,1-1-1,0 1 1,-1-1-1,0 0 1,0 1-1,1-1 0,-1 1 1,-1-1-1,1 1 1,0-1-1,-1 0 1,1 1-1,-1-1 1,0 1-1,1-1 0,-3 3 1,0 0 112,-1-1 0,1 1 0,-1-1 0,0 0 0,0 0 0,0-1 0,-1 1 0,1-1 0,-1 0 0,0 0 0,0 0 0,0-1 0,0 0 0,0 0 0,0 0 0,-11 2 0,-2 0 88,0-1 1,0 0-1,-33-1 1,49-2-272,1 1-118,0-1-1,0 0 1,0 0-1,0 0 1,0 0-1,0 0 1,0 0 0,0 0-1,0-1 1,0 1-1,0 0 1,0 0-1,0-1 1,0 1-1,0-1 1,0 1 0,0-1-1,0 1 1,0-1-1,1 0 1,-1 1-1,0-1 1,0-1 0,-4-13-5787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2.780"/>
    </inkml:context>
    <inkml:brush xml:id="br0">
      <inkml:brushProperty name="width" value="0.025" units="cm"/>
      <inkml:brushProperty name="height" value="0.025" units="cm"/>
    </inkml:brush>
  </inkml:definitions>
  <inkml:trace contextRef="#ctx0" brushRef="#br0">1 157 6919,'0'0'16431,"9"-1"-15982,-2 0-419,1-1 1,-1 0-1,1 0 1,-1-1-1,0 0 1,0-1-1,0 1 1,0-1-1,-1-1 1,13-9-1,-15 10-50,0 1 0,1-1 0,-1-1 0,-1 1 0,1 0-1,-1-1 1,1 0 0,-1 0 0,-1 0 0,1 0 0,-1 0 0,0-1 0,0 1-1,0-1 1,-1 1 0,0-1 0,1-9 0,-2 14 20,0 0 0,0 1 0,0-1 0,0 1 0,0-1 0,0 1 0,0-1 0,0 0 0,0 1 0,0-1 1,-1 1-1,1-1 0,0 1 0,0-1 0,-1 1 0,1-1 0,0 1 0,0-1 0,-1 1 0,1-1 0,-1 1 0,1-1 0,0 1 0,-1 0 0,1-1 1,-1 1-1,1-1 0,-1 1 0,1 0 0,-1 0 0,0-1 0,-20 6-45,16-3 29,0 1 0,1 0 0,-1 0 0,1 0 0,0 1 0,-6 5 0,2 1 56,2 0 0,-1 0 0,1 0-1,1 1 1,0 0 0,0 0 0,1 0 0,1 1 0,0 0 0,0-1-1,1 1 1,1 0 0,0 0 0,1 22 0,0-33-36,1 1 0,-1-1 0,0 1-1,1-1 1,-1 0 0,1 1 0,0-1 0,-1 0 0,1 1 0,0-1-1,0 0 1,-1 0 0,1 0 0,0 1 0,0-1 0,1 0 0,-1 0 0,0-1-1,0 1 1,0 0 0,1 0 0,-1-1 0,2 2 0,0-1 6,1 0-1,0 0 1,-1-1 0,1 1 0,0-1 0,0 0 0,-1 0-1,1 0 1,4-1 0,2 0 15,1-1 0,-1-1 0,0 0 0,0 0 0,18-9 1,2-6-289,53-44 0,-52 38 123,36-23-1,-67 47 158,1-1 0,-1 1-1,1 0 1,-1-1 0,0 1 0,1 0-1,-1 0 1,1-1 0,-1 1-1,1 0 1,-1 0 0,1 0-1,-1-1 1,1 1 0,-1 0-1,1 0 1,-1 0 0,1 0-1,-1 0 1,1 0 0,-1 0-1,1 0 1,-1 0 0,1 1-1,-1-1 1,0 0 0,1 0-1,-1 0 1,1 0 0,-1 1-1,1-1 1,-1 0 0,1 0-1,-1 1 1,0-1 0,1 0 0,-1 1-1,0-1 1,1 1 0,2 25 750,-15 40 495,10-59-1140,0 18 501,2-25-611,0 1 1,0-1-1,0 0 0,0 0 1,0 1-1,1-1 0,-1 0 1,0 0-1,0 1 0,0-1 1,0 0-1,1 0 0,-1 1 1,0-1-1,0 0 0,0 0 1,1 0-1,-1 1 0,0-1 0,0 0 1,1 0-1,-1 0 0,0 0 1,0 0-1,1 0 0,-1 0 1,0 1-1,1-1 0,-1 0 1,0 0-1,0 0 0,1 0 1,-1 0-1,0 0 0,1 0 1,-1-1-1,34-19 319,-20 10-444,43-22-2483,-15 19-6242,-26 12 2560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3.705"/>
    </inkml:context>
    <inkml:brush xml:id="br0">
      <inkml:brushProperty name="width" value="0.025" units="cm"/>
      <inkml:brushProperty name="height" value="0.025" units="cm"/>
    </inkml:brush>
  </inkml:definitions>
  <inkml:trace contextRef="#ctx0" brushRef="#br0">24 155 13229,'0'0'9048,"-3"11"-8616,-3 10 119,1-1 0,2 1 0,0 0 0,0 26 0,3-46-534,0 0-1,0-1 1,0 1 0,0 0-1,0 0 1,0 0-1,0 0 1,0 0 0,1 0-1,-1 0 1,0 0-1,1-1 1,-1 1 0,0 0-1,1 0 1,-1 0-1,1-1 1,0 1 0,-1 0-1,1-1 1,-1 1 0,1 0-1,0-1 1,0 1-1,-1-1 1,1 1 0,0-1-1,0 1 1,0-1-1,-1 0 1,1 1 0,0-1-1,0 0 1,0 0-1,0 0 1,0 1 0,0-1-1,0 0 1,0 0 0,-1 0-1,1-1 1,0 1-1,0 0 1,0 0 0,1-1-1,2 0 12,1 0 0,-1 0 0,0-1-1,1 1 1,-1-1 0,0 0 0,0-1 0,5-3-1,5-6-75,0-1 0,0-1 0,-1 0 0,-1-1 0,-1 0 0,0-1 0,-1-1 0,0 1 0,-2-1 0,13-34 0,-22 53-399,-9 17 494,0 2 1,2 0 0,-12 40 0,19-55 35,0 0 0,1-1 0,-1 1 0,1 0 0,0 0 0,1 0 1,-1-1-1,1 1 0,1 0 0,-1-1 0,1 1 0,4 10 0,-4-14-70,0 1-1,0-1 1,0 0-1,0 1 0,0-1 1,1 0-1,-1 0 1,1-1-1,0 1 1,-1-1-1,1 1 1,0-1-1,0 0 0,0 0 1,0 0-1,0 0 1,0 0-1,0-1 1,0 0-1,0 1 0,0-1 1,1 0-1,-1 0 1,0-1-1,3 0 1,0 0-3,0-1-1,0 0 1,0 0 0,0-1 0,0 1 0,-1-1 0,1-1 0,-1 1 0,0-1 0,0 0 0,0 0 0,-1 0-1,1-1 1,-1 1 0,0-1 0,6-9 0,-5 7-8,0-1-1,0 0 1,-1 0-1,0 0 1,0 0-1,-1 0 1,0-1-1,0 0 1,-1 1-1,0-1 1,0-9-1,-9 23 8,-1 9 31,8-13-22,-1 1 0,0-1 1,1 1-1,-1-1 1,1 1-1,0 0 1,-1-1-1,1 1 1,0-1-1,0 1 1,0-1-1,0 1 1,0 0-1,0-1 1,1 1-1,-1-1 1,0 1-1,1-1 0,0 1 1,-1-1-1,1 1 1,0-1-1,-1 1 1,1-1-1,0 0 1,0 0-1,0 1 1,0-1-1,0 0 1,1 0-1,-1 0 1,0 0-1,0 0 1,1 0-1,1 1 0,0-2-8,0 0 1,0 0-1,0 0 0,-1 0 0,1 0 0,0 0 0,0-1 0,0 1 0,-1-1 0,1 0 0,0 0 0,-1 0 0,1 0 0,-1 0 0,1-1 0,-1 1 0,0-1 0,1 0 1,-1 1-1,0-1 0,2-3 0,4-2 4,-1-1 1,0-1-1,-1 1 0,10-16 1,-14 21-12,0-1 0,-1 1 0,1 0 0,-1 0 0,1-1 0,-1 1 1,0-1-1,0 1 0,-1-1 0,1 1 0,-1-1 0,1 0 0,-1 1 0,0-1 0,-1 0 1,1 1-1,-2-6 0,2 8-5,0 1 1,-1-1-1,1 1 1,0-1 0,-1 1-1,1-1 1,0 1-1,-1 0 1,1-1-1,-1 1 1,1 0 0,-1-1-1,1 1 1,-1 0-1,1-1 1,-1 1-1,1 0 1,-1 0-1,1 0 1,-1-1 0,1 1-1,-1 0 1,0 0-1,1 0 1,-1 0-1,1 0 1,-1 0 0,1 0-1,-1 0 1,0 0-1,1 0 1,-1 1-1,1-1 1,-1 0-1,1 0 1,-1 0 0,1 1-1,-1-1 1,1 0-1,-1 1 1,1-1-1,-1 0 1,1 1-1,0-1 1,-1 1 0,1-1-1,-1 0 1,1 1-1,0-1 1,-1 1-1,-19 23-79,19-22 87,0 0-1,-1 0 1,1 0-1,0 0 1,0 0-1,0 0 1,0 0-1,0 0 1,1 1-1,-1-1 1,1 0-1,-1 1 1,1-1 0,0 0-1,0 1 1,0-1-1,0 0 1,0 1-1,1-1 1,0 5-1,1-6-7,-1 1-1,1-1 0,0 0 0,-1 1 1,1-1-1,0 0 0,0 0 0,0 0 1,0 0-1,0 0 0,0-1 1,0 1-1,0-1 0,0 1 0,0-1 1,0 0-1,0 0 0,1 1 0,-1-2 1,0 1-1,0 0 0,4-1 0,29-3-655,-26 2 404,1 0-1,-1 2 1,0-1 0,0 1-1,13 1 1,-19 0 236,-1-1 0,1 1 0,0 0 1,-1 0-1,1 0 0,-1 0 0,1 0 0,-1 1 0,1-1 1,-1 1-1,0 0 0,0-1 0,0 1 0,0 0 1,0 0-1,0 1 0,-1-1 0,1 0 0,-1 0 0,1 1 1,-1-1-1,2 5 0,5 22 579,-7-24-332,0 1-1,1-1 1,-1 1 0,1-1 0,1 0-1,2 7 1,-4-12-216,-1 1 0,1-1-1,-1 1 1,1-1 0,-1 0 0,1 1-1,0-1 1,-1 0 0,1 1 0,-1-1 0,1 0-1,0 0 1,-1 1 0,1-1 0,0 0 0,-1 0-1,1 0 1,0 0 0,0 0 0,-1 0 0,1 0-1,0 0 1,-1 0 0,1 0 0,0-1-1,-1 1 1,1 0 0,0 0 0,-1-1 0,1 1-1,-1 0 1,1-1 0,0 1 0,-1-1 0,1 1-1,-1 0 1,1-1 0,-1 1 0,0-1-1,1 0 1,-1 1 0,1-1 0,-1 1 0,0-1-1,1 0 1,-1 1 0,0-1 0,0 0 0,1 0-1,15-33 64,-14 23-206,0 0 0,0 0 0,-1-1 0,-1 1 0,-1-18 0,2-33-3660,0 57 3121,-1 1 0,1-1-1,1 1 1,-1-1 0,0 1 0,1 0 0,0-1 0,0 1-1,0 0 1,5-6 0,10-9-3036,1 0-923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4.058"/>
    </inkml:context>
    <inkml:brush xml:id="br0">
      <inkml:brushProperty name="width" value="0.025" units="cm"/>
      <inkml:brushProperty name="height" value="0.025" units="cm"/>
    </inkml:brush>
  </inkml:definitions>
  <inkml:trace contextRef="#ctx0" brushRef="#br0">211 1 7751,'0'0'16277,"-10"8"-15279,2 1-757,0 0 0,0 0 0,0 1 0,1 0 0,1 0 0,0 0 0,0 1 0,1 0-1,0 0 1,1 1 0,1-1 0,-1 1 0,2 0 0,0 0 0,-1 13 0,1-10-152,1 1 0,0-1 1,1 0-1,0 1 0,2-1 0,0 0 1,0 0-1,1 0 0,1 0 1,10 24-1,-4-28-805,-5-22-1004,-5-24-932,-4 23 1602,0 1-1,-1 0 0,-1 0 1,1 0-1,-2 0 0,1 1 0,-2 0 1,-10-11-1,-27-27-1556,1 7 7453,44 41-4720,0 0-1,0 0 1,0 0 0,0 0 0,0 0-1,0-1 1,-1 1 0,1 0-1,0 0 1,0 0 0,0 0 0,0 0-1,0 0 1,0 0 0,0-1 0,0 1-1,0 0 1,0 0 0,0 0-1,0 0 1,0 0 0,0-1 0,-1 1-1,1 0 1,0 0 0,1 0-1,-1 0 1,0-1 0,0 1 0,0 0-1,0 0 1,0 0 0,0 0 0,0 0-1,0 0 1,0-1 0,0 1-1,0 0 1,0 0 0,0 0 0,0 0-1,0 0 1,1 0 0,-1-1-1,0 1 1,0 0 0,0 0 0,0 0-1,0 0 1,0 0 0,1 0 0,-1 0-1,0 0 1,0 0 0,0 0-1,0 0 1,0 0 0,1 0 0,16-3 2408,28 2-2559,-37 1 801,30 1-429,-19 0-504,-1-1-1,1 0 1,-1-1-1,1-1 1,19-5 0,-38 7 73,0 0 1,1 0-1,-1 0 1,0 0 0,0 0-1,1 0 1,-1 0 0,0 0-1,0-1 1,0 1 0,1 0-1,-1 0 1,0 0 0,0 0-1,0 0 1,1 0 0,-1 0-1,0 0 1,0-1-1,0 1 1,0 0 0,1 0-1,-1 0 1,0 0 0,0 0-1,0-1 1,0 1 0,0 0-1,0 0 1,0 0 0,0-1-1,1 1 1,-1 0 0,0 0-1,0 0 1,0-1-1,0 1 1,0 0 0,0 0-1,0 0 1,0-1 0,0 1-1,0 0 1,0 0 0,0-1-1,0 1 1,-1 0 0,1 0-1,0 0 1,0 0 0,0-1-1,0 1 1,0 0-1,0 0 1,0 0 0,-1-1-1,1 1 1,0 0 0,0 0-1,0 0 1,0 0 0,-1 0-1,1 0 1,0-1 0,0 1-1,0 0 1,0 0 0,-1 0-1,-13-7-5653,-11-3-4929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3.413"/>
    </inkml:context>
    <inkml:brush xml:id="br0">
      <inkml:brushProperty name="width" value="0.025" units="cm"/>
      <inkml:brushProperty name="height" value="0.025" units="cm"/>
    </inkml:brush>
  </inkml:definitions>
  <inkml:trace contextRef="#ctx0" brushRef="#br0">19 1 14798,'0'0'4313,"0"9"-2295,-18 199 1767,18-208-3805,0 1-1,0 0 1,0 0-1,0-1 0,0 1 1,0 0-1,0-1 1,0 1-1,0 0 1,0-1-1,1 1 1,-1 0-1,0-1 0,0 1 1,1-1-1,-1 1 1,1 0-1,-1-1 1,0 1-1,1-1 1,-1 1-1,1-1 0,-1 1 1,1-1-1,0 0 1,-1 1-1,1-1 1,-1 0-1,1 1 1,0-1-1,-1 0 0,1 0 1,0 1-1,-1-1 1,1 0-1,0 0 1,-1 0-1,1 0 0,0 0 1,-1 0-1,1 0 1,0 0-1,-1 0 1,1 0-1,0-1 1,-1 1-1,2 0 0,0-1-53,0 0 0,0 1-1,0-1 1,0 0-1,0 0 1,-1 0-1,1 0 1,0 0-1,0 0 1,-1-1-1,1 1 1,-1-1 0,1 1-1,-1-1 1,2-1-1,1-6-91,-1 0 0,1 0-1,-2-1 1,1 1 0,1-14 0,-3 18 265,-1 0 0,1 0-1,-1 0 1,0 0 0,0 0 0,-1 1 0,1-1 0,-1 0 0,0 0 0,-1 0 0,1 1 0,-4-8-1,1 6 424,4 5-207,12 7-393,-4-4-481,0-1 1,-1 0 0,1 0 0,0 0 0,0-1-1,0 0 1,11-3 0,28-10-7991,-19-1-1578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4.433"/>
    </inkml:context>
    <inkml:brush xml:id="br0">
      <inkml:brushProperty name="width" value="0.025" units="cm"/>
      <inkml:brushProperty name="height" value="0.025" units="cm"/>
    </inkml:brush>
  </inkml:definitions>
  <inkml:trace contextRef="#ctx0" brushRef="#br0">1 1 5157,'0'0'11979,"71"-1"-13516,-35 10-2883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4.781"/>
    </inkml:context>
    <inkml:brush xml:id="br0">
      <inkml:brushProperty name="width" value="0.025" units="cm"/>
      <inkml:brushProperty name="height" value="0.025" units="cm"/>
    </inkml:brush>
  </inkml:definitions>
  <inkml:trace contextRef="#ctx0" brushRef="#br0">119 6 16432,'0'0'7153,"-8"-1"-5706,1-1-1231,0 1 0,0 0 1,0 1-1,-1 0 1,1 0-1,0 0 0,-13 3 1,18-2-193,0-1 0,0 1 1,0-1-1,-1 1 0,1 0 1,1 0-1,-1 0 0,0 0 0,0 1 1,0-1-1,1 0 0,-1 1 0,0-1 1,1 1-1,0 0 0,-1-1 1,1 1-1,0 0 0,0 0 0,0 0 1,0 0-1,0 0 0,0 0 1,0 0-1,1 0 0,-1 0 0,1 0 1,0 0-1,-1 0 0,1 1 0,0-1 1,0 0-1,0 0 0,1 0 1,0 3-1,-1-2-24,1-1 1,0 0 0,0 0-1,0 0 1,0 0-1,0 0 1,1 0-1,-1 0 1,0 0 0,1 0-1,0-1 1,-1 1-1,1 0 1,0-1 0,0 0-1,0 1 1,0-1-1,0 0 1,0 0-1,0 0 1,0 0 0,0 0-1,4 0 1,61 14-572,-50-12 220,-5-1 305,52 12-104,-61-13 179,1 0 0,-1 0 0,1 0 0,-1 1 0,1-1-1,-1 1 1,0 0 0,1 0 0,-1 0 0,0 1 0,0-1 0,-1 1 0,4 3-1,-5-5 23,-1 0-1,0 0 1,1-1-1,-1 1 1,0 0-1,0 0 1,0 0-1,0 0 0,0 0 1,0 0-1,0 0 1,0 0-1,0 0 1,0 0-1,0 0 0,0 0 1,-1-1-1,1 1 1,0 0-1,-1 0 1,1 0-1,0 0 0,-1 0 1,0-1-1,1 1 1,-1 0-1,1 0 1,-1-1-1,0 1 0,1 0 1,-1-1-1,0 1 1,0-1-1,1 1 1,-1-1-1,0 1 0,-1-1 1,-38 18 542,34-16-556,-4 1-132,-1 0 0,1 0 1,-1-1-1,0 0 0,0-1 0,0 0 1,-13-1-1,23 0-238,0-1 1,0 1 0,0-1-1,0 1 1,0-1-1,0 1 1,1-1-1,-1 0 1,0 0 0,0 1-1,1-1 1,-1 0-1,0 0 1,1 0-1,-1 0 1,1 0 0,-1 0-1,1 0 1,-1 0-1,1 0 1,0 0 0,0 0-1,-1 0 1,1 0-1,0 0 1,0 0-1,0 0 1,0 0 0,0 0-1,0 0 1,0 0-1,1 0 1,-1 0-1,0 0 1,1 0 0,0-2-1,5-17-8790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5.111"/>
    </inkml:context>
    <inkml:brush xml:id="br0">
      <inkml:brushProperty name="width" value="0.025" units="cm"/>
      <inkml:brushProperty name="height" value="0.025" units="cm"/>
    </inkml:brush>
  </inkml:definitions>
  <inkml:trace contextRef="#ctx0" brushRef="#br0">1 258 16271,'0'0'4597,"1"11"-3135,-2 30-594,1-39-799,0 1 0,0-1 0,0 1 0,0-1 0,0 0 0,1 1 0,-1-1 0,1 0 0,-1 1 0,1-1 0,0 0 0,0 1 0,0-1 0,0 0 0,0 0 0,1 0 0,-1 0 0,3 3 0,0-4-29,0 0 1,-1 0 0,1-1 0,0 1 0,0-1 0,-1 0-1,1 0 1,0 0 0,0 0 0,0-1 0,-1 0 0,1 0 0,0 0-1,-1 0 1,1 0 0,-1-1 0,1 1 0,3-3 0,-2 0-26,1-1 0,-1 1 0,0-1 0,0 0 0,0 0 0,0 0 0,-1-1 0,0 0 0,4-8 1,0-1-22,-1 0 1,-1-1 0,0 0 0,-1-1 0,-1 1 0,0-1 0,2-23 0,-6 30 8,0-1 0,0 1 0,-1 0 0,0-1 0,0 1 1,-1 0-1,-5-14 0,6 22-10,1 0 1,-1-1 0,0 1-1,0 0 1,0 0 0,0 0-1,-1 0 1,1 0 0,0 1-1,-1-1 1,1 0-1,-1 0 1,0 1 0,0-1-1,0 1 1,1 0 0,-1 0-1,0-1 1,0 1-1,-1 0 1,1 1 0,0-1-1,0 0 1,0 1 0,-1-1-1,1 1 1,0-1 0,0 1-1,-1 0 1,1 0-1,0 0 1,-1 1 0,1-1-1,0 0 1,0 1 0,-1-1-1,1 1 1,0 0 0,-4 2-1,1 0 23,-1 1-1,1 1 1,0-1-1,0 1 1,0 0-1,0 0 1,1 0-1,0 1 1,0-1-1,1 1 1,0 0 0,0 0-1,0 0 1,0 1-1,1-1 1,0 1-1,1-1 1,-1 1-1,1 0 1,0-1-1,1 15 1,1-20-28,0 1 0,0 0 0,0 0 0,0-1 0,1 1 0,-1-1 0,1 1 0,-1-1 1,1 1-1,-1-1 0,1 0 0,0 0 0,-1 0 0,1 0 0,0 0 0,0 0 0,0 0 0,0-1 0,0 1 0,3 0 0,53 11-1600,-35-7 357,-16-4 1101,1 1-1,0 1 1,-1-1-1,1 1 0,-1 1 1,0 0-1,0 0 1,0 0-1,0 0 1,-1 1-1,0 0 1,7 8-1,-10-9 368,-1 0 0,1 0 1,-1 0-1,0 0 0,0 0 0,0 1 0,0-1 0,-1 1 0,0-1 0,0 1 1,0 0-1,-1-1 0,1 1 0,-1 0 0,0-1 0,-1 1 0,1 0 1,-1-1-1,0 1 0,0 0 0,-3 8 0,3-12-610,-2 10 1419,4-6-2468,3-5-5127,5-7-1941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5.780"/>
    </inkml:context>
    <inkml:brush xml:id="br0">
      <inkml:brushProperty name="width" value="0.025" units="cm"/>
      <inkml:brushProperty name="height" value="0.025" units="cm"/>
    </inkml:brush>
  </inkml:definitions>
  <inkml:trace contextRef="#ctx0" brushRef="#br0">20 308 16688,'0'0'4906,"-3"10"-2936,0 1-1433,0-2 49,0 1-1,1-1 1,0 1-1,1 0 1,-1 13-1,2-21-548,0 0 0,0 0-1,0 0 1,0-1 0,1 1-1,-1 0 1,1 0 0,-1 0 0,1-1-1,0 1 1,-1 0 0,1-1-1,0 1 1,0-1 0,0 1 0,0-1-1,0 1 1,1-1 0,-1 0 0,0 1-1,1-1 1,-1 0 0,1 0-1,-1 0 1,1 0 0,-1 0 0,1-1-1,0 1 1,0 0 0,-1-1-1,1 1 1,0-1 0,0 0 0,0 1-1,-1-1 1,1 0 0,0 0-1,2-1 1,3 1-171,-1-1-1,0 0 1,0-1-1,0 1 1,-1-1-1,1 0 0,0-1 1,-1 1-1,1-1 1,-1-1-1,0 1 1,0-1-1,0 1 1,0-1-1,-1-1 1,1 1-1,-1-1 1,6-8-1,-4 5-343,-1 1 0,0-1 0,-1 0 0,0 0 0,0-1 0,0 1 0,-1-1 0,-1 1-1,1-1 1,-1 0 0,-1 0 0,1-11 0,-21 46 1845,16-18-865,-1 0 0,1 0 1,1 0-1,0 0 0,0 0 1,0 0-1,0 12 0,2-19-432,0 1 0,0-1-1,0 1 1,1-1 0,-1 1-1,0 0 1,1-1 0,-1 1 0,1-1-1,0 0 1,-1 1 0,1-1-1,0 1 1,0-1 0,0 0-1,0 0 1,2 3 0,-1-3-63,0 0 0,0 0 0,0 0 0,1 0 0,-1 0 0,0 0 0,0-1 1,1 1-1,-1-1 0,1 1 0,-1-1 0,0 0 0,1 0 0,-1 0 0,4 0 0,-1-1-27,0-1 0,0 1 0,0-1-1,0 0 1,0 0 0,0 0 0,-1 0 0,1-1 0,-1 0-1,0 0 1,1 0 0,-1-1 0,-1 1 0,1-1-1,0 0 1,4-7 0,5-6-508,-1-1 0,16-32 0,-21 34 192,-1 0-1,0 0 1,-1 0 0,-1-1-1,0 0 1,1-18 0,-7 20-41,-8 19 392,-8 20 352,9-7 6,0 0-1,1 0 1,1 1-1,1 0 0,1 0 1,0 1-1,1-1 1,1 1-1,1 0 1,1 0-1,0 0 1,4 34-1,-3-51-366,1 0-1,-1 0 1,0 0-1,1 0 1,-1 0-1,1 0 1,0 0 0,0 0-1,-1 0 1,1-1-1,1 1 1,-1 0-1,0 0 1,0-1 0,0 1-1,1-1 1,-1 1-1,1-1 1,-1 0-1,1 0 1,0 1 0,0-1-1,-1 0 1,1 0-1,0-1 1,0 1-1,0 0 1,0-1-1,0 1 1,0-1 0,0 1-1,0-1 1,0 0-1,0 0 1,0 0-1,0 0 1,0 0 0,0-1-1,0 1 1,0-1-1,0 1 1,0-1-1,0 1 1,3-3 0,3 0-41,0-1 1,0 0 0,-1 0 0,0-1 0,1 0 0,-2 0 0,1-1 0,0 0-1,7-9 1,0-5 28,0 0-1,-1-1 1,-2 0-1,0-1 1,15-44-1,22-118 720,-39 142-511,-21 89-216,6-23 24,0 0 0,-4 49 0,9-53 177,1 1 0,1 0 1,0-1-1,2 1 0,1-1 1,7 26-1,-6-32-198,1 1 0,0-2 0,1 1 0,1 0 0,0-1 0,1-1 0,0 0 0,1 0 0,12 11 0,-3-8-845,-19-15 828,0 0 0,1 0 0,-1 0 0,0 1 0,0-1 1,1 0-1,-1 0 0,0 0 0,0 0 0,0 0 0,1 0 0,-1 0 1,0 0-1,0 0 0,1 0 0,-1 0 0,0 0 0,0 0 0,1 0 1,-1 0-1,0 0 0,0-1 0,1 1 0,-1 0 0,0 0 1,0 0-1,0 0 0,1 0 0,-1 0 0,0-1 0,0 1 0,0 0 1,0 0-1,1 0 0,-1 0 0,0-1 0,0 1 0,0 0 1,0-1-1,0-1-48,0 0 0,0-1 0,0 1 1,0 0-1,-1 0 0,1-1 0,-1 1 0,0 0 1,0 0-1,0 0 0,0 0 0,0 0 1,0 0-1,-2-2 0,-28-43-318,-6-10 209,-48-94 1,83 148 181,1 1 1,0 0 0,0-1 0,0 1-1,0-1 1,1 1 0,-1-1 0,1 1-1,-1-1 1,1 0 0,0 1-1,0-4 1,1 5 9,-1 0 0,1 0 0,-1 0 0,1 0 0,0 0 0,0 1 0,-1-1-1,1 0 1,0 1 0,0-1 0,0 0 0,0 1 0,0-1 0,0 1 0,0-1 0,0 1 0,0 0 0,0-1-1,0 1 1,0 0 0,0 0 0,0 0 0,1 0 0,-1 0 0,0 0 0,0 0 0,0 0 0,2 0 0,141 9-2538,-106-9-2514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7.126"/>
    </inkml:context>
    <inkml:brush xml:id="br0">
      <inkml:brushProperty name="width" value="0.025" units="cm"/>
      <inkml:brushProperty name="height" value="0.025" units="cm"/>
    </inkml:brush>
  </inkml:definitions>
  <inkml:trace contextRef="#ctx0" brushRef="#br0">138 179 12172,'-13'3'1153,"2"0"-740,1 0-56,0 0-1,0-1 0,0 0 0,0 0 0,0-1 1,-1-1-1,1 0 0,-10-1 0,19 0-316,0 1 0,0 0 0,1-1 1,-1 1-1,0-1 0,0 0 0,1 1 0,-1-1 0,1 0 1,-1 1-1,0-1 0,1 0 0,-1 0 0,1 1 0,0-1 1,-1 0-1,1 0 0,0 0 0,-1 0 0,1 1 0,0-1 0,0 0 1,0 0-1,0 0 0,0 0 0,0 0 0,0 0 0,0 0 1,0 0-1,0 1 0,0-1 0,1 0 0,-1 0 0,0 0 0,1-1 1,13-33 120,-6 21-139,1 1-1,0 0 1,1 1 0,20-21 0,-26 28-15,1 0 0,1 1 0,-1 0 0,0 0 0,1 0 0,0 1 0,0-1 1,0 2-1,0-1 0,1 1 0,-1-1 0,1 2 0,11-3 0,-15 4-12,1 0-1,-1 1 1,0-1 0,0 1-1,0 0 1,0 0 0,0 0-1,0 0 1,0 0 0,-1 1-1,1-1 1,0 1 0,-1 0-1,1 0 1,-1 0 0,1 0-1,-1 0 1,0 0 0,2 4-1,36 55 65,-29-42-27,8 13 120,-11-17-126,1 1 0,0-1 0,1-1 0,1 0 0,20 21 0,-27-32 73,0 0-1,0 0 1,0-1 0,0 1 0,0-1 0,0 0 0,1 0-1,-1 0 1,1-1 0,0 1 0,-1-1 0,1 0 0,0-1-1,0 1 1,0-1 0,-1 0 0,1 0 0,0 0 0,0-1-1,0 1 1,-1-1 0,1-1 0,0 1 0,-1-1 0,8-3-1,7-4 31,-1-1 0,-1 0-1,1-2 1,-2 0 0,22-19-1,-23 16-1869,0 0 0,22-29-1,-23 18-3804,-9 1-1528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7.487"/>
    </inkml:context>
    <inkml:brush xml:id="br0">
      <inkml:brushProperty name="width" value="0.025" units="cm"/>
      <inkml:brushProperty name="height" value="0.025" units="cm"/>
    </inkml:brush>
  </inkml:definitions>
  <inkml:trace contextRef="#ctx0" brushRef="#br0">1 0 15599,'0'0'833,"25"49"256,-5-21 0,3-3-513,5 2-352,-3-1-160,-5-1-32,0 5 33,-8 4-33,-10 5 32,-2 5-257,0 4-575,-14-3-1955,-6-4-3523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8.873"/>
    </inkml:context>
    <inkml:brush xml:id="br0">
      <inkml:brushProperty name="width" value="0.025" units="cm"/>
      <inkml:brushProperty name="height" value="0.025" units="cm"/>
    </inkml:brush>
  </inkml:definitions>
  <inkml:trace contextRef="#ctx0" brushRef="#br0">59 26 3844,'0'0'12257,"-8"8"-12023,3-3-213,1 0-1,-1 0 1,1 0-1,0 1 0,0 0 1,1-1-1,-1 1 0,1 1 1,1-1-1,-1 0 0,1 1 1,0-1-1,1 1 0,-1 0 1,1 7-1,0-9 21,1 0-1,0-1 1,0 1 0,0 0-1,1-1 1,0 1 0,0 0-1,0-1 1,0 1 0,1-1-1,-1 0 1,1 1 0,0-1-1,0 0 1,5 5 0,-5-7 16,1 0 1,0 0 0,0 0 0,0 0 0,0-1 0,0 1-1,0-1 1,0 0 0,0 0 0,0 0 0,1 0-1,-1-1 1,0 1 0,1-1 0,-1 0 0,1 0 0,-1 0-1,0 0 1,1-1 0,-1 0 0,0 1 0,6-3 0,-1 0-11,1-1 0,-1 0 0,0-1 0,0 1 1,0-1-1,-1-1 0,0 0 0,0 0 0,0 0 1,-1-1-1,0 1 0,0-2 0,-1 1 0,0-1 1,0 1-1,0-1 0,-1-1 0,3-8 0,-15 39 714,4-14-754,1 0-1,0 0 1,1 0 0,0 0 0,-2 11-1,4-13 13,-1-1-1,1 1 1,0-1 0,0 1-1,1-1 1,0 1-1,0-1 1,0 1-1,1-1 1,-1 0-1,5 8 1,-5-11 12,1 0-1,0 0 1,0 0 0,0 0-1,0 0 1,0-1 0,0 1-1,0-1 1,1 1 0,-1-1-1,0 0 1,1 0-1,-1 0 1,1 0 0,0-1-1,-1 1 1,1-1 0,-1 1-1,1-1 1,0 0 0,-1 0-1,1 0 1,0 0 0,-1-1-1,6 0 1,-2-1 118,1 0-1,-1 0 1,0-1-1,0 0 1,0 0 0,0 0-1,0-1 1,-1 0 0,1 0-1,-1 0 1,0-1 0,0 1-1,-1-1 1,0-1 0,1 1-1,-2 0 1,4-7 0,1 0 14,0-1 1,-2 0 0,0 0 0,0-1 0,-1 0-1,6-26 1,-6-7 428,-5 46-584,1 0 1,-1-1-1,0 1 1,0-1 0,1 1-1,-1 0 1,0-1-1,0 1 1,-1-1-1,1 1 1,0-1-1,0 1 1,-1 0-1,1-1 1,-1 1-1,1 0 1,-1-1-1,1 1 1,-1 0 0,0 0-1,0 0 1,0-1-1,0 1 1,0 0-1,0 0 1,-2-1-1,2 2-21,0 0-1,1 0 1,-1 1-1,0-1 0,0 1 1,0-1-1,1 1 1,-1-1-1,0 1 1,0-1-1,1 1 0,-1 0 1,0-1-1,1 1 1,-1 0-1,1 0 1,-1-1-1,1 1 1,-1 0-1,1 0 0,0 0 1,-1 0-1,1 0 1,0-1-1,0 1 1,-1 0-1,1 0 0,0 0 1,0 0-1,0 0 1,0 1-1,-1 38-68,1-31 38,-1-3 35,1 0 1,0-1 0,1 1 0,-1 0-1,1-1 1,0 1 0,0-1-1,1 1 1,0-1 0,0 1 0,0-1-1,6 10 1,-6-13 7,0 0 0,0 0 1,1 0-1,-1 0 0,0 0 0,1 0 0,0 0 1,-1-1-1,1 1 0,0-1 0,0 0 1,0 0-1,0 0 0,0 0 0,0-1 0,0 1 1,0-1-1,0 1 0,0-1 0,0 0 1,1-1-1,-1 1 0,0 0 0,0-1 0,4-1 1,-2 1 18,0-1 1,0 0-1,0-1 1,0 1-1,0-1 0,-1 0 1,1 0-1,-1-1 1,0 1-1,0-1 1,0 0-1,0 0 1,0 0-1,4-9 1,-3 7-25,-2 0-1,1 0 1,-1 0 0,0-1-1,0 1 1,0-1 0,-1 0 0,0 0-1,-1 0 1,2-14 0,-7 16-441,-5 12 146,-6 11 35,11-10 252,0 0 0,1 0 0,-1-1 0,2 2 0,-1-1 0,1 0 0,1 1 0,-1-1 1,1 1-1,1-1 0,-1 1 0,2-1 0,-1 1 0,3 11 0,-2-18 12,1 0 0,-1 0 0,1 0 1,0 0-1,-1 0 0,1 0 0,0-1 0,0 1 0,0 0 0,0-1 0,1 0 0,-1 1 0,0-1 0,1 0 0,-1 0 0,0-1 0,1 1 0,-1 0 0,1-1 0,0 1 0,-1-1 0,1 0 0,-1 0 0,1 0 0,3-1 0,8 1 41,-1 0-1,1-2 0,19-3 0,-7-3 5,0-1 0,-1-1 0,46-26 0,-26 12 602,-45 14 2415,-11-15-3112,8 20 263,-7-19 207,-1 2-4192,-2-3-4695,5 10 3259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9.230"/>
    </inkml:context>
    <inkml:brush xml:id="br0">
      <inkml:brushProperty name="width" value="0.025" units="cm"/>
      <inkml:brushProperty name="height" value="0.025" units="cm"/>
    </inkml:brush>
  </inkml:definitions>
  <inkml:trace contextRef="#ctx0" brushRef="#br0">1 1 11307,'0'0'7591,"57"31"-7559,-25-18 0,-2 0-1409,2 0-2339,-3-3-1665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1:59.577"/>
    </inkml:context>
    <inkml:brush xml:id="br0">
      <inkml:brushProperty name="width" value="0.025" units="cm"/>
      <inkml:brushProperty name="height" value="0.025" units="cm"/>
    </inkml:brush>
  </inkml:definitions>
  <inkml:trace contextRef="#ctx0" brushRef="#br0">57 188 13196,'0'0'6092,"-7"10"-5361,1-2-502,1 0 0,-1 0-1,1 1 1,1 0 0,-1 0 0,2 0-1,-1 0 1,1 1 0,1-1 0,0 1 0,0 0-1,1 0 1,-1 16 0,2-25-219,1 0-1,-1 0 1,0 0-1,0 0 1,1 0 0,-1-1-1,1 1 1,-1 0 0,1 0-1,-1 0 1,1 0-1,-1 0 1,1-1 0,0 1-1,0 0 1,-1 0 0,1-1-1,0 1 1,0-1 0,0 1-1,0 0 1,-1-1-1,1 0 1,0 1 0,0-1-1,0 0 1,0 1 0,0-1-1,0 0 1,0 0-1,0 0 1,0 0 0,0 0-1,0 0 1,0 0 0,0 0-1,2-1 1,2 1 54,0-1-1,0 0 1,-1 0 0,1-1-1,-1 0 1,1 0 0,3-2-1,9-7 89,0 0 0,-1-2-1,-1 0 1,0 0-1,18-23 1,-3-2-33,29-44 0,-53 73-64,1 0-10,0-1 0,-1 1 1,0-1-1,-1 0 0,0 0 0,-1-1 1,0 1-1,-1-1 0,5-20 0,-21 66-261,1-10 176,10-16 53,0 0 0,1 0 0,0 0 0,0 0 1,1 1-1,0-1 0,1 0 0,0 0 0,0 0 0,1 0 0,0 0 0,0 0 0,5 10 0,-4-14-143,0 1 0,0-2-1,0 1 1,0 0 0,1 0-1,-1-1 1,1 0-1,0 0 1,7 5 0,-6-5-375,0-1 0,0 0 0,1 0 1,-1-1-1,1 0 0,-1 0 0,1 0 0,0 0 1,0-1-1,6 1 0,19-1-5794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1.609"/>
    </inkml:context>
    <inkml:brush xml:id="br0">
      <inkml:brushProperty name="width" value="0.025" units="cm"/>
      <inkml:brushProperty name="height" value="0.025" units="cm"/>
    </inkml:brush>
  </inkml:definitions>
  <inkml:trace contextRef="#ctx0" brushRef="#br0">88 149 4452,'21'-25'728,"-18"21"262,-1 1 0,0-1-1,0 1 1,0-1 0,-1 0-1,1 1 1,-1-1 0,0 0-1,0 0 1,0 0 0,-1 0-1,1 0 1,-1 0 0,0 0-1,0-1 1,-1-4 0,1 8-955,-1 1-1,1-1 1,0 1 0,-1-1-1,1 1 1,0-1 0,-1 1-1,1-1 1,-1 1 0,1 0 0,-1-1-1,1 1 1,-1 0 0,0-1-1,1 1 1,-1 0 0,1 0-1,-1-1 1,0 1 0,1 0 0,-1 0-1,1 0 1,-1 0 0,0 0-1,1 0 1,-1 0 0,0 0-1,1 0 1,-1 0 0,1 0 0,-1 0-1,0 1 1,1-1 0,-1 0-1,0 1 1,-24 10-168,17-3 192,0 1 1,0 0 0,1 1-1,1 0 1,-1 0 0,2 0 0,-1 1-1,1-1 1,1 2 0,0-1-1,1 0 1,0 1 0,0-1 0,1 1-1,0 21 1,2-33-59,0 1 0,-1-1 0,1 1 0,1 0 0,-1-1 0,0 1 0,0-1 0,0 1 0,0 0 0,0-1 0,0 1 0,1-1 0,-1 1 0,0-1 0,1 1 0,-1-1 0,0 1 0,1-1 0,-1 1 0,0-1 0,1 0 0,-1 1 0,1-1 0,-1 1 0,1-1 0,-1 0 0,1 0 0,-1 1 0,1-1 0,-1 0 0,1 0 0,0 1 0,24-4 142,22-21 135,-20 3-224,-1-2 0,33-36 0,-51 50 10,0 0 0,0-1 0,-1 1-1,-1-2 1,0 1 0,0-1 0,-1 0 0,0 0 0,-1-1 0,4-17 0,-50 165 608,40-122-688,0-1-1,0 1 1,1 0-1,1 0 1,3 27-1,-3-39 16,0 1 1,1-1-1,-1 0 0,1 0 1,-1 0-1,1 1 0,0-1 1,0 0-1,0 0 1,0 0-1,1 0 0,-1 0 1,0-1-1,1 1 0,-1 0 1,1-1-1,0 1 0,0-1 1,-1 1-1,1-1 0,0 0 1,0 1-1,0-1 0,0 0 1,0-1-1,1 1 0,-1 0 1,0-1-1,0 1 0,1-1 1,-1 1-1,0-1 0,0 0 1,1 0-1,-1 0 0,0-1 1,1 1-1,-1 0 0,0-1 1,0 1-1,0-1 1,1 0-1,1-1 0,1 0 10,0 0 0,-1-1 0,1 1-1,-1-1 1,0 0 0,1 0 0,-2-1-1,1 1 1,0-1 0,-1 0 0,1 0 0,-1 0-1,0 0 1,0-1 0,-1 1 0,4-10 0,-1 3 15,0 0 0,-1-1 0,-1 0 0,0 0 0,3-24 0,-9 10 17,3 26-39,0-1-1,0 1 0,-1 0 1,1 0-1,0-1 0,0 1 1,-1 0-1,1 0 1,0 0-1,-1-1 0,1 1 1,0 0-1,-1 0 0,1 0 1,0 0-1,-1 0 1,1 0-1,0 0 0,-1 0 1,1 0-1,-1 0 0,1 0 1,0 0-1,-1 0 0,1 0 1,0 0-1,-1 0 1,1 0-1,0 0 0,-1 0 1,1 0-1,0 1 0,-1-1 1,1 0-1,-1 1 1,-2 1 3,0 1 1,0 0 0,0 0 0,0 0 0,0 0 0,1 1 0,-1-1 0,1 1-1,-2 4 1,2-5-4,-31 72 255,31-70-239,0 1 1,1-1-1,-1 0 1,1 0-1,1 0 1,-1 1-1,1-1 1,0 0-1,0 1 1,0-1 0,1 0-1,0 1 1,1 4-1,0-7-12,0-1 1,0 1-1,0-1 0,0 0 1,0 0-1,0 0 0,1 0 1,-1 0-1,1 0 0,-1-1 1,1 1-1,0-1 0,0 0 1,0 0-1,-1 0 0,1 0 1,0 0-1,0-1 0,0 1 0,1-1 1,-1 0-1,0 0 0,4 0 1,9 0 19,0 0 0,-1-2 0,20-3 0,-4-3-26,0-1 0,51-23 0,16-6 70,-98 38-40,1-1 0,-1 1 1,1 0-1,-1-1 0,0 1 0,1-1 1,-1 1-1,0-1 0,1 1 0,-1-1 1,0 1-1,1-1 0,-1 1 0,0-1 1,0 0-1,0 1 0,0-1 0,1 1 1,-1-1-1,0 0 0,0 1 0,0-1 1,0 1-1,0-1 0,-1 0 1,1 1-1,0-1 0,0 1 0,0-1 1,0 1-1,-1-1 0,1 0 0,0 1 1,0-1-1,-1 0 0,-13-28 259,8 19-231,5 7-196,-1-1-1,0 0 1,1 0 0,0 1 0,0-1-1,0 0 1,1 0 0,-1 0 0,1 0 0,0 0-1,0-5 1,1 8-441,0-1-1,0 0 1,0 1-1,0-1 1,1 1-1,-1-1 1,0 1-1,1 0 1,-1 0-1,1-1 1,-1 1-1,1 0 1,0 0-1,0 1 1,-1-1-1,1 0 1,0 1-1,0-1 1,0 1-1,0-1 1,-1 1-1,1 0 1,4 0-1,14-4-4684,-1-1-837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2T07:28:39.120"/>
    </inkml:context>
    <inkml:brush xml:id="br0">
      <inkml:brushProperty name="width" value="0.025" units="cm"/>
      <inkml:brushProperty name="height" value="0.025" units="cm"/>
    </inkml:brush>
  </inkml:definitions>
  <inkml:trace contextRef="#ctx0" brushRef="#br0">23 356 13741,'0'0'3363,"-23"-59"-2018,34 35-576,12-5-352,15-2-193,6-4-128,10-1-64,6 2 0,8 2-577,2 3-1697,-4 3-2306,-5 5 128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4.075"/>
    </inkml:context>
    <inkml:brush xml:id="br0">
      <inkml:brushProperty name="width" value="0.025" units="cm"/>
      <inkml:brushProperty name="height" value="0.025" units="cm"/>
    </inkml:brush>
  </inkml:definitions>
  <inkml:trace contextRef="#ctx0" brushRef="#br0">93 196 8808,'0'0'7842,"-10"6"-4991,0 0-2088,1 1 0,0 1 0,0-1-1,-12 15 1,19-20-605,-1 1 1,1 0-1,0-1 0,0 1 1,0 0-1,0 0 0,1 1 0,-1-1 1,1 0-1,0 0 0,0 1 0,0-1 1,0 1-1,1-1 0,-1 1 0,1-1 1,0 1-1,0-1 0,0 1 1,0-1-1,1 1 0,-1-1 0,3 7 1,-2-9-150,0 0 1,0 0-1,1 1 1,-1-1 0,0 0-1,1 0 1,-1 0-1,1-1 1,-1 1 0,1 0-1,-1-1 1,1 1-1,-1 0 1,1-1 0,0 0-1,-1 1 1,1-1-1,0 0 1,-1 0 0,1 0-1,0 0 1,2-1-1,39-5-101,-34 2-170,-1 0-1,0-1 1,0 0 0,0 0 0,0-1-1,-1 0 1,0 0 0,0-1 0,-1 1-1,9-14 1,-3 5-612,-1-1 0,-1-1 0,-1 0 0,8-21 0,-18 42 1267,-1 1-1,1-1 1,-1 1-1,2-1 1,-1 0 0,0 1-1,1 0 1,0-1-1,0 1 1,0-1 0,0 1-1,1-1 1,1 7-1,-1-9-351,-1-1-1,1 1 1,0 0-1,0-1 0,0 1 1,0-1-1,0 1 1,0-1-1,0 0 0,1 1 1,-1-1-1,0 0 0,1 0 1,-1 0-1,1 0 1,-1 0-1,1 0 0,0 0 1,-1-1-1,1 1 1,0 0-1,-1-1 0,1 1 1,0-1-1,0 0 1,0 0-1,-1 0 0,1 0 1,0 0-1,0 0 1,0 0-1,-1 0 0,1-1 1,0 1-1,1-1 0,4-1-23,-1-1 0,-1 0-1,1 1 1,0-2-1,-1 1 1,1-1-1,-1 0 1,0 0-1,0 0 1,-1 0-1,1-1 1,-1 0 0,7-10-1,0-2-119,0 0 0,0-1-1,7-20 1,-13 26-215,0 1 0,-1-1 0,0 0 0,-1 0 0,0-1 0,1-20 0,-7 29 371,-4 9 9,-5 11 36,2 4 214,2 0 0,0 1 0,1 0-1,1 1 1,1 0 0,1-1 0,0 1 0,2 1-1,1 31 1,1-49-294,1 0 0,-1-1 1,1 1-1,0-1 0,0 1 0,1-1 0,-1 1 1,1-1-1,0 0 0,0 0 0,0 0 0,1 0 1,0 0-1,-1 0 0,1-1 0,1 1 0,-1-1 0,7 5 1,-8-6-12,1 0-1,-1-1 1,0 1 0,1-1 0,0 0 0,-1 0 0,1 0-1,0 0 1,-1-1 0,1 1 0,0 0 0,0-1 0,-1 0-1,1 0 1,0 0 0,0 0 0,0 0 0,-1-1 0,1 1-1,0-1 1,0 0 0,-1 1 0,1-1 0,0-1 0,-1 1-1,1 0 1,-1-1 0,0 1 0,1-1 0,-1 1 0,0-1-1,2-3 1,1 0-7,-1 0 0,1 0 0,-1-1 0,0 0 0,-1 0 0,0 0 0,0 0-1,0 0 1,-1-1 0,1 1 0,-2-1 0,3-9 0,-1-6-9,-1 0 1,-1-31 0,-1 52-67,0 3 68,0 0 1,1 0-1,-1 0 1,0 0-1,1 0 0,0 0 1,-1 0-1,1 0 1,0 0-1,0 0 1,0 0-1,2 2 0,0-1 4,1 0-1,-1-1 0,1 1 1,0-1-1,0 0 0,0 0 1,0-1-1,0 1 0,0-1 1,1 0-1,-1 0 0,0 0 1,1 0-1,-1-1 0,0 0 1,1 0-1,-1 0 0,1 0 1,-1-1-1,0 0 0,7-1 1,-8 1-34,1 0 1,-1 0-1,0 0 1,0 0 0,0 0-1,0-1 1,0 1-1,0-1 1,-1 0-1,1 0 1,0 0 0,-1 0-1,1 0 1,-1 0-1,0-1 1,0 1-1,0-1 1,0 0 0,0 0-1,-1 1 1,1-1-1,-1 0 1,0 0-1,0-1 1,0 1 0,0 0-1,0 0 1,0-6-1,-1 8 38,-1 0 0,1 0 0,0 1-1,-1-1 1,1 0 0,0 0 0,-1 0 0,1 1-1,-1-1 1,1 0 0,-1 0 0,0 1 0,1-1-1,-1 0 1,0 1 0,1-1 0,-1 1 0,0-1-1,0 1 1,1-1 0,-1 1 0,0 0-1,0-1 1,0 1 0,0 0 0,0 0 0,0-1-1,1 1 1,-1 0 0,0 0 0,0 0 0,0 0-1,0 0 1,0 0 0,0 1 0,0-1 0,0 0-1,-1 1 1,-2-1 30,1 1-1,-1 0 1,1-1-1,-1 1 1,1 1-1,-1-1 1,1 0 0,0 1-1,-4 2 1,4-2 28,0 1 1,0-1 0,0 1 0,1 0 0,-1 0-1,1 0 1,0 0 0,0 0 0,0 1 0,0-1-1,1 0 1,-1 1 0,1 0 0,0-1-1,0 1 1,0 0 0,0-1 0,1 1 0,-1 0-1,1 0 1,0 0 0,0 0 0,1-1 0,-1 1-1,1 0 1,0 0 0,0-1 0,0 1 0,0 0-1,1-1 1,-1 1 0,1-1 0,0 0-1,0 1 1,0-1 0,1 0 0,-1 0 0,1-1-1,-1 1 1,1 0 0,0-1 0,0 1 0,0-1-1,6 3 1,3 0-88,0-1-1,1 0 0,0 0 1,-1-1-1,1-1 1,16 1-1,45-1-4009,-26-5-3089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1.956"/>
    </inkml:context>
    <inkml:brush xml:id="br0">
      <inkml:brushProperty name="width" value="0.025" units="cm"/>
      <inkml:brushProperty name="height" value="0.025" units="cm"/>
    </inkml:brush>
  </inkml:definitions>
  <inkml:trace contextRef="#ctx0" brushRef="#br0">1 8 4933,'7'-1'2770,"0"0"-2292,30-5 2978,4 8 3960,-40-1-7231,-1 0 1,1 0 0,0 0 0,0 0-1,-1 0 1,1 0 0,0 1-1,-1-1 1,0 0 0,1 1-1,-1-1 1,0 0 0,1 0 0,-1 1-1,0-1 1,0 1 0,0-1-1,0 0 1,0 1 0,-1 1 0,-2 31 985,-2-13-806,-1-1 1,-1 0-1,-11 22 0,11-29-301,1 2 1,0-1-1,1 1 0,0 0 0,1 0 1,1 0-1,-2 25 0,5-39-57,0-1-1,0 1 0,1-1 1,-1 1-1,0-1 0,0 1 1,0-1-1,0 1 0,0-1 1,1 0-1,-1 1 0,0-1 1,0 1-1,1-1 0,-1 0 1,0 1-1,1-1 0,-1 1 1,0-1-1,1 0 0,-1 0 1,1 1-1,-1-1 0,0 0 1,1 0-1,-1 1 0,1-1 1,-1 0-1,1 0 0,-1 0 1,1 0-1,0 0 0,22 0 189,20-12-70,-35 8-236,41-22-2790,-46 24 2141,-1 0 0,0 0 0,0-1 1,0 1-1,0 0 0,0-1 0,0 1 0,-1-1 0,1 0 0,0-3 0,3-12-9660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2.348"/>
    </inkml:context>
    <inkml:brush xml:id="br0">
      <inkml:brushProperty name="width" value="0.025" units="cm"/>
      <inkml:brushProperty name="height" value="0.025" units="cm"/>
    </inkml:brush>
  </inkml:definitions>
  <inkml:trace contextRef="#ctx0" brushRef="#br0">1 5 13100,'0'0'9225,"64"2"-11755,-30-3-513,4-2-2274,-8 0-2370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3.073"/>
    </inkml:context>
    <inkml:brush xml:id="br0">
      <inkml:brushProperty name="width" value="0.025" units="cm"/>
      <inkml:brushProperty name="height" value="0.025" units="cm"/>
    </inkml:brush>
  </inkml:definitions>
  <inkml:trace contextRef="#ctx0" brushRef="#br0">40 399 3940,'0'0'5189,"2"-5"-6721,2-13 2275,-4 11 1445,-5 15 2429,5-8-4540,0 1 1,0-1-1,-1 0 0,1 0 0,0 0 1,0 0-1,0 0 0,0 1 0,0-1 1,0 0-1,0 0 0,0 0 1,0 0-1,0 0 0,0 1 0,0-1 1,0 0-1,0 0 0,0 0 1,0 0-1,0 0 0,1 0 0,-1 1 1,0-1-1,0 0 0,0 0 0,0 0 1,0 0-1,0 0 0,0 0 1,0 0-1,0 1 0,1-1 0,-1 0 1,0 0-1,0 0 0,0 0 1,0 0-1,0 0 0,0 0 0,1 0 1,-1 0-1,0 0 0,0 0 0,0 0 1,0 0-1,0 0 0,0 0 1,1 0-1,-1 0 0,0 0 0,0 0 1,0 0-1,15-2 692,10-6-1035,-22 6 409,-1 0 0,1 0 0,-1 0-1,1 0 1,-1-1 0,0 1-1,1-1 1,-1 1 0,0-1-1,1-3 1,-3 6-82,1-1 0,-1 0 0,0 1 0,1-1 0,-1 0 0,0 0 0,0 1 0,1-1 0,-1 0-1,0 0 1,0 1 0,0-1 0,0 0 0,0 0 0,0 0 0,0 1 0,0-1 0,-1 0 0,1 0 0,0 1 0,0-1 0,-1 0 0,1 0 0,0 1 0,-1-1 0,1 0 0,0 1-1,-1-1 1,1 1 0,-1-1 0,0 0 0,1 1 0,-1-1 0,1 1 0,-1 0 0,0-1 0,1 1 0,-1-1 0,0 1 0,1 0 0,-1-1 0,0 1 0,0 0 0,1 0 0,-1 0-1,0 0 1,-1 0 0,1 0-21,-1 0 0,1 0 0,0 0 0,-1 0 0,1 1 0,0-1 0,-1 1-1,1-1 1,0 1 0,0-1 0,0 1 0,-1 0 0,1-1 0,0 1 0,0 0 0,0 0-1,0 0 1,0 0 0,1 0 0,-1 0 0,0 0 0,0 0 0,1 1 0,-2 0 0,-20 39 704,14-27-286,3-5-400,0-1 1,1 1 0,0-1 0,0 1-1,0 1 1,1-1 0,1 0 0,0 1-1,0-1 1,0 11 0,2-19-56,0-1 0,0 1 0,0-1 1,0 1-1,0 0 0,0-1 0,1 1 0,-1-1 1,0 1-1,0-1 0,1 1 0,-1-1 1,0 1-1,0-1 0,1 1 0,-1-1 0,1 1 1,-1-1-1,0 1 0,1-1 0,-1 0 1,1 1-1,-1-1 0,1 0 0,-1 1 0,1-1 1,0 0-1,-1 0 0,1 0 0,0 1 1,24-1 120,23-13 63,-31 1-225,0-1 1,0 0 0,-1-1-1,-1-1 1,-1 0 0,0-1-1,-1-1 1,0 0-1,17-34 1,-33 63-1074,-17 61 937,17-65 196,2 1 0,-1-1 0,1 1-1,1 0 1,-1 0 0,1 0 0,2 10 0,-2-18-20,1 1 0,0-1 0,0 1 1,-1-1-1,1 1 0,0-1 0,0 0 0,0 1 1,0-1-1,0 0 0,1 0 0,-1 0 0,0 0 1,1 0-1,-1 0 0,0 0 0,1 0 1,-1 0-1,1-1 0,-1 1 0,1-1 0,0 1 1,-1-1-1,1 1 0,-1-1 0,1 0 0,0 0 1,-1 0-1,1 0 0,0 0 0,-1 0 1,1-1-1,0 1 0,-1 0 0,1-1 0,-1 1 1,1-1-1,1-1 0,5 0 19,1-1-1,-1 0 0,0 0 1,-1-1-1,1 0 1,7-6-1,19-17-116,-1-1 0,-1-2 0,-2-1 0,45-59 0,-62 72 118,0-1-1,-1-1 1,-1 0 0,-1 0 0,-1-1 0,0 0 0,-2-1 0,0 0-1,-2 0 1,5-37 0,-13 55 488,-6 12-313,-6 13-130,-2 7-35,0 1 0,2 1 0,-16 46 0,27-65-12,0 1-1,1 1 0,0-1 0,1 1 1,0-1-1,1 1 0,0-1 1,1 1-1,1 0 0,0-1 1,1 1-1,4 17 0,-3-23-50,0 0 0,0-1 1,0 1-1,1-1 0,0 0 0,1 0 1,-1-1-1,1 1 0,0-1 0,0 0 0,1 0 1,10 6-1,-15-10-402,-6-2-197,-1 1 0,1-1 0,0 0 0,0 0 0,0 0 0,0-1 0,0 0 0,0 0 0,-6-3 0,4 0 147,-1 1 1,1-1 0,0-1 0,0 0 0,-8-9 0,10 10 633,0-1 0,0 0 1,0 0-1,1-1 0,0 1 1,0-1-1,1 0 0,0 0 1,0-1-1,1 1 0,-1 0 1,2-1-1,-1 1 0,0-10 0,2 15 22,1 0-1,-1 0 0,1 0 0,-1 0 1,1 0-1,0 1 0,-1-1 0,1 0 1,0 1-1,0-1 0,0 1 0,0-1 1,1 1-1,-1-1 0,0 1 0,1 0 1,-1-1-1,1 1 0,-1 0 0,1 0 0,-1 0 1,1 0-1,0 0 0,0 1 0,-1-1 1,1 0-1,0 1 0,0 0 0,0-1 1,2 1-1,65-7 1026,-59 7-1041,111 0-2084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3.406"/>
    </inkml:context>
    <inkml:brush xml:id="br0">
      <inkml:brushProperty name="width" value="0.025" units="cm"/>
      <inkml:brushProperty name="height" value="0.025" units="cm"/>
    </inkml:brush>
  </inkml:definitions>
  <inkml:trace contextRef="#ctx0" brushRef="#br0">17 2 7944,'-11'-1'8616,"6"1"-7623,5 1-801,0 7-256,0-2-1826,5-2-6118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4.015"/>
    </inkml:context>
    <inkml:brush xml:id="br0">
      <inkml:brushProperty name="width" value="0.025" units="cm"/>
      <inkml:brushProperty name="height" value="0.025" units="cm"/>
    </inkml:brush>
  </inkml:definitions>
  <inkml:trace contextRef="#ctx0" brushRef="#br0">30 0 6342,'0'0'18471,"-5"9"-18450,1-1-17,0 1 1,1-1-1,0 0 0,0 1 1,1-1-1,1 1 0,-1 0 1,0 11-1,2-18 0,0 1 0,0 0 0,0-1 0,0 1 0,0-1 0,0 1 0,1 0 0,-1-1 1,1 1-1,0-1 0,0 1 0,0-1 0,0 0 0,0 1 0,0-1 0,1 0 0,-1 0 0,1 0 0,-1 0 0,1 0 0,0 0 0,0 0 1,0 0-1,0-1 0,0 1 0,0-1 0,1 0 0,-1 1 0,0-1 0,1 0 0,-1 0 0,1-1 0,-1 1 0,1 0 0,-1-1 0,1 0 1,-1 1-1,6-1 0,-2-1 94,1 1 0,0-1 1,-1 0-1,1-1 0,-1 1 1,1-1-1,-1-1 0,0 1 0,1-1 1,-1 0-1,-1 0 0,8-5 1,10-10 10,35-31 0,-4 2 39,-52 46-146,-1 0-1,0 0 1,0 0-1,0 0 1,1 0 0,-1 0-1,0 1 1,1-1 0,-1 1-1,1-1 1,-1 1-1,1-1 1,-1 1 0,1 0-1,-1 0 1,1 0-1,-1 0 1,3 0 0,-3 0 4,0 1 0,0-1 0,-1 1 0,1-1 0,0 1 0,0-1 0,-1 1 0,1 0-1,0-1 1,-1 1 0,1 0 0,-1 0 0,1 0 0,-1-1 0,1 1 0,-1 0 0,1 0 0,-1 0 0,0 0 0,0 0 0,1 2 0,0 8 54,0-1 0,-1 1 0,0 0 0,-2 15 0,1-3-20,0-22-23,1 0 0,0 0 0,0 1 0,0-1 0,0 0 0,0 0 0,1 1 0,-1-1 0,0 0 1,1 0-1,-1 1 0,0-1 0,1 0 0,-1 0 0,1 0 0,0 0 0,-1 0 0,3 2 0,-2-2 9,0-1-1,1 1 1,-1-1-1,1 0 1,-1 1-1,1-1 1,0 0-1,-1 0 1,1 0-1,-1 0 1,1 0-1,-1 0 1,1-1-1,-1 1 1,1 0-1,1-2 1,11-2 63,-2-2-1,1 1 1,0-2 0,-1 0 0,-1 0 0,1-1 0,-1 0 0,13-13-1,-13 11-102,1 0 0,1 1-1,-1 0 1,1 1 0,0 1-1,19-8 1,-31 14 9,-1 1 1,0 0-1,1 0 0,-1 0 1,1-1-1,-1 1 0,1 0 1,-1 0-1,1 0 0,-1 0 1,1 0-1,-1 0 0,1 0 0,-1 0 1,1 0-1,-1 0 0,1 0 1,-1 0-1,1 0 0,-1 1 1,1-1-1,-1 0 0,1 0 1,-1 0-1,1 1 0,-1-1 1,1 0-1,-1 1 0,0-1 0,1 0 1,-1 1-1,0-1 0,1 0 1,-1 1-1,0-1 0,1 1 1,-1-1-1,0 1 0,0 0 1,0 26-6,-18 28 100,14-45-252,3-6 7,0 0 1,0 0-1,-1 0 0,0 0 1,1 0-1,-1-1 0,0 1 1,-1 0-1,1-1 1,-1 0-1,0 1 0,-5 4 1,8-8-38,-1 0-1,1 0 1,0 0 0,0 0 0,-1 0 0,1 0 0,0 0 0,-1 0 0,1 0 0,0-1 0,-1 1 0,1 0 0,0 0 0,0 0 0,-1 0 0,1 0 0,0-1 0,0 1 0,-1 0-1,1 0 1,0 0 0,0-1 0,-1 1 0,1 0 0,0 0 0,0-1 0,0 1 0,0 0 0,0 0 0,-1-1 0,1 1 0,0 0 0,0-1 0,0 1 0,0 0 0,0 0 0,0-1-1,0 1 1,0 0 0,0-1 0,0 1 0,0-1 0,-1-16-8008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4.346"/>
    </inkml:context>
    <inkml:brush xml:id="br0">
      <inkml:brushProperty name="width" value="0.025" units="cm"/>
      <inkml:brushProperty name="height" value="0.025" units="cm"/>
    </inkml:brush>
  </inkml:definitions>
  <inkml:trace contextRef="#ctx0" brushRef="#br0">0 0 6726,'0'0'15183,"59"19"-24216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4.671"/>
    </inkml:context>
    <inkml:brush xml:id="br0">
      <inkml:brushProperty name="width" value="0.025" units="cm"/>
      <inkml:brushProperty name="height" value="0.025" units="cm"/>
    </inkml:brush>
  </inkml:definitions>
  <inkml:trace contextRef="#ctx0" brushRef="#br0">283 133 12043,'0'0'10346,"-20"66"-9801,15-34-193,-2 5-160,5-3-160,2 0-32,0-4-256,0-3-897,0-6-929,0-9-1153,-9-6-1410,-2-6-3458</inkml:trace>
  <inkml:trace contextRef="#ctx0" brushRef="#br0" timeOffset="1">10 186 3171,'-2'-9'9187,"0"5"-8897,1 0 0,0 0 0,0 0 0,0 0 0,0-1-1,1 1 1,-1 0 0,1 0 0,1-1 0,-1 1 0,0 0 0,1 0-1,0-1 1,0 1 0,0 0 0,0 0 0,1 0 0,0 0 0,0 1-1,0-1 1,0 0 0,0 1 0,1-1 0,0 1 0,-1 0 0,8-6-1,-1 1-201,1 1 0,0 0-1,1 1 1,-1 0-1,1 1 1,0 0 0,1 1-1,-1 0 1,1 1 0,0 0-1,0 0 1,0 2-1,0-1 1,0 2 0,0-1-1,21 3 1,-28 0-55,0 0 1,0 0-1,0 0 1,0 1-1,0-1 1,0 1-1,-1 0 1,1 1-1,-1-1 1,0 1-1,0 0 1,0 0-1,0 0 1,-1 0-1,0 1 1,0-1-1,0 1 1,3 7-1,3 6 182,-1 0-1,-1 1 1,7 32 0,-11-41 15,-1 1 0,-1-1 1,0 1-1,0-1 1,-1 1-1,-1-1 0,1 1 1,-2-1-1,1 0 1,-2 1-1,1-1 1,-1 0-1,-1 0 0,0 0 1,0-1-1,-10 16 1,5-12-43,-1 0 0,1-1 1,-2 0-1,0-1 1,0 0-1,-1-1 1,-1 0-1,0-1 0,0 0 1,-22 10-1,30-17-409,0 1-1,0-1 1,0-1-1,0 1 1,-1-1-1,1 0 1,-8 0-1,11 0-251,-1-1-1,1-1 1,0 1-1,0 0 1,0 0-1,-1-1 1,1 1-1,0-1 1,0 0-1,0 0 1,0 0-1,-3-2 1,-14-18-8619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5.934"/>
    </inkml:context>
    <inkml:brush xml:id="br0">
      <inkml:brushProperty name="width" value="0.025" units="cm"/>
      <inkml:brushProperty name="height" value="0.025" units="cm"/>
    </inkml:brush>
  </inkml:definitions>
  <inkml:trace contextRef="#ctx0" brushRef="#br0">0 472 3748,'0'0'15166,"10"3"-13970,-7-2-1091,1 1 1,-1-1 0,1 0-1,-1-1 1,1 1 0,0-1-1,-1 1 1,1-1 0,0 0-1,0 0 1,-1-1 0,5 0-1,-2-1 40,1-1 0,-1 1-1,0-1 1,-1 0-1,1-1 1,0 1-1,-1-1 1,5-5-1,2 0 15,0-1-1,-1-1 1,-1 0 0,12-16-1,-18 22-122,0-1 0,-1 0 0,0 1 0,0-1 0,0-1 0,-1 1 0,1 0 0,-2-1-1,1 1 1,-1-1 0,0 1 0,0-9 0,-1 14-33,1 0 0,-1 1 0,0-1-1,0 0 1,0 0 0,-1 1 0,1-1 0,0 0 0,0 1-1,0-1 1,0 0 0,-1 1 0,1-1 0,0 0 0,-1 1-1,1-1 1,0 0 0,-1 1 0,1-1 0,-1 1 0,1-1-1,-1 1 1,1-1 0,-1 1 0,1-1 0,-1 1 0,0 0-1,1-1 1,-1 1 0,-1-1 0,-24 5-143,21-2 88,-1 1-1,0 0 1,1 0 0,0 1 0,0-1 0,0 1-1,-5 5 1,-1 4 30,1 1-1,1 1 0,0-1 1,1 1-1,-9 22 0,14-30 19,0 1 0,1-1 0,0 1 0,0 0 0,0 0 0,1 0 0,0 0 0,1 0 0,0 1 0,0-1 0,1 0 0,0 0 0,3 11 0,-4-17 13,1-1 1,0 0-1,0 1 0,0-1 1,0 0-1,0 0 1,0 0-1,0 0 0,0 0 1,1 0-1,-1 0 0,0 0 1,1 0-1,-1-1 0,0 1 1,1 0-1,-1-1 0,1 1 1,-1-1-1,1 0 0,-1 1 1,1-1-1,-1 0 0,1 0 1,-1 0-1,1 0 0,-1 0 1,1 0-1,-1-1 0,1 1 1,-1 0-1,3-1 0,2-1 64,1 0 0,-1 0-1,1 0 1,-1 0 0,0-1-1,8-4 1,12-13 248,-1-1 0,-1-1 0,-1 0-1,-1-2 1,-1-1 0,-1 0 0,-1-2 0,20-37 0,-25 40-356,-17 33-100,-11 27 27,6-14 103,1 1 0,1 0-1,1 0 1,1 1 0,-1 36-1,5-59 9,0 1 0,0-1 0,0 1-1,0-1 1,0 0 0,0 1 0,0-1-1,1 1 1,-1-1 0,0 0 0,1 1-1,-1-1 1,1 0 0,0 0 0,-1 1-1,1-1 1,0 0 0,0 0 0,0 0 0,0 0-1,0 0 1,0 0 0,0 0 0,0 0-1,2 1 1,-1-1 8,0-1 0,1 1-1,-1-1 1,0 0 0,1 1 0,-1-1 0,0 0-1,0 0 1,1-1 0,-1 1 0,0 0 0,1-1-1,-1 1 1,2-2 0,5-1 28,0-1 0,-1 0 0,0 0 0,0 0 0,0-1 0,13-11 0,-7 3-32,-1-1 0,0 0 0,-1-1 0,0 0-1,-1-1 1,-1 0 0,-1-1 0,0 0 0,-1 0-1,9-30 1,-53 123-743,33-68 733,0 1 1,1 0 0,1-1 0,0 1-1,0 0 1,0 0 0,2 12 0,-1-20 5,0 0 0,0 1 1,0-1-1,1 0 0,-1 0 1,0 0-1,1 0 0,-1 0 1,1 1-1,0-1 0,-1 0 1,1 0-1,0 0 1,-1-1-1,1 1 0,0 0 1,0 0-1,0 0 0,0 0 1,0-1-1,0 1 0,0 0 1,1 0-1,1-1 8,-1 0 1,1 1-1,0-1 1,-1 0-1,1 0 0,-1-1 1,1 1-1,-1-1 1,1 1-1,-1-1 0,1 0 1,-1 0-1,0 0 1,1 0-1,-1 0 0,2-2 1,14-9 19,0-1 1,-2-1-1,1-1 1,-2 0-1,0-1 1,-1 0-1,0-2 1,-2 1-1,13-23 1,-8 10 13,-1 0 0,13-37 0,-24 53-139,-1 1 0,0-1 1,-1 0-1,0 0 1,-1 0-1,-1 0 0,-1-26 1,0 40 83,0 0 0,-1 0-1,1-1 1,0 1 0,-1 0 0,1-1 0,0 1 0,-1 0 0,1 0-1,0 0 1,-1 0 0,1-1 0,-1 1 0,1 0 0,0 0 0,-1 0-1,1 0 1,-1 0 0,1 0 0,0 0 0,-1 0 0,1 0 0,-1 0-1,1 0 1,0 0 0,-1 0 0,1 0 0,-1 1 0,1-1 0,0 0-1,-1 0 1,1 0 0,0 0 0,-1 1 0,1-1 0,0 0 0,-1 0-1,1 1 1,0-1 0,0 0 0,-1 1 0,1-1 0,0 0 0,0 1-1,-1-1 1,1 0 0,0 1 0,0-1 0,0 1 0,-12 17-30,0 0 1,2 1 0,0 0-1,1 0 1,-6 22-1,-4 7 20,6-21 161,1 1-1,2 1 0,1 0 0,1 0 0,1 1 0,2 0 0,-3 37 0,8-66-128,0 1-1,1-1 1,-1 1-1,0-1 0,0 1 1,1-1-1,-1 1 1,1-1-1,-1 0 0,1 1 1,-1-1-1,1 0 1,0 1-1,0-1 0,0 0 1,0 0-1,0 0 1,0 0-1,0 0 0,0 0 1,0 0-1,0 0 0,1 0 1,-1 0-1,0-1 1,2 2-1,-2-2-5,0 0 1,-1 0-1,1 0 1,0 0-1,0 0 1,0 0-1,0 0 1,0 0-1,-1 0 1,1 0-1,0 0 0,0 0 1,0-1-1,-1 1 1,1 0-1,0-1 1,0 1-1,-1 0 1,1-1-1,0 1 1,-1-1-1,1 1 0,0-1 1,-1 0-1,1 1 1,-1-1-1,1 0 1,-1 1-1,1-1 1,-1 0-1,1 0 1,-1 1-1,0-1 0,1 0 1,-1 0-1,0 1 1,0-1-1,0 0 1,0 0-1,1 0 1,-1 0-1,0 0 1,0 1-1,-1-2 0,2-6-99,-2 1-1,1-1 0,-1 1 0,0-1 1,0 1-1,-1 0 0,0 0 0,0-1 0,0 1 1,-1 1-1,-1-1 0,1 0 0,-7-9 1,1 4-436,0 0 0,-1 1 1,0 0-1,-1 0 1,-22-16-1,104 31 3225,79 2-2653,-53-14-6625,-71 2 1329,-3-2-1399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6.281"/>
    </inkml:context>
    <inkml:brush xml:id="br0">
      <inkml:brushProperty name="width" value="0.025" units="cm"/>
      <inkml:brushProperty name="height" value="0.025" units="cm"/>
    </inkml:brush>
  </inkml:definitions>
  <inkml:trace contextRef="#ctx0" brushRef="#br0">214 1 3908,'0'0'15118,"-10"1"-12241,-18 4-1716,1 1 1,0 1-1,0 1 0,1 2 0,-29 14 0,54-24-1162,0 0 0,1 1 1,-1-1-1,1 0 0,-1 0 0,0 1 1,1-1-1,-1 0 0,1 1 0,-1-1 1,0 1-1,1-1 0,-1 0 0,1 1 1,0-1-1,-1 1 0,1 0 0,-1-1 1,1 1-1,0-1 0,-1 1 0,1 0 0,0-1 1,0 1-1,-1 0 0,1-1 0,0 1 1,0 0-1,0 0 0,16 8-289,34-2-486,-48-7 723,35 2-201,-25-2 155,1 0 1,-1 1-1,1 0 1,-1 1-1,0 0 1,0 1-1,0 0 1,0 1 0,13 6-1,-24-9 101,0-1-1,0 1 1,0-1 0,-1 1-1,1-1 1,0 1 0,0 0-1,0-1 1,-1 1 0,1 0-1,0 0 1,-1 0-1,1-1 1,-1 1 0,1 0-1,-1 0 1,1 0 0,-1 0-1,0 0 1,1 0 0,-1 0-1,0 0 1,0 0 0,1 0-1,-1 0 1,0 0 0,0 0-1,0 0 1,-1 1-1,0 1 9,0-1-1,0 0 0,0 0 0,0 0 0,0 0 0,-1 0 0,1 0 0,-1 0 1,0 0-1,1 0 0,-5 2 0,-4 4 33,0-1-1,-1-1 1,-17 9 0,-38 8-275,37-20-2599,29-2 2664,0-1 0,-1 0-1,1 0 1,0 0 0,-1 0-1,1 0 1,0 0 0,-1 0-1,1 0 1,0 0 0,0-1-1,-1 1 1,1 0 0,0 0-1,-1 0 1,1 0 0,0 0-1,-1 0 1,1-1 0,0 1-1,0 0 1,-1 0 0,1 0-1,0-1 1,0 1 0,0 0-1,-1 0 1,1-1 0,0 1-1,0 0 1,0-1 0,0 1-1,-1 0 1,1 0 0,0-1-1,0 1 1,0 0 0,0-1-1,0 1 1,0 0 0,0-1-1,0 1 1,0 0 0,0-1-1,0 1 1,0 0 0,0-1-1,0 1 1,0 0 0,1-1-1,-1 1 1,0-2-805,2-17-8214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6.721"/>
    </inkml:context>
    <inkml:brush xml:id="br0">
      <inkml:brushProperty name="width" value="0.025" units="cm"/>
      <inkml:brushProperty name="height" value="0.025" units="cm"/>
    </inkml:brush>
  </inkml:definitions>
  <inkml:trace contextRef="#ctx0" brushRef="#br0">69 373 8872,'0'0'10565,"-6"11"-8862,-4 6-1212,2-4 111,1-1-1,0 1 1,1 0-1,1 0 1,0 1-1,0 0 0,2 0 1,-3 15-1,6-28-588,0 0 1,0-1-1,0 1 0,0 0 0,0 0 0,1 0 0,-1-1 0,0 1 0,0 0 1,1 0-1,-1-1 0,1 1 0,-1 0 0,1-1 0,-1 1 0,1 0 1,-1-1-1,1 1 0,-1-1 0,1 1 0,0 0 0,-1-1 0,1 0 1,0 1-1,-1-1 0,1 1 0,0-1 0,0 0 0,0 0 0,-1 1 1,1-1-1,0 0 0,0 0 0,0 0 0,-1 0 0,1 0 0,0 0 1,0 0-1,0 0 0,0 0 0,-1 0 0,1-1 0,0 1 0,0 0 0,-1-1 1,1 1-1,0 0 0,0-1 0,-1 1 0,1-1 0,1 0 0,40-23 238,-30 12-242,0-1 0,0 0 0,-1 0 0,-1-1 0,-1-1 0,0 1 0,0-2 0,-1 1-1,-1-1 1,-1 0 0,-1-1 0,6-23 0,-4 3-229,-1 1 1,-2-1-1,-1 0 1,-5-65-1,2 100 171,1-1 0,-1 0 0,-1 1 0,1-1 0,0 0 0,-1 1 0,1-1 0,-1 1 0,0-1 0,0 1 0,0-1 0,0 1 0,0-1 0,0 1 0,-1 0 1,1 0-1,-1 0 0,1 0 0,-1 0 0,0 0 0,0 0 0,0 0 0,0 1 0,0-1 0,-1 1 0,-4-3 0,5 4 31,-1-1 0,0 1 1,0 1-1,0-1 1,0 0-1,0 1 0,0-1 1,0 1-1,0 0 0,0 0 1,1 0-1,-1 0 1,0 0-1,1 1 0,-1-1 1,1 1-1,-1 0 0,1 0 1,0 0-1,0 0 0,-1 0 1,2 0-1,-3 3 1,-3 2 24,1 0 1,0 1 0,0-1 0,1 1 0,0 1 0,1-1-1,0 0 1,0 1 0,0 0 0,1 0 0,1 0 0,0 1-1,0-1 1,-1 18 0,3-25-28,1 0 0,-1-1 0,1 1 0,-1 0 0,1 0 0,0-1 0,0 1 0,0-1 0,0 1 0,0 0 0,0-1 0,0 0 0,0 1 0,1-1 0,-1 0 0,0 1 0,1-1 0,-1 0 0,1 0 0,3 1 0,46 22-738,-15-8 415,-32-13 368,0 1 0,0-1 0,-1 1 0,1 0 0,-1-1 0,0 1 0,0 1 1,0-1-1,0 0 0,-1 1 0,1 0 0,-1-1 0,-1 1 0,1 0 0,-1 0 1,1 0-1,-1 0 0,-1 0 0,1 0 0,-1 1 0,0-1 0,0 0 0,-1 5 1,0 0-182,-1 0 0,1 0 0,-2-1 0,1 1 0,-1-1 0,-5 10 0,-17 23-3941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5.013"/>
    </inkml:context>
    <inkml:brush xml:id="br0">
      <inkml:brushProperty name="width" value="0.025" units="cm"/>
      <inkml:brushProperty name="height" value="0.025" units="cm"/>
    </inkml:brush>
  </inkml:definitions>
  <inkml:trace contextRef="#ctx0" brushRef="#br0">103 101 11659,'0'-2'701,"0"-1"-1,-1 1 1,1-1 0,0 0-1,-1 1 1,1-1 0,-1 1-1,0-1 1,0 1 0,0-1-1,-2-2 1,2 4-637,1 1 0,-1-1 1,1 1-1,-1-1 0,0 1 0,0-1 0,1 1 0,-1 0 1,0-1-1,0 1 0,1 0 0,-1 0 0,0 0 1,0-1-1,0 1 0,0 0 0,1 0 0,-1 0 0,0 0 1,0 0-1,0 0 0,1 1 0,-1-1 0,0 0 1,0 0-1,0 1 0,1-1 0,-1 0 0,0 1 1,0-1-1,1 0 0,-1 1 0,0-1 0,1 1 0,-1 0 1,1-1-1,-1 1 0,0-1 0,1 1 0,-1 0 1,1-1-1,-1 3 0,-7 7-47,1 0 0,0 1 0,1 0 0,0 1 0,1-1 0,0 1 0,1 0 0,0 1 0,1-1 0,0 0 0,1 1 0,1 0 0,0-1 0,0 1 0,2 14 0,0-26-7,-1-1 0,0 1 0,0 0 0,1 0 0,-1-1 1,0 1-1,1 0 0,-1 0 0,1-1 0,-1 1 0,1 0 0,-1-1 0,1 1 0,0-1 0,-1 1 0,1-1 0,0 1 0,-1-1 0,1 1 0,0-1 0,-1 0 0,1 1 0,0-1 1,0 0-1,0 0 0,-1 1 0,1-1 0,0 0 0,0 0 0,0 0 0,0 0 0,-1 0 0,1 0 0,0 0 0,0-1 0,0 1 0,-1 0 0,1 0 0,0-1 0,0 1 0,-1 0 1,1-1-1,0 1 0,0-1 0,0 0 0,36-20 969,-20 3-792,0 0 0,-2 0 1,0-2-1,-1 0 0,-1-1 1,-1 0-1,-1-1 0,-1 0 1,0 0-1,10-43 0,-32 108-210,3 0 1,1 1-1,-3 54 0,11-97 43,-1 0-1,1 1 1,0-1 0,0 0-1,0 1 1,1-1-1,-1 1 1,0-1-1,0 0 1,1 1-1,-1-1 1,1 0-1,-1 1 1,1-1-1,0 0 1,-1 0-1,1 0 1,0 1-1,0-1 1,0 0-1,0 0 1,0 0-1,0 0 1,0-1-1,0 1 1,0 0-1,0 0 1,0-1 0,1 1-1,-1 0 1,0-1-1,1 1 1,-1-1-1,0 0 1,1 1-1,-1-1 1,0 0-1,1 0 1,-1 0-1,0 0 1,1 0-1,-1 0 1,1 0-1,-1-1 1,0 1-1,1 0 1,-1-1-1,0 1 1,1-1-1,-1 1 1,2-2-1,7-2 26,-1 0-1,1-1 1,-1 0-1,0-1 0,15-11 1,-15 8-32,0 1 0,0-2 0,0 1 0,-2-1 1,1-1-1,7-14 0,-12 20 0,0-1-1,0 1 1,-1-1-1,0 1 1,0-1 0,0 0-1,-1 0 1,0 0-1,0 0 1,0 0-1,-1 0 1,0 0 0,0 0-1,0 0 1,-3-10-1,3 16-13,0 0-1,0-1 0,0 1 1,-1-1-1,1 1 0,0-1 1,0 1-1,-1-1 0,1 1 1,0 0-1,-1-1 0,1 1 1,-1 0-1,1-1 0,0 1 0,-1 0 1,1-1-1,-1 1 0,1 0 1,-1 0-1,1 0 0,-1-1 1,1 1-1,-1 0 0,1 0 1,-1 0-1,1 0 0,-1 0 1,1 0-1,-1 0 0,1 0 1,-1 0-1,1 0 0,-1 0 1,1 0-1,-1 0 0,1 1 1,-1-1-1,1 0 0,0 0 1,-1 1-1,1-1 0,-1 0 1,1 0-1,-1 1 0,1-1 1,0 0-1,-1 1 0,1-1 1,0 1-1,-1-1 0,1 0 1,0 1-1,0-1 0,-1 1 1,1-1-1,0 1 0,-20 25-45,13-12 148,0-1-1,1 1 0,0 1 1,1-1-1,1 1 1,0 0-1,1 0 1,1 1-1,0-1 1,1 16-1,1-30-100,0 1-1,0-1 1,1 0-1,-1 1 1,1-1-1,-1 0 1,1 0-1,-1 0 1,1 0-1,0 1 1,0-1-1,-1 0 1,1 0-1,0 0 1,0 0-1,0-1 1,0 1-1,0 0 1,0 0-1,0 0 1,1-1-1,0 2 1,38 6-652,3-10-2058,-9-5-3473,-6-9-2673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7.114"/>
    </inkml:context>
    <inkml:brush xml:id="br0">
      <inkml:brushProperty name="width" value="0.025" units="cm"/>
      <inkml:brushProperty name="height" value="0.025" units="cm"/>
    </inkml:brush>
  </inkml:definitions>
  <inkml:trace contextRef="#ctx0" brushRef="#br0">45 59 4452,'5'-9'6977,"0"-1"-5084,-4 6-1356,0 1 0,1-1 0,0 1 0,-1 0 0,1-1 0,1 1 0,-1 0 0,0 0 0,1 0 0,4-3 0,-7 6-446,0 0-1,0 0 1,1 0 0,-1 0 0,0 0-1,0 0 1,1 0 0,-1 0 0,0 0-1,0 0 1,0 0 0,1 0 0,-1 1-1,0-1 1,0 0 0,0 0 0,1 0-1,-1 0 1,0 0 0,0 1 0,0-1-1,0 0 1,1 0 0,-1 0 0,0 1-1,0-1 1,0 0 0,0 0 0,0 0-1,0 1 1,0-1 0,0 0 0,0 0-1,0 1 1,0-1 0,0 0 0,0 0-1,0 1 1,0-1 0,0 0-1,0 0 1,0 1 0,0-1 0,0 0-1,0 0 1,0 0 0,0 1 0,0-1-1,0 19 465,0-16-175,-2 32 71,-2-1 0,-2 0 0,0 0 0,-19 53 0,12-46-183,2 0 0,-7 61 0,18-100-319,-1 0 0,1 0 1,0 0-1,0 0 0,0 0 0,1-1 1,-1 1-1,0 0 0,1 0 0,-1 0 1,1 0-1,1 1 0,-2-2-184,1-1 0,-1 1 1,1-1-1,-1 1 0,1-1 0,-1 1 0,1-1 1,0 0-1,-1 1 0,1-1 0,0 0 0,-1 1 1,1-1-1,0 0 0,0 0 0,-1 0 0,1 0 1,0 0-1,0 0 0,-1 0 0,1 0 0,0 0 1,-1 0-1,1 0 0,0 0 0,0-1 0,-1 1 1,1 0-1,0 0 0,-1-1 0,1 1 0,0 0 1,-1-1-1,1 1 0,0-2 0,11-8-8424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7.716"/>
    </inkml:context>
    <inkml:brush xml:id="br0">
      <inkml:brushProperty name="width" value="0.025" units="cm"/>
      <inkml:brushProperty name="height" value="0.025" units="cm"/>
    </inkml:brush>
  </inkml:definitions>
  <inkml:trace contextRef="#ctx0" brushRef="#br0">102 68 3459,'0'0'16934,"-9"9"-15488,-4 5-674,0 1 0,1 1 0,-12 20-1,19-28-552,1-1-1,0 1 0,1 0 1,0 0-1,0 0 0,1 1 1,0-1-1,0 1 0,1-1 0,0 1 1,1 15-1,0-22-206,0 0-1,1 0 1,-1 0 0,1 0-1,-1-1 1,1 1 0,0 0-1,0 0 1,0 0 0,0 0 0,0-1-1,1 1 1,-1-1 0,0 1-1,1-1 1,-1 1 0,1-1-1,-1 0 1,1 0 0,0 1-1,-1-1 1,1 0 0,0-1-1,0 1 1,0 0 0,0 0-1,0-1 1,0 0 0,0 1-1,0-1 1,0 0 0,0 0-1,0 0 1,0 0 0,0 0-1,0 0 1,0 0 0,3-2-1,2 2 8,0-2 1,0 1-1,0-1 0,0 0 0,0 0 0,0-1 0,0 0 0,-1 0 0,12-8 0,0-4-29,0 0 1,-1-2-1,-1 1 1,21-29-1,-36 43-54,-11 29-38,7-21 125,0 0 110,-1 1-1,1 0 0,1 0 0,-1 0 1,1 0-1,1 0 0,-1 1 0,1-1 1,0 12-1,2-18-117,-1 0 0,1 0 0,0-1 0,0 1 0,0 0 0,0 0 0,0-1 0,0 1 0,0 0 0,1-1 0,-1 1 0,0-1 0,0 1 0,0-1 0,1 0 0,-1 0 0,0 1 0,0-1 0,1 0 0,-1 0 0,0 0 0,0 0 0,1 0 0,1-1 0,37-2 122,-14-2-1114,0-2 0,40-15 1,-46 14-1638,1 1 0,1 0 0,-1 2 1,39-5-1,-38 12 9436,-37 6-4442,-12 6-2336,25-13 194,-1 1 1,1 0-1,-1 0 0,1 0 1,0 0-1,0 0 0,0 0 1,0 0-1,0 1 0,1-1 0,-3 6 1,4-8-193,-1 1 0,1-1 1,0 0-1,0 1 0,0-1 0,0 1 1,0-1-1,0 0 0,0 1 1,0-1-1,0 1 0,1-1 0,-1 0 1,0 1-1,0-1 0,0 1 1,0-1-1,1 0 0,-1 1 0,0-1 1,0 0-1,0 1 0,1-1 0,-1 0 1,0 0-1,1 1 0,-1-1 1,0 0-1,1 1 0,23 3 84,-14-5-177,1 0 0,-1-1 0,0-1 0,0 0 0,0 0 1,0 0-1,-1-2 0,1 1 0,-1-1 0,0 0 0,0-1 0,-1 0 1,0-1-1,14-12 0,4-8-41,-1 0 0,39-56 0,-58 76 85,18-30 2,-23 35 3,0 1-1,0-1 1,0 0-1,0 0 0,0 0 1,-1 1-1,1-1 1,-1 0-1,1 0 0,-1 0 1,0 0-1,0 0 1,0 0-1,0 0 1,0 0-1,0 0 0,-1-2 1,1 3-2,-1 1 1,1 0 0,0 0-1,-1 0 1,1 0 0,-1 0-1,1 0 1,0 0 0,-1-1-1,1 1 1,-1 0 0,1 1-1,-1-1 1,1 0 0,0 0-1,-1 0 1,1 0-1,-1 0 1,1 0 0,0 0-1,-1 1 1,1-1 0,-1 0-1,1 0 1,0 1 0,-1-1-1,1 0 1,0 0 0,-1 1-1,1-1 1,0 0 0,0 1-1,-1-1 1,1 0 0,0 1-1,0-1 1,0 1-1,0-1 1,-1 1 0,-11 15 122,2 2 167,0 0-1,2 1 0,0 0 1,-7 25-1,12-33-139,0 1-1,0-1 0,2 1 1,-1 0-1,1 0 1,1 0-1,0 0 1,4 21-1,-3-28-165,1-1 1,-1 1-1,1-1 0,0 0 0,1 0 1,-1 0-1,1 0 0,0 0 0,0 0 1,0-1-1,0 1 0,1-1 0,-1 0 1,1 0-1,0 0 0,0-1 0,8 5 1,26 3-4426,-20-9-2323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8.785"/>
    </inkml:context>
    <inkml:brush xml:id="br0">
      <inkml:brushProperty name="width" value="0.025" units="cm"/>
      <inkml:brushProperty name="height" value="0.025" units="cm"/>
    </inkml:brush>
  </inkml:definitions>
  <inkml:trace contextRef="#ctx0" brushRef="#br0">39 14 2787,'-3'-13'13973,"-2"20"-9432,-5 26-4179,1 24-212,-2 109-1,11-165-140,0 0 0,0 0 0,0-1 0,-1 1 0,1 0 0,0 0 0,0 0-1,0-1 1,1 1 0,-1 0 0,0 0 0,0-1 0,0 1 0,0 0 0,1 0 0,-1-1 0,0 1 0,1 0 0,-1 0 0,1-1-1,-1 1 1,1-1 0,-1 1 0,1 0 0,-1-1 0,1 1 0,-1-1 0,1 1 0,0-1 0,-1 0 0,1 1 0,1 0-1,-1-2 37,1 1 1,0 0-1,-1 0 0,1-1 0,-1 1 0,1-1 0,0 0 0,-1 1 0,1-1 0,-1 0 0,0 0 0,1 0 0,-1 0 0,2-1 0,41-43 880,62-100-578,-106 145-353,1-1 0,-1 1 1,0-1-1,0 1 0,1-1 0,-1 1 0,0-1 0,0 1 0,1 0 0,-1-1 1,1 1-1,-1-1 0,0 1 0,1 0 0,-1 0 0,1-1 0,-1 1 0,1 0 0,-1 0 1,1-1-1,-1 1 0,1 0 0,-1 0 0,1 0 0,-1 0 0,1 0 0,-1 0 1,1 0-1,-1 0 0,1 0 0,-1 0 0,1 0 0,-1 0 0,1 0 0,-1 0 0,1 0 1,-1 0-1,1 1 0,-1-1 0,1 0 0,-1 0 0,1 1 0,-1-1 0,0 0 1,1 1-1,-1-1 0,1 0 0,-1 1 0,0-1 0,0 1 0,1-1 0,-1 0 0,0 1 1,1-1-1,-1 1 0,0-1 0,0 1 0,0-1 0,0 1 0,1-1 0,-1 1 1,0-1-1,0 1 0,0-1 0,0 1 0,0 0 0,8 47 191,-7-36-173,0-9-44,0 9 91,1-1 0,1 0 0,0 0-1,1 0 1,7 16 0,-10-25-11,-1-1 0,1 0 0,0 1 1,0-1-1,0 0 0,0 0 0,0 0 0,0 0 0,1 1 1,-1-2-1,0 1 0,0 0 0,1 0 0,-1 0 0,1-1 1,-1 1-1,1 0 0,-1-1 0,3 1 0,-1-1 38,-1 0-1,1-1 1,-1 1-1,1-1 1,-1 1-1,0-1 1,1 0-1,-1 0 1,0 0-1,0 0 1,0-1 0,1 1-1,-1-1 1,-1 1-1,1-1 1,0 1-1,2-3 1,8-10 7,0 0-1,0 0 1,-1-1 0,-1-1 0,-1 0 0,0 0 0,-1-1 0,-1 0 0,9-31 0,-24 80-198,1 0 0,2 0 0,1 1 0,1-1 0,3 60 0,0-92 108,0 1 0,1 0 0,-1 0 0,0 0 1,0-1-1,0 1 0,1 0 0,-1-1 0,0 1 0,1 0 1,-1 0-1,1-1 0,-1 1 0,1-1 0,-1 1 1,1 0-1,-1-1 0,1 1 0,-1-1 0,1 1 0,0-1 1,-1 0-1,1 1 0,0-1 0,-1 0 0,1 1 1,0-1-1,0 0 0,-1 0 0,1 1 0,0-1 0,0 0 1,-1 0-1,1 0 0,0 0 0,0 0 0,0 0 0,-1 0 1,1-1-1,0 1 0,0 0 0,-1 0 0,1-1 1,0 1-1,0 0 0,-1-1 0,1 1 0,0 0 0,-1-1 1,1 1-1,-1-1 0,1 1 0,-1-1 0,2 0 1,32-31-526,-11-14-4146,-13-5-4299,-9 12-2451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9.128"/>
    </inkml:context>
    <inkml:brush xml:id="br0">
      <inkml:brushProperty name="width" value="0.025" units="cm"/>
      <inkml:brushProperty name="height" value="0.025" units="cm"/>
    </inkml:brush>
  </inkml:definitions>
  <inkml:trace contextRef="#ctx0" brushRef="#br0">0 0 2338,'0'0'17873,"0"63"-20083,20-48-2018,3-2-2402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9.630"/>
    </inkml:context>
    <inkml:brush xml:id="br0">
      <inkml:brushProperty name="width" value="0.025" units="cm"/>
      <inkml:brushProperty name="height" value="0.025" units="cm"/>
    </inkml:brush>
  </inkml:definitions>
  <inkml:trace contextRef="#ctx0" brushRef="#br0">84 358 7559,'0'0'10394,"-8"9"-9876,0 0-274,0 1 0,0 0 0,1 1 0,1 0 1,0 0-1,0 0 0,1 1 0,1 0 0,-1 0 0,2 0 0,0 0 1,1 1-1,0-1 0,-1 18 0,3-29-223,0 1 0,0 0 0,1 0 0,-1-1 0,0 1 1,1 0-1,-1-1 0,1 1 0,-1 0 0,1-1 0,0 1 0,-1-1 0,1 1 0,0-1 1,0 1-1,0-1 0,0 0 0,1 1 0,-1-1 0,0 0 0,1 0 0,-1 0 0,0 0 1,3 1-1,-2-1 18,1 0 0,0 0 0,0-1 0,0 1 0,0-1 0,0 0 0,0 0 0,0 0 0,0 0 0,0 0 0,0-1 0,0 0 0,3 0 0,4-3 74,1 1 0,-1-2-1,1 1 1,-1-1 0,-1-1-1,16-11 1,-7 0-67,0 0-1,-1-1 1,-1-1 0,0-1-1,-2 0 1,0-1 0,-2-1-1,0 0 1,-2 0 0,0-1-1,-1-1 1,-1 1 0,-2-1-1,0-1 1,-2 1 0,0-1-1,-1-42 1,-6 56-42,-4 13-89,-7 17-95,4 2 156,2-1 0,1 1 0,0 1 0,1-1 1,2 1-1,0 0 0,1 0 0,2 0 1,0 1-1,4 40 0,-3-60 23,0 0 1,1-1-1,-1 1 0,1 0 1,0-1-1,0 1 1,0 0-1,0-1 0,0 1 1,0-1-1,1 0 0,-1 1 1,1-1-1,0 0 1,-1 0-1,1 0 0,0 0 1,0 0-1,1 0 0,-1-1 1,0 1-1,1-1 1,-1 1-1,0-1 0,1 0 1,0 0-1,-1 0 0,1 0 1,0-1-1,-1 1 1,1-1-1,0 1 0,-1-1 1,1 0-1,0 0 0,0-1 1,3 1-1,2-2 37,0 0 1,1 0-1,-1 0 0,-1-1 0,1 0 1,0 0-1,-1-1 0,0 0 0,0-1 1,0 0-1,9-7 0,7-10 94,-1-1 0,-1-1 1,-1-1-1,-1-1 0,-1 0 0,-1-1 0,-2-1 0,-1-1 1,-1 0-1,-1-1 0,-2 0 0,9-40 0,-18 43-272,-1 27 132,-1 0 0,1 0 0,0-1 0,0 1 0,0 0 0,-1 0 0,1 0 0,0 0 0,0 0 0,0 0 0,-1 0-1,1 0 1,0 0 0,0 0 0,-1 0 0,1 0 0,0 0 0,0 0 0,0 0 0,-1 0 0,1 0 0,0 0 0,0 0 0,0 0 0,-1 0 0,1 0 0,0 0 0,0 1 0,0-1 0,-1 0 0,1 0 0,0 0 0,0 0 0,0 0 0,0 1 0,-1-1 0,1 0 0,0 0 0,0 0 0,0 0 0,0 1 0,0-1 0,0 0 0,0 0 0,0 0 0,0 1 0,-1-1 0,1 1 0,-25 44-398,12-15 430,2 0-1,1 0 0,1 1 1,1 1-1,2-1 0,2 1 1,0 0-1,2 0 1,2 0-1,5 47 0,9-36 117,-14-42-128,0 0 0,1 0-1,-1 0 1,0-1 0,0 1 0,1 0-1,-1 0 1,1 0 0,-1 0 0,1-1-1,-1 1 1,1 0 0,-1 0 0,1-1-1,-1 1 1,1-1 0,0 1 0,0 0-1,-1-1 1,1 1 0,0-1 0,0 1-1,0-1 1,-1 0 0,1 1 0,0-1-1,0 0 1,0 0 0,0 0 0,0 1-1,0-1 1,0 0 0,0 0 0,-1 0-1,1 0 1,0-1 0,0 1 0,0 0-1,0 0 1,0 0 0,0-1 0,0 1-1,-1 0 1,2-1 0,-1-2 9,1 1 1,-1 0-1,0 0 1,-1 0 0,1-1-1,0 1 1,-1 0-1,1-1 1,-1 1-1,0 0 1,0-1-1,0 1 1,0-1-1,0-3 1,-6-36-420,1 29-181,0 0 0,0 0 0,-2 1 1,0 0-1,0 0 0,-12-14 0,-2 0-936,-35-34 0,55 60 1542,1-1 1,0 1 0,-1 0-1,1 0 1,0 0-1,0 0 1,-1 0-1,1 0 1,0-1-1,0 1 1,0 0-1,-1 0 1,1 0 0,0-1-1,0 1 1,0 0-1,-1 0 1,1 0-1,0-1 1,0 1-1,0 0 1,0 0 0,0-1-1,0 1 1,0 0-1,0-1 1,-1 1-1,1 0 1,0 0-1,0-1 1,0 1-1,0 0 1,0 0 0,1-1-1,-1 1 1,0 0-1,0-1 1,0 1-1,0 0 1,0 0-1,0-1 1,0 1-1,0 0 1,1 0 0,-1-1-1,0 1 1,0 0-1,0 0 1,0 0-1,1-1 1,-1 1-1,0 0 1,0 0-1,1 0 1,-1-1-1,24 0 280,32 10-316,-10 2-86,38 10-942,-33 0-2768,-36-11-1334,-12-1-3187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09.976"/>
    </inkml:context>
    <inkml:brush xml:id="br0">
      <inkml:brushProperty name="width" value="0.025" units="cm"/>
      <inkml:brushProperty name="height" value="0.025" units="cm"/>
    </inkml:brush>
  </inkml:definitions>
  <inkml:trace contextRef="#ctx0" brushRef="#br0">0 193 15887,'0'0'5883,"10"-4"-4330,50-18 335,1 2 0,111-20 0,143-5-1164,-297 43-732,989-58-2378,-996 63 304,-18-2-6620,-8-5-3347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11.143"/>
    </inkml:context>
    <inkml:brush xml:id="br0">
      <inkml:brushProperty name="width" value="0.025" units="cm"/>
      <inkml:brushProperty name="height" value="0.025" units="cm"/>
    </inkml:brush>
  </inkml:definitions>
  <inkml:trace contextRef="#ctx0" brushRef="#br0">15 95 4004,'0'0'16058,"-2"9"-15001,-2 10-651,1 1 0,0 0 1,2-1-1,0 1 0,4 35 1,-3-50-344,1 1 0,0-1 0,1 0 0,-1 1 1,1-1-1,0 0 0,1 0 0,-1 0 1,1 0-1,0-1 0,6 8 0,-7-9-33,1-1 0,0 0-1,0 1 1,0-1 0,0 0-1,1-1 1,-1 1 0,1 0-1,-1-1 1,1 0 0,-1 0-1,1 0 1,-1 0 0,1-1 0,0 1-1,0-1 1,-1 0 0,1 0-1,4-1 1,-3 1 42,0-1 0,-1 0 1,1 0-1,-1-1 0,0 0 1,1 1-1,-1-1 0,0-1 1,0 1-1,0 0 0,0-1 0,-1 0 1,1 0-1,-1 0 0,0 0 1,0-1-1,0 1 0,0-1 0,0 0 1,-1 0-1,1 0 0,-1 0 1,2-7-1,1-1-43,-1 0-1,0 0 1,-1-1 0,0 1-1,-1-1 1,-1 0 0,0-15-1,0 27-40,-1 1 0,0 0-1,0-1 1,0 1-1,0-1 1,0 1 0,0 0-1,0-1 1,0 1-1,0-1 1,0 1 0,0 0-1,0-1 1,-1 1-1,1-1 1,0 1 0,0 0-1,0-1 1,0 1-1,-1 0 1,1-1 0,0 1-1,0 0 1,-1-1-1,1 1 1,0 0 0,0 0-1,-1-1 1,1 1-1,0 0 1,-1 0-1,1 0 1,-1-1 0,1 1-1,0 0 1,-1 0-1,0 0 1,1 0-21,-1 0 0,1 0 1,-1 1-1,0-1 0,1 0 0,-1 1 1,1-1-1,0 1 0,-1-1 0,1 1 0,-1-1 1,1 1-1,-1-1 0,1 1 0,0-1 0,0 1 1,-1-1-1,1 1 0,0-1 0,0 1 0,-1 0 1,1-1-1,0 1 0,0-1 0,0 2 1,-1 6-97,-1 1 0,2-1 0,-1 1 0,1-1 0,1 1 0,-1-1 0,1 1 0,5 15 0,-5-21 136,0 0-1,0-1 1,0 1-1,1 0 1,-1-1-1,1 1 1,-1-1-1,1 1 1,0-1-1,0 0 1,0 0-1,1 0 1,-1 0-1,0 0 1,1-1-1,-1 1 1,1-1-1,0 1 1,-1-1-1,1 0 1,0 0-1,0 0 1,0 0-1,0-1 1,0 1-1,0-1 1,0 0-1,4 0 1,0 0 66,0-1 0,0 0 0,0 0 0,0-1 0,0 0 0,0 0 0,-1 0 0,1-1 0,-1 0 1,1-1-1,-1 1 0,0-1 0,-1 0 0,1-1 0,-1 1 0,7-8 0,0 0-46,-1-1 0,0-1 0,-1 0 0,-1 0 0,13-26 0,-19 34-17,-1-1-1,0 0 1,0 0 0,0 0 0,-1-1-1,0-6 1,0 13-19,-1 0 0,0 0-1,0 0 1,0 0 0,1 1-1,-1-1 1,0 0 0,0 0-1,0 0 1,0 0 0,-1 0-1,1 1 1,0-1 0,0 0-1,0 0 1,-1 0 0,1 1-1,0-1 1,-1 0 0,1 0-1,-1 1 1,1-1 0,-1 0-1,1 1 1,-1-1 0,0 0-1,1 1 1,-1-1 0,0 1-1,1-1 1,-1 1 0,0-1-1,1 1 1,-1 0 0,0-1-1,0 1 1,0 0 0,0-1 0,1 1-1,-1 0 1,0 0 0,0 0-1,0 0 1,0 0 0,1 0-1,-1 0 1,0 0 0,0 0-1,0 1 1,0-1 0,1 0-1,-1 0 1,0 1 0,0-1-1,0 0 1,1 1 0,-1-1-1,0 1 1,1-1 0,-1 1-1,0 0 1,1-1 0,-1 1-1,-5 3-5,2 1 0,-1-1 0,0 1 0,1-1 0,0 1 0,0 0 0,0 1 0,1-1 0,0 1 0,0-1 0,0 1 0,1 0 0,-3 10 0,1-5 40,1 0 1,0 0-1,1 1 1,0-1-1,1 1 1,1 21-1,0-30-19,1 1-1,-1 0 1,1-1-1,0 1 1,0 0-1,1-1 1,-1 0-1,1 1 1,-1-1-1,1 0 1,0 1-1,1-1 1,-1 0-1,0-1 1,1 1-1,5 4 1,-2-2-15,0-1 0,0 0 0,1-1 0,0 0-1,-1 0 1,1 0 0,15 3 0,5-1-131,1-1 0,-1-1 0,41-2 0,-62-1 97,-1 0 73,0 0-1,0 0 0,-1 0 1,1-1-1,0 0 0,0 0 1,-1 0-1,1 0 0,-1-1 0,1 0 1,-1 0-1,0 0 0,6-4 1,-7 3 99,0 0 0,-1 1 0,1-1 0,-1 0 0,0 0 0,0 0 0,0-1 0,-1 1 0,1 0 0,-1-1 0,1 1 0,-1-1 0,0 1 0,-1-1 0,1 0 0,-1 1 0,1-1 0,-1-5 0,0-2-106,0 0 1,-1-1 0,0 1-1,-1 0 1,0-1-1,-1 1 1,0 0 0,0 0-1,-2 1 1,1-1-1,-1 1 1,-1 0 0,1 0-1,-2 1 1,1 0-1,-2 0 1,1 0 0,-10-8-1,48 19-5228,8-2 2416,61-7 0,-86 3 1211,1-1 0,-1 0 0,0 0 0,18-11 0,8-8-2709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12.043"/>
    </inkml:context>
    <inkml:brush xml:id="br0">
      <inkml:brushProperty name="width" value="0.025" units="cm"/>
      <inkml:brushProperty name="height" value="0.025" units="cm"/>
    </inkml:brush>
  </inkml:definitions>
  <inkml:trace contextRef="#ctx0" brushRef="#br0">79 195 1473,'3'-12'3171,"9"-44"630,-7 6 2146,-10 36-3507,-5 19-1406,-10 21-643,11-3-128,0 1 1,2 0-1,0 1 0,2-1 0,0 1 0,0 26 0,0 159 3741,6-143-2461,-2-40-1087,0-20-400,0 0-1,1 1 1,-1-1-1,2 0 1,-1 0 0,1 0-1,0 0 1,1 0-1,-1 0 1,5 10-1,-6-17-58,0 1 0,0-1-1,0 1 1,1-1 0,-1 1 0,0-1-1,0 1 1,1-1 0,-1 0-1,0 1 1,1-1 0,-1 1 0,1-1-1,-1 0 1,0 1 0,1-1-1,-1 0 1,1 0 0,-1 1 0,1-1-1,-1 0 1,1 0 0,-1 0-1,1 1 1,-1-1 0,1 0 0,-1 0-1,1 0 1,-1 0 0,1 0-1,-1 0 1,2 0 0,6-16-25,-4-25 4,-6 13-169,0 1-1,-2 0 1,-1 0-1,-11-33 1,-1-8-2219,16 67 2188,28 18-139,-17-10 216,1-1 0,0-1 1,1 0-1,-1 0 0,1-1 0,-1-1 1,1 0-1,0 0 0,1-1 0,-1-1 1,0 0-1,25-2 0,-31 1 109,0-1 0,0 0 0,1 0 0,-1-1 1,0 1-1,0-2 0,0 1 0,-1 0 0,1-1 0,-1 0 0,1-1 0,4-3 0,-7 4 186,1 0-1,-1-1 1,-1 1 0,1-1 0,0 1-1,-1-1 1,0 0 0,0 0-1,0 0 1,0 0 0,-1-1-1,1 1 1,-1 0 0,0-1 0,-1 1-1,1-1 1,-1 1 0,0-7-1,0 10-136,1 1 0,-1 0 0,0 0 0,0-1 0,0 1 0,0 0 0,0 0 0,0-1 0,0 1 0,0 0 0,0-1 0,0 1 0,0 0 0,0 0 0,0-1 0,0 1 0,0 0 0,-1 0 0,1-1 0,0 1 0,0 0 0,0 0 0,0-1 0,0 1 0,-1 0 0,1 0 0,0-1 0,0 1 0,0 0 0,-1 0 0,1 0 0,0 0 0,0-1 0,0 1 0,-1 0 0,1 0 0,0 0 0,0 0 0,-1 0 0,1 0 0,0 0 0,-1 0 0,1 0 0,0 0 0,0 0 0,-1 0 0,-13 10 200,-10 19 76,-6 33 933,28-58-1125,1 0 1,-1 0-1,1 1 1,0-1-1,1 1 1,-1-1-1,1 1 0,0-1 1,0 1-1,1-1 1,-1 1-1,3 8 1,-2-12-72,0 1 0,0-1 0,0 0 0,0 1 0,0-1 0,0 0 0,0 0 0,1 0 0,-1 0 0,0 0 0,1 0 0,-1 0 0,1 0 0,-1-1 0,1 1 0,-1 0 0,1-1 0,0 1 0,-1-1 0,1 0 0,0 0 0,-1 1 0,1-1 0,0 0 0,-1-1 0,1 1 0,0 0 0,-1 0 0,1-1 0,2 0 0,2 0 39,0 0 0,-1-1 0,1 0 1,-1 0-1,0 0 0,0 0 0,9-6 0,1-6-132,-1 0 1,-1 0 0,0-1-1,-1-1 1,0 0 0,-2-1-1,0 0 1,-1 0-1,0-1 1,-2 0 0,0-1-1,-1 0 1,-1 0-1,0 0 1,2-31 0,-7 55 72,0 0 0,0 1 0,0-1 0,1 0 0,0 1 0,0-1 1,0 0-1,0 0 0,1 0 0,0 0 0,0 0 0,6 9 0,-7-12 35,1 0 0,0 0 0,-1 0 0,1 0-1,0-1 1,0 1 0,1 0 0,-1-1 0,0 1-1,1-1 1,-1 0 0,0 0 0,1 0 0,-1 0 0,1 0-1,0-1 1,-1 1 0,1-1 0,0 1 0,-1-1-1,1 0 1,0 0 0,-1 0 0,1-1 0,0 1-1,-1-1 1,1 1 0,0-1 0,-1 0 0,1 0-1,-1 0 1,3-2 0,3-1 1,-1 0-1,0 0 1,0-1 0,0-1-1,-1 1 1,1-1-1,-1 0 1,-1 0 0,1-1-1,6-10 1,-4 6-51,-1 0 0,-1-1-1,0 0 1,0 0 0,-1 0 0,3-14 0,-5 15-81,-1-1 1,-1 0-1,1 0 0,-2-21 1,0 31 31,0-1 0,-1 0 0,1 1-1,-1-1 1,0 0 0,1 1 0,-1-1 0,0 1 0,-1-1 0,1 1 0,-3-5 0,3 6 22,0 0 0,0 0 0,0 1 0,0-1 0,-1 0 0,1 0 0,0 1-1,0-1 1,0 1 0,-1-1 0,1 1 0,0-1 0,-1 1 0,1 0 0,0 0 0,-1-1 0,1 1 0,-1 0 0,1 0 0,0 1 0,-1-1 0,1 0 0,0 0 0,-3 1 0,0 1 9,0 0 0,1-1 0,-1 2 0,0-1 0,1 0 0,0 1 0,-1-1 0,1 1 0,0 0 0,0 0 0,1 0 0,-1 0 0,-4 7 0,-27 52 169,32-58-109,-5 11 174,0 1 0,1-1 0,1 1 0,0 0 0,2 0 0,-1 1 0,2-1 0,0 1 0,1 32 0,2-45-187,0 0-1,0 0 1,0 0 0,0 0-1,1-1 1,-1 1 0,1 0 0,0-1-1,0 0 1,0 1 0,1-1 0,-1 0-1,1 0 1,0 0 0,0 0 0,0 0-1,0-1 1,0 0 0,1 1-1,-1-1 1,1 0 0,-1-1 0,5 3-1,43 10-2581,-2-13-5819,-25-5-479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2:12.742"/>
    </inkml:context>
    <inkml:brush xml:id="br0">
      <inkml:brushProperty name="width" value="0.025" units="cm"/>
      <inkml:brushProperty name="height" value="0.025" units="cm"/>
    </inkml:brush>
  </inkml:definitions>
  <inkml:trace contextRef="#ctx0" brushRef="#br0">120 269 18610,'0'0'1767,"-12"7"-433,0 1-835,0 0 0,0 1 0,0 1 1,-11 12-1,19-19-333,1 1 1,0 0-1,0 0 0,0 0 1,0 0-1,0 0 1,1 0-1,0 1 1,0-1-1,0 1 0,1-1 1,-1 1-1,1 0 1,0 0-1,0 0 1,1 0-1,0 0 1,0 0-1,1 9 0,0-11-174,0-1 0,0 0 0,1 0-1,-1 1 1,1-1 0,-1 0 0,1-1 0,0 1-1,0 0 1,0 0 0,0-1 0,0 1-1,0-1 1,0 1 0,1-1 0,-1 0-1,0 0 1,1 0 0,-1 0 0,1-1 0,-1 1-1,1-1 1,-1 1 0,1-1 0,0 0-1,4 0 1,7 1-1055,1-1 1,-1-1-1,22-2 0,-31 1 764,0 1 1,0 1-1,1-1 0,-1 1 1,0 0-1,0 0 0,1 0 1,-1 1-1,8 1 0,-11 0 322,1-1 0,-1 1-1,0-1 1,0 1 0,0 0-1,0 0 1,-1-1 0,1 1-1,0 1 1,-1-1 0,1 0-1,-1 0 1,0 1 0,0-1-1,0 0 1,0 1 0,0-1-1,0 1 1,-1 0 0,1-1-1,-1 4 1,3 9 250,-1 0 0,-1 0 0,-1 0-1,0 0 1,0 0 0,-2 0 0,0 0 0,-1 0-1,0 0 1,-7 17 0,7-24 62,0 1 1,0-1-1,-1 1 1,-1-1-1,0 0 0,0 0 1,0-1-1,-1 0 0,0 0 1,0 0-1,-1 0 1,0-1-1,0 0 0,0-1 1,-1 0-1,0 0 1,-15 7-1,23-12-340,-1 1 0,0-1 1,0 1-1,0-1 0,0 0 0,1 1 0,-1-1 1,0 0-1,0 0 0,0 0 0,0 0 0,0 0 1,0 0-1,0 0 0,0 0 0,1 0 0,-1 0 1,0 0-1,0-1 0,0 1 0,0 0 1,0-1-1,1 1 0,-1 0 0,0-1 0,0 1 1,0-1-1,1 0 0,-1 1 0,0-2 0,0 0-135,0 0-1,0 0 1,0 0-1,0 0 0,1 0 1,-1 0-1,1 0 0,0 0 1,-1 0-1,1 0 1,0-1-1,1-2 0,0-9-990,1 0 0,1 1-1,5-16 1,19-45-3408,62-118 0,-57 127 2006,-7 12 354,26-50-486,3 1 3537,26-24 9009,-80 125-9800,0 1-1,0 0 0,0-1 1,0 1-1,0 0 0,0-1 1,0 1-1,0 0 0,0 0 1,1-1-1,-1 1 0,0 0 1,0-1-1,0 1 0,0 0 1,1 0-1,-1-1 0,0 1 1,0 0-1,0 0 0,1 0 1,-1-1-1,0 1 0,0 0 0,1 0 1,-1 0-1,0 0 0,1 0 1,-1-1-1,0 1 0,0 0 1,1 0-1,-1 0 0,0 0 1,1 0-1,-1 0 0,0 0 1,1 0-1,-1 0 0,0 0 1,1 0-1,-1 0 0,0 0 1,0 1-1,1-1 0,-1 0 1,0 0-1,1 0 0,-1 0 0,0 0 1,0 1-1,1-1 0,-1 0 1,0 0-1,1 1 0,1 25 1455,-10 44-808,7-65-397,-1 14-57,-6 25 429,2 0 1,2 1-1,2-1 0,8 85 1,-5-121-681,0-1 0,1-1 0,0 1 0,1 0 0,-1 0 1,1-1-1,5 9 0,-6-13-16,-1 0 0,0 0 0,1 0 0,-1 0 0,1-1-1,0 1 1,0 0 0,-1-1 0,1 1 0,0-1 0,0 0 0,0 0 0,1 1 0,-1-1 0,0-1 0,0 1 0,1 0-1,-1 0 1,0-1 0,1 0 0,-1 1 0,0-1 0,1 0 0,-1 0 0,3 0 0,-3-1-85,-1 1 0,1-1 1,-1 0-1,0 1 1,1-1-1,-1 0 0,0 0 1,1 0-1,-1 0 0,0 0 1,0 0-1,0 0 1,0 0-1,0-1 0,0 1 1,0 0-1,-1-1 0,1 1 1,0 0-1,-1-1 1,1 1-1,-1-1 0,1 1 1,-1-1-1,0 1 0,1-1 1,-1 0-1,0 1 1,0-1-1,0 1 0,-1-3 1,1-3-529,0 0 1,-1 0-1,0 0 1,0 0-1,-4-13 1,-3 4-250,1 1 0,-2 0 0,0 0 0,-1 1 1,0 0-1,-21-21 0,-79-68 1193,53 56 4377,75 46-1997,132 15-1077,20 2-2858,-55-19-4910,-34-8-5163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3:34.810"/>
    </inkml:context>
    <inkml:brush xml:id="br0">
      <inkml:brushProperty name="width" value="0.025" units="cm"/>
      <inkml:brushProperty name="height" value="0.025" units="cm"/>
    </inkml:brush>
  </inkml:definitions>
  <inkml:trace contextRef="#ctx0" brushRef="#br0">3798 536 3876,'0'0'3592,"-7"-5"-2796,-13-11-791,1 0 0,1-1 1,-25-31-1,34 38 215,0 0-1,-1 0 1,0 1-1,0 0 0,-1 0 1,0 1-1,-1 1 1,-22-12-1,-111-39 1298,72 32-1389,-41-19 42,-3 6 1,-1 5 0,-148-24 0,-518-17-401,673 69 210,-1 5 0,0 5-1,0 4 1,-214 46 0,171-14 11,2 6 0,-256 116 0,370-143 70,1 3-1,1 0 0,0 3 0,2 1 1,-47 45-1,59-48-28,2 0 0,0 2 0,1 0 1,2 2-1,0 0 0,2 1 0,1 0 0,-12 34 1,23-50-39,0 1 0,0 0 1,1 1-1,1-1 1,0 0-1,1 1 1,0-1-1,1 1 1,1-1-1,0 1 1,1-1-1,6 26 1,-2-21 5,1 0 1,1 0 0,1-1 0,0 0 0,1 0-1,1-1 1,0-1 0,16 17 0,18 12 7,1-2 1,2-3 0,2-1-1,82 46 1,-58-40 15,3-3 0,1-3 0,2-4 0,1-3 0,1-4 0,2-3 0,153 22 0,-27-23 31,356-5 1,-407-26-22,-1-6 0,291-67 1,88-72 78,-411 109-37,-1-6 0,132-74 1,-227 107-63,0-1 0,-2-1 0,0-1 0,-2-2 1,30-29-1,-46 40-10,0 0 0,-1-1 0,0 0-1,-1-1 1,0 1 0,-1-2 0,-1 1 0,0-1 0,-1 0 0,0 0 0,-1-1 0,0 1 0,-2-1 0,2-19 0,-3 12 21,-1 0 0,-1 1-1,-2-1 1,0 1 0,-1-1 0,0 1 0,-2 0 0,-1 1 0,-1-1 0,0 1 0,-2 1 0,0 0 0,-1 0-1,-1 1 1,0 0 0,-2 1 0,-15-16 0,9 12 59,-2 1 0,0 0 1,-1 2-1,-1 0 0,0 2 0,-1 1 0,-1 1 1,-38-15-1,-17 0-543,-126-29 1,26 10-1865,87 15-106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5.344"/>
    </inkml:context>
    <inkml:brush xml:id="br0">
      <inkml:brushProperty name="width" value="0.025" units="cm"/>
      <inkml:brushProperty name="height" value="0.025" units="cm"/>
    </inkml:brush>
  </inkml:definitions>
  <inkml:trace contextRef="#ctx0" brushRef="#br0">122 1 16015,'0'0'3267,"-12"4"-1014,8-2-2135,-8 3 603,-1 0-1,1 1 0,-14 9 0,23-13-613,0 0-1,0 0 1,0 0 0,0 0-1,0 1 1,1-1-1,-1 1 1,1 0-1,0 0 1,0 0-1,0 0 1,0 0 0,1 0-1,-1 0 1,1 0-1,-1 1 1,1-1-1,0 1 1,1-1-1,-2 6 1,3-9-136,-1 1-1,0 0 1,1 0-1,-1-1 1,1 1-1,-1 0 1,1-1-1,-1 1 1,1 0-1,-1-1 1,1 1-1,0-1 1,-1 1-1,1-1 1,0 1-1,0-1 1,-1 0-1,1 1 1,0-1-1,0 0 1,-1 1-1,1-1 1,0 0-1,0 0 1,0 0-1,0 0 1,-1 0-1,1 0 1,0 0-1,1 0 1,35 0-730,-27-1 398,26 1-920,-15-1-119,0 1 0,0 1 0,38 6 0,-58-7 1407,0 0 1,0 0-1,0 0 0,0 0 1,0 1-1,0-1 0,0 0 1,0 1-1,0-1 0,0 1 1,0-1-1,0 1 0,0-1 1,0 1-1,-1 0 0,1-1 1,0 1-1,0 0 1,0 0-1,-1 0 0,1 0 1,-1-1-1,1 1 0,0 0 1,-1 0-1,0 0 0,1 0 1,0 2-1,-2-1 106,1 0-1,0 0 1,-1 0 0,0-1-1,1 1 1,-1 0-1,0 0 1,0-1 0,0 1-1,0-1 1,0 1 0,0-1-1,0 1 1,-3 2 0,-6 5 416,-1 0 0,0-1 0,-14 9 1,13-10-741,0-1 1,0 0 0,-1 0-1,-14 4 1,6-6-4183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3:53.472"/>
    </inkml:context>
    <inkml:brush xml:id="br0">
      <inkml:brushProperty name="width" value="0.025" units="cm"/>
      <inkml:brushProperty name="height" value="0.025" units="cm"/>
    </inkml:brush>
  </inkml:definitions>
  <inkml:trace contextRef="#ctx0" brushRef="#br0">1 0 6150,'0'0'12065,"2"12"-11681,5 13-269,1 0 0,2-1 0,0 0 1,1 0-1,1-2 0,19 27 0,-14-25-132,48 64 154,-58-79-209,1-1-1,0 0 1,0-1 0,1 0-1,0 0 1,0-1-1,14 8 1,-2-10-173,-14-4-2082,-23-6-12862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3:53.820"/>
    </inkml:context>
    <inkml:brush xml:id="br0">
      <inkml:brushProperty name="width" value="0.025" units="cm"/>
      <inkml:brushProperty name="height" value="0.025" units="cm"/>
    </inkml:brush>
  </inkml:definitions>
  <inkml:trace contextRef="#ctx0" brushRef="#br0">56 214 6278,'0'0'9022,"-9"-2"-6529,-26-7-513,34 9-1907,0 0-1,1 0 1,-1 0-1,1-1 1,-1 1-1,1 0 1,-1 0-1,1-1 1,-1 1-1,1 0 1,-1-1-1,1 1 0,0-1 1,-1 1-1,1 0 1,-1-1-1,1 1 1,0-1-1,-1 1 1,1-1-1,0 1 1,0-1-1,0 1 1,-1-1-1,1 0 1,0 1-1,0-1 1,0 1-1,0-1 0,0 1 1,0-1-1,0 0 1,0 1-1,0-1 1,0 1-1,0-1 1,0 1-1,0-1 1,1 0-1,-1 1 1,0-1-1,0 1 1,1-1-1,0 0 1,12-18 164,-12 18-138,23-25 447,49-42 0,-62 59-791,0 0 0,1 1 0,0 1-1,1 0 1,0 0 0,0 1 0,19-6-1,-14 10-870,-10 3-1386,-9 4-4802,-11 5 3797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3:54.193"/>
    </inkml:context>
    <inkml:brush xml:id="br0">
      <inkml:brushProperty name="width" value="0.025" units="cm"/>
      <inkml:brushProperty name="height" value="0.025" units="cm"/>
    </inkml:brush>
  </inkml:definitions>
  <inkml:trace contextRef="#ctx0" brushRef="#br0">0 358 6694,'0'0'9188,"0"-10"-8521,1-1-604,0 1-1,0-1 1,1 0-1,1 1 1,0 0 0,0 0-1,1 0 1,0 0-1,1 0 1,10-15 0,130-195-4462,-152 236 5054,0-1 1,1 1-1,1 1 1,1-1-1,-3 20 1,-1 3-57,-67 330-540,74-364-808,0 5-504,-3-5-3189,1-4-1035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3:54.539"/>
    </inkml:context>
    <inkml:brush xml:id="br0">
      <inkml:brushProperty name="width" value="0.025" units="cm"/>
      <inkml:brushProperty name="height" value="0.025" units="cm"/>
    </inkml:brush>
  </inkml:definitions>
  <inkml:trace contextRef="#ctx0" brushRef="#br0">71 1 2947,'0'0'6182,"-8"2"-4303,-35 19-296,42-20-1538,-1 0-1,1 0 1,-1 0 0,1 0-1,0 0 1,0 0 0,0 0-1,0 1 1,0-1 0,0 0-1,0 1 1,0-1 0,0 1-1,0-1 1,1 1 0,-1-1-1,1 1 1,-1-1 0,1 1-1,0 0 1,-1-1-1,1 1 1,0 0 0,0-1-1,0 1 1,0-1 0,0 1-1,1 0 1,-1-1 0,1 1-1,-1 0 1,1-1 0,0 3-1,1-2 46,-1-1 0,0 1 0,1-1 1,-1 0-1,1 1 0,-1-1 0,1 0 0,0 0 0,-1 0 0,1 0 0,0 0 0,0-1 0,-1 1 0,1 0 0,0-1 0,0 0 0,0 1 0,3-1 0,42 2 1903,-34-2-1709,36 2 309,61 10-1,-58-3-3170,1 1-4303,-31-7-2942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3:54.886"/>
    </inkml:context>
    <inkml:brush xml:id="br0">
      <inkml:brushProperty name="width" value="0.025" units="cm"/>
      <inkml:brushProperty name="height" value="0.025" units="cm"/>
    </inkml:brush>
  </inkml:definitions>
  <inkml:trace contextRef="#ctx0" brushRef="#br0">373 63 7527,'-10'0'4661,"-3"0"-4233,0 1 0,1 0 0,-1 0 0,1 2 0,-1-1 0,1 2 0,0 0 1,0 0-1,-21 11 0,18-5-406,0 0 1,1 2-1,0-1 0,0 1 1,1 1-1,1 1 0,0 0 1,1 0-1,1 1 1,0 0-1,1 1 0,1 0 1,0 1-1,-7 23 0,5-10-15,2 1 0,1 0 0,2 0 0,1 0-1,2 1 1,0 0 0,5 46 0,-1-65-13,-1 0 1,2 0-1,-1 0 0,2-1 1,0 0-1,0 1 1,1-1-1,1-1 1,0 1-1,0-1 1,1 0-1,1 0 1,0-1-1,0 0 1,20 17-1,-21-21-24,0 0 0,1-1 0,0 0 0,0-1 1,1 0-1,-1 0 0,1-1 0,0 0 0,-1 0 0,1-1 0,1 0 0,-1 0 0,0-1 1,0-1-1,1 0 0,-1 0 0,0 0 0,0-1 0,1-1 0,-1 0 0,0 0 0,0 0 0,10-6 1,-1 0 123,0-1 1,-1-1 0,0 0 0,-1-2 0,-1 0 0,1 0 0,-2-1 0,0-1 0,0-1 0,-2 0 0,15-22 0,-9 10 281,-1-1-1,-1 0 1,-2-1 0,-1-1-1,-2 0 1,11-39-1,-17 47-1,-1 0-1,-1-1 1,0 1-1,-2-1 0,-1 0 1,0 1-1,-2-1 1,-1 1-1,-9-40 0,9 52-350,0 0 0,-1 0 0,0 0 0,0 0 0,-1 1 0,0 0-1,-1 0 1,0 0 0,0 1 0,-1 0 0,0 0 0,-1 0 0,0 1 0,0 0-1,0 1 1,-1 0 0,0 0 0,0 1 0,0 0 0,-1 1 0,0 0 0,-19-6-1,18 7-131,-1 1 1,1 0-1,-1 1 0,0 0 0,1 0 0,-1 1 0,0 1 0,1 0 0,-1 1 0,0 0 0,1 0 0,-19 8 0,22-7-191,0 1 0,0 1 0,1-1 1,-1 1-1,1 0 0,0 1 0,-7 7 0,7-6-563,1 1-1,-1 1 1,1-1-1,0 1 1,1 0-1,-6 15 0,-1 3-5189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23.678"/>
    </inkml:context>
    <inkml:brush xml:id="br0">
      <inkml:brushProperty name="width" value="0.025" units="cm"/>
      <inkml:brushProperty name="height" value="0.025" units="cm"/>
    </inkml:brush>
  </inkml:definitions>
  <inkml:trace contextRef="#ctx0" brushRef="#br0">134 0 3555,'0'0'11045,"-4"12"-10340,-3 15-142,2 1-1,0 0 1,2 0 0,1 47-1,3 172 1307,-5 324-865,-1-445-515,-6-1 0,-47 221 1,58-346-531,0 0 1,0 0-1,0 0 1,1 1-1,-1-1 1,0 0-1,0 0 1,0 0-1,0 0 1,0 1-1,0-1 1,0 0-1,0 0 1,0 0-1,0 0 1,0 1-1,0-1 1,0 0-1,0 0 1,0 0-1,0 0 1,-1 1-1,1-1 1,0 0-1,0 0 1,0 0-1,0 0 1,0 0-1,0 1 1,0-1-1,0 0 1,-1 0-1,1 0 1,0 0-1,0 0 1,0 0-1,0 0 1,0 1-1,-1-1 1,1 0-1,0 0 1,0 0-1,0 0 1,0 0-1,-1 0 1,1 0-1,0 0 1,0 0-1,0 0 1,0 0-1,-1 0 1,1 0-1,0 0 1,0 0-1,0 0 1,0 0-1,-1 0 1,1 0-1,0 0 1,0 0-1,0-1 1,0 1-1,0 0 1,-1 0-1,1 0 1,0 0-1,0 0 1,0 0-1,0-1 1,-8-18-2050,-2-31-3187,3-4-2496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24.421"/>
    </inkml:context>
    <inkml:brush xml:id="br0">
      <inkml:brushProperty name="width" value="0.025" units="cm"/>
      <inkml:brushProperty name="height" value="0.025" units="cm"/>
    </inkml:brush>
  </inkml:definitions>
  <inkml:trace contextRef="#ctx0" brushRef="#br0">0 276 4036,'0'0'9684,"7"-5"-8750,5-2-631,1 0 0,-1 1 0,1 1 0,0 0 0,1 1 0,-1 0 1,1 1-1,27-2 0,319-34 500,167-25-576,-245 17-109,458-16-1,602 54 411,-1296 8-397,6 0 90,68 6 0,-107-4-188,0 1 1,0 0-1,1 1 0,-1 1 1,-1 0-1,1 0 0,-1 2 1,0-1-1,0 2 1,14 8-1,-22-10-12,0-1 0,0 0 0,0 1 0,-1 0 0,0 0 0,1 0 0,-2 0 0,1 1 0,-1-1 0,0 1 0,0-1 0,0 1 0,-1 0 0,0 0 0,0 0 0,0 0 0,-1 0 0,0 7 0,0 12 243,-2 0 0,-8 48-1,-90 299 942,45-189-1128,-58 248 23,-48 167-78,161-595-126,-1 0 0,0-1 0,0 1 0,0 0-1,0 0 1,-1 0 0,1-1 0,-1 1 0,0-1-1,1 1 1,-1-1 0,0 0 0,0 1 0,-1-1-1,1 0 1,-3 1 0,3-2-307,0 0 1,-1-1-1,1 1 1,0-1-1,0 0 0,-1 0 1,1 0-1,0 0 0,0 0 1,-1 0-1,1-1 0,0 1 1,0-1-1,-1 0 1,1 1-1,0-1 0,0 0 1,0 0-1,0 0 0,0-1 1,0 1-1,-2-2 1,-27-17-6408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25.005"/>
    </inkml:context>
    <inkml:brush xml:id="br0">
      <inkml:brushProperty name="width" value="0.025" units="cm"/>
      <inkml:brushProperty name="height" value="0.025" units="cm"/>
    </inkml:brush>
  </inkml:definitions>
  <inkml:trace contextRef="#ctx0" brushRef="#br0">398 288 3876,'-373'42'8819,"349"-37"-7205,24-5-1573,0 1-1,0-1 1,0 0-1,0 1 1,0-1 0,0 0-1,0 1 1,0-1-1,0 0 1,0 1-1,0-1 1,0 0 0,1 0-1,-1 1 1,0-1-1,0 0 1,0 0 0,0 1-1,1-1 1,-1 0-1,0 0 1,0 1-1,1-1 1,-1 0 0,0 0-1,0 0 1,1 0-1,-1 1 1,0-1 0,0 0-1,1 0 1,-1 0-1,0 0 1,1 0-1,-1 0 1,1 0 0,44 14 857,4-8-624,1-1-1,0-2 1,68-6 0,153-26 150,-125 10-368,459-38 5,313-39 43,-645 55 521,192-25 1185,1 36-668,20 56-838,-475-25-315,9 1-14,0 0 0,0-1 0,30-3-1,-49 1-109,0 1 0,0-1-1,0 0 1,-1 1-1,1-1 1,0 0 0,0 0-1,-1 1 1,1-1 0,0 0-1,-1 0 1,1 0-1,-1 0 1,1 0 0,-1 0-1,1 0 1,-1 0 0,0 0-1,1 0 1,-1 0-1,0 0 1,0 0 0,0 0-1,0 0 1,0 0 0,0-1-1,0 1 1,0 0-1,-1 0 1,1 0 0,0 0-1,0 0 1,-2-1 0,2-2-959,-5-19-7196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0.328"/>
    </inkml:context>
    <inkml:brush xml:id="br0">
      <inkml:brushProperty name="width" value="0.025" units="cm"/>
      <inkml:brushProperty name="height" value="0.025" units="cm"/>
    </inkml:brush>
  </inkml:definitions>
  <inkml:trace contextRef="#ctx0" brushRef="#br0">10 26 7207,'0'0'9540,"-1"9"-8948,-7 80 500,7-79-848,1 1-1,0 0 0,1 0 0,1-1 0,-1 1 0,2-1 0,3 14 1,-5-22-198,0-1 1,-1 0 0,1 1-1,0-1 1,0 1 0,0-1-1,0 0 1,0 0 0,1 0-1,-1 0 1,0 0 0,0 0-1,1 0 1,-1 0 0,0 0-1,1 0 1,-1-1 0,1 1-1,-1-1 1,1 1 0,0-1-1,-1 1 1,1-1 0,-1 0 0,1 0-1,0 0 1,-1 0 0,1 0-1,-1 0 1,1 0 0,0-1-1,-1 1 1,1 0 0,-1-1-1,1 0 1,-1 1 0,1-1-1,-1 0 1,1 0 0,-1 1-1,0-1 1,1 0 0,0-2-1,8-4 137,0 0 0,0-1 0,-1 0 0,10-11 0,-9 9-29,-1-1-1,1 1 1,-2-2 0,1 1-1,-2-1 1,0 0 0,0-1 0,-1 0-1,8-23 1,-17 56-139,2 0-1,0 0 0,3 24 1,-1 1-3,-1-31-10,-1-3-2,1-1 0,0 1 1,1 0-1,0-1 0,4 12 0,-5-20 1,0 0-1,1-1 0,-1 1 1,1-1-1,0 1 1,-1-1-1,1 1 1,0-1-1,0 0 0,0 1 1,0-1-1,0 0 1,0 0-1,0 1 1,1-1-1,-1 0 1,0 0-1,1 0 0,-1-1 1,1 1-1,-1 0 1,1 0-1,-1-1 1,1 1-1,-1-1 0,1 1 1,0-1-1,-1 0 1,1 0-1,-1 0 1,1 0-1,0 0 0,-1 0 1,1 0-1,0 0 1,-1-1-1,1 1 1,0 0-1,-1-1 1,3-1-1,3-1 50,-1 0 1,0 0-1,0-1 1,-1 0-1,1 0 1,-1 0-1,0-1 1,0 0-1,0 0 1,0 0-1,-1 0 1,0-1-1,0 0 1,-1 0-1,6-11 1,-2 0 273,0 1 0,-1-1 1,0-1-1,5-34 0,-7-36-2225,6 78-7494,-8 3 4051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0.799"/>
    </inkml:context>
    <inkml:brush xml:id="br0">
      <inkml:brushProperty name="width" value="0.025" units="cm"/>
      <inkml:brushProperty name="height" value="0.025" units="cm"/>
    </inkml:brush>
  </inkml:definitions>
  <inkml:trace contextRef="#ctx0" brushRef="#br0">6 54 8584,'0'0'3977,"0"9"-2252,-3 61 1380,0-31-948,5 77 1,-2-115-2133,0 1 0,0-1 0,0 0 0,0 1 1,0-1-1,0 0 0,0 1 0,1-1 0,-1 1 0,0-1 0,1 0 0,-1 0 1,1 1-1,0-1 0,-1 0 0,1 0 0,0 0 0,0 0 0,0 0 0,0 0 1,0 0-1,0 0 0,0 0 0,0 0 0,0 0 0,0-1 0,0 1 0,1 0 1,-1-1-1,0 1 0,0-1 0,1 1 0,-1-1 0,1 0 0,-1 1 0,0-1 1,1 0-1,-1 0 0,0 0 0,1 0 0,-1 0 0,0-1 0,1 1 0,-1 0 1,1-1-1,-1 1 0,0 0 0,0-1 0,1 0 0,-1 1 0,0-1 0,0 0 1,0 0-1,0 1 0,2-3 0,5-2 205,1-1 0,-1 0 0,0-1 0,0 0 0,12-15 0,-6 0-99,0 1-1,-2-2 1,-1 1 0,10-29 0,0 2 181,-19 156-585,-3-90 294,-1 0 23,1 0 0,0-1 0,2 1 0,2 17 0,-3-33-31,1 0 0,-1 0 0,0 0 0,1 0 1,-1 0-1,1 0 0,0 0 0,-1-1 0,1 1 1,0 0-1,-1 0 0,1-1 0,0 1 0,0 0 1,-1-1-1,1 1 0,0 0 0,0-1 0,0 1 1,0-1-1,0 0 0,0 1 0,0-1 0,0 0 1,0 0-1,0 1 0,0-1 0,0 0 0,0 0 0,0 0 1,0 0-1,0 0 0,0-1 0,0 1 0,0 0 1,0 0-1,0-1 0,0 1 0,0-1 0,0 1 1,0 0-1,0-1 0,0 0 0,1 0 0,4-2 135,0 0-1,-1 0 1,1-1-1,-1 0 1,9-7-1,-3-4-14,0 1-1,-1-1 1,-1-1-1,0 0 0,-1 0 1,-1-1-1,-1 0 1,0 0-1,5-27 0,19-49 231,-30 92-395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6.223"/>
    </inkml:context>
    <inkml:brush xml:id="br0">
      <inkml:brushProperty name="width" value="0.025" units="cm"/>
      <inkml:brushProperty name="height" value="0.025" units="cm"/>
    </inkml:brush>
  </inkml:definitions>
  <inkml:trace contextRef="#ctx0" brushRef="#br0">0 12 8808,'0'0'15492,"3"11"-14606,3 46-167,0 88-1,4-197 328,-10-35-918,0 86-181,8 22-278,-4-17 330,0-1 1,0 0-1,0 0 1,0 0 0,0 0-1,0 0 1,1-1-1,-1 0 1,1 0 0,0 0-1,0 0 1,0-1-1,0 0 1,0 0 0,0 0-1,0-1 1,0 1-1,0-1 1,0 0 0,8-2-1,-2 1 13,-1 0-1,0-1 1,1-1-1,-1 1 1,0-2-1,0 1 1,-1-1-1,1-1 1,9-5-1,-14 5 7,1 1 0,-1-1 0,0 0 0,0 0 0,-1-1 0,6-7-1,-9 11-6,1 0 0,-1 0 0,0 0 0,1-1-1,-1 1 1,0 0 0,0 0 0,-1-1 0,1 1 0,0 0-1,-1-1 1,0 1 0,1-1 0,-1 1 0,0 0-1,0-1 1,0 1 0,-1-1 0,1 1 0,0 0-1,-1-1 1,-1-2 0,2 4-14,-1 1 0,1-1 0,-1 1 1,1-1-1,-1 1 0,1-1 0,-1 1 0,0 0 0,1-1 0,-1 1 0,1 0 0,-1-1 1,0 1-1,1 0 0,-1 0 0,0-1 0,0 1 0,1 0 0,-1 0 0,0 0 0,0 0 1,1 0-1,-1 0 0,0 0 0,1 1 0,-1-1 0,0 0 0,0 0 0,1 0 1,-1 1-1,0-1 0,1 0 0,-1 1 0,1-1 0,-1 0 0,0 1 0,1-1 0,-1 1 1,1-1-1,-1 2 0,-21 21-157,13-10 150,1 1-1,1 0 0,1 0 1,0 1-1,1 0 0,0 0 1,1 0-1,1 0 0,0 1 1,0 19-1,3-34 0,0 0 1,0 0-1,0 0 0,0 0 0,1 0 1,-1 0-1,0 0 0,1 0 1,-1 0-1,1 0 0,-1-1 0,1 1 1,-1 0-1,1 0 0,-1 0 1,1-1-1,0 1 0,-1 0 0,1-1 1,0 1-1,0-1 0,-1 1 1,1-1-1,0 1 0,0-1 0,0 1 1,0-1-1,1 1 0,2 0-108,-1-1 0,1 1-1,0-1 1,0 0-1,-1 0 1,1 0 0,7-1-1,-1-1-663,0 0 1,0-1-1,0 0 0,-1 0 0,13-7 0,11-12-4315,-4-5-1890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2.029"/>
    </inkml:context>
    <inkml:brush xml:id="br0">
      <inkml:brushProperty name="width" value="0.025" units="cm"/>
      <inkml:brushProperty name="height" value="0.025" units="cm"/>
    </inkml:brush>
  </inkml:definitions>
  <inkml:trace contextRef="#ctx0" brushRef="#br0">40 75 7239,'0'0'15983,"0"13"-15572,-2 15-245,-2-1 0,-7 29 0,3-22-46,2-1 1,-2 47 0,8-80-130,0 1 0,0 0 0,0 0 0,0-1 0,0 1 0,0 0 0,0 0 0,0-1 0,0 1 0,0 0 0,0-1 0,0 1 0,1 0 0,-1 0 0,0-1 0,0 1 0,1 0 0,-1-1 0,1 1 0,-1-1 0,0 1 0,1 0 0,-1-1 0,1 1 0,0-1 0,-1 1 0,1-1 0,-1 1 0,1-1 0,0 0 0,0 1 0,1-1-21,-1 0-1,1 0 0,0 0 1,-1-1-1,1 1 0,-1 0 1,1-1-1,-1 1 0,1-1 1,-1 0-1,1 1 0,-1-1 1,3-2-1,39-35-1100,-25 16-31,-2 0 1,0-2-1,-1 1 0,16-39 0,34-105 352,-80 211 4122,-35 108-1432,43-126-1669,1 1 1,1 0-1,-3 53 1,7-79-230,1 1 1,0-1 0,0 1 0,0-1 0,1 1 0,-1-1 0,0 0 0,0 1 0,1-1 0,-1 1 0,1-1 0,-1 0 0,1 0 0,0 1 0,-1-1 0,1 0 0,0 0 0,0 0 0,0 0 0,0 1 0,0-1 0,0-1 0,0 1 0,0 0-1,1 0 1,-1 0 0,0-1 0,0 1 0,1 0 0,-1-1 0,0 1 0,1-1 0,-1 0 0,1 1 0,1-1 0,-2 0-266,1 0 0,-1-1 0,1 1 0,-1 0 0,1-1 0,-1 1 0,0-1 0,1 0 0,-1 1 0,0-1 1,1 0-1,-1 0 0,0 0 0,0 0 0,1 0 0,-1 0 0,0 0 0,0 0 0,0 0 0,-1 0 0,1-1 0,1-1 0,5-13-6075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2.372"/>
    </inkml:context>
    <inkml:brush xml:id="br0">
      <inkml:brushProperty name="width" value="0.025" units="cm"/>
      <inkml:brushProperty name="height" value="0.025" units="cm"/>
    </inkml:brush>
  </inkml:definitions>
  <inkml:trace contextRef="#ctx0" brushRef="#br0">70 126 13613,'0'0'2146,"-57"0"384,45 0 1186,13 0-2723,24 0-449,9-1 385,15-11 160,13-4-128,11-4-448,4-2-385,-2 3-64,2 2-96,-13 8-1121,-12 3-1634,-15 4-2114,-8 0-5316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3.267"/>
    </inkml:context>
    <inkml:brush xml:id="br0">
      <inkml:brushProperty name="width" value="0.025" units="cm"/>
      <inkml:brushProperty name="height" value="0.025" units="cm"/>
    </inkml:brush>
  </inkml:definitions>
  <inkml:trace contextRef="#ctx0" brushRef="#br0">103 84 6246,'10'-9'2317,"2"-4"-1308,1 0 959,1 0 0,28-22 0,-42 34-1911,1 1 1,-1 0-1,0 0 0,1 0 0,-1 0 1,0 0-1,1 0 0,-1 1 1,0-1-1,0 0 0,1 0 0,-1 0 1,0 0-1,1 0 0,-1 0 1,0 0-1,0 1 0,1-1 0,-1 0 1,0 0-1,0 0 0,0 1 1,1-1-1,-1 0 0,0 0 0,0 0 1,0 1-1,0-1 0,1 0 1,-1 1-1,0-1 0,0 0 0,0 0 1,0 1-1,0-1 0,0 0 1,0 1-1,0-1 0,0 0 0,0 0 1,0 1-1,0-1 0,0 0 1,0 1-1,0-1 0,0 0 0,0 0 1,0 1-1,0-1 0,0 0 1,-1 1-1,1-1 0,0 0 0,-2 22 582,-11 19-203,-1-1 0,-3-1 0,0 0 0,-36 55 0,25-44-145,-29 56-120,88-171-9513,-11 21 3432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3.595"/>
    </inkml:context>
    <inkml:brush xml:id="br0">
      <inkml:brushProperty name="width" value="0.025" units="cm"/>
      <inkml:brushProperty name="height" value="0.025" units="cm"/>
    </inkml:brush>
  </inkml:definitions>
  <inkml:trace contextRef="#ctx0" brushRef="#br0">0 1 10922,'0'0'4132,"6"67"-2722,-5-31-514,3 9-127,0 3-449,1 0-191,6-3-65,5-7-32,0-6-32,2-10-321,-2-6 161,0-8 96,-7-5-641,0-3-1473,-9-8-5893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3.956"/>
    </inkml:context>
    <inkml:brush xml:id="br0">
      <inkml:brushProperty name="width" value="0.025" units="cm"/>
      <inkml:brushProperty name="height" value="0.025" units="cm"/>
    </inkml:brush>
  </inkml:definitions>
  <inkml:trace contextRef="#ctx0" brushRef="#br0">72 290 2915,'0'0'7014,"-49"-19"-4964,35 14 929,5 3-384,9 1-1218,0 0-544,18-3-417,12 1 97,4-1-225,4-3-192,6-1-96,1-2-1762,-6 0-1889,-5-2-2051</inkml:trace>
  <inkml:trace contextRef="#ctx0" brushRef="#br0" timeOffset="1">388 0 13293,'0'0'3021,"0"10"-2471,0 312 4153,-1-320-4675,1 0 0,0-1-1,0 1 1,0 0 0,0-1 0,0 1 0,1-1-1,-1 1 1,0 0 0,1-1 0,-1 1 0,1-1-1,0 1 1,-1-1 0,1 1 0,0-1 0,0 1-1,0-1 1,0 0 0,0 0 0,0 1 0,0-1-1,1 0 1,-1 0 0,0 0 0,1 0 0,-1 0-1,2 0 1,1 0 29,1 0 0,-1 0 0,0-1 1,1 0-1,-1 0 0,1 0 0,-1 0 0,0-1 0,9-1 0,40-16-1554,-21-2-5312,-16 4-1679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4.334"/>
    </inkml:context>
    <inkml:brush xml:id="br0">
      <inkml:brushProperty name="width" value="0.025" units="cm"/>
      <inkml:brushProperty name="height" value="0.025" units="cm"/>
    </inkml:brush>
  </inkml:definitions>
  <inkml:trace contextRef="#ctx0" brushRef="#br0">95 26 15439,'0'0'1158,"-9"10"-726,0-1-328,1 1 0,0 0-1,1 0 1,0 1-1,1 0 1,0 0-1,0 0 1,1 1 0,-3 12-1,4-10 115,0 1 0,1-1 0,1 1 1,0 0-1,1 0 0,2 28 0,-1-42-191,0 0 0,0 0 1,1 0-1,-1 0 0,0 0 1,1 1-1,-1-1 0,1 0 0,-1 0 1,1 0-1,-1 0 0,1 0 0,0-1 1,0 1-1,-1 0 0,1 0 1,0 0-1,0 0 0,0-1 0,0 1 1,0-1-1,0 1 0,0 0 0,2 0 1,0 0 51,-1-1 0,1 1 0,0-1 0,1 1 0,-1-1 0,0 0 0,0 0 0,0-1 0,4 0 0,2 0 102,0-2 1,0 1 0,-1-1 0,1 0 0,12-7-1,-11 3-56,0 1-1,-1-2 0,1 0 0,-2 0 1,1 0-1,-1-1 0,0 0 0,-1-1 1,12-20-1,-15 25 3,-1-2 0,0 1-1,0 0 1,-1-1 0,0 1 0,0-1-1,0 1 1,-1-1 0,0 0 0,0 0 0,-1 0-1,0 0 1,0 1 0,-1-1 0,0 0-1,0 0 1,0 0 0,-5-12 0,5 16-161,-1 0-1,1 1 1,0-1 0,-1 0 0,0 1 0,0-1-1,0 1 1,0-1 0,0 1 0,0 0 0,0 0-1,-1 0 1,1 0 0,-1 0 0,1 1 0,-1-1-1,0 1 1,0 0 0,0 0 0,0 0 0,0 0-1,0 0 1,0 0 0,0 1 0,0 0 0,0-1-1,0 1 1,0 0 0,0 1 0,0-1-1,0 1 1,0-1 0,0 1 0,0 0 0,0 0-1,-5 2 1,1 0-394,0 0-1,0 0 1,1 1-1,-1 0 1,1 0-1,0 0 1,0 1-1,1 0 1,-1 0 0,1 1-1,0-1 1,1 1-1,-1 0 1,-4 9-1,7-10-619,0 1-1,0 0 1,0-1 0,1 1 0,-1 0-1,1 0 1,0 9 0,1 8-8006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4.680"/>
    </inkml:context>
    <inkml:brush xml:id="br0">
      <inkml:brushProperty name="width" value="0.025" units="cm"/>
      <inkml:brushProperty name="height" value="0.025" units="cm"/>
    </inkml:brush>
  </inkml:definitions>
  <inkml:trace contextRef="#ctx0" brushRef="#br0">1 0 13741,'0'0'10378,"48"53"-9706,-20-37-511,3 2-97,3-1-449,-9 4-1633,-4-6-1057,-9-6-5541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5.543"/>
    </inkml:context>
    <inkml:brush xml:id="br0">
      <inkml:brushProperty name="width" value="0.025" units="cm"/>
      <inkml:brushProperty name="height" value="0.025" units="cm"/>
    </inkml:brush>
  </inkml:definitions>
  <inkml:trace contextRef="#ctx0" brushRef="#br0">200 52 4004,'0'0'5552,"5"-7"-1869,23-37 1704,-34 60-2131,-2 8-3411,-74 116 348,49-87 220,2 1-1,-37 91 1,67-144-418,1 1 1,-1 0-1,0-1 0,1 1 1,-1 0-1,1 0 0,0-1 1,0 1-1,-1 0 0,1 0 1,0 0-1,0 0 0,1-1 1,0 5-1,-1-6-19,0 0 0,1 1 0,-1-1 1,0 0-1,1 1 0,-1-1 0,1 0 0,-1 1 0,1-1 0,-1 0 0,1 0 1,-1 1-1,1-1 0,-1 0 0,1 0 0,-1 0 0,1 0 0,-1 0 0,1 0 1,-1 0-1,1 0 0,-1 0 0,1 0 0,-1 0 0,1 0 0,-1 0 0,1 0 1,-1 0-1,1-1 0,-1 1 0,1 0 0,6-3-240,-1 0-1,0-1 1,0 1-1,0-1 1,-1 0-1,6-5 1,6-8-1596,-2 0 0,0 0 0,-1-2 0,20-34 0,-7 6-2619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5.903"/>
    </inkml:context>
    <inkml:brush xml:id="br0">
      <inkml:brushProperty name="width" value="0.025" units="cm"/>
      <inkml:brushProperty name="height" value="0.025" units="cm"/>
    </inkml:brush>
  </inkml:definitions>
  <inkml:trace contextRef="#ctx0" brushRef="#br0">166 0 7687,'0'0'7319,"-2"9"-6507,-2 6-641,1 1 1,1 0-1,0-1 0,1 1 1,1 0-1,1 0 1,0-1-1,1 1 1,0 0-1,1-1 1,1 1-1,1-1 1,0 0-1,1-1 0,0 1 1,16 23-1,-12-17-392,-5-7-1342,-7-8-4361,-7-5 858</inkml:trace>
  <inkml:trace contextRef="#ctx0" brushRef="#br0" timeOffset="1">0 188 10666,'0'0'9673,"48"-16"-9481,-7 18-95,11-2-194,2 0-2145,-2 0-2626,-6-12-3044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6.397"/>
    </inkml:context>
    <inkml:brush xml:id="br0">
      <inkml:brushProperty name="width" value="0.025" units="cm"/>
      <inkml:brushProperty name="height" value="0.025" units="cm"/>
    </inkml:brush>
  </inkml:definitions>
  <inkml:trace contextRef="#ctx0" brushRef="#br0">263 2 11082,'0'0'1687,"-11"-1"262,10 1-1938,-4 0 126,-1-1-1,0 1 1,1 0 0,-1 0 0,0 1 0,1 0 0,-1 0-1,1 0 1,-1 1 0,1-1 0,-1 1 0,1 1-1,0-1 1,0 1 0,0 0 0,0 0 0,1 0 0,-7 7-1,-4 5 158,1 1 0,0 0-1,2 1 1,0 0-1,1 1 1,0 1 0,2 0-1,0 0 1,1 1 0,1 0-1,1 0 1,1 1-1,1-1 1,-2 25 0,6-42-277,-1 0 0,2 1 0,-1-1 0,0 0 0,1 0 0,-1 1 0,1-1 0,0 0 0,0 0 0,0 0 0,0 0 0,1 0 0,-1 0 1,1 0-1,0 0 0,0-1 0,0 1 0,0-1 0,0 1 0,1-1 0,-1 0 0,5 3 0,-3-2 1,1 0 0,0-1 1,0 0-1,0 0 0,0-1 0,0 1 0,0-1 0,0 0 0,1 0 0,-1-1 1,0 0-1,0 1 0,8-2 0,-8 0 46,1 0 0,0 0 0,0 0 0,0-1 1,-1 1-1,1-1 0,-1-1 0,1 1 0,-1-1 0,0 0 1,0 0-1,5-5 0,-7 6 37,-1 0 1,1-1 0,-1 0-1,1 0 1,-1 1 0,0-1-1,0-1 1,-1 1-1,1 0 1,0 0 0,-1-1-1,0 1 1,0-1-1,0 1 1,0-1 0,-1 1-1,1-1 1,-1 1-1,0-1 1,-1-6 0,1 8-58,-1 0 0,1 0 0,-1 0 1,0 0-1,1 0 0,-1 0 0,0 1 1,0-1-1,-1 0 0,1 1 0,0-1 0,-1 0 1,1 1-1,-1 0 0,1-1 0,-1 1 1,1 0-1,-1 0 0,0 0 0,0 0 1,0 0-1,1 0 0,-3 0 0,-37-10-99,38 11-130,10-1-52,-5 1 192,5-1 1,-1 0 0,1 0 0,-1-1 1,0 0-1,1 0 0,-1 0 0,0-1 0,7-4 1,-7 3-26,-1 2 1,1-1 0,-1 0-1,1 1 1,0 0 0,0 1-1,0-1 1,11 0 0,-17 3 49,1-1-1,0 1 1,0 0 0,-1 0-1,1 0 1,-1 0 0,1 0-1,-1 0 1,1 0 0,-1 0 0,0 1-1,0-1 1,1 0 0,-1 0-1,0 0 1,0 0 0,0 0-1,0 0 1,0 0 0,0 1 0,0-1-1,-1 2 1,-3 31 191,-11 13 40,11-37-255,0 1 0,0 0-1,1 0 1,1 0-1,-2 18 1,4-29-105,0 0 0,0 0 0,0-1 0,0 1 0,0 0 0,0 0 0,0-1 0,0 1 0,0 0 0,0 0 0,1 0 0,-1-1 0,0 1 0,0 0-1,0 0 1,0 0 0,0-1 0,1 1 0,-1 0 0,0 0 0,0 0 0,0 0 0,0-1 0,1 1 0,-1 0 0,0 0 0,0 0 0,1 0 0,-1 0 0,0 0 0,0 0 0,0 0 0,1-1 0,-1 1 0,0 0 0,0 0 0,1 0 0,-1 0 0,0 0 0,0 0 0,1 1 0,-1-1 0,0 0 0,0 0 0,1 0 0,-1 0 0,0 0 0,0 0 0,0 0 0,1 0 0,-1 0 0,0 1 0,0-1 0,0 0 0,1 0 0,-1 0 0,0 0 0,0 1 0,0-1 0,0 0 0,0 0 0,0 0 0,1 1 0,-1-1 0,0 0 0,0 0 0,0 1 0,0-1 0,9-14-9231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6.584"/>
    </inkml:context>
    <inkml:brush xml:id="br0">
      <inkml:brushProperty name="width" value="0.025" units="cm"/>
      <inkml:brushProperty name="height" value="0.025" units="cm"/>
    </inkml:brush>
  </inkml:definitions>
  <inkml:trace contextRef="#ctx0" brushRef="#br0">68 0 10858,'0'0'11675,"-9"12"-10938,6-8-691,-3 3 138,0 1 0,0 0 0,1 0 1,0 1-1,0-1 0,1 1 0,0 0 0,1 0 0,0 1 0,0-1 0,1 1 1,-1 9-1,3-16-141,-1 0 1,1 0-1,1 0 0,-1 1 1,0-1-1,1 0 1,-1 0-1,1 0 0,0 0 1,0 0-1,0-1 1,1 1-1,-1 0 1,1 0-1,-1-1 0,5 6 1,-4-7-35,0 0 0,-1 0 0,1 0 0,0 0 0,0 0 0,0 0 0,0 0 0,0-1 0,1 1 0,-1-1 0,0 1 0,0-1 0,0 0-1,0 0 1,1 0 0,-1 0 0,0 0 0,0-1 0,0 1 0,0 0 0,0-1 0,0 0 0,1 0 0,-1 1 0,3-3 0,0 0-23,0 0 1,0 0-1,0-1 0,0 0 0,0 0 0,-1 0 0,0 0 0,0 0 1,0-1-1,0 0 0,-1 0 0,0 0 0,4-8 0,-3 5-237,0 0 0,-1 0-1,0-1 1,-1 1 0,0-1 0,0 0-1,0 0 1,-1-12 0,-31 97-22,26-67 382,1 1-1,0-1 0,1 1 1,0 0-1,0 0 1,1-1-1,0 1 0,1 0 1,1 13-1,-1-22-167,0 0-1,1 0 1,-1 0-1,0 0 1,1 0-1,-1 0 1,1-1-1,-1 1 1,1 0-1,-1 0 1,1 0-1,0-1 1,-1 1 0,1 0-1,0 0 1,0-1-1,-1 1 1,1-1-1,0 1 1,0-1-1,0 1 1,0-1-1,0 0 1,0 1-1,0-1 1,0 0 0,0 0-1,0 1 1,0-1-1,0 0 1,0 0-1,0 0 1,2-1-1,0 1-461,1 0 0,-1-1 0,1 1 0,-1-1 1,1 0-1,-1 0 0,1-1 0,5-2 0,17-15-5314</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6.948"/>
    </inkml:context>
    <inkml:brush xml:id="br0">
      <inkml:brushProperty name="width" value="0.025" units="cm"/>
      <inkml:brushProperty name="height" value="0.025" units="cm"/>
    </inkml:brush>
  </inkml:definitions>
  <inkml:trace contextRef="#ctx0" brushRef="#br0">155 1 15118,'0'0'6465,"-9"7"-6246,-4 5-27,0 0 0,1 1 0,0 0 0,1 1-1,0 0 1,2 1 0,-1 0 0,2 1 0,0 0 0,1 0 0,0 1 0,2-1 0,0 1 0,0 1-1,2-1 1,0 1 0,1-1 0,1 27 0,1-40-183,0-1 0,0 0 0,1 0 1,-1 1-1,1-1 0,0 0 0,0 0 0,0 0 0,0 0 0,1 0 0,-1 0 0,1 0 1,0 0-1,0-1 0,0 1 0,0-1 0,0 1 0,1-1 0,-1 0 0,1 0 0,-1 0 1,1 0-1,0 0 0,0-1 0,-1 1 0,1-1 0,1 0 0,-1 0 0,0 0 0,0 0 1,0 0-1,0-1 0,1 1 0,-1-1 0,0 0 0,4 0 0,-3 0 10,0-1 0,-1 1 0,1-1-1,0 0 1,0 0 0,-1 0-1,1 0 1,0-1 0,-1 1 0,1-1-1,-1 0 1,0 0 0,1 0 0,-1 0-1,0-1 1,0 1 0,-1-1 0,1 0-1,0 0 1,-1 0 0,0 0 0,0 0-1,0-1 1,0 1 0,0-1 0,-1 1-1,1-1 1,-1 0 0,0 1 0,1-6-1,-2 6 27,1 1 0,-1 0-1,0 0 1,0 0 0,0 0-1,0 0 1,0 0 0,0 0-1,-1 0 1,1 0-1,-1-1 1,1 1 0,-1 0-1,0 0 1,0 1 0,0-1-1,0 0 1,0 0 0,0 0-1,0 1 1,-1-1 0,1 0-1,-1 1 1,1 0 0,-1-1-1,0 1 1,1 0 0,-1 0-1,-3-2 1,1 1-24,0 1 1,-1 0-1,1 0 0,0 0 1,0 1-1,0-1 1,-1 1-1,1 0 0,0 1 1,-1-1-1,1 1 0,0-1 1,0 1-1,-7 3 1,12-4-24,-1 0 0,1 0 0,0 0 0,-1 0 0,1 0 0,-1 0 0,1 1 0,-1-1 0,1 0 0,-1 0 0,1 1 0,-1-1 0,1 0 0,-1 1 0,1-1 0,-1 1 0,1-1 0,-1 1 0,0-1 0,1 0 0,-1 1 0,0-1 0,1 1 0,-1 0 0,0-1 0,0 1 0,1-1 0,-1 1 0,0-1 0,0 1 0,0 0 0,0-1 0,0 1 1,0-1-1,0 1 0,0-1 0,0 1 0,0 0 0,0-1 0,0 1 0,-1-1 0,1 1 0,0-1 0,0 1 0,-1 0 0,1-1 0,0 1 0,0-1 0,-1 1 0,1-1 0,-1 0 0,1 1 0,0-1 0,-1 1 0,1-1 0,-1 0 0,1 1 0,-1-1 0,1 0 0,-1 0 0,0 1 0,1-1 0,-1 0 0,0 0 0,13 0-10,-1-1 1,1 0-1,-1-1 0,1 0 0,-1-1 0,0-1 0,0 1 0,0-2 0,-1 0 0,1 0 0,-1 0 0,12-10 0,5-1-393,-36 37 446,0 0 0,-9 34 0,14-43-100,2 0 0,-1 0 0,1 0 1,1 1-1,0 17 0,6-19-2958,2-9-2048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8.852"/>
    </inkml:context>
    <inkml:brush xml:id="br0">
      <inkml:brushProperty name="width" value="0.025" units="cm"/>
      <inkml:brushProperty name="height" value="0.025" units="cm"/>
    </inkml:brush>
  </inkml:definitions>
  <inkml:trace contextRef="#ctx0" brushRef="#br0">7 176 3683,'-6'1'8379,"12"-1"-3290,31 0-1752,54-5-2872,-28-3-316,116-33 0,-145 31-1554,-1-2 0,0-1 0,0-2 1,57-35-1,-60 27-2508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49.181"/>
    </inkml:context>
    <inkml:brush xml:id="br0">
      <inkml:brushProperty name="width" value="0.025" units="cm"/>
      <inkml:brushProperty name="height" value="0.025" units="cm"/>
    </inkml:brush>
  </inkml:definitions>
  <inkml:trace contextRef="#ctx0" brushRef="#br0">1 12 8232,'0'0'8221,"8"-1"-7180,33-4-514,0 2 0,0 1 0,50 5 1,-88-3-531,0 0 1,0 1-1,-1-1 1,1 1 0,0 0-1,0 0 1,0 0-1,-1 0 1,1 0 0,-1 1-1,1-1 1,-1 1-1,1-1 1,-1 1 0,0 0-1,0 0 1,0 0-1,0 0 1,0 1 0,2 2-1,-2-1 15,0 0 1,-1 0-1,0 0 0,1 1 0,-2-1 0,1 0 1,0 0-1,-1 1 0,0-1 0,0 0 0,0 1 1,-1 5-1,-2 7 102,-1 1 1,-1 0-1,-1-1 1,0 0-1,-12 23 1,-11 18-482,-3-1 1,-73 99-1,89-139-3220,8-14-4116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0.365"/>
    </inkml:context>
    <inkml:brush xml:id="br0">
      <inkml:brushProperty name="width" value="0.025" units="cm"/>
      <inkml:brushProperty name="height" value="0.025" units="cm"/>
    </inkml:brush>
  </inkml:definitions>
  <inkml:trace contextRef="#ctx0" brushRef="#br0">47 206 6758,'0'0'12167,"-3"10"-11676,-5 17-225,-2 7 8,2-1 0,-9 70 1,16-101-263,1 1 0,0-1 0,0 1 0,0-1 0,1 0 0,-1 1 0,0-1 1,1 0-1,0 0 0,-1 1 0,1-1 0,0 0 0,0 0 0,0 0 0,1 0 0,-1 0 0,0 0 0,1 0 1,-1 0-1,1-1 0,0 1 0,-1 0 0,1-1 0,0 1 0,0-1 0,0 0 0,0 0 0,0 0 1,0 0-1,1 0 0,-1 0 0,0-1 0,0 1 0,1 0 0,-1-1 0,0 0 0,1 0 0,-1 0 1,1 0-1,-1 0 0,0 0 0,4-1 0,5 0 28,-1-1 0,0 0 0,0-1 0,0 0 0,-1 0 0,1-1 0,-1 0 1,16-10-1,-15 7-15,0 0 0,-1-2 0,0 1 0,0-1 0,-1 0 0,0-1 0,-1 1 0,0-2 0,0 1 0,-1-1 0,-1 0 0,0 0 0,0-1 0,-1 1 0,5-21 0,-26 58 44,12-14-25,1 1 0,0 0 0,1 0-1,0 0 1,-1 19 0,4-30-22,0 0 1,0 1-1,0-1 1,0 0-1,0 1 1,0-1-1,1 0 0,-1 1 1,1-1-1,-1 0 1,1 0-1,0 0 1,0 1-1,0-1 1,0 0-1,0 0 1,1 0-1,-1-1 0,1 1 1,-1 0-1,1 0 1,0-1-1,-1 1 1,1-1-1,0 1 1,0-1-1,0 0 1,0 0-1,0 0 0,0 0 1,1 0-1,-1 0 1,0-1-1,0 1 1,1-1-1,-1 0 1,4 1-1,1-1 49,0 1-1,0-1 1,0 0 0,0-1-1,0 0 1,0 0 0,-1-1-1,1 1 1,0-1 0,-1-1-1,1 1 1,-1-1 0,0-1-1,0 1 1,0-1 0,0 0-1,0 0 1,-1 0 0,0-1-1,0 0 1,0 0 0,-1 0-1,1-1 1,-1 0 0,-1 0-1,1 0 1,-1 0 0,0 0-1,0 0 1,-1-1 0,0 0-1,0 1 1,0-1 0,-1 0-1,0 0 1,0 0 0,-1-8-1,0 12-18,1-12 74,-1-1 0,0 1 0,-4-17 0,4 30-123,0 0 1,0 0-1,0-1 1,-1 1-1,1 0 1,-1 0-1,1 0 1,-1 0-1,0 0 1,0 0-1,0 0 1,0 0-1,0 0 1,0 0-1,-1 1 1,1-1-1,-1 0 1,1 1-1,-1-1 1,1 1-1,-1 0 1,0-1-1,0 1 1,0 0-1,0 0 1,0 0-1,0 0 1,0 1-1,0-1 1,0 0-1,-3 0 1,4 1-6,0 0 1,0 0 0,0 1 0,0-1 0,0 0 0,0 0 0,0 1 0,0-1 0,0 0-1,0 1 1,1-1 0,-1 1 0,0-1 0,0 1 0,0 0 0,1-1 0,-1 1 0,0 0 0,1-1-1,-1 1 1,0 0 0,1 0 0,-1 0 0,1 0 0,-1-1 0,1 1 0,0 0 0,-1 0-1,1 0 1,0 0 0,0 0 0,0 0 0,-1 0 0,1 0 0,0 0 0,0 0 0,0 0-1,1 0 1,-1 0 0,0 0 0,0 0 0,0 0 0,1 0 0,-1 0 0,1 0 0,0 1-1,0 1 2,-1 0 0,1 0 0,1-1 0,-1 1 0,0 0 0,1 0 0,-1-1 0,1 1 0,0-1 0,0 1 0,0-1 0,0 0-1,0 0 1,1 0 0,2 2 0,2-1 8,0 0 0,0-1-1,0 0 1,0-1 0,0 1 0,0-1-1,1-1 1,-1 1 0,0-1 0,1-1-1,-1 1 1,0-1 0,1 0-1,-1-1 1,0 0 0,0 0 0,11-5-1,-13 4-1,0 1-1,0-1 1,-1 0 0,0 0-1,1 0 1,-1 0-1,0-1 1,-1 0-1,1 1 1,-1-1-1,1-1 1,-1 1-1,0-1 1,-1 1-1,1-1 1,-1 0-1,0 0 1,0 0 0,-1 0-1,1 0 1,-1 0-1,0 0 1,0 0-1,-1-9 1,0 14-9,1-1-1,-1 0 1,0 1 0,0-1-1,0 1 1,0-1 0,0 1 0,0-1-1,0 1 1,0-1 0,0 1 0,0-1-1,0 1 1,0-1 0,-1 1-1,1-1 1,0 1 0,0-1 0,-1 1-1,1-1 1,0 1 0,0-1 0,-1 1-1,1-1 1,-1 1 0,1 0-1,0-1 1,-1 1 0,1 0 0,-1-1-1,1 1 1,-1 0 0,1-1 0,-1 1-1,1 0 1,-1 0 0,1 0-1,-1 0 1,1-1 0,-1 1 0,1 0-1,-1 0 1,1 0 0,-1 0 0,1 0-1,-1 0 1,1 0 0,-1 1-1,0-1 1,1 0 0,-1 0 0,1 0-1,-1 0 1,1 1 0,-1-1 0,1 0-1,-1 1 1,-26 21-208,22-15 206,0 1 0,0-1-1,1 1 1,0 0 0,1 0-1,0 0 1,0 1 0,1-1-1,0 1 1,0 0 0,1-1-1,0 1 1,0 14 0,2-21 6,0 0 0,0-1-1,0 1 1,0-1 0,0 1 0,0 0 0,1-1 0,-1 0 0,0 1 0,1-1 0,-1 0 0,1 0 0,-1 0 0,1 0-1,0 0 1,-1 0 0,1 0 0,0 0 0,0-1 0,0 1 0,-1-1 0,1 1 0,0-1 0,0 0 0,0 0 0,0 0-1,0 0 1,0 0 0,3-1 0,61-4 62,-57 2-80,-1 0 0,1-1 0,-1 1 0,1-2 0,13-8 0,-15 8-16,0 0 1,0 1-1,1 0 0,0 0 1,0 1-1,14-4 0,-22 8 27,1-1 0,0 1-1,0-1 1,-1 1 0,1-1-1,-1 1 1,1-1 0,0 1-1,-1 0 1,1-1 0,-1 1-1,1 0 1,-1 0 0,0-1-1,1 1 1,-1 0 0,0 0-1,0-1 1,1 1-1,-1 0 1,0 0 0,0 0-1,0 0 1,0 0 0,0-1-1,0 1 1,0 0 0,0 0-1,-1 1 1,1 38-238,0-31 214,0-8 35,0 1 1,-1-1-1,1 1 1,0-1-1,0 1 1,1-1-1,-1 1 0,0-1 1,0 0-1,1 1 1,-1-1-1,1 1 1,-1-1-1,1 0 1,0 0-1,-1 1 0,1-1 1,0 0-1,0 0 1,0 0-1,0 0 1,0 0-1,0 0 0,0 0 1,0 0-1,3 1 1,-3-2-1,1 0 1,-1 0 0,0 0-1,1 0 1,-1 0-1,0-1 1,1 1 0,-1 0-1,0-1 1,0 1 0,1-1-1,-1 0 1,0 1-1,0-1 1,0 0 0,0 0-1,0 1 1,0-1-1,0 0 1,0 0 0,0 0-1,0-1 1,0 1 0,-1 0-1,1 0 1,0 0-1,-1 0 1,1-3 0,6-13 15,0 0 0,-2-1 0,0 1 0,-1-1 0,-1 0 0,-1-1 0,0-26 0,8-48 46,-9 93-76,-1-1 1,0 0 0,0 0-1,1 1 1,-1-1 0,1 0 0,-1 0-1,1 1 1,-1-1 0,1 0 0,-1 1-1,1-1 1,0 1 0,-1-1 0,1 1-1,0-1 1,-1 1 0,1-1 0,0 1-1,0 0 1,-1-1 0,1 1 0,0 0-1,0 0 1,0-1 0,-1 1 0,2 0-1,30-1-565,-29 2 59,0-1 1,1 0-1,-1 0 0,0 0 1,0 0-1,0-1 0,0 1 1,0-1-1,3-1 0,-3-3-3222,-3-3-2044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0.708"/>
    </inkml:context>
    <inkml:brush xml:id="br0">
      <inkml:brushProperty name="width" value="0.025" units="cm"/>
      <inkml:brushProperty name="height" value="0.025" units="cm"/>
    </inkml:brush>
  </inkml:definitions>
  <inkml:trace contextRef="#ctx0" brushRef="#br0">1 0 11691,'0'0'4068,"48"29"-6598,-14-20-1987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1.560"/>
    </inkml:context>
    <inkml:brush xml:id="br0">
      <inkml:brushProperty name="width" value="0.025" units="cm"/>
      <inkml:brushProperty name="height" value="0.025" units="cm"/>
    </inkml:brush>
  </inkml:definitions>
  <inkml:trace contextRef="#ctx0" brushRef="#br0">107 270 2787,'0'0'8888,"3"-8"-5397,6-25-1291,-9 33-2153,0-1 0,0 1 0,0-1 0,0 1 0,0-1 0,0 1-1,-1-1 1,1 1 0,0-1 0,0 1 0,0 0 0,-1-1 0,1 1 0,0 0 0,-1-1 0,1 1 0,0 0 0,-1-1 0,1 1 0,-1 0 0,1-1 0,0 1 0,-1 0 0,1 0 0,-1 0 0,1-1 0,-1 1 0,1 0 0,-1 0-1,1 0 1,0 0 0,-1 0 0,1 0 0,-1 0 0,1 0 0,-1 0 0,1 0 0,-1 0 0,1 0 0,-1 0 0,1 0 0,-1 1 0,1-1 0,-1 0 0,1 0 0,0 0 0,-1 1 0,1-1 0,-1 0 0,1 1 0,0-1 0,-1 1-1,-23 10 295,17-5-263,1-1 0,-1 1 0,1 0 0,1 1 0,-1 0 1,1-1-1,1 2 0,-1-1 0,1 0 0,0 1 0,1 0 0,0 0 0,0 0 0,1 0 0,-3 14 0,5-21-64,0 0 1,0-1-1,-1 1 0,1 0 0,0 0 0,0 0 1,0 0-1,0-1 0,0 1 0,0 0 0,0 0 1,1 0-1,-1 0 0,0-1 0,0 1 0,1 0 1,-1 0-1,0 0 0,1-1 0,-1 1 0,1 0 1,-1-1-1,1 1 0,-1 0 0,1-1 0,0 1 1,-1-1-1,1 1 0,0-1 0,-1 1 0,2 0 1,0-1 16,0 1 0,1-1 0,-1 0 0,0 0 0,0 0 0,0 0 0,0 0 0,1 0 0,-1 0 0,0-1 0,0 1 1,2-2-1,6-1 88,0-1 1,0-1 0,0 0 0,10-7 0,-4 2-5,-1-2 0,-1 0 1,0-1-1,0 0 0,-1-1 1,-1-1-1,-1 0 0,0 0 0,0-1 1,-2-1-1,0 0 0,-1 0 1,-1 0-1,0-1 0,-1 0 1,-1-1-1,-1 1 0,-1-1 1,2-32-1,-5 51-111,0 0 0,0 0 0,0 0 0,1 0 1,-1-1-1,0 1 0,0 0 0,0 0 0,0 0 0,0 0 1,0-1-1,0 1 0,0 0 0,0 0 0,0 0 0,0-1 0,0 1 1,0 0-1,0 0 0,0 0 0,0-1 0,0 1 0,0 0 0,0 0 1,0 0-1,0-1 0,0 1 0,-1 0 0,1 0 0,0 0 1,0 0-1,0-1 0,0 1 0,0 0 0,0 0 0,-1 0 0,1 0 1,0 0-1,0 0 0,0 0 0,0-1 0,-1 1 0,1 0 0,0 0 1,0 0-1,0 0 0,-1 0 0,1 0 0,0 0 0,0 0 1,0 0-1,-1 0 0,1 0 0,0 0 0,-9 12 65,-7 20-46,12-17 62,0 0 0,1 0 0,0 0 0,1 1 0,1-1 0,1 0-1,0 1 1,1-1 0,0 1 0,7 27 0,-6-36-100,0-1 0,1 1-1,0-1 1,0 0 0,0 0 0,1 0 0,0 0-1,0 0 1,0-1 0,1 0 0,-1 0-1,1 0 1,1-1 0,-1 1 0,1-1 0,-1 0-1,1-1 1,1 1 0,-1-1 0,0-1 0,1 1-1,-1-1 1,1 0 0,0 0 0,-1-1 0,11 1-1,-10-1-660,0 0 0,0-1 0,-1 1 0,1-1 0,0-1 0,0 1 1,13-4-1,7-12-6387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2.313"/>
    </inkml:context>
    <inkml:brush xml:id="br0">
      <inkml:brushProperty name="width" value="0.025" units="cm"/>
      <inkml:brushProperty name="height" value="0.025" units="cm"/>
    </inkml:brush>
  </inkml:definitions>
  <inkml:trace contextRef="#ctx0" brushRef="#br0">1 273 4036,'0'0'6502,"7"-12"-3934,8-8-1671,2 0 1,0 1 0,1 1-1,1 0 1,0 2-1,36-23 1,-43 31-546,-4 2-131,1 0 0,0 1 0,0 0 0,0 0-1,1 1 1,-1 0 0,16-3 0,-25 7-215,1 0 0,-1 0 0,0-1 0,1 1 0,-1 0 0,1 0 0,-1 0 0,1 0 0,-1 0 0,1 0-1,-1 1 1,0-1 0,1 0 0,-1 0 0,1 0 0,-1 0 0,1 0 0,-1 1 0,0-1 0,1 0 0,-1 0 0,0 1-1,1-1 1,-1 0 0,0 0 0,1 1 0,-1-1 0,0 0 0,0 1 0,1-1 0,-1 1 0,0-1 0,0 0 0,0 1-1,1-1 1,-1 1 0,0 0 0,-2 21 380,-15 24 338,2-16-390,9-20-243,0 1 1,1 0-1,0 0 1,1 1 0,0-1-1,1 1 1,0 0-1,0 0 1,0 22-1,3-33-81,0 1 0,1-1 0,-1 0 0,1 0 0,-1 0 0,1 0 0,-1 0 1,1 0-1,0 0 0,0 0 0,-1 0 0,1 0 0,0 0 0,0 0 0,0-1 0,0 1 0,0 0 0,0 0 0,0-1 0,0 1 0,0-1 0,1 1 0,-1-1 0,0 0 0,0 1 0,0-1 1,1 0-1,-1 0 0,0 0 0,0 0 0,0 0 0,1 0 0,-1 0 0,0 0 0,0 0 0,1-1 0,1 0 0,4 0 88,1 0 1,-1-1-1,0 0 0,1-1 0,6-3 1,9-6-70,-2-2 0,0 0 1,0-2-1,-1 0 1,-1-1-1,-1-1 0,0 0 1,-2-2-1,0 0 0,-1-1 1,23-41-1,-24 24-339,-46 88-218,28-43 573,0 0 0,1 0 0,0 0 1,1 1-1,0-1 0,0 1 0,0 0 0,1 0 0,0-1 1,1 1-1,0 0 0,1 12 0,0-18-31,0-1 0,1 1 0,-1-1 0,0 1-1,1-1 1,0 0 0,-1 0 0,1 1 0,-1-1 0,1 0 0,0 0 0,0-1-1,0 1 1,0 0 0,0 0 0,0-1 0,-1 0 0,1 1 0,0-1 0,0 0-1,1 0 1,-1 0 0,0 0 0,0 0 0,0 0 0,2-1 0,4 0 70,1 0 0,0 0 0,-1-1 0,17-6 1,-11 1-56,1 0 0,-1-2 0,-1 0 0,1 0 0,-1-1 1,-1-1-1,0 0 0,-1-1 0,0 0 0,0-1 1,-2 0-1,1 0 0,-2-1 0,11-23 0,-24 49-318,0 0 0,0 0-1,1 1 1,0-1 0,1 1-1,1 0 1,0 0 0,1 0-1,0 24 1,10-17-3517,10-8-2889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3.270"/>
    </inkml:context>
    <inkml:brush xml:id="br0">
      <inkml:brushProperty name="width" value="0.025" units="cm"/>
      <inkml:brushProperty name="height" value="0.025" units="cm"/>
    </inkml:brush>
  </inkml:definitions>
  <inkml:trace contextRef="#ctx0" brushRef="#br0">17 202 3972,'0'0'7431,"-3"9"-3641,-9 27-1233,12-36-2481,-1 1 0,1 0-1,0 0 1,0 0 0,0 0 0,0-1-1,0 1 1,0 0 0,0 0 0,0 0-1,0 0 1,0-1 0,0 1 0,0 0-1,1 0 1,-1 0 0,0-1 0,1 1-1,-1 0 1,0 0 0,1-1 0,-1 1-1,1 0 1,-1-1 0,1 1 0,0 0-1,-1-1 1,1 1 0,-1-1 0,1 1-1,0-1 1,0 0 0,-1 1-1,1-1 1,0 1 0,0-1 0,-1 0-1,1 0 1,0 0 0,0 1 0,1-1-1,38 1 915,-32-1-613,12-2-186,1 0-1,-1-2 0,0-1 0,0 0 0,0-1 1,-1-1-1,0-1 0,0-1 0,-1 0 0,0-2 0,-1 0 1,0-1-1,-1 0 0,0-1 0,17-20 0,-29 29-160,0-1 0,0 0 0,-1 0 0,0 0 0,0-1 0,0 1 0,-1-1 0,0 0 0,0 1 0,0-1 0,1-12 0,-3 17-42,0-1 0,0 0 1,0 0-1,0 0 0,0 0 0,-1 0 0,1 0 1,-1 0-1,1 0 0,-1 1 0,0-1 0,0 0 0,1 0 1,-1 1-1,0-1 0,-1 1 0,1-1 0,0 1 0,0-1 1,-1 1-1,1-1 0,-1 1 0,1 0 0,-1 0 0,1 0 1,-1 0-1,0 0 0,1 0 0,-1 1 0,0-1 0,0 0 1,0 1-1,0-1 0,0 1 0,1 0 0,-1 0 1,0 0-1,-4 0 0,-1 0-29,0 1 0,-1 0 1,1 0-1,0 0 0,0 1 0,0 0 1,0 1-1,0-1 0,1 1 0,-1 1 0,1-1 1,-1 1-1,1 0 0,1 1 0,-1-1 1,0 1-1,1 0 0,0 1 0,0-1 1,1 1-1,0 0 0,-6 10 0,5-8 45,0 0 0,1 0 0,0 0 0,0 1 0,1 0 1,0-1-1,0 1 0,1 0 0,0 0 0,1 1 0,0-1 0,1 0 0,0 0 0,0 1 0,1-1 0,0 0 0,4 17 0,-4-24-7,0 1 0,0 0 0,1 0 0,-1-1 0,1 1 0,0-1 0,0 1 0,0-1 0,0 0 0,0 0 0,0 0 0,1 0 0,-1 0 0,1 0 0,-1-1 0,1 1 0,3 1 0,0-1 8,0 0 0,0 0 1,0-1-1,0 0 1,0 0-1,1 0 1,-1-1-1,7 0 0,-1-1 10,1 0 0,-1-1 0,1 0-1,-1-1 1,0-1 0,0 0-1,22-10 1,-19 5-19,-1-1 0,0 0-1,0-1 1,-1 0 0,0-1 0,-1-1-1,-1 0 1,0 0 0,-1-1-1,0-1 1,-1 0 0,0 0 0,-2 0-1,10-27 1,-16 33-453,-9 19 348,-9 24 173,15-26-46,0 0 0,0-1-1,1 1 1,0 0 0,1-1-1,0 15 1,0-20-15,0 1 0,1-1 0,-1 0 0,1 0 0,0 0 0,-1 0 0,1 0 0,0 0 0,0 0 0,0-1 0,0 1 0,1 0 0,-1 0 0,0-1 0,1 1 0,-1-1 0,1 1 0,0-1 0,-1 0 0,1 1 0,0-1 0,0 0 0,0 0 0,-1 0 0,1-1 0,0 1 0,1 0 0,-1-1 0,2 1 0,8 0 23,0 0 0,-1-1 0,1 0 0,0-1 0,-1 0 0,1-1 0,-1-1 0,1 0 1,-1 0-1,0-1 0,0 0 0,0-1 0,-1 0 0,0-1 0,0 0 0,0-1 0,-1 0 0,1 0 0,-2-1 0,1 0 0,-1 0 0,-1-1 1,1 0-1,-1-1 0,9-17 0,-17 28-24,1-1 1,0 1-1,0-1 1,-1 1 0,1-1-1,0 1 1,0 0-1,0-1 1,0 1-1,0-1 1,0 1-1,0-1 1,0 1 0,0-1-1,0 1 1,0-1-1,0 1 1,0 0-1,0-1 1,0 1-1,0-1 1,1 1-1,-1-1 1,0 1 0,0-1-1,1 1 1,-1-1-1,0 0 1,1 1-1,-1-1 1,0 1-1,1-1 1,-1 0 0,1 1-1,-1-1 1,1 0-1,-1 1 1,0-1-1,1 0 1,-1 0-1,1 1 1,0-1-1,-1 0 1,2 0 0,39 4 207,49-17 84,-78 10-318,-9 2-27,1-1 1,-1 1 0,1 1-1,0-1 1,-1 0 0,1 1 0,-1 0-1,1 0 1,7 1 0,-10 0 36,0-1-1,0 1 1,1 0 0,-1 1-1,0-1 1,0 0 0,0 0 0,0 0-1,0 1 1,-1-1 0,1 0-1,0 1 1,-1-1 0,1 1 0,-1-1-1,1 1 1,-1-1 0,0 1-1,1-1 1,-1 1 0,0-1 0,0 1-1,0-1 1,0 1 0,0-1-1,-1 4 1,0 5-177,0 0 0,0 0-1,-1 1 1,0-1 0,-8 19-1,10-29 8,0 0-1,0 1 1,0-1-1,0 0 0,0 0 1,0 1-1,-1-1 0,1 0 1,0 0-1,0 1 1,0-1-1,-1 0 0,1 0 1,0 0-1,0 0 1,-1 1-1,1-1 0,0 0 1,0 0-1,-1 0 0,1 0 1,0 0-1,0 0 1,-1 0-1,1 0 0,0 0 1,-1 0-1,1 0 0,0 0 1,0 0-1,-1 0 1,1 0-1,0 0 0,-1 0 1,1 0-1,-6-2-6226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3.633"/>
    </inkml:context>
    <inkml:brush xml:id="br0">
      <inkml:brushProperty name="width" value="0.025" units="cm"/>
      <inkml:brushProperty name="height" value="0.025" units="cm"/>
    </inkml:brush>
  </inkml:definitions>
  <inkml:trace contextRef="#ctx0" brushRef="#br0">0 0 8552,'0'0'8969,"34"49"-11628,-12-33-1633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3.964"/>
    </inkml:context>
    <inkml:brush xml:id="br0">
      <inkml:brushProperty name="width" value="0.025" units="cm"/>
      <inkml:brushProperty name="height" value="0.025" units="cm"/>
    </inkml:brush>
  </inkml:definitions>
  <inkml:trace contextRef="#ctx0" brushRef="#br0">1 68 4132,'0'0'16031,"9"6"-14600,-8-5-1397,2 2 84,0-1 0,0 0 0,-1 0 0,1 0 0,0 0-1,1 0 1,-1-1 0,0 1 0,0-1 0,1 0 0,-1 0 0,1 0 0,-1-1 0,1 1-1,-1-1 1,1 0 0,-1 0 0,1 0 0,-1 0 0,1-1 0,-1 1 0,1-1-1,-1 0 1,1 0 0,-1 0 0,0-1 0,0 1 0,1-1 0,-1 0 0,4-3 0,-4 3-60,0-1 1,0 0 0,0 1-1,0-1 1,-1-1 0,1 1 0,-1 0-1,0 0 1,0-1 0,0 0 0,0 1-1,-1-1 1,1 0 0,-1 1-1,0-1 1,0 0 0,0-6 0,-2 9-62,1 0 0,-1 0 0,1 0 0,-1 0 0,1 1 0,-1-1 0,0 0 0,1 0 0,-1 1 0,0-1 0,0 0-1,1 1 1,-1-1 0,0 1 0,0-1 0,0 1 0,0-1 0,0 1 0,0 0 0,0 0 0,0-1 0,0 1 0,0 0 0,0 0 0,0 0 0,0 0 0,0 0 0,0 0 0,0 0 0,0 0 0,-1 1 0,-35 6-157,33-4 155,-1 0 0,1 0 0,0 0 0,0 0 0,1 1 0,-1-1 0,1 1 0,-1 0-1,1 0 1,0 0 0,1 1 0,-1-1 0,1 1 0,0-1 0,0 1 0,0 0 0,1 0 0,0 0 0,-1 0-1,2 0 1,-2 9 0,3-12 6,0 0 0,-1 0-1,1 0 1,0 0 0,0-1-1,0 1 1,0 0 0,0-1-1,0 1 1,1-1 0,-1 1-1,1-1 1,-1 1 0,1-1-1,-1 0 1,1 0 0,0 0 0,-1 0-1,1 0 1,0 0 0,0 0-1,0-1 1,-1 1 0,1-1-1,0 1 1,0-1 0,0 0-1,0 0 1,3 0 0,71 3 156,-61-3-143,2-2-2,1 0-1,-1-1 1,1 0-1,-1-2 0,0 0 1,0-1-1,15-7 0,31-11 0,-63 24-19,1-1-1,-1 1 1,1 0 0,-1 0 0,1-1-1,-1 1 1,1 0 0,-1 0 0,1 0 0,-1 0-1,1-1 1,0 1 0,-1 0 0,1 0-1,-1 0 1,1 0 0,-1 0 0,1 1 0,0-1-1,-1 0 1,1 0 0,-1 0 0,1 0-1,-1 1 1,1-1 0,-1 0 0,1 0 0,-1 1-1,1-1 1,-1 0 0,1 1 0,-1-1-1,1 1 1,0 0 0,-2 20 184,0-20-152,1 0-1,0 1 1,-1-1-1,1 0 1,-1 0-1,1 1 1,0-1-1,0 0 1,0 0-1,0 1 1,0-1-1,0 0 1,0 0-1,0 1 1,1-1-1,-1 0 1,0 0-1,1 1 1,-1-1-1,1 0 1,-1 0-1,1 0 1,0 0-1,-1 0 1,1 0-1,0 0 1,0 0-1,0 0 1,0 0-1,0 0 1,1 1-1,8 1 68,-1-1 0,1 0 0,0-1 1,0 0-1,-1 0 0,1-1 0,0-1 0,0 1 0,0-1 0,10-3 0,13-5-208,52-20 0,13-4-266,-95 33 409,0-1 0,-1 1 0,1 0 0,0 0 0,-1 0 0,1 0 0,0 0 0,-1 1 0,1-1 0,0 1 0,-1 0 0,1-1 0,-1 1 0,1 0 0,2 2 0,10 3-1490,2-3-3718,-12-3-2714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6.947"/>
    </inkml:context>
    <inkml:brush xml:id="br0">
      <inkml:brushProperty name="width" value="0.025" units="cm"/>
      <inkml:brushProperty name="height" value="0.025" units="cm"/>
    </inkml:brush>
  </inkml:definitions>
  <inkml:trace contextRef="#ctx0" brushRef="#br0">63 1 15599,'0'0'1185,"-18"61"545,2-18 800,4 7-576,1 2 160,6-3-865,5-4-833,0-7-320,3-5-64,4-8-32,4-6-544,0-6-1122,-6-5-1184,2-4-1891,-1-4-4419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4.956"/>
    </inkml:context>
    <inkml:brush xml:id="br0">
      <inkml:brushProperty name="width" value="0.025" units="cm"/>
      <inkml:brushProperty name="height" value="0.025" units="cm"/>
    </inkml:brush>
  </inkml:definitions>
  <inkml:trace contextRef="#ctx0" brushRef="#br0">99 49 8680,'1'0'300,"-1"-1"-1,1 1 1,-1 0-1,1 0 1,0 0 0,-1 0-1,1 0 1,-1 0-1,1-1 1,-1 1-1,1 0 1,-1 1 0,1-1-1,-1 0 1,1 0-1,0 0 1,-1 0-1,1 0 1,-1 1 0,1-1-1,-1 0 1,1 0-1,-1 1 1,1-1-1,-1 0 1,0 1-1,1-1 1,-1 0 0,1 1-1,-1-1 1,0 1-1,1 0 1,-1 22 3068,-20 37-4155,13-44 1874,6-13-1077,-1 1-1,1-1 0,0 1 1,0 0-1,0-1 0,0 1 0,0 0 1,1-1-1,0 1 0,0 0 1,0 0-1,0 0 0,1-1 1,-1 1-1,2 5 0,0-7-38,0 0-1,0 1 0,0-1 1,0 0-1,1 0 1,-1-1-1,0 1 0,1 0 1,-1-1-1,1 1 1,0-1-1,-1 0 0,1 0 1,0 0-1,0 0 1,0-1-1,0 1 0,-1-1 1,6 1-1,3 1-153,0 0 0,0 0 0,0 2 0,-1-1 0,1 1 0,10 6 0,-19-9 214,0 1 1,0-1-1,1 0 0,-1 1 1,0 0-1,0-1 1,0 1-1,0 0 0,-1 0 1,1 0-1,0 0 0,-1 1 1,0-1-1,1 0 1,-1 1-1,0-1 0,0 1 1,0-1-1,-1 1 0,1-1 1,-1 1-1,1-1 0,-1 1 1,0 0-1,0-1 1,0 1-1,0 0 0,0-1 1,-1 1-1,1 0 0,-2 4 1,0-3 124,0-1 1,0 1-1,-1 0 0,1-1 1,-1 1-1,0-1 1,0 0-1,0 0 0,0 0 1,0 0-1,-1 0 1,1-1-1,-1 0 1,0 1-1,1-1 0,-1-1 1,0 1-1,-5 1 1,-3 1 257,0 0 1,0-1-1,-1 0 1,-24 2-1,32-5-434,0 1-1,0-1 0,-1 0 0,1-1 1,0 1-1,0-1 0,0 0 0,-1 0 0,1 0 1,0-1-1,-5-3 0,7 4-221,1-1 0,-1 0 0,1-1-1,0 1 1,0 0 0,0-1 0,0 1 0,0-1 0,0 0-1,1 1 1,0-1 0,-1 0 0,1 0 0,0 0 0,0 0-1,1 0 1,-1 0 0,0 0 0,1-6 0,-3-21-3893,1 1 1,1 0 0,4-38 0,-1 52 3328,0 1 1,2-1 0,5-18 0,7-2 3760,6 5 4303,-19 26-6461,1 1 0,-1 0 0,1 0 0,0 0 0,0 0 0,0 1 0,8-4 1,38-9 2186,53 6-1916,-91 8-981,53 0-956,-8 0-3408,-26-1-1515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5.335"/>
    </inkml:context>
    <inkml:brush xml:id="br0">
      <inkml:brushProperty name="width" value="0.025" units="cm"/>
      <inkml:brushProperty name="height" value="0.025" units="cm"/>
    </inkml:brush>
  </inkml:definitions>
  <inkml:trace contextRef="#ctx0" brushRef="#br0">1 72 14318,'0'0'5477,"73"-33"-7399,-45 15-3491,1-2-6919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5.700"/>
    </inkml:context>
    <inkml:brush xml:id="br0">
      <inkml:brushProperty name="width" value="0.025" units="cm"/>
      <inkml:brushProperty name="height" value="0.025" units="cm"/>
    </inkml:brush>
  </inkml:definitions>
  <inkml:trace contextRef="#ctx0" brushRef="#br0">177 1 3972,'0'0'17878,"-9"0"-17440,4 0-422,0 1 1,0-1-1,0 1 1,0 0-1,0 1 1,1-1-1,-1 1 1,1 0-1,-1 0 1,1 0-1,-1 1 1,1 0-1,0 0 0,0 0 1,1 0-1,-1 0 1,1 1-1,-1 0 1,1-1-1,0 1 1,0 0-1,-3 7 1,-4 4 267,0 1 0,1 0 0,0 0 0,-8 24 0,14-31-148,0 0-1,1 0 0,0 0 1,0 1-1,1-1 0,0 0 1,1 1-1,0-1 1,0 0-1,3 14 0,-3-21-125,1 1 0,0 0 0,0-1 0,1 1 0,-1-1 0,0 0 0,1 1 0,-1-1 0,1 0 0,0 0-1,0 0 1,0 0 0,0 0 0,0 0 0,0-1 0,0 1 0,0-1 0,1 1 0,-1-1 0,1 0 0,-1 0 0,1 0 0,0 0 0,-1 0-1,1-1 1,0 1 0,-1-1 0,1 0 0,0 0 0,0 0 0,-1 0 0,1 0 0,5-2 0,0 2 13,0-2 0,0 1 0,0-1 1,0 0-1,-1-1 0,1 0 0,-1 0 0,0-1 0,1 1 1,7-7-1,-9 5-3,-1 0 1,0-1-1,0 1 0,-1-1 1,7-10-1,-9 14-7,-1-1 1,0 1-1,0 0 0,0 0 0,0-1 1,0 1-1,0 0 0,0-1 0,-1 1 0,1-1 1,-1 1-1,0-1 0,0 1 0,0-1 1,0 1-1,0 0 0,0-1 0,-1 1 1,1-1-1,-2-2 0,1 4-3,-1-1-1,0 1 1,1-1 0,-1 1-1,0 0 1,0 0 0,0 0-1,0 0 1,0 0 0,0 0-1,0 1 1,0-1 0,-1 1-1,1-1 1,0 1 0,0 0-1,0 0 1,-5 0 0,-41 3-338,45-3 155,1 1 0,-1-1 0,1 1 0,-1-1 0,1 1 0,-1 0 0,1 0 0,-1 0 0,1 0 0,0 0 0,0 1 0,-1-1 0,1 1 0,0-1 0,0 1 0,1 0 0,-1 0 0,0 0 0,1 0 0,-1 0 0,1 0 0,-1 0 0,1 0 0,0 1 0,0-1 0,-1 5 0,2-7-14,0 1 0,0-1 0,0 1 1,0 0-1,0-1 0,0 1 0,1 0 0,-1-1 0,0 1 0,0-1 1,1 1-1,-1-1 0,1 1 0,-1-1 0,0 1 0,1-1 1,-1 1-1,1-1 0,-1 1 0,1-1 0,-1 0 0,1 1 1,-1-1-1,1 0 0,0 1 0,-1-1 0,1 0 0,-1 0 0,1 0 1,0 0-1,-1 1 0,1-1 0,0 0 0,-1 0 0,1 0 1,-1 0-1,2-1 0,20 3-5370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6.028"/>
    </inkml:context>
    <inkml:brush xml:id="br0">
      <inkml:brushProperty name="width" value="0.025" units="cm"/>
      <inkml:brushProperty name="height" value="0.025" units="cm"/>
    </inkml:brush>
  </inkml:definitions>
  <inkml:trace contextRef="#ctx0" brushRef="#br0">1 121 6086,'0'0'20627,"76"-40"-20595,-40 28 0,2-1-352,-4-2-1570,-9-3-3363,-2-5-9641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6.431"/>
    </inkml:context>
    <inkml:brush xml:id="br0">
      <inkml:brushProperty name="width" value="0.025" units="cm"/>
      <inkml:brushProperty name="height" value="0.025" units="cm"/>
    </inkml:brush>
  </inkml:definitions>
  <inkml:trace contextRef="#ctx0" brushRef="#br0">1 80 6694,'0'0'9599,"7"-1"-8179,20-3-374,-5 1-589,0-1 1,0 0-1,0-2 0,-1 0 1,0-2-1,0 0 0,-1-1 1,28-18-1,-48 28-455,0-1-1,0 0 1,0 1 0,0-1 0,0 0-1,0 1 1,0-1 0,0 0-1,0 1 1,0-1 0,0 0 0,0 1-1,0-1 1,0 0 0,0 1 0,0-1-1,0 0 1,0 0 0,1 1-1,-1-1 1,0 0 0,0 1 0,0-1-1,1 0 1,-1 0 0,0 1 0,0-1-1,0 0 1,1 0 0,-1 0-1,0 1 1,1-1 0,-1 0 0,0 0-1,1 0 1,-1 0 0,0 0 0,0 1-1,1-1 1,-1 0 0,0 0-1,1 0 1,-1 0 0,0 0 0,1 0-1,-1 0 1,0 0 0,1 0-1,-1 0 1,0-1 0,1 1 0,-1 0-1,0 0 1,1 0 0,-1 0 0,0 0-1,1 0 1,-1-1 0,0 1-1,-15 44-120,6-19 156,-3 15-36,2 0 0,1 1 0,2 0-1,3 0 1,0 1 0,4 58 0,6-72-74,-6-27-22,0 0 0,0-1 0,0 1-1,0-1 1,0 1 0,1-1 0,-1 1 0,0-1 0,0 1-1,0-1 1,1 1 0,-1-1 0,0 1 0,1-1 0,-1 1-1,0-1 1,1 1 0,-1-1 0,1 1 0,-1-1 0,1 0-1,-1 1 1,0-1 0,1 0 0,0 0 0,-1 1 0,1-1-1,-1 0 1,1 0 0,-1 0 0,1 0 0,-1 1 0,1-1-1,-1 0 1,1 0 0,0 0 0,-1 0 0,1 0 0,-1-1-1,1 1 1,-1 0 0,1 0 0,1-1 0,2-6-4496,-3-9-2349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29:56.762"/>
    </inkml:context>
    <inkml:brush xml:id="br0">
      <inkml:brushProperty name="width" value="0.025" units="cm"/>
      <inkml:brushProperty name="height" value="0.025" units="cm"/>
    </inkml:brush>
  </inkml:definitions>
  <inkml:trace contextRef="#ctx0" brushRef="#br0">1 69 2114,'0'0'19538,"82"-21"-19409,-36 15-97,-1-6-1314,0 0-4035,-3-6-7783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0.637"/>
    </inkml:context>
    <inkml:brush xml:id="br0">
      <inkml:brushProperty name="width" value="0.025" units="cm"/>
      <inkml:brushProperty name="height" value="0.025" units="cm"/>
    </inkml:brush>
  </inkml:definitions>
  <inkml:trace contextRef="#ctx0" brushRef="#br0">1 200 5701,'0'1'354,"0"-1"0,0 1 0,0 0 0,0 0 0,0-1 0,0 1 0,0 0 0,0 0 0,0-1 0,0 1 0,1 0 0,-1 0-1,0-1 1,0 1 0,1 0 0,-1-1 0,1 1 0,-1 0 0,0-1 0,1 1 0,-1 0 0,1-1 0,-1 1 0,1-1 0,0 1 0,-1-1-1,1 1 1,0-1 0,-1 0 0,1 1 0,0-1 0,-1 0 0,2 1 0,1-1-90,-1 0-1,1 0 1,-1-1 0,0 1-1,1-1 1,-1 1 0,0-1-1,0 0 1,1 1 0,-1-1-1,3-2 1,53-37-167,-45 29-67,-1 0 1,0 0-1,17-23 1,-25 29 67,0-1 0,-1 1 0,0-1 1,0 1-1,0-1 0,-1 0 0,1 0 0,-1 0 1,-1-1-1,1 1 0,-1 0 0,0-10 1,-1 16-62,0-1 1,0 0-1,0 0 1,0 0-1,0 0 1,0 1-1,0-1 1,0 0-1,0 0 1,-1 0-1,1 1 1,0-1-1,-1 0 1,1 0-1,-1 1 1,1-1-1,-1 0 1,1 1-1,-1-1 1,1 0-1,-1 1 1,0-1-1,1 1 1,-1-1 0,0 1-1,1-1 1,-1 1-1,-1-1 1,-26 1 398,22 2-413,0 0 0,0 0 0,1 0 0,-1 1 0,0 0 0,1 0 0,-8 5 0,4 2 20,0 1 0,0 0 0,1 0 0,0 1 0,1 0 0,0 0 0,1 0 0,1 1 0,0 0 0,0 0 0,2 1 1,-1-1-1,2 1 0,-2 23 0,3-35-36,1 0 1,0 0-1,0 0 1,0 0-1,0-1 0,0 1 1,0 0-1,1 0 1,-1 0-1,1 0 1,-1 0-1,1 0 1,0-1-1,-1 1 1,1 0-1,0 0 0,0-1 1,0 1-1,1-1 1,-1 1-1,0-1 1,2 2-1,0-1 7,0-1 0,-1 1 0,1-1 0,0 0 0,0 0 0,0 0 0,0 0 0,0-1 0,0 1 0,0-1 0,0 1 0,5-1 0,6-1-91,-1-1 0,0 0 1,1-1-1,-1 0 1,17-8-1,-2 0-3065,40-22 1,-28 7-4936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1.250"/>
    </inkml:context>
    <inkml:brush xml:id="br0">
      <inkml:brushProperty name="width" value="0.025" units="cm"/>
      <inkml:brushProperty name="height" value="0.025" units="cm"/>
    </inkml:brush>
  </inkml:definitions>
  <inkml:trace contextRef="#ctx0" brushRef="#br0">171 16 11018,'0'0'10400,"-10"-3"-9066,-32-9-645,39 12-674,1 0 0,0 0 0,-1 0 0,1 0 0,0 0 0,-1 1 0,1-1 0,-1 1 0,1 0 0,0-1 0,0 1 0,0 0 0,-1 0 0,1 0 0,0 1 0,0-1 0,0 0 1,0 1-1,1-1 0,-1 1 0,-2 2 0,-26 40-33,28-41 36,-3 7 72,-1 1 0,2 0 1,-1 0-1,1 0 0,1 1 1,0-1-1,1 1 0,-1 13 1,2-22-83,1 0 0,0 0 0,0 0 0,0 0 0,0 0 0,0-1 0,1 1 0,-1 0 1,1 0-1,0 0 0,0-1 0,0 1 0,0 0 0,0-1 0,0 1 0,1-1 0,0 1 1,-1-1-1,1 0 0,0 1 0,0-1 0,0 0 0,0 0 0,0 0 0,1-1 1,-1 1-1,1-1 0,-1 1 0,1-1 0,-1 0 0,1 0 0,0 0 0,0 0 0,0 0 1,-1-1-1,1 1 0,5-1 0,1 1-404,0 0 1,1-1 0,-1-1-1,0 1 1,0-2-1,0 1 1,10-4-1,-12 3-633,0-1-1,0 0 0,0-1 0,0 1 1,7-7-1,12-11-6674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1.658"/>
    </inkml:context>
    <inkml:brush xml:id="br0">
      <inkml:brushProperty name="width" value="0.025" units="cm"/>
      <inkml:brushProperty name="height" value="0.025" units="cm"/>
    </inkml:brush>
  </inkml:definitions>
  <inkml:trace contextRef="#ctx0" brushRef="#br0">17 0 13869,'0'0'7586,"-3"14"-6913,-5 72 1259,3 135 0,5-180-1867,0-29-51,1 0 0,0 0 1,1 0-1,1-1 0,-1 1 0,6 12 1,-7-22 11,-1 0 1,1-1 0,-1 1-1,1 0 1,0-1-1,-1 1 1,1 0 0,0-1-1,0 1 1,0-1-1,0 1 1,0-1 0,1 0-1,-1 0 1,0 1 0,1-1-1,-1 0 1,1 0-1,-1 0 1,1 0 0,-1 0-1,1-1 1,0 1-1,-1 0 1,1-1 0,0 1-1,0-1 1,-1 0 0,1 0-1,0 1 1,0-1-1,0 0 1,-1-1 0,1 1-1,0 0 1,0 0-1,0-1 1,-1 1 0,1-1-1,0 1 1,-1-1 0,1 0-1,0 0 1,-1 0-1,1 0 1,-1 0 0,1 0-1,-1 0 1,0 0-1,2-2 1,10-10 74,0 0-1,0 0 1,-1-2 0,-1 1 0,-1-1-1,0-1 1,11-24 0,-1-2-683,25-79 0,-41 102-695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2.037"/>
    </inkml:context>
    <inkml:brush xml:id="br0">
      <inkml:brushProperty name="width" value="0.025" units="cm"/>
      <inkml:brushProperty name="height" value="0.025" units="cm"/>
    </inkml:brush>
  </inkml:definitions>
  <inkml:trace contextRef="#ctx0" brushRef="#br0">0 0 11499,'0'0'5605,"0"57"-3363,15-43-192,4-2-672,1-5-610,9 0-544,-3-3-1345,-2-4-3267,-3 0-8136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7.263"/>
    </inkml:context>
    <inkml:brush xml:id="br0">
      <inkml:brushProperty name="width" value="0.025" units="cm"/>
      <inkml:brushProperty name="height" value="0.025" units="cm"/>
    </inkml:brush>
  </inkml:definitions>
  <inkml:trace contextRef="#ctx0" brushRef="#br0">1 29 14510,'0'0'6021,"10"4"-4974,-9-4-1029,8 4 201,0-1 0,1 0 0,-1-1 1,18 3-1,-25-5-183,0 1 0,0-1 0,-1 0 1,1 0-1,0 0 0,-1 0 0,1 0 1,0 0-1,0-1 0,-1 1 1,1-1-1,0 1 0,-1-1 0,1 1 1,0-1-1,-1 0 0,1 0 0,-1 0 1,0 0-1,1 0 0,-1 0 1,0 0-1,1 0 0,-1 0 0,0-1 1,0 1-1,0-1 0,0 1 0,0 0 1,0-1-1,-1 0 0,1 1 0,0-1 1,-1 1-1,1-1 0,-1 0 1,0 0-1,1 1 0,-1-1 0,0 0 1,0-3-1,-1 5-31,1-1-1,0 1 1,-1-1-1,1 1 1,-1-1 0,1 1-1,0 0 1,-1-1-1,1 1 1,-1-1 0,1 1-1,-1 0 1,0 0-1,1-1 1,-1 1 0,1 0-1,-1 0 1,1 0-1,-1-1 1,0 1 0,1 0-1,-1 0 1,1 0-1,-1 0 1,0 0 0,1 0-1,-1 1 1,0-1-1,1 0 1,-1 0 0,1 0-1,-2 1 1,-23 7-189,20-4 170,1 0 0,-1 0 1,1 1-1,0 0 0,1-1 1,-1 2-1,1-1 0,0 0 0,0 1 1,0-1-1,1 1 0,0 0 0,0 0 1,0 0-1,1 0 0,0 0 1,0 0-1,1 0 0,0 0 0,0 11 1,1-16 16,-1 0 1,1 0-1,0 0 1,0 1-1,-1-1 1,1 0 0,0 0-1,0 0 1,0 0-1,0 0 1,0 0 0,0-1-1,0 1 1,1 0-1,-1-1 1,0 1-1,0 0 1,1-1 0,-1 1-1,0-1 1,1 0-1,-1 1 1,0-1-1,1 0 1,-1 0 0,0 0-1,3 0 1,43-2 141,-44 2-139,17-5-109,1-1 1,-1 0 0,0-1 0,0-1 0,-1-1-1,0-1 1,22-16 0,15-5-57,-55 30 187,-1 1 0,0 0 0,1-1 0,-1 1 0,1 0 0,-1-1 0,1 1 0,-1 0 0,1 0 0,-1-1 0,1 1 0,-1 0 0,1 0 0,-1 0 0,1 0 0,-1 0 0,1 0 0,0 0 0,-1 0 0,1 0 0,-1 0 0,1 0 0,-1 0 0,1 0 0,-1 0 0,1 0 0,0 0 0,-1 1 0,1-1 0,-1 0 0,1 0 0,-1 1 0,0-1 0,1 0 0,-1 1 0,1-1 0,-1 1 0,0-1 0,1 0 0,-1 1 0,0-1 0,1 1 0,-1-1 0,0 1 0,1-1 0,-1 1 0,0-1 0,0 1 0,0-1 0,0 2 0,0 35 2475,0-12-1528,3-23-937,0-1 1,0 0 0,1 0 0,-1-1 0,1 1 0,-1-1 0,1 1 0,-1-1 0,1 0 0,-1-1-1,0 1 1,1 0 0,3-2 0,40-16-656,-9 2-4433,-12 12-6862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3.517"/>
    </inkml:context>
    <inkml:brush xml:id="br0">
      <inkml:brushProperty name="width" value="0.025" units="cm"/>
      <inkml:brushProperty name="height" value="0.025" units="cm"/>
    </inkml:brush>
  </inkml:definitions>
  <inkml:trace contextRef="#ctx0" brushRef="#br0">0 414 5605,'0'0'11136,"3"11"-9977,2 12-310,-1 1 1,0 29 0,-3-33-552,0 0 1,2 1 0,0-1-1,1 0 1,1-1-1,1 1 1,8 19 0,-13-37-239,0 0-1,0 1 1,0-1 0,1 0 0,-1 0 0,1 0 0,0 0 0,-1 0 0,1 0 0,0 0 0,0 0 0,0-1 0,0 1 0,1-1 0,-1 1 0,0-1 0,0 0 0,1 0 0,-1 0 0,1 0-1,-1-1 1,1 1 0,-1-1 0,1 1 0,0-1 0,-1 0 0,1 0 0,0 0 0,-1 0 0,1 0 0,-1-1 0,1 1 0,-1-1 0,1 0 0,-1 0 0,1 0 0,-1 0 0,1 0-1,2-2 1,4-3 60,1-1 0,-1 0 0,-1 0 0,1-1 0,-1 0 0,-1 0 0,13-18 0,-10 12-89,-1-2-1,-1 1 1,0-1-1,-1 0 0,0-1 1,-1 0-1,-1 0 1,-1 0-1,-1 0 0,0-1 1,-1 0-1,0-19 0,-4 73-333,1-23 266,0 1 0,1 0 0,0 0 0,1 0 0,6 24 0,-6-35 42,-1 0 0,1 0 1,1-1-1,-1 1 1,0-1-1,1 1 0,-1-1 1,1 0-1,0 1 1,0-1-1,0 0 1,0 0-1,0 0 0,0 0 1,0-1-1,1 1 1,-1-1-1,1 1 1,-1-1-1,1 0 0,0 0 1,-1 0-1,1 0 1,0 0-1,0-1 0,0 1 1,-1-1-1,1 0 1,0 0-1,0 0 1,0 0-1,0 0 0,5-2 1,-1 0 43,-1 1 0,1-2 0,-1 1-1,1-1 1,-1 0 0,0 0 0,0-1 0,-1 1 0,1-1 0,-1-1 0,1 1 0,-1-1-1,-1 0 1,1 0 0,-1 0 0,0-1 0,0 0 0,0 1 0,-1-1 0,4-11 0,-2 9 14,-2-1 1,1 1-1,-1-1 1,-1 0 0,1 0-1,-1 0 1,-1-1-1,0 1 1,0 0-1,-1-1 1,0 1 0,-1 0-1,0-1 1,-4-15-1,5 23-62,0 1-1,0-1 0,-1 1 1,1 0-1,-1-1 0,1 1 0,-1 0 1,1 0-1,-1-1 0,0 1 1,1 0-1,-1 0 0,0 0 0,0 0 1,0 0-1,0 0 0,0 0 1,0 0-1,0 0 0,-1 0 0,1 1 1,0-1-1,0 0 0,-1 1 1,1-1-1,0 1 0,-1-1 0,1 1 1,0 0-1,-1 0 0,1 0 1,0-1-1,-1 1 0,-2 1 1,2-1-17,1 1 0,-1 0 0,0 0 0,1 0 0,-1 0 0,1 1 0,-1-1 0,1 0 0,0 1 0,-1-1 0,1 1 0,0-1 0,0 1 0,0-1 0,0 1 0,0 0 0,0 0 0,1-1 0,-1 1 0,1 0 0,-1 0 0,1 0 0,0 0 0,-1 2 0,1-1 13,-1 0 1,1 0 0,0-1 0,0 1 0,0 0-1,0 0 1,0 0 0,1-1 0,-1 1 0,1 0-1,0 0 1,0-1 0,0 1 0,0-1 0,0 1 0,1-1-1,-1 1 1,1-1 0,-1 0 0,1 0 0,0 1-1,0-1 1,0 0 0,0-1 0,4 4 0,-2-4 9,0 1 1,0 0-1,-1-1 1,1 0 0,1 0-1,-1 0 1,0-1 0,0 1-1,0-1 1,0 0-1,0 0 1,0-1 0,1 1-1,-1-1 1,0 0 0,0 0-1,5-2 1,-5 2-13,0-1 1,0-1 0,0 1 0,0-1-1,0 1 1,0-1 0,-1 0-1,1-1 1,-1 1 0,0 0-1,0-1 1,0 0 0,-1 0-1,1 0 1,-1 0 0,0 0-1,0 0 1,0 0 0,-1-1 0,1 1-1,-1-1 1,0 1 0,0-1-1,-1 0 1,1-6 0,-15 46-829,12-24 826,0 0-9,0 0 0,1 1 1,1-1-1,0 18 0,0-26 15,0-1-1,1 0 1,-1 0 0,1 0 0,-1-1-1,1 1 1,-1 0 0,1 0-1,0 0 1,0 0 0,0 0 0,0-1-1,0 1 1,1-1 0,-1 1-1,0 0 1,1-1 0,-1 0 0,1 1-1,-1-1 1,1 0 0,0 0 0,-1 0-1,1 0 1,0 0 0,0 0-1,0-1 1,0 1 0,0-1 0,0 1-1,0-1 1,2 1 0,2-1-48,0 0 1,0-1 0,0 1-1,-1-1 1,1 0 0,0 0-1,-1-1 1,1 0 0,-1 0-1,1 0 1,-1-1-1,0 0 1,8-5 0,-11 7-18,1-1 0,-1 0 1,1 0-1,-1 0 1,0-1-1,0 1 0,0 0 1,0-1-1,0 1 1,0-1-1,-1 0 0,1 0 1,-1 1-1,0-1 0,0 0 1,0 0-1,0 0 1,-1 0-1,1 0 0,-1 0 1,0-1-1,1 1 0,-1 0 1,-1 0-1,1 0 1,0 0-1,-2-5 0,-3 2-863,5 6 844,0 0-1,-1 0 1,1-1-1,0 1 1,0 0 0,-1 0-1,1-1 1,0 1-1,0 0 1,0 0 0,-1-1-1,1 1 1,0 0-1,0 0 1,0-1-1,0 1 1,0 0 0,0-1-1,0 1 1,0 0-1,-1-1 1,1 1 0,0 0-1,0-1 1,0 1-1,1 0 1,-1-1 0,0 1-1,0 0 1,0-1-1,0 1 1,0 0 0,0-1-1,0 1 1,0 0-1,1 0 1,-1-1 0,0 1-1,0 0 1,0 0-1,1-1 1,-1 1 0,0 0-1,0 0 1,1-1-1,-1 1 1,0 0 0,0 0-1,1 0 1,-1 0-1,0 0 1,1-1 0,69-71-5946,-58 56 5135,0 0 0,17-30 0,-22 30 1250,0 0-1,0 0 1,-2 0-1,0-1 1,-1 0-1,0 0 1,-2 0-1,0 0 1,0-23-1,-6 5 2394,0 27-688,1 22-1180,2 29-636,1 1 0,2-1-1,2 1 1,2-1-1,2-1 1,2 1 0,1-1-1,27 61 1,-53-135-152,-2 0 1,-1 1-1,-1 2 0,-1-1 1,-2 2-1,-1 1 1,-48-44-1,71 71-62,0 0 0,0 0 0,-1-1 0,1 1 0,0 0 0,0 0 0,0 0 0,0 0 0,-1 0-1,1 0 1,0-1 0,0 1 0,0 0 0,0 0 0,0 0 0,0 0 0,0-1 0,-1 1 0,1 0 0,0 0 0,0 0 0,0-1 0,0 1 0,0 0 0,0 0 0,0 0-1,0-1 1,0 1 0,0 0 0,0 0 0,0 0 0,0 0 0,0-1 0,0 1 0,1 0 0,-1 0 0,0 0 0,0-1 0,0 1 0,0 0 0,0 0 0,0 0 0,0 0-1,0-1 1,1 1 0,-1 0 0,13-3 360,28 2-632,-31 1 392,70 1 224,-38 0-1740,-2-1-4750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3.860"/>
    </inkml:context>
    <inkml:brush xml:id="br0">
      <inkml:brushProperty name="width" value="0.025" units="cm"/>
      <inkml:brushProperty name="height" value="0.025" units="cm"/>
    </inkml:brush>
  </inkml:definitions>
  <inkml:trace contextRef="#ctx0" brushRef="#br0">27 10 12396,'-19'-5'1729,"11"2"1122,8 2-737,11 1-2242,9 1 192,10 4-1922,4 3-3395,-4 1-6021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4.251"/>
    </inkml:context>
    <inkml:brush xml:id="br0">
      <inkml:brushProperty name="width" value="0.025" units="cm"/>
      <inkml:brushProperty name="height" value="0.025" units="cm"/>
    </inkml:brush>
  </inkml:definitions>
  <inkml:trace contextRef="#ctx0" brushRef="#br0">163 0 14318,'0'0'5391,"-9"4"-3912,-5 1-1160,-4 1-2,1 1-1,-1 1 1,1 1 0,1 0-1,0 1 1,-21 16 0,43-24-634,0 0-1,1-1 1,-1 0 0,1 0 0,-1-1-1,12-1 1,26-1-1255,-30 0 1321,1 1-1,0 0 1,-1 2-1,22 2 1,-35-3 279,0 0 0,0 0 0,0 1 0,0-1 1,0 0-1,0 1 0,0-1 0,0 1 0,0-1 1,0 1-1,0-1 0,0 1 0,-1 0 0,1-1 1,0 1-1,0 0 0,-1-1 0,1 1 0,-1 0 1,1 0-1,0 0 0,-1 0 0,0 0 0,1 0 0,-1 0 1,0 0-1,1 1 0,-1 1 108,0 0-1,0 0 1,0-1-1,0 1 1,-1 0-1,1 0 1,-1-1-1,0 1 0,1 0 1,-3 3-1,-1 2 334,0 1 0,-1-1 0,0 1 0,-1-1 0,-6 7-1,10-12-376,-30 27 1149,30-29-1325,1 0 1,-1 1-1,1-1 1,-1 0 0,1 0-1,-1 0 1,0-1-1,1 1 1,-1 0-1,0-1 1,0 1 0,0-1-1,0 1 1,1-1-1,-1 0 1,0 0-1,0 0 1,0 0 0,-2 0-1,2-20-7005,2-1-316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4.596"/>
    </inkml:context>
    <inkml:brush xml:id="br0">
      <inkml:brushProperty name="width" value="0.025" units="cm"/>
      <inkml:brushProperty name="height" value="0.025" units="cm"/>
    </inkml:brush>
  </inkml:definitions>
  <inkml:trace contextRef="#ctx0" brushRef="#br0">117 317 10122,'-10'9'1398,"1"-1"-1040,-52 56 4033,57-59-3962,0 1 1,0-1-1,1 1 0,-1-1 1,1 1-1,1 0 0,-1 0 1,1 0-1,0 0 0,1 1 0,-1-1 1,0 11-1,2-15-414,0-1 0,1 0 0,-1 0 0,1 0 0,-1 0 0,1 0 0,-1 0 1,1 0-1,-1 0 0,1 0 0,0 0 0,0 0 0,0-1 0,-1 1 0,1 0 0,0 0 0,0-1 0,0 1 0,0-1 0,0 1 0,0 0 0,0-1 1,0 0-1,1 1 0,-1-1 0,0 0 0,0 0 0,0 1 0,0-1 0,0 0 0,1 0 0,-1 0 0,0 0 0,0-1 0,0 1 0,0 0 1,2-1-1,48-9 250,-38 4-255,-1 0 0,0-1-1,0 0 1,-1 0 0,0-1 0,0-1-1,-1 0 1,0-1 0,0 0 0,-1 0-1,-1-1 1,0 0 0,0 0 0,-1-1-1,0 0 1,6-17 0,-5 10 0,-1 0 0,-1-1 0,0 0 1,-1 0-1,-2-1 0,0 1 0,-1-1 0,-1 0 0,-1 1 1,-3-26-1,3 43-12,-1-1 0,1 1 0,-1 0 1,0-1-1,0 1 0,0 0 1,0 0-1,-1-1 0,1 1 0,-1 0 1,0 1-1,0-1 0,0 0 0,0 0 1,0 1-1,-1-1 0,1 1 0,-1 0 1,1 0-1,-1 0 0,0 0 0,0 0 1,0 1-1,0-1 0,0 1 0,-5-2 1,4 3 9,0-1 0,0 0-1,0 1 1,-1 0 0,1 0 0,0 1 0,0-1 0,0 1 0,0-1 0,-1 1 0,1 1 0,0-1 0,1 1 0,-1-1 0,0 1 0,0 0 0,1 0 0,-1 1 0,1-1 0,0 1 0,-5 3 0,-3 6 151,-1 0 0,2 1 1,-1 0-1,2 1 0,-10 17 1,15-24-62,0 0 0,1 1 1,0-1-1,0 0 0,1 1 1,0 0-1,1 0 1,-1-1-1,1 1 0,1 0 1,0 0-1,0 0 0,1 10 1,0-16-93,0 1 0,0-1 0,0 0 1,0 1-1,1-1 0,-1 0 0,1 0 0,0 0 1,-1 0-1,1 0 0,0-1 0,0 1 1,0 0-1,0-1 0,0 1 0,1-1 0,-1 0 1,0 0-1,1 0 0,-1 0 0,0 0 1,1 0-1,0-1 0,2 1 0,69 8-192,-64-8-18,9 0-362,-8-1-142,1 0-1,0 1 0,-1 0 1,1 1-1,0 1 1,-1-1-1,0 2 1,0 0-1,0 0 0,11 6 1,-19-8-73,0-1 0,0 0 0,0 0 1,0 0-1,1 0 0,-1-1 0,0 1 0,0-1 0,0 0 1,0 0-1,1 0 0,-1 0 0,0-1 0,4 0 1,12-4-4148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5.546"/>
    </inkml:context>
    <inkml:brush xml:id="br0">
      <inkml:brushProperty name="width" value="0.025" units="cm"/>
      <inkml:brushProperty name="height" value="0.025" units="cm"/>
    </inkml:brush>
  </inkml:definitions>
  <inkml:trace contextRef="#ctx0" brushRef="#br0">158 402 13613,'0'0'2957,"-12"-1"-464,4 1-2181,0-1 0,0 2 0,0-1 0,0 1 0,0 1 0,1-1-1,-1 1 1,-9 4 0,12-4-167,1 0-1,0 0 1,1 1-1,-1-1 0,0 1 1,1-1-1,-1 1 1,1 0-1,0 1 1,0-1-1,0 0 1,0 1-1,1 0 1,-1 0-1,1 0 1,0 0-1,0 0 0,1 0 1,-3 8-1,3-10-126,0 0 0,1 1-1,-1-1 1,1 0 0,0 0-1,-1 1 1,1-1-1,0 0 1,0 0 0,1 1-1,-1-1 1,0 0 0,1 0-1,-1 1 1,1-1 0,0 0-1,0 0 1,0 0-1,1 3 1,0-4-4,-1 1 0,0-1 0,1 0 1,-1 0-1,1 0 0,0 0 0,-1 0 0,1 0 0,0-1 0,-1 1 0,1 0 0,0-1 0,0 1 1,0-1-1,0 0 0,-1 0 0,1 1 0,3-2 0,2 1-51,-1-1-1,1 0 1,-1 0-1,0-1 1,1 0-1,-1 0 1,0 0-1,0-1 1,0 0-1,0 0 1,-1 0-1,8-7 1,-7 5-80,-1-1 0,1 0 0,-2 0 1,1-1-1,-1 0 0,1 0 0,-2 0 0,1 0 1,-1 0-1,0-1 0,-1 1 0,0-1 0,0 0 0,0 0 1,-1 0-1,0-13 0,-1 21 113,0 0 0,0 1 0,-1-1 0,1 0 0,0 1 0,0-1 0,-1 0 0,1 0 0,0 1 0,0-1 0,-1 0 1,1 0-1,0 1 0,-1-1 0,1 0 0,0 0 0,-1 0 0,1 0 0,0 0 0,-1 1 0,1-1 0,-1 0 0,1 0 0,0 0 0,-1 0 0,1 0 0,0 0 0,-1 0 0,1 0 0,-1 0 0,1-1 0,0 1 0,-1 0 0,1 0 0,0 0 0,-1 0 1,1 0-1,0-1 0,-1 1 0,1 0 0,0 0 0,-1-1 0,1 1 0,0 0 0,0 0 0,-1-1 0,1 1 0,0 0 0,0-1 0,0 1 0,-1 0 0,1-1 0,0 1 0,0 0 0,0-1 0,0 1 0,0 0 0,0-1 0,0 1 0,0-1 1,0 1-1,0 0 0,0-1 0,0 1 0,0-1 0,-19 28 228,17-24-175,1 1 0,0-1 1,0 1-1,1-1 0,-1 0 1,1 1-1,-1-1 0,1 1 1,0-1-1,0 1 0,1-1 1,-1 1-1,1-1 0,0 1 1,0-1-1,2 7 1,-2-8-30,1-1 1,0 1 0,-1 0-1,1-1 1,0 1 0,0-1-1,0 1 1,0-1 0,0 0 0,0 0-1,0 0 1,0 0 0,1 0-1,-1-1 1,0 1 0,1-1 0,-1 1-1,0-1 1,1 0 0,-1 0-1,0 0 1,1 0 0,-1 0 0,0-1-1,5 0 1,0-1-2,0 0 0,0 0 0,-1-1 1,1 0-1,0 0 0,-1-1 0,0 0 0,0 0 0,0 0 0,0-1 1,-1 0-1,0 0 0,8-10 0,0 0-98,-1-1 0,-1 0-1,-1 0 1,9-19 0,-10 16-254,-1 0 1,-1-1-1,-1 1 0,0-2 1,-2 1-1,0-1 1,-2 1-1,0-1 1,-1-21-1,-1 41 332,0 1 1,0-1-1,0 0 1,0 0-1,0 1 1,0-1-1,0 0 1,0 0-1,0 1 1,0-1-1,0 0 0,0 0 1,-1 1-1,1-1 1,0 0-1,-1 1 1,1-1-1,0 0 1,-1 1-1,1-1 1,-1 1-1,1-1 0,-1 0 1,1 1-1,-2-1 1,-11 9 335,-10 30 145,14-12 96,0 1 1,-7 38 0,14-53-375,0 2 0,1-1 0,0 0 0,1 0 0,0 0 1,1 0-1,4 18 0,-4-27-186,1 1 1,0 0-1,0 0 1,0-1-1,1 1 0,0-1 1,0 0-1,0 0 0,0 0 1,1 0-1,-1-1 1,1 1-1,0-1 0,0 0 1,7 4-1,-9-6-5,0 1 0,0-1 1,0 0-1,0 0 0,0 0 0,0-1 0,1 1 0,-1 0 0,0-1 0,1 0 1,-1 1-1,0-1 0,1 0 0,-1 0 0,0 0 0,1-1 0,-1 1 0,0 0 0,1-1 1,-1 0-1,0 1 0,0-1 0,1 0 0,-1 0 0,0 0 0,0-1 0,0 1 0,0 0 1,0-1-1,-1 1 0,1-1 0,0 0 0,-1 1 0,3-4 0,4-8-49,0 0 0,-1-1 0,0 1 0,-1-1-1,-1 0 1,5-19 0,14-93-353,-5 25-248,-6 34 559,-12 51 173,-10 44 102,3 6 32,2 0 0,1 1 0,1-1 0,2 0 0,5 37-1,-3-53-157,0-1 0,1 1 0,1 0 0,1-1 0,1 0 0,0 0 0,1 0-1,0-1 1,12 18 0,-19-34-61,1 0 0,-1 1 0,0-1 0,0 0 0,0 0 0,0 1 0,0-1 0,0 0 0,0 0 0,0 0 0,0 1 0,0-1 0,1 0 0,-1 0 0,0 0 0,0 0 0,0 1 0,0-1 0,0 0 0,1 0 0,-1 0 0,0 0 0,0 0 0,0 0 0,1 1 0,-1-1 0,0 0 0,0 0 0,1 0 0,-1 0 0,0 0 0,0 0 1,0 0-1,1 0 0,-1 0 0,0 0 0,0 0 0,1 0 0,-1 0 0,0 0 0,0 0 0,0 0 0,1 0 0,-1-1 0,0 1 0,0 0 0,1 0 0,0-14 157,-6-19-245,-3 18-55,-1 2 0,0-1 0,-1 1-1,0 1 1,-1 0 0,-1 0 0,0 1 0,0 1 0,-25-16 0,10 5 55,27 21 74,0 0-1,0 0 0,0 0 1,0 0-1,0 0 0,0 0 1,0 0-1,-1 0 0,1 0 0,0 0 1,0-1-1,0 1 0,0 0 1,0 0-1,0 0 0,0 0 1,0 0-1,0 0 0,0 0 1,0-1-1,0 1 0,0 0 1,-1 0-1,1 0 0,0 0 1,0 0-1,0 0 0,0-1 1,0 1-1,0 0 0,0 0 1,1 0-1,-1 0 0,0 0 1,0-1-1,0 1 0,0 0 1,0 0-1,0 0 0,0 0 1,0 0-1,0 0 0,0 0 1,0-1-1,0 1 0,0 0 1,1 0-1,-1 0 0,0 0 1,0 0-1,0 0 0,0 0 1,0 0-1,0 0 0,0 0 0,1 0 1,-1 0-1,0 0 0,0 0 1,0 0-1,0-1 0,0 1 1,1 0-1,-1 1 0,18-4-155,30 2-305,-39 1 110,18 0 621,37 0-3540,-39-1-1559,46-7 1,-60 6 3841,0-1 0,1 0 0,-1-1 0,0 0 0,-1-1 0,11-6 1,-14 7 1251,0-1 0,0 0 0,-1 0 1,0-1-1,9-9 0,-14 13 213,1 1 1,-1-1-1,0 1 0,1-1 0,-1 1 0,0-1 0,0 0 0,0 0 0,0 0 0,0 1 0,-1-1 0,1 0 0,-1 0 0,1 0 0,-1 0 0,0 0 0,1-3 0,-2 4-239,1 0-1,0 0 0,-1 0 1,1 0-1,-1 0 0,1 1 1,-1-1-1,1 0 0,-1 0 1,0 1-1,0-1 0,1 0 1,-1 1-1,0-1 0,0 1 1,1-1-1,-1 1 0,0-1 1,0 1-1,0 0 1,0-1-1,0 1 0,0 0 1,0 0-1,-1-1 0,-3 1 59,-1-1-1,0 1 1,1 0 0,-1 1-1,0-1 1,1 1-1,-1 0 1,1 0-1,-1 1 1,-9 4 0,-49 31 1007,61-35-1234,0 0 1,1 0-1,-1 1 1,0-1 0,1 1-1,-1-1 1,1 1-1,0 0 1,0 0-1,0 0 1,0 0 0,1 0-1,-1 0 1,1 1-1,0-1 1,0 0-1,0 1 1,-1 5 0,3-9-64,-1 1 0,0-1 0,1 1 1,-1-1-1,0 1 0,1-1 0,-1 1 1,1-1-1,-1 1 0,1-1 0,-1 1 1,1-1-1,-1 0 0,1 1 0,-1-1 1,1 0-1,-1 1 0,1-1 0,0 0 1,-1 0-1,1 0 0,0 1 0,-1-1 1,1 0-1,-1 0 0,1 0 0,0 0 0,-1 0 1,2-1-1,27 1-197,-20 0 13,125 0-3896,-133 0 4090,0 0 0,0 0 0,0 0-1,0 0 1,0 0 0,-1 0-1,1 0 1,0 1 0,0-1 0,0 0-1,0 0 1,-1 1 0,1-1 0,0 0-1,0 1 1,-1-1 0,1 1-1,0-1 1,-1 1 0,1-1 0,0 1-1,-1-1 1,1 1 0,-1 0 0,1-1-1,-1 1 1,1 0 0,-1 0-1,1-1 1,-1 1 0,0 0 0,1 0-1,-1 0 1,0-1 0,0 1-1,0 0 1,1 0 0,-1 0 0,0 0-1,-1 1 1,1 0 78,0 0-1,-1 0 0,0 0 1,1 0-1,-1 0 1,0 0-1,0 0 1,0-1-1,0 1 1,0 0-1,-1-1 0,1 1 1,-1 0-1,1-1 1,-1 0-1,-1 2 1,-7 4-55,0 0 0,0-1 0,-22 9 0,2-8-3251,6-6-4224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6.210"/>
    </inkml:context>
    <inkml:brush xml:id="br0">
      <inkml:brushProperty name="width" value="0.025" units="cm"/>
      <inkml:brushProperty name="height" value="0.025" units="cm"/>
    </inkml:brush>
  </inkml:definitions>
  <inkml:trace contextRef="#ctx0" brushRef="#br0">8 119 14189,'-4'31'1911,"1"0"-1,2 36 0,4-16-224,18 88-1,-18-113-1551,0-1 514,-1-25-313,3-16-101,66-353-2807,-67 350 2490,-4 12 38,1 0 1,0 0-1,1 1 1,0-1-1,0 0 1,0 0-1,1 1 0,0 0 1,6-12-1,-8 18 37,-1-1-1,1 1 1,-1-1-1,1 1 1,-1-1 0,1 1-1,-1-1 1,1 1-1,-1 0 1,1-1-1,0 1 1,-1 0-1,1 0 1,0-1-1,-1 1 1,1 0-1,0 0 1,-1 0-1,1 0 1,0-1-1,-1 1 1,1 0 0,0 0-1,-1 1 1,1-1-1,0 0 1,-1 0-1,1 0 1,0 0-1,0 1 1,14 17-57,-1 28 227,-13-38-52,-1-1 0,0 1 0,-1-1-1,1 0 1,-1 1 0,-1-1 0,1 0 0,-1 1 0,-1-1 0,1 0 0,-1-1-1,0 1 1,-1 0 0,1-1 0,-1 0 0,-1 0 0,1 0 0,-1 0 0,0-1 0,-1 1-1,1-1 1,-1-1 0,-10 8 0,35-56-8267,0 13 2968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6.861"/>
    </inkml:context>
    <inkml:brush xml:id="br0">
      <inkml:brushProperty name="width" value="0.025" units="cm"/>
      <inkml:brushProperty name="height" value="0.025" units="cm"/>
    </inkml:brush>
  </inkml:definitions>
  <inkml:trace contextRef="#ctx0" brushRef="#br0">141 241 13773,'-11'8'1986,"-4"2"-1311,-53 40 2068,63-47-2515,1 0-1,0 1 1,1 0-1,-1 0 1,0 0-1,1 0 1,0 1-1,0-1 1,1 1-1,-1 0 1,1-1-1,0 1 1,-3 9-1,5-14-221,0 1 0,0-1 0,0 1 0,0 0 0,0-1 0,0 1 0,0-1-1,1 1 1,-1-1 0,0 1 0,0 0 0,0-1 0,1 1 0,-1-1-1,0 1 1,0-1 0,1 1 0,-1-1 0,0 0 0,1 1 0,-1-1 0,1 1-1,-1-1 1,1 0 0,-1 1 0,1-1 0,-1 0 0,1 1 0,-1-1-1,1 0 1,0 1 0,25 1 163,25-13 72,-38 4-246,-1 0-1,0 0 0,0-1 0,-1-1 0,0 0 0,-1 0 0,0-1 0,0-1 1,11-16-1,-14 18-56,-1-1 0,0 0 0,0 0 0,-1 0 0,-1 0 0,0-1 0,0 0 0,-1 0 0,0 0 0,-1 0 0,-1 0 0,1-13 0,-2 22 55,0 0 0,0 0 0,-1-1 0,1 1 0,-1 0 0,0 0 0,1 0 0,-1 0 0,0 0 1,0 0-1,0 0 0,-3-3 0,4 4 4,-1 1 1,1-1 0,-1 0-1,1 1 1,-1-1 0,1 1-1,-1-1 1,0 1 0,1-1-1,-1 1 1,0 0 0,1-1-1,-1 1 1,0 0 0,0-1-1,1 1 1,-1 0 0,0 0-1,0 0 1,0-1 0,1 1-1,-1 0 1,0 0 0,0 0-1,0 1 1,1-1 0,-1 0-1,0 0 1,0 0 0,1 0-1,-1 1 1,0-1 0,0 0-1,1 1 1,-1-1 0,-1 1-1,2 0 4,0-1 0,-1 0-1,1 1 1,-1-1-1,1 1 1,0-1-1,-1 1 1,1-1-1,0 1 1,-1-1 0,1 1-1,0-1 1,0 1-1,0 0 1,-1-1-1,1 1 1,0-1-1,0 1 1,0 0 0,0-1-1,0 1 1,0-1-1,0 1 1,0 0-1,0-1 1,1 1-1,-1-1 1,0 1-1,0-1 1,0 1 0,1-1-1,-1 1 1,0 0-1,1-1 1,-1 0-1,0 1 1,1-1-1,-1 1 1,1-1 0,-1 1-1,1-1 1,-1 0-1,1 1 1,-1-1-1,1 0 1,-1 1-1,1-1 1,-1 0 0,1 0-1,0 1 1,30 12-8,-27-13 25,1 0 1,-1 0 0,0 0 0,1 0-1,-1-1 1,1 0 0,-1 0-1,0 0 1,0-1 0,0 1-1,1-1 1,-1 0 0,-1 0-1,1 0 1,0-1 0,0 1 0,-1-1-1,0 0 1,1 0 0,3-5-1,-3 3-42,-1 0 0,1 0 0,-1-1-1,0 0 1,-1 1 0,1-1 0,-1 0 0,0 0-1,-1-1 1,1 1 0,-1 0 0,-1 0-1,1-12 1,-1 18 15,0 0-1,0 0 1,0-1-1,-1 1 0,1 0 1,0 0-1,0 0 1,0 0-1,0 0 1,0 0-1,-1-1 1,1 1-1,0 0 1,0 0-1,0 0 1,-1 0-1,1 0 0,0 0 1,0 0-1,0 0 1,-1 0-1,1 0 1,0 0-1,0 0 1,0 0-1,-1 0 1,1 0-1,0 0 1,0 0-1,0 0 0,0 0 1,-1 0-1,1 1 1,0-1-1,0 0 1,0 0-1,0 0 1,-1 0-1,1 0 1,0 0-1,0 0 1,0 1-1,0-1 0,0 0 1,0 0-1,-1 0 1,1 0-1,0 1 1,0-1-1,0 0 1,0 0-1,0 0 1,0 1-1,0-1 1,0 0-1,0 0 0,0 0 1,0 1-1,-10 11-25,4 0 143,1 1 0,0 0 0,0 0 0,2 0 0,-1 0 0,2 1 0,0-1 0,0 1-1,1 0 1,1-1 0,1 1 0,0 0 0,3 16 0,-3-27-79,0-1 0,0 1-1,0 0 1,1-1 0,-1 1 0,1 0 0,-1-1-1,1 0 1,0 1 0,0-1 0,0 0-1,0 0 1,1 0 0,-1-1 0,0 1 0,1 0-1,0-1 1,-1 0 0,1 1 0,0-1 0,-1 0-1,1 0 1,0-1 0,0 1 0,3 0-1,-2-1 44,0 1 0,0-1-1,0 0 1,0 0-1,0-1 1,0 1 0,0-1-1,0 0 1,0 0-1,-1 0 1,1 0 0,0-1-1,0 0 1,-1 1-1,0-1 1,1-1-1,-1 1 1,4-3 0,0-2-77,0-1 0,-1 1 0,0-1 0,0 0 1,0 0-1,-1-1 0,-1 0 0,1 0 0,-1 0 1,-1 0-1,0-1 0,0 1 0,-1-1 0,0 0 1,-1 0-1,0 0 0,0 0 0,-1 0 0,-1-13 1,1 23-1,0 0 1,0-1-1,0 1 1,0 0-1,0 0 1,0-1-1,0 1 1,0 0-1,0-1 1,0 1-1,0 0 1,0-1-1,0 1 1,0 0-1,0-1 1,0 1 0,0 0-1,0-1 1,0 1-1,0 0 1,-1-1-1,1 1 1,0 0-1,0-1 1,0 1-1,-1 0 1,1 0-1,0-1 1,0 1-1,-1 0 1,1 0-1,0 0 1,0-1 0,-1 1-1,1 0 1,0 0-1,-1 0 1,1 0-1,0 0 1,-1 0-1,1 0 1,0-1-1,-1 1 1,1 0-1,0 0 1,-1 0-1,1 0 1,0 0-1,-1 0 1,1 1-1,0-1 1,-1 0 0,1 0-1,0 0 1,-1 0-1,1 0 1,0 0-1,0 1 1,-1-1-1,1 0 1,0 0-1,-1 0 1,1 1-1,-13 17 14,10-10 47,1 1 0,1-1 0,-1 0 1,1 1-1,0-1 0,1 1 0,0-1 0,0 1 0,3 11 0,-3-17-47,1 0-1,0 0 1,-1 0-1,1 0 1,0 0-1,0 0 0,1 0 1,-1-1-1,1 1 1,-1 0-1,1-1 1,0 0-1,0 1 1,0-1-1,0 0 0,1 0 1,-1 0-1,0 0 1,1 0-1,-1-1 1,1 1-1,0-1 0,0 1 1,-1-1-1,1 0 1,0 0-1,0-1 1,6 2-1,-4-2-176,1 1 1,-1-1-1,1 0 1,0-1-1,-1 1 0,1-1 1,-1 0-1,1-1 0,-1 1 1,0-1-1,0 0 0,1 0 1,5-4-1,-4 1-844,-1 0 0,1 0 0,-1 0 0,0-1-1,0 0 1,-1 0 0,0 0 0,6-10 0,7-15-5357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7.426"/>
    </inkml:context>
    <inkml:brush xml:id="br0">
      <inkml:brushProperty name="width" value="0.025" units="cm"/>
      <inkml:brushProperty name="height" value="0.025" units="cm"/>
    </inkml:brush>
  </inkml:definitions>
  <inkml:trace contextRef="#ctx0" brushRef="#br0">15 0 9993,'0'0'7218,"-1"12"-5259,-2 25-537,2 0 0,1 0 0,9 62 0,-6-78-1329,1 0 1,1-1-1,0 0 1,2 0-1,1-1 1,0 1-1,1-1 1,19 27-1,-33-86-1332,-3 17 513,-1 0-1,-1 0 0,0 1 0,-2 1 0,-22-31 0,26 43 1145,9 15 383,14 17-45,-7-17-668,1 0 0,0 0-1,0 0 1,1-1 0,-1-1-1,1 0 1,0 0 0,0-1-1,1 0 1,-1-1-1,1 0 1,-1-1 0,1 0-1,0 0 1,-1-1 0,1 0-1,0-1 1,17-4 0,-24 3-36,0 1 1,0-1-1,-1 0 1,1-1-1,-1 1 1,1 0 0,-1-1-1,0 0 1,0 0-1,0 0 1,-1 0-1,1 0 1,-1-1-1,1 1 1,-1-1-1,0 1 1,0-1-1,2-8 1,-2 6-15,0 0 0,0 0-1,-1-1 1,1 1 0,-2 0 0,1-1 0,-1 1 0,0-1-1,0 1 1,0-1 0,-4-11 0,4 17-41,0 0-1,0 1 1,0-1 0,0 0 0,0 0-1,0 1 1,0-1 0,-1 0 0,1 0-1,0 1 1,-1-1 0,1 0 0,0 1-1,-1-1 1,1 1 0,-1-1 0,1 0 0,-1 1-1,1-1 1,-1 1 0,1-1 0,-1 1-1,0 0 1,1-1 0,-1 1 0,0 0-1,1-1 1,-1 1 0,0 0 0,1 0-1,-1-1 1,0 1 0,0 0 0,1 0-1,-1 0 1,0 0 0,0 0 0,1 0-1,-1 0 1,0 0 0,0 0 0,1 1 0,-1-1-1,0 0 1,1 0 0,-1 1 0,0-1-1,0 0 1,1 1 0,-1-1 0,1 1-1,-1-1 1,1 1 0,-1-1 0,0 1-1,1-1 1,0 1 0,-1 0 0,-3 3-3,1-1 1,0 1-1,0-1 1,0 1-1,1 0 1,-1 0-1,-3 9 1,3-3 88,0 1 0,0 0 1,1 0-1,1 1 0,0-1 0,1 0 1,0 1-1,0-1 0,4 20 0,-3-28-69,-1 0 1,1 1-1,0-1 0,1 0 0,-1 0 0,0 1 0,1-1 0,0 0 0,0 0 0,0-1 0,0 1 0,0 0 0,0-1 0,1 1 0,-1-1 0,1 0 0,0 0 0,0 0 0,-1 0 0,1 0 0,1-1 0,-1 1 0,0-1 0,0 0 0,0 0 0,1 0 1,-1 0-1,1 0 0,-1-1 0,0 0 0,1 0 0,-1 0 0,1 0 0,6-1 0,-7 0-173,1 0 0,0 0-1,-1-1 1,1 1 0,-1-1 0,1 0 0,-1 0-1,0 0 1,1 0 0,-1-1 0,-1 0 0,1 1 0,0-1-1,0 0 1,-1 0 0,0 0 0,0 0 0,0-1 0,0 1-1,0-1 1,0 1 0,-1-1 0,1-4 0,3-6-1988,0-1 1,-1 0-1,-1 0 1,2-24-1,-4-8-5097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7.850"/>
    </inkml:context>
    <inkml:brush xml:id="br0">
      <inkml:brushProperty name="width" value="0.025" units="cm"/>
      <inkml:brushProperty name="height" value="0.025" units="cm"/>
    </inkml:brush>
  </inkml:definitions>
  <inkml:trace contextRef="#ctx0" brushRef="#br0">9 1 9769,'0'0'5328,"-2"11"-4735,0-4-554,1-4-36,0 0 0,0 0 0,1 0 0,-1 0 0,1 1 0,-1-1 0,1 0 0,0 0 0,0 0 0,1 0 0,-1 1 1,1-1-1,-1 0 0,1 0 0,0 0 0,0 0 0,0 0 0,1 0 0,-1 0 0,1-1 0,2 5 0,4 1-681,-1-1 0,1 0-1,0 0 1,0-1 0,1 0-1,-1-1 1,1 1 0,1-2-1,-1 1 1,1-2 0,0 1-1,14 3 1,-17-6 845,-1 0-1,1-1 1,0 0 0,0 0 0,-1 0-1,1-1 1,10-2 0,-16 3 91,0 0 1,1-1 0,-1 1-1,0 0 1,0-1 0,0 0-1,1 1 1,-1-1-1,0 0 1,0 1 0,0-1-1,0 0 1,0 0-1,0 0 1,-1 0 0,1 0-1,0 0 1,0 0 0,-1 0-1,1 0 1,0 0-1,-1-1 1,1 1 0,-1 0-1,0 0 1,1-1-1,-1 1 1,0 0 0,0-1-1,0 1 1,0 0 0,0 0-1,0-1 1,0 1-1,0 0 1,0-1 0,-1 1-1,1 0 1,-1 0-1,1-1 1,-1 0 0,-1-2 62,1 1 1,0 0-1,-1-1 1,0 1 0,1 0-1,-1 0 1,-1 0-1,1 0 1,0 1-1,-1-1 1,1 1 0,-1-1-1,-4-2 1,2 3-301,1 0 0,-1 1 0,1 0 1,-1 0-1,0 0 0,1 0 0,-1 1 0,0 0 1,0 0-1,1 0 0,-1 1 0,0-1 1,1 1-1,-1 0 0,1 0 0,-1 1 0,1 0 1,-1-1-1,-4 4 0,6-4-8,0 1 0,0 0 0,1-1 0,-1 1 0,0 0 0,1 1 1,-1-1-1,1 0 0,0 1 0,0-1 0,0 1 0,0 0 0,0 0 0,0 0 0,1 0 0,0 0 0,-1 0 0,1 0 0,0 0 0,0 0 0,1 0 0,-1 1 1,1-1-1,0 0 0,0 1 0,0-1 0,0 6 0,1-6-41,1-1 1,-1 1-1,0 0 1,1-1-1,0 1 0,-1-1 1,1 0-1,0 1 1,0-1-1,0 0 0,0 0 1,1-1-1,-1 1 1,1 0-1,-1-1 1,1 1-1,-1-1 0,1 0 1,0 0-1,5 2 1,65 16-1831,-61-17 1497,106 21-498,-118-23 935,1 0 0,0 0 1,0 0-1,-1 1 0,1-1 0,0 0 1,-1 0-1,1 0 0,0 1 0,-1-1 1,1 0-1,0 0 0,-1 1 0,1-1 0,0 1 1,-1-1-1,1 1 0,-1-1 0,1 1 1,-1-1-1,1 1 0,-1-1 0,1 1 1,-1 0-1,0-1 0,1 1 0,-1 0 0,0-1 1,1 2-1,-1-1 9,-1 1 0,1-1 0,-1 0 0,1 0 0,-1 0 0,0 0 0,1 0 0,-1 0 1,0 0-1,0 0 0,1 0 0,-1 0 0,0 0 0,0 0 0,-2 1 0,-50 29 1172,46-27-1016,4-2-248,-1 1-135,-1-1 1,0 1-1,0-1 1,0 0-1,0 0 1,0 0-1,0-1 1,-9 2-1,14-6-547,0 1 0,0-1 0,1 1 0,-1-1 0,1 1 0,-1-1 0,1 1 0,0 0-1,0-1 1,0 1 0,0 0 0,3-4 0,12-18-5770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8.542"/>
    </inkml:context>
    <inkml:brush xml:id="br0">
      <inkml:brushProperty name="width" value="0.025" units="cm"/>
      <inkml:brushProperty name="height" value="0.025" units="cm"/>
    </inkml:brush>
  </inkml:definitions>
  <inkml:trace contextRef="#ctx0" brushRef="#br0">72 261 13869,'0'0'4287,"-8"5"-3022,4-3-1043,0 0 0,-1 1 0,1-1 0,1 1 1,-1 0-1,0 0 0,1 1 0,0-1 0,-1 1 0,1-1 0,1 1 0,-1 0 1,0 0-1,1 1 0,0-1 0,0 0 0,0 1 0,1-1 0,0 1 0,-1-1 0,1 1 1,1 0-1,-1 0 0,1-1 0,0 1 0,0 0 0,1 5 0,-1-8-192,1 0 0,0-1-1,0 1 1,0 0 0,0-1 0,0 1-1,0-1 1,1 1 0,-1-1-1,0 1 1,1-1 0,-1 0-1,1 0 1,-1 0 0,1 0 0,0 0-1,-1 0 1,1 0 0,0 0-1,0-1 1,0 1 0,-1-1 0,1 1-1,0-1 1,0 0 0,0 0-1,0 1 1,0-1 0,3-1 0,3 1 27,1 0 0,0 0-1,-1-1 1,1 0 0,11-4 0,-9 0-52,0 0-1,0 0 0,-1-1 0,0 0 0,0-1 1,-1 0-1,0-1 0,0 0 0,-1 0 1,0-1-1,0 0 0,-1-1 0,0 1 0,-1-1 1,10-21-1,-10 21-80,-1-1 1,-1 0-1,1 0 0,-2-1 1,0 1-1,0-1 1,-1 0-1,-1 1 0,0-1 1,0 0-1,-1 0 0,-1 0 1,0 0-1,0 0 1,-6-20-1,6 30 71,0 0-1,0-1 1,1 1-1,-1 1 0,0-1 1,-1 0-1,1 0 1,0 0-1,0 0 1,-1 1-1,1-1 1,-1 1-1,0-1 1,1 1-1,-1 0 1,0-1-1,0 1 1,0 0-1,0 0 1,0 0-1,0 0 1,0 1-1,0-1 1,0 1-1,0-1 1,0 1-1,0 0 1,-1-1-1,-2 1 1,2 1 3,0-1-1,0 1 1,0 0 0,0-1-1,1 1 1,-1 1 0,0-1-1,0 0 1,0 1 0,1-1 0,-1 1-1,1 0 1,-1 0 0,1 0-1,0 0 1,0 0 0,0 0-1,0 1 1,0-1 0,-2 4-1,0 2 48,0 0-1,0 1 0,0 0 0,1 0 0,0 0 0,1 0 1,0 0-1,1 0 0,0 0 0,0 1 0,1-1 0,0 1 1,0-1-1,1 0 0,0 1 0,4 12 0,-3-16-24,0-1 0,0 1 0,1-1 0,0 1 0,-1-1 0,2 0 0,-1 0 1,1 0-1,-1-1 0,1 1 0,1-1 0,-1 0 0,1 0 0,-1 0 0,1-1 0,0 1 0,0-1 0,1 0 0,-1-1 0,1 1 0,-1-1 0,1 0 0,0-1 0,0 1 0,-1-1 0,11 0 0,-6 0 8,0-1 0,0 0 0,0 0 0,0-1 0,0-1 0,0 0 0,-1 0 0,1-1 0,0 0 0,-1-1 0,10-5 0,-14 7-38,0-1 0,-1 0 0,1 0 1,-1 0-1,0 0 0,0-1 1,0 0-1,0 0 0,-1 0 1,0 0-1,1 0 0,-1-1 0,-1 1 1,1-1-1,-1 0 0,0 0 1,0 0-1,0 0 0,-1 0 1,0-1-1,0 1 0,1-8 0,-2 12 7,0 0 0,0 0-1,0 0 1,0 0-1,0 0 1,0 0 0,0 0-1,0 0 1,0 0-1,0 0 1,-1 0-1,1 0 1,0 0 0,-1 0-1,1 0 1,-1 0-1,1 0 1,-1 0-1,0 0 1,1 0 0,-1 1-1,0-1 1,0 0-1,1 0 1,-1 1-1,0-1 1,-1 0 0,0 0-1,0 1 1,0 0 0,1-1 0,-1 1-1,0 0 1,0 0 0,0 0 0,0 0 0,0 0-1,1 1 1,-1-1 0,0 0 0,0 1-1,-2 1 1,-1-1 23,1 1 0,0 0 1,-1 0-1,1 1 0,0-1 0,1 1 0,-1 0 0,0 0 0,1 0 1,-1 0-1,1 1 0,-5 7 0,6-8 2,1-1 1,-1 1-1,1 0 0,0 0 1,0 0-1,0 0 0,0 0 1,0 0-1,1 0 0,-1 0 1,1 1-1,0-1 0,0 0 1,0 0-1,0 0 0,1 0 1,-1 1-1,1-1 0,2 4 1,-2-5-13,1 0-1,0 0 1,0 0 0,0 0 0,0-1 0,1 1-1,-1 0 1,0-1 0,1 0 0,-1 0 0,1 0 0,-1 0-1,1 0 1,-1 0 0,1-1 0,0 1 0,-1-1-1,1 0 1,0 1 0,-1-1 0,1-1 0,3 1 0,9-1-45,1 0 1,-1-1-1,26-6 1,-34 7 18,-1-1 0,1 0 0,-1-1 0,0 1-1,0-1 1,0 0 0,0-1 0,0 1 0,-1-1 0,10-9 0,-14 11 56,1-1 1,-1 1-1,0-1 0,0 0 1,0 1-1,0-1 1,0 0-1,-1 0 1,1 1-1,-1-1 1,0 0-1,0 0 1,0 0-1,0 0 1,-1-4-1,-9-48 869,7 41-816,1 7-93,-3-17-9,0-1 0,-1-38 0,6 62-5,1 0 0,-1 1 0,1-1 0,-1 1 0,1 0 0,-1-1 0,1 1 0,-1-1 0,1 1 0,0 0 0,-1-1 0,1 1 0,-1 0 0,1 0 0,0-1 0,-1 1 0,1 0 0,0 0-1,0 0 1,-1 0 0,1 0 0,0 0 0,-1 0 0,1 0 0,0 0 0,-1 0 0,1 1 0,0-1 0,0 0 0,23 4-328,23 11-1258,1 1-2213,-15-12-3506,-24-4-1671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7.590"/>
    </inkml:context>
    <inkml:brush xml:id="br0">
      <inkml:brushProperty name="width" value="0.025" units="cm"/>
      <inkml:brushProperty name="height" value="0.025" units="cm"/>
    </inkml:brush>
  </inkml:definitions>
  <inkml:trace contextRef="#ctx0" brushRef="#br0">56 1 17809,'0'0'5093,"-27"72"-2947,15-32-1025,1 4-673,6-2-192,5-1-127,0-5-161,0-4-97,5-5-767,4-8-161,-4-7-673,-5-8-1121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8.918"/>
    </inkml:context>
    <inkml:brush xml:id="br0">
      <inkml:brushProperty name="width" value="0.025" units="cm"/>
      <inkml:brushProperty name="height" value="0.025" units="cm"/>
    </inkml:brush>
  </inkml:definitions>
  <inkml:trace contextRef="#ctx0" brushRef="#br0">1 49 11371,'0'0'9192,"55"-31"-8935,-25 27-866,4-1-1889,-2-3-6214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9.499"/>
    </inkml:context>
    <inkml:brush xml:id="br0">
      <inkml:brushProperty name="width" value="0.025" units="cm"/>
      <inkml:brushProperty name="height" value="0.025" units="cm"/>
    </inkml:brush>
  </inkml:definitions>
  <inkml:trace contextRef="#ctx0" brushRef="#br0">22 174 9225,'0'0'5087,"-4"-8"-2503,2 5-2464,0 1-1,1-1 0,-1 1 0,1 0 0,-1-1 0,1 1 0,0-1 0,0 1 0,0-1 0,0 1 0,0-1 0,1 0 0,-1 1 0,1-1 0,0 0 0,0 0 0,0 1 0,0-1 0,0 0 0,0 0 0,1 1 1,0-1-1,-1 0 0,1 1 0,0-1 0,0 1 0,0-1 0,1 1 0,-1-1 0,1 1 0,-1 0 0,3-3 0,6-4 112,0 0 0,1 0 0,0 2 0,0-1 0,18-8 0,-23 13-209,1 0 0,-1 0 0,1 0 0,0 1 0,0 0 0,0 1 0,0-1 0,0 1 0,1 0 0,-1 1 0,12 1 0,-18-1-27,1 0 0,-1 1 0,0-1 0,1 1 0,-1-1 0,1 1 0,-1 0 0,0-1 0,1 1 0,-1 0 0,0 0 1,0 0-1,0 0 0,0 0 0,0 0 0,0 0 0,0 1 0,0-1 0,0 0 0,0 1 0,1 2 0,-1 0 4,0 0-1,0 0 0,0 1 1,0-1-1,0 1 0,-1-1 1,0 8-1,-1 6 56,-1 0 1,-8 30-1,10-48-53,-11 35 58,-1 0 1,-25 50-1,23-58 308,2 0 0,1 1 0,1 0 0,-11 55 0,21-82-301,0 1 0,-1 0 0,1 0-1,0-1 1,0 1 0,0 0 0,0 0 0,0-1 0,0 1 0,1 0 0,-1 0 0,0-1-1,1 1 1,0 0 0,-1-1 0,1 1 0,0-1 0,0 1 0,0-1 0,0 1 0,0-1-1,0 0 1,0 1 0,0-1 0,3 2 0,-1-2-25,0 1 0,0-1 0,0 0 0,0 0 1,0-1-1,0 1 0,0-1 0,0 1 0,0-1 0,1 0 0,-1 0 0,0 0 1,4-1-1,10-3 0,0 1-1,0-2 1,-1 0 0,19-9 0,-5 1-232,0-1 0,-1-2 0,-1 0-1,50-39 1,-51 21-2031,-26 32 1960,0 0 0,0 1 0,0-1 0,-1 1 0,1-1 0,-1 0 0,1 0 0,-1 1 0,0-1 0,0 0 0,0 0 0,0 1 0,0-1 0,0 0 0,0 0 0,0 0 0,-1 1 0,1-1 0,-1 0 0,1 1 0,-1-1 1,-1-2-1,-20-16-5867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09.813"/>
    </inkml:context>
    <inkml:brush xml:id="br0">
      <inkml:brushProperty name="width" value="0.025" units="cm"/>
      <inkml:brushProperty name="height" value="0.025" units="cm"/>
    </inkml:brush>
  </inkml:definitions>
  <inkml:trace contextRef="#ctx0" brushRef="#br0">1 76 3940,'0'0'16591,"52"18"-15726,-8-30-416,10-4-353,3-2-256,5 1-1410,-6 0-1601,-8 3-3267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10.146"/>
    </inkml:context>
    <inkml:brush xml:id="br0">
      <inkml:brushProperty name="width" value="0.025" units="cm"/>
      <inkml:brushProperty name="height" value="0.025" units="cm"/>
    </inkml:brush>
  </inkml:definitions>
  <inkml:trace contextRef="#ctx0" brushRef="#br0">17 1 12236,'0'0'7302,"-13"68"-6277,10-33 129,3 2-322,0-3-543,3-5-225,10-10-32,5-6-257,0-10-735,3-3-514,-3-8-544,-2-10-1505,-5-6-1890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10.539"/>
    </inkml:context>
    <inkml:brush xml:id="br0">
      <inkml:brushProperty name="width" value="0.025" units="cm"/>
      <inkml:brushProperty name="height" value="0.025" units="cm"/>
    </inkml:brush>
  </inkml:definitions>
  <inkml:trace contextRef="#ctx0" brushRef="#br0">12 419 13068,'0'0'1383,"-2"9"-59,0-2-1176,0-1 183,1 0 1,-1 0 0,1-1-1,0 1 1,1 0 0,0 7-1,0-11-245,0 0-1,0-1 1,1 1-1,-1-1 1,0 0-1,1 1 1,-1-1-1,1 1 1,0-1-1,0 0 1,-1 1-1,1-1 1,0 0-1,0 0 1,0 1-1,0-1 1,0 0-1,0 0 1,1 0-1,-1 0 0,0-1 1,0 1-1,1 0 1,-1 0-1,1-1 1,-1 1-1,0-1 1,1 1-1,-1-1 1,1 0-1,-1 1 1,1-1-1,1 0 1,11 0-6,1 1 1,-1-2-1,0 0 1,1-1 0,-1-1-1,0 0 1,0 0-1,-1-2 1,1 1-1,13-8 1,-21 10-65,0-1 1,-1 0-1,1 0 1,0-1-1,-1 1 1,0-1-1,1 0 0,-2-1 1,1 1-1,0-1 1,-1 0-1,0 0 1,0 0-1,0-1 0,-1 1 1,0-1-1,0 0 1,0 0-1,-1 0 1,0 0-1,0 0 1,-1-1-1,1 1 0,-1-7 1,0 12-9,-1 0 0,0 0 0,0 0 0,0 0 1,0 0-1,0 0 0,0 0 0,0 0 0,0 0 0,0 0 0,0 0 1,-1 0-1,1 1 0,0-1 0,-1 0 0,1 0 0,-1 0 0,1 0 1,-1 0-1,1 1 0,-1-1 0,1 0 0,-1 1 0,0-1 0,1 0 0,-1 1 1,0-1-1,0 0 0,1 1 0,-1-1 0,0 1 0,0 0 0,0-1 1,0 1-1,0 0 0,1-1 0,-1 1 0,0 0 0,0 0 0,0 0 1,0 0-1,0 0 0,0 0 0,0 0 0,0 0 0,0 0 0,0 0 1,0 1-1,0-1 0,0 0 0,1 1 0,-2 0 0,-3 0 31,1 1 0,-1 1 0,1-1 1,0 1-1,0-1 0,0 1 0,0 0 0,1 1 0,-4 3 0,-1 1 165,1 1 1,1 0-1,0 0 1,0 0-1,0 1 0,1 0 1,1 0-1,0 0 0,0 1 1,1-1-1,0 1 1,1 0-1,-1 18 0,3-28-195,0 0-1,0 1 0,0-1 1,1 0-1,-1 1 1,0-1-1,1 0 0,-1 1 1,1-1-1,-1 0 0,1 0 1,0 1-1,0-1 0,-1 0 1,1 0-1,0 0 0,0 0 1,0 0-1,0 0 0,0 0 1,0-1-1,1 1 1,-1 0-1,0 0 0,2 0 1,1 0 9,0 1 1,0-1-1,0 0 1,1-1-1,-1 1 1,0-1 0,1 1-1,5-2 1,2 0 14,-1 0 0,1-1-1,-1 0 1,1-1 0,17-7 0,-10 1-28,-1-1-1,-1-1 0,0-1 1,-1 0-1,0-1 0,-1-1 0,0 0 1,-1-1-1,-1-1 0,-1 0 1,0-1-1,12-21 0,-12 16 7,-1-1-1,0-1 1,-2 0-1,-1-1 0,-1 1 1,-1-1-1,-1-1 1,-1 1-1,1-33 0,-5 55-20,0 0 0,0-1-1,0 1 1,-1 0 0,1 0-1,-1 0 1,1-1 0,-1 1-1,0 0 1,-1 0 0,1 0-1,0 0 1,-4-4 0,4 6 0,0 0 0,0 0 0,-1 0 1,1 0-1,0 0 0,-1 0 0,1 0 1,-1 1-1,1-1 0,-1 1 0,1-1 0,-1 1 1,1-1-1,-1 1 0,1 0 0,-1 0 1,0 0-1,1 0 0,-1 0 0,0 0 1,1 0-1,-1 1 0,1-1 0,-1 0 1,1 1-1,-1 0 0,1-1 0,-1 1 0,-1 1 1,-3 1-7,0 1 1,1 0 0,0 0 0,0 0-1,0 0 1,0 1 0,1 0 0,-1 0-1,1 0 1,1 0 0,-1 1 0,1 0-1,0 0 1,-4 9 0,1 1 45,0 0-1,1 0 1,1 0 0,-4 28 0,7-33-1,0 1 0,0-1 0,1 0 0,0 0 1,1 1-1,4 18 0,-4-26-25,1 0 1,-1 0-1,1 0 0,0 0 1,0-1-1,0 1 0,0-1 0,1 1 1,-1-1-1,1 0 0,0 0 1,0 0-1,0 0 0,0-1 1,1 1-1,-1-1 0,1 0 0,-1 0 1,1 0-1,0 0 0,5 1 1,7 1 10,-1 0 0,1-1 1,-1-1-1,1 0 1,0-1-1,0-1 1,0 0-1,0-2 1,0 1-1,-1-2 1,1 0-1,-1-1 0,0-1 1,0 0-1,0-1 1,0 0-1,-1-1 1,20-14-1,-30 18-3,-1 0-1,1 0 0,0-1 1,-1 0-1,0 0 0,1 0 1,-2 0-1,1 0 1,0-1-1,-1 1 0,0-1 1,0 1-1,0-1 0,-1 0 1,1 0-1,-1 0 0,0 0 1,-1 0-1,1 0 1,-1 0-1,0 0 0,-1-5 1,1 9-16,-1 0-1,0 0 1,0 0 0,0 0 0,1 0 0,-1 0 0,0 0 0,0 1 0,0-1-1,0 0 1,-1 1 0,1-1 0,0 1 0,0-1 0,0 1 0,0-1 0,0 1-1,-1 0 1,1 0 0,0 0 0,0-1 0,-1 1 0,1 0 0,0 1 0,0-1-1,-1 0 1,1 0 0,0 0 0,0 1 0,-3 0 0,-37 14-130,32-10 119,1 0 0,1 1 0,-1 1-1,1-1 1,0 1 0,1 0 0,-9 12-1,13-16 7,-1 1-1,1-1 0,0 0 0,0 1 1,0-1-1,1 1 0,-1 0 0,1 0 1,0-1-1,0 1 0,0 0 0,1 0 1,-1 0-1,1 0 0,0 0 0,0 0 1,0 0-1,1 0 0,0 0 0,-1 0 1,3 5-1,-1-7 15,0 1 0,1 0 0,-1 0 0,1-1-1,0 0 1,0 1 0,0-1 0,0 0 0,0-1 0,0 1 0,0 0 0,1-1 0,-1 0 0,1 0 0,-1 0 0,1 0-1,-1 0 1,8 0 0,-4 0-296,0 0-1,0-1 1,1 1-1,-1-2 1,0 1-1,0-1 1,0 0-1,13-3 0,-19 3-12,0 0-1,1 1 0,-1-1 1,0 0-1,0 0 0,0 0 0,0 0 1,0 0-1,0 0 0,-1 0 1,1 0-1,0 0 0,-1 0 0,1-1 1,0 1-1,-1 0 0,1 0 1,-1-1-1,0 1 0,1 0 0,-1-1 1,0 1-1,0 0 0,0-3 1,1-19-8537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10.900"/>
    </inkml:context>
    <inkml:brush xml:id="br0">
      <inkml:brushProperty name="width" value="0.025" units="cm"/>
      <inkml:brushProperty name="height" value="0.025" units="cm"/>
    </inkml:brush>
  </inkml:definitions>
  <inkml:trace contextRef="#ctx0" brushRef="#br0">81 0 13613,'0'0'4708,"-66"0"-3875,51 0 256,19 0-2466,17 0-2691,2 0-4452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12.333"/>
    </inkml:context>
    <inkml:brush xml:id="br0">
      <inkml:brushProperty name="width" value="0.025" units="cm"/>
      <inkml:brushProperty name="height" value="0.025" units="cm"/>
    </inkml:brush>
  </inkml:definitions>
  <inkml:trace contextRef="#ctx0" brushRef="#br0">0 617 6470,'4'9'2691,"-3"-6"-2641,2 4 734,0-1-1,0 0 0,1 1 0,-1-1 1,1-1-1,8 9 0,-11-12-533,1 0 0,0-1 0,-1 0 1,1 1-1,0-1 0,0 0 0,0 0 0,0 0 0,0 0 0,0 0 0,1 0 0,-1-1 0,0 1 0,0-1 1,1 1-1,-1-1 0,0 0 0,0 0 0,1 0 0,-1 0 0,0-1 0,0 1 0,1 0 0,-1-1 1,0 0-1,0 1 0,0-1 0,0 0 0,4-2 0,3-4 95,0 1 0,0-1-1,0-1 1,-1 1 0,0-1 0,-1-1-1,0 1 1,0-2 0,10-17 0,-6 8-298,-2 1 0,0-2 0,-1 1 0,9-31 0,-15 40-8,0 0 0,-1 0 0,0 0 0,-1 0 0,0-1 0,0 1 0,-1 0 0,-4-18 0,5 25-42,-1 1 1,1-1-1,-1 1 0,0 0 1,0-1-1,0 1 0,0 0 1,0 0-1,-1 0 1,1 0-1,-1 0 0,1 0 1,-1 0-1,0 0 1,1 1-1,-1-1 0,0 1 1,0-1-1,0 1 0,-1 0 1,1-1-1,0 1 1,0 0-1,-1 1 0,1-1 1,0 0-1,-1 1 0,1-1 1,-1 1-1,1 0 1,-1 0-1,1 0 0,-1 0 1,1 0-1,-1 0 0,1 1 1,0-1-1,-1 1 1,1 0-1,-1 0 0,-2 1 1,1 1 2,-1-1-1,1 1 1,0 0 0,0 0 0,0 1 0,0-1-1,1 1 1,-1 0 0,1-1 0,0 2 0,0-1 0,0 0-1,1 1 1,0-1 0,0 1 0,0 0 0,0-1-1,-1 9 1,-1 0 7,1-1-1,0 0 1,2 1 0,-1 0-1,1-1 1,1 18-1,1-28-9,-1 0 0,0 0 0,0 0 0,1 0 0,-1 0-1,1 0 1,0 0 0,-1 0 0,1 0 0,0-1 0,0 1-1,0 0 1,0-1 0,1 1 0,-1 0 0,0-1 0,1 0-1,-1 1 1,1-1 0,-1 0 0,1 0 0,2 2 0,-1-2 7,1 0 1,0 1 0,0-1 0,0 0-1,-1-1 1,1 1 0,0-1 0,0 0-1,0 0 1,7-1 0,1 0 22,0-2 1,0 1-1,0-2 0,0 0 1,-1 0-1,16-8 0,-12 4-43,-1 0 0,0-1 0,0 0 0,-1-1 0,0 0 0,-1-1 0,0-1 0,-1 0 0,11-15 0,-34 117-721,13-38 1039,-1-51-272,0 0-1,0-1 1,0 1-1,1 0 1,-1-1-1,0 1 1,0 0-1,0-1 1,1 1-1,-1 0 0,0-1 1,1 1-1,-1-1 1,1 1-1,-1 0 1,1-1-1,-1 1 1,1-1-1,-1 1 1,1-1-1,-1 0 0,1 1 1,1 0-1,-1-2 32,0 1-1,0 0 0,0 0 0,0-1 1,0 1-1,0-1 0,0 1 0,1-1 1,-1 1-1,0-1 0,-1 1 0,1-1 1,0 0-1,0 0 0,0 0 0,0 1 1,-1-1-1,1 0 0,0 0 0,0-2 1,6-5 49,-1-1 1,0-1-1,-1 1 1,0-1-1,-1 0 1,0 0-1,0 0 1,-1-1-1,0 0 1,2-18-1,-4 20-132,-1 0 0,1 1-1,-1-1 1,-1 0-1,0 1 1,0-1 0,0 1-1,-1-1 1,-1 1-1,1-1 1,-1 1 0,-1 0-1,-8-14 1,13 21-58,-1 1 0,0-1 1,1 1-1,-1-1 0,0 0 0,1 1 1,-1-1-1,1 1 0,-1-1 0,1 1 1,-1-1-1,1 1 0,-1 0 1,1-1-1,0 1 0,-1 0 0,1-1 1,0 1-1,-1 0 0,1 0 0,0-1 1,-1 1-1,1 0 0,0 0 1,-1 0-1,1 0 0,0 0 0,-1 0 1,1 0-1,0 0 0,-1 0 0,1 1 1,1-1-1,39-2-374,-33 2 346,14-1-86,-10-1 144,1 2 0,0 0 0,0 0 0,22 5 0,-32-5 44,0 1 0,-1 0 0,1-1 0,-1 1 0,1 0 0,-1 1 0,0-1 0,1 0 0,-1 1 0,0-1 0,0 1-1,0 0 1,0 0 0,0 0 0,0 0 0,-1 0 0,1 0 0,0 0 0,-1 0 0,0 1 0,0-1 0,1 0 0,-1 1 0,-1 0 0,1-1 0,0 1 0,-1-1 0,1 5 0,0 3 57,-1-1 1,-1 1-1,0-1 0,0 1 1,-1 0-1,-5 17 0,3-16 135,1 0-1,1 0 1,0 0-1,0 14 1,2-25-177,1 0 0,-1 1 0,1-1 0,-1 0 0,1 1 0,-1-1 0,0 0 1,1 1-1,-1-1 0,1 0 0,-1 0 0,1 0 0,-1 0 0,1 1 0,0-1 1,-1 0-1,1 0 0,-1 0 0,1 0 0,-1 0 0,1 0 0,-1 0 0,1-1 0,-1 1 1,1 0-1,-1 0 0,1 0 0,-1 0 0,1-1 0,0 1 0,17-6 205,-7 1-168,-1-2 0,-1 1 0,1-1 0,-1-1 0,-1 0 0,1 0 0,11-15-1,-1-1-44,27-45-1,-39 57-50,-2 6-60,-1-1 0,0 1 0,-1-1 0,1 0 0,-1-1 0,0 1 0,-1 0 0,3-15-1,-16 28-438,6 3 533,0 0 0,0 0 0,0 0 1,1 0-1,1 1 0,0 0 1,0 0-1,1 0 0,-3 20 1,5-26 42,0 0 0,0 0 0,0 0 0,1 0 0,-1 0 0,1 0 0,0 0 0,0 0 0,0 0 0,1 0 0,-1 0 0,3 4 0,-2-5 4,0-1 0,0 0 1,-1 0-1,1 0 1,1 0-1,-1-1 1,0 1-1,0 0 1,1-1-1,-1 0 0,0 1 1,1-1-1,0 0 1,-1 0-1,1-1 1,-1 1-1,1 0 0,0-1 1,0 0-1,3 1 1,1-2 27,1 1 0,-1-1-1,0-1 1,0 1 0,1-1 0,-1-1 0,0 1 0,-1-1 0,1 0 0,0-1 0,-1 0 0,0 0 0,0 0-1,0 0 1,0-1 0,-1 0 0,0 0 0,0-1 0,0 0 0,0 0 0,-1 0 0,5-9 0,-5 9-28,-1 0 1,0 0 0,0 0-1,0 0 1,0 0 0,-1-1-1,0 1 1,-1-1-1,1 1 1,-1-1 0,-1 0-1,1 1 1,-1-1 0,0 0-1,-1 0 1,1 1 0,-1-1-1,-1 0 1,1 1 0,-1-1-1,0 1 1,-1-1-1,1 1 1,-8-11 0,8 14-53,0 1 0,0 0 0,0 0 0,0 0 0,0 0 0,0 0 1,-1 1-1,1-1 0,-1 1 0,1 0 0,-1-1 0,1 1 0,-1 0 0,0 0 0,0 1 1,1-1-1,-7 0 0,8 1 10,1 0 1,-1 0 0,0 0-1,0 0 1,0 0 0,0 0-1,1 1 1,-1-1 0,0 0-1,0 1 1,1-1 0,-1 0-1,0 1 1,0-1-1,1 1 1,-1-1 0,0 1-1,1-1 1,-1 1 0,1 0-1,-1-1 1,1 1 0,-1 0-1,0 1 8,0 0 0,1-1-1,0 1 1,-1 0 0,1 0-1,0-1 1,0 1 0,0 0-1,0 0 1,0-1 0,0 1-1,1 0 1,-1 0-1,1-1 1,0 4 0,1-2-2,0 0 0,0-1 0,0 1-1,0-1 1,0 1 0,0-1 0,1 0 0,-1 1 0,1-1 0,0-1 0,-1 1 0,1 0 0,0-1 0,0 1 0,0-1 0,0 0 0,0 0-1,1 0 1,-1 0 0,0-1 0,0 1 0,7-1 0,4 2 22,0-2 0,0 1 0,-1-2 0,18-2 0,-23 1-5,0 0 1,0 0 0,0-1 0,0-1-1,-1 1 1,1-1 0,-1 0-1,0-1 1,0 0 0,0 0-1,-1 0 1,0-1 0,0 0 0,0 0-1,-1-1 1,0 1 0,0-1-1,-1 0 1,0-1 0,0 1 0,0-1-1,-1 0 1,0 0 0,-1 0-1,0 0 1,0 0 0,0 0-1,-1-11 1,0 19-19,-1-1 0,0 0 0,0 0 0,0 0-1,0 0 1,0 0 0,0 0 0,0 0 0,0 0 0,0 0 0,-1 0 0,1 0-1,0 0 1,0 0 0,-1 1 0,1-1 0,-1 0 0,1 0 0,-1 0 0,1 0-1,-1 1 1,1-1 0,-1 0 0,0 1 0,1-1 0,-1 0 0,0 1 0,0-1-1,0 1 1,1-1 0,-1 1 0,0-1 0,0 1 0,0 0 0,0-1 0,0 1-1,0 0 1,0 0 0,0 0 0,0 0 0,0 0 0,1 0 0,-3 0 0,0 1-14,1-1 1,-1 1 0,0 0 0,1 0 0,0 0 0,-1 0 0,1 1 0,0-1 0,-1 1 0,1-1 0,0 1 0,0 0 0,0 0 0,-3 4 0,0 1 10,1 1 0,-1 0 0,1 0 0,1 1 0,-1-1 0,1 1-1,1-1 1,0 1 0,0 0 0,1 0 0,-1 15 0,2-21 15,0 0-1,0 0 0,0 0 1,0 0-1,1 0 1,0 0-1,-1 0 0,1 0 1,0 0-1,0-1 0,1 1 1,-1 0-1,1 0 1,-1-1-1,1 1 0,0-1 1,0 1-1,0-1 1,0 0-1,0 0 0,0 0 1,1 0-1,-1 0 1,1-1-1,-1 1 0,1-1 1,0 1-1,0-1 0,0 0 1,-1 0-1,1 0 1,0-1-1,0 1 0,0-1 1,0 1-1,0-1 1,4 0-1,2-1 14,0 1 0,-1-1 0,1-1 1,0 1-1,-1-1 0,1-1 0,-1 0 0,0 0 0,0-1 1,0 0-1,0 0 0,-1 0 0,0-1 0,0-1 0,0 1 1,0-1-1,7-9 0,-7 8-38,-1 0 0,1-1 1,-1-1-1,-1 1 0,0-1 1,0 0-1,0 0 0,-1 0 0,-1 0 1,0-1-1,0 0 0,-1 1 0,0-1 1,1-20-1,-3 30 7,0 0 0,0 1-1,0-1 1,0 0 0,-1 0 0,1 1-1,0-1 1,0 0 0,0 0 0,-1 0-1,1 0 1,0 1 0,0-1 0,-1 0-1,1 0 1,0 0 0,0 0 0,-1 0-1,1 0 1,0 0 0,-1 0 0,1 0-1,0 0 1,0 0 0,-1 0 0,1 0-1,0 0 1,-1 0 0,1 0 0,0 0-1,0 0 1,-1 0 0,1 0 0,0 0-1,-1 0 1,1 0 0,0-1 0,0 1-1,0 0 1,-1 0 0,1 0 0,0-1-1,0 1 1,0 0 0,-1 0 0,1 0-1,0-1 1,0 1 0,0 0 0,0 0-1,-1-1 1,1 1 0,0 0 0,0-1-1,0 1 1,0 0 0,0 0 0,0-1-1,0 1 1,0 0 0,0-1 0,0 1-1,0 0 1,0-1 0,-13 23-110,11-16 109,1 0 0,0 1 0,0-1 0,1 1 0,0-1 0,0 1 0,0-1 0,1 1 0,0-1 0,0 0 0,4 12 0,-3-16-169,-1 1 1,1 0-1,-1-1 0,1 1 1,0-1-1,0 0 0,0 0 1,0 1-1,0-1 0,1 0 1,-1-1-1,1 1 0,-1 0 1,1-1-1,0 1 0,-1-1 1,1 0-1,0 0 0,0 0 1,0 0-1,0-1 0,0 1 1,0-1-1,0 0 0,0 0 1,5 0-1,-6 0-305,1-1-1,0 1 1,0-1 0,0 0-1,-1 0 1,1 0-1,0 0 1,-1-1 0,1 1-1,-1-1 1,0 1-1,1-1 1,-1 0 0,0 0-1,0 0 1,0 0 0,0 0-1,0 0 1,-1-1-1,1 1 1,-1-1 0,0 1-1,2-4 1,-2 5 141,17-29-8794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13.289"/>
    </inkml:context>
    <inkml:brush xml:id="br0">
      <inkml:brushProperty name="width" value="0.025" units="cm"/>
      <inkml:brushProperty name="height" value="0.025" units="cm"/>
    </inkml:brush>
  </inkml:definitions>
  <inkml:trace contextRef="#ctx0" brushRef="#br0">26 133 15855,'-7'23'620,"1"0"-1,2 1 1,0 0 0,2 0-1,0 0 1,2 0 0,1 0 0,0 0-1,2 0 1,1-1 0,11 41-1,16 51-1574,-30-153 796,0 20-29,-1-1 0,0 0 0,-2 1 0,0 0 0,-6-28 0,3 37 439,3 9 697,8 17 21,-1-13-943,1 0 1,-1 0 0,1-1-1,0 1 1,0-1-1,0 0 1,0-1 0,0 0-1,1 0 1,-1 0 0,1 0-1,-1-1 1,1 0 0,0-1-1,8 0 1,-2 1 8,-1-1-1,1-1 1,-1 0 0,1-1 0,-1 0 0,0-1-1,17-6 1,-23 7-21,0-1-1,0 0 1,-1 0-1,1-1 1,-1 1-1,6-7 1,-9 9-8,-1 0 0,0-1 1,1 1-1,-1 0 1,0-1-1,0 0 0,0 1 1,0-1-1,0 1 1,0-1-1,-1 0 0,1 0 1,-1 0-1,1 1 1,-1-1-1,0 0 0,1 0 1,-1 0-1,0 0 0,0 0 1,0 0-1,-1 1 1,1-1-1,0 0 0,-1 0 1,0-2-1,-1 2-32,1 0-1,-1 1 0,1-1 1,-1 1-1,0-1 0,0 1 1,0 0-1,0 0 1,0-1-1,0 1 0,0 1 1,0-1-1,0 0 0,0 0 1,-1 1-1,1-1 1,0 1-1,-1 0 0,1 0 1,0 0-1,0 0 0,-3 0 1,-2 0-39,0 0 1,1 1 0,-1-1 0,0 1-1,1 1 1,-12 3 0,15-4 59,1 0 1,-1 1-1,1-1 1,-1 1-1,1 0 1,0 0-1,0 0 1,0 0-1,0 0 1,0 1-1,0-1 1,1 0-1,-1 1 1,1-1-1,-1 1 1,1 0-1,0-1 1,0 1-1,0 0 1,1 0-1,-1 0 1,0 5-1,1-6 4,0 0-1,0 0 0,0 0 1,1 0-1,-1 0 0,1 0 0,-1 0 1,1 0-1,-1 0 0,1 0 1,0 0-1,0 0 0,0 0 0,0-1 1,0 1-1,1 0 0,-1-1 0,1 1 1,-1-1-1,1 1 0,-1-1 1,1 0-1,0 1 0,-1-1 0,1 0 1,0 0-1,0 0 0,0-1 1,0 1-1,0 0 0,0-1 0,2 1 1,8 1-7,1 0 0,-1-2 0,0 1 0,0-1 0,0-1 0,0 0 1,0-1-1,0 0 0,0-1 0,0-1 0,-1 1 0,0-2 0,1 0 0,-1 0 1,-1-1-1,1 0 0,-1 0 0,0-2 0,10-9 0,-9 8-1,-2 0-1,0-1 0,0 0 1,0 0-1,-1-1 0,-1 0 1,0-1-1,0 1 0,-2-1 1,1-1-1,-1 1 1,-1-1-1,0 0 0,-1 0 1,0 0-1,-1 0 0,0-18 1,-1 0-99,1 23 51,-1 0-1,-1 0 0,0 0 0,0 0 0,0 0 0,-1 0 0,-1 0 1,1 0-1,-1 0 0,0 0 0,-1 1 0,-4-11 0,7 18 61,0 0 0,0-1-1,-1 1 1,1 0 0,0-1-1,0 1 1,0 0 0,0-1-1,-1 1 1,1 0 0,0 0-1,0-1 1,-1 1 0,1 0-1,0 0 1,-1-1 0,1 1-1,0 0 1,-1 0 0,1 0-1,0 0 1,-1 0 0,1-1-1,0 1 1,-1 0 0,1 0-1,0 0 1,-1 0 0,1 0-1,0 0 1,-1 0 0,1 0-1,0 0 1,-1 0 0,1 0-1,0 1 1,-1-1 0,0 0-1,-4 15 97,2 24 47,3-38-137,2 17 19,0 0 0,0 0 0,2 0 0,0-1 1,2 0-1,0 1 0,0-2 0,2 1 0,0-1 0,0 0 0,2-1 0,0 0 0,1 0 1,14 15-1,-22-27-28,0 0 0,1-1 0,-1 1 0,0-1 0,1 1 0,-1-1 0,1 0 0,0 0 0,-1-1 0,1 1 0,0-1 0,0 0 0,0 0 0,0 0 0,0-1 0,0 1 0,1-1 0,4 0 0,-8 0-1,-1-1 1,1 1-1,-1 0 1,0 0-1,1-1 1,-1 1-1,0 0 1,1-1-1,-1 1 1,0-1 0,0 1-1,1 0 1,-1-1-1,0 1 1,0-1-1,0 1 1,1 0-1,-1-1 1,0 1-1,0-1 1,0 1-1,0-1 1,0 1-1,0-1 1,0 1 0,0-1-1,0 1 1,0-1-1,0 1 1,0 0-1,0-1 1,-1 1-1,1-1 1,0 1-1,0-1 1,0 1-1,-1 0 1,1-1-1,0 1 1,0-1 0,-1 1-1,1 0 1,0-1-1,-1 1 1,1 0-1,-1-1 1,-13-18-96,-27-15-888,-1 1-1,-59-35 1,80 56 1568,0 2 0,-23-9 0,76 22 3178,41-6-3380,-45 1-164,-4 1-441,1-2 1,26-5-1,-43 6-575,0 0-1,-1 0 1,0-1-1,1 0 1,-1-1-1,8-4 1,-4-4-5512,-5-2-4927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13.686"/>
    </inkml:context>
    <inkml:brush xml:id="br0">
      <inkml:brushProperty name="width" value="0.025" units="cm"/>
      <inkml:brushProperty name="height" value="0.025" units="cm"/>
    </inkml:brush>
  </inkml:definitions>
  <inkml:trace contextRef="#ctx0" brushRef="#br0">1 0 20403,'0'5'641,"14"-1"-737,0 5 96,13 2-417,-4-5-2401,-5-4-5991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43.036"/>
    </inkml:context>
    <inkml:brush xml:id="br0">
      <inkml:brushProperty name="width" value="0.025" units="cm"/>
      <inkml:brushProperty name="height" value="0.025" units="cm"/>
    </inkml:brush>
  </inkml:definitions>
  <inkml:trace contextRef="#ctx0" brushRef="#br0">87 90 6854,'0'0'951,"-9"-9"277,-68-67 1708,125 72-3091,589 12-299,-306-9 824,561 7-174,-134 39-114,222 3-47,-750-46-5,404-5-12,-370-18 604,51-1-2204,-297 21-735,-6-3-1821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7.999"/>
    </inkml:context>
    <inkml:brush xml:id="br0">
      <inkml:brushProperty name="width" value="0.025" units="cm"/>
      <inkml:brushProperty name="height" value="0.025" units="cm"/>
    </inkml:brush>
  </inkml:definitions>
  <inkml:trace contextRef="#ctx0" brushRef="#br0">1 92 16432,'0'0'2936,"13"-8"-641,10-5-1545,1 1-1,0 1 0,1 1 1,0 1-1,0 1 0,1 2 1,52-7-1,-70 12-672,1 0 0,0 1 0,-1 0 0,1 1 0,0 0 0,12 3 0,-19-3-46,0-1-1,-1 1 0,1 0 0,-1 0 1,0 0-1,1-1 0,-1 2 0,1-1 1,-1 0-1,0 0 0,0 0 0,0 0 1,0 1-1,0-1 0,0 0 0,0 1 1,0-1-1,-1 1 0,1-1 0,0 1 1,-1 0-1,1-1 0,-1 1 0,0 0 1,1-1-1,-1 1 0,0 0 0,0-1 1,0 1-1,0 0 0,-1-1 0,1 1 1,0 0-1,-1-1 0,1 1 0,-1-1 1,1 1-1,-1-1 0,0 1 0,0-1 1,0 2-1,-4 6 158,0 0 1,0-1-1,-1 0 0,0 0 0,0-1 1,-1 1-1,0-1 0,-14 10 1,12-9-131,0 0 0,0 0 1,1 1-1,0 0 0,-9 15 0,17-23-116,1-1-1,-1 1 0,0-1 0,0 1 0,1-1 1,-1 1-1,0-1 0,1 1 0,-1-1 0,0 1 0,1-1 1,-1 1-1,1-1 0,-1 1 0,1-1 0,-1 0 1,1 1-1,-1-1 0,1 0 0,-1 0 0,1 1 0,-1-1 1,1 0-1,-1 0 0,1 0 0,0 0 0,-1 0 0,1 0 1,-1 0-1,1 0 0,0 0 0,-1 0 0,1 0 1,-1 0-1,1 0 0,0 0 0,0-1 0,36 2-796,-32-1 540,9-1-85,31 1-990,-44-1 1368,0 1 1,0 0-1,0 0 1,0 0-1,0 1 1,0-1-1,0 0 1,0 0-1,0 0 1,0 1-1,0-1 1,-1 0 0,1 1-1,0-1 1,0 1-1,0-1 1,0 1-1,-1 0 1,1-1-1,0 1 1,0 0-1,-1-1 1,1 1-1,-1 0 1,1 0 0,-1 0-1,1 0 1,-1-1-1,1 1 1,-1 0-1,0 0 1,1 1-1,-2 5 196,0 0 0,-1 0 0,0-1 0,0 1-1,0-1 1,-1 1 0,0-1 0,0 0 0,-1 0 0,0-1 0,0 1-1,0-1 1,-1 0 0,1 0 0,-1 0 0,0 0 0,-1-1 0,1 0-1,-1 0 1,-11 5 0,-1 2 135,0-1 0,-1-1 0,-1-1-1,0-1 1,-35 9 0,51-15-706,-31 4-405,19-8-8622,14-4-1648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44.836"/>
    </inkml:context>
    <inkml:brush xml:id="br0">
      <inkml:brushProperty name="width" value="0.025" units="cm"/>
      <inkml:brushProperty name="height" value="0.025" units="cm"/>
    </inkml:brush>
  </inkml:definitions>
  <inkml:trace contextRef="#ctx0" brushRef="#br0">1 11 6374,'0'0'1959,"10"3"-1793,38 8-97,1-3 1,88 6 0,118-12 149,-124-2-178,1256 31 1029,-61-1 44,-1133-28-931,1114-6 200,-441-47 821,329-5-284,-1010 64-4688,-129-8 36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0:49.297"/>
    </inkml:context>
    <inkml:brush xml:id="br0">
      <inkml:brushProperty name="width" value="0.025" units="cm"/>
      <inkml:brushProperty name="height" value="0.025" units="cm"/>
    </inkml:brush>
  </inkml:definitions>
  <inkml:trace contextRef="#ctx0" brushRef="#br0">23 185 7271,'0'0'3246,"-4"-8"-2889,-13-25-111,17 33-238,0-1 1,-1 0-1,1 1 1,0-1-1,0 0 1,0 1-1,0-1 1,0 0 0,-1 0-1,1 1 1,1-1-1,-1 0 1,0 1-1,0-1 1,0 0-1,0 0 1,0 1-1,1-1 1,-1 0-1,0 1 1,1-1-1,-1 1 1,0-1-1,1 0 1,-1 1-1,1-1 1,-1 1-1,1-1 1,-1 1-1,1-1 1,-1 1-1,1-1 1,-1 1-1,1 0 1,1-1-1,25-9 26,-22 8-27,40-12 131,1 2 0,0 2 0,0 3 0,1 1 0,63 0 0,239 23-53,-72-1 59,1738 19 1553,-730 6-1527,-462-11-83,-432-18-83,2316 43 120,-1521-73 725,-3-62-679,-547-26-345,-513 81-413,-95 20-94,37-10-3232,-40 4-202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1:58.539"/>
    </inkml:context>
    <inkml:brush xml:id="br0">
      <inkml:brushProperty name="width" value="0.025" units="cm"/>
      <inkml:brushProperty name="height" value="0.025" units="cm"/>
    </inkml:brush>
  </inkml:definitions>
  <inkml:trace contextRef="#ctx0" brushRef="#br0">265 589 5381,'3'-9'-1340,"-2"7"1441,29-84 3609,-23 68-3541,1-1 0,1 1 0,1 0 1,1 1-1,20-26 0,-17 27-170,1 0 18,-1-2-1,18-26 1,-28 37-1,-1 0 0,1 0 0,-1 0-1,-1-1 1,1 1 0,-1-1 0,0 0 0,-1 1 0,0-1 0,0-13 0,0 16-4,-1-1-1,0 0 1,0 1 0,-1-1-1,1 1 1,-1-1-1,0 1 1,-1-1 0,1 1-1,-1 0 1,0 0-1,-1 0 1,1 0 0,-1 0-1,0 0 1,0 0-1,0 1 1,-1 0 0,0-1-1,0 1 1,0 1-1,0-1 1,0 1 0,-1-1-1,1 1 1,-1 0-1,0 1 1,-8-4 0,-11-2 128,1 1 0,-1 1 0,-1 1 0,1 2 0,-1 0-1,1 1 1,-1 2 0,-37 3 0,56-2-101,1 1-1,-1-1 0,1 1 0,-1 0 0,1 1 0,-1-1 0,1 1 0,0 0 0,0 0 0,1 1 0,-1-1 0,1 1 0,0 0 0,-1 0 0,2 1 0,-1-1 0,0 1 1,1 0-1,0 0 0,0 0 0,-2 6 0,-1 3-21,0-1 1,1 1-1,0 0 1,1 0-1,1 0 0,0 1 1,0 18-1,2-1-5,1 0-1,2 1 1,1-1-1,2 0 1,1 0-1,10 32 0,12 70 104,-6-22-48,-20-106-32,0 0 0,1 0 0,-1 0 0,1-1 0,0 1 0,1-1 0,-1 0 0,1 0 0,0 0 0,0 0 0,0-1 0,1 0 0,0 0 0,0 0 0,7 4 0,-9-6 43,0 0 0,0 0 0,1 0-1,-1-1 1,1 0 0,0 0-1,-1 0 1,1 0 0,0 0-1,-1-1 1,1 1 0,0-1 0,0 0-1,0 0 1,-1-1 0,1 1-1,0-1 1,0 1 0,-1-1 0,1-1-1,-1 1 1,1 0 0,-1-1-1,1 0 1,-1 0 0,5-3-1,30-26 89,-1-2-1,-2-1 1,-2-1-1,-1-2 1,-2-2-1,-1 0 1,29-56-1,-52 84-84,-1 0 0,0-1 0,-1 1 0,-1-1-1,0 0 1,0 0 0,-1-1 0,-1 1 0,0 0-1,0-1 1,-1 1 0,-2-13 0,1 17-78,-1 1 1,0-1 0,0 1-1,0 0 1,-1 0 0,0 0-1,0 0 1,-1 1-1,0-1 1,0 1 0,0 0-1,-1 0 1,0 0-1,0 1 1,-1-1 0,1 1-1,-1 0 1,0 1 0,-1 0-1,-11-7 1,12 9-293,0-1 1,0 1 0,0 1-1,0-1 1,0 1-1,0 0 1,0 0 0,-1 1-1,1 0 1,0 0-1,0 0 1,-1 1 0,1 0-1,-8 2 1,-8 4-759,1 0 1,-34 18 0,9-5-661,-4-2-1287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04.990"/>
    </inkml:context>
    <inkml:brush xml:id="br0">
      <inkml:brushProperty name="width" value="0.025" units="cm"/>
      <inkml:brushProperty name="height" value="0.025" units="cm"/>
    </inkml:brush>
  </inkml:definitions>
  <inkml:trace contextRef="#ctx0" brushRef="#br0">0 169 3908,'10'0'1270,"378"1"2978,538-5-2853,979-74 461,-963 35-755,-626 29-850,569-15 385,-877 29-704,-5-1-31,0 1 0,0-1 0,1 1 0,-1 0-1,0 0 1,0 1 0,0-1 0,1 0 0,-1 1 0,0 0 0,0 0 0,0 0 0,0 0 0,0 0 0,0 1 0,-1-1-1,1 1 1,0 0 0,-1 0 0,1 0 0,2 2 0,-5-4 42,0 1 0,0-1-1,0 0 1,0 0 0,0 0 0,0 1 0,1-1-1,-1 0 1,0 0 0,0 1 0,0-1-1,0 0 1,0 0 0,0 1 0,0-1 0,0 0-1,0 0 1,0 1 0,0-1 0,0 0 0,0 0-1,0 1 1,-1-1 0,1 0 0,0 0-1,0 1 1,0-1 0,0 0 0,0 0 0,-1 1-1,1-1 1,0 0 0,0 0 0,0 0 0,0 0-1,-1 1 1,1-1 0,0 0 0,-20 5-2922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06.597"/>
    </inkml:context>
    <inkml:brush xml:id="br0">
      <inkml:brushProperty name="width" value="0.025" units="cm"/>
      <inkml:brushProperty name="height" value="0.025" units="cm"/>
    </inkml:brush>
  </inkml:definitions>
  <inkml:trace contextRef="#ctx0" brushRef="#br0">1 207 5349,'77'14'442,"1"-4"0,0-2 1,89-4-1,-76-3-268,1159-14 711,-389-5-264,305 7 446,142 1-618,134 12-259,950-2 794,-40-53-570,-804 10 53,-362-13 328,-1090 54-728,-56 3-378,55-7 0,-92 5 126,0 1 0,-1-1 0,1 1-1,0-1 1,-1 0 0,1 0 0,-1 0-1,0 0 1,5-4 0,10-17-3557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1.409"/>
    </inkml:context>
    <inkml:brush xml:id="br0">
      <inkml:brushProperty name="width" value="0.025" units="cm"/>
      <inkml:brushProperty name="height" value="0.025" units="cm"/>
    </inkml:brush>
  </inkml:definitions>
  <inkml:trace contextRef="#ctx0" brushRef="#br0">152 273 2274,'4'-8'5563,"14"-27"-4557,2 2 0,1 0 0,28-32 0,-27 39 1416,0 2 0,30-24 0,-48 47-218,-7 11-1475,-8 13-250,-182 245 630,115-164-1156,76-102-49,-29 35-1455,4-19-4121,8-15-777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1.785"/>
    </inkml:context>
    <inkml:brush xml:id="br0">
      <inkml:brushProperty name="width" value="0.025" units="cm"/>
      <inkml:brushProperty name="height" value="0.025" units="cm"/>
    </inkml:brush>
  </inkml:definitions>
  <inkml:trace contextRef="#ctx0" brushRef="#br0">170 0 14862,'0'0'3267,"-10"6"-2503,-3 4-532,0 1 1,1 0-1,0 1 1,1 1-1,1 0 1,-1 0-1,2 1 1,-13 23-1,19-31-198,-31 67 850,32-67-785,0-1 0,1 0 0,-1 1 0,1-1 0,0 1 0,1-1 0,0 1 0,-1-1 0,2 1 0,-1-1 0,1 1 0,1 5 0,-1-9-68,0 0-1,0 0 1,1-1 0,-1 1-1,1 0 1,0-1 0,-1 1 0,1-1-1,0 0 1,0 0 0,0 0-1,0 0 1,0 0 0,0 0 0,0 0-1,0 0 1,0-1 0,0 1-1,1-1 1,-1 0 0,0 1-1,0-1 1,5-1 0,60 0 361,-58 0-352,13-1-452,0-1 0,0-2 1,-1 0-1,1-1 0,-1-1 0,27-14 0,16-10-5081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2.211"/>
    </inkml:context>
    <inkml:brush xml:id="br0">
      <inkml:brushProperty name="width" value="0.025" units="cm"/>
      <inkml:brushProperty name="height" value="0.025" units="cm"/>
    </inkml:brush>
  </inkml:definitions>
  <inkml:trace contextRef="#ctx0" brushRef="#br0">7 49 6566,'0'0'6027,"3"-8"-3358,14-27-101,-10 29 549,-3 17-2166,-3 17-701,-1-26 7,-2 37 419,-2-1-1,-9 42 1,-5 48-92,17-127-556,1 0 1,0 1-1,-1-1 1,1 1-1,0-1 1,0 1 0,0-1-1,0 0 1,0 1-1,0-1 1,1 1-1,-1-1 1,0 1-1,1-1 1,-1 0-1,1 1 1,0-1 0,-1 0-1,1 0 1,0 1-1,0-1 1,-1 0-1,1 0 1,0 0-1,0 0 1,0 0 0,1 0-1,-1 0 1,0 0-1,0 0 1,0-1-1,1 1 1,-1 0-1,0-1 1,1 1-1,-1-1 1,0 0 0,1 1-1,-1-1 1,1 0-1,-1 0 1,1 0-1,-1 0 1,0 0-1,1 0 1,-1 0 0,1 0-1,-1-1 1,0 1-1,4-1 1,4-2 241,1-1 1,0 0 0,-1 0 0,0-1-1,16-10 1,-4 0-165,0-1-1,-2-1 1,0 0 0,-1-2 0,-1 0-1,24-34 1,-29 35-1244,-1-1 0,11-27-1,-15 25-3238,-6 7-2531,-1 1-6683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2.573"/>
    </inkml:context>
    <inkml:brush xml:id="br0">
      <inkml:brushProperty name="width" value="0.025" units="cm"/>
      <inkml:brushProperty name="height" value="0.025" units="cm"/>
    </inkml:brush>
  </inkml:definitions>
  <inkml:trace contextRef="#ctx0" brushRef="#br0">15 1 11211,'0'0'4324,"-13"50"-2146,11-33-96,2 0-64,4-3-545,15-1-704,1-3-641,5-2 0,0-4-224,4-1-929,-1-3-801,-1-4-1121,-4-10-2241,-5-7-2147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2.931"/>
    </inkml:context>
    <inkml:brush xml:id="br0">
      <inkml:brushProperty name="width" value="0.025" units="cm"/>
      <inkml:brushProperty name="height" value="0.025" units="cm"/>
    </inkml:brush>
  </inkml:definitions>
  <inkml:trace contextRef="#ctx0" brushRef="#br0">9 0 6951,'0'0'13735,"0"11"-12918,-4 55-158,1-37-578,2 0 0,0 0 0,4 33-1,-3-60-136,1 1 0,0-1-1,-1 0 1,1 0 0,0 1 0,0-1-1,0 0 1,0 0 0,0 0 0,1 0-1,-1 0 1,1 0 0,-1-1 0,1 1-1,0 0 1,0-1 0,-1 1 0,1-1-1,0 0 1,0 1 0,0-1 0,5 1-1,-3 0-715,0-1 1,0 0-1,1 0 0,-1-1 0,0 1 0,1-1 1,5 0-1,9-1-4732</inkml:trace>
  <inkml:trace contextRef="#ctx0" brushRef="#br0" timeOffset="1">200 86 13036,'0'0'5429,"-4"9"-4115,0 0-1199,0-1 1,1 1-1,0 0 1,0 0 0,1 0-1,1 0 1,-1 0-1,2 1 1,-1-1-1,1 0 1,0 1-1,1-1 1,0 0 0,1 0-1,0 0 1,4 14-1,-3-18-156,-2-2 29,0 0-1,-1-1 0,1 1 1,1-1-1,-1 0 0,0 1 1,1-1-1,-1 0 0,1 0 1,-1 0-1,1 0 0,0 0 1,0 0-1,0 0 0,0-1 1,4 3-1,-6-11-6078,-3-5-1746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8.361"/>
    </inkml:context>
    <inkml:brush xml:id="br0">
      <inkml:brushProperty name="width" value="0.025" units="cm"/>
      <inkml:brushProperty name="height" value="0.025" units="cm"/>
    </inkml:brush>
  </inkml:definitions>
  <inkml:trace contextRef="#ctx0" brushRef="#br0">0 0 13901,'0'0'13293,"4"63"-12236,-2-28-321,-2 4-191,3 2-353,-3-1-160,0 1-32,0-6-865,0-5-960,0-8-930,0-7-480,0-10-1794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3.653"/>
    </inkml:context>
    <inkml:brush xml:id="br0">
      <inkml:brushProperty name="width" value="0.025" units="cm"/>
      <inkml:brushProperty name="height" value="0.025" units="cm"/>
    </inkml:brush>
  </inkml:definitions>
  <inkml:trace contextRef="#ctx0" brushRef="#br0">17 1 4100,'0'0'15011,"0"8"-14391,-16 348 2903,16-355-3495,0 0 0,-1 0 0,1 0 0,0-1 0,0 1 0,0 0 0,1 0 0,-1 0 0,0-1 0,0 1 0,0 0 0,1 0 0,-1-1 0,0 1 0,1 0 0,-1 0 0,0-1 0,1 1 0,-1 0 0,1-1 0,-1 1 0,1 0 0,0-1 0,-1 1 0,1-1 0,0 1 0,-1-1 0,1 0 0,0 1 0,-1-1 0,1 1 0,0-1 0,0 0 0,1 1 0,1-1 67,-1 0 0,1-1 0,0 1-1,0 0 1,0-1 0,-1 0 0,1 0 0,0 1-1,0-1 1,3-2 0,6-4 260,0 0 0,-1 0 0,17-14 0,1-3-292,-2-2 0,0 0-1,-2-2 1,-1-1 0,-1-1 0,-2-1-1,31-59 1,-52 90-97,5-14-1236,-6 6-4286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3.998"/>
    </inkml:context>
    <inkml:brush xml:id="br0">
      <inkml:brushProperty name="width" value="0.025" units="cm"/>
      <inkml:brushProperty name="height" value="0.025" units="cm"/>
    </inkml:brush>
  </inkml:definitions>
  <inkml:trace contextRef="#ctx0" brushRef="#br0">1 1 8936,'0'0'10859,"11"52"-10475,1-45-288,8-2-32,-6-1 0,11-4-576,-5 0-673,3 0-961,-2-12-801,-3-2-1121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4.378"/>
    </inkml:context>
    <inkml:brush xml:id="br0">
      <inkml:brushProperty name="width" value="0.025" units="cm"/>
      <inkml:brushProperty name="height" value="0.025" units="cm"/>
    </inkml:brush>
  </inkml:definitions>
  <inkml:trace contextRef="#ctx0" brushRef="#br0">59 1 10474,'0'0'4121,"-7"9"-2546,5-6-1466,-32 50 1523,32-48-1409,-1 0 0,1 0-1,0 0 1,1 0 0,-1 0 0,1 1 0,0-1 0,0 0-1,0 1 1,1-1 0,0 9 0,1-13-197,0 0 1,-1 0 0,1 0-1,0 0 1,-1 0-1,1 0 1,0 0 0,0-1-1,0 1 1,0 0 0,0-1-1,0 1 1,0-1-1,0 1 1,0-1 0,0 1-1,0-1 1,0 1-1,0-1 1,1 0 0,-1 0-1,0 0 1,0 0-1,0 0 1,0 0 0,1 0-1,-1 0 1,0 0 0,1-1-1,39-5 847,-24-1-715,0-1 0,-1 0 0,0-1-1,26-20 1,14-8-82,-56 37-77,1-1 0,-1 1 0,1-1 0,-1 1 0,1 0 0,-1-1 0,1 1 0,-1 0 0,1 0 0,-1-1 0,1 1 0,0 0 0,-1 0 0,1 0 0,-1 0 0,1 0 0,0-1 0,-1 1 1,1 0-1,0 1 0,-1-1 0,1 0 0,-1 0 0,1 0 0,0 0 0,-1 0 0,1 1 0,-1-1 0,1 0 0,-1 0 0,1 1 0,-1-1 0,1 0 0,-1 1 0,1-1 0,-1 1 0,1-1 1,-1 1-1,1-1 0,-1 1 0,0-1 0,1 1 0,-1-1 0,0 1 0,0-1 0,1 1 0,-1 0 0,0-1 0,0 1 0,0-1 0,0 1 0,0 0 0,1-1 0,-1 1 0,0-1 0,-1 1 1,1 0-1,0 0 0,-4 52 994,1-32-158,5-21-778,0 1 1,0-1-1,0 0 1,0 0-1,0 0 1,0 0-1,0 0 1,0 0-1,0 0 1,0-1-1,0 1 1,2-1-1,3-3 1,1 1 0,-1-1 0,0 0 0,13-11-1,-16 11-71,0 1 0,1-1-1,0 1 1,0 0-1,0 0 1,0 0-1,1 1 1,-1-1-1,0 1 1,1 1 0,0-1-1,5 0 1,-10 2 7,0 1 0,-1-1 1,1 0-1,0 1 1,-1-1-1,1 0 0,-1 1 1,1-1-1,-1 1 0,1-1 1,-1 1-1,1-1 1,-1 1-1,1 0 0,-1-1 1,0 1-1,1 0 1,-1-1-1,0 1 0,1 0 1,-1-1-1,0 1 0,0 0 1,0-1-1,0 1 1,0 0-1,0-1 0,0 1 1,0 0-1,0 0 0,0-1 1,0 1-1,0 0 1,0-1-1,-1 2 0,1-1 2,-1 0 0,1 0 0,0 0 0,0 0 0,0-1 0,0 1 0,0 0-1,0 0 1,0 0 0,0 0 0,0 0 0,0 0 0,0-1 0,0 1 0,1 0 0,-1 0-1,0 0 1,1 0 0,-1-1 0,0 1 0,1 0 0,-1 0 0,1-1 0,-1 1 0,1 0-1,0-1 1,-1 1 0,1-1 0,0 1 0,-1 0 0,1-1 0,0 0 0,0 1 0,-1-1-1,1 1 1,0-1 0,0 0 0,1 1 0,5-2-219,-1 0 0,0-1 0,1 0 0,-1 0 0,0 0 1,0-1-1,0 1 0,0-2 0,-1 1 0,1-1 0,-1 1 0,0-1 0,5-5 0,-4 4-85,0 0 0,0 0 0,0 1 0,1 0 0,0 0 0,0 1 0,0-1 0,0 2 0,11-4 0,-17 6 292,-1 0-1,0 0 0,1 0 0,-1 0 1,1 0-1,-1 0 0,0 0 1,1 0-1,-1 0 0,0 0 0,1 1 1,-1-1-1,0 0 0,1 0 0,-1 0 1,0 0-1,1 1 0,-1-1 1,0 0-1,0 0 0,1 1 0,-1-1 1,0 0-1,0 1 0,1-1 0,-1 0 1,0 0-1,0 1 0,0-1 1,0 1-1,1-1 0,-1 0 0,0 1 1,0-1-1,0 0 0,0 1 0,0 21 343,-9 17 1240,6-24-971,8-14-1915,13-19-5853,-11 2-49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5.240"/>
    </inkml:context>
    <inkml:brush xml:id="br0">
      <inkml:brushProperty name="width" value="0.025" units="cm"/>
      <inkml:brushProperty name="height" value="0.025" units="cm"/>
    </inkml:brush>
  </inkml:definitions>
  <inkml:trace contextRef="#ctx0" brushRef="#br0">196 128 4933,'0'-2'647,"0"1"0,0-1 1,0 0-1,0 0 0,0 0 1,-1 0-1,1 1 0,-1-1 1,0 0-1,1 1 1,-1-1-1,0 0 0,0 1 1,0-1-1,0 1 0,0-1 1,0 1-1,0-1 0,-3-1 1,2 2-341,0 0 0,0-1 0,0 1 1,-1 0-1,1 0 0,0 1 1,-1-1-1,1 0 0,0 1 0,-1-1 1,1 1-1,-6 0 0,3 0-251,0 0 1,0 1-1,0-1 0,0 1 0,0 1 1,0-1-1,0 1 0,1-1 0,-1 1 0,0 1 1,1-1-1,-1 1 0,-5 4 0,3-1 109,0 1-1,0 1 0,1 0 0,0-1 1,0 2-1,1-1 0,0 1 1,0 0-1,1 0 0,0 0 0,1 0 1,-4 18-1,7-26-159,0 0 0,-1-1 0,1 1 0,0 0 0,1 0 1,-1-1-1,0 1 0,0 0 0,0 0 0,0-1 0,1 1 0,-1 0 1,0 0-1,1-1 0,-1 1 0,0 0 0,1-1 0,-1 1 0,1-1 1,-1 1-1,1-1 0,-1 1 0,1-1 0,-1 1 0,1-1 0,0 1 1,-1-1-1,1 1 0,0-1 0,-1 0 0,1 0 0,0 1 0,0-1 1,-1 0-1,1 0 0,0 0 0,0 0 0,-1 0 0,1 0 0,0 0 1,0 0-1,-1 0 0,1 0 0,0 0 0,0 0 0,1-1 0,38-10 336,-25 2-306,0-1 0,0 0 0,-1-1 0,-1 0 0,0-1 0,-1-1 0,0 0 0,0 0 0,-2-1 0,0-1 0,0 0 0,-1 0 0,-1-1 0,-1 0 0,9-29 0,-16 45-40,0 0 0,0 0-1,0 0 1,0 0 0,0 1 0,-1-1-1,1 0 1,0 0 0,0 0-1,0 0 1,0 0 0,0 0 0,-1 0-1,1 0 1,0 0 0,0 0-1,0 0 1,0 0 0,0 0 0,-1 0-1,1 0 1,0 0 0,0-1-1,0 1 1,0 0 0,0 0 0,-1 0-1,1 0 1,0 0 0,0 0-1,0 0 1,0 0 0,0 0 0,0 0-1,0-1 1,-1 1 0,1 0-1,0 0 1,0 0 0,0 0 0,0 0-1,0-1 1,0 1 0,0 0-1,0 0 1,0 0 0,0 0 0,0 0-1,0-1 1,-19 24-80,-19 34 135,33-47-25,-2 0 15,1 1 0,0 0 0,1-1 0,0 2 0,1-1 0,-5 20 0,9-30-85,0 0 0,0-1 1,0 1-1,0 0 1,0 0-1,0 0 1,0-1-1,0 1 1,1 0-1,-1 0 1,0-1-1,1 1 1,-1 0-1,0-1 0,1 1 1,-1 0-1,1-1 1,-1 1-1,1-1 1,-1 1-1,1-1 1,-1 1-1,1-1 1,0 1-1,-1-1 1,1 1-1,0-1 0,-1 0 1,1 1-1,0-1 1,0 0-1,-1 0 1,1 1-1,0-1 1,0 0-1,-1 0 1,1 0-1,0 0 1,0 0-1,-1 0 0,1 0 1,0-1-1,0 1 1,0 0-1,-1 0 1,1 0-1,0-1 1,-1 1-1,2-1 1,38-15-4792,-15-3 250,-2-6-998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5.599"/>
    </inkml:context>
    <inkml:brush xml:id="br0">
      <inkml:brushProperty name="width" value="0.025" units="cm"/>
      <inkml:brushProperty name="height" value="0.025" units="cm"/>
    </inkml:brush>
  </inkml:definitions>
  <inkml:trace contextRef="#ctx0" brushRef="#br0">81 0 12236,'0'0'6144,"-8"9"-4777,1-1-1035,-33 40 1545,36-44-1782,1 0 0,1 1-1,-1-1 1,1 1 0,0 0 0,0 0 0,0 0 0,0 0-1,1 0 1,0 1 0,0 6 0,1-11-91,0 0 1,1 0-1,-1 0 1,1 0-1,-1 0 0,1 0 1,0-1-1,-1 1 1,1 0-1,0 0 1,-1 0-1,1-1 1,0 1-1,0 0 0,0-1 1,0 1-1,0-1 1,0 1-1,0-1 1,0 0-1,0 1 0,0-1 1,0 0-1,0 1 1,0-1-1,0 0 1,0 0-1,0 0 1,0 0-1,0 0 0,0 0 1,0-1-1,0 1 1,0 0-1,0 0 1,2-1-1,42-12 168,-35 8-233,-1-1 0,0 0 0,-1-1 0,13-12-1,-18 17 62,0-1-1,-1 0 0,1 0 0,-1-1 0,1 1 0,-1-1 0,0 1 0,0-1 0,-1 1 0,1-1 0,-1 0 1,1 0-1,-1 0 0,-1 0 0,2-5 0,-2 9 17,-3 2 56,0 0-1,1 1 1,-1 0 0,1 0-1,0 0 1,0 0 0,0 0 0,0 0-1,1 0 1,-1 0 0,1 1-1,-2 5 1,2-7-11,0 1 13,-1 0 1,1 0-1,0 0 1,0 0-1,0 0 1,0 0-1,1 1 1,-1-1-1,1 0 1,0 1-1,0-1 1,0 0-1,0 0 1,1 1-1,-1-1 1,1 0-1,1 4 1,0-5-52,0 0 1,-1 0 0,1 0-1,0-1 1,0 1 0,0-1-1,0 1 1,0-1 0,1 0-1,-1 0 1,0 0-1,1 0 1,-1 0 0,0-1-1,1 1 1,-1-1 0,1 1-1,-1-1 1,1 0-1,-1 0 1,1 0 0,3-1-1,-4 1-146,0 1 0,0-1-1,0 0 1,0-1 0,0 1 0,0 0-1,0 0 1,0-1 0,0 0 0,0 1-1,0-1 1,0 0 0,0 0-1,0 0 1,0 0 0,0 0 0,-1 0-1,1 0 1,-1-1 0,1 1 0,2-4-1,-3 3-699,1-1-1,-1 1 1,0-1-1,-1 1 0,1-1 1,0 0-1,-1 1 1,0-1-1,1 0 1,-1-5-1,0-8-5785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5.945"/>
    </inkml:context>
    <inkml:brush xml:id="br0">
      <inkml:brushProperty name="width" value="0.025" units="cm"/>
      <inkml:brushProperty name="height" value="0.025" units="cm"/>
    </inkml:brush>
  </inkml:definitions>
  <inkml:trace contextRef="#ctx0" brushRef="#br0">172 1 8168,'0'0'11605,"-10"0"-9384,-2 1-1718,-1 1 0,1 0 0,0 1 0,-19 7 0,28-9-453,0 0 0,-1 0 0,1 0 0,0 0 0,0 1 0,0 0-1,0-1 1,0 1 0,0 0 0,0 0 0,1 1 0,-1-1 0,1 1-1,-1-1 1,1 1 0,0 0 0,0 0 0,0-1 0,1 2 0,-1-1-1,0 0 1,1 0 0,0 0 0,0 1 0,-1 3 0,3-5-72,-1-1 0,0 1 0,1-1 0,0 1 1,-1-1-1,1 1 0,0-1 0,0 1 0,-1-1 1,1 0-1,0 1 0,1-1 0,-1 0 0,0 0 0,0 0 1,0 0-1,1 0 0,-1 0 0,0 0 0,1 0 1,-1 0-1,1-1 0,-1 1 0,4 0 0,48 15-387,-28-10 264,-23-5 139,0-1 0,1 1-1,-1 0 1,0 0 0,1 0-1,-1 0 1,0 0 0,0 1 0,0-1-1,0 1 1,0-1 0,0 1 0,-1 0-1,1 0 1,0-1 0,1 4-1,-3-3 21,0-1-1,-1 1 0,1-1 0,0 0 0,-1 1 0,1-1 1,-1 0-1,1 1 0,-1-1 0,1 0 0,-1 0 0,0 0 1,0 1-1,0-1 0,0 0 0,0 0 0,0 0 0,0 0 1,0 0-1,0-1 0,0 1 0,0 0 0,-1 0 0,1-1 0,0 1 1,-1-1-1,1 1 0,0-1 0,-3 1 0,-7 4-48,0-1 0,0 0 0,0 0 0,-1-1 0,-18 2 0,-6-7-6508,24-5-5452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7.069"/>
    </inkml:context>
    <inkml:brush xml:id="br0">
      <inkml:brushProperty name="width" value="0.025" units="cm"/>
      <inkml:brushProperty name="height" value="0.025" units="cm"/>
    </inkml:brush>
  </inkml:definitions>
  <inkml:trace contextRef="#ctx0" brushRef="#br0">17 48 6342,'0'0'13864,"-2"8"-13224,1-2-597,-4 15 672,2-1 1,-2 31-1,5-51-706,0 1-1,0 0 1,0-1 0,0 1-1,0-1 1,1 1-1,-1 0 1,0-1 0,0 1-1,1-1 1,-1 1 0,0-1-1,1 1 1,-1-1-1,0 1 1,1-1 0,-1 1-1,1-1 1,-1 1 0,1-1-1,-1 0 1,1 1-1,-1-1 1,1 0 0,-1 0-1,1 1 1,0-1 0,-1 0-1,1 0 1,0 1-1,29-1 333,24-14 530,-25-3-572,27-15-148,-53 31-157,0-1-1,0 1 0,0-1 1,1 1-1,-1 0 0,1 1 1,-1-1-1,0 1 1,1-1-1,-1 1 0,1 0 1,-1 0-1,5 1 1,-6 0-5,-1 0 1,0-1 0,0 1 0,0 0-1,0 0 1,0 0 0,0 1 0,0-1 0,0 0-1,-1 0 1,1 0 0,0 1 0,-1-1-1,1 0 1,-1 1 0,1-1 0,-1 0-1,1 1 1,-1-1 0,0 3 0,4 38 92,-2-28-94,-2-12-14,0 0 0,0-1 0,0 1 0,0 0 0,1-1 0,-1 1 0,1-1 0,-1 1 0,1-1 0,0 1 0,0-1 0,-1 0 0,1 1-1,0-1 1,0 0 0,0 1 0,1-1 0,-1 0 0,0 0 0,0 0 0,1 0 0,-1 0 0,0 0 0,2 0 0,0 0-130,-1-1 1,1 1 0,0-1-1,-1 0 1,1 0 0,-1 0-1,1 0 1,0 0 0,-1-1-1,1 1 1,-1-1-1,1 1 1,3-3 0,6-2-841,-1 0 1,0-2-1,1 1 0,16-15 1,0-1-3866,46-49 0,-61 55 4980,0 0 1,15-24-1,-48 68 8131,-2 0-5090,11-17-2704,1 1-1,1 1 1,0 0-1,-9 19 1,13-22 114,-6 22 625,11-31-1185,0-1 0,0 1 0,0-1 1,0 1-1,1 0 0,-1-1 0,0 1 1,0-1-1,1 1 0,-1 0 1,0-1-1,1 1 0,-1-1 0,0 1 1,1-1-1,-1 1 0,1-1 0,-1 1 1,1-1-1,-1 0 0,1 1 0,-1-1 1,1 0-1,-1 1 0,1-1 1,0 0-1,-1 0 0,1 0 0,-1 1 1,1-1-1,0 0 0,-1 0 0,1 0 1,0 0-1,-1 0 0,1 0 1,0 0-1,-1 0 0,1 0 0,-1-1 1,1 1-1,0 0 0,-1 0 0,1 0 1,-1-1-1,2 1 0,4-2 27,1-1 0,-1 1 0,0-1 0,1 0 0,-1-1 1,-1 1-1,1-1 0,0 0 0,-1-1 0,0 1 0,0-1 0,0 0 0,4-7 0,0 2-20,-1-1 1,-1 0-1,0 0 1,0 0-1,-1-1 0,5-13 1,-22 99-445,10-70 340,1 0 0,-1 0 0,1 0 0,-1 0 0,1 0 0,0 0 1,1 0-1,-1 0 0,1 0 0,0 0 0,0 0 0,0 0 0,0-1 0,1 1 0,-1 0 1,1-1-1,0 1 0,0-1 0,0 0 0,1 1 0,2 2 0,0-3-490,0 0 0,0 0 1,0-1-1,0 1 0,0-1 0,0-1 0,0 1 0,1-1 1,-1 0-1,1 0 0,-1 0 0,1-1 0,-1 0 0,1 0 0,5-1 1,24-1-5137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7.475"/>
    </inkml:context>
    <inkml:brush xml:id="br0">
      <inkml:brushProperty name="width" value="0.025" units="cm"/>
      <inkml:brushProperty name="height" value="0.025" units="cm"/>
    </inkml:brush>
  </inkml:definitions>
  <inkml:trace contextRef="#ctx0" brushRef="#br0">9 6 4324,'0'0'10677,"9"-1"-8446,1 0-1903,-5 0 139,1 0 0,0 0 0,0 1 0,0 0 0,-1 0 0,12 2 0,-16-2-395,1 1 1,-1-1-1,0 1 0,1 0 0,-1-1 1,0 1-1,0 0 0,0 0 0,0 0 1,0-1-1,1 1 0,-1 0 0,-1 1 0,1-1 1,0 0-1,0 0 0,0 0 0,-1 0 1,1 1-1,0-1 0,-1 0 0,1 1 1,-1-1-1,0 0 0,1 1 0,-1-1 1,0 1-1,0-1 0,0 1 0,0-1 1,0 0-1,0 1 0,0-1 0,-1 1 1,1-1-1,0 0 0,-2 3 0,-1 4 166,0 1 1,0 0-1,-1-1 0,0 0 0,-1 0 0,0 0 0,0-1 0,-12 13 0,11-14-175,1 1-1,0-1 0,0 1 1,0 1-1,1-1 1,0 0-1,0 1 0,1 0 1,0 0-1,-3 13 1,6-20-55,-1-1 1,1 1 0,0 0-1,0 0 1,0-1 0,1 1 0,-1 0-1,0 0 1,0-1 0,0 1-1,0 0 1,1 0 0,-1-1 0,0 1-1,1 0 1,-1-1 0,0 1-1,1-1 1,-1 1 0,1-1-1,-1 1 1,1 0 0,-1-1 0,1 0-1,0 1 1,-1-1 0,1 1-1,0-1 1,-1 0 0,1 1 0,1-1-1,30 3 228,34-17 24,-55 10-454,56-23 252,-37 7-2060,-12-3-3451,-16 9-393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7.833"/>
    </inkml:context>
    <inkml:brush xml:id="br0">
      <inkml:brushProperty name="width" value="0.025" units="cm"/>
      <inkml:brushProperty name="height" value="0.025" units="cm"/>
    </inkml:brush>
  </inkml:definitions>
  <inkml:trace contextRef="#ctx0" brushRef="#br0">0 82 13965,'0'0'6214,"48"-15"-5541,-8 4-289,2-2-352,3 0-480,1-3-2563,-4 3-3235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8.342"/>
    </inkml:context>
    <inkml:brush xml:id="br0">
      <inkml:brushProperty name="width" value="0.025" units="cm"/>
      <inkml:brushProperty name="height" value="0.025" units="cm"/>
    </inkml:brush>
  </inkml:definitions>
  <inkml:trace contextRef="#ctx0" brushRef="#br0">61 184 14478,'0'0'2535,"-6"9"-720,-2 5-1118,0 0 0,1 1-1,0 0 1,1 0 0,1 1-1,0 0 1,-4 30 0,9-45-700,0 0 0,0-1 1,0 1-1,0 0 0,0-1 0,1 1 1,-1 0-1,0-1 0,0 1 0,0 0 1,1-1-1,-1 1 0,0-1 1,1 1-1,-1-1 0,1 1 0,-1-1 1,1 1-1,-1-1 0,1 1 0,-1-1 1,1 1-1,-1-1 0,1 0 0,-1 1 1,1-1-1,0 0 0,-1 1 1,1-1-1,0 0 0,-1 0 0,1 0 1,0 0-1,-1 0 0,1 1 0,0-1 1,-1 0-1,1 0 0,0-1 0,-1 1 1,1 0-1,0 0 0,-1 0 1,1 0-1,0-1 0,2 0-66,0 1 1,0-1-1,0 0 1,0-1-1,0 1 1,-1 0-1,1-1 0,0 1 1,2-3-1,1-4-19,-1 1-1,1-1 0,-1 0 1,0 0-1,-1-1 1,0 1-1,-1-1 0,1 0 1,-2 0-1,1-1 1,-1 1-1,-1 0 0,0-1 1,0-9-1,-6 23 365,-2 9-82,7-10-164,-1-1 0,1 1 0,0 0 0,-1 0 0,1-1 0,1 1 0,-1 0 0,0 0 1,0-1-1,1 1 0,0 0 0,0-1 0,-1 1 0,1 0 0,1-1 0,-1 1 0,0-1 0,1 0 0,-1 1 0,1-1 1,0 0-1,-1 0 0,3 2 0,1-1-4,-1-1 0,1 0 0,-1 0 1,1-1-1,0 1 0,0-1 0,-1 0 0,1 0 0,0 0 1,0-1-1,0 0 0,7 0 0,-7-1-32,0 1 0,0-1 1,0 0-1,-1 0 0,1-1 0,0 0 0,-1 1 0,1-1 0,-1-1 1,1 1-1,-1-1 0,0 0 0,0 0 0,0 0 0,-1 0 0,7-7 0,-6 5-79,1-1-1,-1 0 1,0 1-1,0-1 1,-1-1-1,1 1 1,-1 0-1,-1-1 0,1 0 1,-1 1-1,1-11 1,-13 36 384,7-13-158,-1 0-1,1 0 1,0 0-1,1 0 1,-4 10-1,6-14-115,-1-1-1,1 1 0,0 0 1,0-1-1,0 1 0,0 0 1,0-1-1,0 1 0,0 0 1,0-1-1,1 1 0,-1 0 1,1-1-1,-1 1 0,1-1 1,-1 1-1,1-1 0,0 1 1,0-1-1,0 0 1,0 1-1,0-1 0,0 0 1,0 0-1,2 2 0,0-1-6,-1-1-1,1 0 0,0 0 1,0 0-1,-1-1 0,1 1 1,0-1-1,0 1 0,0-1 1,0 0-1,0 0 0,0 0 1,4-1-1,5-1 4,0 0-1,0-1 1,-1-1-1,1 0 1,-1-1-1,14-7 1,-4-1 2,-1-1 0,0-1 1,-1-1-1,-1 0 0,-1-1 1,0-2-1,-1 1 0,-1-2 0,-1 0 1,16-30-1,-29 49-20,0 0-1,0-1 1,0 1-1,-1-1 1,1 1 0,0-1-1,-1 1 1,1-1-1,-1 1 1,1-1-1,-1 0 1,0 1 0,0-1-1,0 0 1,0 1-1,0-1 1,0 0 0,0 1-1,-1-3 1,0 3-4,1 1-1,-1-1 1,0 1 0,1-1 0,-1 1 0,0 0-1,0-1 1,1 1 0,-1 0 0,0-1 0,0 1-1,0 0 1,1 0 0,-1 0 0,0-1 0,0 1-1,0 0 1,0 0 0,1 0 0,-1 1 0,0-1-1,0 0 1,0 0 0,0 0 0,-1 1 0,-5 1-11,0 1-1,-1 0 1,1 0 0,0 0 0,0 1 0,-9 7 0,0 2 55,1 1-1,1 0 1,0 2 0,-20 27-1,28-34 66,0-1 0,1 1 1,0 0-1,1 0 0,0 1 0,0-1 0,1 1 0,1 0 0,-1 0 0,1 0 1,0 13-1,2-20-93,0-1 0,1 1 1,-1 0-1,1-1 0,0 1 1,0-1-1,0 0 0,0 1 1,0-1-1,1 0 0,-1 1 1,0-1-1,1 0 0,0 0 1,0 0-1,-1 0 0,1-1 1,0 1-1,0 0 0,1-1 1,-1 0-1,0 1 0,0-1 0,1 0 1,-1 0-1,1 0 0,-1 0 1,1-1-1,-1 1 0,5 0 1,10 2 46,0-1 0,0 0 0,26-2 0,-35 0-27,5 1 87,0-2 0,0 1 1,0-2-1,-1 0 0,22-6 1,-31 7-216,0 0 0,0 0 0,-1 0 1,1-1-1,-1 1 0,1-1 0,-1 0 1,1 0-1,-1 1 0,0-2 0,0 1 1,0 0-1,2-3 0,-3 2-313,0 1 0,0-1 1,0 0-1,0 1 0,0-1 0,0 0 1,-1 0-1,1 0 0,-1 0 0,0 0 0,0 1 1,0-1-1,0 0 0,-1 0 0,1 0 1,-2-3-1,-7-19-5776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7:59.407"/>
    </inkml:context>
    <inkml:brush xml:id="br0">
      <inkml:brushProperty name="width" value="0.025" units="cm"/>
      <inkml:brushProperty name="height" value="0.025" units="cm"/>
    </inkml:brush>
  </inkml:definitions>
  <inkml:trace contextRef="#ctx0" brushRef="#br0">1 575 16688,'0'0'918,"3"-15"-720,34-94 786,59-126 1,-6 19 1183,-99 301-220,-1-16-1923,3-1 0,3 127 0,4-184-64,1 0 1,0 0-1,1 0 1,4 16-1,-6-25-95,1 0-1,-1 0 1,1-1-1,-1 1 1,1 0-1,0-1 1,-1 1-1,1 0 0,0-1 1,0 1-1,0-1 1,0 1-1,1-1 1,-1 0-1,0 1 1,1-1-1,-1 0 1,0 0-1,1 0 0,-1 0 1,1 0-1,0 0 1,-1 0-1,1-1 1,0 1-1,0-1 1,-1 1-1,1-1 1,0 1-1,0-1 0,0 0 1,-1 0-1,5 0 1,12-6-4265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8.758"/>
    </inkml:context>
    <inkml:brush xml:id="br0">
      <inkml:brushProperty name="width" value="0.025" units="cm"/>
      <inkml:brushProperty name="height" value="0.025" units="cm"/>
    </inkml:brush>
  </inkml:definitions>
  <inkml:trace contextRef="#ctx0" brushRef="#br0">43 1 16816,'0'0'705,"-25"52"1280,15-16-511,2 1-898,8 1-223,0-2-129,0-4-160,4-4 0,1-6-352,1-6-801,-6-6-897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8.674"/>
    </inkml:context>
    <inkml:brush xml:id="br0">
      <inkml:brushProperty name="width" value="0.025" units="cm"/>
      <inkml:brushProperty name="height" value="0.025" units="cm"/>
    </inkml:brush>
  </inkml:definitions>
  <inkml:trace contextRef="#ctx0" brushRef="#br0">0 0 15375,'0'0'5989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9.147"/>
    </inkml:context>
    <inkml:brush xml:id="br0">
      <inkml:brushProperty name="width" value="0.025" units="cm"/>
      <inkml:brushProperty name="height" value="0.025" units="cm"/>
    </inkml:brush>
  </inkml:definitions>
  <inkml:trace contextRef="#ctx0" brushRef="#br0">216 90 3171,'0'0'15545,"3"-9"-12715,-1 3-2578,0 1 195,-1 0 0,1 0 0,-1 0-1,0 0 1,0 0 0,0-8 0,-1 12-386,0-1-1,0 1 1,0 0 0,-1-1 0,1 1-1,0 0 1,-1-1 0,1 1 0,-1 0 0,1 0-1,-1-1 1,0 1 0,0 0 0,1 0-1,-1 0 1,0 0 0,0 0 0,0 0 0,0 0-1,0 0 1,0 0 0,0 1 0,-1-1-1,1 0 1,0 1 0,0-1 0,0 1-1,-1-1 1,1 1 0,0-1 0,-1 1 0,1 0-1,0 0 1,-1 0 0,-1 0 0,-8-1-53,0 2 0,-1-1 1,1 1-1,0 1 0,-1 0 1,1 1-1,0 0 0,0 0 1,1 1-1,-1 1 0,1 0 1,0 0-1,0 1 0,0 0 1,-11 11-1,20-17-14,0 1-1,0-1 1,0 1-1,0-1 1,1 1 0,-1 0-1,0-1 1,0 1-1,1 0 1,-1 0-1,1 0 1,-1-1 0,1 1-1,-1 0 1,1 0-1,-1 0 1,1 0-1,0 0 1,-1 0 0,1 1-1,0-1 2,0-1 0,1 1 0,-1 0 0,0-1 0,1 1-1,-1-1 1,1 1 0,-1-1 0,0 1 0,1-1 0,-1 1 0,1-1-1,0 1 1,-1-1 0,1 0 0,-1 1 0,1-1 0,-1 0 0,1 0-1,0 1 1,-1-1 0,2 0 0,49 7-142,-38-6 136,0 0 97,4 0-295,-1 1 0,0 1-1,1 0 1,22 8 0,-37-10 191,1-1 0,-1 1 1,0 0-1,0 0 0,0 0 1,0 0-1,0 0 0,0 0 0,0 1 1,0-1-1,0 1 0,0-1 0,-1 1 1,1 0-1,-1 0 0,1-1 1,-1 1-1,0 0 0,0 0 0,0 1 1,0-1-1,0 0 0,0 0 0,0 0 1,-1 1-1,1-1 0,-1 0 1,0 1-1,0-1 0,1 0 0,-2 1 1,1-1-1,0 0 0,0 1 1,-1-1-1,1 0 0,-1 0 0,0 1 1,1-1-1,-3 3 0,-1 2 44,0-1 1,-1 1-1,1-1 0,-1 0 0,-1-1 1,1 1-1,-1-1 0,0 0 0,0 0 1,-1-1-1,1 0 0,-1 0 0,0 0 1,0-1-1,0 0 0,-1 0 0,1-1 1,-1 0-1,1 0 0,-1-1 0,0 0 1,1-1-1,-12 1 0,18-2-76,1 1 0,-1 0 0,1 0-1,0 0 1,-1 0 0,1 0 0,-1-1 0,1 1 0,0 0 0,-1 0-1,1-1 1,0 1 0,-1 0 0,1-1 0,0 1 0,-1 0 0,1-1-1,0 1 1,0 0 0,-1-1 0,1 1 0,0-1 0,0 1 0,0 0-1,-1-1 1,1 1 0,0-1 0,0 1 0,0-1 0,0 1 0,0 0-1,0-1 1,0 1 0,0-1 0,0 1 0,0-1 0,0 1 0,0-1-1,1 1 1,-1 0 0,0-1 0,0 1 0,0-1 0,1 1 0,-1-1 0,12-19-3372,10 0-1377,4-2-908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9.477"/>
    </inkml:context>
    <inkml:brush xml:id="br0">
      <inkml:brushProperty name="width" value="0.025" units="cm"/>
      <inkml:brushProperty name="height" value="0.025" units="cm"/>
    </inkml:brush>
  </inkml:definitions>
  <inkml:trace contextRef="#ctx0" brushRef="#br0">79 36 14894,'0'0'6999,"-8"8"-6439,4-4-590,-37 40 1428,38-40-1252,0 0-1,0 0 0,1 0 0,0 0 1,-1 1-1,2-1 0,-1 1 0,0-1 1,1 1-1,0 0 0,0 0 0,0 6 1,1-10-139,0-1-1,1 1 1,-1-1 0,0 1 0,1-1 0,-1 1 0,1-1 0,-1 1-1,1-1 1,-1 1 0,1-1 0,0 0 0,-1 1 0,1-1 0,-1 0 0,1 1-1,0-1 1,-1 0 0,1 0 0,0 0 0,-1 0 0,1 1 0,0-1-1,-1 0 1,1 0 0,0 0 0,-1 0 0,1-1 0,0 1 0,1 0-1,24-3 166,-14-1-134,0-1 0,0 0 0,0 0 1,0-1-1,-1-1 0,0 0 0,0-1 0,11-10 0,5-7 52,40-45 0,-80 113-383,1-14 281,8-20-23,0 0 1,0 1-1,1-1 1,0 1-1,0 0 0,1 0 1,-1 15-1,3-24-132,1 0 0,-1 0 0,0 0 0,0 0 0,1 0 0,-1 0 0,1 0 0,-1 0 0,1-1 0,0 1 0,-1 0 0,1 0 0,0 0 0,-1-1 0,1 1 0,0 0 1,0-1-1,0 1 0,0 0 0,0-1 0,0 1 0,-1-1 0,1 0 0,0 1 0,0-1 0,1 0 0,-1 1 0,0-1 0,0 0 0,0 0 0,0 0 0,0 0 0,0 0 0,0 0 0,2-1 0,2 1-910,0 0 0,1-1 0,-1 1 1,0-1-1,0-1 0,8-1 0,9-10-5323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19.809"/>
    </inkml:context>
    <inkml:brush xml:id="br0">
      <inkml:brushProperty name="width" value="0.025" units="cm"/>
      <inkml:brushProperty name="height" value="0.025" units="cm"/>
    </inkml:brush>
  </inkml:definitions>
  <inkml:trace contextRef="#ctx0" brushRef="#br0">135 1 13613,'0'0'10143,"-9"10"-9246,-16 21 30,-23 37 1,40-56-774,1 1 0,0-1-1,1 2 1,0-1 0,1 0 0,0 1-1,-4 24 1,9-37-164,0 1-1,0-1 1,0 1 0,0-1-1,0 0 1,1 1 0,-1-1-1,0 1 1,0-1-1,1 0 1,-1 1 0,1-1-1,0 0 1,-1 0-1,1 1 1,0-1 0,0 0-1,-1 0 1,1 0-1,0 0 1,0 0 0,0 0-1,0 0 1,1 0 0,-1 0-1,0-1 1,0 1-1,0 0 1,1-1 0,-1 1-1,0-1 1,1 1-1,-1-1 1,1 0 0,-1 1-1,0-1 1,1 0-1,-1 0 1,1 0 0,-1 0-1,0 0 1,3-1 0,9 1-271,1-1 1,0-1 0,20-5-1,-17 3-110,-4 2 67,1 0 0,0 0 0,0 1 1,0 1-1,19 2 0,-32-2 328,0 0 1,-1 0 0,1 0-1,0 0 1,0 0-1,-1 0 1,1 1-1,0-1 1,-1 0-1,1 0 1,0 1-1,-1-1 1,1 0 0,0 1-1,-1-1 1,1 0-1,-1 1 1,1-1-1,-1 1 1,1-1-1,-1 1 1,1-1-1,-1 1 1,1 0 0,-1-1-1,0 1 1,1-1-1,-1 1 1,0 0-1,0-1 1,1 1-1,-1 0 1,0 0-1,0-1 1,0 1-1,0 0 1,0-1 0,0 1-1,0 0 1,0-1-1,0 1 1,0 0-1,0 0 1,0-1-1,-1 1 1,1 0-1,0-1 1,-1 1 0,1 0-1,-1 0 1,-1 2 117,1 0 1,-1 0-1,0 0 1,-1-1-1,1 1 1,0-1-1,-1 1 1,-5 3-1,-6 3 225,-1-2 0,0 0-1,0 0 1,0-1-1,-26 5 1,25-7-978,0-2 1,0 0-1,-18 0 0,19-3-3506,8-7-3032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0.437"/>
    </inkml:context>
    <inkml:brush xml:id="br0">
      <inkml:brushProperty name="width" value="0.025" units="cm"/>
      <inkml:brushProperty name="height" value="0.025" units="cm"/>
    </inkml:brush>
  </inkml:definitions>
  <inkml:trace contextRef="#ctx0" brushRef="#br0">52 123 4068,'12'-7'2466,"3"0"-1671,54-32 1341,-62 35-1276,-1 0 1,-1 0 0,1-1-1,0 1 1,-1-1-1,0-1 1,0 1-1,-1-1 1,5-6-1,-8 11-677,-1 1 0,0 0-1,0-1 1,1 1-1,-1 0 1,0-1 0,0 1-1,1-1 1,-1 1 0,0 0-1,0-1 1,0 1-1,0-1 1,0 1 0,0-1-1,0 1 1,0 0-1,0-1 1,0 1 0,0-1-1,0 1 1,0-1 0,0 1-1,0-1 1,0 1-1,0 0 1,0-1 0,-1 1-1,1-1 1,0 1-1,0 0 1,0-1 0,-1 1-1,-14 0 1207,-19 16-1742,-6 5 334,26-14 27,-1 1 0,1 0 0,0 1 0,0 0 0,1 1 0,-14 15 0,26-25-13,1 1 1,-1-1-1,1 1 0,-1-1 1,1 1-1,-1 0 0,1-1 1,0 1-1,-1 0 1,1 0-1,0-1 0,-1 1 1,1 0-1,0-1 0,0 1 1,0 0-1,0 0 0,0-1 1,0 1-1,0 0 0,0 0 1,0 0-1,0-1 0,0 1 1,1 0-1,-1-1 0,0 1 1,0 0-1,1 0 1,-1-1-1,0 1 0,1 0 1,-1-1-1,1 1 0,-1-1 1,1 1-1,-1-1 0,1 1 1,0-1-1,-1 1 0,1-1 1,-1 1-1,1-1 0,0 0 1,-1 1-1,1-1 1,0 0-1,0 0 0,-1 1 1,1-1-1,0 0 0,1 0 1,51 11 68,-42-10-64,1 1-4,52 12 10,-61-13-15,0-1-1,-1 1 1,1 0 0,0 0 0,-1 0-1,1 0 1,-1 1 0,1-1 0,-1 1-1,0-1 1,1 1 0,-1 0-1,0 0 1,0 0 0,0 0 0,-1 1-1,4 4 1,-5-7 21,0 1 1,0 0-1,1-1 0,-1 1 0,0 0 1,0 0-1,-1-1 0,1 1 1,0 0-1,0 0 0,0-1 0,0 1 1,0 0-1,-1 0 0,1-1 0,0 1 1,-1 0-1,1-1 0,-1 1 1,1-1-1,0 1 0,-1 0 0,0-1 1,1 1-1,-1-1 0,1 1 1,-1-1-1,1 1 0,-1-1 0,0 0 1,1 1-1,-1-1 0,0 0 1,0 0-1,1 1 0,-1-1 0,0 0 1,0 0-1,-36 7 569,30-7-493,-96 4 382,103-4-513,0 1 0,0-1 1,-1 0-1,1 0 0,0 0 1,-1 0-1,1 0 0,0 0 1,0 0-1,-1 0 0,1 0 1,0 0-1,-1 0 0,1 0 1,0 0-1,-1 0 0,1 0 1,0 0-1,0 0 0,-1 0 1,1-1-1,0 1 1,-1 0-1,1 0 0,0 0 1,0 0-1,-1 0 0,1-1 1,0 1-1,0 0 0,0 0 1,-1-1-1,1 1 0,0 0 1,0 0-1,0-1 0,0 1 1,0 0-1,-1 0 0,1-1 1,0 1-1,0 0 1,0-1-1,0 1 0,0 0 1,0-1-1,0 1 0,0 0 1,0 0-1,0-1 0,14-16-2693,24-12-2602,-4 6-267,5-1-1896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0.972"/>
    </inkml:context>
    <inkml:brush xml:id="br0">
      <inkml:brushProperty name="width" value="0.025" units="cm"/>
      <inkml:brushProperty name="height" value="0.025" units="cm"/>
    </inkml:brush>
  </inkml:definitions>
  <inkml:trace contextRef="#ctx0" brushRef="#br0">47 0 10922,'0'0'12124,"-5"8"-11569,0 0-441,0-2 27,1 0 0,0 1 0,0-1 0,1 1 0,-1 0 0,1 0 0,1 0 0,0 0 0,0 1 1,-1 7-1,3-14-140,0 0 1,0 0 0,0 0 0,1-1 0,-1 1 0,1 0-1,-1 0 1,0-1 0,1 1 0,0 0 0,-1-1 0,1 1 0,-1-1-1,1 1 1,0 0 0,-1-1 0,1 1 0,0-1 0,-1 0-1,1 1 1,0-1 0,0 0 0,-1 1 0,1-1 0,0 0 0,0 0-1,0 0 1,0 1 0,-1-1 0,1 0 0,0 0 0,1-1-1,35 1 59,-30-1-84,4 0-124,-1-1 0,0 0 0,0-1 0,0-1 1,-1 1-1,1-1 0,-1-1 0,0 0 0,12-8 0,39-18-850,-60 31 977,0 0 1,1 0 0,-1 0 0,0 0 0,0 0 0,1 0 0,-1 0-1,0-1 1,0 1 0,0 0 0,1 0 0,-1 0 0,0 0-1,0 0 1,1 0 0,-1 0 0,0 0 0,0 1 0,1-1-1,-1 0 1,0 0 0,0 0 0,0 0 0,1 0 0,-1 0-1,0 0 1,0 0 0,0 1 0,1-1 0,-1 0 0,0 0-1,0 0 1,0 0 0,0 1 0,1-1 0,-1 0 0,0 0-1,0 0 1,0 1 0,0-1 0,0 0 0,0 0 0,0 1-1,0-1 1,0 0 0,0 0 0,1 0 0,-1 1 0,0-1-1,-2 19-149,1 3 537,1-21-351,0-1-1,0 1 1,0-1-1,0 1 1,0-1-1,0 0 1,0 1 0,0-1-1,1 1 1,-1-1-1,0 0 1,0 1-1,0-1 1,0 0 0,1 1-1,-1-1 1,0 0-1,0 1 1,1-1-1,-1 0 1,0 1 0,1-1-1,-1 0 1,0 0-1,1 1 1,-1-1 0,0 0-1,1 0 1,-1 0-1,0 0 1,1 1-1,-1-1 1,1 0 0,-1 0-1,1 0 1,9-1 85,0-1-1,0 0 1,0 0 0,0-1 0,-1-1 0,1 1-1,-1-2 1,0 1 0,11-8 0,-11 6-118,0 1 0,1 0 0,-1 1 0,1 0 0,0 0 0,0 1 0,1 0 0,-1 1 0,15-1 0,-24 3 9,0 0 1,-1 0 0,1 1-1,0-1 1,0 0-1,0 1 1,-1-1 0,1 0-1,0 1 1,0-1 0,-1 1-1,1 0 1,0-1-1,-1 1 1,1-1 0,-1 1-1,1 0 1,0-1-1,-1 1 1,0 0 0,1 0-1,-1 0 1,1-1-1,-1 1 1,0 0 0,0 0-1,1 0 1,-1 0-1,0 0 1,0-1 0,0 1-1,0 2 1,0 41 438,-1-15 498,2-29-883,0 1 0,-1 0 0,1-1 0,0 1 0,0-1 0,-1 1 0,1-1 1,0 1-1,0-1 0,0 0 0,0 1 0,0-1 0,-1 0 0,1 0 0,0 0 1,0 0-1,0 0 0,0 0 0,0 0 0,0 0 0,0 0 0,1 0 0,24-3 527,43-20-239,-59 18-582,1 1 0,0 0 0,0 0 0,0 1 0,1 0 1,-1 1-1,17 0 0,-27 2 223,-1 0 1,1 0 0,-1 0 0,1 0 0,-1 0 0,1 1 0,-1-1 0,1 0 0,-1 0 0,1 1 0,-1-1-1,1 0 1,-1 1 0,0-1 0,1 0 0,-1 1 0,0-1 0,1 0 0,-1 1 0,0-1 0,1 1-1,-1-1 1,0 1 0,0-1 0,0 1 0,1-1 0,-1 1 0,0-1 0,0 1 0,0-1 0,0 1-1,0-1 1,0 1 0,0-1 0,0 1 0,0-1 0,0 1 0,0-1 0,0 1 0,-1 0 0,1 0-187,0 0 0,0-1 0,-1 1 0,1 0 0,0-1 0,0 1 0,0-1 0,0 1 0,0 0 1,0-1-1,0 1 0,1 0 0,-1-1 0,0 1 0,0-1 0,0 1 0,1 0 0,-1-1 0,0 1 1,0-1-1,1 1 0,-1-1 0,1 1 0,-1-1 0,0 1 0,1-1 0,-1 1 0,1-1 0,-1 1 0,1-1 1,-1 0-1,1 1 0,0-1 0,-1 0 0,1 0 0,-1 1 0,1-1 0,0 0 0,-1 0 0,1 0 1,-1 0-1,1 0 0,0 0 0,-1 0 0,1 0 0,0 0 0,-1 0 0,1 0 0,0 0 0,-1 0 0,1-1 1,-1 1-1,1 0 0,0 0 0,-1-1 0,1 1 0,-1 0 0,1-1 0,15-6-5837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1.382"/>
    </inkml:context>
    <inkml:brush xml:id="br0">
      <inkml:brushProperty name="width" value="0.025" units="cm"/>
      <inkml:brushProperty name="height" value="0.025" units="cm"/>
    </inkml:brush>
  </inkml:definitions>
  <inkml:trace contextRef="#ctx0" brushRef="#br0">46 0 13453,'0'0'8904,"-5"9"-8167,0-2-590,0 0 46,1-1 0,0 0 0,0 1 0,1 0 0,-1 0 0,1 0 0,1 0 0,0 0 0,-3 13-1,6-20-189,-1 1 0,1 0-1,-1 0 1,1 0 0,0-1-1,-1 1 1,1 0-1,0-1 1,0 1 0,0-1-1,-1 1 1,1 0 0,0-1-1,0 0 1,0 1-1,0-1 1,0 0 0,0 1-1,0-1 1,0 0 0,0 0-1,0 0 1,0 0-1,0 0 1,0 0 0,0 0-1,0 0 1,0 0 0,0-1-1,0 1 1,0 0-1,1-1 1,37-7-356,32-19-1301,-50 18 1308,0 0 1,41-9-1,-62 18 378,0 0 0,1 0 0,-1 0 0,0 0 0,0 0 0,0 0 0,1 0 0,-1 0 0,0 0 0,0 0 0,0 0 0,1 0 0,-1 0 0,0 0 0,0 0 0,0 0 0,1 0 0,-1 0 0,0 0 0,0 0 0,0 0 0,0 0 0,1 1 0,-1-1 0,0 0 0,0 0 0,0 0 0,0 0-1,0 0 1,1 1 0,-1-1 0,0 0 0,0 0 0,0 0 0,0 0 0,0 1 0,0-1 0,0 0 0,0 0 0,0 0 0,0 1 0,0-1 0,0 0 0,0 0 0,0 0 0,0 1 0,0-1 0,0 0 0,0 0 0,0 0 0,0 1 0,-4 15 1030,3-16-1025,1 1-1,-1-1 1,1 1 0,-1 0 0,1-1 0,0 1-1,-1 0 1,1-1 0,0 1 0,0 0-1,-1-1 1,1 1 0,0 0 0,0-1 0,0 1-1,0 0 1,0 0 0,0-1 0,0 1-1,0 0 1,0 0 0,0-1 0,0 1 0,1 0-1,-1-1 1,0 1 0,0 0 0,1-1-1,-1 1 1,1 1 0,9-2-11,-1-1-1,1 1 1,-1-2-1,1 1 1,-1-1-1,0-1 1,1 0-1,-1 0 1,14-7-1,-14 5-162,1 1 0,1 0 0,-1 1 0,1 0 0,-1 1 0,23-3-1,-33 6 141,1-1 0,-1 1 0,1-1 0,-1 0 0,1 1 0,-1-1 0,1 1 0,-1-1 0,0 1 0,1 0 0,-1-1 0,1 1 0,-1-1 0,0 1 0,0 0 0,1-1 0,-1 1 0,0 0-1,0-1 1,0 1 0,0 0 0,0-1 0,0 1 0,0 0 0,0-1 0,0 1 0,0 0 0,0-1 0,-1 2 0,-1 31-444,0-19-4102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2.542"/>
    </inkml:context>
    <inkml:brush xml:id="br0">
      <inkml:brushProperty name="width" value="0.025" units="cm"/>
      <inkml:brushProperty name="height" value="0.025" units="cm"/>
    </inkml:brush>
  </inkml:definitions>
  <inkml:trace contextRef="#ctx0" brushRef="#br0">72 138 3299,'0'0'21065,"-6"8"-20584,-3 6-355,1 0 1,0 1-1,1 0 0,1 0 1,0 0-1,1 1 0,0 0 1,2 0-1,0 0 0,0 0 1,1 18-1,2-33-120,0-1 0,1 1 0,-1 0 0,1-1 0,-1 1 0,1-1 0,-1 1 0,1 0 0,-1-1 0,1 0 0,-1 1-1,1-1 1,-1 1 0,1-1 0,0 0 0,-1 1 0,1-1 0,0 0 0,-1 1 0,1-1 0,0 0 0,0 0 0,-1 0 0,1 0 0,0 0 0,-1 0 0,1 0 0,0 0 0,0 0 0,-1 0 0,1 0 0,0 0 0,0-1 0,-1 1 0,1 0 0,0-1-1,29-9-33,-22 4-436,-1 0-1,0-1 0,-1 0 1,0 0-1,0 0 1,0 0-1,-1-1 1,8-16-1,-7 13-1748,0 0 0,1 1 0,0 1 0,9-10 0,-13 23-1577,-1 12 3903,-2-13 312,0 0 0,0 0-1,0 0 1,1 0 0,-1 0-1,1 0 1,0 0 0,0 0 0,0 0-1,0 0 1,3 5 0,-1-7-176,0 0-1,0-1 1,0 1 0,0-1 0,1 0 0,-1 0-1,0 0 1,0 0 0,0 0 0,0-1 0,0 0-1,0 1 1,0-1 0,0 0 0,-1 0 0,1 0-1,0-1 1,0 1 0,-1-1 0,1 0 0,-1 1-1,1-1 1,-1 0 0,0 0 0,2-3 0,22-13 761,-25 17-850,-1 21-91,-1-15-42,1 0 0,0 1-1,0-1 1,0 1-1,1-1 1,0 0-1,0 1 1,3 8 0,-3-13-20,1 1 0,-1-1 1,0 1-1,1-1 0,-1 0 1,1 1-1,-1-1 0,1 0 1,0 0-1,-1 0 0,1 0 1,0-1-1,0 1 0,-1 0 1,1-1-1,0 1 0,0-1 1,0 0-1,0 0 0,0 1 1,0-1-1,0 0 0,0-1 0,0 1 1,0 0-1,0 0 0,0-1 1,-1 0-1,3 0 0,6-2-50,0 0-1,0 0 0,-1-1 0,1-1 1,-1 0-1,0 0 0,-1 0 0,1-1 0,-1-1 1,0 1-1,-1-1 0,1-1 0,7-10 0,-1 1-142,-1-1 0,-1 0 0,0-1 0,-1 0 0,10-26 0,-17 35 96,0-1 0,0 1 0,-1-1 0,0 0 0,-1 0 0,2-23 0,-6 40 306,1-1 1,0 1 0,-1-1-1,0 0 1,-1 0-1,-4 8 1,-4 10 408,1 4 201,1 0 1,-6 37 0,13-56-797,1 1 0,0 0 0,0 0 0,1 1 0,0-1 0,1 0 0,0 0 0,0 0 0,1 0 0,0-1 0,4 12 0,5-3-70,-11-17 32,0 0 0,0 0 0,0 0-1,0 0 1,0 0 0,0 0 0,0 0 0,0 0 0,0 0 0,1 0 0,-1 0 0,0 0 0,0 0 0,0 0 0,0 0 0,0 0 0,0 0 0,1 0 0,-1 0 0,0 0-1,0 0 1,0 0 0,0 0 0,0 0 0,0 0 0,0 0 0,0 0 0,1 0 0,-1 0 0,0 0 0,0 0 0,0 0 0,0 0 0,0 0 0,0 0 0,0 0-1,0-1 1,0 1 0,1 0 0,-1 0 0,0 0 0,0 0 0,0 0 0,0 0 0,0 0 0,0 0 0,0-1 0,0 1 0,0 0 0,0 0 0,0 0 0,0 0 0,0 0-1,0 0 1,0 0 0,0-1 0,0 1 0,0 0 0,0 0 0,0 0 0,0 0 0,0-3-43,-1 1-1,1-1 1,-1 1 0,1-1-1,-1 1 1,0 0 0,0-1 0,0 1-1,0 0 1,0 0 0,0-1-1,-3-2 1,-16-20-42,9 12 159,0 1-1,2-1 1,-1-1 0,2 0-1,0 0 1,0-1 0,-9-27 0,18 41 37,-1 0 1,1 1-1,0-1 1,0 0-1,0 1 1,0-1-1,0 0 1,0 1-1,0-1 1,0 1-1,0 0 1,0-1 0,0 1-1,0 0 1,0 0-1,0-1 1,0 1-1,0 0 1,0 0-1,0 0 1,0 0-1,1 0 1,-1 1-1,0-1 1,1 1 0,35 1 289,-10 1-332,-13 0-380,1-1-1,-1-1 0,0-1 0,1 0 0,-1 0 0,19-4 0,-19-7-3155,-12-1-2200,-2-5-5813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2.919"/>
    </inkml:context>
    <inkml:brush xml:id="br0">
      <inkml:brushProperty name="width" value="0.025" units="cm"/>
      <inkml:brushProperty name="height" value="0.025" units="cm"/>
    </inkml:brush>
  </inkml:definitions>
  <inkml:trace contextRef="#ctx0" brushRef="#br0">0 1 15278,'0'0'2691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3.740"/>
    </inkml:context>
    <inkml:brush xml:id="br0">
      <inkml:brushProperty name="width" value="0.025" units="cm"/>
      <inkml:brushProperty name="height" value="0.025" units="cm"/>
    </inkml:brush>
  </inkml:definitions>
  <inkml:trace contextRef="#ctx0" brushRef="#br0">86 87 4516,'0'0'16795,"-9"5"-15706,4-2-994,-1 0 0,1 0 0,0 1 1,1 0-1,-1 0 0,0 0 0,1 0 0,0 1 0,0-1 0,1 1 1,-1 0-1,1 0 0,0 1 0,0-1 0,1 1 0,-1-1 1,1 1-1,1 0 0,-1 0 0,1 0 0,0 0 0,0 10 1,0-15-92,1 0 0,0 0 0,0 0 0,1 0 1,-1 1-1,0-1 0,0 0 0,0 0 0,1 0 1,-1 0-1,0 0 0,1 0 0,-1-1 0,1 1 0,-1 0 1,1 0-1,0 0 0,-1 0 0,1 0 0,0-1 1,0 1-1,-1 0 0,1-1 0,0 1 0,0-1 1,0 1-1,0 0 0,0-1 0,0 0 0,0 1 1,1-1-1,1 1 31,1-1 1,0 1 0,0-1 0,-1 0-1,1 0 1,0-1 0,-1 1-1,1-1 1,4-1 0,6-2 106,-1-1 0,-1 0 0,1 0 0,12-9 0,-12 5-107,0 0 0,-1-1 0,0-1 0,-1 0 0,0 0 0,-1-1 0,0 0 0,0-1 0,-2 0 1,0-1-1,0 0 0,-1 0 0,7-21 0,-21 54-103,0 0 1,2 0 0,1 0-1,0 0 1,1 1-1,1 0 1,1 32 0,1-50 89,1 0 0,-1 0 1,0 0-1,1 0 0,-1 0 1,1 0-1,0 0 0,-1 0 1,1 0-1,0 0 1,0-1-1,0 1 0,0 0 1,1 0-1,-1-1 0,0 1 1,1-1-1,-1 0 0,1 1 1,0-1-1,-1 0 0,3 2 1,-1-2 64,1 0 0,-1 0 0,0 0 0,1-1 1,-1 1-1,1-1 0,-1 1 0,1-1 0,-1 0 1,1-1-1,-1 1 0,4-1 0,3-1 72,0-1-1,0 0 0,0 0 1,-1-1-1,1-1 1,-1 1-1,16-12 0,-18 11-170,0 0 0,-1-1 0,0 0 0,0 0 0,-1-1 0,1 0 0,-1 0 0,-1 0 0,1 0 0,-1-1 0,-1 0 0,1 1 0,-1-1-1,-1-1 1,1 1 0,-1 0 0,-1-1 0,0 1 0,0-1 0,0 1 0,-1-1 0,-1-8 0,1 17-1,0-1 1,0 1-1,0 0 0,0-1 1,0 1-1,0-1 0,0 1 1,0 0-1,0-1 1,0 1-1,0 0 0,-1-1 1,1 1-1,0-1 0,0 1 1,0 0-1,0 0 1,-1-1-1,1 1 0,0 0 1,0-1-1,-1 1 0,1 0 1,0 0-1,-1-1 1,1 1-1,0 0 0,0 0 1,-1 0-1,1-1 0,-1 1 1,1 0-1,0 0 1,-1 0-1,1 0 0,0 0 1,-1 0-1,1 0 0,0 0 1,-1 0-1,1 0 1,-1 0-1,1 0 0,0 0 1,-1 0-1,1 0 0,0 0 1,-1 0-1,1 0 1,0 0-1,-1 1 0,1-1 1,0 0-1,-1 0 0,1 0 1,0 1-1,-1-1 1,1 0-1,-1 1 0,-12 18-233,11-16 237,1 0 0,0 0 0,0 0 0,0 0 0,1 1 0,-1-1 0,1 0 0,-1 0 0,1 0 0,0 0 0,0 1 0,1-1 0,-1 0 0,1 0 0,-1 0 0,1 0 0,2 5 0,-1-6 13,0 0 0,0 0 1,-1-1-1,1 1 0,0-1 0,1 1 1,-1-1-1,0 0 0,0 0 1,1 0-1,-1 0 0,0 0 0,1 0 1,-1-1-1,1 1 0,-1-1 1,1 0-1,-1 0 0,1 0 0,-1 0 1,1 0-1,2-1 0,2 0 12,-1 0 0,0 0 0,0-1 0,0 0 0,0 0 0,0-1 0,0 0 0,-1 0 0,1 0 0,9-8 0,-13 10-11,0 0 0,0-1-1,0 0 1,0 1 0,0-1-1,0 0 1,-1 0 0,1 0-1,0 0 1,-1 0-1,0 0 1,0 0 0,1 0-1,-1-1 1,0 1 0,-1-1-1,1 1 1,0 0 0,-1-1-1,1 1 1,-1-1 0,0 1-1,0-1 1,0 1 0,0-1-1,0 0 1,-1 1-1,1-1 1,-1 1 0,-1-4-1,1 4-7,0 1 0,1 0 0,-1 0 0,0 0 0,0 1 0,0-1 0,0 0 0,0 0 0,0 0 0,0 1 0,0-1 0,0 0 0,0 1 0,-1-1 0,1 1 0,0-1 0,0 1 0,0 0 0,-1 0 0,1-1 0,0 1 0,-1 0 0,1 0 0,0 0 0,0 0 0,-1 1 0,1-1 0,0 0 0,0 0 0,-1 1 0,1-1 0,0 1 0,-2 0 0,-1 1-11,0-1 0,0 1-1,0 0 1,1 1 0,-1-1 0,1 1 0,-1-1 0,-5 7 0,4-3 31,0 2-1,0-1 1,1 0-1,0 1 1,0 0 0,-3 10-1,6-16-12,0-1-1,1 1 1,-1 0 0,0-1-1,1 1 1,0 0 0,-1 0-1,1-1 1,0 1 0,0 0-1,0 0 1,0 0 0,0-1-1,0 1 1,0 0-1,1 0 1,-1-1 0,1 1-1,-1 0 1,1-1 0,0 1-1,0 0 1,0-1 0,0 1-1,0-1 1,0 1-1,0-1 1,0 0 0,0 1-1,1-1 1,-1 0 0,0 0-1,1 0 1,-1 0 0,1 0-1,2 1 1,12 2 15,1-1 0,-1-1-1,1 0 1,-1-1 0,1-1 0,0 0 0,-1-2 0,1 0 0,16-4-1,64-3-868,-97 8 845,1 1 0,-1 0 0,1 0 0,-1 0 0,1 0 0,0 0 0,-1 0 0,1 0 0,-1 0 1,1 0-1,-1 0 0,1 1 0,-1-1 0,1 0 0,-1 0 0,1 0 0,-1 1 0,1-1 0,-1 0 0,0 0 0,1 1 0,-1-1 0,1 0 1,-1 1-1,0-1 0,1 1 0,-1-1 0,0 0 0,1 1 0,-1-1 0,0 1 0,0-1 0,1 1 0,-1-1 0,0 1 0,0-1 0,0 1 0,0 0 1,-6 20 57,2-6 379,4-14-175,10-29 832,3-10-1020,13-29-990,-2 32-3123,-21 32 3333,-1 1-1,1 0 0,0 0 0,0 0 1,0 1-1,0-1 0,1 1 0,-1-1 0,0 1 1,1 0-1,3 0 0,20-4-7146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9.132"/>
    </inkml:context>
    <inkml:brush xml:id="br0">
      <inkml:brushProperty name="width" value="0.025" units="cm"/>
      <inkml:brushProperty name="height" value="0.025" units="cm"/>
    </inkml:brush>
  </inkml:definitions>
  <inkml:trace contextRef="#ctx0" brushRef="#br0">1 138 12332,'0'0'2605,"11"-10"288,-2 3-2372,1-1-39,0-1 1,1 2-1,0-1 0,0 1 1,0 1-1,23-9 0,13 0 1773,95-18 1,-104 27-1979,1 2 1,0 2 0,41 2 0,-79 0-267,1 0 0,0 0 0,-1 0 0,1 0 0,-1 0 0,1 1 0,-1-1 0,1 0 0,0 1 0,-1-1 1,1 1-1,-1-1 0,0 1 0,1 0 0,-1 0 0,1 0 0,-1 0 0,0 0 0,0 0 0,0 0 0,0 0 0,1 0 1,-1 0-1,0 2 0,0-1 58,-1 0 1,0-1 0,0 1 0,1 0-1,-1 0 1,-1-1 0,1 1-1,0 0 1,0 0 0,-1 0-1,1-1 1,-1 1 0,1 0-1,-1-1 1,0 1 0,1 0 0,-3 1-1,-2 6 282,-1 0 0,-1-1-1,1 0 1,-1 0-1,-15 12 1,-11 6-429,0-2 0,-2 0 0,-1-3 0,-39 18 0,72-38-688,-8 4-694,5-6-5090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4.103"/>
    </inkml:context>
    <inkml:brush xml:id="br0">
      <inkml:brushProperty name="width" value="0.025" units="cm"/>
      <inkml:brushProperty name="height" value="0.025" units="cm"/>
    </inkml:brush>
  </inkml:definitions>
  <inkml:trace contextRef="#ctx0" brushRef="#br0">230 131 4164,'0'0'11755,"-11"-3"-7917,-8-3-3293,1 1 0,-1 0 1,0 2-1,-28-2 0,41 5-463,1 0 1,0 0-1,0 0 1,-1 1-1,1 0 1,0 0 0,0 0-1,0 1 1,0 0-1,0 0 1,-5 3-1,8-4-47,0 1 0,-1 0 0,1 0 0,0 0 0,0 0 0,0 0 1,1 0-1,-1 1 0,1-1 0,-1 1 0,1-1 0,0 1 0,-1-1 0,1 1 0,1 0 0,-1 0 0,0-1 0,1 1 0,-1 0 0,1 0 0,0 0 0,0 4 0,1-6-17,-1 1 0,1-1 0,-1 1 0,1-1 0,0 1 0,0-1 0,0 0 0,-1 1 0,2-1 0,-1 0 0,0 1 0,0-1 0,0 0 0,0 0 0,1 0 0,-1 0 0,0 0 0,1-1 0,-1 1 0,1 0 0,-1-1 0,1 1 0,-1-1 0,1 1 0,0-1 0,-1 1 0,1-1 0,0 0 0,-1 0-1,1 0 1,-1 0 0,4-1 0,56-2 409,-48 0-414,0-1 0,0 0 0,0 0 0,-1-2 0,0 0 0,0 0 1,-1-1-1,1 0 0,-1-1 0,13-12 0,-7 5-32,-1-1-1,0-1 0,-1 0 1,-1-1-1,15-23 0,-30 41 12,1 0-1,0 0 1,0 0-1,0 0 1,0 0-1,0 0 1,0 0-1,0 0 1,0 0-1,0 0 1,0 0-1,0-1 1,0 1-1,-1 0 1,1 0-1,0 0 1,0 0-1,0 0 1,0 0-1,0 0 1,0 0-1,0-1 1,0 1-1,0 0 1,0 0 0,0 0-1,0 0 1,0 0-1,0 0 1,0 0-1,0 0 1,0-1-1,0 1 1,0 0-1,0 0 1,1 0-1,-1 0 1,0 0-1,0 0 1,-14 12 5,-18 23 121,20-18-114,1 1 0,0 1-1,-11 27 1,19-40-15,0 1-1,1 0 1,0 0 0,0 0-1,1 0 1,0 1-1,0-1 1,1 0 0,0 0-1,0 1 1,1-1 0,-1 0-1,4 12 1,-3-17-117,0 0-1,0 0 1,0 0 0,0 0 0,1 0-1,-1 0 1,1 0 0,-1-1 0,1 1-1,-1-1 1,1 1 0,0-1 0,0 0-1,-1 1 1,1-1 0,0 0-1,0 0 1,0 0 0,1-1 0,-1 1-1,3 0 1,31 0-4727,-15-8-1535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4.649"/>
    </inkml:context>
    <inkml:brush xml:id="br0">
      <inkml:brushProperty name="width" value="0.025" units="cm"/>
      <inkml:brushProperty name="height" value="0.025" units="cm"/>
    </inkml:brush>
  </inkml:definitions>
  <inkml:trace contextRef="#ctx0" brushRef="#br0">0 46 6470,'0'0'9518,"2"9"-7617,-2-7-1848,0 0 48,1 0 0,-1 1 1,0-1-1,0 1 0,1-1 0,0 0 0,-1 0 0,1 1 0,0-1 0,0 0 1,0 0-1,0 0 0,1 0 0,-1 0 0,1 0 0,-1 0 0,1-1 0,-1 1 1,1 0-1,0-1 0,0 0 0,0 1 0,0-1 0,0 0 0,0 0 0,0 0 1,0 0-1,1 0 0,-1 0 0,0-1 0,0 1 0,1-1 0,-1 0 1,5 1-1,4-1 175,0 0-1,0 0 1,0-2 0,1 1 0,-1-1 0,20-7 0,-27 8-170,-1 0 0,1-1 0,0 1 0,-1-1 0,0 0 0,1 0-1,-1 0 1,0-1 0,0 1 0,0-1 0,0 0 0,-1 1 0,1-1 0,-1-1 0,0 1 0,1 0 0,-2 0 0,1-1 0,0 1 0,-1-1-1,1 0 1,-1 1 0,1-5 0,-2 6-93,0 1 1,0 0-1,0 0 0,-1-1 0,1 1 0,0 0 0,0 0 0,-1 0 1,1-1-1,-1 1 0,1 0 0,-1 0 0,0 0 0,1 0 0,-1 0 1,0 0-1,0 0 0,0 0 0,0 0 0,1 1 0,-1-1 1,0 0-1,0 1 0,-1-1 0,1 0 0,0 1 0,0-1 0,0 1 1,0-1-1,0 1 0,-1 0 0,1 0 0,0-1 0,0 1 0,-1 0 1,1 0-1,0 0 0,0 0 0,0 1 0,-2-1 0,-4 0 32,0 0 0,1 1 0,-1-1 0,1 1 0,-1 1 0,-11 3 0,9-1-18,1 1 0,-1 1 0,1-1 0,0 1 0,0 0 1,1 1-1,-9 10 0,13-14-16,0 0 1,0 0-1,0 1 1,1-1 0,-1 1-1,1 0 1,0-1-1,0 1 1,0 0 0,1 1-1,-1-1 1,1 0 0,0 0-1,0 1 1,1-1-1,-1 0 1,1 1 0,0-1-1,0 6 1,1-8-6,0 0 1,1 0 0,-1 0 0,0 0-1,1 0 1,-1 0 0,1-1-1,-1 1 1,1 0 0,0-1-1,0 1 1,-1-1 0,1 0-1,0 0 1,1 0 0,-1 0-1,0 0 1,0 0 0,0 0-1,0 0 1,1-1 0,-1 0-1,0 1 1,1-1 0,3 0-1,71 1 105,-59-2-123,9-2-170,-1 0 0,1-2 0,36-12 0,-39 10 125,1 0 0,-1 2-1,1 1 1,26-1 0,-51 6 67,0-1 1,1 0-1,-1 0 1,0 0-1,0 1 1,0-1-1,1 0 1,-1 1-1,0-1 1,0 0-1,0 0 1,1 1-1,-1-1 1,0 0-1,0 1 1,0-1-1,0 0 1,0 1-1,0-1 1,0 0-1,0 1 1,0-1-1,0 0 1,0 1-1,0-1 1,0 1-1,0-1 1,0 0-1,0 1 1,0-1-1,0 0 1,0 1-1,-1-1 1,1 0-1,0 0 1,0 1-1,0-1 1,-1 0-1,1 1 1,0-1-1,0 0 1,-1 0-1,1 0 1,-1 1-1,-10 16 186,11-16-170,-1 0-14,0 0 0,0 0 1,0 0-1,0 1 1,1-1-1,-1 0 0,0 0 1,1 1-1,-1-1 0,1 0 1,-1 1-1,1-1 0,0 0 1,0 1-1,-1-1 0,1 0 1,0 1-1,0-1 0,0 1 1,0-1-1,1 0 1,-1 1-1,0-1 0,1 3 1,1-3-2,-1-1 1,0 1-1,0 0 1,0 0-1,1-1 1,-1 1-1,0-1 1,1 1-1,-1-1 1,0 0-1,1 0 1,-1 1-1,1-1 1,-1 0-1,0 0 1,1 0-1,-1-1 1,1 1-1,1-1 1,8 0-46,-1-2 0,0 0 1,1 0-1,-1-1 0,12-6 0,21-19-353,-33 21 44,0 1 0,0 0-1,0 1 1,21-9 0,-31 17 314,1-1 0,0 1 1,0 0-1,-1-1 0,1 1 0,-1 0 1,0 0-1,1-1 0,-1 1 1,0 0-1,0 0 0,0 0 1,0-1-1,-1 1 0,0 3 0,4 25-5437,5-29 1308,1-1-983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24.982"/>
    </inkml:context>
    <inkml:brush xml:id="br0">
      <inkml:brushProperty name="width" value="0.025" units="cm"/>
      <inkml:brushProperty name="height" value="0.025" units="cm"/>
    </inkml:brush>
  </inkml:definitions>
  <inkml:trace contextRef="#ctx0" brushRef="#br0">108 1 20980,'0'0'5573,"-32"60"-5477,25-32-64,1 3-929,1 2-1889,0 3-1442,-1 0-4420</inkml:trace>
  <inkml:trace contextRef="#ctx0" brushRef="#br0" timeOffset="1">1 512 13869,'0'0'12332,"3"22"-15407,1-35-3748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2.393"/>
    </inkml:context>
    <inkml:brush xml:id="br0">
      <inkml:brushProperty name="width" value="0.025" units="cm"/>
      <inkml:brushProperty name="height" value="0.025" units="cm"/>
    </inkml:brush>
  </inkml:definitions>
  <inkml:trace contextRef="#ctx0" brushRef="#br0">26 210 5061,'-1'0'89,"0"0"1,1 0 0,-1 1-1,0-1 1,0 0 0,0 0-1,1 0 1,-1 0 0,0 0-1,0 0 1,1 0 0,-1 0-1,0 0 1,0-1 0,0 1-1,1 0 1,-1 0 0,0-1-1,1 1 1,-1 0 0,0-1-1,1 1 1,-1-1 0,0 1-1,1-1 1,-1 1 0,1-1-1,-1 1 1,1-1 0,-1 0-1,1 1 1,-1-1 0,1 0-1,-1 1 1,1-1 0,0 0-1,0 1 1,-1-1 0,1 0-1,0-1 1,0 0-42,1 1 0,0 0 0,-1-1 1,1 1-1,0 0 0,0 0 0,0-1 0,0 1 0,0 0 0,0 0 1,0 0-1,1 0 0,-1 0 0,0 0 0,0 1 0,1-1 0,-1 0 0,1 1 1,-1-1-1,2 0 0,21-4 73,0 1-1,0 0 1,0 2 0,0 1 0,0 1-1,27 3 1,18 0 219,691-35 1635,-374 10-1222,665 6 341,10 1-736,788-23 0,-110 39-230,-1724-1-132,0 0 0,-1-1 0,26-6 0,-39 7-85,-1 0 0,1 0-1,-1-1 1,1 1 0,-1 0 0,1 0 0,-1-1 0,0 1 0,1 0 0,-1-1 0,1 1 0,-1-1 0,0 1-1,1 0 1,-1-1 0,0 1 0,1-1 0,-1 1 0,0-1 0,0 1 0,1-1 0,-1 1 0,0-1 0,0 1-1,0-1 1,0 1 0,0-2 0,0 1 0,5-19-3397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6.784"/>
    </inkml:context>
    <inkml:brush xml:id="br0">
      <inkml:brushProperty name="width" value="0.025" units="cm"/>
      <inkml:brushProperty name="height" value="0.025" units="cm"/>
    </inkml:brush>
  </inkml:definitions>
  <inkml:trace contextRef="#ctx0" brushRef="#br0">0 128 5926,'2'-5'-257,"2"-13"2014,3-25 9459,-7 67-9121,-1 19-1323,2 0 0,2-1 0,9 45 0,-12-85-718,0 0-1,1 0 1,-1 0-1,1 0 0,-1 0 1,1 0-1,0-1 1,0 1-1,0 0 1,0 0-1,0-1 1,0 1-1,1 0 1,-1-1-1,1 1 0,-1-1 1,1 0-1,-1 0 1,1 1-1,0-1 1,-1 0-1,5 1 1,-3-1 62,-1-1-1,1 0 1,0 0 0,0 0 0,0 0 0,-1 0 0,1 0 0,0-1 0,0 0 0,-1 1 0,1-1 0,0 0 0,-1 0 0,5-3 0,5-3 171,1-1 0,-1-1 0,0 0 0,20-22 0,66-77 46,-85 92-203,0-2 0,-2 1 0,0-1 0,16-37 0,-26 53-128,0 0 1,-1 0 0,1 0 0,-1 0-1,0-1 1,1 1 0,-1 0-1,0 0 1,0 0 0,-1-1 0,0-2-1,-4 0-1477,-4 15-2453,3 6-6375,6-9 1089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7.257"/>
    </inkml:context>
    <inkml:brush xml:id="br0">
      <inkml:brushProperty name="width" value="0.025" units="cm"/>
      <inkml:brushProperty name="height" value="0.025" units="cm"/>
    </inkml:brush>
  </inkml:definitions>
  <inkml:trace contextRef="#ctx0" brushRef="#br0">1 152 11563,'0'0'8066,"11"3"-6523,-6-2-1426,1 1-1,-1-1 1,0 0-1,1 0 1,-1-1-1,1 0 1,-1 0-1,1 0 1,-1 0-1,0-1 1,1 0-1,-1 0 1,0-1-1,1 1 1,-1-1-1,0 0 1,0-1-1,0 1 1,-1-1-1,1 0 1,0 0-1,4-5 1,-1 3 142,0-1-1,-1 0 1,0-1 0,0 0-1,-1 0 1,0 0 0,0-1-1,0 0 1,-1 0 0,7-15-1,-12 22-244,0 1 0,0 0 0,0-1 0,0 1 0,1 0 0,-1 0 0,0-1 0,0 1 0,0 0 0,0-1 0,0 1 0,0 0 0,0-1 0,0 1 0,0 0 0,0-1 0,-1 1-1,1 0 1,0-1 0,0 1 0,0 0 0,0-1 0,0 1 0,0 0 0,-1 0 0,1-1 0,0 1 0,0 0 0,-1 0 0,1-1 0,0 1 0,0 0 0,-1 0 0,1 0 0,0-1 0,0 1 0,-1 0 0,1 0 0,0 0 0,-1 0-1,1 0 1,0 0 0,-1 0 0,1-1 0,0 1 0,-1 0 0,1 0 0,0 0 0,-1 0 0,1 1 0,0-1 0,-1 0 0,1 0 0,0 0 0,0 0 0,-1 0 0,1 0 0,0 0 0,-1 0 0,1 1 0,-1-1 0,-20 10 188,6 1-199,0 1 0,1 0 0,1 0 0,0 2 1,0 0-1,2 0 0,0 1 0,0 0 0,2 1 0,-1 0 0,-7 22 0,16-36-9,0 0 0,0 0 0,1 0 0,-1-1 0,1 1 0,-1 0 0,1 0-1,0 0 1,0 0 0,0 0 0,0 0 0,0 0 0,0 0 0,0 0 0,1 0-1,-1 0 1,2 4 0,-1-5 4,0 0-1,0 0 1,-1 0-1,1 0 0,0-1 1,0 1-1,0 0 1,1 0-1,-1-1 1,0 1-1,0 0 1,0-1-1,0 1 1,1-1-1,-1 0 0,0 1 1,0-1-1,1 0 1,-1 0-1,2 0 1,3 0 10,0 0-1,-1-1 1,1 0 0,0 0 0,-1 0 0,1-1 0,-1 0 0,0 0-1,1 0 1,-1-1 0,6-3 0,-2 0 12,-1 0-1,1-1 1,-2 0 0,1 0 0,-1 0-1,0-1 1,0 0 0,-1-1-1,0 1 1,-1-1 0,0-1 0,0 1-1,-1 0 1,0-1 0,0 0 0,-1 0-1,-1 0 1,0-1 0,0 1-1,-1 0 1,0-1 0,-2-16 0,1 25-18,0 0 1,-1 0 0,0 0-1,0 0 1,1 1 0,-1-1-1,0 0 1,0 1 0,0-1-1,-1 0 1,1 1 0,0-1-1,-1 1 1,1 0 0,-1 0-1,1-1 1,-1 1 0,0 0-1,1 0 1,-1 0 0,0 0-1,0 1 1,1-1 0,-1 0-1,0 1 1,0 0 0,0-1-1,0 1 1,0 0 0,0 0-1,0 0 1,0 0 0,0 0-1,0 0 1,0 1 0,0-1-1,-2 1 1,4-1-4,-1 1 1,1-1-1,-1 0 1,1 0-1,-1 0 0,1 0 1,0 1-1,-1-1 0,1 0 1,-1 1-1,1-1 0,0 0 1,-1 1-1,1-1 0,0 0 1,-1 1-1,1-1 1,0 1-1,0-1 0,-1 0 1,1 1-1,0-1 0,0 1 1,0-1-1,-1 1 0,1-1 1,0 1-1,0-1 1,0 1-1,0-1 0,0 1 1,0-1-1,0 1 0,0-1 1,0 1-1,0-1 0,1 1 1,-1-1-1,0 1 0,1 0 1,-1 0-5,1 0 0,-1 1 1,1-1-1,-1 0 1,1 0-1,0 0 0,0 0 1,0 1-1,0-1 0,0 0 1,0 0-1,0-1 0,0 1 1,2 1-1,10 3-1,0-1 1,1 0-1,-1-1 1,1-1-1,-1 0 1,1-1-1,15-1 1,52-6-4409,-78 6 3916,-1-1-1,1 0 0,-1 1 0,0-1 1,1 0-1,-1 0 0,0 0 0,0 0 1,0-1-1,0 1 0,0-1 0,0 1 1,3-4-1,3-7-5203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7.634"/>
    </inkml:context>
    <inkml:brush xml:id="br0">
      <inkml:brushProperty name="width" value="0.025" units="cm"/>
      <inkml:brushProperty name="height" value="0.025" units="cm"/>
    </inkml:brush>
  </inkml:definitions>
  <inkml:trace contextRef="#ctx0" brushRef="#br0">0 1 9641,'0'0'737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8.260"/>
    </inkml:context>
    <inkml:brush xml:id="br0">
      <inkml:brushProperty name="width" value="0.025" units="cm"/>
      <inkml:brushProperty name="height" value="0.025" units="cm"/>
    </inkml:brush>
  </inkml:definitions>
  <inkml:trace contextRef="#ctx0" brushRef="#br0">128 234 14478,'0'0'8002,"-9"-4"-7570,6 3-413,0 0-1,0 0 0,0 0 0,0 0 1,0 0-1,0 1 0,0-1 0,0 1 1,0 0-1,0 0 0,-6 1 0,6 0 18,0 0-1,-1 1 1,1-1 0,0 1-1,1 0 1,-1 0-1,0 0 1,1 0 0,-1 0-1,1 1 1,-1-1-1,1 1 1,0 0-1,-3 5 1,1-3 77,0 0-1,1 0 0,0 0 1,0 0-1,0 1 1,0-1-1,1 1 1,0 0-1,0-1 1,1 1-1,0 0 1,0 0-1,0 0 1,0 7-1,2-11-103,0-1 0,0 0 1,0 0-1,-1 0 0,1-1 0,0 1 1,0 0-1,0 0 0,1 0 0,-1-1 1,0 1-1,0 0 0,0-1 0,0 1 1,1-1-1,-1 0 0,0 1 0,0-1 0,1 0 1,-1 0-1,0 0 0,1 0 0,-1 0 1,0 0-1,1 0 0,-1 0 0,0 0 1,0 0-1,3-2 0,41-8 312,-26-1-339,0-1-1,-1 0 1,-1-2 0,0 0-1,-1-1 1,28-32 0,-57 65-85,-35 54 189,44-65-159,1-1 0,-1 1 0,2 0 0,-1 0 0,1 0 0,0 0-1,0 0 1,1 1 0,-1 8 0,2-16 8,0 1 0,1-1-1,-1 1 1,0-1 0,1 0 0,-1 1-1,0-1 1,1 0 0,-1 1-1,1-1 1,-1 0 0,0 0-1,1 1 1,-1-1 0,1 0 0,-1 0-1,1 0 1,-1 1 0,1-1-1,-1 0 1,1 0 0,-1 0-1,1 0 1,-1 0 0,1 0-1,-1 0 1,1 0 0,-1 0 0,1 0-1,-1 0 1,1-1 0,-1 1-1,1 0 1,-1 0 0,0 0-1,1-1 1,-1 1 0,2-1-1,20-8-1246,-11 0 692,-1-1 0,1 0-1,-2 0 1,1 0 0,-1-2 0,-1 1 0,13-23 0,42-99-5683,-41 83 5449,25-50 5546,-56 114 1823,-15 18-4297,-8 10-1379,23-29-477,1 1 1,0 0-1,1 0 1,1 0-1,0 1 1,1 0-1,0 0 1,1 1-1,1 0 1,-2 24 0,5-39-363,0 1 0,0-1 0,0 1 1,0-1-1,0 0 0,1 1 1,-1-1-1,0 1 0,1-1 0,-1 0 1,1 1-1,-1-1 0,1 0 0,0 0 1,-1 0-1,1 1 0,0-1 1,0 0-1,0 0 0,0 0 0,0 0 1,0 0-1,0 0 0,0-1 1,3 2-1,-1-1-86,0 0 1,0 0 0,0 0-1,0-1 1,0 1-1,0-1 1,0 0-1,0 0 1,0 0 0,0-1-1,4 0 1,5-1-378,-1-1 0,0-1 0,0 0 0,0 0 0,14-8 0,23-16-242,-47 28 727,-1 1-1,0-1 0,1 0 1,-1 1-1,0-1 1,0 0-1,0 0 0,1 1 1,-1-1-1,0 1 0,0-1 1,0 0-1,0 1 1,0-1-1,1 0 0,-1 1 1,0-1-1,0 1 1,0-1-1,0 0 0,0 1 1,0-1-1,0 0 0,0 1 1,-1-1-1,1 1 1,0-1-1,0 0 0,0 1 1,0-1-1,0 0 0,-1 1 1,1-1-1,0 0 1,0 1-1,0-1 0,-1 0 1,1 0-1,-1 1 1,-6 16 617,2-10-440,1 1 0,-2-1 1,1 1-1,-1-2 0,0 1 0,0-1 1,-1 1-1,0-2 0,0 1 0,0-1 0,-1 0 1,0-1-1,0 0 0,0 0 0,0 0 1,-1-1-1,1-1 0,-1 1 0,0-1 0,0-1 1,-15 2-1,23-4-303,0 1-1,0 0 1,0 0 0,-1 0 0,1-1 0,0 1-1,0 0 1,0-1 0,0 1 0,0-1-1,0 1 1,0-1 0,1 0 0,-1 1 0,0-1-1,0 0 1,0 0 0,1 1 0,-1-1-1,0 0 1,1 0 0,-1 0 0,1 0 0,-1 0-1,1 0 1,-1 0 0,1 0 0,0 0 0,-1 0-1,1 0 1,0 0 0,0 0 0,0-2-1,0-1-883,0 0 0,0 0 0,0 1-1,0-1 1,1 0 0,0 0 0,0 1-1,0-1 1,2-3 0,8-13-6881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8.636"/>
    </inkml:context>
    <inkml:brush xml:id="br0">
      <inkml:brushProperty name="width" value="0.025" units="cm"/>
      <inkml:brushProperty name="height" value="0.025" units="cm"/>
    </inkml:brush>
  </inkml:definitions>
  <inkml:trace contextRef="#ctx0" brushRef="#br0">159 19 17040,'0'0'8157,"-9"-5"-7452,4 3-674,-1 0 1,1 0-1,-1 0 0,0 0 1,1 1-1,-1 0 1,0 0-1,0 1 0,0-1 1,1 1-1,-8 1 0,10 0-35,-1-1-1,0 1 1,1 0-1,0 0 1,-1 0-1,1 0 0,-1 1 1,1-1-1,0 1 1,0 0-1,0 0 1,0 0-1,0 0 0,1 1 1,-1-1-1,1 1 1,-1-1-1,1 1 1,0 0-1,0 0 0,0 0 1,0 0-1,-1 5 1,2-6-93,0 0 1,0-1-1,1 1 1,-1 0-1,1-1 1,0 1-1,-1 0 1,1 0 0,0-1-1,0 1 1,0 0-1,0 0 1,0-1-1,0 1 1,1 0-1,-1 0 1,1-1-1,-1 1 1,1 0-1,0-1 1,-1 1-1,1-1 1,2 4-1,-1-3-45,1 1-1,0-1 0,0 1 0,0-1 1,0 0-1,0 0 0,0-1 0,1 1 0,-1 0 1,0-1-1,5 1 0,13 3-253,0 0 0,0-2 0,29 1 0,-32-3 387,13 0-1,-24-1 32,1 0 0,-1 0 0,0 1 0,0 0 0,0 0 0,11 3 1,-18-4 3,0 0 0,1 1 0,-1-1 1,0 0-1,0 0 0,1 0 0,-1 0 0,0 1 1,0-1-1,0 0 0,1 0 0,-1 0 1,0 1-1,0-1 0,0 0 0,0 0 1,1 1-1,-1-1 0,0 0 0,0 0 0,0 1 1,0-1-1,0 0 0,0 0 0,0 1 1,0-1-1,0 0 0,0 1 0,0-1 1,0 0-1,0 1 0,0-1 0,0 0 1,0 0-1,0 1 0,0-1 0,0 0 0,0 0 1,-1 1-1,1-1 0,0 0 0,0 0 1,0 1-1,0-1 0,-1 0 0,1 0 1,0 0-1,0 1 0,0-1 0,-1 0 0,1 0 1,0 0-1,0 0 0,-1 1 0,1-1 1,0 0-1,-1 0 0,1 0 0,0 0 1,-1 0-1,-16 9 820,17-8-826,-39 16 1913,-54 16-1,78-29-2143,0-1-1,0 0 1,0-1-1,-17 0 1,39-4-4419,5-6 1833,-3 2 492,17-8-3647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9.082"/>
    </inkml:context>
    <inkml:brush xml:id="br0">
      <inkml:brushProperty name="width" value="0.025" units="cm"/>
      <inkml:brushProperty name="height" value="0.025" units="cm"/>
    </inkml:brush>
  </inkml:definitions>
  <inkml:trace contextRef="#ctx0" brushRef="#br0">116 262 8072,'0'0'7997,"-11"9"-6236,5-5-1703,-8 8 784,0 0 1,-22 25-1,32-33-666,0 0-1,1 0 1,0 1 0,0-1 0,1 1 0,-1 0-1,1-1 1,0 1 0,0 0 0,0 0 0,1 1-1,0-1 1,0 0 0,0 0 0,1 1 0,0 8-1,0-12-171,0-1 0,1 0-1,-1 1 1,0-1-1,1 0 1,-1 0 0,1 1-1,0-1 1,-1 0-1,1 0 1,0 0 0,0 0-1,0 0 1,0 0-1,0 0 1,0 0 0,0 0-1,0 0 1,0 0-1,0-1 1,0 1 0,3 0-1,0 1 8,0-1 0,0 0 0,0 0 0,0 0 0,0-1 0,0 0-1,7 0 1,0 0 13,-1-1-1,0-1 0,0 0 1,-1 0-1,18-7 0,-13 2-52,0-2 0,0 1 0,-1-2 0,0 0 0,0 0 0,-1-1 0,-1 0 1,0-1-1,0-1 0,-2 0 0,1 0 0,12-25 0,-12 19 40,-1 0 0,-1-1 0,-1 0 0,0-1 0,-2 1-1,0-1 1,-2 0 0,0 0 0,0-24 0,-3 43-5,0 0-1,1 0 1,-2 0-1,1 0 1,0 0-1,0 1 1,0-1-1,-1 0 1,1 0-1,-1 0 1,0 0-1,1 1 1,-1-1-1,0 0 1,0 1 0,0-1-1,0 1 1,0-1-1,-1 1 1,1-1-1,0 1 1,-1 0-1,1-1 1,-1 1-1,1 0 1,-1 0-1,1 0 1,-1 0-1,0 1 1,0-1-1,1 0 1,-1 1-1,0-1 1,0 1-1,0 0 1,0-1-1,1 1 1,-1 0 0,0 0-1,0 0 1,0 0-1,0 1 1,0-1-1,0 0 1,1 1-1,-3 0 1,-3 1 76,0 0 0,0 0 0,1 1 0,-1 0 0,1 0 0,0 0 0,0 1 0,0-1 0,0 2 0,1-1 0,-9 10 0,10-10-64,0 0 1,1 1-1,0 0 1,0 0-1,0 0 0,1 0 1,-1 0-1,1 0 1,0 1-1,-1 5 1,3-9-67,0 0 1,0 0 0,0 0 0,0 0-1,1 0 1,-1-1 0,0 1 0,1 0-1,-1 0 1,1 0 0,0-1 0,0 1-1,0 0 1,-1-1 0,2 1 0,-1-1-1,0 1 1,0-1 0,0 1 0,1-1-1,-1 0 1,0 0 0,1 1 0,-1-1-1,1 0 1,0 0 0,-1-1 0,1 1-1,0 0 1,0-1 0,-1 1 0,1-1-1,2 1 1,29 8-1094,-26-7 884,0-1 0,-1 1 1,1 0-1,-1 0 0,0 1 0,0 0 1,11 7-1,-15-8 301,0 0 0,0 0 0,-1 0 0,1 0 1,0 1-1,-1-1 0,0 1 0,1-1 0,-1 1 0,0 0 1,0-1-1,-1 1 0,1 0 0,0 0 0,-1 0 0,0 0 1,0-1-1,0 1 0,0 0 0,0 0 0,0 0 0,-1 0 1,0 3-1,-1 0 233,0 0 0,0 1 0,0-1 0,-1 0 0,-5 9 0,5-11-237,1 1 0,-1-1 0,1 1 0,0 0 0,0 0 0,1 0 1,-1 1-1,0 9 0,2-14-180,0 0 0,1 0 0,-1-1 0,1 1 0,-1 0 0,1-1-1,0 1 1,-1 0 0,1-1 0,0 1 0,-1-1 0,1 1 0,0-1 0,0 1 0,-1-1 0,1 1 0,0-1 0,0 0 0,0 0 0,0 1 0,-1-1 0,1 0-1,0 0 1,0 0 0,0 0 0,0 0 0,0 0 0,0 0 0,-1 0 0,1 0 0,0-1 0,0 1 0,0 0 0,0 0 0,0-1 0,-1 1 0,2-1 0,17-4-5252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9.526"/>
    </inkml:context>
    <inkml:brush xml:id="br0">
      <inkml:brushProperty name="width" value="0.025" units="cm"/>
      <inkml:brushProperty name="height" value="0.025" units="cm"/>
    </inkml:brush>
  </inkml:definitions>
  <inkml:trace contextRef="#ctx0" brushRef="#br0">155 0 5093,'0'0'21844,"-10"1"-21614,5-1-223,1 0 0,-1 1-1,0 0 1,0 0 0,0 0 0,1 0 0,-1 1-1,0 0 1,1 0 0,0 0 0,-1 1 0,1-1-1,0 1 1,0 0 0,0 0 0,1 0 0,-1 1-1,1-1 1,0 1 0,0 0 0,-4 7 0,2-4-12,-30 49 23,34-53-26,-1 0 1,1 0 0,0 0-1,0 1 1,0-1 0,0 0-1,1 1 1,-1-1-1,1 0 1,0 1 0,0-1-1,0 1 1,0-1 0,1 0-1,-1 1 1,3 5-1,-2-7-13,-1-1-1,1 0 1,0 0 0,0 0-1,0 0 1,0 0-1,0 0 1,0 0-1,0 0 1,1-1-1,-1 1 1,0 0 0,0 0-1,1-1 1,-1 1-1,0-1 1,1 0-1,-1 1 1,0-1-1,1 0 1,1 1-1,36-1-882,-25 0 321,-3 0-322,0-1 0,1 0-1,-1-1 1,0 0 0,0-1 0,11-4 0,26-11-5897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9.429"/>
    </inkml:context>
    <inkml:brush xml:id="br0">
      <inkml:brushProperty name="width" value="0.025" units="cm"/>
      <inkml:brushProperty name="height" value="0.025" units="cm"/>
    </inkml:brush>
  </inkml:definitions>
  <inkml:trace contextRef="#ctx0" brushRef="#br0">33 1 6246,'0'0'13741,"-22"61"-12108,17-42-896,0 2-417,5-2-255,0-1-33,0-1-129,0-4-383,5-7-481,6-6-1217,7 0-2082,-2-10-3363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49.803"/>
    </inkml:context>
    <inkml:brush xml:id="br0">
      <inkml:brushProperty name="width" value="0.025" units="cm"/>
      <inkml:brushProperty name="height" value="0.025" units="cm"/>
    </inkml:brush>
  </inkml:definitions>
  <inkml:trace contextRef="#ctx0" brushRef="#br0">24 154 14029,'0'0'7276,"6"4"-7163,24 13-129,-30-16-1,1-1 1,0 1 0,0-1 0,-1 1 0,1-1-1,0 0 1,0 0 0,0 1 0,0-1 0,0 0-1,-1 0 1,1 0 0,0 0 0,0 0 0,0 0-1,0 0 1,0 0 0,0 0 0,0 0 0,-1-1 0,1 1-1,0 0 1,0-1 0,0 1 0,-1 0 0,1-1-1,0 1 1,0-1 0,-1 1 0,1-1 0,0 0-1,-1 1 1,1-1 0,0 0 0,-1 1 0,1-1-1,-1 0 1,0 0 0,1 1 0,-1-1 0,1 0-1,-1 0 1,0-1 0,6-32 45,-6 34-23,-1-1 0,1 1 0,0-1 0,0 1 0,-1-1 0,1 1 0,0-1 0,-1 1 0,1-1 0,-1 1 0,1 0 0,0-1 0,-1 1 0,1 0 0,-1-1 0,1 1 0,-1 0 0,1 0 0,-1-1 0,1 1 0,-1 0 0,0 0 0,1 0 0,-1 0 0,1 0 0,-1 0 0,1 0 0,-1 0 0,0 0 0,1 0 0,-1 0 0,1 0 0,-1 0 0,0 1 0,-24 6 553,20-3-377,0 1 0,0 0 1,1 0-1,0 0 0,0 1 0,0-1 1,1 1-1,0 0 0,0 0 0,0 0 1,1 0-1,0 0 0,0 1 0,0-1 0,1 1 1,0 0-1,0-1 0,1 1 0,0 0 1,0-1-1,2 14 0,-1-17-167,-1-1-1,1 1 1,0-1-1,1 1 1,-1 0-1,0-1 1,1 0-1,-1 1 1,1-1-1,-1 0 1,1 0-1,0 0 1,0 0 0,0 0-1,0 0 1,1-1-1,-1 1 1,0-1-1,1 1 1,-1-1-1,1 0 1,0 0-1,-1 0 1,1 0-1,0-1 1,-1 1-1,5 0 1,-3 0-122,-1-1 0,0 1 0,1-1 0,-1 0 0,0 0 0,1 0 0,-1 0 0,1-1 0,-1 1-1,0-1 1,0 0 0,1 0 0,-1 0 0,0 0 0,0-1 0,0 1 0,0-1 0,0 0 0,0 0 0,-1 0 0,1 0 0,2-3 0,-1-1-864,0 0 0,-1 0 0,1-1 1,-2 0-1,1 1 0,2-10 0,-1-18-5873</inkml:trace>
  <inkml:trace contextRef="#ctx0" brushRef="#br0" timeOffset="1">79 1 12748,'0'0'9673,"57"49"-16591,-28-37-1891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50.589"/>
    </inkml:context>
    <inkml:brush xml:id="br0">
      <inkml:brushProperty name="width" value="0.025" units="cm"/>
      <inkml:brushProperty name="height" value="0.025" units="cm"/>
    </inkml:brush>
  </inkml:definitions>
  <inkml:trace contextRef="#ctx0" brushRef="#br0">141 187 14606,'0'0'2066,"-11"0"-294,1 0-1279,1 1-1,0 0 0,0 1 1,0 0-1,0 0 1,-17 8-1,23-9-370,0 0 0,0 1 0,1-1 1,-1 1-1,0-1 0,1 1 0,-1 0 0,1 0 0,-1 1 0,1-1 0,0 0 0,0 1 0,0-1 1,0 1-1,1 0 0,-1-1 0,1 1 0,-1 0 0,1 0 0,0 0 0,0 0 0,0 0 0,1 1 1,-1-1-1,1 0 0,-1 0 0,1 0 0,1 5 0,-1-6-121,1 0 0,0 0 0,-1 0 1,1 0-1,0 0 0,0 0 0,0 0 0,1-1 0,-1 1 1,0 0-1,1-1 0,-1 1 0,1-1 0,-1 0 0,1 1 0,0-1 1,-1 0-1,1 0 0,0 0 0,0 0 0,0 0 0,0 0 0,0-1 1,0 1-1,0-1 0,0 1 0,0-1 0,0 0 0,0 0 0,0 0 1,3 0-1,2 0-88,-1 0 1,0 0-1,0-1 1,1 1 0,-1-2-1,0 1 1,0 0-1,0-1 1,10-5 0,-3-3 18,0 0 1,0-1-1,-1 0 1,-1-1 0,0 0-1,-1-1 1,0 0-1,-1-1 1,0 0 0,-1 0-1,-1-1 1,0 0-1,-1 0 1,0-1 0,5-31-1,-10 47 99,-1-1 0,0 0-1,0 1 1,0-1 0,1 0 0,-1 1-1,0-1 1,0 0 0,0 1 0,0-1-1,0 0 1,0 1 0,0-1-1,-1 0 1,1 1 0,0-1 0,0 1-1,0-1 1,-1 0 0,1 1-1,0-1 1,-1 0 0,1 1 0,0-1-1,-1 1 1,1-1 0,-1 0 0,-15 7 341,-14 27-25,25-25-265,0 1 0,1-1 0,0 1 0,0 0 0,1 0-1,0 1 1,1-1 0,0 1 0,0-1 0,1 1 0,0 16 0,1-22-88,0-1 0,0 1 0,0 0 0,1 0 0,0-1 1,-1 1-1,1 0 0,1-1 0,-1 1 0,0-1 1,1 0-1,0 1 0,0-1 0,0 0 0,0 0 0,0 0 1,1 0-1,-1 0 0,1-1 0,0 1 0,0-1 0,0 1 1,0-1-1,0 0 0,0-1 0,0 1 0,1 0 1,-1-1-1,1 0 0,-1 1 0,1-2 0,7 2 0,0-1 0,0 0 0,1-1-1,-1-1 1,0 0 0,0-1-1,0 0 1,0 0 0,0-1-1,0 0 1,10-6 0,-12 6 8,-1-1 0,0-1 0,0 1 0,0-1 0,-1 0 0,0-1 0,0 0 0,0 0 0,0 0 1,-1-1-1,0 0 0,9-15 0,-15 22-3,1-1 1,-1 1 0,1-1-1,-1 1 1,0-1-1,1 0 1,-1 1-1,0-1 1,1 1 0,-1-1-1,0 0 1,0 1-1,0-1 1,1 0 0,-1 1-1,0-1 1,0 0-1,0 1 1,0-1-1,0 0 1,0 1 0,0-1-1,-1 0 1,1 1-1,0-1 1,0 0-1,0 1 1,-1-1 0,1 0-1,0 1 1,-1-1-1,0 0 1,0 0-5,0 1 0,0 0-1,-1-1 1,1 1 0,0 0 0,-1 0 0,1 0 0,-1 0-1,1 0 1,0 0 0,-1 0 0,1 0 0,0 0 0,-3 1-1,-3 1 23,0 0-1,1 1 0,-1-1 0,0 1 0,-10 7 0,13-7 37,0 1 0,0 0-1,1 0 1,-1 0 0,1 1 0,0-1 0,0 1-1,0-1 1,1 1 0,-1 0 0,1 0 0,0 0-1,-1 9 1,2-12-45,1 0 0,0 0 0,0-1 0,0 1 0,0 0 0,0 0-1,1 0 1,-1 0 0,0-1 0,1 1 0,-1 0 0,1 0 0,0-1 0,0 1 0,-1 0-1,1-1 1,0 1 0,1-1 0,-1 1 0,0-1 0,0 0 0,0 1 0,1-1 0,-1 0-1,1 0 1,-1 0 0,1 0 0,0 0 0,-1 0 0,1 0 0,0-1 0,-1 1 0,1-1-1,0 1 1,0-1 0,0 1 0,-1-1 0,1 0 0,0 0 0,0 0 0,0 0 0,2-1-1,4 1 1,0-1-1,0 0 0,0 0 0,0-1 0,0 0 1,-1 0-1,1-1 0,-1 0 0,1-1 0,-1 1 1,0-1-1,0-1 0,-1 1 0,1-1 0,-1 0 1,10-11-1,5-6-16,-2 0-1,0-1 1,18-32 0,-31 46-51,0 0 0,0 0 1,-2-1-1,1 0 0,-1 0 0,0 0 0,-1 0 1,0-1-1,2-17 0,-5 27 61,0 1-1,0-1 1,0 1-1,0-1 1,0 1-1,0-1 1,0 1-1,0 0 1,-1-1-1,1 1 1,0-1-1,0 1 1,0-1-1,-1 1 1,1-1-1,0 1 1,0 0-1,-1-1 1,1 1-1,0 0 1,-1-1 0,1 1-1,-1 0 1,1-1-1,0 1 1,-1 0-1,1 0 1,-1-1-1,1 1 1,-1 0-1,1 0 1,0 0-1,-1 0 1,1 0-1,-1 0 1,1 0-1,-1 0 1,1 0-1,-1 0 1,1 0-1,-1 0 1,1 0 0,-1 0-1,1 0 1,-1 0-1,1 0 1,-1 0-1,1 1 1,0-1-1,-1 0 1,1 0-1,-1 1 1,1-1-1,0 0 1,-1 1-1,-24 17 78,18-7-19,0 1 0,0-1 0,1 1 0,0 1 0,1-1 0,1 1 1,0 0-1,1 0 0,0 0 0,1 0 0,0 0 0,1 16 0,0-22-65,1 0 0,0 0 0,0 0 0,1-1 0,0 1-1,0 0 1,0 0 0,1-1 0,0 1 0,1-1 0,-1 1-1,1-1 1,0 0 0,1 0 0,-1 0 0,1-1 0,0 1 0,1-1-1,0 0 1,-1 0 0,1 0 0,1-1 0,-1 0 0,1 0-1,6 4 1,-10-7 6,1 0-1,-1 0 0,0 0 1,1 0-1,-1 0 0,1 0 1,-1-1-1,1 1 1,-1-1-1,1 0 0,0 0 1,-1 0-1,1 0 0,-1 0 1,1 0-1,-1-1 0,1 1 1,2-2-1,-3 1-39,-1 0-1,0 0 1,1 0-1,-1 0 1,0 0-1,0 0 0,1 0 1,-1-1-1,0 1 1,-1-1-1,1 1 1,0-1-1,0 1 1,0-1-1,-1 1 1,1-1-1,-1 1 1,0-1-1,1 0 1,-1-2-1,1-2-335,-1 0 0,-1 0 1,1 0-1,-1 0 0,0 1 0,0-1 0,0 0 0,-1 1 0,0-1 0,0 1 0,-1-1 0,1 1 0,-1 0 0,-5-7 0,-8-6-2413,-1 0-1,-22-17 0,-13-7 46,0-2 10157,58 45-4325,19 4-852,30 11-1463,-23-6-814,1-1 0,0-2 0,0-2 0,0-1 0,38 0 1,-36-8-3580,-2-12-4243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51.127"/>
    </inkml:context>
    <inkml:brush xml:id="br0">
      <inkml:brushProperty name="width" value="0.025" units="cm"/>
      <inkml:brushProperty name="height" value="0.025" units="cm"/>
    </inkml:brush>
  </inkml:definitions>
  <inkml:trace contextRef="#ctx0" brushRef="#br0">49 18 13581,'13'-4'1048,"-1"1"0,1-1 0,0 2-1,0 0 1,0 0 0,0 2 0,0-1 0,15 3 0,-22-2-619,-5-1-400,0 1 0,0 0 1,0 0-1,0 0 0,0 0 0,0 0 0,0 0 1,0 0-1,0 0 0,0 0 0,0 0 1,0 0-1,0 1 0,0-1 0,0 0 1,0 1-1,0-1 0,0 1 0,0-1 0,0 1 1,0-1-1,-1 1 0,1 0 0,0 0 1,0-1-1,-1 1 0,1 0 0,0 0 1,-1-1-1,1 1 0,-1 0 0,1 0 0,-1 0 1,0 0-1,1 0 0,-1 0 0,0 0 1,0 0-1,1 0 0,-1 0 0,0 0 0,0 0 1,0 0-1,0 2 0,-2 0 9,1 1 0,0-1 0,0 0 0,-1 0 0,0 0 0,0 0 0,0 0 0,0 0 0,0 0 0,0-1 1,-1 1-1,-3 3 0,-53 35 866,-16 13-108,69-49-756,0 1 0,1-1 0,-1 1 0,1 0 0,0 0 0,1 1 0,0 0 0,-6 11 0,9-17-41,1 0 0,-1 0 0,1 0 0,0 0 0,-1-1 0,1 1 0,0 0 0,0 0 0,0 0 0,0 0 0,0 0 0,0 0 0,0 0 0,0 0 0,0 0 0,0-1 0,0 1 0,0 0 0,1 0 0,-1 0 0,0 0 0,1 0 0,-1-1 0,1 1 0,-1 0 0,1 0 0,0 1 0,1-1-13,0 0 0,0 0 0,-1 0 0,1 0 0,0 0 0,0 0 0,0-1 0,0 1 0,0 0 0,0-1-1,4 1 1,61-3-1354,-63 1 1123,16-2-1011,0-1-1,0-1 0,0-1 0,29-13 0,32-19-6370,-28 11-215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51.486"/>
    </inkml:context>
    <inkml:brush xml:id="br0">
      <inkml:brushProperty name="width" value="0.025" units="cm"/>
      <inkml:brushProperty name="height" value="0.025" units="cm"/>
    </inkml:brush>
  </inkml:definitions>
  <inkml:trace contextRef="#ctx0" brushRef="#br0">191 3 10698,'0'0'9006,"-8"-2"-6636,1 2-2154,0 0 0,-1 0 0,1 0 0,0 0-1,0 1 1,1 1 0,-1-1 0,0 1 0,0 0-1,1 0 1,-1 1 0,1 0 0,-1 0 0,1 1 0,0 0-1,1 0 1,-1 0 0,1 0 0,0 1 0,-6 6 0,7-7-169,0 0 0,0 0 0,1 1 0,-1-1 0,1 1 0,0-1 1,1 1-1,-1 0 0,1 0 0,0 0 0,0 1 0,0-1 1,1 0-1,0 1 0,0-1 0,0 1 0,1 9 0,0-11-33,1-1 0,0 1-1,0-1 1,0 1 0,0-1-1,1 1 1,-1-1-1,1 1 1,0-1 0,0 0-1,0 0 1,0 0 0,1 0-1,-1-1 1,1 1 0,0 0-1,0-1 1,0 0 0,0 0-1,0 0 1,0 0-1,0 0 1,1-1 0,-1 1-1,1-1 1,5 2 0,-3-2-29,0 1 0,1-1 0,-1 0 0,0 0 0,1 0 0,-1-1 0,1 0 0,-1 0 0,1-1 0,-1 0 0,0 0 0,1 0 0,-1-1 0,0 0 0,0 0 1,0-1-1,0 0 0,0 0 0,8-6 0,-9 6 4,-1-1-1,0 0 1,0 0 0,-1 0 0,1 0 0,-1-1 0,0 1 0,0-1 0,0 0-1,-1 1 1,0-1 0,0-1 0,0 1 0,0 0 0,-1 0 0,0-1 0,0 1 0,0-1-1,-1 1 1,0 0 0,0-1 0,0 1 0,-2-8 0,2 10 1,-1 0 0,0 0 0,0 0 0,0 0 0,0 0 0,0 0 0,-1 1 0,1-1 1,-1 1-1,0-1 0,0 1 0,0-1 0,0 1 0,0 0 0,0 0 0,-1 0 0,1 0 0,-1 0 0,1 1 1,-1-1-1,0 1 0,1 0 0,-1 0 0,0 0 0,0 0 0,0 0 0,0 0 0,0 1 0,0-1 0,0 1 0,0 0 1,0 0-1,0 0 0,-5 1 0,8-1-70,-1 1 0,1-1 1,-1 0-1,1 0 0,0 1 1,-1-1-1,1 0 0,-1 0 1,1 1-1,0-1 0,-1 0 1,1 1-1,0-1 0,-1 0 1,1 1-1,0-1 0,-1 1 1,1-1-1,0 1 0,0-1 1,0 1-1,-1-1 0,1 1 1,0-1-1,0 0 0,0 1 1,0-1-1,0 1 0,0-1 1,0 1-1,0-1 0,0 1 1,0-1-1,0 1 0,0-1 1,1 1-1,-1-1 0,0 1 1,0-1-1,0 1 0,1-1 1,-1 1-1,0-1 0,0 0 0,1 1 1,-1-1-1,0 1 0,1-1 1,17 19-4906,3-11-230,10-3-33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51.848"/>
    </inkml:context>
    <inkml:brush xml:id="br0">
      <inkml:brushProperty name="width" value="0.025" units="cm"/>
      <inkml:brushProperty name="height" value="0.025" units="cm"/>
    </inkml:brush>
  </inkml:definitions>
  <inkml:trace contextRef="#ctx0" brushRef="#br0">230 69 7015,'0'0'12689,"-7"-5"-10858,1 2-1625,0 0 1,0 0-1,0 1 1,0 0-1,-1 0 1,1 0-1,-1 1 0,1 0 1,-1 0-1,1 1 1,-1 0-1,0 0 0,1 0 1,-1 1-1,0 0 1,1 0-1,-1 1 1,1 0-1,0 0 0,-1 0 1,1 1-1,0 0 1,-9 6-1,10-6-152,1 1 0,-1 0 0,1 0 0,-1 0 1,1 0-1,1 1 0,-1-1 0,0 1 0,1 0 0,0 0 0,0 1 0,1-1 0,0 0 0,0 1 0,0 0 1,0-1-1,-1 10 0,3-12-46,0 0 0,0 0 1,0 0-1,0 0 1,1 0-1,-1 0 0,1 0 1,0 0-1,-1 0 1,1 0-1,1 0 0,-1-1 1,0 1-1,1 0 1,-1-1-1,1 1 0,0-1 1,0 0-1,0 0 1,0 1-1,0-1 0,1 0 1,-1-1-1,0 1 1,1 0-1,0-1 0,-1 1 1,1-1-1,0 0 1,0 0-1,-1 0 0,1 0 1,0 0-1,0-1 1,6 1-1,3 1 13,1-1-1,0 0 1,0-1-1,0 0 1,0-1 0,0-1-1,0 0 1,-1 0 0,1-1-1,-1-1 1,15-6-1,-21 8-7,0-1 0,0 0-1,0 0 1,-1-1-1,1 0 1,-1 0 0,0 0-1,0-1 1,0 1-1,-1-1 1,0 0 0,0 0-1,0-1 1,0 1-1,-1-1 1,0 0 0,0 0-1,-1 0 1,1 0-1,-1-1 1,-1 1 0,1-1-1,1-12 1,-4 15-20,1 0 0,0 0 0,-1 1 0,1-1 0,-1 0 0,0 1 0,0-1 1,-1 0-1,1 1 0,-1-1 0,0 1 0,0 0 0,0 0 0,0 0 0,0 0 0,-1 0 0,1 0 1,-1 0-1,0 1 0,0-1 0,0 1 0,0 0 0,-4-2 0,4 2-204,-1 0 0,1 1 1,-1-1-1,1 1 0,-1 0 0,0 0 0,1 0 0,-1 0 0,0 1 1,0 0-1,0-1 0,1 1 0,-1 1 0,0-1 0,-4 1 0,6 0-142,1 0-1,-1 0 1,1 0-1,0 0 1,-1 0-1,1 1 1,0-1-1,0 0 1,0 1-1,0-1 1,0 0-1,0 1 1,0-1-1,0 1 1,0 0-1,1-1 1,-1 1-1,1 0 1,-1-1-1,1 1 1,0 0-1,0-1 1,0 1-1,0 0 1,0 0-1,0-1 1,0 1-1,0 0 1,1 0-1,-1-1 1,1 1-1,-1 0 1,1-1-1,0 1 1,-1-1-1,1 1 1,0-1-1,0 1 1,0-1-1,2 3 1,14 6-5317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52.302"/>
    </inkml:context>
    <inkml:brush xml:id="br0">
      <inkml:brushProperty name="width" value="0.025" units="cm"/>
      <inkml:brushProperty name="height" value="0.025" units="cm"/>
    </inkml:brush>
  </inkml:definitions>
  <inkml:trace contextRef="#ctx0" brushRef="#br0">211 52 16528,'0'0'4863,"-7"-8"-3080,1 2-1446,5 3-261,-1 0 0,0 0 0,0 1-1,0-1 1,-1 1 0,1 0 0,-1 0 0,1 0-1,-1 0 1,1 0 0,-1 0 0,0 1 0,0 0 0,0-1-1,0 1 1,0 0 0,0 0 0,-7-1 0,0 2 9,0 0 1,-1 0-1,1 1 1,0 0-1,0 1 1,0 0-1,-17 6 1,24-7-70,1 0 0,0 0 0,-1 0 1,1 0-1,0 0 0,0 0 0,-1 0 0,1 1 0,0-1 0,0 1 0,1 0 1,-1 0-1,0-1 0,0 1 0,1 0 0,-1 0 0,1 0 0,0 1 0,0-1 0,0 0 1,0 1-1,0-1 0,0 0 0,0 1 0,1-1 0,-1 1 0,1-1 0,0 1 1,0-1-1,0 1 0,0-1 0,0 1 0,0-1 0,1 1 0,-1-1 0,1 1 1,0-1-1,1 3 0,-1-2-9,1-1 0,-1 0-1,1 1 1,0-1 0,0 0 0,0 0 0,0 0 0,0-1 0,0 1 0,0 0 0,1-1-1,-1 0 1,1 1 0,-1-1 0,1 0 0,-1 0 0,1 0 0,0-1 0,-1 1-1,1-1 1,0 1 0,3-1 0,66 2 142,-66-2-147,2-1-4,0 0 0,0 0 0,0-1-1,0 0 1,-1-1 0,15-5-1,-18 6 2,-1 0 0,1 0 0,0 0 0,-1 0 0,1-1 0,-1 1 0,0-1 0,0 0 0,0 0 0,0 0 0,0 0 0,-1-1 0,0 1 0,4-7-1,-8 6 0,-9 8 0,-9 10 22,15-8-27,1 1-1,0-1 1,0 1-1,1-1 0,-1 1 1,2 0-1,-1 1 1,1-1-1,0 0 0,0 1 1,1-1-1,0 1 1,0-1-1,1 1 0,0-1 1,0 1-1,1 0 1,0-1-1,0 1 0,1-1 1,0 0-1,0 1 1,1-1-1,0 0 0,0 0 1,1-1-1,-1 1 1,2-1-1,-1 1 0,1-1 1,-1-1-1,8 7 1,-3-3-232,-6-7 219,0 1 1,0-1 0,-1 0-1,1 1 1,-1-1 0,0 1 0,1 0-1,-1 0 1,-1 0 0,1 0-1,0 0 1,-1 0 0,0 1-1,2 4 1,-4-7 82,0-1 0,1 1 0,-1 0 1,0-1-1,0 1 0,0 0 0,0-1 0,0 1 0,-1-1 1,1 0-1,0 1 0,0-1 0,0 0 0,0 0 0,0 0 0,0 1 1,-1-1-1,1-1 0,0 1 0,-2 0 0,-33 0 830,30 0-635,-17 0 621,0-1 1,-35-7-1,50 7-891,-1-1-1,1 0 0,0-1 0,0 0 1,0-1-1,0 1 0,1-1 1,-1-1-1,1 0 0,-7-5 0,15 10-75,-1 0-1,0 0 0,0 0 1,0 0-1,1 0 0,-1 0 1,0 0-1,0 0 0,0 0 1,1 0-1,-1 0 0,0 0 0,0 0 1,0 0-1,1 0 0,-1 0 1,0 0-1,0 0 0,0 0 1,1 0-1,-1 0 0,0 0 1,0 0-1,0-1 0,1 1 0,-1 0 1,0 0-1,0 0 0,0 0 1,0 0-1,0-1 0,1 1 1,-1 0-1,0 0 0,0 0 0,0 0 1,0-1-1,0 1 0,0 0 1,0 0-1,0 0 0,0-1 1,0 1-1,0 0 0,0 0 1,0-1-1,0 1 0,0 0 0,0 0 1,0 0-1,0-1 0,0 1 1,0 0-1,0 0 0,0 0 1,0-1-1,0 1 0,0 0 1,0 0-1,-1 0 0,1 0 0,0-1 1,0 1-1,0 0 0,0 0 1,0 0-1,-1 0 0,1-1 1,23 1-3338,-18 0 1547,20 0-5824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2:53.529"/>
    </inkml:context>
    <inkml:brush xml:id="br0">
      <inkml:brushProperty name="width" value="0.025" units="cm"/>
      <inkml:brushProperty name="height" value="0.025" units="cm"/>
    </inkml:brush>
  </inkml:definitions>
  <inkml:trace contextRef="#ctx0" brushRef="#br0">1 81 11050,'225'4'6887,"-2"6"-4666,379 0-2456,-597-10 245,122-11 164,-115 10 92,-1-2 0,1 1 0,-1-2 0,0 1 0,0-2 0,0 1 0,0-2 0,14-9 0,-24 15-233,0-1-1,0 1 1,0-1-1,0 1 1,0-1-1,0 0 0,0 1 1,-1-1-1,1 0 1,0 0-1,0 0 1,-1 0-1,1 0 1,-1 0-1,1 0 1,-1 0-1,1 0 1,-1 0-1,0 0 0,1 0 1,-1 0-1,0 0 1,0 0-1,0-2 1,0 2-34,-1 0 0,1 0 0,-1 0 0,0 0 0,1 0 0,-1 0 0,0 0 0,0 0 0,1 0 0,-1 1 0,0-1 1,0 0-1,0 0 0,0 1 0,0-1 0,0 1 0,-1-1 0,0 0 0,-5-1-290,0-1 1,0 1-1,-1 1 0,1-1 1,-13 0-1,-37 2-5453,30 0-1543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3:01.280"/>
    </inkml:context>
    <inkml:brush xml:id="br0">
      <inkml:brushProperty name="width" value="0.025" units="cm"/>
      <inkml:brushProperty name="height" value="0.025" units="cm"/>
    </inkml:brush>
  </inkml:definitions>
  <inkml:trace contextRef="#ctx0" brushRef="#br0">0 2 10025,'0'0'2280,"8"0"-1639,22 0 96,48-1 389,0 3 1,0 3-1,140 28 0,-212-32-1124,73 21 31,1-3-1,0-4 1,148 9 0,192-54 96,-30-1-130,474 58 74,-300-4 31,1156-3 397,-1020 1-270,-4 1 56,-597-22 450,-98 0-443,-6 18-1011,-13-14-3878,7-5-199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3:24.226"/>
    </inkml:context>
    <inkml:brush xml:id="br0">
      <inkml:brushProperty name="width" value="0.025" units="cm"/>
      <inkml:brushProperty name="height" value="0.025" units="cm"/>
    </inkml:brush>
  </inkml:definitions>
  <inkml:trace contextRef="#ctx0" brushRef="#br0">0 181 7271,'0'0'4388,"9"0"-3950,168 4 644,133 9-872,867 71-56,307-137 2686,-1021 27-1468,1518-149 283,-1713 152-2292,-154 19-8821,-98 3 4659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39.903"/>
    </inkml:context>
    <inkml:brush xml:id="br0">
      <inkml:brushProperty name="width" value="0.025" units="cm"/>
      <inkml:brushProperty name="height" value="0.025" units="cm"/>
    </inkml:brush>
  </inkml:definitions>
  <inkml:trace contextRef="#ctx0" brushRef="#br0">87 0 13645,'0'0'7073,"-7"1"-5439,3 0-1546,1-1 1,-1 1-1,0 0 1,1 0-1,0 0 0,-1 1 1,1-1-1,0 1 1,-1 0-1,1 0 1,0 0-1,0 0 1,1 1-1,-1-1 0,0 1 1,1-1-1,0 1 1,-1 0-1,1 0 1,0 0-1,1 0 0,-1 1 1,0-1-1,1 0 1,0 1-1,0-1 1,0 1-1,0-1 1,0 6-1,0-7-54,0 0 1,0 0-1,1 0 0,-1 0 0,1 0 1,-1 0-1,1 0 0,0 0 1,0 0-1,0 0 0,0 0 1,0 0-1,0 0 0,1 0 0,-1 0 1,1 0-1,-1 0 0,1 0 1,0-1-1,-1 1 0,1 0 1,0 0-1,1 0 0,-1-1 0,0 1 1,2 2-1,0-3-27,1 0 0,-1 0 0,0 0-1,1 0 1,-1 0 0,1-1 0,-1 1 0,1-1 0,-1 0 0,1 0-1,-1 0 1,1-1 0,-1 1 0,1-1 0,3-1 0,4-1-232,-1 0 1,0-1 0,0 0 0,-1 0 0,1-1-1,-1-1 1,0 1 0,-1-1 0,1-1 0,-1 0-1,0 0 1,12-15 0,-22 30 748,-2 3-566,0 1 0,1 0 0,0 0-1,1 0 1,0 0 0,1 0 0,1 25 0,8-28-3135,10-4-3378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08:33:25.040"/>
    </inkml:context>
    <inkml:brush xml:id="br0">
      <inkml:brushProperty name="width" value="0.025" units="cm"/>
      <inkml:brushProperty name="height" value="0.025" units="cm"/>
    </inkml:brush>
  </inkml:definitions>
  <inkml:trace contextRef="#ctx0" brushRef="#br0">1 104 6951,'689'0'5124,"343"-29"-2626,-45 1-1680,-313 16-397,2699-22 1544,-3108 44-2644,-32 1-5401,-186-11 3038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4:28.527"/>
    </inkml:context>
    <inkml:brush xml:id="br0">
      <inkml:brushProperty name="width" value="0.025" units="cm"/>
      <inkml:brushProperty name="height" value="0.025" units="cm"/>
    </inkml:brush>
  </inkml:definitions>
  <inkml:trace contextRef="#ctx0" brushRef="#br0">5581 471 7431,'-318'-99'3447,"179"69"-3030,-215-20 0,269 42-396,-736-92-260,420 27 241,-783-38 1,683 115 321,390 3-143,1 5-1,-162 39 0,109-4 110,2 7 0,-240 117 0,333-136-233,-123 82 1,158-94-14,2 2 0,1 2 0,1 0 0,1 2 0,-35 47 0,52-59-46,0 1 1,1 1-1,0-1 1,2 2-1,0-1 1,2 1-1,0 0 1,1 1-1,1-1 1,1 1-1,0 0 1,2 0 0,1 0-1,0 0 1,1 0-1,2 0 1,4 20-1,0-10-1,2 0 0,1 0 0,1-1 0,2-1 1,1 0-1,1-1 0,1-1 0,2 0 0,0-1 0,33 35 0,0-12 16,1-1 0,2-3 0,2-2-1,2-3 1,2-2 0,96 45 0,407 138 129,-459-184-134,520 165-239,-464-160 173,324 42 0,720-47 216,-1010-37-150,164-12-19,0-16 1,410-86-1,46-84 275,-656 145-170,-1-7-1,293-158 0,-402 191-9,-1-3 0,-1-2-1,-1-1 1,-2-3 0,52-55-1,-82 75-31,0 0 0,-1 0 1,-1-1-1,-1 0 0,0-1 0,-2 0 0,13-36 0,-17 40-23,-1-1-1,-1 1 0,0-1 1,-1 1-1,0-1 1,-1 0-1,-1 0 1,0 1-1,-1-1 0,-1 0 1,-8-26-1,0 12 59,-2 1-1,0 0 1,-2 1 0,-1 1-1,-1 0 1,-2 1-1,0 1 1,-1 1-1,-2 1 1,0 1 0,-41-31-1,5 11-216,-2 2 0,-2 2-1,-126-53 1,68 44 150,-3 6 0,-1 4 0,-245-35 0,-393 18 274,-50 63-3551,681-6 647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5:05.369"/>
    </inkml:context>
    <inkml:brush xml:id="br0">
      <inkml:brushProperty name="width" value="0.025" units="cm"/>
      <inkml:brushProperty name="height" value="0.025" units="cm"/>
    </inkml:brush>
  </inkml:definitions>
  <inkml:trace contextRef="#ctx0" brushRef="#br0">6514 300 3716,'0'0'-257,"-9"-5"2708,-19-10-2152,-2 2-1,0 1 1,0 1 0,-1 2 0,0 1 0,-50-6 0,-210-9 541,187 18-772,-618-50 1416,168 36-1062,154 10 42,-27-15 35,-505-21 251,538 30-703,-225-3 541,453 19-323,-267 34-1,371-25-206,-1 3 0,2 3 0,0 2 0,1 3 0,0 2 0,2 3 0,-77 48 0,61-26-90,-89 76 0,129-94 20,1 2-1,2 1 0,1 2 0,-36 53 0,37-44 0,2 1 0,3 1-1,1 1 1,2 0 0,3 2-1,2 1 1,2 0 0,2 1-1,-10 97 1,19-114-13,2 0 1,5 58-1,-1-75 9,0 0 0,1 0 0,0-1 0,1 0 0,1 0 0,1 0-1,11 19 1,2-3 10,0-2-1,2 0 0,2-2 1,0 0-1,2-2 0,1 0 1,47 33-1,-30-29-4,2-2 1,1-2-1,1-2 0,79 28 0,-33-22 13,160 30 1,91-9 121,798 33-126,3-78-16,737-98-397,-1035-19 438,-11-61-519,-469 71 269,-309 80 240,-2-3 1,0-1-1,-2-4 1,58-39-1,-100 60-4,-1-1 1,-1 0-1,0-1 0,0 0 0,-1-1 1,0 0-1,-1-1 0,0 0 0,-1 0 0,7-15 1,-10 17 26,-1 0 1,-1 0-1,0 0 1,0-1 0,-1 1-1,-1-1 1,0 0 0,0 0-1,-1 1 1,0-1-1,-1 0 1,0 0 0,-1 1-1,-4-18 1,-3 0 11,0 1 1,-2 1-1,0 0 1,-2 0-1,-1 1 0,-1 1 1,-36-44-1,23 36 37,-2 2-1,-1 1 0,-1 1 0,-63-40 1,11 19 114,-2 4 1,-2 3 0,-179-57 0,26 30 20,-455-71-1,569 125-1806,-145 0 0,134 15-1594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6:44.005"/>
    </inkml:context>
    <inkml:brush xml:id="br0">
      <inkml:brushProperty name="width" value="0.025" units="cm"/>
      <inkml:brushProperty name="height" value="0.025" units="cm"/>
    </inkml:brush>
  </inkml:definitions>
  <inkml:trace contextRef="#ctx0" brushRef="#br0">2511 221 8936,'-135'-22'635,"-213"-10"-1,-140 27-130,308 6 115,95 1-331,-1 3 0,-153 31-1,178-22-311,1 2 0,0 4 0,1 1-1,-88 47 1,103-41 7,2 1 1,0 2-1,2 1 0,2 3 0,1 1 1,1 1-1,2 3 0,2 0 1,1 2-1,3 1 0,1 2 0,2 1 1,2 0-1,-24 68 0,39-87 20,0-1 0,2 1-1,1 0 1,1 1 0,1-1 0,1 1-1,1 0 1,2-1 0,1 1-1,7 37 1,-2-33 5,2 0 1,1 0-1,1-1 0,2 0 1,0-1-1,3-1 0,34 50 0,-16-36 1,1-1 0,2-2-1,2-2 1,1-1 0,2-2 0,2-2-1,0-2 1,2-1 0,2-3 0,54 22-1,26 1 31,254 62 1,145-9 1,-423-83-59,1605 185 2,-316-167 22,-4-115-7,-508-88-13,-24-88 98,-687 192-9,-3-6 0,233-134 1,-272 125 107,-4-5 1,-4-6 0,155-145-1,-243 204-181,-2-2-1,-1-1 1,47-68 0,-69 89 6,0-1 1,-2 0-1,1 0 1,-1 0 0,-1-1-1,0 0 1,2-17-1,-5 21 18,0 1-1,-1 0 1,0 0-1,0-1 1,-1 1-1,0 0 0,-1 0 1,0 0-1,0 0 1,-1 0-1,0 0 1,-7-14-1,-1 4 12,-1 1 1,-1 0-1,-1 1 0,0 1 0,0 0 1,-2 1-1,0 0 0,0 1 0,-2 1 0,-21-12 1,-20-7 104,-116-44 0,-12 11 168,-2 8 0,-227-37 0,-400-23 212,-1517-41-452,373 172-407,1204 35-936,635-31 179,1 4 0,2 5 0,1 6 1,-137 59-1,61-5-3353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6:46.997"/>
    </inkml:context>
    <inkml:brush xml:id="br0">
      <inkml:brushProperty name="width" value="0.025" units="cm"/>
      <inkml:brushProperty name="height" value="0.025" units="cm"/>
    </inkml:brush>
  </inkml:definitions>
  <inkml:trace contextRef="#ctx0" brushRef="#br0">17 175 6662,'-2'-8'518,"-3"-2"-275,4 7-75,-1-1 1,1 1-1,0 0 1,0-1-1,0 0 1,0 1-1,1-1 0,-1 1 1,1-7-1,2 9-104,1 0-1,-1 0 1,1 0 0,-1 0-1,1 1 1,0-1-1,-1 1 1,1-1-1,0 1 1,-1 0 0,6 1-1,-5-1-46,892-7 46,-606 8-52,674 36-83,-206-1-368,-118-28 471,522 21 573,-448-13-534,-697-16-71,0-1 0,0 0 0,1-1 1,-1-1-1,0 0 0,17-7 0,-32 10 0,-1 0 0,1-1 0,0 1 0,0 0 0,0-1-1,0 1 1,0 0 0,0-1 0,0 1 0,-1-1 0,1 0 0,0 1-1,0-1 1,-1 0 0,1 1 0,0-1 0,-1 0 0,1 0 0,-1 1-1,1-1 1,-1 0 0,1 0 0,-1 0 0,0 0 0,1-2 0,-1 2-4,0 0 1,-1 0 0,1 0 0,-1 0 0,1 0 0,-1 0 0,0 0 0,1 0 0,-1 0 0,0 0 0,0 0 0,1 1 0,-1-1 0,0 0 0,0 0 0,0 1 0,-2-2 0,-48-19-102,-31 4 11,-1 3 1,-158-4-1,127 12 155,-1890-72 436,1347 81-506,-653-6 362,1056-7-332,-52 0-56,346 23-1256,63-2 1245,0-4 0,120-7 0,-58-1-41,706 17-471,244 2 952,534-40 579,272 1-1004,-1585 30-1319,-1112 13 1372,264 24-2124,228-25-1981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6:50.617"/>
    </inkml:context>
    <inkml:brush xml:id="br0">
      <inkml:brushProperty name="width" value="0.025" units="cm"/>
      <inkml:brushProperty name="height" value="0.025" units="cm"/>
    </inkml:brush>
  </inkml:definitions>
  <inkml:trace contextRef="#ctx0" brushRef="#br0">499 0 5509,'0'0'4420,"1"13"-4227,6 24 148,1-1 1,2 0 0,1 0-1,22 45 1,-14-45-227,-1 1 0,-1 1 0,-3 0 0,-1 1 1,-1 1-1,11 79 0,-19-75-11,-2-1 1,-1 0-1,-3 1 1,-1-1-1,-3 0 0,-1 0 1,-2-1-1,-25 73 1,-9-16 464,-92 151 1,-79 77 106,187-287-656,10-12-39,-1-1 0,-2-1 0,0-1 0,-2 0 0,0-2 0,-30 23 0,51-44-80,-1-1-1,0 0 0,0 1 1,1-1-1,-1 0 0,0 0 1,0-1-1,0 1 0,0 0 0,-1-1 1,1 1-1,0-1 0,0 1 1,0-1-1,-3 0 0,-1-9-2832,11-11-1247,2 6-1720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6:50.947"/>
    </inkml:context>
    <inkml:brush xml:id="br0">
      <inkml:brushProperty name="width" value="0.025" units="cm"/>
      <inkml:brushProperty name="height" value="0.025" units="cm"/>
    </inkml:brush>
  </inkml:definitions>
  <inkml:trace contextRef="#ctx0" brushRef="#br0">36 189 8808,'0'0'572,"-6"8"-167,2-2-352,1-1-1,-1 1 1,1 0-1,0 0 1,1 0 0,0 0-1,0 0 1,0 0-1,0 1 1,1-1-1,0 1 1,1-1-1,0 1 1,-1-1-1,2 1 1,-1-1-1,1 1 1,2 8 0,15 84 544,49 152 1,-66-249-602,0 1 0,0 0 0,0 0 1,0-1-1,0 1 0,1-1 0,-1 0 0,1 1 0,0-1 0,-1 0 0,1 0 0,0 0 0,1 0 0,2 2 0,-4-3 0,0-1 1,0 0-1,1 0 1,-1 0-1,0 0 0,1 0 1,-1 0-1,0 0 0,0 0 1,1 0-1,-1-1 0,0 1 1,0 0-1,0-1 0,1 1 1,-1-1-1,0 1 0,0-1 1,0 0-1,0 1 1,0-1-1,0 0 0,0 0 1,0 0-1,0 0 0,-1 0 1,1 0-1,0 0 0,-1 0 1,1 0-1,0 0 0,-1 0 1,1-1-1,0 0 0,106-201 65,-75 136-53,3 1-1,3 2 1,47-60-1,23 8-3044,-104 112 2775,42-43-4062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6:51.513"/>
    </inkml:context>
    <inkml:brush xml:id="br0">
      <inkml:brushProperty name="width" value="0.025" units="cm"/>
      <inkml:brushProperty name="height" value="0.025" units="cm"/>
    </inkml:brush>
  </inkml:definitions>
  <inkml:trace contextRef="#ctx0" brushRef="#br0">1 786 9033,'0'0'2060,"0"-14"-1110,10-167 572,53-293-1,-59 448-1524,-4 19 8,0 0-1,1 0 1,0 0 0,1 0-1,0 0 1,0 0 0,0 0-1,1 1 1,0-1 0,5-7-1,-8 13-9,1 1 0,0-1 0,-1 0 0,1 1 0,0-1 0,0 1 0,-1-1-1,1 1 1,0 0 0,0-1 0,0 1 0,0 0 0,0-1 0,-1 1 0,1 0-1,0 0 1,0 0 0,0 0 0,0 0 0,0 0 0,0 0 0,0 0 0,0 0 0,0 0-1,0 1 1,-1-1 0,1 0 0,0 1 0,0-1 0,0 1 0,0-1 0,-1 1 0,1-1-1,0 1 1,0-1 0,0 2 0,27 29 103,-22-23-81,44 51-215,93 82 0,75 35-3843,-176-148 2274,0-6-1035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8:08.956"/>
    </inkml:context>
    <inkml:brush xml:id="br0">
      <inkml:brushProperty name="width" value="0.025" units="cm"/>
      <inkml:brushProperty name="height" value="0.025" units="cm"/>
    </inkml:brush>
  </inkml:definitions>
  <inkml:trace contextRef="#ctx0" brushRef="#br0">29 64 288,'0'0'15957,"-6"-4"-15616,-8-4-301,5 2 454,29 10 286,16 3-532,0-2 1,0-1 0,0-2 0,1-1-1,66-9 1,4 2-17,108 4-67,183-7-133,1311-31 972,-1053 69-967,-118-2-15,-462-25-25,664-2-138,-723-1 34,32 0-623,0-3 0,0-1 0,64-17 0,-112 22 555,0 0 0,-1 0 0,1-1 0,0 1 0,0 0 0,-1 0 0,1-1 0,0 1 0,-1 0 0,1-1 0,-1 1 0,1-1 0,-1 1 1,1-1-1,0 1 0,-1-1 0,0 1 0,1-1 0,-1 0 0,1 1 0,-1-1 0,0 0 0,1 1 0,-1-1 0,0 0 0,0 1 0,1-1 0,-1 0 0,0 1 0,0-1 0,0 0 0,0 0 1,0 1-1,0-2 0,0-8-3439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8:54.348"/>
    </inkml:context>
    <inkml:brush xml:id="br0">
      <inkml:brushProperty name="width" value="0.025" units="cm"/>
      <inkml:brushProperty name="height" value="0.025" units="cm"/>
    </inkml:brush>
  </inkml:definitions>
  <inkml:trace contextRef="#ctx0" brushRef="#br0">1802 692 2691,'-11'-3'1329,"-30"-8"766,-68-26 1,93 30-1849,0-1 1,1 0-1,0 0 1,0-2-1,1 0 1,0-1-1,-23-23 1,13 6-175,0 2-1,-2 0 1,-1 2-1,-1 1 1,-1 1 0,-1 2-1,-1 0 1,0 3-1,-44-19 1,33 22-75,-2 2-1,0 1 1,0 3 0,-1 1-1,1 2 1,-1 3-1,0 1 1,-61 7 0,62 0-1,0 2 1,1 2 0,1 2-1,0 1 1,0 3 0,2 1 0,0 2-1,1 2 1,1 1 0,1 2-1,1 2 1,1 1 0,-47 48 0,71-64 31,1 0 0,0 0 1,1 1-1,1 1 1,0-1-1,0 2 0,1-1 1,1 1-1,-5 16 1,5-8-21,0 1 1,2-1 0,1 1-1,1 0 1,1 29 0,1-52-10,-1 67 5,4 0 1,10 67-1,-9-112-2,1-1 1,0 0-1,2 0 1,1-1-1,0 1 0,1-2 1,1 1-1,1-1 1,1-1-1,18 22 0,-12-19 10,2 0-1,1-2 1,0 0-1,2-1 1,0-2 0,1 0-1,29 14 1,-16-12 22,1-2 0,0-2 0,1-1 0,55 10 0,0-10-5,0-3 0,0-4 0,149-11-1,-160-2 55,-1-3 1,0-5-1,-1-3 0,0-3 0,-2-4 0,-1-3 0,115-59 0,-159 70 48,-2-2 0,-1-1 0,0-1 0,-1-2 1,-2-1-1,29-30 0,-44 39-1,-1 0 0,0-1 0,-1 0 0,-1 0 0,-1-1 0,0-1 0,-1 1 0,-1-2 1,0 1-1,-2-1 0,0 1 0,-1-1 0,2-30 0,-4 19-81,-1-1 0,-1 1-1,-2-1 1,-1 1 0,-1 0 0,-2 0 0,-1 0 0,-1 1-1,-1 0 1,-2 0 0,-1 1 0,-1 1 0,-2 0-1,-32-46 1,15 31-17,-2 1 1,-2 2-1,-1 2 0,-2 1 0,-1 2 0,-70-45 0,70 55-127,0 1-1,-2 2 1,0 2 0,-2 2-1,0 2 1,0 2 0,-81-14-1,10 16-2311,-135 6 0,219 5 1746,-99 0-3488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0.246"/>
    </inkml:context>
    <inkml:brush xml:id="br0">
      <inkml:brushProperty name="width" value="0.025" units="cm"/>
      <inkml:brushProperty name="height" value="0.025" units="cm"/>
    </inkml:brush>
  </inkml:definitions>
  <inkml:trace contextRef="#ctx0" brushRef="#br0">1 1 21012,'0'0'5509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8:59.408"/>
    </inkml:context>
    <inkml:brush xml:id="br0">
      <inkml:brushProperty name="width" value="0.025" units="cm"/>
      <inkml:brushProperty name="height" value="0.025" units="cm"/>
    </inkml:brush>
  </inkml:definitions>
  <inkml:trace contextRef="#ctx0" brushRef="#br0">1 74 4036,'0'0'4537,"8"2"-4553,24 7 9,12 4 7,1-2 1,85 10 0,152-15 86,73 5-46,-4 27 205,243 21 213,1107 13 886,-469-64-1199,1-32-97,-830 15-46,848-4 47,38 0-79,-322-32-6,-65 1 11,2218-91-424,-1318 94 448,-1063 74 15,-219-5-121,-83-18 73,392 21-3,-676-12-1192,-143-19-1036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00.815"/>
    </inkml:context>
    <inkml:brush xml:id="br0">
      <inkml:brushProperty name="width" value="0.025" units="cm"/>
      <inkml:brushProperty name="height" value="0.025" units="cm"/>
    </inkml:brush>
  </inkml:definitions>
  <inkml:trace contextRef="#ctx0" brushRef="#br0">116 52 4484,'-21'-5'-380,"4"2"1280,0-1 0,0-1-1,-26-12 1,42 17-884,9 1-65,-1 0 0,0 1-1,0 0 1,0 0 0,0 0 0,0 1-1,7 4 1,21 7-299,28 4-292,1-2-1,0-4 1,105 8-1,203-13 2675,-138-6-1212,1776-11 1052,-1966 9-1848,1579-5 693,-386 6-204,550 27-350,943-68-32,-1648-11-997,-1078 52 730,-3 0 44,1 0 1,-1 1 0,0-1 0,0 0-1,0 0 1,0 0 0,0 0-1,0 0 1,0 0 0,0 0-1,0-1 1,0 1 0,0 0-1,0-1 1,0 1 0,0 0-1,0-1 1,0 1 0,0-1-1,-1 1 1,1-1 0,0 0-1,0 1 1,0-1 0,-1 0-1,1 0 1,0 1 0,-1-1-1,1 0 1,0 0 0,-1 0-1,0 0 1,2-2 0,-1-24-6483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0:55.054"/>
    </inkml:context>
    <inkml:brush xml:id="br0">
      <inkml:brushProperty name="width" value="0.025" units="cm"/>
      <inkml:brushProperty name="height" value="0.025" units="cm"/>
    </inkml:brush>
  </inkml:definitions>
  <inkml:trace contextRef="#ctx0" brushRef="#br0">25 1 3748,'-14'11'-193,"3"-2"-2721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0:55.522"/>
    </inkml:context>
    <inkml:brush xml:id="br0">
      <inkml:brushProperty name="width" value="0.025" units="cm"/>
      <inkml:brushProperty name="height" value="0.025" units="cm"/>
    </inkml:brush>
  </inkml:definitions>
  <inkml:trace contextRef="#ctx0" brushRef="#br0">0 233 1505,'4'6'199,"1"-1"0,-1 1 0,1-1 0,0 0 0,1 0-1,-1 0 1,1-1 0,0 0 0,0 0 0,0 0 0,0-1-1,1 0 1,-1 0 0,1-1 0,0 1 0,0-2 0,0 1-1,12 1 1,13 0 57,-1-1 0,60-4 0,-80 1-376,58-7 130,0-2 1,103-31-1,14-3 1587,113-6 41,203-41 835,-471 83-2231,187-36 1340,-177 38-1191,1 2 1,0 2-1,54 4 1,-85-1-323,-1 1 1,0 0 0,1 0 0,-1 1 0,0 0 0,-1 1 0,1 0 0,0 1 0,-1 0 0,0 1 0,10 7-1,5 7 192,-2 1 0,30 34-1,-29-30-87,-22-24-316,-1-1 117,0 0 1,0 1-1,0-1 1,0 0 0,0 0-1,0 0 1,0 1-1,0-1 1,0 0 0,0 0-1,0 1 1,0-1-1,0 0 1,0 0 0,0 0-1,1 1 1,-1-1-1,0 0 1,0 0 0,0 0-1,0 0 1,0 1-1,1-1 1,-1 0 0,0 0-1,0 0 1,0 0-1,1 0 1,-1 0 0,0 1-1,0-1 1,0 0-1,1 0 1,-1 0 0,0 0-1,0 0 1,1 0-1,-1 0 1,0 0 0,0 0-1,0 0 1,1 0-1,-1 0 1,0 0 0,0 0-1,1 0 1,-1 0-1,0 0 1,0-1 0,0 1-1,1 0 1,-1 0-1,0 0 1,0 0-1,0 0 1,0 0 0,1-1-1,-1 1 1,0 0-1,0 0 1,0 0 0,0 0-1,0-1 1,1 1-1,-1 0 1,0 0 0,0-1-1,0 1 1,0 0-1,0-17-3374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0:57.198"/>
    </inkml:context>
    <inkml:brush xml:id="br0">
      <inkml:brushProperty name="width" value="0.025" units="cm"/>
      <inkml:brushProperty name="height" value="0.025" units="cm"/>
    </inkml:brush>
  </inkml:definitions>
  <inkml:trace contextRef="#ctx0" brushRef="#br0">129 601 3587,'-34'5'3986,"-46"2"0,66-6-2477,35-3-1212,1-2 0,27-8 0,2 0-414,1002-229-2679,-739 165 2347,334-95-4606,-373 88 6213,-385 94 1746,-579 133-1061,-97 17 120,718-149-1830,66-12-143,7 0-225,34-3 351,1-1 0,-1-3 0,47-13 0,-7 2-73,837-209-2483,-906 224 2445,9-3 61,0 0 1,-1-1-1,0-1 0,21-13 1,-35 13 798,-15 5-355,-21 4 37,-33 9-252,0 2 0,-113 38 0,85-23-150,-786 260 933,770-246-2834,10-5-2195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05.058"/>
    </inkml:context>
    <inkml:brush xml:id="br0">
      <inkml:brushProperty name="width" value="0.025" units="cm"/>
      <inkml:brushProperty name="height" value="0.025" units="cm"/>
    </inkml:brush>
  </inkml:definitions>
  <inkml:trace contextRef="#ctx0" brushRef="#br0">0 108 5349,'0'0'4778,"12"3"-3705,38 1-233,0-2-1,-1-2 1,81-9-1,-14 0 212,374-10 193,252-16-1254,-591 23 132,466-21 866,-608 37-2814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47.694"/>
    </inkml:context>
    <inkml:brush xml:id="br0">
      <inkml:brushProperty name="width" value="0.025" units="cm"/>
      <inkml:brushProperty name="height" value="0.025" units="cm"/>
    </inkml:brush>
  </inkml:definitions>
  <inkml:trace contextRef="#ctx0" brushRef="#br0">0 1 3459,'0'0'14280,"0"12"-13911,20 363 1452,-4-134-775,0 352-497,-5-501-2182,-14-139 1653,-12-69 0,-1-11 47,14-492 323,5 421-455,-4 1150 530,1-947-576,2 46 382,-2-49-407,0 0 0,0 0 1,1 0-1,-1 1 0,1-1 0,-1 0 1,1 0-1,0 0 0,0 0 1,0 0-1,0 0 0,0 0 1,0 0-1,0-1 0,1 1 0,-1 0 1,1-1-1,1 2 0,-2-15-7855</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49.469"/>
    </inkml:context>
    <inkml:brush xml:id="br0">
      <inkml:brushProperty name="width" value="0.025" units="cm"/>
      <inkml:brushProperty name="height" value="0.025" units="cm"/>
    </inkml:brush>
  </inkml:definitions>
  <inkml:trace contextRef="#ctx0" brushRef="#br0">178 71 4036,'-3'-8'5135,"-17"-36"-2027,19 42-2945,0 1 1,0-1-1,0 1 1,-1 0-1,1-1 0,0 1 1,-1 0-1,1-1 0,-1 1 1,1 0-1,-1 0 0,1 0 1,-3 0-1,3 0-89,0 1 0,0 0 0,0 0 0,0 0 0,0 0 0,0 0 1,0 1-1,0-1 0,0 0 0,0 0 0,0 1 0,0-1 0,0 1 0,0-1 0,0 1 0,0-1 0,0 1 0,0-1 0,1 1 0,-1 0 0,0-1 0,0 1 0,1 0 0,-1 0 1,1 0-1,-1-1 0,0 3 0,-4 6-24,0 1 0,1 0 1,0 0-1,1 0 0,0 1 1,1-1-1,0 1 0,1-1 1,-1 13-1,-3 18 71,-32 262 536,2 504 0,35-794-674,0-1 0,1 1 0,0 0 0,1-1 1,0 1-1,5 12 0,-1-15-477,-1-17-137,-1-18 352,-1-312 461,1-17-161,51-82-20,-50 401-2,-1 2-7,-2 18 216,-1 40-45,-15 1231 1561,17-1229-1771,-3-27 45,0 0 0,1 0 1,-1 0-1,0 0 1,0 0-1,1 0 1,-1 0-1,0 0 0,1 0 1,-1 0-1,0 0 1,0 0-1,1 0 0,-1 0 1,0 0-1,0 0 1,0-1-1,1 1 0,-1 0 1,0 0-1,0 0 1,1 0-1,-1-1 0,0 1 1,0 0-1,0 0 1,0 0-1,1-1 1,-1 1-1,0 0 0,0 0 1,0-1-1,0 1 1,0 0-1,0 0 0,0-1 1,0 1-1,0 0 1,0 0-1,0-1 0,0 1 1,0-1-1,15-49 124,22-172-1277,-11-2 0,-2-317 0,-23 520 1132,-1 16 24,1-1-1,-1 1 0,0 0 0,0-1 0,-1 1 0,0 0 0,0 0 0,0 0 1,-3-8-1,4 13 0,0-1 0,0 1 0,0 0 0,0 0 0,0 0 1,0 0-1,0-1 0,-1 1 0,1 0 0,0 0 0,0 0 1,0 0-1,0 0 0,0 0 0,-1-1 0,1 1 0,0 0 1,0 0-1,0 0 0,0 0 0,-1 0 0,1 0 0,0 0 1,0 0-1,0 0 0,-1 0 0,1 0 0,0 0 0,0 0 0,0 0 1,0 0-1,-1 0 0,1 0 0,0 0 0,0 0 0,0 0 1,-1 0-1,1 0 0,0 0 0,0 0 0,0 0 0,0 1 1,0-1-1,-1 0 0,1 0 0,0 0 0,0 0 0,0 0 0,0 0 1,0 1-1,0-1 0,-1 0 0,1 0 0,0 0 0,0 0 1,0 1-1,0-1 0,0 0 0,0 0 0,0 0 0,0 1 1,0-1-1,0 0 0,0 0 0,0 0 0,0 1 0,-6 18 138,0 1-1,1-1 0,2 1 0,0 1 0,-1 38 1,1-15-113,-12 249 285,2-41-865,-3-87-3374,6-108-5035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1.503"/>
    </inkml:context>
    <inkml:brush xml:id="br0">
      <inkml:brushProperty name="width" value="0.025" units="cm"/>
      <inkml:brushProperty name="height" value="0.025" units="cm"/>
    </inkml:brush>
  </inkml:definitions>
  <inkml:trace contextRef="#ctx0" brushRef="#br0">1 449 7655,'0'0'3620,"8"-2"-2852,73-19-396,0 5 0,87-8 0,181 0 210,-130 12-16,400-46-158,115-8 2990,1176-49-2987,1045 27-384,-2410 81-86,1503-8 1447,2260 49-1505,-2765 11 126,86 2-29,-245-36-1774,-1376-11 1135,-5 0 39,0 1 0,0-1 0,0 0 0,0-1 0,0 1 0,0-1 0,0 1 0,0-1 0,0 0 0,4-1 0,1-8-5727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2.148"/>
    </inkml:context>
    <inkml:brush xml:id="br0">
      <inkml:brushProperty name="width" value="0.025" units="cm"/>
      <inkml:brushProperty name="height" value="0.025" units="cm"/>
    </inkml:brush>
  </inkml:definitions>
  <inkml:trace contextRef="#ctx0" brushRef="#br0">1 25 3235,'0'0'17505,"-1"-6"-16731,3-13-299,11 20-45,28 30 25,-31-23-470,33 28 49,1-2 1,89 52-1,-112-75-51,1-1-1,0-1 0,0-1 0,1 0 0,0-2 0,0-1 1,0-1-1,0-1 0,33 1 0,-49-4-148,3 0 200,1 0 1,0-1 0,0 0 0,16-4 0,-25 4-158,0 1 1,0-1-1,0 0 1,0 0-1,0 0 1,0 0-1,0 0 1,-1 0 0,1-1-1,0 1 1,-1-1-1,3-1 1,-3 1-137,0 1 0,-1 0 0,1-1 0,0 1 1,-1-1-1,1 1 0,-1-1 0,1 0 0,-1 1 0,0-1 1,0 1-1,0-1 0,0 0 0,0 1 0,0-1 1,0 0-1,0 1 0,-1-3 0,-5-8-4150,-5 2-1634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1.481"/>
    </inkml:context>
    <inkml:brush xml:id="br0">
      <inkml:brushProperty name="width" value="0.025" units="cm"/>
      <inkml:brushProperty name="height" value="0.025" units="cm"/>
    </inkml:brush>
  </inkml:definitions>
  <inkml:trace contextRef="#ctx0" brushRef="#br0">0 300 14221,'0'0'7496,"12"-8"-6237,28-21-1095,-2-2-1,-1-1 0,-1-2 0,-2-1 0,-1-2 1,38-56-1,-77 137-473,2-26 313,-5 14 17,1 1 1,2 1 0,1-1 0,-1 48 0,6-79-77,0-1 0,0 1 0,1 0 0,-1-1 0,0 1-1,0-1 1,1 1 0,-1-1 0,1 1 0,0-1 0,-1 1 0,1-1 0,0 1 0,0-1 0,0 0 0,0 1-1,0-1 1,0 0 0,0 0 0,0 0 0,2 2 0,-1-2-223,0-1 0,-1 1-1,1 0 1,0-1 0,0 0 0,0 1-1,-1-1 1,1 0 0,0 0 0,0 0-1,0 0 1,0 0 0,-1 0 0,1 0-1,0-1 1,0 1 0,0-1 0,2-1-1,16-11-5757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2.622"/>
    </inkml:context>
    <inkml:brush xml:id="br0">
      <inkml:brushProperty name="width" value="0.025" units="cm"/>
      <inkml:brushProperty name="height" value="0.025" units="cm"/>
    </inkml:brush>
  </inkml:definitions>
  <inkml:trace contextRef="#ctx0" brushRef="#br0">1 541 4164,'0'0'12636,"0"7"-11328,0-6-1288,-1 1 62,1 0 1,0 0 0,0 0-1,0 0 1,0 0 0,0 0-1,1 0 1,-1 0 0,1 0-1,-1 0 1,1 0 0,1 3-1,-1-4 12,1 0-1,-1 0 0,0 0 0,1 0 1,0 0-1,-1 0 0,1 0 1,-1-1-1,1 1 0,0 0 0,0-1 1,-1 1-1,1-1 0,0 0 1,0 0-1,-1 0 0,1 0 1,0 0-1,0 0 0,2-1 0,-2 1 17,0 0 0,0-1 0,-1 1-1,1-1 1,0 0 0,-1 1-1,1-1 1,-1 0 0,1 0 0,-1 0-1,1 0 1,-1-1 0,0 1 0,1 0-1,-1 0 1,0-1 0,0 1 0,0-1-1,0 1 1,0-1 0,1-2 0,16-41 1358,-14 35-1304,8-29 8,-2 0 0,-1-1 0,-3 0 1,0 0-1,-3-1 0,-2 1 0,-5-71 0,-11 55-287,12 48 71,0 0-1,1-1 0,0 1 0,0-1 0,0-11 0,23 37-533,-16-14 521,14 9-6,1-1 1,0 0 0,0-1-1,1-2 1,1 0 0,-1-1 0,34 6-1,52 1-1720,1-10-3927,-61-4-589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3.657"/>
    </inkml:context>
    <inkml:brush xml:id="br0">
      <inkml:brushProperty name="width" value="0.025" units="cm"/>
      <inkml:brushProperty name="height" value="0.025" units="cm"/>
    </inkml:brush>
  </inkml:definitions>
  <inkml:trace contextRef="#ctx0" brushRef="#br0">1 36 10730,'0'-35'6495,"0"54"-2573,0 59-2061,4 358 1305,-4-432-3156,-1-1 1,1 0-1,1 0 0,-1 1 0,0-1 0,1 0 1,0 0-1,-1 0 0,1 0 0,1 0 1,-1 0-1,0 0 0,1 0 0,-1 0 1,1 0-1,0-1 0,0 1 0,0-1 0,0 1 1,0-1-1,1 0 0,-1 0 0,1 0 1,0 0-1,-1 0 0,1-1 0,0 1 0,0-1 1,0 0-1,0 0 0,0 0 0,0 0 1,0 0-1,0-1 0,1 1 0,-1-1 1,0 0-1,4 0 0,3-1-213,1 0 0,-1 0-1,0-1 1,1-1 0,-1 1 0,0-2 0,-1 1-1,1-1 1,-1-1 0,17-10 0,-15 7-981,0 0 0,-1-1 0,0 0-1,11-13 1,3-11-4549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4.174"/>
    </inkml:context>
    <inkml:brush xml:id="br0">
      <inkml:brushProperty name="width" value="0.025" units="cm"/>
      <inkml:brushProperty name="height" value="0.025" units="cm"/>
    </inkml:brush>
  </inkml:definitions>
  <inkml:trace contextRef="#ctx0" brushRef="#br0">101 1 7751,'0'0'9999,"-10"11"-8072,0 0-1539,0 1 0,1 0 0,1 1 0,0 0 0,1 0 0,0 0 0,1 1 0,-5 16 0,10-25-301,-2 5 11,0 0 1,0 1 0,1-1 0,1 0 0,0 1 0,0-1 0,1 1 0,2 19 0,-2-29-97,1 0 0,-1 0 0,0 1 1,1-1-1,-1 0 0,1 0 0,0 0 1,-1-1-1,1 1 0,0 0 1,-1 0-1,1 0 0,0 0 0,0-1 1,0 1-1,-1 0 0,1-1 1,0 1-1,0 0 0,0-1 0,0 1 1,0-1-1,1 0 0,-1 1 1,0-1-1,0 0 0,0 0 0,0 0 1,0 0-1,0 0 0,0 0 1,1 0-1,-1 0 0,0 0 0,0 0 1,0 0-1,0-1 0,0 1 1,0 0-1,0-1 0,0 1 0,0-1 1,0 0-1,0 1 0,0-1 1,0 0-1,1 0 0,4-3 50,0 0-1,-1 0 0,1 0 1,-1-1-1,0 0 1,6-6-1,0-4 37,-2 0 0,1-1 1,-2 0-1,0 0 0,-1-1 0,0 0 0,-2-1 0,0 1 0,-1-1 0,0 0 0,0-21 0,-4 58-174,1 0 0,1-1-1,0 1 1,2-1 0,5 20-1,-8-36 89,-1-1 0,0 0 0,1 0 0,0 1 0,-1-1 0,1 0-1,0 0 1,-1 0 0,1 0 0,0 1 0,0-1 0,0 0 0,0-1-1,0 1 1,0 0 0,0 0 0,1 0 0,-1-1 0,0 1 0,0 0-1,1-1 1,-1 1 0,0-1 0,2 1 0,0-1 7,-1 0-1,1 0 1,0 0 0,0-1 0,-1 1-1,1-1 1,0 1 0,-1-1 0,1 0-1,-1 0 1,5-2 0,4-4 36,1 0 1,-1-1 0,17-15 0,-26 21-44,32-34 32,-29 28-71,1 1 0,-1 1 0,2-1 0,-1 1 0,1 0 0,0 0 0,0 1 0,10-5 0,-16 10 18,-1 0 0,1 1 0,0-1 0,0 1 0,0-1 0,0 1 0,-1 0 0,1-1 0,0 1 0,-1 0 0,1-1 0,-1 1 0,1 0 0,0 0-1,-1-1 1,0 1 0,1 0 0,-1 0 0,1 0 0,-1 0 0,0 0 0,0 0 0,0 0 0,1 0 0,-1 0 0,0 1 0,7 34 183,-7-33-156,1 0 3,-1-1-1,0 0 0,1 0 1,-1 0-1,1 1 1,-1-1-1,1 0 1,0 0-1,0 0 0,0 0 1,0 0-1,0 0 1,1-1-1,-1 1 0,1 0 1,-1-1-1,1 1 1,-1-1-1,1 1 1,3 1-1,-3-2 22,0-1-1,0 1 1,0-1 0,0 0 0,0 1-1,0-1 1,1 0 0,-1 0-1,0-1 1,0 1 0,0 0 0,0-1-1,1 1 1,-1-1 0,0 0-1,0 0 1,2-1 0,11-6 145,0-2 1,-1 0-1,0 0 1,18-17-1,-10 7-338,-20 18 41,0 1-1,0-1 0,1 0 0,-1 0 0,1 1 1,-1 0-1,1-1 0,-1 1 0,1 0 1,0 0-1,0 0 0,-1 1 0,1-1 0,3 0 1,-5 2-71,1-1 0,-1 1 0,0 0 0,0-1 1,0 1-1,0 0 0,0-1 0,-1 1 0,1 0 0,0 0 1,0 0-1,0 0 0,-1 0 0,1 0 0,0 0 0,-1 0 1,1 0-1,-1 0 0,1 0 0,-1 0 0,0 1 0,1-1 1,-1 0-1,0 0 0,0 0 0,0 1 0,0-1 0,0 0 1,0 0-1,0 0 0,0 1 0,-1 1 0,1 12-5830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4.937"/>
    </inkml:context>
    <inkml:brush xml:id="br0">
      <inkml:brushProperty name="width" value="0.025" units="cm"/>
      <inkml:brushProperty name="height" value="0.025" units="cm"/>
    </inkml:brush>
  </inkml:definitions>
  <inkml:trace contextRef="#ctx0" brushRef="#br0">29 107 6758,'0'0'8302,"8"-11"-5292,-2 3-2485,-2 4-196,0-1 0,-1 0 1,1 0-1,-1 0 0,0 0 0,0 0 1,-1-1-1,0 1 0,0-1 0,0 1 0,0-1 1,0-8-1,-2 13-278,-1 1 0,0 0-1,0 0 1,0 0 0,0 0 0,0 0 0,0 0 0,1 0-1,-1 0 1,0 0 0,0 1 0,0-1 0,0 0-1,0 1 1,1-1 0,-1 0 0,0 1 0,0-1 0,1 1-1,-1-1 1,0 1 0,1-1 0,-1 1 0,-1 1 0,-4 5-65,0 1 1,0 0 0,0 0 0,1 1 0,1 0 0,-1 0 0,2 0-1,-1 0 1,1 0 0,0 1 0,1-1 0,-2 19 0,4-27 8,0-1 1,0 0 0,0 0 0,0 1-1,0-1 1,0 0 0,0 1 0,0-1-1,0 0 1,0 1 0,0-1 0,0 0-1,0 0 1,0 1 0,0-1 0,1 0-1,-1 0 1,0 1 0,0-1 0,0 0-1,0 0 1,1 1 0,-1-1 0,0 0-1,0 0 1,1 0 0,-1 1 0,0-1-1,0 0 1,1 0 0,-1 0 0,0 0-1,0 0 1,1 0 0,-1 1-1,0-1 1,1 0 0,-1 0 0,0 0-1,0 0 1,1 0 0,-1 0 0,0 0-1,1 0 1,-1-1 0,19-7-13,15-18 144,1-19 23,-30 37-137,1 0 0,0-1-1,0 2 1,1-1 0,0 1 0,1 0 0,-1 0-1,1 1 1,10-6 0,-18 12-18,1 0-1,0 0 1,0-1 0,0 1 0,0 0 0,0 0-1,0 0 1,0 0 0,0 0 0,-1 0 0,1 1-1,0-1 1,0 0 0,0 0 0,0 0-1,0 1 1,-1-1 0,1 1 0,0-1 0,0 1-1,-1-1 1,1 1 0,0-1 0,0 1 0,-1-1-1,1 1 1,-1 0 0,1-1 0,-1 1 0,1 0-1,-1 0 1,1 0 0,-1-1 0,1 1-1,-1 0 1,0 0 0,1 1 0,10 40 3,-9-31-1,12 56 216,-3 0-1,-3 0 1,-2 1 0,-4 0-1,-7 72 1,3-119 365,-1 0 1,-8 31-1,9-46-486,0 0 1,0 0-1,0 1 1,-1-1-1,0-1 0,0 1 1,-1 0-1,1-1 0,-1 1 1,0-1-1,-1 0 1,-5 5-1,8-9-47,0 0 0,0 1 0,0-1 0,0 0 0,-1 0 0,1-1 0,0 1 0,-1 0 0,1-1 0,0 1 0,-1-1 0,1 0 0,0 0 0,-1 0 0,1 0 0,-1 0 0,1-1 0,0 1 0,-1-1 0,1 1 0,0-1 0,-1 0 0,1 0 0,0 0 0,0 0 0,0 0 0,0-1 0,0 1 0,0-1 0,0 1 0,1-1 0,-1 1 0,0-1 0,1 0 0,-1 0 0,-1-4 0,-4-2-1,1-1 0,1 0 1,0-1-1,0 1 0,1-1 0,0 0 0,-3-11 0,3 5-26,1 0 0,1 0-1,0 0 1,1-1 0,1 1 0,0 0 0,1-1-1,1 1 1,1 0 0,0 0 0,7-19 0,-3 16-222,1 1 0,1 0-1,0 0 1,1 1 0,1 1 0,1-1 0,0 2 0,27-27 0,62-53-8743,-47 43-2061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5.909"/>
    </inkml:context>
    <inkml:brush xml:id="br0">
      <inkml:brushProperty name="width" value="0.025" units="cm"/>
      <inkml:brushProperty name="height" value="0.025" units="cm"/>
    </inkml:brush>
  </inkml:definitions>
  <inkml:trace contextRef="#ctx0" brushRef="#br0">1 0 1537,'0'0'16688,"2"9"-16165,15 78 758,-4 1 0,-3 0 0,-3 107-1,-38 274 2005,27-433-3114,3-22 252,0-44 30,2-14-449,1 1 0,2-1 1,2 1-1,2 0 1,2 0-1,2 1 0,1 0 1,3 1-1,1 1 0,34-58 1,-26 68-323,-14 28-264,-7 20 174,-7 73 301,5-92 103,0 1-1,1 0 1,-1-1-1,0 0 1,0 1-1,0-1 1,0 0-1,0 0 1,0 0 0,0-1-1,2-1 1,13-8 27,-1-1-1,-1-1 1,0-1 0,-1 0 0,0-1 0,18-27 0,-19 117-413,-12-74 399,0 1 0,0-1-1,0 0 1,1 0 0,-1-1 0,0 1-1,0 0 1,1 0 0,-1-1-1,1 1 1,-1 0 0,1-1 0,-1 0-1,1 1 1,-1-1 0,1 0 0,-1 0-1,1 0 1,-1 0 0,1 0-1,-1 0 1,1 0 0,-1 0 0,1-1-1,-1 1 1,1 0 0,-1-1 0,1 1-1,-1-1 1,0 0 0,1 0 0,-1 1-1,0-1 1,2-1 0,5-3 69,0 0 1,-1-1 0,1 0 0,7-8-1,-3 2-39,-1 0 0,-1-1 0,0-1 0,0 0 0,-1 0 0,-1 0 0,0-1 0,-1-1 0,7-24 0,-23 161-327,6-44-27,18-94-6588,-7-9 1341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6.317"/>
    </inkml:context>
    <inkml:brush xml:id="br0">
      <inkml:brushProperty name="width" value="0.025" units="cm"/>
      <inkml:brushProperty name="height" value="0.025" units="cm"/>
    </inkml:brush>
  </inkml:definitions>
  <inkml:trace contextRef="#ctx0" brushRef="#br0">0 1 14798,'0'0'4159,"0"8"-2873,1-1-1094,-1-1-1,1 1 1,0-1-1,0 1 1,1-1-1,-1 0 1,2 0-1,-1 0 0,4 7 1,-4-10-357,0 1 1,0-1-1,0-1 0,0 1 1,1 0-1,-1 0 0,1-1 0,5 4 1,-5-4-702,0 0 1,0-1 0,0 1 0,0-1-1,0 0 1,0 0 0,1 0 0,-1-1-1,0 1 1,0-1 0,6 0-1,-7-3-2985,-1-5 9197,-1 21-5789,-1-8 545,1 0 1,0 0-1,1 0 0,-1 0 1,1 0-1,0 0 0,0 0 0,0 0 1,1 0-1,-1 0 0,1-1 1,1 1-1,-1-1 0,0 0 0,1 1 1,0-1-1,0 0 0,0-1 1,1 1-1,-1 0 0,1-1 1,0 0-1,0 0 0,0 0 0,0 0 1,1-1-1,-1 0 0,1 1 1,0-2-1,-1 1 0,1 0 0,0-1 1,0 0-1,0 0 0,0-1 1,9 1-1,-4-1 184,4 0-472,0 1 0,0 0 1,17 4-1,-29-5 211,0 0 1,0 1-1,-1-1 1,1 1 0,0 0-1,-1 0 1,1-1-1,0 1 1,-1 0-1,1 0 1,-1 1 0,0-1-1,1 0 1,1 2-1,-3-2 64,0 0 0,1 0-1,-1 0 1,0 0-1,0 0 1,1 0 0,-1 0-1,0 0 1,0 0 0,0 0-1,0 0 1,-1 0-1,1 0 1,0 1 0,0-1-1,0 0 1,-1 0-1,1-1 1,-1 1 0,1 0-1,-1 0 1,1 0 0,-1 0-1,1 0 1,-1 0-1,0-1 1,0 2 0,-4 3 412,-1 0 0,1 0 0,-1-1 0,0 1 1,0-1-1,0-1 0,-1 1 0,1-1 0,-14 4 0,-64 16 733,81-22-1332,-1 0 0,1-1 0,-1 1-1,1-1 1,-1 0 0,1 0 0,-1 0-1,0 0 1,-5-2 0,7 1-233,1 0 0,0 0 0,0 1 0,0-1 0,0 0 0,0 0 0,0 0 0,0 0 0,1 0 0,-1-1 0,0 1 0,1 0 0,-1 0 0,0 0 0,1-1 0,0 1 0,-1 0 0,1-1 0,0 1 0,-1 0 1,1-1-1,0 1 0,0 0 0,0-1 0,0 1 0,1-3 0,-1-21-7383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6.850"/>
    </inkml:context>
    <inkml:brush xml:id="br0">
      <inkml:brushProperty name="width" value="0.025" units="cm"/>
      <inkml:brushProperty name="height" value="0.025" units="cm"/>
    </inkml:brush>
  </inkml:definitions>
  <inkml:trace contextRef="#ctx0" brushRef="#br0">11 0 18706,'0'0'3363,"-3"12"-3032,0 2-207,1 0 0,1 0 0,0 0 0,1 0 0,0 0 0,1 0 0,1 0 0,3 15 0,4 8 27,0 6 256,2 0 1,2-1-1,1-1 1,38 74-1,-40-104 192,-7-20 121,-3-29 343,-2 32-1010,-1-17 62,0 0 0,-6-27 1,6 41-145,-1 1 0,0 0 1,0 0-1,-1 0 0,0 0 0,-1 0 1,1 1-1,-2-1 0,-5-8 0,4 15-442,6 13 266,6 15 43,-2-22 155,-1-1 0,1 1 0,0-1 0,0 0 0,0 0 0,1-1 0,-1 1-1,1-1 1,0 0 0,0 0 0,0-1 0,0 1 0,1-1 0,-1 0 0,0-1 0,1 1 0,0-1 0,-1 0-1,1 0 1,0-1 0,-1 0 0,1 0 0,0 0 0,-1-1 0,9-1 0,-6 1 11,0-1 1,0 1 0,-1-1-1,1-1 1,-1 0-1,0 0 1,1 0 0,-2-1-1,1 0 1,0 0 0,-1 0-1,1-1 1,-1 0-1,-1-1 1,1 1 0,-1-1-1,10-13 1,3-34 198,-12 36 101,-7 48-192,0-16-36,-1 7 33,2 1 0,1 23 0,-1-43-114,0 1 1,0-1-1,0 0 0,1 1 0,0-1 1,-1 0-1,1 0 0,0 0 0,0 1 0,1-1 1,-1 0-1,1 0 0,0-1 0,-1 1 1,1 0-1,0-1 0,1 1 0,-1-1 1,0 1-1,1-1 0,-1 0 0,4 2 1,-4-3-148,-1-1 0,0 1 0,1-1 0,-1 1 0,1-1 0,-1 0 0,1 1 1,0-1-1,-1 0 0,1 0 0,-1 0 0,1 0 0,-1-1 0,1 1 0,-1 0 1,1-1-1,-1 1 0,1-1 0,-1 1 0,3-2 0,-2 0-265,-1 1 0,1 0-1,-1-1 1,1 1 0,-1-1 0,0 1-1,0-1 1,0 1 0,0-1 0,0 0 0,0 0-1,0 0 1,-1 1 0,1-1 0,0-3-1,5-26-7637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7.194"/>
    </inkml:context>
    <inkml:brush xml:id="br0">
      <inkml:brushProperty name="width" value="0.025" units="cm"/>
      <inkml:brushProperty name="height" value="0.025" units="cm"/>
    </inkml:brush>
  </inkml:definitions>
  <inkml:trace contextRef="#ctx0" brushRef="#br0">0 1 15182,'0'0'6470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7.727"/>
    </inkml:context>
    <inkml:brush xml:id="br0">
      <inkml:brushProperty name="width" value="0.025" units="cm"/>
      <inkml:brushProperty name="height" value="0.025" units="cm"/>
    </inkml:brush>
  </inkml:definitions>
  <inkml:trace contextRef="#ctx0" brushRef="#br0">141 106 4644,'3'-9'10469,"-3"9"-10293,4-10 1213,-1 0 1,0 0-1,3-20 0,-5 29-1323,-1 0 0,1 0 0,-1 0 0,0 0 0,0-1-1,0 1 1,0 0 0,0 0 0,0 0 0,0 0 0,0 0 0,0 0 0,0-1 0,0 1 0,-1 0 0,1 0 0,0 0 0,-1 0 0,1 0 0,-1 0 0,0 0 0,1 0 0,-1 0 0,0 0 0,1 1 0,-1-1 0,0 0 0,0 0 0,0 0 0,0 1 0,1-1 0,-1 1 0,0-1 0,0 0 0,0 1 0,-1 0 0,1-1 0,0 1 0,0 0 0,0-1 0,0 1 0,0 0-1,0 0 1,0 0 0,-1 0 0,1 0 0,0 0 0,0 0 0,0 1 0,0-1 0,0 0 0,0 1 0,0-1 0,0 0 0,0 1 0,0-1 0,0 1 0,-1 0 0,-4 2-61,1 0-1,0 0 1,1 1 0,-1 0-1,0 0 1,1 0 0,0 0-1,0 0 1,0 1-1,1 0 1,-1 0 0,1 0-1,0 0 1,1 0 0,-3 6-1,-6 15-43,-13 46-1,20-59 37,1-4 8,0-1 0,1 1 1,0-1-1,0 1 0,0 0 0,1 0 0,1 0 0,0 0 0,0-1 0,2 14 0,-2-22 0,1 1 0,-1 0 0,1-1 0,-1 1 1,1-1-1,-1 1 0,1-1 0,-1 1 0,1-1 0,-1 1 0,1-1 0,0 0 0,-1 1 0,1-1 0,0 0 1,0 1-1,-1-1 0,1 0 0,0 0 0,-1 0 0,1 0 0,0 1 0,0-1 0,0 0 0,-1 0 0,1-1 1,0 1-1,0 0 0,-1 0 0,1 0 0,0 0 0,-1-1 0,1 1 0,0 0 0,0-1 0,27-13 394,15-24 106,-37 30-490,1 1 1,0 0-1,1 1 0,-1 0 0,1 0 0,0 1 0,1-1 0,-1 2 1,12-5-1,-18 8-23,-1 1 1,0 0-1,1 0 1,-1 0 0,1 0-1,-1 0 1,0 0-1,1 0 1,-1 0-1,0 1 1,1-1 0,-1 0-1,0 1 1,1-1-1,-1 1 1,0 0-1,0-1 1,1 1 0,-1 0-1,0 0 1,0 0-1,0 0 1,0 0 0,0 0-1,0 0 1,-1 0-1,1 0 1,0 0-1,0 0 1,-1 0 0,2 3-1,12 46-47,-13-40 54,8 34 38,-2 0 1,-3 0-1,-1 0 0,-2 1 1,-6 47-1,4-85 137,0 1 0,-1-1 0,1 1 0,-2-1 0,1 0 0,-1 0 0,0 0-1,-1 0 1,0 0 0,0-1 0,0 0 0,-11 12 0,13-16-145,-1 0 0,1 0 0,-1 0 0,0 0 1,1 0-1,-1-1 0,0 1 0,0-1 0,-1 0 0,1 1 0,0-1 0,0-1 0,0 1 1,-1-1-1,1 1 0,0-1 0,-1 0 0,1 0 0,0 0 0,-1 0 0,1-1 0,0 0 1,-1 1-1,1-1 0,0 0 0,0-1 0,0 1 0,0 0 0,0-1 0,0 0 0,-4-3 1,-1 0-47,1-1 0,-1 0 0,1-1 0,1 1 0,-1-1 0,1-1 0,1 1 1,-1-1-1,1 0 0,0 0 0,1-1 0,0 1 0,-3-12 0,5 14-9,0 1-1,0-1 0,1 0 1,0 0-1,0 0 1,1 0-1,0 0 0,0 0 1,0 0-1,1 0 0,0 0 1,0 0-1,0 0 1,1 0-1,-1 0 0,2 1 1,-1-1-1,1 1 0,-1 0 1,2-1-1,5-7 0,12-9-1397,0 1 0,26-20 0,-23 21-848,21-19-3814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8.419"/>
    </inkml:context>
    <inkml:brush xml:id="br0">
      <inkml:brushProperty name="width" value="0.025" units="cm"/>
      <inkml:brushProperty name="height" value="0.025" units="cm"/>
    </inkml:brush>
  </inkml:definitions>
  <inkml:trace contextRef="#ctx0" brushRef="#br0">43 219 4388,'0'0'14467,"11"1"-12956,-7-1-1319,0 1 0,0-1 0,1 0 0,-1-1 0,0 1 0,0-1 0,0 0 0,1 0 0,-1 0 0,0 0 0,0-1 0,-1 0 0,1 0 0,0 0 0,0 0 0,-1 0 0,0-1 0,1 0-1,-1 0 1,0 0 0,0 0 0,0 0 0,-1 0 0,1-1 0,2-5 0,0 2-8,0 0-1,0 0 0,-1-1 1,-1 1-1,1-1 1,-1 0-1,0 0 0,-1-1 1,0 1-1,0 0 1,-1-1-1,0 1 0,-1-1 1,1 0-1,-2 1 1,0-11-1,0 18-175,1-1 0,-1 1 0,1 0-1,-1 0 1,1 0 0,-1 0 0,0 0 0,0 0 0,0 0 0,1 0-1,-1 0 1,0 0 0,0 0 0,0 0 0,0 0 0,-1 1 0,1-1-1,0 0 1,0 1 0,0-1 0,0 1 0,-1-1 0,1 1 0,0 0 0,-1 0-1,1-1 1,0 1 0,0 0 0,-1 0 0,1 0 0,0 0 0,-1 1-1,1-1 1,-2 1 0,-1-1-22,0 1 0,0 0 1,0 1-1,1-1 0,-1 1 0,0 0 0,1 0 0,-1 0 0,1 0 1,-5 4-1,-3 6-6,0 1 0,1 1 0,0 0 0,1 0 0,1 1 0,0 0 0,1 0 0,1 1 0,0 0 0,1 0 0,1 1-1,0-1 1,1 1 0,1 0 0,0 17 0,2-31 19,0 0 0,0 0-1,0 0 1,0 0 0,1 1-1,-1-1 1,1 0-1,0 0 1,0 0 0,0 0-1,0 0 1,0-1 0,1 1-1,-1 0 1,1-1-1,0 1 1,0 0 0,0-1-1,0 0 1,0 0 0,0 1-1,1-1 1,-1-1-1,1 1 1,0 0 0,-1-1-1,1 1 1,0-1 0,0 0-1,0 0 1,0 0-1,0 0 1,0 0 0,0-1-1,0 1 1,6-1 0,3 1-36,0-1-1,0 0 1,1-1 0,-1-1 0,0 0 0,0 0 0,0-1 0,16-6 0,-6 0-1033,-1-1-1,36-23 1,1-11-5445,-22 6-4413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1.811"/>
    </inkml:context>
    <inkml:brush xml:id="br0">
      <inkml:brushProperty name="width" value="0.025" units="cm"/>
      <inkml:brushProperty name="height" value="0.025" units="cm"/>
    </inkml:brush>
  </inkml:definitions>
  <inkml:trace contextRef="#ctx0" brushRef="#br0">1 0 5605,'0'0'18482,"0"47"-17938,9-42-416,10-3-160,1-2-800,7-2-3044,3-13-4836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9.237"/>
    </inkml:context>
    <inkml:brush xml:id="br0">
      <inkml:brushProperty name="width" value="0.025" units="cm"/>
      <inkml:brushProperty name="height" value="0.025" units="cm"/>
    </inkml:brush>
  </inkml:definitions>
  <inkml:trace contextRef="#ctx0" brushRef="#br0">0 0 5541,'0'0'15215,"0"8"-14916,4 43 199,2-1 1,22 85-1,-8-41-29,-18-80-442,0 0-19,1 0 0,0 0 0,1 0 0,1-1 0,10 23 0,-4-25-411,-4-17-1221,-3-22-3305,-7 7 130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49.601"/>
    </inkml:context>
    <inkml:brush xml:id="br0">
      <inkml:brushProperty name="width" value="0.025" units="cm"/>
      <inkml:brushProperty name="height" value="0.025" units="cm"/>
    </inkml:brush>
  </inkml:definitions>
  <inkml:trace contextRef="#ctx0" brushRef="#br0">11 325 14414,'0'0'8360,"-10"-58"-7111,35 32 96,9-3-128,8-3-160,3-1-288,5 3-161,-2 1-415,6 3-193,-2 7-161,-6 6-1056,6 1-1377,-13 4-1826,-5-1-2211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50.450"/>
    </inkml:context>
    <inkml:brush xml:id="br0">
      <inkml:brushProperty name="width" value="0.025" units="cm"/>
      <inkml:brushProperty name="height" value="0.025" units="cm"/>
    </inkml:brush>
  </inkml:definitions>
  <inkml:trace contextRef="#ctx0" brushRef="#br0">0 237 6246,'0'0'15919,"5"10"-15118,131 240 411,-136-250-1186,0 0 1,0 0 0,0 0-1,0 0 1,0 0 0,0-1-1,0 1 1,0 0-1,0 0 1,0 0 0,0 0-1,0 0 1,0 0 0,0 0-1,0-1 1,0 1 0,0 0-1,0 0 1,0 0 0,0 0-1,0 0 1,0 0 0,0 0-1,0 0 1,1-1 0,-1 1-1,0 0 1,0 0 0,0 0-1,0 0 1,0 0 0,0 0-1,0 0 1,0 0 0,1 0-1,-1 0 1,0 0 0,0 0-1,0 0 1,0 0 0,0 0-1,0 0 1,0 0 0,1 0-1,-1 0 1,0 0 0,0 0-1,0 0 1,0 0 0,0 0-1,0 0 1,0 0 0,1 0-1,-1 0 1,0-23 781,-7-32-226,-1 27-508,-2 1 1,-1 0 0,-2 0 0,0 1-1,-23-33 1,19 42-134,17 17 55,0 0 0,0 0 0,-1 0 0,1 0 0,0 0 0,0 0 0,0 0 0,-1 0 0,1 0 0,0 0 0,0 0 0,-1 0 0,1 0 0,0 0 1,0 0-1,0 0 0,-1 0 0,1 0 0,0 0 0,0 0 0,0 0 0,-1 0 0,1 0 0,0 0 0,0 0 0,0 1 0,-1-1 0,1 0 1,0 0-1,0 0 0,0 0 0,0 0 0,0 1 0,-1-1 0,1 0 0,0 0 0,0 0 0,0 1 0,0-1 0,0 0 0,0 0 0,0 0 0,0 1 1,0-1-1,0 0 0,0 2-26,0 0 1,0 1 0,0-1-1,1 0 1,-1 0 0,1 0-1,0 0 1,-1 0-1,1 0 1,0 0 0,0 0-1,0-1 1,0 1 0,1 0-1,-1-1 1,0 1 0,4 2-1,-3-1-65,1 0 0,0-1 0,0 1 0,1-1-1,-1 0 1,0 0 0,1 0 0,0-1 0,-1 1-1,1-1 1,0 0 0,0 1 0,0-2 0,-1 1 0,1 0-1,0-1 1,0 0 0,0 0 0,0 0 0,0 0-1,6-2 1,4-2-743,1 0 0,-1-1 0,0-1 0,19-11 0,32-11-11311,-61 24 12797,1 0 1,-1 0 0,0 0-1,0-1 1,0 0 0,-1 0-1,1 0 1,-1 0 0,0 0-1,2-7 1,-1 4 90,20-43 2736,-23 48-3282,0 0 0,0 0 0,0 0 0,0 0 0,-1 0-1,1 0 1,-1 0 0,0 0 0,1 0 0,-2 0 0,1 0-1,0 0 1,0 0 0,-1 0 0,-1-5 0,1 7-156,1 0 1,-1 0 0,0 1-1,1-1 1,-1 0-1,0 1 1,1-1 0,-1 0-1,0 1 1,0-1-1,0 1 1,0 0 0,1-1-1,-1 1 1,0 0-1,0-1 1,0 1-1,0 0 1,0 0 0,0 0-1,0 0 1,0 0-1,0 0 1,0 0 0,0 0-1,0 0 1,0 0-1,0 0 1,0 1 0,1-1-1,-1 0 1,0 1-1,0-1 1,-1 1 0,-1 1-25,0-1 0,1 1 0,-1-1 0,1 1 0,-1 0 0,1 0 0,0 0 0,0 0 0,-4 4 1,-2 11 140,1-1 0,0 1 1,1 1-1,1-1 0,0 1 0,2 0 1,0 0-1,1 0 0,1 0 1,1 33-1,0-48-141,0 0 1,0-1-1,0 1 1,0 0-1,1 0 0,-1 0 1,1 0-1,0 0 0,0 0 1,0-1-1,0 1 1,0 0-1,0-1 0,1 1 1,-1-1-1,1 1 0,0-1 1,4 4-1,-4-4-5,0-1 0,0 1 0,1-1 0,-1 0 0,1 0 0,-1 0 0,1-1 0,0 1 0,-1-1 0,1 1-1,0-1 1,-1 0 0,1 0 0,0 0 0,-1 0 0,6-1 0,1-1 4,1-1 1,-1 0-1,1-1 1,-1 0-1,0 0 0,0 0 1,-1-1-1,1-1 0,13-11 1,-6 1-82,0-1 0,-2-1 0,0-1 0,0 0 0,-2 0 0,-1-1 1,0-1-1,-1 0 0,12-40 0,-22 172-38,0-110 123,0 0-1,-1 0 0,1-1 1,0 1-1,0 0 0,0 0 1,0-1-1,0 1 1,0 0-1,1 0 0,-1-1 1,0 1-1,0 0 0,1 0 1,-1-1-1,0 1 0,1 0 1,-1-1-1,0 1 1,1 0-1,-1-1 0,1 1 1,-1-1-1,1 1 0,-1-1 1,1 1-1,0-1 1,-1 1-1,1-1 0,0 0 1,-1 1-1,2 0 0,0-2 20,0 1-1,0 0 0,0 0 0,-1 0 0,1-1 0,0 1 1,0-1-1,0 0 0,-1 1 0,1-1 0,0 0 0,2-2 1,46-38 392,-49 40-429,125-130-222,-125 130 190,0 0 0,0 0-1,1 0 1,-1 0 0,0 0-1,1 0 1,-1 0-1,0 0 1,1 1 0,-1-1-1,1 1 1,0-1 0,-1 1-1,3-1 1,-3 1 23,-1 0 0,1 0 0,0 1 0,-1-1 0,1 0 0,-1 0 1,1 0-1,0 1 0,-1-1 0,1 0 0,-1 1 0,1-1 0,-1 1 0,1-1 0,-1 0 0,1 1 0,-1-1 0,1 1 0,-1 0 1,0-1-1,1 1 0,-1-1 0,0 1 0,1 0 0,1 6-6,0 0 0,0 0 0,-1 0 0,0 1 0,0 9 0,3 16 53,-4-31-111,1 0 0,-1-1 0,1 1-1,0 0 1,0 0 0,-1-1 0,1 1-1,0 0 1,0-1 0,1 1 0,-1-1 0,0 0-1,0 1 1,1-1 0,-1 0 0,1 0 0,-1 1-1,1-1 1,0-1 0,-1 1 0,1 0 0,0 0-1,0 0 1,-1-1 0,1 1 0,0-1-1,0 0 1,0 1 0,0-1 0,3 0 0,-1-1-501,1 1 0,-1-1 0,1 0 1,-1 0-1,1 0 0,-1 0 0,0-1 0,0 0 1,0 0-1,0 0 0,7-5 0,17-16-5136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9:50.782"/>
    </inkml:context>
    <inkml:brush xml:id="br0">
      <inkml:brushProperty name="width" value="0.025" units="cm"/>
      <inkml:brushProperty name="height" value="0.025" units="cm"/>
    </inkml:brush>
  </inkml:definitions>
  <inkml:trace contextRef="#ctx0" brushRef="#br0">110 270 10314,'0'0'4452,"-8"2"-1810,4-1-2421,0 0 0,0 0-1,0 1 1,0-1 0,0 1-1,1 0 1,-1 0-1,1 1 1,-1-1 0,1 1-1,0 0 1,0-1-1,0 1 1,-3 4 0,1 1 120,0-1 1,1 1 0,0 0 0,0 0-1,0 0 1,-4 17 0,5-16-76,1 0 1,0 1-1,0-1 0,1 1 0,0-1 1,1 1-1,1 17 0,-1-25-241,0 0 0,1 0 0,-1-1 0,1 1 0,0 0 0,-1 0 0,1-1 0,0 1 0,0-1 0,0 1 0,0-1 0,0 1 0,0-1 0,1 1 0,-1-1 0,0 0 0,1 0 0,2 2 0,-1-2-20,-1 0 1,1 0 0,0 0-1,0-1 1,-1 0 0,1 1-1,0-1 1,0 0 0,0 0 0,0 0-1,-1-1 1,1 1 0,0-1-1,0 1 1,5-3 0,-2 0 20,0 1 0,0-2 0,0 1 0,0-1 0,-1 0 0,1 0 0,-1 0 0,0-1 0,0 0 0,7-9 0,39-59 50,-51 72-75,13-21-54,0-1 1,-2-1-1,-1 0 1,-1-1-1,-1 0 1,-1 0-1,-2 0 1,0-1-1,-1 0 1,-2 0-1,-1-30 1,-1 53 10,0-1-1,0 1 1,-1 0 0,1-1 0,-1 1-1,0 0 1,0 0 0,0-1 0,0 1 0,-4-5-1,5 7 35,-1 0-1,1 1 0,0-1 1,-1 1-1,1-1 0,-1 1 1,0-1-1,1 1 0,-1 0 1,1-1-1,-1 1 0,1 0 1,-1-1-1,0 1 0,1 0 1,-1 0-1,0-1 0,1 1 1,-1 0-1,0 0 0,0 0 1,0 0-1,-1 0 5,1 1 1,0-1-1,-1 1 1,1-1-1,0 1 1,-1 0-1,1-1 1,0 1-1,0 0 0,-1 0 1,1 0-1,0 0 1,0 0-1,0 0 1,-1 2-1,-4 6 120,1 0-1,0 0 0,0 1 1,1 0-1,1 0 1,-1 0-1,2 0 0,-1 1 1,1-1-1,1 1 1,0 0-1,0-1 0,1 1 1,1 0-1,0-1 1,0 1-1,1-1 1,0 1-1,1-1 0,6 16 1,-5-19-88,1 0 0,1 0 0,-1 0 0,1 0 0,0-1 0,1 0 0,-1 0 0,1-1 0,0 0 0,1 0 0,-1-1 0,1 1 0,10 3 0,47 12-1389,-1-13-3521,-22-7-2832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6.198"/>
    </inkml:context>
    <inkml:brush xml:id="br0">
      <inkml:brushProperty name="width" value="0.025" units="cm"/>
      <inkml:brushProperty name="height" value="0.025" units="cm"/>
    </inkml:brush>
  </inkml:definitions>
  <inkml:trace contextRef="#ctx0" brushRef="#br0">0 181 14125,'0'0'7554,"12"-6"-7031,260-109 684,-178 78-1143,-80 31-60,-9 3 4,1 1-1,0-1 1,0 1-1,1 0 1,-1 1-1,0 0 0,8-1 1,-13 2-1,-1 1 1,1-1-1,-1 1 0,1-1 1,-1 1-1,1 0 0,-1-1 1,1 1-1,-1 0 0,0-1 1,1 1-1,-1 0 0,0-1 1,0 1-1,1 0 0,-1 0 1,0-1-1,0 1 0,0 0 1,0 0-1,0-1 0,0 1 1,0 0-1,0 0 0,0-1 1,-1 1-1,1 0 0,0-1 1,0 1-1,-1 0 0,1 1 1,-9 29 435,-81 193 1226,-6 18-946,82-203-562,2 0 0,2 1 0,2 0 0,1 0 0,-1 48 0,8-86-150,0 1 0,1 0 0,-1-1 0,1 1 0,0 0 0,0-1 0,0 1 0,0-1 0,1 1 1,-1-1-1,1 0 0,-1 1 0,1-1 0,3 3 0,-5-4-3,1 0 1,0 0-1,0 0 0,0-1 1,0 1-1,0 0 0,0-1 1,0 1-1,0 0 0,0-1 1,0 1-1,0-1 0,0 0 1,1 1-1,-1-1 1,0 0-1,0 0 0,0 0 1,1 0-1,-1 0 0,0 0 1,0 0-1,0 0 0,1 0 1,-1 0-1,0-1 0,0 1 1,0 0-1,0-1 0,1 1 1,-1-1-1,0 0 0,0 1 1,0-1-1,0 0 0,0 0 1,1-1-125,-1 1-1,0-1 1,0 0 0,0 1-1,-1-1 1,1 0 0,0 0 0,-1 1-1,1-1 1,-1 0 0,0 0 0,1 0-1,-1 0 1,0 0 0,0 0-1,0 0 1,0 1 0,-1-1 0,1 0-1,0 0 1,-1 0 0,1 0-1,-1 0 1,0 1 0,0-1 0,0 0-1,-1-1 1,-29-47-5527,0 18 75,-2-5-1639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6.529"/>
    </inkml:context>
    <inkml:brush xml:id="br0">
      <inkml:brushProperty name="width" value="0.025" units="cm"/>
      <inkml:brushProperty name="height" value="0.025" units="cm"/>
    </inkml:brush>
  </inkml:definitions>
  <inkml:trace contextRef="#ctx0" brushRef="#br0">1 60 12204,'0'0'9641,"64"-15"-8136,-17 13 257,8-4-673,7-1-513,3-2-319,1 1-193,-4 1-64,-6 1-1025,-8 6-1634,-3 0-1377,-12 0-3331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6.857"/>
    </inkml:context>
    <inkml:brush xml:id="br0">
      <inkml:brushProperty name="width" value="0.025" units="cm"/>
      <inkml:brushProperty name="height" value="0.025" units="cm"/>
    </inkml:brush>
  </inkml:definitions>
  <inkml:trace contextRef="#ctx0" brushRef="#br0">0 1 17969,'0'0'10025,"75"26"-9896,-35-26-65,1 0-64,-2-1-513,-1-3-1120,-10 0-1442,-10-3-1826,-7 0-5861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7.363"/>
    </inkml:context>
    <inkml:brush xml:id="br0">
      <inkml:brushProperty name="width" value="0.025" units="cm"/>
      <inkml:brushProperty name="height" value="0.025" units="cm"/>
    </inkml:brush>
  </inkml:definitions>
  <inkml:trace contextRef="#ctx0" brushRef="#br0">0 642 9545,'0'0'8371,"12"-5"-6861,0-1-1241,-2 1 0,1-1 0,0-1 0,-1 0 0,-1 0 0,1-1 0,14-16 0,170-216 1037,-168 203-1258,-1-2 1,-2-1-1,-2 0 1,27-75-1,-45 108-25,-1 0 0,0-1 0,-1 1 0,1-1 1,-1-10-1,-16 34 41,-4 23-22,1 0 1,2 2 0,2 0 0,-11 51-1,5-21 188,7-29 50,2 0 0,3 0 1,-7 83-1,14-123-277,1-1 1,0 1 0,0 0-1,0-1 1,0 1-1,0 0 1,0-1-1,1 1 1,-1-1 0,1 1-1,-1 0 1,1-1-1,-1 1 1,1-1 0,0 1-1,0-1 1,-1 0-1,1 1 1,0-1-1,1 0 1,-1 0 0,0 1-1,0-1 1,0 0-1,2 1 1,0-1-1,-1-1 0,1 1 0,-1-1 0,1 1 0,-1-1 0,1 0 0,-1 0 0,1 0 0,-1 0 0,1 0 0,-1-1 0,1 1 1,-1-1-1,4-1 0,6-2-209,-1-1 1,1 0-1,-1-1 1,-1 0-1,17-13 1,-10 5-1049,0-1 1,-2-1-1,0 0 1,17-25-1,10-26-5643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7.711"/>
    </inkml:context>
    <inkml:brush xml:id="br0">
      <inkml:brushProperty name="width" value="0.025" units="cm"/>
      <inkml:brushProperty name="height" value="0.025" units="cm"/>
    </inkml:brush>
  </inkml:definitions>
  <inkml:trace contextRef="#ctx0" brushRef="#br0">134 36 10954,'-25'38'1902,"1"-1"487,-31 63 1,50-88-2038,0 1-1,0-1 1,1 1-1,1 0 1,0 0 0,1 0-1,1 0 1,0 0-1,1 23 1,0-33-322,1 1 1,-1-1 0,1 1-1,0-1 1,0 1 0,0-1-1,0 0 1,1 1 0,0-1-1,-1 0 1,1 0 0,0 0-1,0 0 1,1-1 0,-1 1-1,0 0 1,1-1 0,0 0-1,3 3 1,0-2 34,0 1 0,0-1 0,1-1 0,-1 1 0,0-1-1,1-1 1,0 1 0,-1-1 0,13 1 0,-6-1 122,1-1-1,0-1 1,0 0-1,-1-1 1,1 0 0,-1-1-1,0-1 1,1 0-1,20-10 1,-24 8-31,-1-1 0,1 0 0,-1 0 1,0-1-1,-1-1 0,0 1 0,0-1 0,-1-1 0,0 1 0,-1-1 1,0-1-1,0 1 0,-1-1 0,0 0 0,-1 0 0,-1 0 0,1 0 1,-2-1-1,0 0 0,0 1 0,-1-1 0,0 0 0,-1 0 1,-1 0-1,0 1 0,0-1 0,-4-13 0,4 19-140,-1 0-1,0 0 1,0 1-1,0-1 0,-1 1 1,0-1-1,0 1 1,0 0-1,0 0 1,-1 0-1,0 1 1,0-1-1,0 1 1,0 0-1,-1 0 1,0 1-1,0-1 1,0 1-1,0 0 1,-6-2-1,1 0-47,-1 2-1,1-1 1,-1 2-1,0-1 1,0 1-1,0 1 1,0 0-1,0 1 1,0 0 0,-11 1-1,19-1-87,0 1 1,-1-1-1,1 1 1,0-1-1,0 1 0,0 0 1,0 0-1,1 0 0,-1 1 1,0-1-1,0 1 0,1-1 1,-1 1-1,1 0 0,-1 0 1,-3 5-1,4-5-344,1 0 0,0 1 0,-1-1 0,1 0 0,0 1 0,0-1 0,1 1 0,-1-1 0,0 1 0,1 0 0,0-1-1,-1 1 1,1 3 0,0 12-6812</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8.965"/>
    </inkml:context>
    <inkml:brush xml:id="br0">
      <inkml:brushProperty name="width" value="0.025" units="cm"/>
      <inkml:brushProperty name="height" value="0.025" units="cm"/>
    </inkml:brush>
  </inkml:definitions>
  <inkml:trace contextRef="#ctx0" brushRef="#br0">105 127 15599,'0'0'7842,"9"1"-6903,6-2-796,-1 0 0,1-1 0,-1 0 0,1-1 0,-1-1 0,0 0 0,0-1 0,20-10 0,-7 1-101,-1 0-1,-1-2 0,38-31 0,-68 52-115,1 0-1,1 0 0,-1 1 1,1-1-1,0 1 1,-4 8-1,-3 7 21,-9 14 83,3 1 1,1 1-1,2 1 1,1 0-1,2 0 1,1 1-1,-3 45 1,-2 283 239,15-307-224,-1-60-24,0 0 1,0 1-1,0-1 1,0 0 0,0 0-1,0 1 1,0-1-1,0 0 1,0 0 0,0 0-1,0 1 1,0-1-1,0 0 1,0 0-1,0 1 1,0-1 0,0 0-1,-1 0 1,1 0-1,0 1 1,0-1 0,0 0-1,0 0 1,0 0-1,0 1 1,-1-1-1,1 0 1,0 0 0,0 0-1,0 0 1,-1 0-1,1 1 1,0-1 0,0 0-1,0 0 1,-1 0-1,1 0 1,0 0-1,0 0 1,0 0 0,-1 0-1,1 0 1,0 0-1,0 0 1,-1 0-1,1 0 1,0 0 0,0 0-1,-1 0 1,-14-10 577,-9-15-307,-163-224-511,175 226-158,16 11-548,-1 11 698,0 0 0,1 0 0,-1 0 0,1 0-1,-1 0 1,1 1 0,-1 0 0,1 0 0,4 0 0,11-1-354,159-21-7239,-106 7 2423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2.171"/>
    </inkml:context>
    <inkml:brush xml:id="br0">
      <inkml:brushProperty name="width" value="0.025" units="cm"/>
      <inkml:brushProperty name="height" value="0.025" units="cm"/>
    </inkml:brush>
  </inkml:definitions>
  <inkml:trace contextRef="#ctx0" brushRef="#br0">1 55 14125,'0'0'6871,"12"-7"-6076,-1 0-669,-1 1 0,2 0 0,-1 1 0,1 0 0,-1 1 0,1 0 0,1 1 0,-1 1 0,17-2 0,-26 4-76,7-1-10,0 1 0,1 0-1,-1 0 1,0 1-1,15 4 1,-23-4 5,0-1-1,0 1 1,-1 0 0,1-1-1,0 1 1,0 0-1,-1 0 1,1 0-1,-1 1 1,1-1 0,-1 0-1,1 0 1,-1 1-1,0-1 1,0 1 0,0-1-1,0 1 1,0 0-1,0-1 1,0 1 0,0 0-1,-1 0 1,1 0-1,-1-1 1,1 1-1,-1 0 1,0 0 0,1 0-1,-1 0 1,0 0-1,0 0 1,-1 0 0,1 0-1,0-1 1,-1 1-1,0 2 1,-1 2 202,0 0-1,0 0 1,-1 0 0,0 0 0,0-1-1,0 1 1,-1-1 0,0 0 0,0 0-1,0 0 1,-1-1 0,1 0-1,-9 6 1,7-4-108,0-1 0,-1 2-1,2-1 1,-1 0 0,1 1 0,-7 11 0,54-11-1832,-22-6 468,43 7-2214,-59-8 3274,0 1 1,0 0-1,0 1 0,0-1 0,0 1 1,0-1-1,0 1 0,0 1 0,-1-1 1,1 0-1,5 6 0,-8-7 226,0 1 1,0-1-1,0 0 0,-1 1 0,1-1 1,0 1-1,-1-1 0,1 1 0,-1-1 1,1 1-1,-1-1 0,0 1 0,0-1 0,0 1 1,1-1-1,-2 1 0,1-1 0,0 1 1,0 0-1,0-1 0,-1 1 0,1-1 0,-1 1 1,1-1-1,-1 1 0,0-1 0,1 0 1,-1 1-1,0-1 0,0 0 0,0 0 0,0 1 1,-2 1-1,-43 36 2771,41-35-2717,2-2 30,-10 9 133,-1 0 1,0-1-1,-1-1 0,0-1 0,-1 0 0,1-1 0,-31 10 0,40-20-2881,12-5-1503,-4 5 3251,14-17-7761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9.316"/>
    </inkml:context>
    <inkml:brush xml:id="br0">
      <inkml:brushProperty name="width" value="0.025" units="cm"/>
      <inkml:brushProperty name="height" value="0.025" units="cm"/>
    </inkml:brush>
  </inkml:definitions>
  <inkml:trace contextRef="#ctx0" brushRef="#br0">183 84 15118,'0'0'4757,"-9"-5"-3081,6 3-1617,0 1 0,-1-1 0,1 1 0,0 0 0,0 0 0,-1 0 0,1 0 1,0 0-1,-1 1 0,1-1 0,-1 1 0,1 0 0,0 0 0,-1 1 0,1-1 0,-1 0 0,1 1 0,0 0 0,-1 0 0,1 0 0,0 0 0,0 1 0,0-1 0,0 1 0,0 0 1,0 0-1,0 0 0,0 0 0,1 0 0,-1 1 0,-3 4 0,-3 2 145,1 1 1,-1 1 0,2-1-1,-10 17 1,14-22-123,1 0-1,-1 0 0,1 1 1,0-1-1,1 0 1,-1 1-1,1 0 1,0-1-1,1 1 0,-1 0 1,1-1-1,1 10 1,-1-14-72,1 0 0,-1 1 0,1-1 0,0 1 1,0-1-1,0 0 0,0 0 0,0 0 0,0 1 0,0-1 0,0 0 1,0 0-1,1-1 0,-1 1 0,0 0 0,0 0 0,1 0 0,-1-1 1,1 1-1,-1-1 0,1 1 0,-1-1 0,1 0 0,-1 1 0,1-1 1,-1 0-1,1 0 0,-1 0 0,1 0 0,1-1 0,5 1 99,0 0 0,0-1 0,-1 0 0,15-4 0,-11 1-79,0 0 0,-1-1 0,0 0 0,0-1 0,0 0 0,-1-1 0,0 0 0,0 0 0,-1-1 0,0 0 0,0-1 0,-1 0 0,7-10 0,-2 1 2,-1 0 1,0-1-1,-2-1 0,0 0 1,11-40-1,-40 113-500,16-45 336,0-1-1,0 1 0,1 0 0,1 0 0,-1 1 0,1-1 1,0 1-1,1-1 0,0 1 0,1-1 0,-1 1 0,2-1 1,1 18-1,-1-25-114,0 1 0,0 0 0,-1-1 0,1 1 0,0-1 0,1 1 0,-1-1 1,0 1-1,0-1 0,0 0 0,1 0 0,-1 1 0,1-1 0,-1 0 0,1 0 1,0-1-1,-1 1 0,1 0 0,0 0 0,-1-1 0,1 1 0,0-1 0,0 1 0,-1-1 1,3 0-1,1 1-703,0-1 0,0 0 0,0 0 0,0 0 0,0-1 0,-1 1 0,1-1 0,8-3 0,17-12-4810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59.756"/>
    </inkml:context>
    <inkml:brush xml:id="br0">
      <inkml:brushProperty name="width" value="0.025" units="cm"/>
      <inkml:brushProperty name="height" value="0.025" units="cm"/>
    </inkml:brush>
  </inkml:definitions>
  <inkml:trace contextRef="#ctx0" brushRef="#br0">112 0 11050,'0'0'12108,"-11"16"-11179,-4 6-503,2 1 0,0 0 1,2 1-1,0 0 0,2 0 1,-9 35-1,14-40-241,1 1 0,1 0 1,0 0-1,2 32 0,1-46-197,-1 0 1,1-1-1,0 1 0,0 0 0,0-1 0,1 1 0,0-1 1,0 1-1,0-1 0,1 0 0,0 0 0,0 0 1,0 0-1,1-1 0,-1 1 0,1-1 0,0 0 0,1 0 1,-1 0-1,7 4 0,-9-6 2,1-1-1,0 1 1,0-1 0,0 0-1,0 0 1,0 0 0,0 0 0,0-1-1,0 1 1,1-1 0,-1 0-1,0 0 1,0 0 0,0 0 0,1 0-1,-1-1 1,0 1 0,0-1-1,0 0 1,5-2 0,1-2-73,1-1 0,-1 1 0,0-2 0,14-12 0,-18 14 41,1 0 1,0 1-1,-1-1 0,2 1 1,-1 0-1,0 0 0,1 1 1,0 0-1,-1 0 1,12-2-1,-17 5 45,1 0 0,-1 0 0,1 0 0,-1 0 0,1 0 0,0 1 1,-1-1-1,0 1 0,1-1 0,-1 1 0,1 0 0,-1-1 0,0 1 0,1 0 0,-1 0 0,0 0 0,0 0 1,0 0-1,1 0 0,-1 0 0,0 1 0,-1-1 0,1 0 0,0 1 0,0-1 0,0 0 0,-1 1 1,1-1-1,-1 1 0,1-1 0,-1 1 0,0-1 0,0 1 0,1-1 0,-1 3 0,3 62 481,-3-55-417,0 45 392,2-56-405,-1-1 0,0 1 0,0-1 0,1 1 0,-1-1 1,0 0-1,0 0 0,0 1 0,0-1 0,0 0 0,0 0 0,0 0 0,0 0 0,1-1 0,3-6-18,-1 0 0,0-1 0,-1 1 0,0 0 0,0-1 0,0 0 0,-1 0 0,-1 0 0,2-13 0,-2-90 299,-3 65-282,3 50-59,0 0 0,0 0 0,0 0 0,0 0 0,0 0 0,0 0 1,1-1-1,-1 1 0,1 0 0,0-1 0,0 1 0,0-1 0,0 0 0,0 1 1,1-1-1,-1 0 0,1 0 0,-1-1 0,1 1 0,0 0 0,-1-1 0,1 0 0,0 0 1,0 0-1,0 0 0,5 1 0,5 2-143,0-1 1,0 0-1,0 0 0,25 0 1,-26-3-397,22 0-2925,-2-6-4068,-11-5-3614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0.118"/>
    </inkml:context>
    <inkml:brush xml:id="br0">
      <inkml:brushProperty name="width" value="0.025" units="cm"/>
      <inkml:brushProperty name="height" value="0.025" units="cm"/>
    </inkml:brush>
  </inkml:definitions>
  <inkml:trace contextRef="#ctx0" brushRef="#br0">1 112 17681,'0'0'5306,"13"2"-3010,2-1-1960,1 0 0,0-1 1,0 0-1,-1-1 0,1-1 0,-1-1 1,1 0-1,-1-1 0,17-6 1,-31 9-324,57-30 386,-55 29-364,-1 1 0,1-1 0,-1 0 0,0 0 1,0 0-1,0 0 0,0 0 0,0 0 0,0 0 1,0 0-1,-1-1 0,1 1 0,-1-1 0,0 0 1,0 1-1,0-1 0,0 0 0,0 1 0,0-6 0,-1 8-29,0-1 0,0 1 0,0-1 0,0 1 0,-1-1-1,1 1 1,0-1 0,0 1 0,-1-1 0,1 1 0,0 0-1,-1-1 1,1 1 0,-1-1 0,1 1 0,0 0-1,-1-1 1,1 1 0,-1 0 0,1 0 0,-1-1 0,1 1-1,-1 0 1,1 0 0,-1 0 0,1-1 0,-1 1 0,1 0-1,-1 0 1,1 0 0,-2 0 0,-20 0-98,17 0 83,-5 1 0,0 0 1,0 1-1,0 1 1,1-1-1,-1 2 0,1-1 1,-1 1-1,1 1 1,0-1-1,1 2 1,-1-1-1,1 1 0,0 1 1,0-1-1,1 1 1,0 1-1,0-1 0,1 1 1,0 0-1,0 1 1,1-1-1,0 1 1,0 0-1,1 0 0,1 1 1,-1-1-1,-2 18 1,5-24 9,1-1 0,0 1 0,0 0-1,0 0 1,0-1 0,0 1 0,1 0 0,-1 0 0,1-1 0,0 1 0,0 0 0,0-1 0,0 1 0,0-1 0,1 1 0,-1-1 0,1 0 0,-1 1 0,1-1 0,3 3 0,0-2-11,-1 1 0,1-1 0,0 0 0,0 0 0,1 0 0,-1-1 0,0 1 0,1-2 0,7 3 0,61 7-1946,-11-10-3591,-60-1 5026,45 0-9483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5.376"/>
    </inkml:context>
    <inkml:brush xml:id="br0">
      <inkml:brushProperty name="width" value="0.025" units="cm"/>
      <inkml:brushProperty name="height" value="0.025" units="cm"/>
    </inkml:brush>
  </inkml:definitions>
  <inkml:trace contextRef="#ctx0" brushRef="#br0">181 65 10602,'0'0'5413,"7"-9"-2551,20-26-434,-20 20-70,-12 9-784,-15 7-404,17 0-1232,-7 0 163,1 1 0,0 1 0,0-1 0,0 1 0,0 1 0,1 0 0,-1 0 0,1 1-1,-12 8 1,6-3 143,1 1-1,0 0 0,0 1 1,-12 17-1,23-28-234,1 0 0,-1 1-1,1-1 1,0 1 0,0 0 0,0-1-1,0 1 1,0 0 0,0-1 0,0 1-1,1 0 1,-1 0 0,1 0 0,-1 0-1,1-1 1,0 1 0,0 0 0,-1 0-1,1 0 1,1 0 0,-1 0 0,0 0-1,1 2 1,0-3-6,0 1-1,0-1 1,0 0-1,1 1 1,-1-1 0,0 0-1,1 0 1,-1 0-1,1 0 1,-1 0 0,1 0-1,-1-1 1,1 1-1,0 0 1,-1-1 0,1 1-1,0-1 1,0 0-1,-1 1 1,1-1 0,0 0-1,0 0 1,2-1-1,69 0 4,-30 0-206,46 5-1,-86-4 179,0 0-1,0 0 1,0 1-1,0-1 0,0 1 1,0 0-1,0 0 1,0 0-1,0 0 1,0 0-1,-1 0 1,1 1-1,-1-1 1,1 1-1,-1 0 0,1 0 1,-1 0-1,0 0 1,0 0-1,0 1 1,0-1-1,-1 1 1,1-1-1,0 1 0,-1-1 1,0 1-1,0 0 1,0 0-1,0 0 1,0-1-1,0 1 1,0 6-1,-1-4 65,0 0 1,-1 0-1,0 0 0,0-1 1,0 1-1,0 0 0,-1-1 0,1 1 1,-1-1-1,-1 0 0,1 1 1,0-1-1,-1 0 0,0 0 1,0-1-1,0 1 0,0 0 0,-1-1 1,1 0-1,-6 3 0,-3 1 118,-1 0 0,0-1 0,0-1-1,-1 0 1,1-1 0,-1-1 0,0 0 0,0 0-1,0-2 1,0 1 0,-1-2 0,1 0-1,-24-3 1,38 3-233,-1 0-1,1 0 0,-1 0 1,1 0-1,-1 0 0,1 0 1,-1 0-1,1 0 1,-1 0-1,1 0 0,-1-1 1,0 1-1,1 0 1,-1 0-1,1 0 0,-1-1 1,1 1-1,0 0 1,-1 0-1,1-1 0,-1 1 1,1-1-1,-1 1 0,1 0 1,0-1-1,-1 1 1,1-1-1,0 1 0,-1-1 1,1 1-1,0-1 1,0 1-1,0-1 0,-1 1 1,1-1-1,0 1 0,0-1 1,0 1-1,0-1 1,0 1-1,0-1 0,0 1 1,0-1-1,0 0 1,0 1-1,0-1 0,0 1 1,1-1-1,-1 1 1,0-1-1,0 1 0,0-1 1,1 1-1,-1-1 0,0 1 1,1 0-1,-1-1 1,0 1-1,1-1 0,-1 1 1,1 0-1,-1-1 1,0 1-1,1 0 0,-1-1 1,1 1-1,0-1 1,31-23-5988,-2 6-788,7-2-5168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5.750"/>
    </inkml:context>
    <inkml:brush xml:id="br0">
      <inkml:brushProperty name="width" value="0.025" units="cm"/>
      <inkml:brushProperty name="height" value="0.025" units="cm"/>
    </inkml:brush>
  </inkml:definitions>
  <inkml:trace contextRef="#ctx0" brushRef="#br0">0 26 18161,'0'0'8296,"66"0"-7143,-37 0-288,3 0-513,2 0-288,-6 0-32,1 0-160,-4-2-737,-5-1-896,-6-1-1218,-9-1-1537,1-6-6054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6.078"/>
    </inkml:context>
    <inkml:brush xml:id="br0">
      <inkml:brushProperty name="width" value="0.025" units="cm"/>
      <inkml:brushProperty name="height" value="0.025" units="cm"/>
    </inkml:brush>
  </inkml:definitions>
  <inkml:trace contextRef="#ctx0" brushRef="#br0">1 0 19571,'0'0'5925,"7"64"-5252,-7-23-161,0 3-288,0 3-127,0 0-65,5-1 0,4-2-32,2-10-193,1-2-671,-5-9-1058,-1-10-769,-3-9-576,-12-9-10025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6.452"/>
    </inkml:context>
    <inkml:brush xml:id="br0">
      <inkml:brushProperty name="width" value="0.025" units="cm"/>
      <inkml:brushProperty name="height" value="0.025" units="cm"/>
    </inkml:brush>
  </inkml:definitions>
  <inkml:trace contextRef="#ctx0" brushRef="#br0">0 181 9865,'0'0'5702,"1"-9"-2761,-1 6-2674,0-1 0,1 1 0,-1-1 0,1 1 0,0 0 0,0-1 0,0 1 0,0 0 0,1 0 0,0-1 0,-1 1 0,4-4 0,-1 3-17,0 0 0,0 0 1,1 0-1,0 1 0,-1 0 1,1 0-1,0 0 0,1 0 1,5-2-1,38-14 172,0 3-1,1 1 1,0 3 0,1 2-1,0 3 1,1 1 0,0 3 0,91 6-1,-140-3-426,-1 0-1,0 0 0,1 0 0,-1 1 1,0-1-1,1 1 0,-1 0 0,0-1 1,1 1-1,-1 0 0,0 0 0,0 1 0,0-1 1,0 0-1,0 1 0,-1-1 0,1 1 1,0 0-1,0-1 0,-1 1 0,3 4 1,-3-4 13,-1 1 1,1-1 0,-1 0-1,1 1 1,-1-1 0,0 1-1,0-1 1,0 1 0,0-1-1,0 1 1,-1-1 0,1 1-1,-1-1 1,1 0 0,-1 1-1,0-1 1,0 0 0,0 1-1,0-1 1,-1 0 0,-1 3-1,-7 9 180,-2 0 0,1 0-1,-2-1 1,1-1-1,-2 0 1,0 0 0,0-2-1,-20 12 1,-134 65 551,144-76-823,13-6-193,-11 5-627,7-6-2746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7.348"/>
    </inkml:context>
    <inkml:brush xml:id="br0">
      <inkml:brushProperty name="width" value="0.025" units="cm"/>
      <inkml:brushProperty name="height" value="0.025" units="cm"/>
    </inkml:brush>
  </inkml:definitions>
  <inkml:trace contextRef="#ctx0" brushRef="#br0">1 159 7399,'0'0'16271,"8"0"-14920,5-1-892,-1 0 1,0 0-1,0-1 0,0-1 0,0 0 1,0 0-1,21-11 0,-25 11-360,-1-1-1,0 0 1,0 0-1,0 0 1,0-1-1,-1-1 1,0 1-1,0-1 1,0 0-1,-1 0 1,1 0-1,-2-1 1,1 0-1,4-8 1,-9 14-92,1-1 1,0 1-1,-1 0 1,1-1 0,-1 1-1,1-1 1,-1 1 0,0 0-1,1-1 1,-1 1 0,0-1-1,0 1 1,0-1-1,0 1 1,0-1 0,-1 1-1,1-1 1,0 1 0,-1 0-1,0-2 1,0 2-11,1 0 0,-1 0 0,0 0 0,0 1 0,0-1 0,0 0 0,0 0 0,0 1 0,0-1 0,0 1 0,0-1 0,0 1 0,0 0 0,0-1 0,0 1 0,0 0 0,0 0 0,0-1 0,-3 1 0,0 0-42,0 0 1,-1 1-1,1-1 0,0 1 1,0 0-1,0 0 0,0 0 1,0 1-1,0-1 0,0 1 0,0 0 1,-5 4-1,-4 5-9,0 1 0,1 0 0,0 1-1,2 1 1,-14 19 0,18-24 51,0 1 1,1-1-1,0 1 0,1 1 0,0-1 1,0 0-1,1 1 0,0 0 0,-1 15 1,4-25 0,0 0 1,0-1 0,0 1 0,0 0-1,0 0 1,0 0 0,0 0 0,1 0-1,-1 0 1,0-1 0,1 1-1,-1 0 1,0 0 0,1 0 0,-1-1-1,1 1 1,-1 0 0,1 0-1,0-1 1,-1 1 0,1-1 0,0 1-1,-1 0 1,1-1 0,0 1 0,0-1-1,-1 0 1,1 1 0,0-1-1,0 0 1,1 1 0,2 0 10,1 0 0,-1-1 0,0 0 0,0 0 0,0 0 1,0 0-1,7-2 0,67-20 146,27-21-378,-54 21-77,61-18 0,-77 36 202,-34 5 87,0-1 1,0 0-1,0 0 0,-1 0 1,1 1-1,0-1 0,0 1 1,0-1-1,0 0 0,0 1 1,0-1-1,-1 1 0,1 0 1,0-1-1,-1 1 0,1 0 1,0-1-1,-1 1 0,2 2 1,-1 0 35,0 1 0,0 0 0,-1 0 0,0 0 1,1-1-1,-1 1 0,0 0 0,-1 0 1,1 0-1,-1 0 0,0-1 0,-2 8 1,-24 55 732,18-47 130,24-47-180,-8 11-671,0 0-1,-1 0 1,-1-1 0,-1 0 0,0 0-1,-2-1 1,0 1 0,-1-25 0,37 65-651,-30-20 616,0-1-1,0 0 1,0 0 0,0-1-1,0 0 1,0 0 0,0-1 0,0 0-1,-1 0 1,1-1 0,0 0-1,-1-1 1,1 0 0,-1 0 0,0 0-1,1-1 1,-2 0 0,1 0-1,0-1 1,-1 1 0,0-2 0,0 1-1,-1-1 1,1 0 0,-1 0-1,0 0 1,4-8 0,-43 120-547,30-93 559,0 0-1,1 0 0,1 0 1,-1 1-1,2-1 0,0 0 1,2 22-1,-1-34-26,0 0-1,0 1 1,0-1-1,0 0 1,0 1-1,1-1 1,-1 1 0,0-1-1,1 0 1,-1 0-1,1 1 1,0-1-1,-1 0 1,1 0-1,0 0 1,0 0 0,0 1-1,0-1 1,0-1-1,0 1 1,0 0-1,0 0 1,0 0-1,0 0 1,1-1 0,-1 1-1,0-1 1,0 1-1,1-1 1,-1 1-1,0-1 1,1 0-1,-1 1 1,0-1 0,1 0-1,-1 0 1,1 0-1,-1 0 1,0 0-1,1 0 1,-1-1-1,2 0 1,0 1-328,-1-1 1,1 0-1,0 0 1,-1 0-1,1 0 1,-1 0-1,1-1 1,-1 1-1,0-1 0,1 0 1,-1 0-1,0 0 1,0 0-1,0 0 1,-1 0-1,1 0 0,0 0 1,-1-1-1,1 1 1,1-5-1,4-23-5889,-3-7-3870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7.680"/>
    </inkml:context>
    <inkml:brush xml:id="br0">
      <inkml:brushProperty name="width" value="0.025" units="cm"/>
      <inkml:brushProperty name="height" value="0.025" units="cm"/>
    </inkml:brush>
  </inkml:definitions>
  <inkml:trace contextRef="#ctx0" brushRef="#br0">1 0 18353,'0'0'7431,"9"48"-8039,7-33-2083,4-1-1921,-1-3-5061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8.024"/>
    </inkml:context>
    <inkml:brush xml:id="br0">
      <inkml:brushProperty name="width" value="0.025" units="cm"/>
      <inkml:brushProperty name="height" value="0.025" units="cm"/>
    </inkml:brush>
  </inkml:definitions>
  <inkml:trace contextRef="#ctx0" brushRef="#br0">102 25 11883,'0'0'4479,"-11"11"-1991,8-9-2374,-10 11 905,1 0 0,0 1 0,-14 21 0,23-30-883,0 0 0,0 1 0,0-1 0,1 1 0,0-1 0,0 1 0,0 0 0,0 0 0,1 0 0,0-1 0,1 2 0,-1-1 0,1 0 0,0 0 0,1 0 0,1 11 0,-2-16-127,1 1 1,-1-1-1,1 1 0,-1-1 1,1 0-1,-1 1 0,1-1 1,-1 0-1,1 0 0,0 1 1,0-1-1,0 0 1,0 0-1,0 0 0,0 0 1,0 0-1,0 0 0,0 0 1,0-1-1,1 1 0,-1 0 1,0-1-1,0 1 0,1 0 1,-1-1-1,1 0 0,-1 1 1,0-1-1,1 0 1,-1 0-1,1 0 0,-1 0 1,1 0-1,-1 0 0,0 0 1,1 0-1,-1 0 0,1-1 1,-1 1-1,0-1 0,1 1 1,1-2-1,1 1 55,0-1 0,0 0 0,0-1 0,-1 1 0,1 0 0,-1-1 0,1 0 0,-1 0 0,0 0-1,0 0 1,0-1 0,-1 1 0,3-5 0,0-3 82,-1 0 0,0 0 0,0 0 0,-2-1 0,1 1 0,-2-1 0,1 1 0,-1-1-1,-1 0 1,0 0 0,-1 1 0,0-1 0,-1 1 0,-4-14 0,6 24-137,0 0 1,0 0-1,-1 0 1,1 0-1,-1 0 1,1 0-1,0 1 1,-1-1-1,1 0 1,-1 0-1,0 0 1,1 1-1,-1-1 1,0 0-1,1 1 1,-1-1-1,0 0 1,0 1-1,0-1 1,0 1-1,1-1 1,-1 1-1,0 0 1,0-1-1,0 1 1,0 0-1,0 0 1,0-1-1,0 1 1,0 0-1,0 0 1,0 0-1,0 0 1,0 0-1,0 1 1,0-1-1,0 0 1,0 0-1,0 1 1,0-1-1,1 0 1,-1 1-1,0-1 1,0 1-1,0-1 1,0 1-1,1-1 1,-3 2-1,0 1-21,1 0 0,-1 0 0,0 0 0,1 0 0,-1 0 0,1 0 0,0 0 0,0 1-1,1-1 1,-1 1 0,-1 4 0,2-6 9,0 1-1,1-1 1,-1 0 0,1 1-1,-1-1 1,1 1-1,0-1 1,0 1 0,0-1-1,0 1 1,1-1-1,-1 0 1,0 1 0,1-1-1,0 1 1,0-1-1,0 0 1,0 0 0,0 1-1,2 2 1,-1-3-51,1 0 0,-1 0 0,1 0 0,0-1 0,-1 0 0,1 1 0,0-1 1,0 0-1,0 0 0,0 0 0,0-1 0,0 1 0,0-1 0,0 1 0,0-1 1,5-1-1,-3 1-171,35-3-4552,-17-14-4299,-9 2-1622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2.532"/>
    </inkml:context>
    <inkml:brush xml:id="br0">
      <inkml:brushProperty name="width" value="0.025" units="cm"/>
      <inkml:brushProperty name="height" value="0.025" units="cm"/>
    </inkml:brush>
  </inkml:definitions>
  <inkml:trace contextRef="#ctx0" brushRef="#br0">198 1 18001,'0'0'4644,"-50"57"-2241,31-30-1090,-8 3-448,4 2-385,1-2-159,1-1-289,7-4 32,3-5-32,2-4-32,7-7-673,2-5-832,2-20-12108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8.414"/>
    </inkml:context>
    <inkml:brush xml:id="br0">
      <inkml:brushProperty name="width" value="0.025" units="cm"/>
      <inkml:brushProperty name="height" value="0.025" units="cm"/>
    </inkml:brush>
  </inkml:definitions>
  <inkml:trace contextRef="#ctx0" brushRef="#br0">177 316 10410,'0'0'8637,"-2"-10"-5695,-4-32-924,5 40-1955,1 1 0,-1-1 0,1 0 1,-1 1-1,0-1 0,1 1 0,-1-1 1,0 0-1,0 1 0,0 0 0,0-1 1,0 1-1,-1 0 0,1-1 0,0 1 0,-1 0 1,1 0-1,-1 0 0,1 0 0,-1 0 1,1 0-1,-1 1 0,0-1 0,1 1 1,-1-1-1,0 1 0,1-1 0,-1 1 1,0 0-1,0 0 0,1 0 0,-1 0 1,0 0-1,0 0 0,0 0 0,1 1 0,-1-1 1,0 1-1,1-1 0,-4 2 0,0 0-13,-1 0-1,1 1 0,-1-1 1,1 1-1,0 1 0,0-1 0,0 1 1,0 0-1,-6 7 0,3-1 129,1 0 0,1 1 0,0-1 1,-8 19-1,12-25-135,0 1 1,1 0-1,-1-1 1,1 1-1,0 0 1,0 0-1,1 0 1,-1 0-1,1 0 1,0 0-1,1 0 1,-1-1-1,1 1 1,1 6-1,-1-9-32,1 0 0,-1-1-1,0 1 1,1 0 0,0-1-1,-1 1 1,1-1 0,0 0 0,0 1-1,0-1 1,0 0 0,0 0-1,0 0 1,0 0 0,0-1 0,0 1-1,0 0 1,0-1 0,0 0-1,1 1 1,-1-1 0,0 0 0,0 0-1,1 0 1,1-1 0,6 1 46,-1-1 1,0 0-1,0-1 1,18-5-1,-13 1-18,0-1-1,0 0 1,-1-1 0,0-1 0,0 0-1,-1-1 1,-1 0 0,1-1-1,-2 0 1,1-1 0,-1 0 0,-1 0-1,-1-1 1,11-21 0,1-4 57,-3-1 0,-1 0 1,-1-2-1,8-41 0,-20 64-164,-5 14 7,-14 25-31,-21 49 81,36-68 19,-8 16 116,1 0 0,1 0 0,0 1 0,2 0 0,0 0 0,-3 32 0,7-43-177,1 0-1,0 0 1,0 0 0,1 0-1,0 0 1,1 0-1,0 0 1,3 10 0,-3-13-219,1 0 1,-1-1 0,1 1-1,0 0 1,0-1 0,1 0-1,-1 0 1,1 0 0,0 0-1,0 0 1,0-1 0,0 0-1,7 5 1,8-1-3856,-3-6-2007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08.996"/>
    </inkml:context>
    <inkml:brush xml:id="br0">
      <inkml:brushProperty name="width" value="0.025" units="cm"/>
      <inkml:brushProperty name="height" value="0.025" units="cm"/>
    </inkml:brush>
  </inkml:definitions>
  <inkml:trace contextRef="#ctx0" brushRef="#br0">19 45 18033,'0'0'4970,"-4"9"-2963,-10 28-859,14-36-1109,0 0 0,0 0-1,0 0 1,0-1 0,0 1 0,0 0-1,0 0 1,1 0 0,-1 0 0,0-1-1,1 1 1,-1 0 0,0 0 0,1 0-1,-1-1 1,1 1 0,-1 0 0,1-1 0,-1 1-1,1 0 1,0-1 0,-1 1 0,1-1-1,0 1 1,-1-1 0,1 1 0,0-1-1,0 0 1,-1 1 0,1-1 0,0 0-1,0 1 1,0-1 0,-1 0 0,1 0-1,0 0 1,0 0 0,0 0 0,1 0 0,40 1 527,-35-2-494,-3 1-50,0 0 0,0 0 0,0-1 0,-1 0 0,1 0 0,0 0 0,-1 0 1,1-1-1,0 1 0,-1-1 0,0 0 0,1 0 0,-1 0 0,0 0 0,0-1 0,0 1 0,0-1 1,-1 0-1,1 0 0,-1 0 0,0 0 0,1 0 0,-1 0 0,-1-1 0,1 1 0,0-1 0,-1 1 0,0-1 1,0 0-1,0 0 0,0 1 0,-1-1 0,1 0 0,-1 0 0,0-5 0,0 8-28,0 1 0,0-1 0,0 0 0,0 1 0,0-1 0,0 0-1,0 1 1,0-1 0,0 0 0,-1 1 0,1-1 0,0 0 0,0 1 0,-1-1 0,1 0 0,0 1-1,-1-1 1,1 1 0,0-1 0,-1 1 0,1-1 0,-1 1 0,1-1 0,-1 1 0,1 0-1,-1-1 1,0 1 0,1-1 0,-1 1 0,1 0 0,-1 0 0,0-1 0,1 1 0,-1 0-1,0 0 1,1 0 0,-1 0 0,0 0 0,1 0 0,-1 0 0,0 0 0,1 0 0,-1 0 0,0 0-1,1 0 1,-1 0 0,0 1 0,1-1 0,-1 0 0,0 1 0,1-1 0,-1 0 0,0 1-1,-3 1-25,0 0 0,0 0 0,0 0 0,1 1 0,-1-1-1,1 1 1,-5 4 0,-5 9 37,1 0 1,-18 32-1,25-41 14,2 1-1,-1 0 1,1-1 0,0 2-1,1-1 1,0 0 0,0 0 0,1 1-1,-1 9 1,2-17-15,0 0 1,0 0-1,0 0 1,0 0-1,1 0 1,-1 0-1,0 0 0,1 0 1,-1 0-1,0 0 1,1 0-1,-1 0 1,1 0-1,0 0 0,-1 0 1,1-1-1,0 1 1,-1 0-1,1 0 1,0-1-1,0 1 1,0-1-1,0 1 0,-1-1 1,3 2-1,33 4 143,-24-7-172,1 0-1,-1 0 0,0-1 0,12-4 0,-2-3-356,-1 0-1,0-2 1,31-20-1,-35 20 467,-1 1 0,2 1 1,-1 0-1,1 1 0,28-8 0,-46 16-62,0 0-1,1 0 1,-1 0-1,0 0 1,1 0-1,-1 0 1,0 0-1,0 0 0,1 0 1,-1 0-1,0 0 1,1 0-1,-1 0 1,0 0-1,1 0 1,-1 0-1,0 0 1,0 0-1,1 0 0,-1 1 1,0-1-1,0 0 1,1 0-1,-1 0 1,0 0-1,0 1 1,1-1-1,-1 0 0,0 0 1,0 0-1,0 1 1,0-1-1,1 0 1,-1 0-1,0 1 1,0-1-1,0 0 1,0 0-1,0 1 0,0-1 1,1 1-1,-4 16 618,-10 14 149,2-6-262,11-24-512,0-1-1,0 1 1,0-1 0,0 1 0,0-1 0,0 1 0,0-1 0,0 1 0,0-1 0,0 1 0,0-1 0,0 0 0,1 1 0,-1-1 0,0 1 0,0-1 0,0 1 0,1-1 0,-1 0 0,0 1 0,0-1 0,1 1 0,-1-1 0,0 0 0,1 1 0,-1-1 0,1 1 0,2-1 12,0 1 1,0-1-1,0 0 0,0 0 1,0 0-1,1 0 1,-1 0-1,0-1 0,0 1 1,0-1-1,0 0 0,5-2 1,90-34-720,-72 26 388,2 0-1,-1 2 0,1 0 1,30-3-1,-57 11 291,1 1 1,-1 0-1,0-1 1,0 1-1,0 0 1,0 0 0,1 0-1,-1 0 1,0 0-1,0 0 1,0 0-1,1 0 1,-1 0-1,0 1 1,0-1-1,0 1 1,0-1-1,0 1 1,0-1-1,0 1 1,0-1-1,0 1 1,0 0-1,0-1 1,0 1-1,0 0 1,0 0-1,-1 0 1,1 0-1,0 0 1,0 0-1,-1 0 1,1 0-1,-1 0 1,1 0-1,-1 0 1,0 0-1,1 0 1,-1 1-1,0-1 1,0 0-1,0 0 1,1 0-1,-1 1 1,-1-1-1,1 0 1,0 0-1,0 0 1,0 0-1,-1 1 1,1-1-1,-1 1 1,-3 12 47,-1 0 0,0 0 0,-12 22 0,5-10-64,4 9-168,11-25-4871,4-9-3237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28.742"/>
    </inkml:context>
    <inkml:brush xml:id="br0">
      <inkml:brushProperty name="width" value="0.025" units="cm"/>
      <inkml:brushProperty name="height" value="0.025" units="cm"/>
    </inkml:brush>
  </inkml:definitions>
  <inkml:trace contextRef="#ctx0" brushRef="#br0">1358 4457 2306,'0'0'6652,"0"8"-6983,0 54 971,0-62 263,6-38 2193,-4 30-2811,-1 0 0,0-1 0,0 1 0,0-1 0,-1 1 0,-1 0 0,1-1 0,-4-12 0,-21-70 667,4 16-289,-211-921 1397,78 454-1941,52 195-83,-68-226-71,-109-429 663,259 909-983,3 4 685,-5 1 0,-37-98 0,46 156-603,-1 0 0,-1 1 0,-31-43-1,31 53-465,-1 0-1,-1 0 0,0 2 1,-1 0-1,-33-23 1,10 14-3954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29.924"/>
    </inkml:context>
    <inkml:brush xml:id="br0">
      <inkml:brushProperty name="width" value="0.025" units="cm"/>
      <inkml:brushProperty name="height" value="0.025" units="cm"/>
    </inkml:brush>
  </inkml:definitions>
  <inkml:trace contextRef="#ctx0" brushRef="#br0">0 2582 17969,'14'-14'-2,"1"0"0,0 1 0,0 0 0,1 1 0,24-13 0,-14 8 14,29-18-64,2 2-1,115-46 1,134-30-1300,-77 31 427,414-180 1170,7-3 337,2460-693-320,-1360 474-70,-1677 457-133,372-101 204,-377 109-250,0 4 1,0 3-1,1 3 1,113 5 0,-144 6 335,1 2 0,-1 1 1,0 2-1,45 20 1,-25-9 310,-27-10-549,0 3 1,0 0-1,-2 2 0,0 0 0,-1 3 0,-1 0 0,0 2 0,25 27 1,22 31-151,76 107 1,-93-113 91,60 77-121,345 410 462,-388-483-223,3-3 0,3-3-1,4-4 1,157 97 0,-215-150-334,88 49-893,-36-30-4478,-46-25-707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0.737"/>
    </inkml:context>
    <inkml:brush xml:id="br0">
      <inkml:brushProperty name="width" value="0.025" units="cm"/>
      <inkml:brushProperty name="height" value="0.025" units="cm"/>
    </inkml:brush>
  </inkml:definitions>
  <inkml:trace contextRef="#ctx0" brushRef="#br0">123 2447 6278,'-22'14'857,"-38"21"1690,20-21 2516,43-22-3451,32-30-1147,51-42 0,-38 37-87,901-802 232,53 57-975,-459 422 988,-382 270-187,257-111 0,-397 198-539,-10 3-169,1 1 0,-1 1 0,1 0 0,-1 1 0,1 0 0,14-2 0,-23 7-3268,-9 6 1394,-21 8-1494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1.083"/>
    </inkml:context>
    <inkml:brush xml:id="br0">
      <inkml:brushProperty name="width" value="0.025" units="cm"/>
      <inkml:brushProperty name="height" value="0.025" units="cm"/>
    </inkml:brush>
  </inkml:definitions>
  <inkml:trace contextRef="#ctx0" brushRef="#br0">1 1 1473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1.430"/>
    </inkml:context>
    <inkml:brush xml:id="br0">
      <inkml:brushProperty name="width" value="0.025" units="cm"/>
      <inkml:brushProperty name="height" value="0.025" units="cm"/>
    </inkml:brush>
  </inkml:definitions>
  <inkml:trace contextRef="#ctx0" brushRef="#br0">515 104 9097,'0'0'1227,"-2"-11"209,-16-76 3817,18 86-5217,0 1 0,0 0 0,0 0 0,-1-1 0,1 1 0,0 0-1,0 0 1,0 0 0,0-1 0,0 1 0,0 0 0,0 0 0,0 0-1,-1-1 1,1 1 0,0 0 0,0 0 0,0 0 0,0-1 0,-1 1-1,1 0 1,0 0 0,0 0 0,0 0 0,-1 0 0,1 0-1,0 0 1,0 0 0,-1-1 0,1 1 0,0 0 0,0 0 0,-1 0-1,1 0 1,0 0 0,0 0 0,-1 0 0,1 0 0,0 0 0,0 0-1,0 1 1,-1-1 0,1 0 0,0 0 0,-1 0 0,-11 11 564,-8 17-415,-369 646 167,371-643-319,-17 35 16,33-62-42,0 0-1,1 0 0,-1 0 1,1 1-1,0-1 1,0 0-1,1 1 0,-1-1 1,1 0-1,0 1 1,0-1-1,1 7 1,0-9-7,0-1 0,0 0 0,0 0 0,0 0 0,0 0 0,0 0 0,1 0 0,-1 0 0,0 0 0,1 0 0,-1 0 0,0-1 0,1 1 0,-1-1 0,1 1 0,-1-1 0,1 1 0,-1-1 1,1 0-1,-1 0 0,1 0 0,-1 0 0,1 0 0,0 0 0,-1 0 0,3-1 0,47-6 127,-1-8 49,0-2 0,86-42 0,-41 16-112,151-53-1323,-80 38-5249,-72 27-646</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2.446"/>
    </inkml:context>
    <inkml:brush xml:id="br0">
      <inkml:brushProperty name="width" value="0.025" units="cm"/>
      <inkml:brushProperty name="height" value="0.025" units="cm"/>
    </inkml:brush>
  </inkml:definitions>
  <inkml:trace contextRef="#ctx0" brushRef="#br0">36 1 13100,'0'0'7047,"-6"13"-6406,0 5-595,0 0 0,1 1 0,1 0 1,1 0-1,-1 33 0,3-38 15,1-5-77,-1 0-1,2-1 1,-1 1 0,1 0-1,4 14 1,-5-22 27,0 1 0,1-1 0,-1 0 0,1 0 0,-1 0 0,1 0 0,0 0 0,0 0 0,-1 0 0,1 0 0,0 0 0,0 0 0,0 0 0,0 0 0,0-1 0,0 1 0,0 0 0,0-1 0,2 2 0,-1-2 33,-1 0 1,1 0-1,0 0 1,0 0-1,0 0 1,0 0-1,0 0 1,0 0-1,0-1 1,0 1 0,0-1-1,0 1 1,-1-1-1,1 0 1,0 0-1,2-1 1,7-6 295,0 0-1,-1 0 1,0-1 0,-1-1 0,1 1-1,-2-1 1,0-1 0,10-15-1,-8 12-41,-1 0-1,2 1 0,0 1 0,21-19 0,-32 31-296,0 0-1,0-1 1,0 1 0,1 0 0,-1 0 0,0 0-1,0 0 1,0 0 0,0 0 0,1 0-1,-1 0 1,0 0 0,0 0 0,0 0 0,1 0-1,-1 0 1,0 0 0,0 0 0,1 0 0,-1 0-1,0 0 1,0 0 0,0 0 0,1 0 0,-1 0-1,0 0 1,0 0 0,0 0 0,0 0-1,1 0 1,-1 0 0,0 1 0,0-1 0,0 0-1,0 0 1,1 0 0,-1 0 0,0 0 0,0 1-1,0-1 1,0 0 0,0 0 0,0 0 0,1 1-1,3 15 16,0 28 12,-4-33 0,1 3 18,-1-3-42,0 0 1,1 0-1,4 21 0,-5-31-2,0 0-1,0 0 0,1 0 0,-1 0 1,0 0-1,1 0 0,-1 0 1,0 0-1,1 0 0,-1 0 0,1 0 1,0 0-1,-1 0 0,1 0 1,0 0-1,-1-1 0,1 1 0,0 0 1,0-1-1,0 1 0,-1 0 1,1-1-1,0 1 0,0-1 0,0 1 1,0-1-1,0 0 0,0 1 1,0-1-1,0 0 0,0 0 0,1 0 1,-1 1-1,0-1 0,0 0 1,0 0-1,0-1 0,0 1 0,0 0 1,0 0-1,0-1 0,0 1 1,0 0-1,0-1 0,0 1 0,0-1 1,0 1-1,0-1 0,1 0 1,6-6 94,1 0 0,-2 0 0,1-1 0,-1 0 0,0 0 1,-1-1-1,0 1 0,0-1 0,5-12 0,-5 10-77,0 1-1,1-1 1,0 1 0,0 1-1,1-1 1,0 2-1,11-10 1,-19 18-23,1-1 0,-1 1 0,1-1-1,-1 1 1,1 0 0,-1-1 0,1 1 0,0 0 0,-1-1 0,1 1-1,-1 0 1,1 0 0,0 0 0,-1 0 0,1 0 0,0-1-1,-1 1 1,1 0 0,-1 0 0,1 1 0,0-1 0,-1 0 0,1 0-1,0 0 1,-1 0 0,1 0 0,-1 1 0,1-1 0,0 0-1,-1 1 1,1-1 0,-1 0 0,1 1 0,-1-1 0,1 1 0,-1-1-1,1 0 1,-1 1 0,0 0 0,1-1 0,-1 1 0,0-1-1,1 1 1,-1-1 0,0 1 0,1 0 0,-1-1 0,0 1 0,0 1-1,8 39 37,-6-30-16,7 81-310,-8-92 239,-1 0 0,0-1 0,0 1 0,0 0 0,0 0 0,0-1 0,0 1-1,1 0 1,-1 0 0,0 0 0,0-1 0,0 1 0,1 0 0,-1 0 0,0 0 0,0 0-1,1-1 1,-1 1 0,0 0 0,0 0 0,1 0 0,-1 0 0,0 0 0,0 0 0,1 0-1,-1 0 1,0 0 0,1 0 0,-1 0 0,0 0 0,0 0 0,1 0 0,-1 0 0,0 0-1,0 0 1,1 0 0,-1 0 0,0 0 0,0 1 0,1-1 0,-1 0 0,0 0 0,0 0-1,1 0 1,-1 1 0,0-1 0,0 0 0,0 0 0,1 0 0,-1 1 0,0-1 0,0 0-1,0 0 1,0 1 0,0-1 0,0 0 0,1 0 0,-1 1 0,0-1 0,9-22-3248,-2-10-2505,-4-7-4409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2.889"/>
    </inkml:context>
    <inkml:brush xml:id="br0">
      <inkml:brushProperty name="width" value="0.025" units="cm"/>
      <inkml:brushProperty name="height" value="0.025" units="cm"/>
    </inkml:brush>
  </inkml:definitions>
  <inkml:trace contextRef="#ctx0" brushRef="#br0">0 0 13485,'0'0'10666,"4"8"-10645,1-1-587,1 0 0,0-1 1,0 1-1,0-1 0,1 0 0,0-1 0,0 0 0,0 0 0,0 0 1,1-1-1,0 0 0,0 0 0,0-1 0,0 0 0,10 1 0,-9-1-1398,17 5-1577,-8 3 3866,-16-10-29,-2 1 0,1-1 0,0 1 0,0-1 0,0 1 0,-1 0 0,1-1 0,-1 1 0,1 0 0,-1 0 0,0-1 0,0 1-1,1 0 1,-1 0 0,-1 0 0,1-1 0,0 1 0,0 0 0,-1 0 0,1-1 0,-1 1 0,1 0 0,-1-1 0,0 1 0,-1 3 0,0-1 84,-11 41 1398,12-44-1769,1 0 0,0 0 1,0 0-1,0 0 0,0 0 0,-1-1 1,1 1-1,1 0 0,-1 0 0,0 0 1,0 0-1,0 0 0,0 0 0,1 0 1,-1 0-1,0 0 0,1 0 0,-1 0 0,1-1 1,-1 1-1,1 0 0,-1 0 0,1-1 1,-1 1-1,1 0 0,0-1 0,0 1 1,-1 0-1,1-1 0,0 1 0,0-1 1,0 1-1,-1-1 0,1 0 0,0 1 1,0-1-1,0 0 0,0 1 0,0-1 1,0 0-1,1 0 0,34 1 291,-26-1-331,1 0 0,0 0 0,-1 1 0,1 1 1,-1-1-1,18 7 0,-25-7 94,-1 1 1,1-1-1,0 1 1,-1 0 0,1 0-1,-1 0 1,1 0-1,-1 0 1,0 1-1,0-1 1,0 1-1,0-1 1,0 1-1,-1 0 1,1 0 0,-1 0-1,0 0 1,0 0-1,0 0 1,0 0-1,0 0 1,-1 0-1,1 0 1,-1 0 0,0 1-1,0-1 1,-1 4-1,1-3 115,0 1-1,-1-1 1,0 0 0,0 1-1,0-1 1,-1 0-1,1 0 1,-1 0-1,0 0 1,0 0 0,0-1-1,-1 1 1,1-1-1,-1 1 1,0-1-1,0 0 1,0 0 0,-1 0-1,1 0 1,-1-1-1,-6 5 1,4-4-102,-1 1 1,1-2-1,0 1 0,-1 0 1,1-1-1,-1-1 0,1 1 1,-1-1-1,0 0 0,0 0 1,0-1-1,0 0 0,-7-1 1,12 1-312,1-1 1,-1 1-1,0-1 0,1 0 1,-1 0-1,1 0 1,-1 0-1,1 0 1,-1 0-1,1 0 1,-1 0-1,1 0 1,0-1-1,0 1 1,0 0-1,0-1 1,0 1-1,0-1 1,0 0-1,0 1 1,0-1-1,1 0 1,-1 1-1,1-1 1,-1 0-1,1 0 1,0 1-1,0-5 0,-1-15-6080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4.478"/>
    </inkml:context>
    <inkml:brush xml:id="br0">
      <inkml:brushProperty name="width" value="0.025" units="cm"/>
      <inkml:brushProperty name="height" value="0.025" units="cm"/>
    </inkml:brush>
  </inkml:definitions>
  <inkml:trace contextRef="#ctx0" brushRef="#br0">1 17 9225,'4'-14'7400,"0"12"-2947,0 26-1636,-2 44-2246,-4 126 358,2-194-936,0 1 1,0-1-1,0 0 1,0 1 0,0-1-1,0 1 1,0-1-1,0 1 1,0-1 0,0 1-1,1-1 1,-1 1-1,0-1 1,0 1 0,0-1-1,1 0 1,-1 1-1,0-1 1,0 1 0,1-1-1,-1 0 1,0 1-1,1-1 1,-1 0 0,1 1-1,-1-1 1,0 0-1,1 0 1,-1 1 0,1-1-1,0 0 1,18-3-19,26-21 185,-36 18-133,-4 3-30,1 0 1,-1 0-1,1 1 0,0 0 0,0 0 1,0 0-1,0 1 0,0 0 1,0 0-1,0 0 0,0 1 1,0 0-1,0 0 0,7 1 0,-10 0 13,0 0 0,0 1 0,0-1 0,0 0 0,0 1-1,0 0 1,0-1 0,-1 1 0,1 0 0,-1 0 0,0 1-1,1-1 1,-1 1 0,0-1 0,0 1 0,0-1 0,-1 1-1,1 0 1,-1 0 0,1 0 0,-1 0 0,0 0 0,0 0-1,0 0 1,-1 1 0,1-1 0,-1 6 0,2 3 86,-1-1 0,-1 1 1,0 0-1,-1 0 0,0-1 1,-1 1-1,0 0 0,0-1 1,-8 19-1,9-27-68,-1 1 0,1 0-1,-1 0 1,0-1 0,-1 1 0,1-1 0,-1 1 0,1-1-1,-1 0 1,0 0 0,0 0 0,0-1 0,0 1-1,-1-1 1,1 0 0,-1 0 0,0 0 0,1 0 0,-1 0-1,0-1 1,0 0 0,0 0 0,0 0 0,0 0 0,0 0-1,-1-1 1,1 0 0,0 0 0,0 0 0,-6-1 0,8 0-198,-1 0-1,1 1 1,0-1 0,0 0 0,0 0 0,0-1 0,0 1 0,0 0 0,0-1 0,0 1 0,1-1 0,-1 1 0,0-1 0,1 0 0,-1 0 0,1 0 0,0 0-1,0 0 1,0 0 0,0 0 0,0 0 0,0 0 0,0-1 0,1 1 0,-1 0 0,1-1 0,0 1 0,-1-4 0,0-6-2513,0-1 0,1 0 1,2-22-1,4 3-4903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2.877"/>
    </inkml:context>
    <inkml:brush xml:id="br0">
      <inkml:brushProperty name="width" value="0.025" units="cm"/>
      <inkml:brushProperty name="height" value="0.025" units="cm"/>
    </inkml:brush>
  </inkml:definitions>
  <inkml:trace contextRef="#ctx0" brushRef="#br0">129 30 17649,'-9'0'1916,"1"0"-1557,0 1-1,1 0 1,-1 0-1,0 1 1,1 0-1,-1 0 1,1 1-1,-9 3 1,14-5-292,-1 1 1,0-1 0,1 1-1,-1 0 1,1-1 0,-1 1-1,1 0 1,0 0 0,0 1-1,0-1 1,0 0 0,0 1-1,0-1 1,1 1 0,-1 0-1,1-1 1,0 1 0,0 0-1,0 0 1,0 0 0,0 0-1,1 0 1,-1 0 0,1 0-1,0 0 1,0 0 0,0 0-1,1 4 1,-1-5-60,1-1 1,0 1-1,0 0 0,0-1 1,0 1-1,0 0 1,0-1-1,0 0 0,1 1 1,-1-1-1,0 0 0,1 1 1,-1-1-1,1 0 0,-1 0 1,1 0-1,0 0 0,0-1 1,-1 1-1,1 0 0,0-1 1,0 1-1,0-1 0,-1 0 1,1 1-1,0-1 1,0 0-1,0 0 0,0 0 1,0-1-1,3 0 0,2 1-29,-1 0 1,1-1-1,0 0 0,-1-1 0,1 1 1,-1-1-1,0 0 0,8-4 0,-10 3-91,1 1 0,-1-1 0,0 0 1,0-1-1,0 1 0,-1-1 0,1 1 0,-1-1 0,0 0 0,0-1 0,0 1 0,0 0 1,-1-1-1,0 1 0,0-1 0,0 0 0,0 0 0,-1 0 0,0 0 0,0 0 0,0 0 1,-1 0-1,1 0 0,-2-10 0,1 14 116,-1-1 0,0 1 1,1 0-1,-1 0 0,0 0 0,1 0 0,-1 0 1,0 0-1,0 0 0,0 0 0,0 0 1,0 1-1,0-1 0,0 0 0,0 1 0,0-1 1,0 0-1,-1 1 0,1-1 0,0 1 0,0 0 1,-1-1-1,1 1 0,0 0 0,0 0 1,-1 0-1,1 0 0,0 0 0,-1 0 0,1 0 1,0 0-1,0 1 0,-1-1 0,1 0 1,0 1-1,-2 0 0,-2 0 23,0 1 0,1 0 0,-1 0 1,0 0-1,1 0 0,0 0 0,-1 1 0,-3 3 0,2 0-81,1 0-1,-1 0 0,1 0 0,1 0 1,-1 1-1,1 0 0,0 0 0,1 0 1,-1 0-1,1 1 0,1-1 1,0 1-1,0 0 0,0-1 0,0 12 1,2-17-261,0-2 223,0 1 1,0-1-1,0 0 0,0 1 0,-1-1 0,1 0 0,0 1 1,1-1-1,-1 0 0,0 0 0,0 1 0,0-1 0,0 0 1,0 1-1,0-1 0,0 0 0,0 0 0,0 1 0,1-1 1,-1 0-1,0 1 0,0-1 0,0 0 0,1 0 0,-1 0 1,0 1-1,0-1 0,0 0 0,1 0 0,-1 0 0,0 1 1,0-1-1,1 0 0,-1 0 0,0 0 0,1 0 1,-1 0-1,0 0 0,1 0 0,-1 0 0,0 0 0,0 0 1,1 0-1,0 0 0,16 1-4499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4.828"/>
    </inkml:context>
    <inkml:brush xml:id="br0">
      <inkml:brushProperty name="width" value="0.025" units="cm"/>
      <inkml:brushProperty name="height" value="0.025" units="cm"/>
    </inkml:brush>
  </inkml:definitions>
  <inkml:trace contextRef="#ctx0" brushRef="#br0">0 177 11050,'0'0'2926,"12"0"389,5-1-2373,0-1 0,0 0 1,-1-2-1,1 0 0,31-11 0,-44 13-832,1 1-1,-1-1 1,0 0-1,0 0 1,0-1-1,0 1 1,0-1-1,-1 1 1,1-1-1,-1-1 1,1 1-1,-1 0 1,0-1 0,-1 1-1,1-1 1,0 0-1,-1 0 1,0 0-1,0 0 1,0 0-1,-1-1 1,1 1-1,-1-1 1,0 1-1,0-1 1,-1 1-1,1-1 1,-1 1 0,0-1-1,-1-7 1,1 11-83,0-1 1,0 1-1,-1-1 1,1 1-1,0-1 1,-1 1 0,1 0-1,-1-1 1,1 1-1,-1 0 1,0-1 0,0 1-1,1 0 1,-1 0-1,0 0 1,0 0-1,0 0 1,0 0 0,0 0-1,-1 0 1,1 0-1,0 0 1,0 0 0,0 1-1,-1-1 1,1 1-1,-1-1 1,1 1-1,0-1 1,-1 1 0,1 0-1,-1-1 1,1 1-1,-1 0 1,1 0 0,0 0-1,-1 0 1,1 1-1,-1-1 1,1 0-1,-1 0 1,1 1 0,0-1-1,-1 1 1,1 0-1,0-1 1,-3 2-1,-1 1 61,-1 0 0,1 0-1,-1 0 1,1 0-1,0 1 1,1 0-1,-1 0 1,0 0-1,-6 10 1,2 0-82,1 1 0,1 0 1,1 1-1,0-1 0,-4 20 0,7-25-5,0 0-1,2 1 1,-1-1-1,1 1 1,1-1 0,0 1-1,0 0 1,1-1-1,3 13 1,-3-21-51,-1-1 0,1 1 0,0 0-1,0 0 1,1-1 0,-1 1 0,0 0 0,0-1 0,1 1 0,-1-1 0,1 0 0,0 1 0,-1-1 0,1 0 0,0 0 0,0 0 0,-1 0 0,1-1-1,0 1 1,0 0 0,0-1 0,0 1 0,0-1 0,0 0 0,0 1 0,0-1 0,0 0 0,3-1 0,3 1-440,0 0-1,0-1 1,1 0 0,-1 0-1,15-5 1,-13 2-325,-1 0-1,0-1 1,0 0-1,0 0 1,13-11-1,37-40-7877,-25 14 1198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5.189"/>
    </inkml:context>
    <inkml:brush xml:id="br0">
      <inkml:brushProperty name="width" value="0.025" units="cm"/>
      <inkml:brushProperty name="height" value="0.025" units="cm"/>
    </inkml:brush>
  </inkml:definitions>
  <inkml:trace contextRef="#ctx0" brushRef="#br0">124 1 12780,'0'0'7388,"-11"3"-5631,5-1-1630,0 0 1,0 1-1,1-1 0,-1 1 1,0 0-1,1 1 0,-1-1 1,1 1-1,0 0 1,1 1-1,-1-1 0,1 1 1,0 0-1,0 0 1,0 0-1,0 0 0,1 1 1,0 0-1,0-1 1,1 1-1,-3 8 0,2-4-1,1-6-118,1-1 1,0 1-1,0 0 1,0 0-1,0 0 1,0 0-1,1 0 1,0 5-1,0-8-15,1 1 0,-1-1-1,1 0 1,0 0 0,-1 0 0,1-1-1,0 1 1,-1 0 0,1 0 0,0 0-1,0 0 1,0-1 0,0 1 0,0 0-1,0-1 1,0 1 0,0-1 0,0 1-1,0-1 1,0 0 0,1 1 0,-1-1-1,0 0 1,0 0 0,0 0 0,0 0-1,0 0 1,1 0 0,-1 0 0,0 0-1,0 0 1,1-1 0,28 0-479,46-9 1,-46 5-161,46-1 0,-76 6 676,1 1 1,0-1-1,-1 0 1,1 0-1,0 1 1,-1-1-1,1 1 1,0-1-1,-1 0 1,1 1-1,-1-1 1,1 1-1,-1 0 1,1-1-1,-1 1 1,1-1-1,-1 1 1,0 0-1,1-1 1,-1 1-1,0 0 1,1-1-1,-1 1 1,0 0-1,0 0 1,0-1-1,0 1 1,0 0-1,0 0 1,0-1-1,0 1 1,0 0-1,0-1 1,0 1-1,0 0 1,0 0-1,-1-1 1,1 1-1,0 0 1,-1-1-1,1 2 1,-14 33 1581,-48 36 748,57-65-2299,0-1 0,-1 1 0,0-2 0,0 1 0,0-1 0,-1 0 1,1 0-1,-1 0 0,0-1 0,-9 3 0,16-6-126,0 0 1,-1 0-1,1 1 0,0-1 0,-1 0 1,1 0-1,0 0 0,-1 0 0,1 0 1,-1 0-1,1 0 0,0 0 0,-1 0 1,1 0-1,0 0 0,-1 0 0,1 0 1,0 0-1,-1-1 0,1 1 0,0 0 0,-1 0 1,1 0-1,0 0 0,0-1 0,-1 1 1,1 0-1,0 0 0,-1-1 0,1 1 1,0 0-1,0 0 0,0-1 0,-1 1 1,1 0-1,0-1 0,0 1 0,0 0 1,0-1-1,0 1 0,-1 0 0,1-1 1,5-19-2528,15-17-2095,0 10-165,7-1-738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5.645"/>
    </inkml:context>
    <inkml:brush xml:id="br0">
      <inkml:brushProperty name="width" value="0.025" units="cm"/>
      <inkml:brushProperty name="height" value="0.025" units="cm"/>
    </inkml:brush>
  </inkml:definitions>
  <inkml:trace contextRef="#ctx0" brushRef="#br0">85 1 9065,'0'0'12881,"-7"8"-12235,-2 3-419,0 0 0,2 0 0,-1 1 0,1 1-1,1-1 1,0 1 0,1 0 0,1 0 0,0 1 0,0-1 0,1 1 0,1 0 0,-1 19-1,3-32-213,0 0 1,0 0-1,0 0 0,0 0 0,0 0 0,0-1 0,0 1 0,0 0 0,0 0 1,1 0-1,-1 0 0,0 0 0,1 0 0,-1 0 0,0 0 0,1 0 0,0 0 0,-1-1 1,1 1-1,-1 0 0,1 0 0,0-1 0,-1 1 0,1 0 0,0-1 0,0 1 0,0-1 1,-1 1-1,1-1 0,1 1 0,1-1 43,-1 1-1,0-1 1,1 0-1,-1 0 1,1-1-1,-1 1 1,0 0 0,1-1-1,-1 0 1,0 1-1,0-1 1,3-1 0,7-4 148,-1 0 1,0-1 0,18-13 0,-9 2-132,31-37-1,-35 37 13,0 0 0,29-23 0,-45 41-88,1-1 0,-1 1 0,0 0 0,0 0 0,0-1 1,1 1-1,-1 0 0,0 0 0,0 0 0,1 0 0,-1-1 0,0 1 0,0 0 0,1 0 0,-1 0 0,0 0 0,1 0 0,-1 0 0,0 0 0,1 0 0,-1 0 0,0 0 0,0 0 0,1 0 0,-1 0 0,0 0 0,1 0 0,-1 0 0,0 0 0,1 0 0,-1 0 1,0 0-1,0 1 0,1-1 0,-1 0 0,0 0 0,0 0 0,1 0 0,-1 1 0,0-1 0,0 0 0,0 0 0,1 1 0,-1-1 0,0 0 0,3 20 100,-7 28 227,4-45-315,-4 11 82,-2 22-35,6-35-50,0-1 1,0 1-1,0-1 0,1 0 1,-1 1-1,0-1 1,0 1-1,0-1 1,0 1-1,0-1 1,1 1-1,-1-1 0,0 0 1,0 1-1,1-1 1,-1 1-1,0-1 1,0 0-1,1 1 0,-1-1 1,0 0-1,1 1 1,-1-1-1,1 0 1,-1 0-1,0 1 0,1-1 1,-1 0-1,1 0 1,-1 0-1,1 0 1,-1 0-1,1 1 0,-1-1 1,1 0-1,-1 0 1,1 0-1,-1 0 1,0 0-1,1 0 0,-1-1 1,1 1-1,-1 0 1,1 0-1,-1 0 1,1 0-1,-1 0 0,1-1 1,-1 1-1,0 0 1,1 0-1,-1-1 1,0 1-1,1 0 0,-1-1 1,0 1-1,1 0 1,-1-1-1,0 1 1,1-1-1,21-14 189,0-1 0,26-25 0,-31 25-221,2 1 0,0 0 0,29-17 0,-47 31 17,-1 1 1,0 0 0,1-1-1,-1 1 1,1 0 0,-1 0 0,0-1-1,1 1 1,-1 0 0,1 0 0,-1 0-1,1 0 1,-1-1 0,1 1 0,-1 0-1,1 0 1,-1 0 0,1 0-1,-1 0 1,1 0 0,-1 0 0,1 0-1,-1 0 1,1 1 0,-1-1 0,1 0-1,-1 0 1,0 0 0,1 0 0,-1 1-1,1-1 1,-1 0 0,1 0-1,-1 1 1,0-1 0,1 0 0,-1 1-1,0-1 1,1 1 0,-1-1 0,0 0-1,0 1 1,1-1 0,-1 1 0,0 0-1,0 30 211,-18 34 703,18-65-881,0 0 0,0 0 0,1 0 0,-1 0 0,0 0 1,0 0-1,1 0 0,-1 0 0,0 0 0,0 0 0,1 0 1,-1 0-1,0 0 0,0 0 0,1 0 0,-1 0 1,0 0-1,0 0 0,1 0 0,-1 1 0,0-1 0,0 0 1,0 0-1,1 0 0,-1 0 0,0 0 0,0 1 0,0-1 1,0 0-1,1 0 0,-1 0 0,0 1 0,0-1 1,0 0-1,0 0 0,0 1 0,0-1 0,0 0 0,1 0 1,-1 0-1,0 1 0,0-1 0,0 0 0,0 0 0,0 1 1,0-1-1,0 0 0,0 0 0,0 1 0,0-1 1,-1 0-1,1 0 0,0 1 0,34-29 284,-26 21-334,-1 1 0,1 0 0,0 0 0,0 0 0,17-8 0,-24 14 2,0-1 0,0 1 0,0 0-1,0 0 1,0 1 0,0-1 0,0 0 0,0 0 0,-1 0 0,1 1 0,0-1 0,0 0 0,0 1-1,0-1 1,0 0 0,-1 1 0,1 0 0,0-1 0,0 1 0,-1-1 0,1 1 0,0 0 0,-1-1-1,1 1 1,-1 0 0,1 0 0,-1-1 0,1 1 0,-1 0 0,0 0 0,1 0 0,-1 0 0,0 0-1,0-1 1,1 1 0,-1 0 0,0 0 0,0 0 0,0 2 0,0 46-3532,-1-34-1661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6.809"/>
    </inkml:context>
    <inkml:brush xml:id="br0">
      <inkml:brushProperty name="width" value="0.025" units="cm"/>
      <inkml:brushProperty name="height" value="0.025" units="cm"/>
    </inkml:brush>
  </inkml:definitions>
  <inkml:trace contextRef="#ctx0" brushRef="#br0">130 233 14830,'0'0'5568,"-9"-1"-3422,6 0-2098,-1 0 1,1 1-1,0 0 1,-1 0-1,1 0 0,0 0 1,0 0-1,-1 1 1,1-1-1,0 1 1,0 0-1,-1 0 0,1 0 1,0 0-1,0 1 1,0-1-1,1 1 0,-1 0 1,0 0-1,0 0 1,1 0-1,0 0 1,-1 0-1,1 1 0,0-1 1,0 1-1,0 0 1,-3 5-1,0 0 12,1-1 0,0 1 1,0 0-1,0 0 0,1 1 0,0-1 0,1 1 0,0 0 1,0-1-1,0 17 0,2-24-53,0 0 0,0 0-1,1 0 1,-1-1 0,0 1 0,0 0 0,1 0-1,-1 0 1,1 0 0,-1-1 0,1 1 0,-1 0-1,1 0 1,-1-1 0,1 1 0,0 0 0,-1-1-1,1 1 1,0-1 0,-1 1 0,1-1 0,0 1 0,0-1-1,0 1 1,-1-1 0,1 0 0,0 0 0,0 1-1,0-1 1,0 0 0,0 0 0,0 0 0,0 0-1,-1 0 1,1 0 0,0 0 0,0 0 0,0 0-1,0 0 1,0-1 0,0 1 0,0 0 0,-1-1-1,1 1 1,0 0 0,1-2 0,5 0 121,-1 0 0,1-1 0,-1 0 1,0 0-1,8-6 0,6-6 161,-1-2 1,-1 0-1,0-2 0,-2 0 1,26-36-1,-34 42-73,0 1-1,-1-1 0,0-1 1,-1 1-1,0-1 0,-1 0 1,-1-1-1,0 1 0,-1-1 1,2-29-1,-5 44-216,0 0-1,0 0 0,0 0 1,-1-1-1,1 1 0,0 0 1,0 0-1,0 0 0,0 0 1,0 0-1,-1-1 0,1 1 1,0 0-1,0 0 0,0 0 1,-1 0-1,1 0 0,0 0 1,0 0-1,0 0 0,-1 0 1,1 0-1,0-1 0,0 1 1,0 0-1,-1 0 0,1 0 1,0 0-1,0 1 1,-1-1-1,1 0 0,0 0 1,0 0-1,0 0 0,-1 0 1,1 0-1,0 0 0,0 0 1,0 0-1,-1 0 0,1 1 1,0-1-1,0 0 0,0 0 1,0 0-1,0 0 0,-1 0 1,1 1-1,0-1 0,0 0 1,0 0-1,0 0 0,0 1 1,0-1-1,0 0 0,0 0 1,-1 1-1,-7 15-46,0 1 0,1 0 0,0 0 0,2 1 1,0 0-1,-3 22 0,6-35 47,-11 71-23,12-69 19,0 0 1,1 0-1,0 0 1,0 0 0,0 0-1,1 0 1,0 0-1,3 10 1,-3-16 9,0 1 1,0-1 0,0 0-1,0 0 1,0 1 0,0-1 0,0 0-1,1 0 1,-1 0 0,0 0-1,1-1 1,-1 1 0,0 0-1,1 0 1,-1-1 0,1 1-1,-1-1 1,1 0 0,0 1-1,-1-1 1,1 0 0,-1 0 0,1 0-1,-1 0 1,1 0 0,0 0-1,-1 0 1,1 0 0,-1-1-1,3 0 1,1 0 53,1 0 1,-1-1-1,1 0 1,-1 0-1,1 0 0,-1-1 1,6-4-1,2-3 1,-1-1 0,-1 0 0,1-1 0,-2 0 0,0-1 0,0 0 0,-1-1 0,-1 0 0,0 0 0,-1-1 0,-1 0-1,6-17 1,-37 65-327,19-23 262,1 0-1,0 0 0,1 0 0,0 1 0,0 0 0,1-1 0,0 2 1,1-1-1,-1 12 0,3-22 4,1 0 0,-1 0 0,0-1 0,0 1 0,1 0 0,-1 0 0,0-1 0,1 1 0,-1 0 0,1 0 0,-1-1 0,1 1 1,0 0-1,-1-1 0,1 1 0,-1-1 0,1 1 0,0-1 0,0 1 0,-1-1 0,1 1 0,0-1 0,0 0 0,-1 1 0,1-1 0,0 0 0,0 0 0,0 1 0,0-1 0,0 0 1,-1 0-1,1 0 0,2 0 0,35-2 125,-30 1-111,25-3 6,0-3-1,-1 0 1,45-18 0,-57 18 2,-20 7-8,1 0 0,-1 0 0,0 0 0,1 0 0,-1 0 0,0 0 0,0-1 0,1 1 0,-1 0 0,0 0 0,1 0 0,-1 0 0,0-1 0,0 1 0,0 0 0,1 0 0,-1 0 0,0-1 0,0 1 1,0 0-1,1 0 0,-1-1 0,0 1 0,0 0 0,0 0 0,0-1 0,0 1 0,0 0 0,0 0 0,0-1 0,1 1 0,-1 0 0,0-1 0,0 1 0,0 0 0,0 0 0,0-1 0,-1 1 0,1-1 0,-11-12 236,-30-15-99,27 19-77,-10-14 66,26 14-134,17 2-92,44-3-174,-43 8-18,-1-1-1,0 0 1,31-11 0,-43 11 258,0 0 0,-1-1 1,1 1-1,-1-1 0,1-1 1,-1 1-1,0-1 0,-1 0 0,1-1 1,-1 1-1,0-1 0,-1 0 0,5-8 1,-6 10 30,2-2-2,-1 0 0,-1 0-1,1 0 1,-1-1-1,0 1 1,-1-1 0,0 0-1,2-8 1,-28 46-285,16-17 288,1 0 0,1 1 0,0-1-1,1 1 1,1 0 0,0 1-1,1-1 1,0 1 0,1-1-1,1 19 1,1-31-3,0-1 0,1 1 0,-1-1 0,1 0 0,-1 1 0,1-1-1,0 0 1,0 1 0,0-1 0,0 0 0,0 0 0,0 0 0,1 0 0,-1 0 0,1 0-1,-1 0 1,1-1 0,0 1 0,-1 0 0,1-1 0,0 0 0,0 1 0,0-1 0,1 0 0,-1 0-1,0 0 1,0 0 0,1 0 0,-1-1 0,0 1 0,1-1 0,-1 1 0,0-1 0,1 0-1,-1 0 1,5 0 0,0 0-296,0-1-1,0 1 1,0-1-1,0 0 1,9-3-1,-11 3-546,0-1 0,0 0 0,0 0 0,0 0 0,0-1-1,6-4 1,18-18-7203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7.457"/>
    </inkml:context>
    <inkml:brush xml:id="br0">
      <inkml:brushProperty name="width" value="0.025" units="cm"/>
      <inkml:brushProperty name="height" value="0.025" units="cm"/>
    </inkml:brush>
  </inkml:definitions>
  <inkml:trace contextRef="#ctx0" brushRef="#br0">0 31 10410,'0'-13'2690,"6"0"1218,-4 8-801,3 5-865,0 1-993,1 16-544,3 7 192,-2 4-353,0 5-351,-2-3-129,1-2-32,-3-5-257,3-7-1024,-6-6-576,0-5-546,-9-11-5668,-4-14-3588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7.801"/>
    </inkml:context>
    <inkml:brush xml:id="br0">
      <inkml:brushProperty name="width" value="0.025" units="cm"/>
      <inkml:brushProperty name="height" value="0.025" units="cm"/>
    </inkml:brush>
  </inkml:definitions>
  <inkml:trace contextRef="#ctx0" brushRef="#br0">0 1 12908,'0'0'10154,"15"-1"-13838,-10 8-319,0-2-514,1-2-2209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8.496"/>
    </inkml:context>
    <inkml:brush xml:id="br0">
      <inkml:brushProperty name="width" value="0.025" units="cm"/>
      <inkml:brushProperty name="height" value="0.025" units="cm"/>
    </inkml:brush>
  </inkml:definitions>
  <inkml:trace contextRef="#ctx0" brushRef="#br0">131 93 8264,'0'0'6539,"3"-10"-3256,1 0-2318,9-28 1229,-8 8 2922,-6 30-5041,1-1 0,0 1 0,-1 0-1,1-1 1,-1 1 0,1 0 0,-1-1 0,1 1 0,-1 0 0,1 0 0,-1-1 0,1 1-1,-1 0 1,0 0 0,1 0 0,-1 0 0,1 0 0,-1-1 0,1 1 0,-1 0 0,0 1-1,1-1 1,-1 0 0,1 0 0,-1 0 0,0 0 0,1 0 0,-1 0 0,0 1 0,-20 5-16,11-1-49,1 1 0,0 0-1,1 1 1,-1 0 0,1 0-1,1 0 1,-10 12 0,13-14-18,-1 1 0,1-1 0,1 1 0,-1 0 0,1 0 0,0 0 0,0 0 0,0 0 0,1 1 0,0 0-1,0-1 1,-1 12 0,4-17 8,-1 1-1,1-1 1,-1 0-1,1 0 1,0 0-1,-1 0 1,1 0-1,0 1 1,0-1-1,0-1 1,0 1-1,0 0 1,0 0-1,0 0 1,0 0-1,0-1 1,0 1-1,0 0 1,0-1-1,1 1 1,-1-1-1,0 1 1,0-1-1,1 0 1,-1 0-1,0 1 1,1-1-1,-1 0 1,0 0-1,3-1 1,53 2 9,-42-1-8,-8-1-10,0 2 0,0-1-1,0 1 1,0 0 0,0 0 0,0 1-1,-1 0 1,1 0 0,-1 1 0,1-1 0,6 5-1,-10-5 7,0 0-1,-1 0 1,1 1-1,-1-1 1,0 1-1,0-1 1,0 1 0,0 0-1,0 0 1,0-1-1,-1 1 1,1 1-1,-1-1 1,0 0-1,0 0 1,0 0-1,0 1 1,-1-1-1,1 0 1,-1 1-1,0-1 1,0 0-1,0 1 1,-1 5 0,-1-5 51,1-1 0,0 0 0,-1 0 0,1 1 0,-1-1 1,0 0-1,0-1 0,0 1 0,0 0 0,-1-1 0,1 1 1,-1-1-1,0 1 0,1-1 0,-1 0 0,0 0 1,0-1-1,0 1 0,-1-1 0,-5 3 0,-2 0 169,1 0 0,-1-1-1,0 0 1,0-1-1,-14 2 1,22-4-218,0 0 0,1 1 0,-1-1 0,1-1 0,-1 1 0,0 0 0,1 0 0,-1-1 0,1 0 0,-1 1-1,1-1 1,-1 0 0,1 0 0,0 0 0,-1-1 0,1 1 0,-3-3 0,4 2-97,0 1-1,0-1 1,0 1 0,1-1 0,-1 1-1,1-1 1,-1 1 0,1-1-1,0 1 1,0-1 0,-1 0-1,1 1 1,0-1 0,1 0 0,-1 1-1,0-1 1,0 1 0,1-1-1,-1 0 1,0 1 0,1-1-1,0 1 1,-1-1 0,1 1-1,0 0 1,0-1 0,0 1 0,0 0-1,1-2 1,11-13-2848,-1 0 0,27-24 0,12-15-8513,-34 35 5448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8.939"/>
    </inkml:context>
    <inkml:brush xml:id="br0">
      <inkml:brushProperty name="width" value="0.025" units="cm"/>
      <inkml:brushProperty name="height" value="0.025" units="cm"/>
    </inkml:brush>
  </inkml:definitions>
  <inkml:trace contextRef="#ctx0" brushRef="#br0">0 98 4292,'0'0'2509,"4"-9"470,1-2-1779,10-20 1226,-7 3 8072,-4 38-9522,1 16-984,-3-8 392,-1-6-223,0 0 1,0 0-1,1 0 1,1 0-1,0 0 1,1 0-1,7 16 1,-10-26-136,0-1 0,0 1-1,0-1 1,0 1 0,1-1 0,-1 0 0,0 0 0,1 0 0,-1 0 0,1 0 0,-1 0 0,1 0-1,-1 0 1,1 0 0,0-1 0,-1 1 0,1-1 0,0 1 0,0-1 0,0 0 0,-1 0-1,1 0 1,0 0 0,0 0 0,0 0 0,-1 0 0,1 0 0,0-1 0,0 1 0,-1-1 0,1 1-1,0-1 1,-1 0 0,1 0 0,0 1 0,-1-1 0,1 0 0,-1-1 0,0 1 0,2-1 0,8-7 219,0-1 1,0 1-1,16-22 1,-21 24-304,13-17 117,-14 17-32,0 0 1,0 0-1,1 1 0,-1 0 0,1 0 1,0 0-1,10-6 0,-15 13-46,0 1-1,0-1 1,-1 1-1,1-1 0,-1 1 1,1-1-1,-1 1 1,1-1-1,-1 1 0,0-1 1,0 1-1,0-1 1,0 1-1,0 0 0,0-1 1,0 3-1,0-3 28,-1 11 50,1-3-54,0 1-1,0-1 1,1 0-1,0 1 1,3 10 0,-4-19 1,0 0 1,1 1 0,-1-1 0,1 0 0,-1 0 0,1 0-1,-1 0 1,1 0 0,0-1 0,-1 1 0,1 0 0,0 0 0,0 0-1,0 0 1,0-1 0,0 1 0,0 0 0,0-1 0,0 1-1,1 0 1,0-1 16,0 0 0,-1 0 0,1 0 0,0 0 0,0 0 0,0 0 0,-1-1 0,1 1 0,0-1 0,0 1 0,-1-1 0,1 0 0,0 1 0,-1-1 0,1 0 0,-1 0 0,3-2 0,15-11 248,-1-1 0,29-31 0,-33 30-262,1 1 0,1 1-1,0 1 1,19-13-1,-34 26-9,-1 0-1,1-1 1,-1 1-1,1-1 0,0 1 1,-1 0-1,1 0 1,-1-1-1,1 1 0,0 0 1,-1 0-1,1 0 1,0 0-1,-1 0 0,1 0 1,0 0-1,-1 0 1,1 0-1,0 0 0,-1 0 1,1 0-1,0 0 1,-1 0-1,1 1 0,-1-1 1,1 0-1,0 1 1,-1-1-1,2 1 0,6 20-169,-7 39-175,-2-46 309,1-2-401,0 23-4069,-3-33 1482,-3-20 232,1-7-4654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9.284"/>
    </inkml:context>
    <inkml:brush xml:id="br0">
      <inkml:brushProperty name="width" value="0.025" units="cm"/>
      <inkml:brushProperty name="height" value="0.025" units="cm"/>
    </inkml:brush>
  </inkml:definitions>
  <inkml:trace contextRef="#ctx0" brushRef="#br0">0 0 14318,'0'0'6950,"61"62"-17039</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39.614"/>
    </inkml:context>
    <inkml:brush xml:id="br0">
      <inkml:brushProperty name="width" value="0.025" units="cm"/>
      <inkml:brushProperty name="height" value="0.025" units="cm"/>
    </inkml:brush>
  </inkml:definitions>
  <inkml:trace contextRef="#ctx0" brushRef="#br0">84 231 17617,'0'0'4729,"-9"7"-4451,3-3-212,1 0 0,-1 1 0,1 0-1,0 0 1,0 0 0,0 1 0,1 0 0,-1 0 0,2 0-1,-1 0 1,1 1 0,-1-1 0,2 1 0,-1 0 0,1 0 0,0 0-1,-1 12 1,2-18-29,1 1 1,-1 0-1,1 0 0,0 0 1,0-1-1,0 1 0,0 0 0,0 0 1,0 0-1,0-1 0,1 1 1,-1 0-1,1 0 0,-1-1 1,1 1-1,0 0 0,-1-1 0,1 1 1,0 0-1,0-1 0,0 1 1,3 2-1,-2-4 45,0 1 0,-1 0 0,1-1 0,0 0 0,0 1 0,0-1 0,0 0 0,0 0 0,0 0 0,0 0 0,0-1 0,0 1 0,0-1 0,0 1 0,0-1 0,-1 1 0,1-1 0,0 0 0,0 0 0,-1 0 0,1 0 0,2-2 0,13-8 179,0-2 0,-1 1 0,-1-2 0,0 0 0,0-1 0,-2-1 0,0 0 0,-1-1 0,0 0 0,-2 0 0,0-2 0,0 1 0,-2-1 0,-1 0 0,0-1 0,-1 0 0,6-40 0,-12 59-260,0-36 82,0 37-88,0-1 1,0 1 0,0-1 0,0 0 0,0 1-1,0-1 1,-1 1 0,1-1 0,0 1-1,0-1 1,0 1 0,0-1 0,-1 1-1,1-1 1,0 1 0,0-1 0,-1 1 0,1-1-1,0 1 1,-1-1 0,1 1 0,-1-1-1,1 1 1,0 0 0,-1-1 0,1 1 0,-1 0-1,1 0 1,-1-1 0,1 1 0,-1 0-1,1 0 1,-1 0 0,1-1 0,-1 1 0,0 0-1,1 0 1,-1 0 0,1 0 0,-1 0-1,1 0 1,-1 0 0,0 0 0,1 0 0,-1 1-1,1-1 1,-1 0 0,1 0 0,-1 0-1,1 1 1,-1-1 0,1 0 0,-1 1 0,1-1-1,-1 0 1,1 1 0,0-1 0,-1 1-1,-3 3-24,0 1-1,0-1 1,0 1-1,1 0 1,0 0-1,0 0 0,1 0 1,-1 0-1,1 1 1,0-1-1,0 1 0,1 0 1,-1 6-1,-2 7 24,1 0 0,-1 35 0,4-47-15,0 1 1,0-1-1,1 1 0,0-1 0,0 1 1,1-1-1,0 0 0,0 0 0,1 0 1,0 0-1,4 9 0,-4-12-169,0-1 1,1 1-1,-1 0 0,1-1 0,0 0 1,0 0-1,0 0 0,0 0 0,0-1 1,1 1-1,-1-1 0,1 0 0,-1-1 0,1 1 1,0-1-1,0 0 0,0 0 0,5 0 1,25 2-3799,2-2-1399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0.317"/>
    </inkml:context>
    <inkml:brush xml:id="br0">
      <inkml:brushProperty name="width" value="0.025" units="cm"/>
      <inkml:brushProperty name="height" value="0.025" units="cm"/>
    </inkml:brush>
  </inkml:definitions>
  <inkml:trace contextRef="#ctx0" brushRef="#br0">1 152 15182,'0'0'577,"9"-11"-369,7-4 1,0 0-1,0 1 1,2 1 0,0 1 0,0 0-1,1 1 1,0 1 0,1 1-1,0 1 1,22-6 0,-36 12-202,0 0 1,0 1 0,1 0 0,-1 0 0,0 0 0,1 1 0,-1 0 0,0 1-1,1-1 1,-1 1 0,12 3 0,-15-2 3,-1-1-1,1 1 1,0 0 0,-1 0 0,1 0-1,-1 0 1,0 0 0,0 1 0,0-1-1,0 1 1,0-1 0,0 1 0,-1 0-1,1 0 1,-1 0 0,0 0 0,0 0-1,0 0 1,0 0 0,-1 0 0,1 0-1,-1 0 1,1 0 0,-1 6 0,-1 11 38,0 0-1,0 0 1,-2 0 0,-1 0 0,0-1 0,-14 35 0,11-32 242,0 0 1,2 0-1,0 0 0,-3 45 1,8-64-268,0 0 0,1 1 0,-1-1 1,1 0-1,-1 0 0,1 0 0,0 0 0,0 0 1,0 0-1,0 0 0,1 0 0,-1 0 0,1 0 1,0 0-1,0-1 0,0 1 0,0-1 1,5 5-1,-2-4-15,0 0 1,0 0-1,0 0 1,0 0 0,1-1-1,-1 0 1,1 0-1,-1 0 1,12 1-1,0-1-383,0-1-1,0 0 1,1-2-1,-1 0 1,0 0-1,24-6 1,27-16-3753,4-10-3507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3.224"/>
    </inkml:context>
    <inkml:brush xml:id="br0">
      <inkml:brushProperty name="width" value="0.025" units="cm"/>
      <inkml:brushProperty name="height" value="0.025" units="cm"/>
    </inkml:brush>
  </inkml:definitions>
  <inkml:trace contextRef="#ctx0" brushRef="#br0">69 37 17649,'-8'8'2946,"1"-2"-2493,2-2-111,1 0 0,-1 0-1,1 0 1,0 1 0,0 0-1,1-1 1,-1 1 0,1 1 0,0-1-1,0 0 1,1 1 0,0-1 0,0 1-1,0 0 1,-1 8 0,4-13-299,-1 1 1,1-1-1,0 0 1,0 1 0,0-1-1,0 0 1,0 0-1,0 0 1,0 0-1,0 0 1,0 0-1,0 0 1,1 0 0,-1 0-1,0 0 1,1-1-1,-1 1 1,1-1-1,-1 1 1,1-1-1,-1 1 1,1-1 0,-1 0-1,1 0 1,-1 0-1,1 0 1,-1 0-1,1 0 1,-1 0-1,3-1 1,54-3 149,-49 1-174,1 0 0,0 0 0,-1-1 0,0 0 1,0-1-1,0 0 0,11-8 0,-16 11-2,-1-1 0,0 1 0,0-1 0,0 0-1,0 0 1,0 0 0,-1 0 0,1 0 0,-1-1 0,0 1-1,0-1 1,0 0 0,0 1 0,-1-1 0,1 0 0,-1 0-1,0 0 1,0 0 0,-1 0 0,1-7 0,-1 9-12,-1 0 1,0 0 0,1 1 0,-1-1-1,0 0 1,0 0 0,0 1-1,0-1 1,0 1 0,-1-1 0,1 1-1,0-1 1,-1 1 0,1 0 0,-1 0-1,1 0 1,-1 0 0,0 0-1,1 0 1,-1 0 0,0 0 0,0 1-1,0-1 1,0 1 0,1-1-1,-1 1 1,0 0 0,0-1 0,-3 1-1,-64-2-883,61 2 368,-18 5-6206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3.649"/>
    </inkml:context>
    <inkml:brush xml:id="br0">
      <inkml:brushProperty name="width" value="0.025" units="cm"/>
      <inkml:brushProperty name="height" value="0.025" units="cm"/>
    </inkml:brush>
  </inkml:definitions>
  <inkml:trace contextRef="#ctx0" brushRef="#br0">88 296 15727,'0'0'2044,"0"-9"113,0-26 43,0 34-2090,0 0 1,0 0-1,0 0 0,0 0 1,0 0-1,0 0 1,-1 0-1,1 0 1,0 0-1,0 0 1,-1 0-1,1 0 1,-1 0-1,1 0 1,-1 0-1,1 0 1,-1 1-1,1-1 1,-1 0-1,0 0 0,1 1 1,-1-1-1,0 0 1,0 1-1,0-1 1,1 1-1,-1-1 1,0 1-1,0-1 1,0 1-1,0 0 1,0-1-1,0 1 1,0 0-1,0 0 1,0-1-1,0 1 1,0 0-1,0 0 0,0 0 1,0 1-1,-2-1 1,1 0-104,-1 1 1,1-1-1,0 1 0,0 0 1,-1 0-1,1 0 1,0 0-1,0 0 0,0 0 1,0 0-1,0 1 1,0-1-1,0 1 0,1-1 1,-3 3-1,0 3-24,1 1 0,0-1 0,0 0 0,1 1 0,-1-1 0,2 1 0,-1 0 0,1 0-1,0 0 1,1 0 0,0-1 0,0 1 0,1 0 0,1 8 0,-2-14 17,1-1-1,-1 0 1,0 0 0,1 0-1,-1 0 1,1 0-1,-1 0 1,1 0 0,-1 0-1,1 0 1,0 0 0,0 0-1,-1 0 1,1-1 0,0 1-1,0 0 1,0 0 0,0-1-1,0 1 1,0 0 0,0-1-1,0 1 1,0-1-1,0 0 1,0 1 0,0-1-1,1 0 1,-1 0 0,0 1-1,0-1 1,0 0 0,0 0-1,1 0 1,-1-1 0,0 1-1,0 0 1,0 0 0,0-1-1,0 1 1,2-1-1,1-1 25,1 0 0,-1 0-1,1 0 1,-1 0-1,0-1 1,0 0-1,0 0 1,5-5-1,13-17 206,0-1-1,-2-1 1,-1-1-1,-1-1 1,-1 0-1,-2-1 1,-1-1-1,-1 0 1,10-40-1,-19 42 125,-4 29-352,0 0 0,0 0-1,0 0 1,0-1 0,0 1-1,1 0 1,-1 0 0,0 0 0,0 0-1,0 0 1,0 0 0,0-1 0,0 1-1,0 0 1,-1 0 0,1 0-1,0 0 1,0 0 0,0-1 0,0 1-1,0 0 1,0 0 0,0 0-1,0 0 1,0 0 0,0 0 0,0-1-1,0 1 1,0 0 0,-1 0 0,1 0-1,0 0 1,0 0 0,0 0-1,0 0 1,0 0 0,0 0 0,-1 0-1,1 0 1,0 0 0,0 0-1,0-1 1,0 1 0,0 0 0,0 0-1,-1 0 1,1 0 0,0 0-1,0 0 1,0 0 0,0 1 0,0-1-1,-1 0 1,1 0 0,0 0 0,0 0-1,0 0 1,0 0 0,0 0-1,0 0 1,-1 0 0,1 0 0,0 0-1,0 1 1,-3 2-36,1 0 0,-1 1 0,1 0 0,0-1 0,0 1 0,0 0 1,0 0-1,-1 6 0,-4 22 10,0-1 1,3 2-1,0-1 1,2 58-1,2-87 21,-1-1 1,1 1-1,0 0 0,1-1 1,-1 1-1,0 0 0,1-1 1,0 1-1,-1-1 0,1 1 1,0-1-1,0 1 0,0-1 1,1 1-1,-1-1 0,1 0 1,-1 0-1,1 0 0,0 0 1,0 0-1,2 3 0,-2-5 13,1 1 0,-1 0 0,0-1 0,1 1 0,-1-1 0,1 1 0,-1-1 0,0 0 0,1 0 0,-1 0 0,1-1 0,-1 1 0,0-1 0,1 1 0,-1-1 0,0 0 0,0 1 0,1-1 0,-1 0 0,0-1 0,0 1 0,0 0 0,0-1 0,2-1 0,9-7 5,0-1 1,-1 0-1,-1 0 0,1-2 0,-2 1 0,0-1 1,-1-1-1,0 1 0,-1-2 0,0 1 1,-1-1-1,-1 0 0,0-1 0,3-16 1,-21 78-958,6-27 900,0 1 0,2 0 0,0-1-1,-1 28 1,5-46 45,1 0 1,-1-1-1,0 1 0,0 0 1,0-1-1,0 1 0,1 0 0,-1-1 1,0 1-1,0-1 0,1 1 1,-1 0-1,1-1 0,-1 1 0,0-1 1,1 1-1,-1-1 0,1 1 1,-1-1-1,1 0 0,-1 1 0,1-1 1,0 0-1,-1 1 0,1-1 1,-1 0-1,1 0 0,0 1 0,-1-1 1,1 0-1,0 0 0,-1 0 1,1 0-1,0 0 0,-1 0 0,1 0 1,0 0-1,-1 0 0,1 0 1,0 0-1,-1-1 0,1 1 0,0 0 1,-1 0-1,1-1 0,-1 1 0,1 0 1,-1-1-1,1 1 0,-1-1 1,2 1-1,33-21 306,-11 2-201,-1-1-1,33-37 1,-48 49-89,-1-1 1,0 0-1,-1 0 1,0 0-1,0-1 1,-1 0-1,-1 0 1,1 0-1,-2-1 1,5-17-1,-31 64-482,19-27 449,0 0 0,1 0 0,0 1 1,1-1-1,0 1 0,0-1 0,1 1 0,0 14 1,1-23 4,1 1 0,-1-1 1,1 0-1,-1 0 0,1 1 1,0-1-1,0 0 1,0 0-1,0 0 0,0 0 1,0 0-1,0 0 1,0 0-1,0-1 0,0 1 1,0 0-1,0 0 1,1-1-1,-1 1 0,0-1 1,0 1-1,1-1 0,-1 0 1,1 0-1,-1 1 1,0-1-1,3 0 0,46 4-1441,-39-4 390,24 1-3243,-12-1-4980,-23 0 9147,8 0-11420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4.036"/>
    </inkml:context>
    <inkml:brush xml:id="br0">
      <inkml:brushProperty name="width" value="0.025" units="cm"/>
      <inkml:brushProperty name="height" value="0.025" units="cm"/>
    </inkml:brush>
  </inkml:definitions>
  <inkml:trace contextRef="#ctx0" brushRef="#br0">0 0 13869,'0'0'9609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4.381"/>
    </inkml:context>
    <inkml:brush xml:id="br0">
      <inkml:brushProperty name="width" value="0.025" units="cm"/>
      <inkml:brushProperty name="height" value="0.025" units="cm"/>
    </inkml:brush>
  </inkml:definitions>
  <inkml:trace contextRef="#ctx0" brushRef="#br0">24 194 8296,'0'0'12855,"-3"8"-12540,-2 10-304,0 0 1,2 0-1,0 0 1,0 1-1,2-1 1,1 1-1,0 0 1,1-1-1,1 1 1,1-1-1,0 0 1,12 34-1,-14-49-14,0-1 1,0 0-1,0 0 0,0 1 0,0-1 1,0 0-1,1 0 0,-1 0 0,1 0 0,0-1 1,0 1-1,-1 0 0,1-1 0,0 1 1,0-1-1,0 1 0,1-1 0,-1 0 1,0 0-1,4 1 0,-4-2 35,1 0 0,-1 0 1,0 0-1,1 0 0,-1-1 0,0 1 1,1-1-1,-1 1 0,0-1 0,0 0 0,1 0 1,-1 0-1,0 0 0,0-1 0,0 1 1,0 0-1,2-3 0,6-5 217,-1-1 1,1-1-1,-2 1 0,1-2 1,10-20-1,4-7 219,26-69 1,-41 89-291,-2 0 0,-1 0 0,0 0 0,-1-1 0,-1 0 0,0-23 0,2 84-316,3-1-1,15 54 0,-21-88 145,-1 0 0,1-1 0,1 1 0,-1-1 1,1 0-1,0 0 0,0 0 0,0 0 0,1 0 0,0-1 0,0 1 0,0-1 0,9 7 0,-11-10 3,0 0-1,1 1 0,-1-1 0,0-1 0,1 1 0,-1 0 1,1-1-1,-1 1 0,1-1 0,-1 1 0,1-1 0,-1 0 1,1 0-1,-1-1 0,1 1 0,-1 0 0,1-1 0,-1 1 1,1-1-1,-1 0 0,1 0 0,-1 0 0,0 0 0,0 0 1,1-1-1,-1 1 0,0-1 0,0 1 0,0-1 0,-1 0 1,1 0-1,0 1 0,1-4 0,8-8 153,0 0-1,-2 0 1,0-1 0,0 0 0,-1 0-1,-1-1 1,0 0 0,-1 0-1,-1-1 1,0 0 0,-2 0 0,1 0-1,-2 0 1,0-1 0,-1 1-1,-1-1 1,0 1 0,-4-23 0,4 38-242,0 0 1,0-1 0,0 1-1,0 0 1,-1-1-1,1 1 1,0 0 0,-1 0-1,1-1 1,-1 1 0,0 0-1,1 0 1,-1 0 0,0 0-1,1 0 1,-1 0-1,0 0 1,0 0 0,0 0-1,0 0 1,0 0 0,0 0-1,0 1 1,0-1 0,-1 0-1,1 1 1,0-1-1,0 1 1,-2-1 0,1 1-203,1 0 0,0 1 0,0-1 0,-1 0 0,1 1 0,0-1 0,0 1 0,-1 0 0,1-1 0,0 1 0,0 0 0,0 0 0,0-1 0,0 1 0,0 0 0,0 0 0,0 0 0,1 0 0,-1 0 0,0 1 0,1-1 0,-1 0 0,0 0 0,1 0-1,0 1 1,-1-1 0,0 3 0,-5 19-5930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4.775"/>
    </inkml:context>
    <inkml:brush xml:id="br0">
      <inkml:brushProperty name="width" value="0.025" units="cm"/>
      <inkml:brushProperty name="height" value="0.025" units="cm"/>
    </inkml:brush>
  </inkml:definitions>
  <inkml:trace contextRef="#ctx0" brushRef="#br0">0 119 2787,'0'0'8867,"9"0"-4906,-2-1-3397,-1 0 1,1 0-1,-1-1 1,0 1-1,0-1 1,0-1-1,0 1 1,0-1-1,0 0 1,5-4-1,-8 5-377,0-1 0,-1 1 0,1 0 0,0-1 0,-1 0 0,0 0 0,1 1 1,-1-1-1,0 0 0,-1-1 0,1 1 0,-1 0 0,1-1 0,-1 1 0,0 0 0,0-1 0,0 0 0,-1 1 0,1-1 0,-1 1 0,0-1 0,0-6 0,0 9-163,-1 0 1,1 1-1,0-1 1,0 1-1,0-1 0,0 1 1,-1-1-1,1 1 1,0-1-1,-1 1 1,1-1-1,0 1 0,-1-1 1,1 1-1,0 0 1,-1-1-1,1 1 0,-1 0 1,1-1-1,-1 1 1,1 0-1,-1-1 0,1 1 1,-1 0-1,1 0 1,-1 0-1,1-1 0,-1 1 1,1 0-1,-1 0 1,0 0-1,1 0 0,-1 0 1,1 0-1,-1 0 1,1 0-1,-1 0 0,0 0 1,1 1-1,-1-1 1,1 0-1,-1 0 0,1 0 1,-1 1-1,1-1 1,-1 0-1,1 1 1,-1 0-1,-26 17-120,23-12 85,0 0 0,0 0 1,1 0-1,0 0 0,0 1 1,0-1-1,1 1 0,0 0 1,0 0-1,1 0 0,-1 0 1,2 0-1,-1 0 0,1 0 1,0 0-1,0 0 0,2 9 1,-1-14 10,0-1 0,0 1 0,0-1 1,0 1-1,0-1 0,0 0 0,0 1 1,0-1-1,0 0 0,1 0 0,-1 1 1,0-1-1,1 0 0,-1-1 1,1 1-1,-1 0 0,1 0 0,0-1 1,-1 1-1,1 0 0,0-1 0,-1 0 1,1 1-1,0-1 0,0 0 0,-1 0 1,1 0-1,0 0 0,0 0 0,-1-1 1,1 1-1,0 0 0,-1-1 1,3 0-1,4-1 21,-1 1-1,1-2 1,-1 1 0,1-1 0,-1 0 0,10-6-1,1-5-15,-1 0 0,0-1 0,17-21 1,-16 18-163,37-33 0,-54 51 140,0-1 0,-1 1 0,1 0 0,-1-1 0,1 1 1,0-1-1,0 1 0,-1 0 0,1-1 0,0 1 0,0 0 0,-1 0 0,1 0 1,0 0-1,0 0 0,-1 0 0,1 0 0,0 0 0,0 0 0,0 0 0,-1 0 1,1 0-1,0 0 0,0 1 0,-1-1 0,1 0 0,0 1 0,-1-1 0,1 0 1,0 1-1,-1-1 0,1 1 0,0-1 0,-1 1 0,1-1 0,-1 1 0,1-1 1,-1 1-1,1 0 0,-1-1 0,0 1 0,1 0 0,-1-1 0,0 1 1,1 0-1,-1 0 0,0-1 0,0 1 0,0 0 0,1 0 0,-1 1 0,7 47-94,-7-45 128,1 0-110,-1-1 0,0 1 0,1 0-1,0-1 1,0 1 0,0-1 0,0 1 0,1-1-1,-1 0 1,3 4 0,-4-6 26,1-1 0,-1 1-1,1-1 1,-1 1 0,1-1 0,-1 1-1,1-1 1,-1 1 0,1-1 0,0 0 0,-1 1-1,1-1 1,-1 0 0,1 0 0,0 0-1,-1 1 1,1-1 0,0 0 0,-1 0 0,1 0-1,0 0 1,-1 0 0,2 0 0,0-1-83,-1 1 1,1-1 0,0 0-1,-1 0 1,1 1-1,0-1 1,-1 0 0,1-1-1,-1 1 1,0 0 0,1 0-1,1-3 1,43-51-4784,-18 20-42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5.118"/>
    </inkml:context>
    <inkml:brush xml:id="br0">
      <inkml:brushProperty name="width" value="0.025" units="cm"/>
      <inkml:brushProperty name="height" value="0.025" units="cm"/>
    </inkml:brush>
  </inkml:definitions>
  <inkml:trace contextRef="#ctx0" brushRef="#br0">93 175 7719,'0'0'6321,"-4"7"-2531,-17 29-1313,-25 48 1176,42-77-3461,1 1 1,0-1 0,0 1-1,1 0 1,0 0-1,0 0 1,1 0 0,0 0-1,1 9 1,0-17-196,0 1 0,0-1 0,0 1-1,0-1 1,0 1 0,0-1 0,1 0 0,-1 1 0,0-1 0,0 1 0,0-1 0,1 0 0,-1 1 0,0-1-1,1 0 1,-1 1 0,0-1 0,1 0 0,-1 1 0,0-1 0,1 0 0,-1 0 0,1 1 0,-1-1 0,1 0-1,-1 0 1,0 0 0,1 0 0,-1 0 0,1 1 0,-1-1 0,1 0 0,-1 0 0,1 0 0,-1 0 0,1 0-1,-1-1 1,0 1 0,1 0 0,-1 0 0,1 0 0,-1 0 0,1-1 0,21-8-69,-13 2-8,0-1 1,0 1-1,-1-1 1,0-1 0,0 0-1,-1 0 1,0 0 0,-1-1-1,0 0 1,7-18-1,-1 2 5,-2-1 0,-1 0-1,7-35 1,-12 45 300,-1 0 0,0 0 0,-2-1 1,1 1-1,-3-21 0,1 37-217,0 1 1,0 0-1,0 0 1,0-1-1,0 1 1,1 0-1,-1 0 1,0 0-1,0-1 0,-1 1 1,1 0-1,0 0 1,0-1-1,0 1 1,0 0-1,0 0 1,0-1-1,0 1 1,0 0-1,0 0 1,0 0-1,-1-1 1,1 1-1,0 0 1,0 0-1,0 0 0,0 0 1,-1-1-1,1 1 1,0 0-1,0 0 1,0 0-1,-1 0 1,1 0-1,0 0 1,0 0-1,0-1 1,-1 1-1,1 0 1,0 0-1,0 0 0,-1 0 1,1 0-1,0 0 1,0 0-1,0 0 1,-1 0-1,1 0 1,-11 12 107,-5 16-71,10-8 59,0 1-1,1-1 1,1 1-1,1 0 0,1 0 1,1 0-1,2 32 1,-1-51-97,0 1-1,1-1 1,-1 0 0,1 0 0,0 1-1,-1-1 1,1 0 0,0 0-1,0 0 1,1 0 0,-1 0 0,0 0-1,0 0 1,1-1 0,0 1 0,-1 0-1,1-1 1,0 1 0,-1-1 0,1 1-1,0-1 1,0 0 0,0 0 0,0 0-1,1 0 1,2 1 0,-1-1-326,0 0 0,1 0 0,-1-1 1,1 0-1,-1 1 0,1-1 0,-1-1 0,1 1 0,-1 0 1,1-1-1,-1 0 0,1 0 0,5-3 0,18-12-5809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5.762"/>
    </inkml:context>
    <inkml:brush xml:id="br0">
      <inkml:brushProperty name="width" value="0.025" units="cm"/>
      <inkml:brushProperty name="height" value="0.025" units="cm"/>
    </inkml:brush>
  </inkml:definitions>
  <inkml:trace contextRef="#ctx0" brushRef="#br0">0 197 11723,'0'0'7954,"11"-1"-6496,0-1-1060,0 0 0,0 0 0,-1-1 0,1-1 0,-1 0 1,0 0-1,0-1 0,0 0 0,-1 0 0,0-1 0,14-12 1,27-36 401,-48 50-780,1 1-1,-1-1 0,1 1 0,-1-1 1,0 0-1,0 0 0,-1 0 0,1 0 0,-1 0 1,0 0-1,0 0 0,-1 0 0,1-1 0,-1-6 1,0 10-17,-1 0 1,1 0-1,-1 0 1,1 0 0,-1 0-1,0 0 1,1 0-1,-1 1 1,0-1-1,0 0 1,0 0 0,1 1-1,-1-1 1,0 1-1,0-1 1,0 1 0,0-1-1,0 1 1,0-1-1,0 1 1,-1 0 0,1 0-1,0 0 1,0-1-1,0 1 1,0 0 0,0 0-1,0 0 1,0 1-1,0-1 1,0 0-1,-1 0 1,1 1 0,0-1-1,0 0 1,0 1-1,0-1 1,-1 2 0,-41 16-64,32-11 47,1 0-1,1 2 1,0-1 0,0 1 0,0 0 0,1 1 0,1 0 0,0 0 0,0 0 0,1 1-1,0 0 1,1 1 0,0-1 0,1 1 0,0 0 0,1 0 0,0 0 0,1 0 0,0 1 0,1-1-1,1 15 1,0-26 9,1 1 0,-1-1-1,1 0 1,-1 0 0,1 1-1,-1-1 1,1 0 0,0 0-1,0 0 1,0 0 0,0 0-1,0 0 1,0 0 0,0 0-1,0 0 1,0-1 0,0 1-1,0 0 1,0-1-1,1 1 1,-1-1 0,0 1-1,0-1 1,1 1 0,-1-1-1,0 0 1,1 0 0,-1 0-1,0 0 1,1 0 0,1 0-1,45-3-213,-30-2-929,-1 0 0,1-1 0,-1-1 1,-1-1-1,20-11 0,-33 17 687,36-20-6848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6.278"/>
    </inkml:context>
    <inkml:brush xml:id="br0">
      <inkml:brushProperty name="width" value="0.025" units="cm"/>
      <inkml:brushProperty name="height" value="0.025" units="cm"/>
    </inkml:brush>
  </inkml:definitions>
  <inkml:trace contextRef="#ctx0" brushRef="#br0">16 15 17072,'0'0'2488,"0"13"-759,0 218 4311,19 12-4761,-17-227-1429,3 29 736,-5-45-569,0 0-1,-1 0 1,1 0 0,0 0 0,0 0 0,0 0-1,0 0 1,0 0 0,0 0 0,0 0-1,0 0 1,0 0 0,0 0 0,0 0 0,0 1-1,0-1 1,-1 0 0,1 0 0,0 0 0,0 0-1,0 0 1,0 0 0,0 0 0,0 0-1,0 0 1,0 0 0,0 0 0,0 0 0,-7-26 326,-5-33-627,3 0 0,2 0 0,3 0 0,3-1 0,7-64 1,-6 119 270,0 0 0,1 0 0,0 0 1,0-1-1,0 1 0,1 0 0,0 0 1,0 1-1,0-1 0,1 0 1,-1 1-1,1-1 0,0 1 0,0 0 1,1 0-1,-1 0 0,1 0 0,0 0 1,0 1-1,0 0 0,0 0 0,1 0 1,-1 0-1,1 1 0,0 0 0,0 0 1,0 0-1,0 0 0,0 1 0,0 0 1,0 0-1,0 0 0,1 1 1,-1 0-1,0 0 0,0 0 0,1 1 1,-1-1-1,0 1 0,0 0 0,0 1 1,0-1-1,8 4 0,-10-3 6,1-1-1,-1 0 0,0 1 1,0-1-1,0 1 1,0 0-1,0 0 1,0 0-1,-1 1 1,1-1-1,-1 0 0,1 1 1,-1 0-1,0 0 1,0-1-1,0 1 1,-1 1-1,1-1 0,0 0 1,-1 0-1,0 0 1,0 1-1,0-1 1,0 1-1,-1-1 1,1 0-1,-1 1 0,0-1 1,-1 8-1,0-5 76,0 0 0,0-1 0,0 1 1,-1 0-1,0-1 0,-1 0 0,1 1 0,-1-1 0,0 0 0,0 0 0,0 0 0,-1 0 0,0-1 0,0 0 0,0 0 0,0 0 0,-7 5 0,-50 25 726,58-32-856,-1-1 1,0 1-1,0-1 1,0 0-1,0 0 0,0 0 1,0-1-1,0 1 0,0-1 1,0 0-1,0 0 1,0 0-1,0-1 0,0 1 1,-5-2-1,9 1-142,-1 1 0,0-1-1,1 1 1,-1-1 0,1 0 0,-1 1-1,0-1 1,1 1 0,0-1 0,-1 0-1,1 0 1,-1 1 0,1-1 0,0 0-1,-1 0 1,1 1 0,0-1 0,0 0-1,0 0 1,0 0 0,0 0 0,0 1-1,0-1 1,0 0 0,0 0 0,0-1-1,0 1-216,0-19-5948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6.918"/>
    </inkml:context>
    <inkml:brush xml:id="br0">
      <inkml:brushProperty name="width" value="0.025" units="cm"/>
      <inkml:brushProperty name="height" value="0.025" units="cm"/>
    </inkml:brush>
  </inkml:definitions>
  <inkml:trace contextRef="#ctx0" brushRef="#br0">16 131 15663,'0'0'5733,"-3"11"-4644,3-9-1042,-4 9 293,2 0-1,-1 0 0,2 0 1,-2 19-1,3-28-281,0 0-1,0 0 0,0 0 0,1 0 1,-1-1-1,0 1 0,1 0 1,-1 0-1,1-1 0,0 1 1,0 0-1,-1-1 0,1 1 0,0 0 1,0-1-1,0 1 0,3 1 1,-2-2-29,-1 0 1,1 0-1,0-1 1,0 1-1,0-1 1,0 1-1,-1-1 1,1 0-1,0 0 1,0 0-1,0 0 1,0 0-1,0 0 1,0 0-1,0-1 1,-1 1-1,1-1 1,0 1-1,0-1 1,0 0-1,-1 1 1,3-2-1,9-6 105,0 1 0,-1-2 0,0 0-1,0 0 1,-1-1 0,-1 0 0,17-20 0,-15 16-124,0 1 0,1 0 0,0 1 0,27-18 0,-39 30-12,0-1-1,0 0 1,0 1-1,0-1 0,0 0 1,0 1-1,0 0 1,0-1-1,1 1 0,-1 0 1,0-1-1,0 1 1,0 0-1,1 0 1,-1 0-1,0 0 0,0 0 1,1 0-1,-1 0 1,0 1-1,0-1 0,0 0 1,1 1-1,-1-1 1,0 1-1,0-1 1,0 1-1,0-1 0,0 1 1,0 0-1,0 0 1,0-1-1,0 1 0,0 0 1,0 0-1,-1 0 1,1 0-1,0 0 1,0 0-1,-1 0 0,1 0 1,-1 1-1,1-1 1,-1 2-1,4 8 67,-1 0 0,0 0 0,0 0 0,0 15-1,2 5 55,-5-30-114,0 0 1,0 0 0,1 0 0,-1 0 0,0 0-1,1 0 1,-1 0 0,1 0 0,-1 0 0,1 0-1,-1 0 1,1 0 0,-1-1 0,1 1 0,0 0 0,0 0-1,-1-1 1,1 1 0,0 0 0,0-1 0,0 1-1,0-1 1,0 1 0,0-1 0,0 0 0,0 1-1,1-1 1,0 0 8,0 0 1,0 0-1,0-1 0,-1 1 0,1-1 1,0 1-1,0-1 0,-1 0 0,1 0 0,0 0 1,-1 0-1,1 0 0,-1 0 0,2-1 1,6-7 22,0 1 1,-1-1 0,12-16 0,-13 15-80,29-42-2193,-5-3-4667,-18 21 267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7.601"/>
    </inkml:context>
    <inkml:brush xml:id="br0">
      <inkml:brushProperty name="width" value="0.025" units="cm"/>
      <inkml:brushProperty name="height" value="0.025" units="cm"/>
    </inkml:brush>
  </inkml:definitions>
  <inkml:trace contextRef="#ctx0" brushRef="#br0">48 66 11082,'0'0'5488,"-3"9"-3630,-7 18-1417,1 1-1,2 0 0,1 0 1,1 1-1,1-1 1,2 1-1,1 0 0,1 0 1,4 29-1,-4-56-451,0 1-1,0-1 1,0 0 0,1 0-1,-1 0 1,1 0 0,0 0-1,0 0 1,-1 0-1,1 0 1,1 0 0,-1 0-1,0 0 1,0 0-1,1-1 1,-1 1 0,1 0-1,-1-1 1,1 1-1,0-1 1,-1 0 0,4 2-1,-3-2 12,-1-1 1,1 0-1,0 0 0,-1 1 0,1-1 0,-1 0 0,1-1 1,-1 1-1,1 0 0,-1 0 0,1-1 0,-1 1 1,1-1-1,-1 1 0,1-1 0,-1 1 0,1-1 0,-1 0 1,0 0-1,1 0 0,-1 0 0,0 0 0,0 0 0,0 0 1,0 0-1,0 0 0,0-1 0,0 1 0,0 0 1,0-1-1,-1 1 0,2-2 0,10-25-129,0-1 0,9-38 0,-9 32-112,-9 28 88,-2 10-27,-2 36 378,-1-26-105,2 0 0,-1 0 0,2 1 0,0-1 0,0 0 0,6 19 0,-7-31-87,1 0 1,-1 0-1,1 0 1,-1 1 0,1-1-1,0 0 1,-1 0-1,1 0 1,0 0-1,0 0 1,0 0-1,0 0 1,0 0-1,0 0 1,0-1-1,0 1 1,0 0-1,0 0 1,0-1-1,0 1 1,1-1 0,-1 1-1,0-1 1,0 0-1,1 1 1,-1-1-1,0 0 1,1 0-1,-1 0 1,0 0-1,0 0 1,1 0-1,-1 0 1,0-1-1,1 1 1,-1 0-1,0-1 1,0 1 0,1-1-1,-1 1 1,0-1-1,1-1 1,4 0 32,-1-1 0,0-1 1,-1 1-1,1-1 1,0 1-1,-1-1 0,0-1 1,4-4-1,9-15 36,-1 0-1,-1 0 0,-1-2 0,-2 0 1,0 0-1,-2-1 0,-1 0 1,-1-1-1,-1 0 0,-2 0 1,-1-1-1,1-30 0,-6 74 5,-1-1-1,-1 0 1,0-1-1,-8 25 1,-6 23 46,14-46-9,1 1 0,1-1 0,0 1 0,1-1 0,1 1 0,3 16 0,-4-28-175,1 0-1,0 1 1,0-1 0,0 0-1,1 1 1,-1-1 0,1 0-1,0 0 1,0 0-1,1 0 1,-1-1 0,1 1-1,0-1 1,0 1 0,0-1-1,0 0 1,1 0 0,-1 0-1,1-1 1,-1 1 0,1-1-1,0 0 1,0 0 0,0 0-1,7 1 1,-40-38-2151,2 11 2661,-56-38 0,83 62-372,-1 0 1,1-1-1,0 1 1,-1 0-1,1 0 0,0 0 1,-1 0-1,1-1 1,0 1-1,0 0 0,-1 0 1,1-1-1,0 1 1,0 0-1,-1 0 0,1-1 1,0 1-1,0 0 1,-1-1-1,1 1 0,0 0 1,0-1-1,0 1 1,0 0-1,0-1 0,0 1 1,0 0-1,0-1 1,0 1-1,0-1 1,0 1-1,0-1 0,12-4 549,26 4-1602,-32 1 942,77 0-6614,-58 0 742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47.950"/>
    </inkml:context>
    <inkml:brush xml:id="br0">
      <inkml:brushProperty name="width" value="0.025" units="cm"/>
      <inkml:brushProperty name="height" value="0.025" units="cm"/>
    </inkml:brush>
  </inkml:definitions>
  <inkml:trace contextRef="#ctx0" brushRef="#br0">0 141 8104,'0'0'7991,"8"-1"-5765,7-2-1659,0-1 0,-1 0 1,0-1-1,0 0 0,14-8 0,-19 9-289,-1-1 1,0 0-1,0 0 0,-1-1 1,1 0-1,-1 0 1,0 0-1,-1-1 0,0 0 1,7-10-1,-12 16-156,-1 0 0,1 0 0,0 0 0,0 0 0,-1 0-1,1 0 1,0 0 0,-1-1 0,1 1 0,-1 0 0,1-1 0,-1 1 0,0 0-1,0 0 1,0-1 0,0 1 0,0 0 0,0-1 0,0 1 0,0 0 0,0-2 0,-1 2-72,0 1 0,0-1 0,1 1 0,-1 0 0,0-1 1,0 1-1,0 0 0,0 0 0,1 0 0,-1-1 1,0 1-1,0 0 0,0 0 0,0 0 0,0 0 1,1 1-1,-1-1 0,0 0 0,0 0 0,0 0 0,0 1 1,1-1-1,-2 1 0,-5 2-34,-1 0 0,1 0 0,0 1 0,0 0 0,-10 8 1,11-6-30,0 0 1,0 0-1,0 1 1,1 0 0,0 0-1,0 1 1,1-1 0,0 1-1,0 0 1,1 0 0,0 0-1,0 0 1,1 1-1,0-1 1,1 1 0,-1 0-1,2-1 1,-1 10 0,1-16-7,1-1 1,-1 0 0,0 1 0,0-1 0,1 0-1,-1 0 1,0 0 0,1 1 0,0-1 0,-1 0-1,1 0 1,0 0 0,-1 0 0,1 0 0,0 0-1,0 0 1,0 0 0,0 0 0,0 0 0,0-1-1,0 1 1,0 0 0,1 0 0,2 1-125,-1-1 0,1 0 1,0 0-1,-1 0 0,1 0 1,0 0-1,0-1 0,4 0 1,1 0-790,0 0 0,1-1 1,-1 0-1,0-1 0,0 0 1,12-4-1,14-13-5170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4.458"/>
    </inkml:context>
    <inkml:brush xml:id="br0">
      <inkml:brushProperty name="width" value="0.025" units="cm"/>
      <inkml:brushProperty name="height" value="0.025" units="cm"/>
    </inkml:brush>
  </inkml:definitions>
  <inkml:trace contextRef="#ctx0" brushRef="#br0">15 31 3043,'0'0'20633,"5"11"-19630,6 20-606,-1-1 0,-1 2-1,-2-1 1,-1 1 0,1 43 0,0 178-229,-7-229-112,-4 11 71,1-33 100,2-20 103,6-73-518,5 0-1,3 1 1,34-121 0,-46 211 183,19-59-95,-19 56 92,0 1-1,0 0 1,1 0-1,-1 0 1,1 0 0,-1 0-1,1 0 1,0 1-1,-1-1 1,4-2-1,-4 4-2,0-1-1,0 1 1,-1 0-1,1-1 0,0 1 1,0 0-1,0 0 1,0 0-1,0 0 0,0 0 1,0 0-1,-1 0 1,1 0-1,0 0 1,0 0-1,0 0 0,0 0 1,0 1-1,0-1 1,0 0-1,-1 1 0,1-1 1,0 1-1,0-1 1,-1 1-1,1-1 0,0 1 1,0 0-1,1 1 1,-1-1-1,1 1 0,-1 0 1,0 0-1,0 0 1,0 0-1,0 0 1,0 1-1,-1-1 0,1 0 1,0 0-1,-1 0 1,0 1-1,1-1 0,-1 0 1,0 1-1,0-1 1,0 0-1,-1 0 0,1 1 1,-1-1-1,1 0 1,-1 0-1,0 1 1,1-1-1,-1 0 0,-2 3 1,-1 4 19,0-1 1,-1 0 0,0 0 0,0 0-1,-10 11 1,-5 1 34,0 0-1,-2-2 1,0 0 0,-1-1 0,-46 24-1,132-66-9816,-26 10 2396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0.681"/>
    </inkml:context>
    <inkml:brush xml:id="br0">
      <inkml:brushProperty name="width" value="0.025" units="cm"/>
      <inkml:brushProperty name="height" value="0.025" units="cm"/>
    </inkml:brush>
  </inkml:definitions>
  <inkml:trace contextRef="#ctx0" brushRef="#br0">1 120 5765,'1'-60'4772,"0"1"5441,1 103-9378,3 0 0,12 49 0,-12-68-649,-6-24-180,1 1 1,0-1-1,0 1 1,1-1-1,-1 1 0,0-1 1,0 1-1,1-1 1,-1 1-1,1-1 0,-1 0 1,1 1-1,0-1 1,0 0-1,-1 1 1,1-1-1,0 0 0,0 0 1,0 0-1,0 0 1,0 0-1,1 0 0,-1 0 1,0 0-1,0 0 1,0-1-1,1 1 1,-1 0-1,1-1 0,-1 1 1,2 0-1,0-2 69,0 0 0,-1 0 0,1 0 0,-1 0 0,1 0 0,-1-1 0,1 1-1,-1-1 1,0 1 0,0-1 0,0 0 0,0 0 0,0 0 0,0 0 0,0 0 0,1-3 0,30-43 493,-25 36-532,0 0-1,1 0 1,0 0-1,0 1 0,1 1 1,15-13-1,-25 23-38,1-1 0,-1 1-1,1 0 1,-1 0-1,1 0 1,-1-1 0,1 1-1,-1 0 1,0 0-1,1 0 1,0 0 0,-1 0-1,1 0 1,-1-1-1,1 1 1,-1 1 0,1-1-1,-1 0 1,1 0-1,-1 0 1,1 0 0,-1 0-1,1 0 1,-1 0-1,1 1 1,-1-1 0,0 0-1,1 0 1,-1 1-1,1-1 1,-1 0 0,1 1-1,-1-1 1,0 1-1,1-1 1,-1 0 0,0 1-1,0-1 1,1 1-1,-1-1 1,0 1 0,0-1-1,1 1 1,-1-1-1,0 1 1,0-1 0,0 1-1,0-1 1,0 1-1,0 0 1,5 33 71,-5-28-21,4 76 91,-4-82-136,0 1-1,0-1 0,0 0 0,0 0 0,0 1 0,0-1 1,0 0-1,0 0 0,0 1 0,1-1 0,-1 0 0,0 0 0,0 1 1,0-1-1,0 0 0,0 0 0,0 0 0,1 1 0,-1-1 1,0 0-1,0 0 0,0 0 0,1 1 0,-1-1 0,0 0 0,0 0 1,0 0-1,1 0 0,-1 0 0,0 0 0,0 0 0,1 1 1,-1-1-1,0 0 0,0 0 0,1 0 0,-1 0 0,0 0 1,0 0-1,1 0 0,11-8 130,6-13 320,7-18 153,-13 19-518,1 1 1,1 0-1,1 0 1,33-31-1,-48 49-93,1 1-1,0-1 1,-1 0-1,1 0 1,0 1-1,0-1 1,-1 1-1,1-1 1,0 1-1,0-1 1,0 1-1,0-1 1,0 1-1,0 0 1,0 0 0,0-1-1,0 1 1,0 0-1,0 0 1,0 0-1,0 0 1,0 0-1,0 0 1,0 1-1,0-1 1,0 0-1,0 0 1,0 1-1,1 0 1,0 0 8,-1 1 0,1-1 0,-1 1 0,0 0 0,0 0 0,0 0 0,0-1 0,0 1 0,0 0 0,0 0 0,-1 0 0,1 0 0,0 4 0,1 10 68,0 0 1,-1 30-1,-1-40-67,-1 14-525,-5-55-12887,4 5 5146</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1.062"/>
    </inkml:context>
    <inkml:brush xml:id="br0">
      <inkml:brushProperty name="width" value="0.025" units="cm"/>
      <inkml:brushProperty name="height" value="0.025" units="cm"/>
    </inkml:brush>
  </inkml:definitions>
  <inkml:trace contextRef="#ctx0" brushRef="#br0">1 0 11851,'0'0'9898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2.276"/>
    </inkml:context>
    <inkml:brush xml:id="br0">
      <inkml:brushProperty name="width" value="0.025" units="cm"/>
      <inkml:brushProperty name="height" value="0.025" units="cm"/>
    </inkml:brush>
  </inkml:definitions>
  <inkml:trace contextRef="#ctx0" brushRef="#br0">4 0 13549,'0'8'3827,"-1"69"-1269,-2-23-1024,4 0 1,1-1-1,3 1 0,13 59 0,-18-111-1529,11 29 33,-11-30-33,1 0 1,-1 0-1,1 0 1,-1 0-1,1 0 1,0 0 0,-1 0-1,1 0 1,0 0-1,0-1 1,0 1-1,-1 0 1,1 0-1,0-1 1,0 1-1,0-1 1,0 1 0,0-1-1,0 1 1,1-1-1,-1 1 1,0-1-1,2 0 1,-3 0 10,1 0 0,0 0 0,-1-1 0,1 1 0,-1-1 0,1 1 0,-1 0 0,1-1 0,-1 1 0,1-1 0,-1 1 0,1-1 0,-1 1 1,0-1-1,1 0 0,-1 1 0,0-1 0,1 1 0,-1-1 0,0 0 0,0 1 0,0-1 0,0 0 0,0 1 0,1-1 0,-1 0 0,0 1 0,0-1 0,-1-1 0,1-27-89,0 22 7,-4-50-360,4 54 384,-1-1 0,1 0 0,-1 1 0,0-1 0,0 1 0,0-1 0,-1 1 0,1-1 0,-1 1 0,0 0 0,0 0 0,-4-5 0,5 7-107,1 3 124,0 0 1,1 0 0,-1-1 0,1 1-1,-1 0 1,1 0 0,-1 0-1,1-1 1,0 1 0,0 0 0,0-1-1,0 1 1,0-1 0,0 1 0,1-1-1,-1 1 1,0-1 0,1 0 0,-1 0-1,1 0 1,0 1 0,-1-1 0,1-1-1,0 1 1,-1 0 0,1 0 0,0-1-1,0 1 1,0-1 0,-1 1 0,1-1-1,0 0 1,0 0 0,0 0-1,0 0 1,3-1 0,0 2 38,0-2 0,0 1 0,0-1 1,-1 1-1,1-1 0,0-1 0,0 1 0,-1-1 0,1 1 1,-1-1-1,1-1 0,-1 1 0,8-6 0,-6 3 21,-1-1-1,1 1 1,-1-1-1,-1-1 1,1 1-1,-1 0 1,0-1-1,0 0 1,-1 0-1,0 0 1,0-1-1,-1 1 1,0 0 0,2-11-1,-22 34-50,12-4 16,0 0 0,0 0 0,1 1 0,1 0 0,0 0 0,0 0 0,1 0 0,1 1 0,-1 24 0,3-37 0,0-1-1,0 1 1,0-1 0,0 1-1,0-1 1,0 1 0,0-1-1,0 1 1,0-1 0,0 1-1,0-1 1,1 1 0,-1-1-1,0 1 1,0-1 0,0 0-1,1 1 1,-1-1 0,0 1-1,1-1 1,-1 0 0,0 1-1,1-1 1,-1 0 0,0 1-1,1-1 1,-1 0 0,1 1-1,-1-1 1,0 0 0,1 0-1,-1 0 1,1 1 0,-1-1-1,1 0 1,20-6 105,18-20 112,-32 20-209,58-45 37,-59 48-64,0 0 0,-1 0 0,1 0 0,1 1 0,-1 0 0,0 0 1,1 0-1,-1 1 0,1 0 0,10 0 0,-16 1 17,1 0-1,-1 0 1,0 0 0,0 1-1,1-1 1,-1 0 0,0 1 0,1-1-1,-1 1 1,0 0 0,0-1 0,0 1-1,0 0 1,0 0 0,0 0-1,0 0 1,0 0 0,0 0 0,0 0-1,0 0 1,-1 0 0,1 0 0,1 2-1,9 37-86,-9-7 956,-3-26 236,1-12 610,0-1-1687,3-44 166,-2 48-220,-1-1 0,1 1 0,-1 0 0,1 0 0,0 0 0,0 0 0,0 0 0,0 0 0,0 0-1,0 0 1,0 0 0,1 0 0,-1 0 0,1 1 0,-1-1 0,1 0 0,0 1 0,3-3 0,-2-3-484,-3 4 520,1 1 0,-1 0-1,1 0 1,0 0-1,-1 0 1,1 0 0,0 0-1,0 0 1,0 0 0,0 0-1,1 1 1,-1-1 0,0 0-1,1 1 1,3-4 0,-2 5-56,0 0 1,0 0 0,0 0 0,0-1-1,0 1 1,0-1 0,1 0 0,-1 0-1,-1 0 1,1 0 0,0 0 0,0-1-1,0 0 1,-1 1 0,1-1 0,-1 0-1,1 0 1,-1 0 0,3-4 0,4-10 50,2 0 0,-1 1 1,26-28-1,-23 29-6,-8 1-76,-15 13-101,-19 14-127,23-6 326,0 1 1,1-1-1,0 1 0,0 0 0,1 0 0,0 1 0,1-1 0,0 1 0,0 0 0,1 0 0,0 0 0,1 0 0,0 13 0,1-22-16,0 0 0,0 1 0,0-1-1,0 0 1,0 0 0,0 1 0,1-1 0,-1 0-1,1 0 1,-1 1 0,1-1 0,-1 0 0,1 0-1,-1 0 1,1 0 0,0 0 0,0 0-1,0 0 1,0 0 0,-1 0 0,1 0 0,0 0-1,1 0 1,-1-1 0,0 1 0,0 0-1,1 0 1,2 0-11,0 0 1,-1 0-1,1-1 0,0 1 0,-1-1 1,1 0-1,0 0 0,-1 0 0,7-1 1,0-1-727,0 0 0,-1 0 1,1-1-1,-1 0 0,0-1 1,17-9-1,3-11-3804,-1-2-1889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2.624"/>
    </inkml:context>
    <inkml:brush xml:id="br0">
      <inkml:brushProperty name="width" value="0.025" units="cm"/>
      <inkml:brushProperty name="height" value="0.025" units="cm"/>
    </inkml:brush>
  </inkml:definitions>
  <inkml:trace contextRef="#ctx0" brushRef="#br0">139 0 9129,'-39'8'11192,"-3"12"-7819,37-18-3270,1 1-1,-1 1 0,0-1 1,1 0-1,0 1 1,0 0-1,0 0 0,0 0 1,1 1-1,0-1 1,0 1-1,0 0 0,-3 6 1,6-11-129,0 0 0,0 1 1,0-1-1,0 0 0,0 0 0,-1 1 1,1-1-1,0 0 0,0 0 1,0 1-1,0-1 0,0 0 0,0 0 1,0 1-1,0-1 0,0 0 1,0 0-1,1 1 0,-1-1 0,0 0 1,0 0-1,0 1 0,0-1 0,0 0 1,0 0-1,1 1 0,-1-1 1,0 0-1,0 0 0,0 0 0,0 1 1,1-1-1,-1 0 0,0 0 1,0 0-1,1 0 0,-1 0 0,0 1 1,0-1-1,1 0 0,14-1-254,22-10 40,-32 9-107,7-2 116,0 0 0,1 1 0,0 0 0,0 1 0,0 1 0,16-1-1,-28 3 266,0-1 0,0 0 0,0 1 0,-1-1 0,1 1 0,0 0 0,0-1-1,-1 1 1,1-1 0,0 1 0,-1 0 0,1 0 0,-1-1 0,1 1 0,-1 0-1,1 0 1,-1 0 0,1 0 0,-1 0 0,0-1 0,0 1 0,1 0 0,-1 0-1,0 0 1,0 0 0,0 0 0,0 0 0,0 0 0,0 0 0,0 0 0,0 0-1,-1 0 1,1 1 0,-8 34 1574,4-27-1528,-1 0-1,0 0 0,0-1 0,-1 0 0,0 0 0,0 0 1,-1-1-1,0 0 0,0 0 0,-1-1 0,-13 9 1,19-39-12369,7 2 1938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3.003"/>
    </inkml:context>
    <inkml:brush xml:id="br0">
      <inkml:brushProperty name="width" value="0.025" units="cm"/>
      <inkml:brushProperty name="height" value="0.025" units="cm"/>
    </inkml:brush>
  </inkml:definitions>
  <inkml:trace contextRef="#ctx0" brushRef="#br0">120 0 12684,'0'0'7901,"-7"5"-6225,-5 4-1335,1 0-1,0 1 1,1 0-1,-16 21 1,21-25-262,0 1 1,1-1-1,-1 1 0,2 0 0,-1 0 1,1 0-1,0 0 0,0 1 0,1-1 1,0 1-1,1-1 0,-2 10 0,4-16-88,-1-1-1,1 1 0,-1-1 1,1 1-1,0-1 1,-1 0-1,1 1 0,-1-1 1,1 0-1,0 1 1,-1-1-1,1 0 0,0 1 1,-1-1-1,1 0 0,0 0 1,0 0-1,-1 0 1,1 0-1,0 0 0,0 0 1,-1 0-1,1 0 1,0 0-1,-1 0 0,1-1 1,0 1-1,0 0 0,-1 0 1,1-1-1,0 1 1,-1 0-1,2-2 0,27-8-597,-9-1-45,-14 6 484,1 1 1,-1 1 0,1-1 0,0 1 0,0 0 0,0 1 0,0 0 0,0 0 0,0 0 0,1 1 0,-1 0 0,11 0 0,-17 3 296,-1 0 0,0 0 0,0 1 0,0-1 0,0 0 0,0 0 0,0 0 0,0 1 0,-1-1 0,1 0-1,-1 0 1,-1 4 0,-8 9 390,0 0 0,-2 0 0,0-1 0,0 0 0,-1-1 0,-27 20 0,20-15-452,7-9-961,12-14-3844,16-20-3451,3 6 2797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3.819"/>
    </inkml:context>
    <inkml:brush xml:id="br0">
      <inkml:brushProperty name="width" value="0.025" units="cm"/>
      <inkml:brushProperty name="height" value="0.025" units="cm"/>
    </inkml:brush>
  </inkml:definitions>
  <inkml:trace contextRef="#ctx0" brushRef="#br0">104 386 16592,'0'0'4954,"-10"7"-3716,2 0-1069,0-1-1,1 1 1,0 0-1,0 0 1,0 1-1,1 0 0,0 0 1,1 1-1,0 0 1,0 0-1,1 0 1,0 0-1,1 0 1,0 1-1,0 0 1,1 0-1,-2 13 0,4-23-161,0 1 0,0-1-1,0 1 1,0 0-1,0-1 1,1 1-1,-1-1 1,0 1-1,0 0 1,0-1-1,0 1 1,1-1-1,-1 1 1,0-1 0,1 1-1,-1-1 1,0 1-1,1-1 1,-1 1-1,1-1 1,-1 1-1,1-1 1,-1 0-1,1 1 1,-1-1 0,1 0-1,-1 1 1,1-1-1,-1 0 1,1 0-1,0 1 1,25-3 279,24-19 126,-28 6-471,-1-1-1,34-32 1,-35 29-37,0 1 1,31-19-1,-51 37 94,0-1 0,0 1 0,1 0 0,-1 0 0,0 0-1,0 0 1,1 0 0,-1-1 0,0 1 0,0 0-1,1 0 1,-1 0 0,0 0 0,0 0 0,1 0 0,-1 0-1,0 0 1,0 0 0,1 0 0,-1 0 0,0 0 0,0 0-1,1 0 1,-1 0 0,0 0 0,0 1 0,1-1-1,-1 0 1,0 0 0,0 0 0,0 0 0,1 0 0,-1 1-1,0-1 1,0 0 0,0 0 0,1 0 0,-1 1-1,0-1 1,0 0 0,0 0 0,0 0 0,0 1 0,1-1-1,2 20 144,-8 36 618,3-35-173,3-20-571,-1-1-1,1 0 0,-1 1 0,0-1 0,1 0 0,-1 0 0,1 1 0,-1-1 0,1 0 0,-1 0 0,1 0 0,-1 1 0,1-1 0,-1 0 0,1 0 0,0 0 0,-1 0 0,1 0 0,-1 0 0,1 0 0,-1 0 0,1 0 0,-1 0 0,1-1 0,-1 1 1,1 0-1,-1 0 0,1 0 0,-1-1 0,1 1 0,-1 0 0,1-1 0,-1 1 0,0 0 0,1-1 0,0 1 0,21-12 112,11-12-836,34-33 0,-39 32-1924,51-35-1,-78 59 2610,-1 1 0,0 0 0,0-1 0,1 1 0,-1 0 0,0-1 0,1 1 0,-1 0 0,1 0 1,-1-1-1,0 1 0,1 0 0,-1 0 0,1 0 0,-1 0 0,1-1 0,-1 1 0,0 0 0,1 0 0,-1 0 0,1 0 0,-1 0 0,1 0 0,-1 0 0,1 0 0,-1 0 0,1 1 0,-1-1 0,0 0 0,1 0 0,-1 0 0,1 0 0,-1 1 0,1-1 0,-1 0 0,0 0 0,1 1 0,0-1 0,-2 21 148,-16 28 880,16-48-994,-3 9 588,-1 0 0,2 1 0,-1-1 0,1 1 0,-2 20 0,5-30-567,0-1 1,1 0-1,-1 1 1,0-1 0,1 0-1,-1 1 1,1-1-1,-1 0 1,0 0 0,1 0-1,-1 1 1,1-1-1,-1 0 1,1 0 0,-1 0-1,1 0 1,-1 0-1,1 0 1,-1 0 0,1 0-1,-1 0 1,1 0-1,-1 0 1,1 0 0,-1 0-1,0 0 1,1 0-1,-1 0 1,1 0 0,-1-1-1,1 1 1,0-1-1,20-6 605,-8-3-566,0-1 1,0 0-1,-1-1 1,0 0-1,-1 0 1,0-2-1,-1 1 0,10-19 1,60-124-498,-70 137 214,-2 0 0,0 0 0,-1-1 0,-1 0-1,-1-1 1,0 0 0,0-21 0,-24 76-10,11-15 279,2 0 1,0 0 0,1 1 0,1-1-1,1 1 1,1 0 0,0 0 0,2 29-1,1-44-32,-1 0-1,1-1 1,0 1-1,0 0 0,1-1 1,-1 1-1,1-1 1,0 1-1,0-1 1,1 0-1,-1 0 0,1 0 1,0 0-1,5 5 1,4 3-1305,1 0 0,24 16 1,-23-18-1574,-26-13-1820,-12-4 5618,-2-13 889,0-1-1,1-1 0,-35-41 0,60 63-1734,-1-1 0,1 1 0,0 0 0,0 0 0,-1 0 0,1-1 0,0 1 0,0 0 0,0 0 0,0-1 0,-1 1 0,1 0 0,0-1 0,0 1 0,0 0 0,0 0 0,0-1 0,0 1 0,0 0 0,0-1 0,0 1 0,0 0 0,0-1 0,0 1 0,0 0 0,0-1 0,0 1 0,0 0 1,0 0-1,0-1 0,0 1 0,0 0 0,0-1 0,1 1 0,12-6 1001,28 4-1687,-27 2 896,-13 0-324,76-9-1760,-28-8-6941,-20-2-6843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4.631"/>
    </inkml:context>
    <inkml:brush xml:id="br0">
      <inkml:brushProperty name="width" value="0.025" units="cm"/>
      <inkml:brushProperty name="height" value="0.025" units="cm"/>
    </inkml:brush>
  </inkml:definitions>
  <inkml:trace contextRef="#ctx0" brushRef="#br0">1 637 2114,'6'-2'9539,"1"-4"-5740,8-19-3178,-13 20 581,52-93 1160,58-118 1349,-91 169-2715,-2-1-1,22-84 0,-33 78-488,-8 53-504,0 1 0,0 0-1,0 0 1,0 0 0,0 0-1,0-1 1,0 1-1,0 0 1,0 0 0,-1 0-1,1 0 1,0 0-1,0-1 1,0 1 0,0 0-1,0 0 1,-1 0 0,1 0-1,0 0 1,0 0-1,0 0 1,0 0 0,-1 0-1,1 0 1,0 0 0,0 0-1,0 0 1,-1-1-1,1 1 1,0 0 0,0 1-1,0-1 1,0 0 0,-1 0-1,1 0 1,0 0-1,0 0 1,0 0 0,0 0-1,-1 0 1,1 0 0,0 0-1,0 0 1,0 0-1,0 1 1,-1-1 0,1 0-1,0 0 1,0 0 0,0 0-1,0 0 1,0 0-1,0 1 1,0-1 0,0 0-1,-1 0 1,1 0 0,0 0-1,0 1 1,0-1-1,0 0 1,0 0 0,0 0-1,0 1 1,0-1 0,0 0-1,0 0 1,0 0-1,0 1 1,-9 12-149,-13 36 145,2 1 0,2 1-1,-20 98 1,22-83 145,6-24-127,1 1 1,3 0 0,1 0 0,2 1 0,4 45-1,-1-87-84,0 1 0,0-1 0,0 0 0,0 0 0,0 1 0,1-1-1,0 0 1,-1 0 0,1 0 0,0 0 0,0 0 0,0 0 0,0 0 0,0 0-1,0 0 1,1 0 0,-1 0 0,1-1 0,-1 1 0,1 0 0,-1-1 0,4 2-1,-4-3-68,1 1 0,-1-1 0,1 0 0,-1 0 0,1-1 0,-1 1 0,1 0 0,-1 0 0,1-1-1,-1 1 1,1-1 0,-1 1 0,0-1 0,1 0 0,-1 1 0,0-1 0,0 0 0,1 0 0,-1 0-1,0 0 1,0 0 0,0 0 0,0 0 0,0-1 0,0 1 0,-1 0 0,1 0 0,0-1 0,0 1 0,-1 0-1,1-1 1,-1 1 0,1-3 0,44-120-11977,-24 72 6508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5.133"/>
    </inkml:context>
    <inkml:brush xml:id="br0">
      <inkml:brushProperty name="width" value="0.025" units="cm"/>
      <inkml:brushProperty name="height" value="0.025" units="cm"/>
    </inkml:brush>
  </inkml:definitions>
  <inkml:trace contextRef="#ctx0" brushRef="#br0">8 213 7399,'4'-9'3689,"1"-5"-2282,8-19 833,0 12 1987,-17 27-3782,1 0 1,0 1 0,1-1-1,0 1 1,-3 13-1,0-3-262,1-3 10,0 1 0,0-1 1,2 1-1,-2 23 0,4-37-154,0 0-1,0-1 0,0 1 0,1-1 1,-1 1-1,0 0 0,0-1 1,1 1-1,-1-1 0,0 1 1,1-1-1,-1 1 0,1-1 1,-1 1-1,0-1 0,1 1 1,-1-1-1,1 1 0,0-1 1,-1 0-1,1 1 0,-1-1 1,1 0-1,-1 0 0,1 0 0,0 1 1,-1-1-1,1 0 0,0 0 1,-1 0-1,1 0 0,0 0 1,-1 0-1,1 0 0,0 0 1,-1 0-1,1 0 0,-1 0 1,1-1-1,0 1 0,-1 0 1,1 0-1,-1-1 0,1 1 0,0 0 1,-1-1-1,1 0 0,33-16 1262,-8-4-1033,-2-1 0,35-39-1,-23 23-185,-36 38-92,0 0 0,0-1 0,0 1 0,0 0 0,0 0 0,1 0 0,-1 0 0,0 0 0,0 0 0,0 0 0,0-1 0,0 1 0,0 0 0,1 0 0,-1 0 0,0 0 0,0 0 0,0 0 0,0 0 0,1 0 0,-1 0 0,0 0 0,0 0 1,0 0-1,0 0 0,0 0 0,1 0 0,-1 0 0,0 0 0,0 0 0,0 0 0,0 0 0,1 0 0,-1 0 0,0 0 0,0 0 0,0 0 0,0 0 0,0 1 0,1-1 0,-1 0 0,0 0 0,0 0 0,0 0 0,0 0 0,0 0 0,0 0 0,0 1 0,0-1 0,1 0 0,-1 0 0,0 0 0,0 0 0,0 0 0,0 1 0,0-1 0,0 0 0,0 0 0,0 0 0,0 0 0,0 1 0,0-1 0,0 0 0,1 20-162,-5 24 254,3-37-65,0 0 1,0 0 0,0 0 0,1 0 0,0 0 0,1 9 0,0-15 1,-1 0 0,0 0 0,0 0 0,1 0 0,-1 0 0,1 0 0,-1 0 0,1 0 0,-1 0 0,1 0 0,-1-1 0,1 1 0,0 0 0,-1 0 0,1-1 0,0 1 0,0 0 0,0-1 0,-1 1 0,2 0 0,0-1 34,0 1 0,0-1-1,-1 0 1,1 0 0,0 1 0,0-1 0,0-1 0,-1 1-1,1 0 1,0 0 0,0-1 0,-1 1 0,1-1-1,0 1 1,-1-1 0,2-1 0,4-1 3,-2 0 1,1 0-1,0 0 1,-1-1-1,0 0 1,1 0-1,-2-1 1,1 1-1,0-1 1,-1 0-1,0 0 1,0-1-1,-1 1 1,1-1-1,-1 0 0,0 0 1,-1 0-1,0 0 1,1 0-1,-2-1 1,1 1-1,0-8 1,-2 13-59,-1 0 1,1 0 0,0 0-1,-1 0 1,1 0 0,0 0-1,-1 0 1,1 0 0,-1 0-1,0 0 1,1 1-1,-1-1 1,0 0 0,0 0-1,1 1 1,-1-1 0,0 1-1,0-1 1,0 0 0,0 1-1,0 0 1,1-1 0,-1 1-1,0-1 1,0 1-1,0 0 1,0 0 0,0 0-1,0-1 1,-1 1 0,1 0-1,0 0 1,0 1 0,0-1-1,0 0 1,-1 0 0,1 1 9,0-1 1,0 0 0,0 0-1,0 0 1,0 0 0,0-1 0,0 1-1,0 0 1,0 0 0,0 0-1,0-1 1,0 1 0,0-1 0,0 1-1,0-1 1,0 1 0,0-1-1,0 1 1,0-1 0,-1-1 0,2 1 82,0-1 1,0 1-1,0 0 1,0-1-1,0 1 1,0 0 0,1-1-1,-1 1 1,0 0-1,1 0 1,-1-1-1,1 1 1,-1 0 0,1 0-1,0-1 1,-1 1-1,1 0 1,0 0-1,0 0 1,0 0 0,0 0-1,0 0 1,0 0-1,0 1 1,0-1 0,0 0-1,2-1 1,36-20-141,-37 21 110,130-53-1683,-119 44-1255,-18-1-5252,-12 1-2258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5.462"/>
    </inkml:context>
    <inkml:brush xml:id="br0">
      <inkml:brushProperty name="width" value="0.025" units="cm"/>
      <inkml:brushProperty name="height" value="0.025" units="cm"/>
    </inkml:brush>
  </inkml:definitions>
  <inkml:trace contextRef="#ctx0" brushRef="#br0">0 71 16367,'0'0'4773,"58"-31"-2787,-30 22-577,10 1-1153,-4 0-288,-4 0-2146,-3 1-4292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6.681"/>
    </inkml:context>
    <inkml:brush xml:id="br0">
      <inkml:brushProperty name="width" value="0.025" units="cm"/>
      <inkml:brushProperty name="height" value="0.025" units="cm"/>
    </inkml:brush>
  </inkml:definitions>
  <inkml:trace contextRef="#ctx0" brushRef="#br0">8 235 6246,'-7'-181'16650,"25"398"-15465,-3-79-875,-14-116-224,-2-17-9,1 0 0,0 0 0,0 0 1,0-1-1,1 1 0,0 0 0,0 0 0,0 0 0,0 0 1,1-1-1,0 1 0,2 4 0,-3-9-56,-1 0 0,0 1 0,1-1 0,-1 0 0,0 0 0,1 0 0,-1 0 0,0 0 0,1 1 0,-1-1 0,0 0 0,1 0 0,-1 0 0,1 0 0,-1 0 0,0 0 0,1 0 0,-1 0 0,0-1-1,1 1 1,-1 0 0,1 0 0,-1 0 0,0 0 0,1 0 0,-1-1 0,0 1 0,0 0 0,1 0 0,-1 0 0,0-1 0,1 1 0,-1 0 0,0 0 0,0-1 0,1 1 0,-1 0 0,0-1 0,0 1 0,11-15 469,24-55 98,-3 0-1,-3-2 0,33-125 0,-54 169-933,3-9 1082,-10 32-4306,-7 16-5170,-2 8 406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4.805"/>
    </inkml:context>
    <inkml:brush xml:id="br0">
      <inkml:brushProperty name="width" value="0.025" units="cm"/>
      <inkml:brushProperty name="height" value="0.025" units="cm"/>
    </inkml:brush>
  </inkml:definitions>
  <inkml:trace contextRef="#ctx0" brushRef="#br0">1 0 12908,'0'0'14446,"23"35"-23286,-18-46-8393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7.011"/>
    </inkml:context>
    <inkml:brush xml:id="br0">
      <inkml:brushProperty name="width" value="0.025" units="cm"/>
      <inkml:brushProperty name="height" value="0.025" units="cm"/>
    </inkml:brush>
  </inkml:definitions>
  <inkml:trace contextRef="#ctx0" brushRef="#br0">1 1 15951,'0'0'4933,"34"55"-4293,-16-41-544,-1-3-416,7-3-1570,1-7-1857,0-1-769,-2-13-2243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7.721"/>
    </inkml:context>
    <inkml:brush xml:id="br0">
      <inkml:brushProperty name="width" value="0.025" units="cm"/>
      <inkml:brushProperty name="height" value="0.025" units="cm"/>
    </inkml:brush>
  </inkml:definitions>
  <inkml:trace contextRef="#ctx0" brushRef="#br0">46 184 13741,'0'0'7730,"-5"9"-7164,-2 5-399,1 1 0,0 0-1,1-1 1,1 1 0,0 1 0,1-1 0,-2 25-1,5-40-164,0 0 0,0 0 0,0 0-1,0 0 1,0 1 0,0-1 0,0 0-1,0 0 1,0 0 0,0 0 0,0 0-1,0 1 1,0-1 0,0 0 0,0 0-1,0 0 1,0 0 0,0 0 0,1 0-1,-1 1 1,0-1 0,0 0 0,0 0-1,0 0 1,0 0 0,0 0 0,0 0-1,1 0 1,-1 0 0,0 0 0,0 1-1,0-1 1,0 0 0,0 0-1,1 0 1,-1 0 0,0 0 0,0 0-1,0 0 1,0 0 0,0 0 0,1 0-1,-1 0 1,0 0 0,0 0 0,0 0-1,0 0 1,0 0 0,1 0 0,-1-1-1,0 1 1,0 0 0,0 0 0,0 0-1,0 0 1,1 0 0,12-9 229,8-12 229,-15 14-511,7-8 153,0 2 0,26-22 0,-36 32-281,1 0-1,0 0 0,0 1 0,0 0 0,0 0 0,1 0 0,-1 0 0,1 0 0,-1 1 0,1 0 0,0 0 0,-1 0 1,1 1-1,0-1 0,-1 1 0,8 1 0,-10 0 26,0 0 0,0 0 0,0 0 0,0 0 0,0 0 0,-1 1 0,1-1 0,0 1 0,-1-1 0,1 1 0,-1 0 0,0-1 0,3 5 0,17 16-3792,-20-22 3760,-1 1 1,1-1-1,0 0 0,0 1 0,0-1 1,0 0-1,0 0 0,0 0 0,0 0 0,0 0 1,0 0-1,0 0 0,0 0 0,0 0 1,0 0-1,-1 0 0,1-1 0,0 1 0,0 0 1,0-1-1,0 1 0,0-1 0,0 1 1,-1-1-1,1 1 0,0-1 0,0 1 0,-1-1 1,2-1-1,6-9-238,-1 0 0,0-1-1,-1 0 1,0-1 0,-1 1 0,6-24 0,1 13 9712,-12 23-9089,-3 86 1769,0-45-285,4 56-1,0-84-1569,1 0 0,0 0-1,1 0 1,1 0 0,0 0-1,0-1 1,1 0 0,9 17-1,16 13-75,-22-33-57,-2 0 0,1 0 0,-1 0 0,0 1 0,-1 0 1,0 0-1,4 13 0,-9-22 29,0 1 1,0-1 0,-1 0-1,1 0 1,0 0 0,0 0 0,0 0-1,-1 0 1,1 0 0,0 0 0,-1 0-1,1 0 1,-1 0 0,0 0 0,1 0-1,-1 0 1,0 0 0,1 0-1,-1-1 1,0 1 0,0 0 0,0-1-1,0 1 1,0 0 0,1-1 0,-1 1-1,0-1 1,0 1 0,0-1 0,-1 0-1,1 1 1,0-1 0,0 0 0,0 0-1,0 0 1,0 0 0,0 0-1,0 0 1,0 0 0,-2 0 0,-1 0 35,0 0 1,0 0 0,0 0 0,0 0-1,0-1 1,0 0 0,0 0 0,0 0-1,0 0 1,-5-3 0,5 0-38,0 1 0,1-1 0,-1-1 0,1 1 1,0 0-1,1-1 0,-1 0 0,1 1 0,0-1 0,0 0 1,0 0-1,1 0 0,0 0 0,0-1 0,0 1 0,1 0 1,-1-8-1,0-9-73,1 0 0,5-39 0,7 4-16,3 1 0,1 0 1,33-72-1,-22 60-93,-12 30-274,-22 66 547,0-1 0,2 1 1,1 1-1,0 52 0,3-80-75,1 1-1,0-1 0,0 1 1,0 0-1,0-1 0,0 1 1,1 0-1,-1-1 1,0 1-1,1-1 0,-1 1 1,1 0-1,0-1 0,-1 1 1,1-1-1,0 0 0,0 1 1,0-1-1,0 0 1,0 1-1,2 0 0,-2-1 14,0-1 0,0 0 0,1 1 0,-1-1 1,0 0-1,0 0 0,1 0 0,-1 0 0,0 0 0,1 0 0,-1 0 0,0 0 0,1 0 0,-1 0 0,0-1 0,1 1 0,-1-1 0,0 1 0,0-1 0,1 0 0,6-3 92,-1-1 0,0 1 0,-1-1 0,1-1 0,-1 1-1,10-12 1,-5 1-113,0-1 1,15-29-1,-18 30-20,1 0 0,0 1-1,19-22 1,-28 36 10,0 1-1,0-1 0,1 1 0,-1-1 0,0 1 0,0 0 1,1-1-1,-1 1 0,0 0 0,1-1 0,-1 1 0,0 0 1,1 0-1,-1-1 0,0 1 0,1 0 0,-1 0 1,1 0-1,-1-1 0,1 1 0,-1 0 0,0 0 0,1 0 1,-1 0-1,1 0 0,-1 0 0,1 0 0,-1 0 0,1 0 1,-1 0-1,1 0 0,-1 0 0,0 0 0,1 0 1,-1 1-1,1-1 0,-1 0 0,1 0 0,-1 0 0,0 1 1,1-1-1,-1 0 0,0 0 0,1 1 0,-1-1 0,0 0 1,1 1-1,-1-1 0,0 1 0,1-1 0,-1 0 0,0 1 1,0-1-1,0 1 0,0-1 0,1 0 0,-1 1 1,9 36 539,-6-21-323,-2-13-163,0-1 0,-1 0 1,1 0-1,1 0 0,-1 0 0,0 0 0,0 0 1,1 0-1,-1 0 0,1 0 0,-1-1 0,1 1 0,0 0 1,0-1-1,0 0 0,0 1 0,0-1 0,0 0 1,0 0-1,0 0 0,0 0 0,0-1 0,1 1 1,-1 0-1,0-1 0,0 0 0,1 0 0,-1 1 0,0-1 1,1 0-1,-1-1 0,0 1 0,1 0 0,-1-1 1,0 1-1,1-1 0,-1 0 0,0 0 0,3-1 1,12-6 56,0 0 1,0 0-1,-1-2 1,16-12-1,-9 7-557,-8 5-381,16-9-2396,-12 4-3472,-6-1-5097</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9.138"/>
    </inkml:context>
    <inkml:brush xml:id="br0">
      <inkml:brushProperty name="width" value="0.025" units="cm"/>
      <inkml:brushProperty name="height" value="0.025" units="cm"/>
    </inkml:brush>
  </inkml:definitions>
  <inkml:trace contextRef="#ctx0" brushRef="#br0">5 67 14221,'-4'9'7846,"4"18"-7757,0-21 577,13 219 2401,-4-113-1196,0-58-1270,-9-53-589,1-1 0,-1 1-1,0 0 1,0 0-1,1 0 1,-1-1 0,1 1-1,-1 0 1,1 0-1,-1-1 1,1 1-1,-1-1 1,1 1 0,-1 0-1,1-1 1,0 1-1,-1-1 1,1 1-1,0-1 1,0 0 0,-1 1-1,2-1 1,-1 0 14,1 0 0,-1 0 1,0-1-1,0 1 0,1-1 0,-1 1 1,0-1-1,0 1 0,0-1 1,0 0-1,0 1 0,0-1 0,0 0 1,0 0-1,0 0 0,0 0 0,0 0 1,-1 0-1,1 0 0,1-2 1,14-23-4,-2 0 1,0-1 0,-2-1 0,0 0 0,-2-1 0,6-30-1,-10 39-366,-8 30-4393,-15 93-1918,14-59 1282,3-43 5296,1 0 0,-1-1 0,1 1 0,-1 0-1,1-1 1,0 1 0,-1 0 0,1-1 0,0 1 0,-1-1 0,1 1 0,0-1 0,0 1 0,0-1-1,0 1 1,0-1 0,-1 0 0,1 0 0,0 1 0,0-1 0,0 0 0,0 0 0,0 0 0,0 0 0,0 0-1,0 0 1,1-1 0,36 1-4997,-30-1 3116,-4 1 2132,-1-1-1,0 0 1,0 0-1,0 0 1,0-1-1,0 1 1,0-1-1,0 1 1,-1-1 0,1 0-1,0 0 1,-1 0-1,0-1 1,1 1-1,-1-1 1,0 1-1,0-1 1,-1 1-1,1-1 1,1-3-1,32-68 3718,-30 61-4103,4-13 1357,-1-1-1,-2 0 1,-1 0 0,0-1 0,-3 1-1,0-1 1,-4-53 0,-2 60-849,-2 30-156,-4 33-35,4-4-67,-3 13 158,2 1 1,2-1-1,3 69 0,2-119-191,0 0 1,0 0-1,0 0 1,0 0-1,0 1 1,0-1-1,0 0 1,0 0-1,0 0 1,0 0-1,1 0 1,-1 0-1,0 0 1,1 0-1,-1 0 1,1 0-1,0 0 1,-1 0-1,1 0 1,0 0-1,-1-1 1,1 1-1,0 0 1,0 0-1,-1-1 1,1 1-1,0 0 1,0-1-1,0 1 1,0-1-1,0 1 1,0-1-1,0 0 1,0 1-1,0-1 1,1 0-1,-1 0 1,0 1-1,0-1 1,0 0-1,0 0 0,0 0 1,0-1-1,0 1 1,0 0-1,0 0 1,1-1-1,-1 1 1,0 0-1,0-1 1,1 0-1,2-1 38,0 0-1,0 0 1,0-1-1,-1 1 1,1-1-1,-1 0 1,1 0-1,-1 0 1,0-1-1,0 1 1,3-7-1,-1 1 24,-1-1-1,0 0 1,0 0-1,2-15 1,-5 20 110,0 1-1,0 0 1,-1-1 0,1 1 0,-1 0 0,0-1 0,-1 1-1,1-1 1,-1 1 0,1 0 0,-1 0 0,-1-1-1,-2-6 1,4 11-169,0-1 0,-1 0 0,1 0 0,0 0 0,-1 1 0,1-1 0,-1 0 0,1 1 0,-1-1 0,1 0 0,-1 1 0,1-1 0,-1 1 0,0-1 0,1 1 0,-1-1 0,0 1 0,1-1 0,-1 1 0,0 0 0,0-1 0,1 1 0,-1 0 0,0 0 0,0-1 0,0 1 0,0 0 0,1 0 0,-1 0 0,0 0 0,0 0-1,0 0 1,0 0 0,1 1 0,-1-1 0,0 0 0,0 0 0,0 1 0,1-1 0,-1 0 0,0 1 0,0-1 0,1 1 0,-1-1 0,0 1 0,0 0 0,-1 1-23,0 0 0,0 0-1,1 1 1,-1-1 0,1 0-1,-1 1 1,1-1 0,0 1 0,0-1-1,0 1 1,0 0 0,-1 4-1,2-3 22,-1-1-1,1 1 1,0-1-1,-1 1 0,2 0 1,-1-1-1,0 1 1,1 0-1,-1-1 0,1 1 1,0-1-1,0 0 0,1 1 1,-1-1-1,1 0 1,0 1-1,-1-1 0,5 4 1,-4-5 5,1 0 1,0 0-1,0-1 0,-1 1 1,1-1-1,0 1 1,1-1-1,-1 0 0,0 0 1,0 0-1,0-1 1,1 1-1,-1-1 0,0 0 1,1 0-1,-1 0 1,0 0-1,1 0 0,-1-1 1,5-1-1,-1 0 46,0 0-1,0 0 0,0-1 1,0 0-1,-1-1 1,1 0-1,-1 0 0,0 0 1,0-1-1,0 1 1,-1-1-1,0-1 0,0 1 1,7-10-1,-7 8-63,0 0 0,0 0 0,-1-1-1,0 0 1,0 1 0,-1-1 0,0 0 0,0-1 0,-1 1-1,0 0 1,0-1 0,0-9 0,-2 18-5,0-1 0,0 1 0,0 0 0,0-1 0,0 1 0,0 0 0,0 0 1,0-1-1,0 1 0,0 0 0,0-1 0,0 1 0,0 0 0,0 0 0,0-1 0,0 1 0,0 0 0,0-1 0,-1 1 1,1 0-1,0 0 0,0 0 0,0-1 0,0 1 0,-1 0 0,1 0 0,0-1 0,0 1 0,-1 0 0,1 0 1,0 0-1,0 0 0,-1 0 0,1-1 0,0 1 0,0 0 0,-1 0 0,1 0 0,0 0 0,0 0 0,-1 0 0,1 0 1,0 0-1,-1 0 0,1 0 0,0 0 0,0 0 0,-1 0 0,1 0 0,0 0 0,-1 0 0,1 0 0,0 1 0,0-1 1,-1 0-1,1 0 0,0 0 0,0 0 0,-1 0 0,1 1 0,0-1 0,0 0 0,0 0 0,-1 0 0,1 1 1,0-1-1,-15 17-188,10-5 301,1 0 0,0 0 1,1 1-1,1 0 1,0 0-1,0 0 1,1 22-1,1-34-95,0 0 0,0-1-1,0 1 1,0 0 0,0 0 0,0 0 0,0-1-1,0 1 1,0 0 0,1 0 0,-1-1 0,0 1-1,1 0 1,-1 0 0,0-1 0,1 1 0,-1 0-1,1-1 1,-1 1 0,1-1 0,-1 1 0,1-1 0,-1 1-1,1-1 1,0 1 0,-1-1 0,1 1 0,1 0-1,24-3 180,-20 0-154,0-1-1,0 1 0,-1-1 1,1 0-1,-1-1 1,10-6-1,63-81-596,-78 90 557,1 1-1,-1-1 1,1 0-1,-1 1 1,1-1 0,-1 0-1,1 1 1,-1-1-1,1 1 1,0-1 0,-1 1-1,1-1 1,0 1-1,-1 0 1,1-1 0,0 1-1,0 0 1,-1-1 0,1 1-1,0 0 1,0 0-1,0 0 1,-1 0 0,1 0-1,0 0 1,0 0-1,0 0 1,-1 0 0,1 0-1,0 0 1,0 0-1,-1 1 1,1-1 0,0 0-1,0 0 1,-1 1-1,1-1 1,0 1 0,1 0-1,19 33 139,-20-31-104,1 0 1,-1 0 0,0 0 0,1 0-1,0 0 1,0-1 0,0 1 0,0 0-1,0-1 1,0 1 0,1-1 0,-1 0-1,1 0 1,4 3 0,-5-5 40,0 1 0,0-1 1,-1 1-1,1-1 0,0 0 0,0 0 1,0 0-1,0 0 0,0 0 1,0-1-1,0 1 0,-1 0 0,1-1 1,0 1-1,0-1 0,0 0 0,-1 0 1,1 0-1,0 0 0,-1 0 1,1 0-1,2-2 0,-2 0 31,0 0 0,0 0-1,0 0 1,0 0 0,0 0 0,-1 0 0,1 0-1,-1-1 1,0 1 0,0-1 0,1-5-1,-1 2 68,0 0-1,0 0 1,-1 0-1,0 0 0,-1 0 1,1 0-1,-1 0 1,0 0-1,-1 0 0,0 0 1,0 1-1,-3-8 1,4 14-188,0-1 0,1 0 0,-1 1 0,1-1-1,-1 0 1,1 1 0,-1-1 0,1 0 0,0 0 0,-1 1 0,1-1 0,0 0 0,-1 0 0,1 0 0,0 1 0,0-1 0,0 0 0,0 0 0,0 0 0,0 0 0,0 1 0,0-1 0,0 0 0,0 0 0,0 0 0,1 0 0,-1 1 0,0-1 0,1 0 0,-1 0 0,0 1-1,1-1 1,-1 0 0,1 0 0,-1 1 0,1-1 0,-1 1 0,1-1 0,1-1 0,36-6-3422,-12 4 1250,5-6-3393,0-4-5451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2:59.847"/>
    </inkml:context>
    <inkml:brush xml:id="br0">
      <inkml:brushProperty name="width" value="0.025" units="cm"/>
      <inkml:brushProperty name="height" value="0.025" units="cm"/>
    </inkml:brush>
  </inkml:definitions>
  <inkml:trace contextRef="#ctx0" brushRef="#br0">1 57 17040,'15'63'2449,"-3"0"-1,7 94 1,4 28-693,-25-208-1435,1-1 1,4-43-1,-2 35-271,2-4-55,0-1 0,16-61 1,-14 79-10,0 1 1,2 0-1,0 1 1,0 0-1,2 0 1,0 0-1,14-16 1,-20 28-100,1 1 1,0 0 0,0 0-1,1 0 1,-1 0-1,1 1 1,0 0 0,0 0-1,0 0 1,0 1 0,0-1-1,1 1 1,-1 1 0,1-1-1,-1 1 1,1 0 0,0 0-1,-1 0 1,1 1 0,0 0-1,10 1 1,-15-1 103,-1 1-1,1-1 1,-1 1 0,1-1 0,0 0-1,-1 1 1,1-1 0,-1 1 0,1 0-1,-1-1 1,0 1 0,1-1 0,-1 1-1,1 0 1,-1-1 0,0 1 0,0 0-1,1-1 1,-1 1 0,0 0 0,0-1-1,0 1 1,0 0 0,0 0 0,0-1-1,0 1 1,0 0 0,0 0-1,0-1 1,0 1 0,0 0 0,-1-1-1,1 1 1,0 0 0,0-1 0,-1 1-1,1 0 1,-1-1 0,1 1 0,0-1-1,-1 1 1,1 0 0,-2 0 0,-18 29 96,-15 3 35,-1-2 1,-2-1 0,-47 29 0,82-58-2893,6-4 632,11-12-814,24-19-1659,36-26-1875,-33 29 2247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0.531"/>
    </inkml:context>
    <inkml:brush xml:id="br0">
      <inkml:brushProperty name="width" value="0.025" units="cm"/>
      <inkml:brushProperty name="height" value="0.025" units="cm"/>
    </inkml:brush>
  </inkml:definitions>
  <inkml:trace contextRef="#ctx0" brushRef="#br0">1 348 1057,'0'0'4223,"7"-9"-214,23-29 128,-43 64 1803,-2 34-3642,11-34-1923,1 0 0,1 37 1,2-61-346,0 0 1,0 0 0,0 0-1,0 0 1,0 0 0,1 0-1,-1 0 1,1-1 0,-1 1-1,1 0 1,0 0 0,0 0-1,0 0 1,0-1 0,0 1-1,0 0 1,0-1 0,0 1-1,3 1 1,-3-2 21,1 0 0,-1-1 1,0 1-1,1-1 0,-1 1 0,1-1 0,0 1 0,-1-1 0,1 0 1,-1 0-1,1 0 0,-1 0 0,1 0 0,0 0 0,-1-1 0,1 1 1,-1 0-1,1-1 0,1 0 0,4-2 161,0 0-1,0-1 1,-1 1 0,1-2 0,-1 1 0,0-1-1,0 1 1,8-11 0,-5 5-151,-1-2 0,0 1 0,-1-1 0,0 0 0,-1-1 0,0 1 0,-1-1 0,-1-1 0,0 1 1,-1 0-1,0-1 0,-1 0 0,0 0 0,-1 1 0,-2-27 0,-6 8-9,7 31-64,-1 0 0,1 1 0,0-1 0,-1 0 0,1 1 0,-1-1 0,1 0 0,-1 1 0,1-1 1,-1 1-1,1-1 0,-1 0 0,1 1 0,-1-1 0,0 1 0,1 0 0,-1-1 0,0 1 0,1 0 0,-1-1 0,0 1 0,0 0 0,1 0 0,-1-1 0,0 1 0,0 0 0,0 0 1,1 0-1,-1 0 0,0 0 0,0 0 0,0 0 0,1 1 0,-1-1 0,0 0 0,0 0 0,1 1 0,-2-1 0,1 1 5,1 0 1,-1-1-1,0 1 0,1-1 0,-1 1 0,1 0 0,-1 0 1,1-1-1,0 1 0,-1 0 0,1 0 0,0 0 0,-1-1 1,1 1-1,0 0 0,0 0 0,0 0 0,0 0 0,0-1 1,0 1-1,0 0 0,0 0 0,0 0 0,0 0 0,0 0 1,0-1-1,1 1 0,-1 0 0,0 0 0,1 0 0,-1-1 1,1 1-1,-1 0 0,1 0 0,-1-1 0,1 1 0,-1 0 1,1-1-1,0 1 0,-1-1 0,1 1 0,0-1 0,-1 1 1,1-1-1,0 1 0,0-1 0,-1 0 0,1 1 0,0-1 1,0 0-1,0 0 0,0 0 0,1 1 0,4-2 36,0 0 0,0-1 0,0 1 0,0-1 0,-1 0 0,1-1 0,-1 1 0,1-1 0,-1 0 0,0 0 0,0-1 0,0 1 0,-1-1 0,1 0 0,-1-1 0,0 1 0,0-1 0,0 0 0,-1 0 0,0 0 0,4-7 0,-1 1 55,0 0-1,-1 0 1,0 0-1,-1-1 1,0 0-1,-1 0 1,0 0 0,-1 0-1,2-17 1,-5 28-90,1 1 1,0 0-1,0 0 1,0 0 0,0-1-1,0 1 1,0 0-1,-1 0 1,1 0 0,0-1-1,0 1 1,0 0-1,0 0 1,-1 0-1,1 0 1,0-1 0,0 1-1,-1 0 1,1 0-1,0 0 1,0 0 0,0 0-1,-1 0 1,1 0-1,0 0 1,0 0 0,-1 0-1,1 0 1,0 0-1,0 0 1,-1 0-1,1 0 1,0 0 0,0 0-1,-1 0 1,1 0-1,0 0 1,0 0 0,-1 0-1,1 0 1,0 1-1,0-1 1,-1 0 0,1 0-1,0 0 1,0 0-1,0 0 1,0 1-1,-1-1 1,1 0 0,0 0-1,0 1 1,0-1-1,0 0 1,0 0 0,0 0-1,-1 1 1,1-1-1,-13 13-167,5 6 156,1 0 0,0 0 0,1 1 0,1 0 0,1-1 0,1 2 0,1-1 0,1 0 0,1 23 0,-1-41 20,1-1 1,0 1-1,0 0 0,0 0 0,0 0 0,0 0 1,0 0-1,0-1 0,0 1 0,1 0 0,-1 0 1,1 0-1,0-1 0,-1 1 0,1 0 0,0-1 1,0 1-1,0 0 0,0-1 0,0 0 1,0 1-1,1-1 0,-1 1 0,0-1 0,1 0 1,-1 0-1,1 0 0,-1 0 0,1 0 0,0 0 1,-1 0-1,1-1 0,0 1 0,-1 0 0,1-1 1,0 0-1,0 1 0,0-1 0,0 0 1,-1 0-1,1 0 0,0 0 0,0 0 0,0 0 1,0-1-1,1 0 0,5-1 31,-1 0 0,0 0 0,0-1 0,0 0 0,0 0-1,-1-1 1,1 0 0,-1 0 0,0-1 0,8-7 0,-3-1-38,-1 0 1,0-1-1,-1 0 0,-1 0 1,0-1-1,-1 0 0,-1-1 1,0 1-1,6-30 0,-19 85-137,2-23 144,2 1 0,0-1 1,1 1-1,1 0 0,0-1 0,2 1 0,3 25 1,-4-42 0,0 0 1,0 0-1,0 0 1,1 1 0,-1-1-1,0 0 1,1 0 0,-1 0-1,1 0 1,-1 0-1,1-1 1,-1 1 0,1 0-1,0 0 1,0 0-1,-1 0 1,1-1 0,0 1-1,0 0 1,0-1 0,0 1-1,0 0 1,0-1-1,0 1 1,0-1 0,0 0-1,0 1 1,0-1 0,0 0-1,0 0 1,0 1-1,0-1 1,0 0 0,0 0-1,0 0 1,0 0 0,0-1-1,1 1 1,-1 0-1,0 0 1,0-1 0,0 1-1,0 0 1,0-1 0,0 1-1,0-1 1,1 0-1,2-2 31,0 1 0,0-1 0,0 0 0,0 0 0,-1 0 0,1-1 0,-1 1 0,0-1 0,4-6 0,-1 0-310,-1-2-1,0 1 0,0 0 0,-2-1 1,1 0-1,-1 0 0,1-18 0,1-89-8774,-5 98 6539,0-28-4638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0.908"/>
    </inkml:context>
    <inkml:brush xml:id="br0">
      <inkml:brushProperty name="width" value="0.025" units="cm"/>
      <inkml:brushProperty name="height" value="0.025" units="cm"/>
    </inkml:brush>
  </inkml:definitions>
  <inkml:trace contextRef="#ctx0" brushRef="#br0">104 0 13837,'0'0'5894,"0"10"-4223,0 45 279,5 145 2235,-3-172-4063,2 0 0,1 0-1,1 0 1,2 0-1,12 29 1,-29-73-1302,-1-1 0,-1 1 1,0 1-1,-13-15 0,-63-65 315,87 95 923,-1 0 0,1 0 0,0 0 0,0-1 0,0 1 0,0 0 0,0 0 0,0 0 0,0 0 0,0 0 0,0 0 0,0-1 0,0 1-1,0 0 1,0 0 0,0 0 0,0 0 0,0 0 0,0-1 0,0 1 0,0 0 0,0 0 0,0 0 0,0 0 0,0 0 0,0 0 0,0-1 0,0 1 0,0 0 0,0 0 0,0 0 0,0 0 0,0 0 0,0 0 0,0-1 0,0 1 0,0 0 0,1 0 0,-1 0 0,0 0-1,0 0 1,0 0 0,0 0 0,0 0 0,0 0 0,0-1 0,1 1 0,-1 0 0,0 0 0,0 0 0,0 0 0,0 0 0,0 0 0,1 0 0,-1 0 0,0 0 0,0 0 0,19-2 1787,44 1-951,7 0-610,-69 1-335,1 0 0,-1 0 0,1 0 1,-1 0-1,1 0 0,-1 0 0,1-1 1,-1 1-1,0 0 0,1-1 0,-1 1 0,0-1 1,1 0-1,-1 0 0,0 1 0,0-1 1,1 0-1,-1 0 0,0 0 0,0 0 1,0 0-1,0 0 0,0 0 0,0 0 0,-1-1 1,1 1-1,0 0 0,-1-1 0,1 1 1,0 0-1,-1-1 0,1-1 0,-2 0-677,1 0-1,0 1 0,-1-1 0,0 0 1,0 0-1,0 1 0,0-1 0,0 0 1,-1 1-1,1 0 0,-1-1 0,1 1 1,-1 0-1,0-1 0,-4-2 0,-13-15-7673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1.269"/>
    </inkml:context>
    <inkml:brush xml:id="br0">
      <inkml:brushProperty name="width" value="0.025" units="cm"/>
      <inkml:brushProperty name="height" value="0.025" units="cm"/>
    </inkml:brush>
  </inkml:definitions>
  <inkml:trace contextRef="#ctx0" brushRef="#br0">1 0 8680,'0'0'13357,"55"43"-15823,-33-35-3044,-4-4-5925</inkml:trace>
  <inkml:trace contextRef="#ctx0" brushRef="#br0" timeOffset="1">269 141 14221,'0'0'6407,"9"64"-4422,-6-38-351,4 1-449,-1-3-448,-1-3-545,8-4-192,-8-2-833,4-6-1057,-4-5-576,1-3-6727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1.598"/>
    </inkml:context>
    <inkml:brush xml:id="br0">
      <inkml:brushProperty name="width" value="0.025" units="cm"/>
      <inkml:brushProperty name="height" value="0.025" units="cm"/>
    </inkml:brush>
  </inkml:definitions>
  <inkml:trace contextRef="#ctx0" brushRef="#br0">12 0 15118,'0'0'9770,"-11"22"-13326,22-6 770,-3 1-898,3-3-480,3-2-1249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1.967"/>
    </inkml:context>
    <inkml:brush xml:id="br0">
      <inkml:brushProperty name="width" value="0.025" units="cm"/>
      <inkml:brushProperty name="height" value="0.025" units="cm"/>
    </inkml:brush>
  </inkml:definitions>
  <inkml:trace contextRef="#ctx0" brushRef="#br0">147 0 9961,'0'0'9700,"-9"1"-8365,-1 0-996,0 1 1,1 0-1,-1 0 1,0 1-1,-14 7 1,19-8-233,1 0 0,-1 0 0,1 1 1,0-1-1,-1 1 0,1 0 0,0 0 1,1 1-1,-1-1 0,1 1 0,-1 0 1,1 0-1,0 0 0,0 0 0,-2 6 1,5-9-112,0-1 0,-1 1 0,1-1 1,0 1-1,0-1 0,0 0 0,0 1 1,0-1-1,0 1 0,0-1 0,0 1 0,0-1 1,0 1-1,0-1 0,0 1 0,0-1 1,0 0-1,0 1 0,0-1 0,0 1 0,1-1 1,-1 1-1,0-1 0,0 0 0,1 1 0,-1-1 1,0 0-1,0 1 0,1-1 0,-1 0 1,0 1-1,1-1 0,0 1 0,18 3-190,26-8-556,7-6-93,-30 5 553,0 1-1,42-2 1,-64 6 307,1 0 0,0 0 0,-1 1-1,1-1 1,-1 0 0,1 1 0,-1-1-1,1 1 1,-1-1 0,0 0 0,1 1 0,-1-1-1,1 1 1,-1-1 0,0 1 0,0 0 0,1-1-1,-1 1 1,0-1 0,0 1 0,1-1 0,-1 1-1,0 0 1,0-1 0,0 1 0,0 0 0,0-1-1,0 1 1,0-1 0,0 1 0,0 0 0,-1-1-1,1 1 1,0-1 0,0 1 0,0 0 0,-1-1-1,1 1 1,0-1 0,-1 1 0,1-1 0,0 1-1,-1-1 1,0 1 0,-14 29 893,8-19-729,0-1-111,0 0 0,0 0 0,-1-1 0,0 0 0,-1 0 0,0-1 0,0 0 0,-17 11 0,26-19-139,0 0-1,0 0 0,-1 1 1,1-1-1,-1 0 0,1 0 1,0 0-1,-1 1 1,1-1-1,0 0 0,-1 0 1,1 0-1,-1 0 1,1 0-1,0 0 0,-1 0 1,1 0-1,-1 0 1,1 0-1,-1 0 0,1 0 1,0 0-1,-1 0 0,1 0 1,0-1-1,-1 1 1,1 0-1,-1 0 0,1 0 1,0-1-1,-1 1 1,1 0-1,0 0 0,-1-1 1,1 1-1,0 0 1,0-1-1,-1 1 0,1 0 1,0-1-1,0 1 0,0 0 1,-1-1-1,1 1 1,0 0-1,0-1 0,0 1 1,0-1-1,0 1 1,0 0-1,0-1 0,0 1 1,0-1-1,0 1 1,0-1-1,0 1 0,0-1 1,6-27-6542,-5 25 5184,9-27-10745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2.312"/>
    </inkml:context>
    <inkml:brush xml:id="br0">
      <inkml:brushProperty name="width" value="0.025" units="cm"/>
      <inkml:brushProperty name="height" value="0.025" units="cm"/>
    </inkml:brush>
  </inkml:definitions>
  <inkml:trace contextRef="#ctx0" brushRef="#br0">52 126 13229,'-4'10'2733,"-4"9"-1502,1-1-161,0 0 0,1 0 1,0 1-1,2-1 0,0 1 0,-2 37 1,6-55-1058,0 0 0,1-1 0,-1 1 0,0-1 0,1 1 0,-1 0 0,0-1 0,1 1 1,-1-1-1,0 1 0,1-1 0,-1 1 0,1-1 0,-1 1 0,1-1 0,-1 0 0,1 1 1,0-1-1,-1 0 0,1 1 0,-1-1 0,1 0 0,0 0 0,-1 0 0,1 1 0,0-1 0,-1 0 1,1 0-1,0 0 0,-1 0 0,1 0 0,0 0 0,-1 0 0,1 0 0,0-1 0,-1 1 0,1 0 1,-1 0-1,1 0 0,0-1 0,-1 1 0,1 0 0,-1-1 0,1 1 0,0-1 0,29-17 431,-15 1-380,-1 0 0,0-1 1,-2 0-1,0-1 0,14-31 0,-20 37-49,0-1 0,-1-1-1,-1 1 1,0-1 0,-1 0 0,-1 0-1,0 0 1,0-29 0,-2 43-19,0 1-1,0 0 1,0-1 0,0 1 0,0-1 0,0 1-1,0 0 1,0-1 0,0 1 0,-1-1 0,1 1 0,0 0-1,0-1 1,0 1 0,0 0 0,0-1 0,-1 1-1,1 0 1,0-1 0,0 1 0,-1 0 0,1-1-1,0 1 1,-1 0 0,1 0 0,0-1 0,-1 1-1,1 0 1,0 0 0,-1 0 0,1-1 0,0 1-1,-1 0 1,1 0 0,0 0 0,-1 0 0,1 0-1,-1 0 1,1 0 0,0 0 0,-1 0 0,1 0 0,-1 0-1,1 0 1,-1 0 0,-15 11-75,11-2 118,0 0 1,0 1-1,0 0 1,2-1 0,-1 1-1,1 1 1,1-1-1,-3 17 1,2-8 182,2 1 0,0 0 0,2 34-1,0-51-207,0 0 0,-1 0 0,1 1 0,0-1 0,1 0 0,-1 0 0,1 0 0,-1 0 0,1 0 0,0-1 0,0 1 0,0 0 0,0-1 0,0 0 0,1 1 0,-1-1 0,1 0 0,0 0 0,-1 0 0,1-1 0,0 1 0,0-1 0,0 1 0,0-1 0,0 0 0,1 0 0,-1 0 0,0-1 0,0 1 0,1-1 0,-1 0 0,0 0 0,7 0 0,1-1 22,0 1 0,0-1-1,-1-1 1,1 0 0,0 0-1,-1-1 1,0-1 0,1 0 0,12-6-1,-4-2-28,1-1-1,-1-1 0,24-23 0,-37 32 12,-1 0 0,1 0 0,-1-1 0,0 0 0,-1 0 0,0-1 0,0 1 0,0-1-1,0 0 1,-1 0 0,-1 0 0,1 0 0,-1-1 0,2-9 0,-4 17-14,0-1 0,0 0 0,0 1 0,0-1 0,0 0 1,0 1-1,-1-1 0,1 1 0,0-1 0,0 0 0,0 1 0,-1-1 0,1 1 1,0-1-1,-1 0 0,1 1 0,0-1 0,-1 1 0,1-1 0,-1 1 0,1-1 1,-1 1-1,1 0 0,-1-1 0,1 1 0,-1 0 0,1-1 0,-1 1 0,0 0 1,1-1-1,-1 1 0,1 0 0,-1 0 0,0 0 0,1 0 0,-1 0 1,0 0-1,1 0 0,-1 0 0,0 0 0,1 0 0,-1 0 0,0 0 0,1 0 1,-1 0-1,1 1 0,-1-1 0,0 0 0,1 0 0,-1 1 0,1-1 0,-1 0 1,1 1-1,-2 0 0,-32 19-130,29-16 173,0 0-1,0 1 0,0-1 1,1 1-1,0 0 1,0 1-1,0-1 0,1 1 1,0 0-1,0-1 0,0 1 1,1 1-1,0-1 1,0 0-1,-1 10 0,3-15-35,0 0 0,0 1 0,0-1 0,1 0-1,-1 0 1,0 1 0,1-1 0,-1 0 0,1 0 0,-1 0-1,1 1 1,0-1 0,-1 0 0,1 0 0,0 0 0,0 0-1,0 0 1,0 0 0,0-1 0,0 1 0,0 0-1,0 0 1,0-1 0,0 1 0,0-1 0,0 1 0,1-1-1,-1 1 1,0-1 0,0 0 0,1 1 0,-1-1 0,0 0-1,0 0 1,2 0 0,56 2 72,-47-2-198,-4 0-496,1-1 0,0 0 0,0 0 0,-1-1 1,1 0-1,14-5 0,12-9-5219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5.261"/>
    </inkml:context>
    <inkml:brush xml:id="br0">
      <inkml:brushProperty name="width" value="0.025" units="cm"/>
      <inkml:brushProperty name="height" value="0.025" units="cm"/>
    </inkml:brush>
  </inkml:definitions>
  <inkml:trace contextRef="#ctx0" brushRef="#br0">166 71 14990,'0'0'3742,"0"-10"-725,-5-30-620,4 39-2347,1 0 1,0-1 0,-1 1-1,1 0 1,-1 0 0,1 0 0,-1 1-1,1-1 1,-1 0 0,0 0 0,1 0-1,-1 0 1,0 0 0,0 1-1,0-1 1,0 0 0,0 1 0,1-1-1,-1 1 1,0-1 0,0 1 0,0-1-1,-1 1 1,1 0 0,0-1 0,0 1-1,0 0 1,0 0 0,0 0-1,0 0 1,0 0 0,0 0 0,0 0-1,-1 0 1,1 0 0,0 1 0,0-1-1,0 0 1,0 1 0,0-1-1,0 1 1,-1 0 0,-3 1-27,1 0 0,-1 1 0,1-1 0,0 1 0,-1 0-1,-6 7 1,2 0 16,0 0-1,1 1 1,1-1-1,0 2 1,0-1-1,1 1 1,0 0-1,1 0 1,1 0-1,0 1 1,0 0-1,2-1 1,-1 1-1,0 16 1,3-28-36,1 0 1,-1-1-1,0 1 0,0 0 1,1 0-1,-1 0 0,0 0 1,1-1-1,-1 1 0,1 0 1,-1 0-1,1 0 1,-1-1-1,1 1 0,0 0 1,-1-1-1,1 1 0,0-1 1,0 1-1,-1-1 0,1 1 1,0-1-1,0 1 0,0-1 1,0 0-1,-1 0 0,1 1 1,0-1-1,0 0 0,0 0 1,0 0-1,0 0 0,0 0 1,0 0-1,0 0 1,0 0-1,-1 0 0,1 0 1,0-1-1,0 1 0,1-1 1,42-13 335,-32 6-311,0 0 0,-1-1 1,0 0-1,-1-1 0,0 0 0,0-1 0,-1 0 1,-1 0-1,1-1 0,-2 0 0,0 0 0,0-1 1,-1 0-1,5-18 0,-13 45-527,1 1-1,0 0 1,1-1 0,3 18-1,-2 11-1589,0-9-2295,4-4-3203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2.747"/>
    </inkml:context>
    <inkml:brush xml:id="br0">
      <inkml:brushProperty name="width" value="0.025" units="cm"/>
      <inkml:brushProperty name="height" value="0.025" units="cm"/>
    </inkml:brush>
  </inkml:definitions>
  <inkml:trace contextRef="#ctx0" brushRef="#br0">18 0 8584,'0'0'11627,"-1"10"-10047,1-1-1299,-3 32 1493,5 76 0,0-104-1737,0 1 0,0-1-1,1 0 1,1 0 0,0-1 0,0 1-1,2-1 1,-1 0 0,2 0 0,10 15 0,-33-28-7923,-11-11 2394,-2-8-589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3.095"/>
    </inkml:context>
    <inkml:brush xml:id="br0">
      <inkml:brushProperty name="width" value="0.025" units="cm"/>
      <inkml:brushProperty name="height" value="0.025" units="cm"/>
    </inkml:brush>
  </inkml:definitions>
  <inkml:trace contextRef="#ctx0" brushRef="#br0">15 274 11147,'0'0'6870,"-3"-8"-5023,-8-25-512,10 32-1234,1-1 1,0 0 0,0 1-1,0-1 1,0 0 0,0 1 0,1-1-1,-1 0 1,0 1 0,1-1-1,-1 1 1,1-1 0,0 1-1,-1-1 1,1 1 0,0-1-1,0 1 1,0 0 0,2-3-1,25-21 937,-20 19-655,18-14 107,1 0 1,1 2 0,0 2-1,1 0 1,1 2-1,60-20 1,5 11-2198,3 16-3496,-85 8-71,-7 3-1693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3.457"/>
    </inkml:context>
    <inkml:brush xml:id="br0">
      <inkml:brushProperty name="width" value="0.025" units="cm"/>
      <inkml:brushProperty name="height" value="0.025" units="cm"/>
    </inkml:brush>
  </inkml:definitions>
  <inkml:trace contextRef="#ctx0" brushRef="#br0">0 153 13837,'0'0'1890,"63"-5"1633,-15-14-768,0-2-897,9-5-289,-7 1-800,-5 4-641,-11 6-544,-13 2-1506,-10 5-2146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4.429"/>
    </inkml:context>
    <inkml:brush xml:id="br0">
      <inkml:brushProperty name="width" value="0.025" units="cm"/>
      <inkml:brushProperty name="height" value="0.025" units="cm"/>
    </inkml:brush>
  </inkml:definitions>
  <inkml:trace contextRef="#ctx0" brushRef="#br0">1 271 18674,'0'0'4089,"0"9"-3715,14 216 1419,-10-205-1497,2-27 684,4-30-211,-6 13-718,-2-1 1,0 1 0,-2 0-1,0-1 1,-6-30-1,1 43-81,2 15-563,3-2 527,0 0 1,1 0 0,-1 0-1,0 0 1,0 0 0,0 0-1,1 0 1,-1 0 0,0 0-1,1 0 1,-1 0 0,1 0-1,-1 0 1,1 0 0,-1-1-1,1 1 1,0 0 0,-1 0 0,1-1-1,0 1 1,0 0 0,0-1-1,-1 1 1,1-1 0,2 1-1,7 2-541,0-1 0,0 0 0,0-1 0,0 0 0,0 0 0,0-1 0,0-1 0,0 0 0,0 0 0,0-1 0,0 0 0,-1 0 0,1-1 0,0-1 0,-1 0 0,0 0 0,0-1 0,0 0 0,-1 0 0,0-1 0,0 0 0,0 0 0,13-15 0,-20 20 839,0 0 0,0 0 1,0 0-1,0 0 0,0-1 1,0 1-1,-1 0 0,1 0 1,0-1-1,-1 1 0,1-1 1,-1 1-1,1 0 0,-1-1 0,0 1 1,0-1-1,1 1 0,-1-1 1,0 1-1,0-1 0,0 1 1,-1-1-1,1 1 0,0-1 1,-1 1-1,0-2 0,1 3-124,0-1-1,0 1 1,-1 0-1,1-1 1,0 1 0,-1 0-1,1 0 1,-1 0-1,1-1 1,0 1-1,-1 0 1,1 0 0,-1 0-1,1 0 1,0 0-1,-1 0 1,1 0-1,-1 0 1,1 0 0,0 0-1,-1 0 1,1 0-1,-1 0 1,1 0-1,-1 0 1,1 0 0,0 0-1,-1 0 1,0 1-1,-17 17 19,10-6 111,1 1 0,1 0 0,0 0 0,0 0 0,2 1 0,-1 0 0,2 0-1,0 0 1,1 0 0,0 1 0,1-1 0,1 15 0,0-27-215,0-1 0,0 1 0,1-1-1,-1 0 1,0 1 0,1-1 0,-1 0 0,1 1-1,0-1 1,-1 0 0,1 0 0,0 0 0,0 1-1,0-1 1,-1 0 0,1 0 0,0 0 0,1 0 0,-1-1-1,0 1 1,0 0 0,0 0 0,0-1 0,1 1-1,-1 0 1,0-1 0,1 1 0,-1-1 0,0 0-1,1 1 1,-1-1 0,0 0 0,1 0 0,-1 0-1,1 0 1,-1 0 0,0 0 0,1-1 0,1 1-1,2-1 82,1 0 0,-1 0 0,0 0 0,0 0 0,0-1-1,0 0 1,-1 0 0,1 0 0,6-5 0,-3 1-67,-1 0 0,1-1 1,-1 0-1,-1 0 1,1-1-1,-1 0 0,-1 0 1,1 0-1,-1-1 1,-1 0-1,0 0 0,0 0 1,-1 0-1,0-1 1,0 1-1,-1-1 0,0 0 1,-1 0-1,0 0 1,-1 1-1,-1-16 0,1 25-42,0 0 0,0-1 0,0 1 0,0 0-1,0-1 1,0 1 0,0-1 0,0 1 0,0 0 0,0-1-1,0 1 1,0 0 0,-1 0 0,1-1 0,0 1-1,0 0 1,0-1 0,-1 1 0,1 0 0,0 0-1,0-1 1,-1 1 0,1 0 0,0 0 0,0 0-1,-1-1 1,1 1 0,0 0 0,-1 0 0,1 0-1,0 0 1,-1 0 0,1 0 0,0 0 0,-1 0 0,1-1-1,0 1 1,-1 0 0,1 0 0,0 1 0,-1-1-1,1 0 1,0 0 0,-1 0 0,1 0 0,0 0-1,-1 0 1,1 0 0,0 0 0,-1 1 0,1-1-1,0 0 1,-1 0 0,1 0 0,0 1 0,0-1 0,-1 0-1,1 0 1,0 1 0,0-1 0,0 0 0,-1 1-1,1-1 1,0 0 0,0 1 0,0-1 0,0 0-1,0 1 1,0-1 0,-14 23-244,11-16 15,1 1-1,1-1 1,-1 1-1,1-1 1,0 1-1,1 0 1,0 13-1,1-19 133,-1-1-1,0 1 0,1-1 0,0 1 1,-1-1-1,1 1 0,0-1 0,-1 0 1,1 1-1,0-1 0,0 0 0,0 0 1,0 0-1,0 0 0,0 0 0,0 0 1,3 1-1,-2 0-56,1-1 0,0 0 0,0 0 0,-1 0 1,1-1-1,0 1 0,0-1 0,0 1 0,0-1 0,0 0 0,0 0 0,3-1 1,4-1-419,0 0 0,0-1 1,0 0-1,-1 0 0,0-1 1,1-1-1,-1 0 0,-1 0 0,1 0 1,-1-1-1,0 0 0,0-1 1,-1 0-1,11-12 0,-9 9 442,-1 0 0,0-1 0,-1 0 0,10-21 0,-13 25 1058,-1 0 1,0-1 0,-1 1-1,0-1 1,0 0 0,-1 0-1,1-15 1,-1 22-875,-1 1-1,0 0 1,0-1 0,0 1-1,0-1 1,0 1 0,0 0-1,0-1 1,0 1 0,0 0 0,-1-1-1,1 1 1,0-1 0,0 1-1,0 0 1,0-1 0,0 1-1,-1 0 1,1-1 0,0 1-1,0 0 1,-1-1 0,1 1-1,0 0 1,0 0 0,-1-1-1,1 1 1,0 0 0,-1 0-1,1-1 1,0 1 0,-1 0-1,1 0 1,-1 0 0,1 0-1,0 0 1,-1 0 0,1 0-1,-1 0 1,1 0 0,0-1-1,-1 2 1,1-1 0,0 0-1,-1 0 1,1 0 0,-1 0 0,1 0-1,0 0 1,-1 0 0,1 0-1,0 1 1,-1-1 0,1 0-1,0 0 1,-1 0 0,1 1-1,0-1 1,-1 0 0,1 0-1,0 1 1,-1 0 0,-19 18 744,8 1-161,0 0 0,-8 22 0,18-36-503,-1 0 0,1 1-1,0-1 1,0 1 0,1 0 0,0 0 0,0-1 0,0 1-1,1 0 1,0 0 0,2 10 0,1-12-179,0 0 0,0-1 0,1 1 0,0-1 0,0 1 0,0-1 0,0 0 0,1-1 0,-1 1 0,1-1 0,0 0 0,0 0 0,6 2 0,7 7-591,-5-4 228,-2 0 1,1 1-1,-1 1 0,0 0 0,-1 0 1,-1 1-1,16 22 0,-22-28 433,0 0 0,-1 1 0,1 0-1,-1-1 1,0 1 0,0 0 0,-1 0 0,0 0-1,0 0 1,0 0 0,-1 1 0,0-1 0,0 0 0,-1 0-1,0 0 1,0 0 0,0 0 0,0 0 0,-1 0-1,-5 11 1,3-9 321,0 0-1,0 0 1,-1-1 0,0 1-1,-7 6 1,10-11-158,0-1 0,-1 1 0,1-1 0,-1 0 0,1 0-1,-1 0 1,0 0 0,0 0 0,0 0 0,0-1 0,0 0 0,0 1 0,-1-1 0,1 0 0,0 0-1,-4 0 1,6-2-140,0 1-1,0 0 0,0-1 0,0 1 1,0-1-1,0 1 0,0-1 0,0 1 1,0-1-1,1 0 0,-1 1 0,0-1 1,0 0-1,1 0 0,-1 0 1,1 0-1,-1 1 0,1-1 0,-1 0 1,1 0-1,-1 0 0,1 0 0,0 0 1,-1 0-1,1 0 0,0 0 0,0 0 1,0 0-1,0 0 0,0 0 0,0 0 1,0-1-1,0 0 0,2-44-331,-2 41 266,5-21-377,2 1 0,0 0-1,2 1 1,0 0-1,2 0 1,19-33-1,8-19-380,-29 56 652,50-124-734,-53 126 742,-1 0-1,0 1 0,-2-1 0,0-1 1,-1 1-1,0-24 0,-2 41 134,0 1 1,0-1-1,0 1 0,0-1 0,0 1 0,0-1 0,0 1 0,0-1 1,0 1-1,-1-1 0,1 1 0,0-1 0,0 1 0,0-1 1,-1 1-1,1-1 0,0 1 0,0-1 0,-1 1 0,1-1 1,0 1-1,-1 0 0,1-1 0,-1 1 0,1-1 0,0 1 0,-1 0 1,1 0-1,-1-1 0,1 1 0,-2-1 0,-14 8 299,-13 22 192,23-18-325,0 0-1,0 0 1,1 1 0,0 0-1,1 0 1,1 0-1,0 0 1,1 1-1,0-1 1,0 1-1,1-1 1,1 1-1,2 16 1,-2-26-180,1 0 0,-1 0 0,1-1 1,0 1-1,0 0 0,0-1 0,0 1 0,0-1 0,1 1 1,-1-1-1,1 0 0,-1 1 0,1-1 0,0 0 0,0 0 0,0 0 1,0 0-1,1-1 0,-1 1 0,0 0 0,1-1 0,-1 0 1,4 2-1,-1-1-572,1-1 0,-1 1 1,1-1-1,0 0 0,-1 0 0,1 0 1,0-1-1,0 0 0,0 0 1,7-2-1,17-5-9429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5.028"/>
    </inkml:context>
    <inkml:brush xml:id="br0">
      <inkml:brushProperty name="width" value="0.025" units="cm"/>
      <inkml:brushProperty name="height" value="0.025" units="cm"/>
    </inkml:brush>
  </inkml:definitions>
  <inkml:trace contextRef="#ctx0" brushRef="#br0">175 93 2466,'0'-11'7489,"0"-12"-681,-6-28 2171,5 50-8922,1 1 0,-1-1 0,1 1 0,-1-1 0,1 1 0,-1-1 0,1 1 0,-1-1 0,0 1 1,1-1-1,-1 1 0,0 0 0,0-1 0,1 1 0,-1 0 0,0 0 0,1 0 0,-1 0 0,0-1 0,0 1 1,0 0-1,1 0 0,-1 0 0,0 0 0,0 1 0,1-1 0,-1 0 0,0 0 0,0 0 0,1 1 0,-1-1 0,0 0 1,-1 1-1,-25 12-130,4 3 57,-36 27 44,56-40-45,0 0-1,-1 1 1,1-1 0,1 1 0,-1-1-1,0 1 1,1 0 0,0 0 0,0 0-1,0 0 1,0 1 0,1-1 0,-2 6 0,4-9-15,-1 0 1,0 0-1,0 0 1,1 0-1,-1 0 1,0 0-1,1 0 1,-1 0-1,1 0 1,-1 0-1,1 0 1,0 0-1,-1 0 1,1 0-1,0 0 1,0-1-1,-1 1 1,1 0-1,0 0 1,0-1-1,0 1 1,0-1-1,0 1 1,0-1 0,0 1-1,0-1 1,0 0-1,0 1 1,1-1-1,-1 0 1,0 0-1,0 0 1,0 0-1,0 0 1,0 0-1,2 0 1,54 0-532,-43-1 443,0 1 45,4 0 7,0 0-1,-1 1 1,1 1-1,24 5 1,-39-7 56,-1 1 0,1-1 1,-1 1-1,1 0 0,-1 0 0,1 0 1,-1 0-1,0 0 0,0 0 0,0 1 1,1-1-1,-1 1 0,-1-1 0,1 1 1,0 0-1,0 0 0,-1 0 1,1 0-1,-1 0 0,1 0 0,-1 0 1,0 0-1,0 1 0,0-1 0,0 0 1,0 1-1,0-1 0,-1 1 0,1-1 1,-1 1-1,0-1 0,0 1 0,0-1 1,0 1-1,0 0 0,0-1 0,-1 1 1,-1 4-1,0-1 53,-1 0 0,0-1 1,0 1-1,-1-1 0,1 0 0,-1 0 0,0 0 1,-1 0-1,1 0 0,-1-1 0,0 0 0,0 0 1,0-1-1,-6 4 0,6-4-38,1 0 0,0-1 0,-1 1 1,1-1-1,-1 0 0,0-1 0,0 1 0,0-1 0,0 0 1,0 0-1,0 0 0,0-1 0,0 0 0,0 0 0,0 0 1,0 0-1,0-1 0,-7-2 0,10 2-133,0 0 0,0 0-1,1-1 1,-1 1 0,0 0 0,0-1-1,1 0 1,-1 1 0,1-1 0,0 0 0,-1 0-1,1 0 1,0 0 0,0 0 0,0 0-1,0 0 1,1 0 0,-1 0 0,0-3 0,-6-44-4879,7 48 4999,-1-45-6492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6.863"/>
    </inkml:context>
    <inkml:brush xml:id="br0">
      <inkml:brushProperty name="width" value="0.025" units="cm"/>
      <inkml:brushProperty name="height" value="0.025" units="cm"/>
    </inkml:brush>
  </inkml:definitions>
  <inkml:trace contextRef="#ctx0" brushRef="#br0">0 293 7623,'0'0'11814,"6"10"-10346,2 10-887,-1 0 1,-1 1-1,-1-1 0,-1 2 0,-1-1 0,0 0 1,-1 33-1,-1-26-110,1 0 0,9 40 0,-10-61-451,1 0 0,0 0-1,0 0 1,0 0 0,1 0-1,0-1 1,1 1 0,-1-1-1,1 0 1,0 0 0,1 0-1,-1 0 1,1-1-1,11 9 1,-15-13-2,1 0 1,-1 0-1,1 0 0,-1 0 1,1 0-1,0 0 0,-1 0 0,1-1 1,0 1-1,0-1 0,-1 1 0,1-1 1,0 0-1,0 0 0,-1 0 1,1 0-1,0 0 0,0 0 0,0 0 1,-1 0-1,1-1 0,0 1 0,0-1 1,-1 1-1,1-1 0,3-1 1,-2-1 4,-1 0 0,1 1 1,0-1-1,-1 0 0,1 0 1,-1-1-1,0 1 0,0 0 1,0-1-1,-1 1 1,3-8-1,1-5-1,0-1 1,-2 0-1,0 0 1,1-27-1,-4-20-454,-13 96-502,12-29 923,1 1 0,-1-1 1,0 1-1,1-1 0,-1 1 1,1-1-1,0 1 0,1-1 1,-1 1-1,0-1 0,1 1 1,0-1-1,0 1 1,0-1-1,0 1 0,0-1 1,1 0-1,0 0 0,2 4 1,-2-5 14,1 0 1,0 0 0,0-1 0,0 1 0,0-1 0,0 1-1,0-1 1,0 0 0,0 0 0,1-1 0,-1 1 0,0-1-1,1 1 1,-1-1 0,0 0 0,1 0 0,-1-1 0,0 1-1,0-1 1,1 1 0,4-3 0,-1 2 12,-1-1 1,0-1 0,0 1-1,0-1 1,0 0-1,-1 0 1,1 0 0,-1-1-1,1 0 1,-1 0-1,-1 0 1,1-1-1,0 0 1,-1 0 0,0 0-1,0 0 1,3-7-1,-2 3 10,0-1-1,-1 1 1,0-1 0,-1 1-1,0-1 1,0 0-1,-1-1 1,0 1-1,-1 0 1,0-11-1,-1 18-32,0 1-1,-1 0 0,1 0 0,-1 0 0,0-1 0,1 1 0,-1 0 0,0 0 0,0 0 0,0 0 0,0 0 0,-1 0 0,1 0 0,-1 1 0,1-1 0,-1 0 0,1 1 0,-4-3 0,4 3-9,0 1 0,0-1-1,0 0 1,-1 1 0,1-1-1,0 1 1,0-1 0,0 1-1,0 0 1,-1 0 0,1-1-1,0 1 1,0 0 0,-1 0-1,1 0 1,0 0 0,0 1-1,0-1 1,-1 0 0,1 0-1,0 1 1,0-1 0,0 1-1,0-1 1,-1 1 0,1-1-1,0 1 1,0 0 0,0-1-1,0 1 1,0 0 0,1 0-1,-1 0 1,0 0 0,0 0-1,0 0 1,0 1 0,-8 13 34,1-1 0,1 1 0,0 1 0,1-1 0,1 1 0,0 0-1,2 0 1,-1 0 0,2 1 0,-1 26 0,3-42-11,0 1 0,0-1 0,0 1-1,0-1 1,0 1 0,0-1 0,1 0 0,-1 1-1,0-1 1,1 1 0,-1-1 0,1 0 0,0 1-1,0-1 1,-1 0 0,1 0 0,0 1 0,0-1-1,0 0 1,0 0 0,0 0 0,0 0 0,1 0-1,0 0 1,0 1 7,1-2 0,-1 1 0,1 0 0,0 0 0,-1-1-1,1 0 1,0 1 0,-1-1 0,1 0 0,0 0 0,-1-1 0,5 0-1,2-1 26,0 0-1,0-1 1,0 0-1,0 0 1,0-1-1,14-9 1,-7 2-26,-1-1 0,0-1 0,-1-1 1,0 0-1,-1-1 0,0 0 0,-1-1 1,-1 0-1,-1-1 0,0 0 0,10-27 1,-10 16-8,0 0 0,-2 0 0,-2-1 1,0 0-1,-2 0 0,1-59 0,-5 86-18,0 0-1,0 0 1,0 0-1,0 1 1,0-1-1,-1 0 1,1 0-1,0 0 1,-1 0-1,1 0 1,-1 1-1,0-1 1,0 0 0,-1-2-1,2 4 4,-1 0 0,1-1-1,-1 1 1,1 0 0,-1 0 0,1 0-1,-1 0 1,1-1 0,-1 1 0,1 0-1,-1 0 1,1 0 0,-1 0 0,1 0 0,-1 0-1,1 0 1,-1 0 0,1 0 0,-1 0-1,1 1 1,-1-1 0,1 0 0,-1 0-1,1 0 1,-1 1 0,1-1 0,0 0 0,-1 1-1,1-1 1,-1 0 0,0 1 0,-3 3-34,0 1 1,0-1-1,0 1 1,0-1 0,1 1-1,0 1 1,-3 5-1,-11 24 63,2 1 0,-12 47-1,22-67 57,2 0 0,0 1 0,0-1 0,2 1 0,0-1 1,0 1-1,5 30 0,-4-45-74,1 0 0,-1 0 1,0 0-1,1 0 1,0 0-1,0 0 1,-1 0-1,1 0 1,0 0-1,1-1 1,-1 1-1,0 0 0,0-1 1,1 1-1,-1-1 1,1 1-1,-1-1 1,1 0-1,0 1 1,-1-1-1,1 0 0,2 1 1,0-1 13,-1 0 0,1 0 0,0-1 0,0 1-1,0-1 1,-1 0 0,1 0 0,0 0 0,0 0 0,0-1 0,4 0 0,3-2 28,-1 0-1,1 0 1,-1-1 0,0-1 0,-1 1 0,1-2 0,14-9-1,-6-1-8,-1 0-1,0-1 1,-1 0-1,-2-2 0,1 1 1,-2-2-1,-1 0 1,16-32-1,-20 34-38,-1 1 1,-1-1-1,-1 0 1,0 0-1,-1-1 1,-1 1-1,-1-1 1,0 0-1,-1 0 0,-2 1 1,-2-22-1,3 38-10,0 0-1,0 0 1,0 0-1,-1 0 1,1 0-1,-1 1 1,1-1-1,-1 0 1,0 0-1,0 1 0,0-1 1,0 0-1,0 1 1,0-1-1,0 1 1,0-1-1,-1 1 1,1 0-1,-1-1 1,1 1-1,-1 0 1,1 0-1,-1 0 0,0 0 1,1 0-1,-1 1 1,0-1-1,0 0 1,1 1-1,-1-1 1,0 1-1,-3-1 1,2 2-5,-1-1 1,1 0 0,0 1-1,0 0 1,0 0 0,0 0-1,0 0 1,0 0 0,0 1 0,0-1-1,0 1 1,0-1 0,1 1-1,-1 0 1,1 0 0,-1 1 0,1-1-1,-3 5 1,-10 12 43,2 0 1,1 2-1,1-1 1,0 1-1,-10 32 1,16-39 23,0 1 1,2-1 0,0 1 0,0 0 0,1-1 0,1 1 0,1 0 0,0 0-1,4 26 1,-4-37-43,1-1-1,0 1 0,0-1 1,0 0-1,1 0 0,-1 1 1,1-1-1,0 0 0,-1 0 0,2 0 1,-1-1-1,0 1 0,0 0 1,1-1-1,-1 0 0,1 1 1,0-1-1,4 2 0,-1-1-27,-1 0-1,1-1 0,0 0 0,0 0 0,0-1 0,0 0 1,0 0-1,0 0 0,12-1 0,-5 0-104,-1-1-1,1-1 1,-1 0 0,0-1-1,0 0 1,0 0 0,0-2 0,-1 1-1,22-13 1,-26 11 184,1 0 0,-1 0 0,0-1 0,0 0 0,-1 0 0,0-1 0,0 0 0,-1 0 0,0 0 0,0 0-1,-1-1 1,0 0 0,4-15 0,-9 42-2,1-12-39,-1 0 0,1 0 0,0 0 0,1 0 0,0 0 0,1 6 0,-1-10-11,-1-1 0,1 1-1,0-1 1,-1 1 0,1-1 0,0 0-1,0 1 1,0-1 0,0 0 0,0 0 0,0 1-1,1-1 1,-1 0 0,0 0 0,0-1-1,1 1 1,-1 0 0,1 0 0,-1-1 0,1 1-1,-1 0 1,1-1 0,-1 0 0,1 1-1,-1-1 1,1 0 0,3 0 0,3 0 10,1 0 1,0-1-1,-1 0 1,1-1-1,-1 1 1,0-2-1,1 1 1,-1-1 0,0 0-1,-1-1 1,1 0-1,0 0 1,-1-1-1,7-6 1,8-6-146,-1-1 0,-1-2 1,18-21-1,-22 23-5,-19 27-2,-12 30 219,14-33-55,0 0 0,0-1 0,0 1 0,1 0 0,0 0 0,0 0 1,0 0-1,1 0 0,0 0 0,0 0 0,1 0 0,-1 0 0,1-1 0,0 1 0,1-1 0,-1 1 0,1-1 0,0 0 1,1 0-1,-1 0 0,1 0 0,8 7 0,62 51-278,-61-54-89,-1 0 1,0 0-1,0 2 0,-1-1 0,0 1 0,-1 1 0,0 0 0,-1 0 1,-1 1-1,11 21 0,-17-31 414,-1 0 0,0 1-1,0 0 1,0-1 0,-1 1 0,1 0 0,-1-1 0,0 1 0,0 0-1,0-1 1,-1 1 0,1 0 0,-1-1 0,0 1 0,0-1 0,0 1-1,0-1 1,-1 1 0,1-1 0,-1 0 0,0 0 0,0 0 0,0 0 0,-1 0-1,1 0 1,-1 0 0,1-1 0,-1 1 0,0-1 0,0 0 0,0 0-1,0 0 1,0 0 0,-1 0 0,1-1 0,0 1 0,-1-1 0,1 0 0,-1 0-1,0 0 1,-4 0 0,7-1-45,0-1-1,-1 1 0,1 0 1,0 0-1,0-1 1,-1 1-1,1-1 0,0 1 1,0-1-1,0 0 1,0 1-1,0-1 0,-1 0 1,1 0-1,1 1 1,-1-1-1,0 0 0,0 0 1,0 0-1,0 0 1,1 0-1,-1-1 1,0 1-1,1 0 0,-1 0 1,1 0-1,-1-1 1,1 1-1,0 0 0,-1 0 1,1-1-1,0-1 1,-2-49-176,3 38 90,0-3-265,0 1-1,1-1 1,1 1 0,1 0 0,0 0 0,11-26-1,50-90-2389,-15 34 1713,-48 93 1007,0 1 0,-1-1 0,1 1 0,-1-1 1,0 0-1,-1 0 0,1 1 0,-1-1 0,0-5 0,0 10 0,0-1 0,-1 1-1,1-1 1,0 1 0,-1-1 0,1 1 0,-1-1 0,1 1 0,-1 0-1,1-1 1,-1 1 0,1 0 0,-1-1 0,1 1 0,-1 0-1,1-1 1,-1 1 0,0 0 0,1 0 0,-1 0 0,1 0-1,-1 0 1,0 0 0,1 0 0,-1 0 0,0 0 0,1 0 0,-1 0-1,1 0 1,-1 0 0,0 0 0,1 0 0,-2 1 0,-24 7 64,-3 25 450,28-32-428,0 1 0,-1-1 0,1 1 0,0-1 1,0 1-1,0-1 0,0 1 0,1 0 0,-1 0 0,0-1 0,1 1 0,-1 0 0,1 0 0,0 0 0,-1 0 0,1 0 0,0-1 0,0 1 0,0 0 0,1 4 0,0-5-50,0-1 0,1 1 0,-1 0 0,0-1 0,0 1 0,0-1-1,1 1 1,-1-1 0,0 1 0,1-1 0,-1 0 0,0 0 0,1 0-1,-1 0 1,1 0 0,-1 0 0,0 0 0,3 0 0,27-5 282,-7-3-504,0-1 0,0-1 1,-1-1-1,0-1 0,32-22 0,-20 12 19,40-18 0,-71 42 1571,-5 9-693,-10 20-173,7-20-67,3-10-440,1 0 0,-1 0-1,1 0 1,-1 0 0,1 0-1,0 0 1,0 0 0,-1 0 0,1 0-1,0 0 1,0 0 0,0 0-1,0 0 1,0 0 0,0 0 0,0 0-1,1 0 1,-1 0 0,0 0-1,0 0 1,1 0 0,-1 0 0,1 0-1,-1 0 1,1-1 0,-1 1 0,1 0-1,0 0 1,-1 0 0,1 0-1,1 0 1,0 0 22,1-1 1,0 1-1,0-1 0,-1 0 0,1 0 1,0 0-1,0 0 0,0 0 0,-1 0 1,1-1-1,4-1 0,13-3-109,-1 0 1,-1-2-1,1 0 1,-1-2-1,21-12 1,84-60-1762,-84 54 1194,-39 26 616,1 1 0,-1 0 0,0-1 1,1 1-1,-1 0 0,1-1 0,-1 1 0,0 0 0,1-1 1,-1 1-1,1 0 0,-1 0 0,1 0 0,-1-1 1,1 1-1,-1 0 0,1 0 0,-1 0 0,1 0 0,-1 0 1,1 0-1,-1 0 0,1 0 0,-1 0 0,1 0 0,-1 0 1,1 0-1,-1 1 0,2-1 0,-3 16 210,-21 37 424,13-31-289,8-21-344,0 1 0,1-1 0,-1 1 1,1-1-1,0 1 0,-1-1 0,1 1 1,0 0-1,0-1 0,0 1 0,0-1 0,1 1 1,-1-1-1,1 3 0,-1-4-81,0 1-1,0-1 0,1 1 1,-1-1-1,0 1 1,1-1-1,-1 0 1,0 1-1,1-1 1,-1 0-1,1 1 1,-1-1-1,1 0 1,-1 1-1,1-1 1,-1 0-1,1 0 1,-1 0-1,1 0 0,-1 1 1,1-1-1,-1 0 1,1 0-1,-1 0 1,1 0-1,-1 0 1,2 0-1,0-1-660,1 0 0,0 0-1,-1 0 1,1 0 0,0 0 0,-1 0-1,1 0 1,-1-1 0,0 0 0,0 1-1,1-1 1,-1 0 0,0 0 0,3-4 0,12-19-10776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07.195"/>
    </inkml:context>
    <inkml:brush xml:id="br0">
      <inkml:brushProperty name="width" value="0.025" units="cm"/>
      <inkml:brushProperty name="height" value="0.025" units="cm"/>
    </inkml:brush>
  </inkml:definitions>
  <inkml:trace contextRef="#ctx0" brushRef="#br0">1 8 19410,'2'-7'8008,"-2"17"-7624,0 9-95,0 3 351,0 7-255,0 5-321,0 1-225,9 1-1024,-2 0-1633,-2 1-2435,-3-3-4549</inkml:trace>
  <inkml:trace contextRef="#ctx0" brushRef="#br0" timeOffset="1">49 618 17136,'0'0'8456,"0"46"-7271,0-43-864,0-2-353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29.474"/>
    </inkml:context>
    <inkml:brush xml:id="br0">
      <inkml:brushProperty name="width" value="0.025" units="cm"/>
      <inkml:brushProperty name="height" value="0.025" units="cm"/>
    </inkml:brush>
  </inkml:definitions>
  <inkml:trace contextRef="#ctx0" brushRef="#br0">810 43 4869,'-9'-3'229,"-20"-7"150,0 2 0,0 1 0,-1 2 0,-57-4 0,67 10-337,0 0 0,-1 2-1,1 1 1,0 0 0,1 2 0,-1 0-1,1 1 1,0 1 0,1 0 0,0 2-1,0 0 1,1 1 0,0 1 0,1 0-1,0 2 1,1-1 0,1 2-1,-15 19 1,-2 5 4,2 2-1,1 1 0,3 1 1,1 1-1,3 2 0,-22 64 1,34-83 66,1 1 1,1 0 0,1 0-1,2 1 1,1 0 0,1 0 0,2 0-1,5 55 1,-3-72-112,1-1 1,0 0-1,0 0 0,1 0 1,1 0-1,0-1 0,0 0 1,1 0-1,0 0 1,1 0-1,0-1 0,0 0 1,1-1-1,0 0 0,1 0 1,0 0-1,0-1 0,1-1 1,-1 0-1,2 0 0,-1-1 1,0 0-1,21 6 0,-12-5 6,0-1-1,0-1 1,1-1-1,-1-1 1,1-1-1,0 0 1,0-2-1,0 0 1,-1-1-1,1-1 0,-1-1 1,1 0-1,20-9 1,13-9-60,-1-3 0,-1-2 1,-2-2-1,0-2 0,-2-2 0,-2-2 1,-1-3-1,-2-1 0,-1-2 1,-3-1-1,-1-3 0,-2 0 0,-2-3 1,-3 0-1,27-56 0,-48 83 147,0-1 0,-1 0 0,-1 0-1,-1-1 1,-1 1 0,-1-1-1,-1-1 1,1-27 0,-5 43-29,1 0 0,-1 0-1,0 0 1,0 0 0,-1 0 0,0 0 0,-1 0-1,0 0 1,0 1 0,-1-1 0,-6-10-1,6 13-60,0 0-1,0 1 1,-1 0-1,1 0 0,-1 0 1,0 0-1,0 1 0,0 0 1,-1 0-1,1 0 0,-1 1 1,1-1-1,-1 1 0,0 1 1,0-1-1,0 1 1,-9-1-1,-3 1-417,-1 0 0,0 1 1,0 1-1,0 1 0,1 0 1,-1 2-1,1 0 0,-1 1 0,-25 11 1,-10 4-2422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08.565"/>
    </inkml:context>
    <inkml:brush xml:id="br0">
      <inkml:brushProperty name="width" value="0.025" units="cm"/>
      <inkml:brushProperty name="height" value="0.025" units="cm"/>
    </inkml:brush>
  </inkml:definitions>
  <inkml:trace contextRef="#ctx0" brushRef="#br0">154 0 2146,'-14'0'480,"0"0"225,1 0-96,-3 0-161,2 0-1249,-1 0 609,-1 0 1345,-1 0-993,9 0-63,-1 0-1,2 0-64,2 0-32,3 0 32,-1 0-32,12 0-3844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10.245"/>
    </inkml:context>
    <inkml:brush xml:id="br0">
      <inkml:brushProperty name="width" value="0.025" units="cm"/>
      <inkml:brushProperty name="height" value="0.025" units="cm"/>
    </inkml:brush>
  </inkml:definitions>
  <inkml:trace contextRef="#ctx0" brushRef="#br0">209 125 3716,'-12'0'-358,"-123"8"-324,74-2 4828,66-5-1396,98 22-1010,77-9-1117,225-10 0,-211-6-230,419 29 504,-468-14-932,278-11 0,-211-22 1566,68-2-403,383-7-1358,-650 28 207,-8 1 2,-1 0 0,1-1 1,-1 1-1,1-1 0,-1 0 1,0 0-1,1 0 0,-1-1 1,0 1-1,5-4 0,-45 3-1110,-365-33-1105,117 7 2336,-569 1 658,720 35-744,-214 41-1,42-2 318,551-61 294,412-28-544,146-11 19,-710 45-228,412-23-1457,-751 47 1008,-81-14 187,-250 10 843,434-2-453,2 7 1,-149 36-1,269-48-204,-117 23-3494,85-23-1614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45.621"/>
    </inkml:context>
    <inkml:brush xml:id="br0">
      <inkml:brushProperty name="width" value="0.025" units="cm"/>
      <inkml:brushProperty name="height" value="0.025" units="cm"/>
    </inkml:brush>
  </inkml:definitions>
  <inkml:trace contextRef="#ctx0" brushRef="#br0">1 0 18449,'0'0'9289</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39.938"/>
    </inkml:context>
    <inkml:brush xml:id="br0">
      <inkml:brushProperty name="width" value="0.025" units="cm"/>
      <inkml:brushProperty name="height" value="0.025" units="cm"/>
    </inkml:brush>
  </inkml:definitions>
  <inkml:trace contextRef="#ctx0" brushRef="#br0">18 10 6054,'-18'-9'1229,"20"9"-24,28 20 76,20 22-1795,2-2 0,2-2 0,1-3 0,2-2 0,1-3 0,101 37 0,141 36 1134,140 52-679,749 220 20,-1139-360-312,149 40-677,470 149 2216,-351-86 981,527 189-185,-806-293-1734,15 3-191,88 44 1,-132-51-2003,-10-8-796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41.287"/>
    </inkml:context>
    <inkml:brush xml:id="br0">
      <inkml:brushProperty name="width" value="0.025" units="cm"/>
      <inkml:brushProperty name="height" value="0.025" units="cm"/>
    </inkml:brush>
  </inkml:definitions>
  <inkml:trace contextRef="#ctx0" brushRef="#br0">857 270 5317,'-2'-21'342,"-1"-1"1,-1 1-1,0 0 0,-2 0 1,-11-29-1,13 43-227,0 0 1,1 1-1,-2-1 0,1 1 0,-1 0 1,0 0-1,0 0 0,-1 1 0,0 0 1,0 0-1,0 0 0,0 1 0,-1 0 1,0 0-1,0 1 0,0 0 1,0 0-1,-13-3 0,-4 1 5,-1 1 0,1 1 0,-1 1 0,0 1 0,0 1 0,0 1 0,1 2 0,-1 0 0,1 2 0,-1 0 0,1 2 0,1 1 0,0 0 0,0 2 0,0 1 0,1 0 0,1 2 0,-22 16 0,28-16-124,0 1 1,1 0 0,1 1 0,0 0 0,1 1 0,1 1 0,1 0 0,-13 26 0,5-2-4,1 0 0,-18 73 0,25-73 0,2 1 0,1 0 0,3 1 0,1-1 0,6 85 0,-1-114 16,0 0 1,0 0-1,1 1 1,1-1-1,0-1 1,1 1-1,1-1 1,0 0-1,0 0 1,1 0-1,0-1 1,1 0-1,13 13 1,-8-12-4,0 0 0,1-1 0,0 0 0,1-1 1,0-1-1,1 0 0,0-1 0,0-1 0,20 6 0,4-2 15,1-2 0,1-2 0,-1-1 0,1-2 1,0-2-1,0-2 0,77-10 0,-67 2-13,0-3 0,0-2 1,-1-2-1,-1-2 0,0-3 0,-1-2 1,-2-1-1,0-3 0,-2-2 0,62-50 1,-89 62 139,-2-1 0,0 0 0,-1-1 0,0-1 1,-2 0-1,0-1 0,-1 0 0,-2-1 0,16-39 0,-16 29 375,-1 1 0,-2-1 0,-1-1-1,-1 1 1,-2-1 0,-1-54-1,-2 77-473,0-1-1,-1 1 0,-1-1 0,0 0 0,0 1 1,-1 0-1,0 0 0,0 0 0,-1 0 1,0 0-1,-1 1 0,0-1 0,0 1 0,-13-14 1,8 13-93,0 0-1,0 1 1,-1 0 0,0 0 0,0 1 0,-1 1 0,0 0 0,0 1 0,-22-7 0,-13 1-345,0 1 1,-1 3-1,0 2 1,-84 2-1,81 3 259,-93-3-62,0 7 1,-172 27 0,308-29-36,0 0 0,0 0 0,0 0 0,0 1 0,1 0 0,-1 1 1,-7 3-1,12-5-3,1 0 0,-1 1 0,0-1 0,1 0 1,-1 1-1,1-1 0,-1 1 0,1 0 0,0 0 0,1 0 0,-1 0 1,0 0-1,1 0 0,-1 0 0,1 1 0,0-1 0,0 0 1,0 7-1,-1 20-2706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1.241"/>
    </inkml:context>
    <inkml:brush xml:id="br0">
      <inkml:brushProperty name="width" value="0.025" units="cm"/>
      <inkml:brushProperty name="height" value="0.025" units="cm"/>
    </inkml:brush>
  </inkml:definitions>
  <inkml:trace contextRef="#ctx0" brushRef="#br0">1 2612 1089,'4'-12'294,"1"-1"0,0 1 0,1 0 0,0 1 1,1 0-1,1 0 0,-1 0 0,2 1 0,12-13 0,-9 10 440,0-1-1,-1 0 1,-1-1-1,15-28 1,41-122-233,-38 87-119,64-119 0,-48 120-379,121-236-123,129-456 2634,-116 266-1756,-167 469-596,-4 7 65,2 0 0,0 1 0,2 0 0,1 0 0,1 1 0,30-43 0,-33 59-1408,3-4-2853,-13 9 665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3.698"/>
    </inkml:context>
    <inkml:brush xml:id="br0">
      <inkml:brushProperty name="width" value="0.025" units="cm"/>
      <inkml:brushProperty name="height" value="0.025" units="cm"/>
    </inkml:brush>
  </inkml:definitions>
  <inkml:trace contextRef="#ctx0" brushRef="#br0">1 0 11403,'0'0'4180,"8"8"-3171,233 248 852,-92-90-1656,-137-155-338,21 24 55,-31-33-58,-1 0-1,1-1 0,-1 1 1,0 0-1,0 0 0,0 0 1,0 0-1,0 0 0,0 0 1,0 0-1,0 1 0,-1-1 1,1 0-1,-1 0 0,0 4 1,-2-5-202,-1 0 0,1 0 1,-1 0-1,1-1 1,-1 1-1,0-1 0,0 1 1,1-1-1,-1 0 0,0 0 1,1 0-1,-1 0 1,0-1-1,-2 0 0,2 1-123,-26-5-2987,-9-6-1341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4.055"/>
    </inkml:context>
    <inkml:brush xml:id="br0">
      <inkml:brushProperty name="width" value="0.025" units="cm"/>
      <inkml:brushProperty name="height" value="0.025" units="cm"/>
    </inkml:brush>
  </inkml:definitions>
  <inkml:trace contextRef="#ctx0" brushRef="#br0">60 605 7687,'0'0'3262,"-8"0"-1287,-24-4-160,31 4-1708,1 0-1,-1 0 0,0 0 1,0 0-1,0 0 0,1-1 1,-1 1-1,0 0 0,0 0 1,1-1-1,-1 1 0,0 0 1,0-1-1,1 1 0,-1-1 1,0 1-1,1-1 1,-1 1-1,1-1 0,-1 0 1,1 1-1,-1-1 0,1 0 1,-1 1-1,1-1 0,-1 0 1,1 1-1,0-1 0,0 0 1,-1 0-1,1 0 0,0 1 1,0-1-1,0 0 0,0 0 1,0 0-1,0 1 1,0-1-1,0 0 0,0 0 1,0 0-1,0 1 0,1-1 1,-1 0-1,0 0 0,1 0 1,17-29 959,9 0-473,-2-1-1,-2-1 1,-1-1 0,29-57 0,-40 67-440,-1-1 0,-2 0 0,0 0-1,-1-1 1,-2 0 0,0 0 0,-2-1 0,1-30 0,-3 38-75,0 13-64,-1 1 1,0-1-1,1 1 0,-1-1 0,-1 0 0,1 1 1,-1-1-1,0 1 0,0-1 0,-2-6 1,-1 12-295,1 10 83,1 12-42,3-12 127,0 0-1,0 1 1,1-1-1,1 0 1,0 0-1,0-1 0,1 1 1,1-1-1,-1 1 1,2-1-1,6 9 1,-7-11-447,0 0 1,1-1 0,0 0 0,0 0-1,1-1 1,0 0 0,0 0 0,0 0 0,1-1-1,0 0 1,0 0 0,0-1 0,18 6-1,17-2-7283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4.923"/>
    </inkml:context>
    <inkml:brush xml:id="br0">
      <inkml:brushProperty name="width" value="0.025" units="cm"/>
      <inkml:brushProperty name="height" value="0.025" units="cm"/>
    </inkml:brush>
  </inkml:definitions>
  <inkml:trace contextRef="#ctx0" brushRef="#br0">1 31 3908,'0'0'15075,"6"15"-14413,18 48-77,27 114-1,-45-137-565,-5-30 8,0 0 0,1 0 0,0 0 0,0 0 0,1 0 0,1 0 0,-1-1 0,7 11 0,-9-20 22,-1 0-1,1 0 1,-1 0 0,1 0 0,-1-1-1,1 1 1,-1 0 0,1 0 0,-1 0-1,1-1 1,-1 1 0,1 0 0,-1-1-1,0 1 1,1-1 0,-1 1-1,1 0 1,-1-1 0,0 1 0,1-1-1,-1 1 1,0-1 0,0 1 0,1-1-1,-1 1 1,0-1 0,0 1 0,0-1-1,0 0 1,0 1 0,0-1 0,0 1-1,0-1 1,10-26 821,-10 27-808,99-341 2527,-81 305-2420,-18 35-170,1 1 0,-1-1 0,1 0-1,-1 1 1,1 0 0,-1-1 0,1 1 0,-1-1 0,1 1 0,0 0-1,-1-1 1,1 1 0,-1 0 0,1-1 0,0 1 0,-1 0 0,1 0-1,0 0 1,-1 0 0,1 0 0,0 0 0,-1 0 0,1 0-1,0 0 1,0 0 0,-1 0 0,1 0 0,0 0 0,-1 0 0,1 1-1,0-1 1,-1 0 0,1 0 0,-1 1 0,1-1 0,0 0 0,-1 1-1,1-1 1,-1 1 0,1-1 0,-1 1 0,1-1 0,-1 1-1,0-1 1,1 1 0,-1 0 0,0-1 0,1 1 0,-1-1 0,0 1-1,0 0 1,1-1 0,-1 2 0,14 26 73,0 0 1,-2 0-1,-1 2 1,-2-1-1,0 1 1,5 46-1,-13-76-244,-1 1 0,1-1 0,-1 1 0,1-1 0,-1 1 0,1-1 0,-1 0-1,1 1 1,-1-1 0,1 0 0,-1 0 0,1 1 0,0-1 0,-1 0 0,1 0 0,0 0 0,-1 0 0,1 0 0,-1 0 0,1 0-1,0 0 1,-1 0 0,1 0 0,0 0 0,-1 0 0,1 0 0,-1 0 0,1-1 0,0 1 0,-1 0 0,1-1 0,-1 1 0,1 0-1,-1-1 1,1 1 0,0-1 0,4-1-4111,1 1-2774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5.586"/>
    </inkml:context>
    <inkml:brush xml:id="br0">
      <inkml:brushProperty name="width" value="0.025" units="cm"/>
      <inkml:brushProperty name="height" value="0.025" units="cm"/>
    </inkml:brush>
  </inkml:definitions>
  <inkml:trace contextRef="#ctx0" brushRef="#br0">1 283 13837,'0'0'5322,"7"8"-4329,-5-6-955,2 2 127,0 0 0,1 0-1,-1 0 1,1 0 0,0-1 0,8 5 0,-12-7-118,1-1 1,-1 1 0,1-1 0,-1 1-1,1-1 1,-1 0 0,1 0 0,-1 1-1,1-1 1,-1 0 0,1 0 0,0 0-1,-1-1 1,1 1 0,-1 0 0,1-1-1,-1 1 1,1-1 0,-1 1 0,0-1-1,1 0 1,-1 1 0,1-1 0,-1 0-1,0 0 1,0 0 0,0 0 0,0 0-1,1 0 1,-1 0 0,0-1 0,-1 1-1,1 0 1,0 0 0,0-1 0,-1 1-1,1-1 1,0-1 0,3-6 77,-1-1 0,0 1 0,0 0-1,-1-1 1,1-10 0,-2 17-104,0-1 1,-1 0-1,0 0 0,0 1 0,0-1 1,0 0-1,0 0 0,-1 1 0,0-1 1,0 0-1,0 1 0,0-1 0,0 1 0,-1-1 1,-3-4-1,5 7-18,-1 0 0,1 0 0,-1 0 0,1 0 0,-1 1-1,0-1 1,1 0 0,-1 1 0,0-1 0,0 1 0,0-1 0,1 1 0,-1-1 0,0 1 0,0-1 0,0 1 0,0 0 0,0-1-1,0 1 1,0 0 0,0 0 0,0 0 0,0 0 0,0 0 0,0 0 0,0 0 0,0 0 0,0 0 0,0 0 0,0 1-1,0-1 1,1 0 0,-1 1 0,0-1 0,0 0 0,0 1 0,0-1 0,0 1 0,1 0 0,-1-1 0,0 1 0,0 0 0,1-1-1,-1 1 1,0 0 0,1 0 0,-1-1 0,1 1 0,-1 1 0,-2 3-7,1 0 1,-1-1-1,1 1 1,0 1-1,1-1 1,-1 0-1,-1 9 0,0 12 56,1 0-1,2 39 1,0-59-48,0 0 0,1 1 0,0-1 0,0 1 0,1-1 0,-1 0 0,1 0 1,0 0-1,1 0 0,0 0 0,0-1 0,0 1 0,0-1 0,1 1 0,0-1 1,5 4-1,-7-7-2,0-1 0,0 1 0,1-1 1,-1 0-1,1 1 0,-1-1 1,1-1-1,-1 1 0,1 0 0,0-1 1,-1 1-1,1-1 0,0 0 0,-1 0 1,1 0-1,0 0 0,0 0 1,-1 0-1,1-1 0,0 0 0,-1 1 1,1-1-1,-1 0 0,1 0 0,-1 0 1,1-1-1,-1 1 0,0-1 1,0 1-1,1-1 0,1-2 0,6-4 41,-1-1 0,0 0 0,-1 0 1,0-1-1,9-14 0,-7 7-5,0 0 0,-1-1 0,-1 0 0,-1 0 1,-1-1-1,0 0 0,-1 0 0,-1 0 0,-1 0 1,-1-1-1,0 0 0,-2-27 0,-4 31 47,-3 16-177,6 1 76,0 0-1,0 0 1,0 1 0,0-1 0,0 0-1,0 1 1,0-1 0,1 1 0,-1-1 0,0 1-1,1-1 1,0 1 0,-1-1 0,1 1-1,0 2 1,-3 35 36,1 0 0,3 0 0,6 49 0,-7-86-10,0 1 1,1-1-1,-1 1 0,1-1 0,0 1 0,-1-1 1,1 0-1,0 1 0,0-1 0,1 0 0,-1 1 1,0-1-1,1 0 0,0 0 0,-1 0 0,3 2 0,-2-4 6,-1 1-1,0 0 1,0-1-1,1 0 0,-1 1 1,0-1-1,0 0 1,1 1-1,-1-1 0,0 0 1,1 0-1,-1 0 1,0 0-1,1-1 0,-1 1 1,0 0-1,0 0 1,1-1-1,-1 1 0,0-1 1,0 1-1,2-2 1,3-2 70,1 0 0,-1 0 0,-1-1 0,1 0 0,-1 0 0,1-1 0,-2 0 0,1 0 0,4-7 0,1-4-50,0 0-1,-1-1 1,-1 0-1,-1-1 1,-1 1-1,0-2 0,-1 1 1,-1 0-1,-1-1 1,-1 0-1,-1 1 1,0-1-1,-3-22 1,-1 34-266,0 19 30,-1 22 48,0 38 169,2-49 100,1 0-1,0-1 0,2 1 1,0 0-1,5 23 0,-5-44-120,-1 1 0,1-1 1,-1 0-1,1 1 0,-1-1 0,1 0 0,0 1 0,0-1 0,-1 0 1,1 0-1,0 1 0,0-1 0,0 0 0,0 0 0,1 0 0,-1 0 0,0 0 1,0-1-1,1 1 0,-1 0 0,0-1 0,1 1 0,-1 0 0,0-1 1,1 0-1,-1 1 0,1-1 0,-1 0 0,1 0 0,-1 0 0,1 0 1,-1 0-1,1 0 0,-1 0 0,1 0 0,-1-1 0,1 1 0,-1 0 1,0-1-1,2 0 0,2-1-647,0 0 0,-1 0 0,1 0 0,-1 0 0,1-1 0,-1 0 0,0 0 0,0 0 0,0 0 0,6-8 0,6-14-8531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6.374"/>
    </inkml:context>
    <inkml:brush xml:id="br0">
      <inkml:brushProperty name="width" value="0.025" units="cm"/>
      <inkml:brushProperty name="height" value="0.025" units="cm"/>
    </inkml:brush>
  </inkml:definitions>
  <inkml:trace contextRef="#ctx0" brushRef="#br0">0 295 3716,'0'0'19346,"10"-9"-18295,0-1-856,-1 1-1,0-1 0,0-1 0,-1 1 0,0-2 0,-1 1 0,0-1 0,-1 0 0,0 0 0,-1-1 0,-1 1 1,0-1-1,4-23 0,-8 36-188,1-1 0,-1 1 0,0-1 0,0 1 0,0-1 1,0 1-1,0-1 0,1 1 0,-1-1 0,0 1 0,0-1 0,0 1 0,0-1 1,0 1-1,-1-1 0,1 1 0,0-1 0,0 1 0,0-1 0,0 1 0,-1-1 1,1 1-1,0 0 0,0-1 0,-1 1 0,1-1 0,0 1 0,-1 0 1,1-1-1,0 1 0,-1-1 0,1 1 0,0 0 0,-1 0 0,1-1 0,-1 1 1,1 0-1,-1 0 0,1-1 0,-1 1 0,1 0 0,-1 0 0,1 0 0,-1 0 1,1 0-1,-1 0 0,1 0 0,-1 0 0,1 0 0,-1 0 0,0 0 1,-1 1-10,0 0 0,1-1 1,-1 1-1,0 0 1,0 0-1,0 1 1,1-1-1,-1 0 0,1 1 1,-1-1-1,1 1 1,0-1-1,-2 3 1,-5 10-20,1 1 1,0 1 0,1-1-1,0 1 1,2 0 0,0 0-1,0 1 1,2-1-1,0 1 1,1-1 0,1 1-1,2 28 1,-2-43 18,0 0 0,1 0 1,-1 0-1,0 0 0,1 0 0,-1 0 0,1-1 0,-1 1 1,1 0-1,0 0 0,0 0 0,0-1 0,0 1 0,0-1 1,1 1-1,-1 0 0,0-1 0,1 0 0,-1 1 0,1-1 1,-1 0-1,3 1 0,-1 0 2,0-1 0,0 0 0,1 0-1,-1-1 1,0 1 0,0-1 0,1 1 0,-1-1 0,0 0 0,1-1-1,-1 1 1,4-1 0,7-2 21,0-1 1,-1 0-1,1-1 0,24-13 0,8-8 3,45-22-24,-82 44-16,0 0 0,0 1-1,0 0 1,0 1 0,0 0 0,1 1-1,-1 0 1,13 0 0,-22 1 31,0-1 1,1 1-1,-1 0 0,0 0 1,1 0-1,-1 0 1,0 0-1,1 0 0,-1 0 1,0 0-1,1 0 0,-1 0 1,0 0-1,1 0 0,-1 0 1,0 1-1,1-1 1,-1 0-1,0 0 0,1 0 1,-1 0-1,0 1 0,1-1 1,-1 0-1,0 0 0,0 1 1,1-1-1,-1 0 1,0 0-1,0 1 0,1-1 1,-1 0-1,0 1 0,0-1 1,0 0-1,0 1 1,0-1-1,0 0 0,1 1 1,-1-1-1,0 1 0,-1-1 43,1 0 0,-1 1 1,1-1-1,-1 0 0,1 0 0,-1 0 0,1 1 0,-1-1 0,1 0 0,-1 0 0,0 0 0,1 0 0,-1 0 0,1 0 0,-1 0 0,1 0 0,-1 0 0,1-1 0,-1 1 0,0 0 0,1 0 0,-1 0 0,1-1 1,-1 1-1,1 0 0,-1 0 0,1-1 0,0 1 0,-1 0 0,1-1 0,-1 0 0,-27-20 423,2-1 1,-48-52 0,1 1-402,73 73-99,0 0 0,0 0 0,0 0 0,0-1 0,0 1 0,0 0 0,0 0 0,0 0 0,0-1 0,0 1 0,0 0 0,0 0 0,0 0 0,0-1 0,0 1 0,0 0 0,0 0 0,0 0 0,0 0 0,0-1 0,1 1 0,-1 0 0,0 0 0,0 0 0,0 0 0,0-1 0,0 1 0,0 0 0,1 0 0,-1 0 0,0 0 0,0 0 0,0 0 0,0-1 0,1 1 0,-1 0 0,0 0-1,0 0 1,0 0 0,0 0 0,1 0 0,-1 0 0,0 0 0,0 0 0,0 0 0,1 0 0,-1 0 0,0 0 0,0 0 0,0 0 0,1 0 0,-1 0 0,0 0 0,0 0 0,0 0 0,1 0 0,-1 1 0,0-1 0,0 0 0,0 0 0,1 0 0,19 0-711,-17 0 573,19-1-1036,-1 0-1,0-1 0,0-1 0,21-7 0,-24 5-1819,-1-1 0,27-12-1,-12-1-4554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6.801"/>
    </inkml:context>
    <inkml:brush xml:id="br0">
      <inkml:brushProperty name="width" value="0.025" units="cm"/>
      <inkml:brushProperty name="height" value="0.025" units="cm"/>
    </inkml:brush>
  </inkml:definitions>
  <inkml:trace contextRef="#ctx0" brushRef="#br0">1 1 14446,'2'8'1174,"43"189"5436,-27-110-4993,42 129 0,-58-213-1614,-1 1-1,0-1 1,1 0-1,0 0 1,0 0-1,0 0 0,0 0 1,0 0-1,0-1 1,1 1-1,-1-1 1,1 1-1,0-1 1,0 0-1,0 0 1,0 0-1,0-1 1,6 3-1,-6-3 18,-1 0-1,1-1 0,0 0 0,-1 1 1,1-1-1,0 0 0,-1-1 0,1 1 1,0 0-1,0-1 0,-1 1 0,1-1 1,-1 0-1,1 0 0,-1 0 0,1 0 1,-1 0-1,1-1 0,-1 1 0,0-1 1,0 1-1,0-1 0,0 0 0,3-3 1,7-10 30,-1 0 1,-1-1-1,0 0 1,-1 0-1,-1-1 1,-1 0-1,0 0 1,-1-1-1,-1 0 1,-1 0 0,0-1-1,-1 1 1,-1-1-1,-1-25 1,-3 31 24,-4 15-156,-4 22-100,5 9 159,1 0 1,2 1 0,1-1-1,3 40 1,-2-71 25,0 1 0,0-1 1,0 1-1,1-1 0,-1 1 0,1-1 0,-1 1 1,1-1-1,0 0 0,0 1 0,0-1 0,0 0 0,0 1 1,1-1-1,-1 0 0,1 0 0,-1 0 0,1 0 1,0 0-1,0-1 0,-1 1 0,1-1 0,1 1 1,-1-1-1,0 1 0,0-1 0,0 0 0,1 0 0,-1 0 1,0 0-1,1-1 0,3 1 0,-2-1 6,1 0 0,-1 0 0,0 0 0,1-1-1,-1 0 1,1 0 0,-1 0 0,0-1 0,0 1-1,1-1 1,-1 0 0,-1 0 0,1 0 0,0-1 0,0 1-1,-1-1 1,6-5 0,-5 3-272,0 1-1,0-1 1,0 0-1,0 0 1,-1 0-1,0 0 1,0-1-1,0 1 1,2-12-1,-3 11-743,-1 0-1,1 0 1,-2 0-1,1 0 0,-1-12 1,-3-17-6404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7.147"/>
    </inkml:context>
    <inkml:brush xml:id="br0">
      <inkml:brushProperty name="width" value="0.025" units="cm"/>
      <inkml:brushProperty name="height" value="0.025" units="cm"/>
    </inkml:brush>
  </inkml:definitions>
  <inkml:trace contextRef="#ctx0" brushRef="#br0">1 1 20019,'0'0'2947,"16"51"-2499,7-38-256,5-3-32,1-4-1217,0-1-2274,-4-1-3779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7.215"/>
    </inkml:context>
    <inkml:brush xml:id="br0">
      <inkml:brushProperty name="width" value="0.025" units="cm"/>
      <inkml:brushProperty name="height" value="0.025" units="cm"/>
    </inkml:brush>
  </inkml:definitions>
  <inkml:trace contextRef="#ctx0" brushRef="#br0">125 252 224,'0'0'10736,"2"-8"-8879,-2 7-1943,1-47 4791,-1 47-4524,0 0 0,0 1 1,0-1-1,-1 0 0,1 0 0,0 0 0,-1 0 1,1 0-1,0 0 0,-1 1 0,1-1 0,-1 0 0,1 0 1,-1 0-1,0 1 0,1-1 0,-1 0 0,0 1 0,0-1 1,1 1-1,-2-2 0,0 2-81,1 0 0,-1 0 0,1 0 0,-1 0-1,1 0 1,-1 1 0,1-1 0,-1 0 0,1 1 0,0-1 0,-1 1 0,1-1-1,-1 1 1,1 0 0,0-1 0,0 1 0,-1 0 0,1 0 0,-2 2-1,-3 3 27,-1 0 0,1 1-1,0 0 1,1 1 0,-1-1-1,1 1 1,1 0 0,0 0-1,-4 11 1,1-4-7,2 1 0,0 0 1,1 0-1,-3 21 0,6-34-92,1 0 0,0 0 0,0 1 0,0-1 0,0 0 0,0 0 0,1 0 0,-1 0 0,3 5 0,-3-7-19,0 0 1,1 0-1,-1 0 0,1 0 0,-1 0 0,1-1 1,0 1-1,-1 0 0,1-1 0,0 1 1,-1 0-1,1-1 0,0 1 0,0-1 1,-1 1-1,1-1 0,0 1 0,0-1 0,0 0 1,0 1-1,2-1 0,0 0 9,1 0-1,0-1 1,0 1-1,0-1 1,-1 0-1,1 0 1,0 0-1,-1-1 1,1 1 0,-1-1-1,0 0 1,1 0-1,-1 0 1,5-5-1,13-9-41,-1-2 0,0 0-1,-1-2 1,-1 0 0,-1-1 0,24-39-1,-31 44 6,-1-1 0,0 0-1,-1 0 1,-1-1 0,-1 0-1,-1 0 1,0 0 0,-1-1-1,-1 0 1,1-23 0,-4 42 23,-1 0 1,1 0 0,0 1-1,0-1 1,0 0-1,0 0 1,-1 0-1,1 0 1,0 0-1,0 0 1,0 0-1,-1 0 1,1 0 0,0 0-1,0 1 1,-1-1-1,1 0 1,0 0-1,0 0 1,0 0-1,-1-1 1,1 1 0,0 0-1,0 0 1,-1 0-1,1 0 1,0 0-1,0 0 1,0 0-1,-1 0 1,1 0-1,0 0 1,0-1 0,0 1-1,0 0 1,-1 0-1,1 0 1,0 0-1,0-1 1,0 1-1,0 0 1,0 0 0,0 0-1,-1-1 1,1 1-1,0 0 1,0 0-1,0 0 1,0-1-1,0 1 1,0 0-1,0 0 1,0 0 0,0-1-1,0 1 1,0 0-1,0 0 1,0-1-1,0 1 1,0 0-1,0 0 1,0 0 0,1-1-1,-1 1 1,0 0-1,0 0 1,-11 15 46,-1 15 58,1 1-1,2 0 0,1 0 1,2 1-1,0 0 0,3 0 1,0 1-1,3 36 0,0-67-100,0-1-1,-1 0 0,1 1 0,0-1 0,0 0 0,1 1 1,-1-1-1,0 0 0,0 1 0,1-1 0,-1 0 1,0 0-1,1 1 0,-1-1 0,1 0 0,0 0 0,-1 0 1,1 0-1,0 0 0,0 0 0,0 0 0,0 0 1,0 0-1,0 0 0,0 0 0,2 1 0,-1-2-24,0 0 0,0 1-1,0-1 1,0 0 0,0 0-1,0 0 1,0 0 0,0-1-1,0 1 1,0-1 0,0 1 0,0-1-1,0 1 1,0-1 0,2-2-1,5-2-1043,0 0-1,0-1 0,0 0 1,-1 0-1,14-16 0,-1-3-6128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7.507"/>
    </inkml:context>
    <inkml:brush xml:id="br0">
      <inkml:brushProperty name="width" value="0.025" units="cm"/>
      <inkml:brushProperty name="height" value="0.025" units="cm"/>
    </inkml:brush>
  </inkml:definitions>
  <inkml:trace contextRef="#ctx0" brushRef="#br0">10 564 13581,'-1'13'2578,"-1"-5"-2126,-4 41 1254,6-46-1518,-1 1-1,1-1 1,0 1-1,1-1 1,-1 1 0,1-1-1,-1 0 1,1 1-1,0-1 1,0 0-1,1 1 1,2 5 0,-2-8-153,-1 1 1,0-1 0,1 0-1,-1 0 1,1 0 0,0 0-1,-1 0 1,1 0 0,0 0-1,0-1 1,-1 1 0,1-1-1,0 1 1,0-1 0,0 0-1,0 1 1,0-1 0,0 0-1,-1 0 1,1 0 0,0-1-1,0 1 1,0 0 0,0-1-1,0 1 1,-1-1 0,4-1-1,2-1 86,-1 1 1,-1-1-1,1-1 0,0 1 0,-1-1 1,9-7-1,-2-2-44,-1 0 1,0-1-1,-1 0 1,-1 0-1,0-1 1,-1 0-1,-1-1 1,-1 0-1,0 0 1,0 0-1,-2-1 1,0 0-1,-1 1 0,-1-1 1,0-1-1,-1-17 1,-2 1-46,0 0 0,-3 0 1,0 0-1,-2 1 0,-2-1 0,-1 2 0,-15-37 1,21 60-34,-18-34 19,20 41-19,0 0 1,0 1-1,0-1 0,0 1 0,0-1 0,-1 1 0,1-1 0,0 1 0,-1 0 0,0 0 1,1-1-1,-1 1 0,1 0 0,-1 1 0,0-1 0,0 0 0,0 0 0,0 1 0,-3-1 1,4 1 2,-1 0 0,1 1 0,0-1 1,-1 0-1,1 1 0,0 0 0,0-1 1,-1 1-1,1 0 0,0-1 0,0 1 1,0 0-1,0 0 0,0 0 0,0 0 1,0 0-1,0 0 0,1 0 1,-1 0-1,0 1 0,1-1 0,-1 0 1,0 2-1,-14 36 5,11-29 22,-10 28 176,-11 47-1,22-70-188,0-1-1,1 1 1,1-1-1,0 1 1,1 0 0,3 25-1,-2-38-35,-1 0 0,1 0 1,0 0-1,1 0 0,-1 0 0,0-1 0,1 1 0,-1 0 0,1 0 1,-1-1-1,1 1 0,0-1 0,-1 0 0,1 1 0,0-1 0,0 0 1,0 0-1,0 0 0,0 0 0,0-1 0,1 1 0,-1 0 0,0-1 1,0 0-1,0 1 0,3-1 0,65 4-506,-59-4 499,0-1-18,1 1 0,0 1 0,0 0 1,-1 0-1,1 1 0,0 1 0,13 5 0,-21-7 59,-1 1 0,0 0 0,0 0 0,1 0 0,-1 1 0,-1-1 0,1 1 0,0 0 0,0-1 0,-1 1 0,0 0 0,0 1 0,0-1 0,0 0 0,0 1 0,0-1 0,-1 1 0,0-1 0,0 1 0,0 0 0,0-1 0,0 1 0,-1 0 0,1 0 0,-2 7 0,3 9-198,-1 42 1023,-1-59-1153,0 0 0,0 0 0,0 0 0,-1 0 0,1-1 0,-1 1 0,0 0 1,0 0-1,0-1 0,0 1 0,0 0 0,-1-1 0,1 1 0,-1-1 0,0 0 1,-1 3-1,-11 0-7913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8.249"/>
    </inkml:context>
    <inkml:brush xml:id="br0">
      <inkml:brushProperty name="width" value="0.025" units="cm"/>
      <inkml:brushProperty name="height" value="0.025" units="cm"/>
    </inkml:brush>
  </inkml:definitions>
  <inkml:trace contextRef="#ctx0" brushRef="#br0">8 377 12620,'0'0'6230,"9"0"-4378,-5 0-1649,1 0 0,-1 0-1,0 0 1,1-1-1,-1 0 1,0 0 0,0 0-1,0 0 1,0-1 0,0 1-1,0-1 1,0 0-1,0 0 1,-1-1 0,1 1-1,-1-1 1,1 0 0,-1 0-1,0 0 1,0 0-1,-1 0 1,5-7 0,0-1-74,-1 1 1,0-1 0,-1 0-1,0 0 1,0-1 0,-2 0-1,1 0 1,-1 0-1,-1 0 1,0 0 0,-1 0-1,-1 0 1,0-22 0,0 32-123,-1 0 0,1 0 0,0 0 0,0 0 0,-1 0 0,1 0 0,-1 0 0,0 0 0,0 0 0,0 0 0,0 1 0,0-1-1,0 0 1,0 0 0,0 1 0,-1-1 0,1 1 0,-1-1 0,1 1 0,-1-1 0,1 1 0,-1 0 0,0 0 0,0 0 0,0 0 0,1 0 0,-1 0 0,0 1 0,0-1 0,0 1 0,-2-1 0,1 1-19,0 0 1,0 0-1,0 0 0,1 0 0,-1 1 1,0-1-1,0 1 0,1 0 0,-1-1 1,0 2-1,1-1 0,-1 0 0,1 0 1,0 1-1,-1-1 0,1 1 0,0 0 1,0 0-1,0-1 0,0 2 0,0-1 1,0 0-1,-1 3 0,-6 12-2,1 0 0,0 0-1,2 1 1,0 0 0,1 1 0,1-1-1,0 1 1,2 0 0,0 0 0,1 0-1,3 31 1,-2-46 14,-1-1 0,2 1 0,-1 0 0,0-1 0,1 1 0,-1 0 0,1-1 0,0 1 0,1-1 0,-1 1 0,0-1 0,1 0 0,0 1 0,0-1 0,0 0 0,0 0 0,0 0 0,1-1 0,-1 1 0,1 0 0,0-1 0,-1 0 0,1 1 0,0-1 0,1 0 0,-1-1 0,0 1 0,1 0 0,-1-1 0,0 0 0,1 0 0,0 0 0,-1 0 0,1-1 0,-1 1 0,1-1 0,0 0 0,0 0 0,-1 0 0,1-1 0,0 1 0,-1-1 0,1 0 0,4-2 0,4 0 18,-1-1-1,1-1 0,-1 0 1,0-1-1,-1 0 1,1 0-1,-1-1 1,-1-1-1,1 0 1,-1 0-1,0-1 0,10-14 1,-6 8 17,-1-1 1,-1-1-1,0 0 1,-1-1-1,-1 0 1,12-35-1,-22 59-251,-3 41 113,3 76 1,2-121 98,-1 0 1,1 0 0,-1 0 0,1 0 0,-1 0 0,1 0 0,0 0 0,0-1-1,0 1 1,0 0 0,1-1 0,-1 1 0,0-1 0,1 1 0,-1-1 0,1 0-1,-1 1 1,1-1 0,2 2 0,1-1 5,0 0 0,0 0 0,0 0 0,0 0-1,0-1 1,1 0 0,5 1 0,10-1 23,-1 0-1,37-4 1,-55 3-25,0-1 44,1 1 0,-1-1 0,1 1 0,0-1 0,-1 0 0,1 0 0,-1 0 0,1 0 0,-1-1 0,0 1 0,0-1 0,1 1 0,-1-1 0,0 0 0,0 1 0,0-1 0,-1 0 0,1-1 0,0 1 0,-1 0 0,0 0 0,1-1 0,-1 1 0,0-1 0,0 1 0,0-1 0,0 1 0,-1-1 0,1-5 0,1-6 370,0-1-1,-2 0 1,0 0-1,-2-18 1,1 21-332,0 0-80,-1 1 0,-1 0 0,0-1 0,0 1 0,-1 0 1,-1 1-1,0-1 0,0 1 0,-1 0 0,0 0 0,-1 0 0,0 1 0,0 0 0,-1 1 0,0-1 0,-1 2 0,1-1 0,-2 1 0,1 0 0,-1 1 0,0 0 0,0 1 0,-1 0 0,1 0 1,-19-4-1,46 10-982,0-1 0,0-1 1,0-1-1,0 0 1,29-8-1,10-6-5389,-17 0-2711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9.514"/>
    </inkml:context>
    <inkml:brush xml:id="br0">
      <inkml:brushProperty name="width" value="0.025" units="cm"/>
      <inkml:brushProperty name="height" value="0.025" units="cm"/>
    </inkml:brush>
  </inkml:definitions>
  <inkml:trace contextRef="#ctx0" brushRef="#br0">101 85 3107,'12'-33'8519,"8"-18"334,-20 51-8810,0 0-1,0 0 1,0 0 0,0 0-1,0 1 1,1-1 0,-1 0-1,0 0 1,0 0 0,0 0-1,0 0 1,0 0 0,0 0-1,0 0 1,0 0 0,0 1-1,0-1 1,1 0 0,-1 0-1,0 0 1,0 0 0,0 0-1,0 0 1,0 0 0,0 0-1,0 0 1,1 0 0,-1 0-1,0 0 1,0 0 0,0 0-1,0 0 1,0 0 0,0 0-1,0 0 1,1 0 0,-1 0-1,0 0 1,0 0 0,0 0-1,0 0 1,0 0 0,0 0-1,0 0 1,1-1 0,-1 1-1,0 0 1,0 0 0,0 0-1,0 0 1,0 0 0,0 0-1,0 0 1,0 0 0,0 0-1,0-1 1,0 1 0,1 0-1,-2 34 761,-10 32-557,-2 1 1,-41 115-1,42-143-51,1 1 18,8-26-166,-1 0 1,0 0-1,-1-1 0,-1 0 0,-9 16 0,17-60-1739,21-74-1550,-8 39 93,8-73 0,-19 55 2599,2-9 4122,14 184 949,14 93-2176,-27-156-2227,2 1 0,1-1 1,1-1-1,19 34 0,-28-58-141,-2-1-7,1 0 0,0 0 0,0-1 0,0 1-1,0 0 1,0-1 0,0 1 0,1 0 0,-1-1 0,1 0 0,-1 1-1,1-1 1,-1 0 0,1 0 0,0 0 0,-1 0 0,4 1 0,-9-45-50,-4 23 108,1 1 0,-2 0 1,-1 1-1,-19-30 1,15 28-36,1-1 1,-14-36-1,32 66-2,1-1-1,0 0 1,1 0 0,-1-1-1,2 0 1,-1 0-1,1-1 1,0 1 0,0-2-1,1 1 1,0-1-1,0-1 1,0 1-1,0-2 1,1 1 0,16 3-1,-21-7 38,0 0 0,0 0 0,0-1 0,0 1 0,0-1 0,0-1 0,0 1 0,0 0 0,0-1 0,-1 0 0,1 0 0,-1-1 0,1 1 0,-1-1 0,0 0 0,0 0 0,0 0 0,0-1 0,-1 0 0,1 1 0,-1-1 0,0 0 0,0 0 0,-1-1 0,4-5 0,-2 3 15,-1-1 1,0 0 0,0 0-1,0 0 1,-1 0 0,0 0-1,-1-1 1,0 1 0,0 0-1,-1-1 1,0 1 0,0-1-1,-1 1 1,-3-15 0,4 22-54,0 0 1,0-1 0,0 1-1,-1 0 1,1 0 0,-1 0-1,1 0 1,0-1 0,-1 1-1,0 0 1,1 0 0,-1 0-1,0 0 1,1 0 0,-1 0-1,0 0 1,0 1 0,0-1-1,0 0 1,0 0 0,0 1-1,0-1 1,0 0 0,0 1-1,0-1 1,-1 1 0,1-1-1,0 1 1,0 0 0,0 0-1,-1-1 1,1 1 0,0 0-1,0 0 1,-1 0 0,1 0-1,-2 1 1,1-1-9,0 1 1,0 0-1,0 0 1,1 0-1,-1 0 1,0 0-1,1 1 1,-1-1-1,1 0 1,-1 1-1,1-1 1,-1 1-1,1-1 0,0 1 1,0 0-1,0 0 1,0-1-1,0 1 1,0 0-1,1 0 1,-1 0-1,0 2 1,-3 16 19,1 0 0,0 30 1,3-43 39,0 1 1,0 0-1,0-1 1,1 1-1,1-1 1,-1 1 0,1-1-1,0 1 1,6 10-1,-8-17-25,1 1-1,0 0 1,0-1-1,0 0 1,0 1-1,1-1 1,-1 0-1,0 1 1,0-1-1,1 0 1,-1 0-1,1 0 1,-1 0-1,1 0 1,-1 0-1,1-1 1,0 1-1,-1 0 1,1-1-1,0 1 1,-1-1-1,1 0 1,3 1-1,-2-2 40,0 1 1,0-1-1,0 0 0,-1 0 0,1 0 1,0 0-1,0 0 0,-1-1 1,1 1-1,0-1 0,-1 1 0,4-5 1,4-3 135,0-1 0,-1 0 0,0-1 0,12-20-1,-12 16-151,-1 0 0,-1 0-1,-1-1 1,0 1-1,-1-2 1,-1 1 0,0 0-1,-1-1 1,-1 0-1,-1 1 1,0-22 0,1 62-129,2 0 0,0-1 1,2 0-1,15 43 1,-20-63 72,0-1 0,0 0 1,0 1-1,0-1 1,0 0-1,0 0 1,1 0-1,-1 0 0,1 0 1,-1 0-1,1 0 1,0 0-1,0-1 1,-1 1-1,4 1 0,-4-3-134,0 1-1,0-1 0,1 1 0,-1-1 0,1 0 1,-1 0-1,0 1 0,1-1 0,-1 0 0,1 0 1,-1 0-1,0-1 0,1 1 0,-1 0 0,0 0 1,1-1-1,-1 1 0,0-1 0,3 0 1,1-2-717,-1-1 0,1 1 0,-1-1 0,1 0 0,-1 0 0,0 0 0,0 0 0,-1-1 0,1 0 0,4-8 0,10-20-5293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29.906"/>
    </inkml:context>
    <inkml:brush xml:id="br0">
      <inkml:brushProperty name="width" value="0.025" units="cm"/>
      <inkml:brushProperty name="height" value="0.025" units="cm"/>
    </inkml:brush>
  </inkml:definitions>
  <inkml:trace contextRef="#ctx0" brushRef="#br0">0 0 15150,'0'0'1629,"0"13"-487,3 18-263,1 0 0,1 0 0,2-1 0,0 1 0,14 31 0,31 56 854,77 128-1,-115-213-1786,-14-33 48,0 0 1,-1 1-1,1-1 1,0 0-1,0 0 1,-1 0-1,1 0 1,0 1-1,-1-1 1,1 0-1,0 0 1,0 0-1,-1 0 1,1 0-1,0 0 1,-1 0-1,1 0 1,0 0-1,-1 0 1,1 0-1,0 0 1,-1 0 0,1 0-1,0 0 1,0 0-1,-1-1 1,1 1-1,0 0 1,-1 0-1,1 0 1,0 0-1,0 0 1,-1-1-1,1 1 1,0 0-1,0 0 1,0-1-1,-1 1 1,1 0-1,0 0 1,0-1-1,0 1 1,0 0-1,0 0 1,-1-1-1,1 1 1,-52-52-389,41 40 486,-46-43-176,-39-43-195,96 97 281,-1 1-1,1-1 1,0 1 0,-1-1-1,1 1 1,-1-1 0,1 1-1,0-1 1,0 1-1,-1-1 1,1 1 0,0-1-1,0 0 1,0 1 0,0-1-1,0 1 1,0-1 0,0 0-1,0 1 1,0-1 0,0 1-1,0-1 1,0 0 0,0 1-1,0-1 1,0 1-1,1-1 1,-1 1 0,0-1-1,0 0 1,1 1 0,-1-1-1,0 1 1,1-1 0,-1 1-1,1 0 1,-1-1 0,1 1-1,-1-1 1,1 1 0,0-1-1,29-13-67,-17 8 47,34-17-169,46-25-5283,-59 26-251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30.798"/>
    </inkml:context>
    <inkml:brush xml:id="br0">
      <inkml:brushProperty name="width" value="0.025" units="cm"/>
      <inkml:brushProperty name="height" value="0.025" units="cm"/>
    </inkml:brush>
  </inkml:definitions>
  <inkml:trace contextRef="#ctx0" brushRef="#br0">121 9 13901,'0'0'7591,"-8"-2"-6496,6 1-1080,0 0 0,0 0 0,0 0 0,1 1 0,-1-1 0,0 1 0,0-1 0,0 1 0,0 0 1,0 0-1,0 0 0,0 0 0,0 0 0,0 0 0,0 1 0,1-1 0,-1 1 0,0-1 0,0 1 0,0 0 0,0-1 0,1 1 1,-1 0-1,0 0 0,1 0 0,-1 1 0,1-1 0,-1 0 0,1 0 0,-1 1 0,1-1 0,0 1 0,0 0 0,0-1 1,0 1-1,0 0 0,0-1 0,0 1 0,0 3 0,-47 107 150,54-122-23,1-1 0,0 1 0,1 1 0,0-1-1,0 1 1,1 1 0,14-11 0,-19 15-155,0 1 0,0-1 0,1 1 0,-1 1-1,1-1 1,0 0 0,0 1 0,-1 0 0,2 0 0,-1 1 0,0 0 0,0-1 0,0 2 0,1-1-1,-1 1 1,0-1 0,1 1 0,-1 1 0,1-1 0,8 3 0,-12-2 13,-1 0 1,1 1 0,0-1-1,-1 1 1,1 0-1,-1-1 1,0 1-1,1 0 1,-1 0-1,0 0 1,0 0-1,0-1 1,-1 2-1,1-1 1,0 0 0,-1 0-1,1 0 1,-1 0-1,1 0 1,-1 0-1,0 1 1,0-1-1,0 0 1,-1 2-1,1 4 30,0-1 1,-1 0-1,0 1 0,0-1 0,-1 0 0,-2 9 0,1-11 19,0 1 0,0-1 0,0 1 1,0-1-1,-1 0 0,0 0 0,0-1 0,0 1 0,-1-1 0,1 0 0,-1 0 0,0 0 1,0-1-1,-1 1 0,1-1 0,-1-1 0,1 1 0,-1-1 0,0 0 0,0 0 1,0-1-1,0 1 0,0-1 0,-10 0 0,14-1-183,1 0 0,0-1-1,0 1 1,0 0 0,0-1 0,0 1-1,0-1 1,0 1 0,0-1 0,0 1 0,0-1-1,0 1 1,0-1 0,1 0 0,-1 0-1,0 1 1,0-1 0,1 0 0,-1 0 0,0 0-1,1 0 1,-1 0 0,1 0 0,-1 0 0,1 0-1,0 0 1,-1 0 0,1 0 0,0 0-1,0 0 1,0 0 0,-1-1 0,2 0 0,-2-2-714,1 0 0,0 0 0,1 0 1,-1-1-1,1 1 0,0 0 1,0 0-1,2-5 0,14-20-5707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31.237"/>
    </inkml:context>
    <inkml:brush xml:id="br0">
      <inkml:brushProperty name="width" value="0.025" units="cm"/>
      <inkml:brushProperty name="height" value="0.025" units="cm"/>
    </inkml:brush>
  </inkml:definitions>
  <inkml:trace contextRef="#ctx0" brushRef="#br0">55 360 5317,'0'0'15732,"-8"11"-15646,1 1-59,1-1 1,0 2 0,1-1-1,0 1 1,-6 24 0,10-30 40,-1 0 1,1 0 0,0 1-1,0-1 1,1 1 0,0-1-1,0 1 1,1-1 0,0 1-1,0-1 1,1 0 0,0 0-1,0 1 1,5 8-1,-7-14-59,1 0 0,0-1 0,0 1 0,0-1 1,0 1-1,1-1 0,-1 0 0,0 1 0,0-1 0,1 0 0,-1 0 0,1 0 0,-1 0 0,1 0 0,-1 0 0,1 0 0,0-1 0,-1 1 0,1 0 0,0-1 0,0 0 0,3 1 0,-2-1 42,0-1 1,0 1 0,0-1 0,0 1 0,0-1 0,0 0-1,0 0 1,0-1 0,0 1 0,0-1 0,0 1-1,2-3 1,5-4 211,0 0-1,-1-1 1,0 0-1,0 0 1,9-14-1,-6 5-120,-1-1-1,-1 0 1,0 0 0,-1-1-1,-2 0 1,0 0-1,-1-1 1,-1 0 0,4-30-1,-7 34-55,-1 1 0,-1-1 1,0 0-1,-1 0 0,-1 0 0,0 0 0,-1 0 0,-1 1 0,-1-1 0,0 1 1,-1 0-1,-11-19 0,14 29-132,-1 1 0,0-1 1,0 1-1,0 0 0,-1 1 1,1-1-1,-1 1 0,0 0 1,-1 0-1,1 0 0,-1 1 1,-8-4-1,12 6 28,-1 0 0,1 0 0,0 0 0,-1 1 0,1-1 0,-1 1 0,1-1 0,-1 1-1,1 0 1,0 0 0,-1 0 0,1 0 0,-1 1 0,1-1 0,-1 1 0,1-1 0,0 1 0,-1 0 0,1 0 0,0 0 0,0 0 0,-1 0 0,1 1 0,0-1 0,0 0 0,1 1 0,-1 0-1,0-1 1,0 1 0,1 0 0,-1 0 0,1 0 0,0 0 0,-1 0 0,0 3 0,-7 16 43,1 0 1,0 0-1,2 0 0,1 1 1,0 0-1,2 0 1,0 1-1,2-1 0,0 0 1,2 1-1,3 25 0,-4-46-26,0-1 1,1 1-1,-1 0 0,0-1 0,1 1 0,0-1 0,-1 1 1,1-1-1,0 1 0,0-1 0,-1 0 0,1 1 0,0-1 0,0 0 1,1 0-1,-1 1 0,0-1 0,0 0 0,1 0 0,-1-1 1,0 1-1,1 0 0,2 1 0,-1-1 5,0-1 1,1 1-1,-1-1 0,0 1 0,0-1 1,1 0-1,-1-1 0,0 1 0,0 0 1,1-1-1,3-1 0,4-2 15,0 0 0,-1 0 0,1-1 0,-1 0 0,16-12-1,18-19-153,-31 25-45,0 0 0,1 0 0,0 1 0,23-12 0,-36 22 158,0-1-1,0 1 1,-1 0 0,1-1-1,0 1 1,0 0 0,0 0 0,0-1-1,0 1 1,-1 0 0,1 0 0,0 0-1,0 0 1,0 0 0,0 0 0,0 1-1,0-1 1,0 0 0,0 0 0,-1 1-1,1-1 1,0 0 0,0 1 0,0-1-1,-1 1 1,3 0 0,-2 1 47,0-1 1,0 1-1,0 0 1,0 0-1,0-1 1,0 1-1,0 0 1,-1 0-1,1 0 1,-1 0-1,1 4 1,1 9-496,-2 0 0,-1 28 0,0-24-2283,1-7-3322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1:32.820"/>
    </inkml:context>
    <inkml:brush xml:id="br0">
      <inkml:brushProperty name="width" value="0.025" units="cm"/>
      <inkml:brushProperty name="height" value="0.025" units="cm"/>
    </inkml:brush>
  </inkml:definitions>
  <inkml:trace contextRef="#ctx0" brushRef="#br0">0 533 4004,'0'0'14702,"1"-9"-13565,0 3-737,0-1 0,0 1-1,0 0 1,1-1 0,0 1 0,0 0 0,1 0 0,-1 0 0,1 1 0,5-8 0,-3 4 1839,-8 31-2188,3-11 21,-1 1-23,1-1 0,0 0 0,1 1-1,0-1 1,0 0 0,2 0 0,-1 0 0,1 0-1,8 17 1,-11-27-45,1 0 0,-1 0-1,1 0 1,-1 0 0,1 0-1,0 0 1,-1 0 0,1-1-1,0 1 1,0 0 0,-1 0-1,1-1 1,0 1 0,0-1-1,0 1 1,0-1 0,0 1-1,0-1 1,0 1 0,0-1-1,0 0 1,0 1 0,0-1-1,0 0 1,0 0 0,0 0-1,0 0 1,1 0 0,-1 0-1,0 0 1,0-1 0,0 1-1,0 0 1,0 0 0,0-1-1,0 1 1,0-1 0,0 1-1,0-1 1,0 1 0,-1-1-1,1 0 1,0 1 0,0-1-1,0 0 1,-1 0 0,1 1-1,1-3 1,4-4 65,1-1 0,-1 0 1,0 0-1,4-10 0,-8 15-45,20-39 35,-2-1 0,-2 0-1,24-89 1,-42 320-289,1-183 228,-1-1 0,1 0 0,0 0 0,0 1 0,1-1 0,-1 0 0,1 0 0,0 0 0,0 0 0,0-1 0,1 1 0,-1-1 0,5 6 0,-6-8 16,1 0-1,-1 0 1,0 0 0,0 0-1,1 0 1,-1 0 0,0-1-1,1 1 1,-1 0 0,1-1-1,-1 1 1,1-1 0,-1 0-1,1 1 1,-1-1 0,1 0-1,-1 0 1,1 0 0,-1 0-1,1 0 1,0 0-1,-1-1 1,1 1 0,-1 0-1,1-1 1,-1 0 0,1 1-1,-1-1 1,0 1 0,1-1-1,-1 0 1,0 0 0,0 0-1,1 0 1,-1 0 0,0 0-1,0 0 1,0 0 0,1-3-1,6-5 62,-1 0 0,0 0-1,-1-1 1,0 0 0,-1 0-1,0 0 1,-1-1 0,0 0-1,4-19 1,-3 6-19,-1-1 0,-1 0 1,-1-34-1,-2 58-60,0 0-1,0 0 1,-1 0-1,1-1 1,0 1 0,0 0-1,-1 0 1,1 0 0,0 0-1,-1 0 1,1 0 0,-1 0-1,0 0 1,1 0 0,-1 0-1,0 0 1,-1-1 0,2 2-5,-1-1 1,1 1 0,0 0 0,-1 0-1,1 0 1,0 0 0,-1 0 0,1 0-1,-1 0 1,1 0 0,0 0 0,-1 0-1,1 0 1,-1 0 0,1 0 0,0 0-1,-1 0 1,1 1 0,0-1 0,-1 0-1,1 0 1,0 0 0,-1 1 0,1-1-1,0 0 1,-1 0 0,1 1 0,0-1-1,-1 0 1,1 0 0,0 1 0,0-1-1,0 0 1,-1 1 0,1-1 0,0 0-1,0 1 1,0-1 0,0 1 0,0-1-1,0 0 1,-1 1 0,1-1 0,0 0-1,0 1 1,0-1 0,0 1 0,0-1-1,1 0 1,-1 1 0,0 0 0,-2 11-33,0 0 1,1 0 0,0 1-1,1-1 1,1 0-1,3 20 1,-4-31 39,0-1 1,0 1-1,1 0 1,-1-1-1,1 1 0,-1 0 1,0-1-1,1 1 1,-1-1-1,1 1 1,0 0-1,-1-1 0,1 1 1,-1-1-1,1 0 1,0 1-1,-1-1 1,1 1-1,0-1 0,-1 0 1,1 0-1,0 1 1,0-1-1,-1 0 1,1 0-1,0 0 0,0 0 1,-1 0-1,1 0 1,0 0-1,0 0 1,0 0-1,-1 0 0,1-1 1,0 1-1,-1 0 1,1 0-1,0-1 1,0 1-1,-1 0 0,1-1 1,0 0-1,28-19 154,25-57 81,-50 69-231,0 1 0,0 0 1,-1-1-1,0 0 0,0 1 1,-1-1-1,0-1 0,0 1 1,0-11-1,-2 19-201,0 3-117,1 5 275,-1 1-1,1 0 0,0-1 0,0 1 0,1-1 0,1 1 1,-1-1-1,6 11 0,-7-17 52,0 0-1,0 0 1,0 0 0,0-1-1,0 1 1,1 0 0,-1-1-1,1 1 1,-1-1 0,1 0-1,-1 1 1,1-1 0,0 0-1,0 0 1,0 0-1,0 0 1,0 0 0,-1 0-1,2-1 1,-1 1 0,0-1-1,0 1 1,0-1 0,0 0-1,0 0 1,0 0 0,0 0-1,0 0 1,0 0 0,0-1-1,0 1 1,1-1 0,-1 1-1,-1-1 1,1 0 0,0 0-1,0 0 1,0 0-1,0 0 1,0 0 0,1-2-1,11-7 33,-1 0 0,0 0 0,-1-1 0,-1-1 0,16-19-1,-16 18-301,0 0-1,1 1 1,0 0-1,28-19 0,-39 30 214,0 0 0,-1 1 0,1-1-1,0 1 1,0-1 0,0 1 0,0-1-1,0 1 1,0-1 0,0 1 0,0 0-1,0 0 1,0-1 0,1 1 0,-1 0-1,0 0 1,0 0 0,0 0-1,0 0 1,0 1 0,0-1 0,0 0-1,0 0 1,0 1 0,0-1 0,2 1-1,11 21-337,-14-21 348,0 1 0,1-1 0,-1 1 0,1-1 0,0 0 0,-1 1 0,1-1 0,0 0 0,0 1 0,0-1 0,0 0 0,0 0 0,0 0 0,0 0 0,0 0 0,0 0 0,1 0 0,-1 0 0,0-1 0,1 1 0,-1 0 0,3 0 0,-3-1-4,1 0-1,-1-1 1,0 1-1,0-1 1,1 1-1,-1-1 0,0 1 1,0-1-1,0 0 1,0 0-1,0 1 1,0-1-1,0 0 0,0 0 1,0 0-1,0 0 1,-1 0-1,1 0 0,1-2 1,16-29-1432,-11 19 243,-4 7 553,1 0-1,0 1 1,0-1 0,1 1-1,8-9 1,-12 14 674,0-1 0,0 1 0,-1-1 0,1 1 0,0-1 0,0 1 0,0-1 0,-1 1 0,1 0 0,0-1 0,0 1 0,0 0 0,0 0 0,0-1 0,0 1 0,0 0 0,0 0 0,0 0 0,0 0 0,-1 1 0,1-1 0,0 0 0,0 0 0,0 0 0,0 1 0,0-1 0,0 0 0,0 1 0,-1-1 0,1 1 0,0-1 0,0 1 0,-1 0 0,1-1 0,0 1 0,-1 0 0,1-1 0,0 1 0,-1 0 0,1 0 0,-1-1 0,1 1 0,-1 0 0,0 0 0,1 0 0,-1 0 0,0 0 0,0-1 0,1 1 0,-1 0 0,0 0 0,0 1 0,2 5 147,11 31 1947,30 59 1,-36-86-1828,0 1 0,0-1 0,1 0 0,1 0 0,-1-1 0,2-1 0,-1 1 1,23 15-1,12 3-111,-23-16-230,-1 1 0,-1 1 0,0 1 1,28 27-1,-43-38 105,0 1 0,-1-1 0,0 1 1,1 0-1,-2-1 0,1 1 1,0 1-1,-1-1 0,0 0 0,0 1 1,-1-1-1,0 1 0,0-1 1,0 1-1,0-1 0,-1 1 0,0 0 1,0-1-1,0 1 0,-1 0 1,0-1-1,0 1 0,-1-1 0,-3 10 1,4-11 68,-1 0 0,0 0 1,0 0-1,0 0 0,0 0 1,-1-1-1,1 1 0,-1-1 0,0 0 1,0 0-1,0 0 0,-1 0 1,1 0-1,-1-1 0,1 1 1,-1-1-1,0 0 0,0 0 1,0 0-1,0-1 0,0 0 0,0 1 1,-1-1-1,1-1 0,0 1 1,-1-1-1,1 0 0,0 1 1,-1-2-1,1 1 0,0-1 0,-1 1 1,-5-3-1,-1 0-25,0 0-1,0-1 1,1 0-1,-1-1 0,1 0 1,0 0-1,0-1 1,1-1-1,0 1 1,0-2-1,-13-13 1,12 10-80,1 0-1,1 0 1,0-1 0,0-1 0,1 0 0,1 0 0,0 0 0,1 0 0,0-1-1,1 0 1,-4-26 0,7 31 17,0-1 0,1 0 1,0 0-1,1 0 0,0 0 0,1 0 0,0 0 0,0 1 0,1-1 0,0 1 1,0 0-1,1-1 0,1 2 0,0-1 0,0 0 0,0 1 0,1 0 0,7-7 0,14-12-109,1 2-1,1 1 0,38-23 0,41-35-5960,-66 42-1291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2.600"/>
    </inkml:context>
    <inkml:brush xml:id="br0">
      <inkml:brushProperty name="width" value="0.025" units="cm"/>
      <inkml:brushProperty name="height" value="0.025" units="cm"/>
    </inkml:brush>
  </inkml:definitions>
  <inkml:trace contextRef="#ctx0" brushRef="#br0">0 1 3011,'0'0'-64,"50"37"-1570,-46-19 705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3.276"/>
    </inkml:context>
    <inkml:brush xml:id="br0">
      <inkml:brushProperty name="width" value="0.025" units="cm"/>
      <inkml:brushProperty name="height" value="0.025" units="cm"/>
    </inkml:brush>
  </inkml:definitions>
  <inkml:trace contextRef="#ctx0" brushRef="#br0">17 51 9097,'0'0'896,"-17"-51"-287,17 73-833,11 7-64,5 6-673,-7-1-1474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4.046"/>
    </inkml:context>
    <inkml:brush xml:id="br0">
      <inkml:brushProperty name="width" value="0.025" units="cm"/>
      <inkml:brushProperty name="height" value="0.025" units="cm"/>
    </inkml:brush>
  </inkml:definitions>
  <inkml:trace contextRef="#ctx0" brushRef="#br0">0 0 4516,'0'0'-1441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7.782"/>
    </inkml:context>
    <inkml:brush xml:id="br0">
      <inkml:brushProperty name="width" value="0.025" units="cm"/>
      <inkml:brushProperty name="height" value="0.025" units="cm"/>
    </inkml:brush>
  </inkml:definitions>
  <inkml:trace contextRef="#ctx0" brushRef="#br0">1 130 4292,'0'0'18519,"10"-1"-18065,-4 0-435,-1 0 1,1 0-1,0 0 1,-1-1 0,1 0-1,-1 0 1,0-1-1,1 0 1,-1 1-1,0-2 1,-1 1 0,1 0-1,0-1 1,-1 0-1,0 0 1,0-1-1,0 1 1,-1-1 0,1 1-1,-1-1 1,0 0-1,0-1 1,-1 1-1,0 0 1,0-1 0,2-7-1,-3 12-12,-1 0 0,0 0-1,1-1 1,-1 1 0,0 0 0,1-1 0,-1 1-1,0 0 1,0 0 0,0-1 0,0 1-1,0 0 1,-1-1 0,1 1 0,0 0 0,0 0-1,-2-3 1,2 4-5,-1 0 1,1 0-1,-1 0 0,1-1 0,-1 1 1,1 0-1,-1 0 0,0 0 0,1 0 1,-1 0-1,1 0 0,-1 1 1,1-1-1,-1 0 0,1 0 0,-1 0 1,1 0-1,-1 1 0,1-1 0,-1 0 1,1 0-1,-1 1 0,1-1 0,-1 0 1,1 1-1,0-1 0,-1 1 1,-32 35 9,22-16 248,1 0 0,1 1 0,0 0 1,2 1-1,1-1 0,0 1 0,-4 44 1,10-65-262,0 0 0,0 0 1,-1 0-1,1 0 0,0 0 0,0 0 1,0 0-1,0 0 0,1 0 1,-1 0-1,0 0 0,0 0 0,1 0 1,-1 0-1,0 0 0,1 0 1,-1 0-1,1-1 0,-1 1 0,1 0 1,-1 0-1,1 0 0,0-1 1,-1 1-1,1 0 0,0-1 0,0 1 1,-1-1-1,3 2 0,-1-2-86,0 1-1,1-1 1,-1 1-1,0-1 0,1 0 1,-1 0-1,0 0 1,0 0-1,1-1 1,-1 1-1,0-1 1,4 0-1,3-3-1488,1 1 1,-1-1-1,1-1 1,-1 0-1,9-6 1,7-9-7223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1.195"/>
    </inkml:context>
    <inkml:brush xml:id="br0">
      <inkml:brushProperty name="width" value="0.025" units="cm"/>
      <inkml:brushProperty name="height" value="0.025" units="cm"/>
    </inkml:brush>
  </inkml:definitions>
  <inkml:trace contextRef="#ctx0" brushRef="#br0">0 0 1153,'33'11'128,"2"-3"-96,5-1-64,2 1-352,-1-4-481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1.554"/>
    </inkml:context>
    <inkml:brush xml:id="br0">
      <inkml:brushProperty name="width" value="0.025" units="cm"/>
      <inkml:brushProperty name="height" value="0.025" units="cm"/>
    </inkml:brush>
  </inkml:definitions>
  <inkml:trace contextRef="#ctx0" brushRef="#br0">1 563 512,'13'-5'780,"25"-15"-570,0 0 1,-1-3-1,-1-1 0,46-40 1,-68 52-176,-1-1 1,-1-1 0,17-22-1,-25 30 279,0-1 1,-1 1-1,1-1 0,-2 0 0,1 0 0,-1 0 1,0 0-1,0 0 0,-1-1 0,0 1 0,0-13 1,-2 8-184,0 1 0,-1 0 0,0 0 0,-1-1 0,0 2 0,-1-1 0,0 0 0,0 1 0,-1-1 1,-1 2-1,0-1 0,0 0 0,-1 1 0,0 0 0,-9-8 0,11 11-209,-1 0-1,0 1 0,0 0 1,0 0-1,-1 0 0,1 1 1,-1 0-1,0 1 0,-1-1 1,1 1-1,0 1 0,-1-1 1,1 1-1,-1 1 0,0-1 1,0 1-1,0 0 0,0 1 1,0 0-1,0 1 0,1-1 1,-16 4-1,9 3-781,7 2-949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1.897"/>
    </inkml:context>
    <inkml:brush xml:id="br0">
      <inkml:brushProperty name="width" value="0.025" units="cm"/>
      <inkml:brushProperty name="height" value="0.025" units="cm"/>
    </inkml:brush>
  </inkml:definitions>
  <inkml:trace contextRef="#ctx0" brushRef="#br0">1 47 3748,'0'0'0,"46"-47"-3396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2.256"/>
    </inkml:context>
    <inkml:brush xml:id="br0">
      <inkml:brushProperty name="width" value="0.025" units="cm"/>
      <inkml:brushProperty name="height" value="0.025" units="cm"/>
    </inkml:brush>
  </inkml:definitions>
  <inkml:trace contextRef="#ctx0" brushRef="#br0">39 329 3940,'0'0'2882,"-39"-58"-2785,50 40-162,5-3-127,5-5 352,8-3-128,1-2 1,4-3-258,4-1-543,-3-2-386,5-2-927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2.928"/>
    </inkml:context>
    <inkml:brush xml:id="br0">
      <inkml:brushProperty name="width" value="0.025" units="cm"/>
      <inkml:brushProperty name="height" value="0.025" units="cm"/>
    </inkml:brush>
  </inkml:definitions>
  <inkml:trace contextRef="#ctx0" brushRef="#br0">25 67 4965,'0'0'608,"-25"-33"-640,25 26-128,16-4-1890,2-4-448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53.717"/>
    </inkml:context>
    <inkml:brush xml:id="br0">
      <inkml:brushProperty name="width" value="0.025" units="cm"/>
      <inkml:brushProperty name="height" value="0.025" units="cm"/>
    </inkml:brush>
  </inkml:definitions>
  <inkml:trace contextRef="#ctx0" brushRef="#br0">1 394 4356,'0'0'3491,"2"-67"-3394,19 26 159,13-4-224,12-3 128,15-6-256,9-10-961,12-11-2242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4:12.954"/>
    </inkml:context>
    <inkml:brush xml:id="br0">
      <inkml:brushProperty name="width" value="0.025" units="cm"/>
      <inkml:brushProperty name="height" value="0.025" units="cm"/>
    </inkml:brush>
  </inkml:definitions>
  <inkml:trace contextRef="#ctx0" brushRef="#br0">258 268 641,'-12'5'7687,"-12"6"-6542,-42 25 1,56-30-1117,1 0 1,0 1-1,0 1 1,1-1 0,0 1-1,0 1 1,1-1-1,-9 14 1,5 0-20,0 0-1,1 1 1,2 0 0,0 0 0,2 1-1,0 0 1,2 0 0,1 1 0,-1 45-1,4-42-2,1 1-1,2 0 1,1-1-1,1 0 0,1 0 1,1 0-1,2-1 0,14 31 1,-15-41 70,1-1 1,0-1-1,1 1 1,1-2-1,0 0 1,1 0-1,1-1 1,0 0-1,0-1 1,2-1 0,-1 0-1,1-1 1,1 0-1,0-1 1,0-1-1,1-1 1,0 0-1,0-1 1,0-1-1,1-1 1,0 0-1,23 1 1,-17-4 40,1-2 1,-1 0-1,0-2 0,1-1 1,-1 0-1,-1-2 0,1-1 1,-1-1-1,0-1 1,32-17-1,-27 10 59,-1-1 0,-1-2-1,-1 0 1,0-2 0,-1-1 0,-2 0 0,33-42-1,-34 37-13,-2-1 0,-1-1 0,-1 0 0,-1-2 0,-2 1 0,-1-2 0,-2 0 0,-1 0 0,-1-1 1,-2 0-1,-1-1 0,-2 1 0,-1-1 0,-2 0 0,-1 0 0,-5-41 0,2 60-157,0 0 1,-1-1-1,-1 2 1,0-1-1,-1 0 1,-1 1-1,0 0 1,-1 1-1,0 0 1,-1 0-1,-1 0 1,0 1-1,0 1 1,-1 0-1,-1 0 1,-15-11-1,6 8-315,0 1 0,-1 1 0,0 1 1,-1 1-1,0 1 0,-1 1 0,0 1 0,0 1 0,-38-4 0,-125-3-3716,84 7 1398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15.103"/>
    </inkml:context>
    <inkml:brush xml:id="br0">
      <inkml:brushProperty name="width" value="0.025" units="cm"/>
      <inkml:brushProperty name="height" value="0.025" units="cm"/>
    </inkml:brush>
  </inkml:definitions>
  <inkml:trace contextRef="#ctx0" brushRef="#br0">1 120 4068,'5'-21'-320,"-1"-4"-930,5-8 97,3-7 353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15.451"/>
    </inkml:context>
    <inkml:brush xml:id="br0">
      <inkml:brushProperty name="width" value="0.025" units="cm"/>
      <inkml:brushProperty name="height" value="0.025" units="cm"/>
    </inkml:brush>
  </inkml:definitions>
  <inkml:trace contextRef="#ctx0" brushRef="#br0">1 640 416,'25'-78'1378,"5"-4"-546,-1-5 129,5-1-416,0 3-65,5 3-416,-5 11-416,0 5-2274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15.799"/>
    </inkml:context>
    <inkml:brush xml:id="br0">
      <inkml:brushProperty name="width" value="0.025" units="cm"/>
      <inkml:brushProperty name="height" value="0.025" units="cm"/>
    </inkml:brush>
  </inkml:definitions>
  <inkml:trace contextRef="#ctx0" brushRef="#br0">0 2263 5445,'50'-101'907,"123"-228"482,224-305-1624,-111 230-2010,32 27 5654,-130 167-2715,-23 23-289,-148 169 223,-14 16-202,-9 11-241,-70 62-297,-68 99-1428,-31 33-1938,-317 389 2800,413-486-2088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8.520"/>
    </inkml:context>
    <inkml:brush xml:id="br0">
      <inkml:brushProperty name="width" value="0.025" units="cm"/>
      <inkml:brushProperty name="height" value="0.025" units="cm"/>
    </inkml:brush>
  </inkml:definitions>
  <inkml:trace contextRef="#ctx0" brushRef="#br0">111 1 8360,'0'0'16586,"-7"-1"-16495,2 2-55,0-1 0,0 1-1,1 1 1,-1-1 0,0 1 0,1-1 0,-1 1-1,1 1 1,0-1 0,0 0 0,0 1-1,0 0 1,0 0 0,0 0 0,1 1 0,-1-1-1,1 1 1,0 0 0,0 0 0,1 0 0,-1 0-1,1 0 1,0 1 0,0-1 0,0 1 0,-1 7-1,2-10-24,0 1-1,0-1 0,0 0 0,1 0 0,0 1 1,-1-1-1,1 0 0,0 1 0,0-1 1,0 1-1,0-1 0,0 0 0,1 4 1,0-5-12,-1 0 0,1-1 1,-1 1-1,1 0 1,0 0-1,-1 0 1,1 0-1,0 0 1,-1-1-1,1 1 1,0 0-1,0-1 0,0 1 1,0-1-1,-1 1 1,1-1-1,0 1 1,0-1-1,0 1 1,0-1-1,2 0 1,4 1-78,-1-1 1,1 0-1,0 0 1,0 0-1,-1-1 1,1 0-1,0-1 1,7-2-1,-13 4 55,56-12-539,-53 11 546,0 0 0,1 0-1,-1 1 1,0 0 0,1 0 0,-1 0 0,1 1 0,-1 0-1,0-1 1,0 1 0,5 2 0,-8-2 39,0 0-1,0 0 1,0 0-1,0 0 1,0 0-1,0 0 1,0 1-1,0-1 1,-1 0-1,1 0 1,-1 1-1,1-1 1,-1 0-1,1 1 1,-1-1-1,0 1 1,1-1-1,-1 0 1,0 1-1,0-1 1,0 1-1,0-1 1,0 1-1,-1-1 1,1 0-1,-1 3 1,0 0 121,0 0 0,0 0 1,0 0-1,0 0 0,-1-1 0,0 1 0,0-1 1,-2 5-1,-2 0-98,-1-1 0,0 0 1,0 0-1,0-1 0,-1 1 0,0-2 1,0 1-1,0-1 0,-1 0 0,0-1 1,0 0-1,0 0 0,0-1 1,-10 2-1,18-5-237,1 0-1,-1 0 1,1 0 0,-1 0 0,1 1 0,-1-1-1,1 0 1,0 0 0,-1 0 0,1-1-1,-1 1 1,1 0 0,-1 0 0,1 0 0,-1 0-1,1 0 1,-1 0 0,1-1 0,0 1 0,-1 0-1,1 0 1,0-1 0,-1 1 0,1 0 0,-1-1-1,1 1 1,0 0 0,0-1 0,-1 1-1,1 0 1,0-1 0,-1 0 0,0-11-7721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3:16.377"/>
    </inkml:context>
    <inkml:brush xml:id="br0">
      <inkml:brushProperty name="width" value="0.025" units="cm"/>
      <inkml:brushProperty name="height" value="0.025" units="cm"/>
    </inkml:brush>
  </inkml:definitions>
  <inkml:trace contextRef="#ctx0" brushRef="#br0">556 2090 5733,'-183'337'248,"132"-229"-647,-46 139 1,39-74-34,-72 229 1931,117-351-1040,-9 78 0,22-126 948,-1-6-571,1-11-330,2-25-334,38-105 191,6 2 0,75-161 0,158-257-1111,322-436 1122,-380 674-105,429-480 1,-639 790-273,103-103-2,-101 103-13,1 0 1,1 1 0,0 1 0,0 1 0,1 0 0,29-12 0,-45 21 3,0-1 0,1 1 1,-1 0-1,0-1 0,1 1 1,-1 0-1,1 0 0,-1-1 0,0 1 1,1 0-1,-1 0 0,1 0 1,-1 0-1,1 0 0,-1-1 0,1 1 1,-1 0-1,1 0 0,-1 0 0,0 0 1,1 0-1,-1 1 0,1-1 1,-1 0-1,1 0 0,-1 0 0,1 0 1,-1 0-1,0 1 0,1-1 0,-1 0 1,1 0-1,-1 0 0,0 1 1,1-1-1,-1 0 0,0 1 0,1-1 1,-1 0-1,0 1 0,1-1 0,-1 1 1,0-1-1,0 0 0,0 1 1,1-1-1,-1 1 0,0-1 0,0 1 1,0-1-1,0 0 0,0 1 0,0-1 1,0 1-1,0-1 0,0 1 1,0-1-1,0 1 0,0-1 0,0 1 1,0-1-1,-1 1 0,1 7-1977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4:14.021"/>
    </inkml:context>
    <inkml:brush xml:id="br0">
      <inkml:brushProperty name="width" value="0.025" units="cm"/>
      <inkml:brushProperty name="height" value="0.025" units="cm"/>
    </inkml:brush>
  </inkml:definitions>
  <inkml:trace contextRef="#ctx0" brushRef="#br0">530 108 10666,'-11'-3'187,"-15"-2"35,0 0 0,0 2 0,-42-1 0,59 4-154,0 0 0,1 1-1,-1-1 1,0 2 0,1-1-1,-1 1 1,1 1 0,0 0 0,-1 0-1,1 0 1,1 1 0,-1 0-1,0 1 1,1 0 0,0 0-1,-9 8 1,-2 9-66,1 1-1,1 1 0,1 0 1,1 1-1,1 1 0,-15 42 1,-40 168-1,56-185-61,2 2 0,3-1 0,2 1 1,2 63-1,4-95 59,0 1-1,2-1 1,0 0 0,1 0 0,2 0 0,0 0 0,1-1 0,0 0 0,2 0-1,1-1 1,0 0 0,1-1 0,16 20 0,-20-30 18,0-1 0,0 1 0,0-2 1,1 1-1,0-1 0,1 0 0,-1 0 0,1-1 1,0-1-1,1 1 0,-1-1 0,1-1 0,18 5 0,-15-6 12,-1-1 0,1 0-1,0-1 1,0-1-1,0 0 1,-1 0-1,1-1 1,0-1 0,22-7-1,-7-2 18,-1 0 0,0-2 0,-1-1 0,-1-1 0,0-1 0,-1-1 0,-1-1 0,35-38-1,-30 24 73,-1 0-1,-3-2 0,0 0 0,-2-2 0,-2 0 0,-1-2 1,-3 0-1,0-1 0,-3 0 0,-1-1 0,-3-1 0,-1 1 0,-1-2 1,-3 1-1,-2-1 0,-1 1 0,-10-81 0,6 97-66,-2 1 0,0 0-1,-2 0 1,-1 1 0,-1 0-1,-1 0 1,-18-32 0,23 48-21,0 1 0,0 0 0,-1 0 1,0 0-1,0 0 0,-1 1 0,1 0 0,-2 1 1,1-1-1,-14-7 0,15 11-11,0-1 1,0 1-1,0 1 0,0-1 0,0 1 0,-1 0 1,1 1-1,0-1 0,0 1 0,-1 0 0,1 1 1,0 0-1,0 0 0,-1 0 0,1 0 0,0 1 1,-6 3-1,2-1-109,1 1 0,-1 0 0,1 1 0,1 0 0,-1 0 0,1 1 0,0 0 0,-12 14 0,-55 77-2460,20-23-2194,14-29-3872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35.733"/>
    </inkml:context>
    <inkml:brush xml:id="br0">
      <inkml:brushProperty name="width" value="0.025" units="cm"/>
      <inkml:brushProperty name="height" value="0.025" units="cm"/>
      <inkml:brushProperty name="color" value="#E71224"/>
    </inkml:brush>
  </inkml:definitions>
  <inkml:trace contextRef="#ctx0" brushRef="#br0">0 2770 3908,'0'0'9465,"11"-4"-9038,500-215 1217,87-34 208,84-6-1782,208-80-139,-12-33 373,-136 26-233,377-171 1176,-240 96-1135,-871 417-607,12-8 1543,-17 5-2542,-8-2-3779,-1 1-465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2:34.239"/>
    </inkml:context>
    <inkml:brush xml:id="br0">
      <inkml:brushProperty name="width" value="0.025" units="cm"/>
      <inkml:brushProperty name="height" value="0.025" units="cm"/>
      <inkml:brushProperty name="color" value="#E71224"/>
    </inkml:brush>
  </inkml:definitions>
  <inkml:trace contextRef="#ctx0" brushRef="#br0">6638 420 4164,'-103'-24'1403,"-1"4"0,-163-9 1,-215 27-457,-93 60-278,2 42-497,485-84-90,-1088 262 642,796-159-669,-378 175-1,528-188-83,5 11-1,5 9 1,6 10 0,6 9-1,-373 339 1,507-410 15,-114 144-1,162-182 43,1 1 0,1 1-1,3 2 1,1 0 0,2 1 0,-22 72-1,35-93-10,1-1-1,0 1 1,2 0-1,0 1 0,2-1 1,0 0-1,1 0 0,1 0 1,1 0-1,1 0 1,0 0-1,10 25 0,-5-25-10,0 0-1,2 0 1,0-1-1,1-1 0,1 1 1,0-2-1,2 0 0,0-1 1,0 0-1,2-2 1,19 15-1,17 7-159,2-1-1,1-4 1,2-2 0,0-2-1,101 30 1,-11-15-90,185 27-1,-14-24 550,3-14-1,629-20 0,-159-107-3,-13-86-73,-442 81-248,514-229 1,-615 216 30,-4-10 0,387-277 0,-492 304 526,-4-6-1,187-201 0,-253 239-264,-4-2-1,-3-2 0,-2-2 0,-4-2 0,-3-2 1,56-144-1,-82 174-242,-1-1 0,-3 0 0,-2-1-1,-1 0 1,-3 0 0,-2-1 0,-2 1 0,-5-49 0,0 63-46,-1 1 0,-1-1 0,-2 1-1,-1 1 1,-2 0 0,-1 0 0,-1 1 0,-1 1 0,-2 0 0,-1 1-1,-2 0 1,-31-36 0,13 26-255,-1 2 0,-2 2 0,-2 1 0,-1 2 0,-1 2 0,-2 2 1,0 1-1,-2 3 0,-58-19 0,-5 5-435,-1 5 0,-2 5 0,-128-13 1,28 17-939,-7 8-20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24.740"/>
    </inkml:context>
    <inkml:brush xml:id="br0">
      <inkml:brushProperty name="width" value="0.025" units="cm"/>
      <inkml:brushProperty name="height" value="0.025" units="cm"/>
      <inkml:brushProperty name="color" value="#E71224"/>
    </inkml:brush>
  </inkml:definitions>
  <inkml:trace contextRef="#ctx0" brushRef="#br0">32 3635 3171,'0'0'5499,"-7"-2"-5329,6 2-168,0 0 0,0 0 0,0 0 0,0 0 0,0 0 0,0 0 0,0 0 0,0-1 0,0 1 1,0 0-1,0-1 0,1 1 0,-1-1 0,0 1 0,0-1 0,0 0 0,0 1 0,1-1 0,-1 0 0,0 1 0,1-1 0,-1 0 0,1 0 0,-1 0 0,1 1 0,-1-1 0,1 0 0,-1 0 0,1 0 0,0 0 0,-1 0 0,1 0 0,0-1 0,1-3 1,0 1 0,0-1 0,0 1 0,1 0 0,0-1 1,0 1-1,2-4 0,8-16 5,134-291 24,-27 61 10,82-191 39,-47 89 29,-105 245-92,20-30 43,154-230 1,-95 162 287,70-101 204,3-15-506,-107 161-30,-18 16 96,-60 111 2,1 2 1,2 0-1,2 0 1,1 2-1,27-32 1,-33 45-137,-25 25-187,-32 31-38,-17 26 214,3 2 1,-77 117 0,-73 159-226,86-136-1138,-356 704 963,231-327 421,68-148-14,-2 3 461,144-353-375,15-39 248,-20 65-1,36-90-259,0 1 0,2 0-1,0-1 1,3 36 0,0-4-74,-1-68 74,1 0 1,1 0-1,0 1 1,7-20-1,6-28 147,1-17-93,41-124-1,46-74-114,-78 214 17,145-361-451,282-505 0,284-304 2325,-648 1102-1695,88-144-544,-173 265 226,-19 30 113,-21 33 16,26-35-123,-21 30-2552,16-32-27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28.652"/>
    </inkml:context>
    <inkml:brush xml:id="br0">
      <inkml:brushProperty name="width" value="0.025" units="cm"/>
      <inkml:brushProperty name="height" value="0.025" units="cm"/>
      <inkml:brushProperty name="color" value="#E71224"/>
    </inkml:brush>
  </inkml:definitions>
  <inkml:trace contextRef="#ctx0" brushRef="#br0">20 130 7719,'0'0'7351,"1"-8"-5295,5-41 2252,-9 12-1847,3 35-2368,0 0 0,-1 0 1,0-1-1,0 1 1,1 0-1,-1 0 1,0 0-1,-1 0 0,1 0 1,0 0-1,-1 0 1,1 1-1,-1-1 1,1 0-1,-1 1 0,0-1 1,-2-1-1,5 40 126,16 0-231,-16-35 12,0-1 1,0 1-1,0 0 0,0-1 1,1 1-1,-1-1 0,0 1 1,1-1-1,-1 0 0,1 1 1,0-1-1,-1 0 1,1 0-1,0 0 0,0 0 1,0 0-1,-1-1 0,4 1 1,-4-5 79,0 0 1,0-1 0,0 0-1,-1 1 1,0-1-1,0 1 1,0-1 0,0 0-1,-2-6 1,0 6-162,0 1 1,0-1 0,0 1-1,-1-1 1,0 1 0,0 0-1,0 0 1,-4-3 0,5 4-1519,10 9-466,1 0 921,-4-2 188,0-2-1,-1 1 1,1 0-1,0-1 1,1 0-1,-1 0 0,0 0 1,1-1-1,-1 0 1,11 2-1,9-3-4621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29.118"/>
    </inkml:context>
    <inkml:brush xml:id="br0">
      <inkml:brushProperty name="width" value="0.025" units="cm"/>
      <inkml:brushProperty name="height" value="0.025" units="cm"/>
      <inkml:brushProperty name="color" value="#E71224"/>
    </inkml:brush>
  </inkml:definitions>
  <inkml:trace contextRef="#ctx0" brushRef="#br0">1 67 6086,'0'0'15881,"1"7"-15320,14 45 73,-14-50-617,0 0 0,0-1 0,0 1 0,0-1 0,0 1 0,0-1 0,0 1 0,0-1 0,1 1 0,-1-1 0,0 0 0,1 0 0,2 2 0,-3-2-4,0-1 1,0 0 0,0 0-1,0 0 1,0 0 0,0 0-1,0 0 1,0 0 0,0 0-1,0-1 1,0 1 0,0 0-1,0-1 1,0 1-1,0 0 1,0-1 0,0 1-1,0-1 1,0 1 0,-1-1-1,1 0 1,0 1 0,0-1-1,-1 0 1,1 0 0,0 1-1,-1-1 1,1 0 0,0-1-1,2-4 134,-1 0 0,1 0 0,-1 0 1,0 0-1,-1 0 0,1-1 0,-1 1 0,0-1 0,-1 1 0,0-1 0,0 1 0,0-1 1,-1 1-1,0-1 0,0 1 0,0 0 0,-5-11 0,6 17-141,0-1 0,0 0 0,-1 0 0,1 1 0,0-1 0,-1 1 0,1-1 1,-1 0-1,1 1 0,-1-1 0,1 1 0,-1-1 0,0 1 0,1-1 0,-1 1 0,1-1 0,-1 1 0,0 0 0,1-1 0,-1 1 0,0 0 0,0 0 1,1 0-1,-1-1 0,0 1 0,0 0 0,1 0 0,-2 0 0,-7 18-28,5 36-175,4-52 192,0 1-106,0-1 0,0 1-1,1 0 1,-1-1 0,1 1 0,-1 0 0,1-1-1,0 1 1,0-1 0,0 1 0,2 3 0,-2-5-176,0 0-1,0 1 1,0-1 0,0 0 0,1 0 0,-1 0 0,0 0 0,1 0-1,-1 0 1,0 0 0,1-1 0,-1 1 0,3 0 0,10 1-5265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0.005"/>
    </inkml:context>
    <inkml:brush xml:id="br0">
      <inkml:brushProperty name="width" value="0.025" units="cm"/>
      <inkml:brushProperty name="height" value="0.025" units="cm"/>
      <inkml:brushProperty name="color" value="#E71224"/>
    </inkml:brush>
  </inkml:definitions>
  <inkml:trace contextRef="#ctx0" brushRef="#br0">1 178 4644,'0'0'12706,"0"-4"-12685,0 3 9,0 0 1,0-1-1,1 1 0,-1 0 1,0-1-1,1 1 0,0 0 1,-1 0-1,1 0 0,-1-1 1,1 1-1,0 0 0,0 0 1,0 0-1,0 0 0,0 0 1,0 0-1,0 0 0,2 0 1,-2-1 133,1 1 0,0-1 1,-1 1-1,1-1 1,-1 0-1,1 1 0,-1-1 1,0 0-1,0 0 1,0 0-1,0 0 1,1-2 869,-5 22 2754,8-10-4394,10-13 948,-7-1-306,-1 0 1,1-1 0,-1 1-1,-1-1 1,1 0 0,-1-1-1,-1 0 1,1 0 0,-1 0 0,-1 0-1,1-1 1,-1 0 0,-1 0-1,0 0 1,4-17 0,-12 20 815,-4 12-474,-8 10-172,12-9-177,-1 0 1,1 0-1,0 1 1,0-1 0,1 1-1,0 0 1,1 1-1,0-1 1,0 1-1,0-1 1,1 1 0,-1 18-1,3-27-31,0 1 0,0-1 0,1 0 0,-1 1 0,0-1 0,0 1 0,1-1 0,-1 0 0,0 1 0,1-1 0,-1 0 0,1 0 0,-1 1 0,0-1 0,1 0 0,-1 0-1,1 0 1,-1 0 0,1 1 0,-1-1 0,0 0 0,1 0 0,-1 0 0,1 0 0,-1 0 0,1 0 0,-1 0 0,1 0 0,-1 0 0,1 0 0,-1 0 0,1-1 0,-1 1 0,0 0 0,1 0 0,19-6-272,-14 2-297,0 0 0,0 0 0,0-1-1,-1 1 1,0-2 0,1 1 0,-2 0-1,9-12 1,-3-7-4554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1.152"/>
    </inkml:context>
    <inkml:brush xml:id="br0">
      <inkml:brushProperty name="width" value="0.025" units="cm"/>
      <inkml:brushProperty name="height" value="0.025" units="cm"/>
      <inkml:brushProperty name="color" value="#E71224"/>
    </inkml:brush>
  </inkml:definitions>
  <inkml:trace contextRef="#ctx0" brushRef="#br0">99 664 4324,'-61'-204'356,"49"146"1593,2 0 0,2 0 0,1-81 0,7-8 5210,35 655-6502,-25-407-503,-6-60-121,70 495 19,-71-520-233,12 42-33,-14-55 38,0 0-1,0 0 1,0 0-1,0 0 1,1-1-1,-1 1 1,1 0-1,0-1 1,0 1-1,0-1 1,0 0-1,0 0 1,1 0-1,4 4 1,-6-6-3,0 0 1,0 0 0,0 0 0,0 0 0,0 0 0,0 0 0,0 0 0,0 0 0,0 0 0,-1 0 0,1 0 0,0-1-1,0 1 1,0 0 0,0-1 0,0 1 0,0-1 0,0 1 0,-1-1 0,1 1 0,0-1 0,0 0 0,-1 1 0,1-1-1,0 0 1,-1 1 0,1-1 0,-1 0 0,1 0 0,-1 0 0,1 0 0,-1 0 0,1 1 0,-1-1 0,0 0 0,0 0-1,1 0 1,-1-2 0,10-35-6489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1.609"/>
    </inkml:context>
    <inkml:brush xml:id="br0">
      <inkml:brushProperty name="width" value="0.025" units="cm"/>
      <inkml:brushProperty name="height" value="0.025" units="cm"/>
      <inkml:brushProperty name="color" value="#E71224"/>
    </inkml:brush>
  </inkml:definitions>
  <inkml:trace contextRef="#ctx0" brushRef="#br0">1 0 9385,'0'0'10121,"14"78"-9416,-5-4 32,7 14-321,-2 13-160,4 3-127,4 0-1,-3-10-96,5-12-513,1-19-576,-2-24-1345,-5-29-3107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1.667"/>
    </inkml:context>
    <inkml:brush xml:id="br0">
      <inkml:brushProperty name="width" value="0.025" units="cm"/>
      <inkml:brushProperty name="height" value="0.025" units="cm"/>
    </inkml:brush>
  </inkml:definitions>
  <inkml:trace contextRef="#ctx0" brushRef="#br0">2 91 6726,'0'0'11158,"0"8"-10865,-1 33-212,1-1 0,11 70 0,24 86 7,-33-189-73,-1 0 1,1 0-1,0 0 0,1-1 0,-1 1 0,1-1 0,1 0 1,3 7-1,-6-12 8,0 0 1,0 0-1,0 0 1,-1 0-1,1-1 1,0 1-1,0 0 1,0 0-1,0-1 1,0 1-1,1-1 1,-1 1-1,0-1 1,0 1-1,0-1 1,0 0-1,0 1 1,1-1-1,-1 0 1,2 0-1,0-1 36,-1 1 0,0-1-1,0 0 1,0 0 0,0 0 0,0 0-1,0 0 1,0 0 0,0 0-1,-1-1 1,1 1 0,0-1 0,-1 1-1,1-1 1,1-3 0,19-24 456,-3 0 0,0-2 1,-2 0-1,16-38 0,44-137 694,-76 202-1172,45-139 2392,-45 171-3217,-1 23-1428,-6-19-5398,4-22-1210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2.265"/>
    </inkml:context>
    <inkml:brush xml:id="br0">
      <inkml:brushProperty name="width" value="0.025" units="cm"/>
      <inkml:brushProperty name="height" value="0.025" units="cm"/>
      <inkml:brushProperty name="color" value="#E71224"/>
    </inkml:brush>
  </inkml:definitions>
  <inkml:trace contextRef="#ctx0" brushRef="#br0">26 0 9865,'0'0'5985,"-6"11"-5953,2-4-9,2-4-5,0 0-1,1-1 0,-1 1 0,1 0 1,0 0-1,-1 0 0,1 0 0,0 0 1,1 0-1,-1 0 0,1 0 0,-1 1 1,1-1-1,0 0 0,0 0 0,0 0 1,0 1-1,1-1 0,0 0 0,-1 0 1,1 0-1,0 0 0,2 4 0,14 23 755,1-2 0,0 0-1,3-1 1,0-1-1,1-1 1,39 33 0,-42-42-827,2-1-1,0 0 1,38 19 0,-44-27-651,0 0-1,1-1 1,0-1-1,0 0 0,1-2 1,19 3-1,5-4-7231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3.085"/>
    </inkml:context>
    <inkml:brush xml:id="br0">
      <inkml:brushProperty name="width" value="0.025" units="cm"/>
      <inkml:brushProperty name="height" value="0.025" units="cm"/>
      <inkml:brushProperty name="color" value="#E71224"/>
    </inkml:brush>
  </inkml:definitions>
  <inkml:trace contextRef="#ctx0" brushRef="#br0">2323 692 10570,'0'-11'1206,"1"-12"-1106,-1-1 0,-2 1-1,0 0 1,-2 0 0,-11-42-1,5 43 309,-1 1 0,0-1 1,-2 2-1,-1 0 0,0 0 0,-1 2 0,-2-1 0,1 2 0,-2 0 0,0 2 0,-30-21 0,-4 2-281,-1 2-1,-2 2 0,-72-28 1,68 37 126,-1 2 0,0 2 0,-1 4 0,-1 1 0,0 4 0,0 2 0,0 3 0,-120 10 0,38 11 54,1 6 0,-236 70 0,282-63-33,2 5 0,-166 86 0,241-115-1278,31-22-321,45-36-1784,-45 41 2285,50-45-3564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4.157"/>
    </inkml:context>
    <inkml:brush xml:id="br0">
      <inkml:brushProperty name="width" value="0.025" units="cm"/>
      <inkml:brushProperty name="height" value="0.025" units="cm"/>
      <inkml:brushProperty name="color" value="#E71224"/>
    </inkml:brush>
  </inkml:definitions>
  <inkml:trace contextRef="#ctx0" brushRef="#br0">1 1 11883,'0'0'9086,"4"11"-8301,91 245 1099,-94-254-1869,0 0 0,-1 0-1,1 1 1,0-1-1,0 0 1,0 0-1,0 0 1,1 0-1,-1-1 1,0 1 0,1 0-1,-1 0 1,1-1-1,0 1 1,-1-1-1,1 1 1,0-1 0,0 0-1,0 0 1,0 0-1,0 0 1,0 0-1,0 0 1,1-1 0,1 1-1,0-1 25,0 0 0,-1 0 0,0-1 0,1 0 0,-1 0 0,1 0 0,-1 0 0,0 0 0,0-1 0,1 1 0,-1-1 0,0 0 0,-1 0-1,1 0 1,0 0 0,3-4 0,18-17 103,-10 9-121,1 1 0,23-17 1,-35 27-33,1 1 0,0 0 0,0-1 0,0 1 1,0 1-1,0-1 0,0 1 0,1 0 0,-1 0 1,0 0-1,1 0 0,-1 1 0,1-1 0,-1 1 0,0 0 1,7 2-1,-9-2 14,-1 1 0,1 0 0,0 0 0,-1 0 0,1 0 0,-1 0 0,0 1 0,1-1 0,-1 0 0,0 1 0,0-1 0,0 1 0,1-1 0,-2 1 0,1 0 0,0-1 0,0 1 0,0 0 0,-1-1 0,1 1 0,-1 0 0,0 0 0,1 0 0,-1 0 0,0-1 0,0 1 0,0 0 0,-1 3 0,2-1 76,-1 0 0,-1 0 0,1 1 0,-1-1 0,1 0 0,-1 0 0,-1 0 0,1 0 0,0 0 0,-1 0 0,-3 7 0,0-6 88,-1 0 0,1 0 0,-1 0 0,1 0 0,-1-1-1,-1 0 1,1 0 0,-1-1 0,1 0 0,-1 0 0,0 0-1,0-1 1,0 0 0,-10 1 0,-9 1-161,1-2-1,-43-1 1,65-1-164,0 0-1,0 0 1,0 0-1,0-1 1,1 1 0,-1-1-1,0 0 1,0 0-1,1 0 1,-1 0 0,1 0-1,-1-1 1,1 1 0,-5-4-1,6 4-29,1 0 0,-1 0 0,1 0 0,-1 1 0,1-1 0,-1 0 0,1 0 0,0 0 0,-1-1 0,1 1 0,0 0 0,0 0 0,0 0 0,0 0 0,0 0 0,0 0 0,0 0-1,0 0 1,0 0 0,1 0 0,-1 0 0,0 0 0,1 0 0,-1 0 0,0 0 0,1 0 0,-1 0 0,1 0 0,0 0 0,-1 0 0,1 1 0,0-1 0,0 0 0,-1 0 0,1 1 0,0-1 0,0 0 0,0 1 0,2-2 0,19-16-4606,6-3-956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4.499"/>
    </inkml:context>
    <inkml:brush xml:id="br0">
      <inkml:brushProperty name="width" value="0.025" units="cm"/>
      <inkml:brushProperty name="height" value="0.025" units="cm"/>
      <inkml:brushProperty name="color" value="#E71224"/>
    </inkml:brush>
  </inkml:definitions>
  <inkml:trace contextRef="#ctx0" brushRef="#br0">1 194 10858,'0'0'10955,"3"-10"-10416,6-13-272,-2 9-130,-1 0 0,-1-1 0,-1 0 0,0 0 0,0-1 0,-2 1 0,0-1 0,0-18 0,-2 33-115,0 1 1,0 0-1,0 0 1,0-1-1,0 1 1,0 0-1,0 0 1,0 0-1,0-1 1,0 1-1,0 0 1,0 0-1,0 0 1,0-1-1,-1 1 0,1 0 1,0 0-1,0 0 1,0-1-1,0 1 1,0 0-1,0 0 1,-1 0-1,1 0 1,0 0-1,0-1 1,0 1-1,-1 0 1,1 0-1,0 0 1,0 0-1,0 0 1,0 0-1,-1 0 0,1 0 1,0 0-1,0 0 1,-1 0-1,1 0 1,0 0-1,0 0 1,0 0-1,-1 0 1,1 0-1,-11 8 311,-6 14-241,14-10-67,-1-1-1,2 0 1,0 1-1,0-1 1,1 1 0,0-1-1,1 1 1,0-1 0,4 19-1,-4-27-131,0 0 0,1 0 0,0 0 0,-1 0-1,1 0 1,0 0 0,0 0 0,1-1 0,-1 1 0,1 0-1,-1-1 1,1 1 0,0-1 0,0 0 0,0 1 0,0-1-1,0 0 1,0 0 0,1 0 0,-1-1 0,1 1 0,-1-1-1,1 1 1,0-1 0,-1 0 0,1 0 0,0 0 0,0 0-1,0 0 1,0-1 0,0 1 0,0-1 0,0 0 0,0 0-1,0 0 1,0 0 0,0-1 0,0 1 0,0-1 0,0 0-1,4-1 1,0-1-668,0-1 0,0 1 0,0-1-1,-1 0 1,1-1 0,-1 1 0,0-1 0,0 0-1,-1-1 1,0 0 0,0 1 0,0-2 0,5-7-1,14-22-6649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4.844"/>
    </inkml:context>
    <inkml:brush xml:id="br0">
      <inkml:brushProperty name="width" value="0.025" units="cm"/>
      <inkml:brushProperty name="height" value="0.025" units="cm"/>
      <inkml:brushProperty name="color" value="#E71224"/>
    </inkml:brush>
  </inkml:definitions>
  <inkml:trace contextRef="#ctx0" brushRef="#br0">59 81 8904,'0'0'12786,"-8"8"-12477,2-2-209,0 0 0,0 1-1,0 0 1,-7 14-1,11-19-81,0 1 0,1 0 0,-1 0 0,1 0 0,0 0 0,0 0 0,0 0-1,0 0 1,1 0 0,-1 0 0,1 1 0,0-1 0,0 0 0,0 0 0,0 0 0,0 1 0,1-1-1,0 0 1,-1 0 0,1 0 0,2 5 0,-2-7 0,0 0 0,0-1 0,0 1 0,-1 0 0,1 0 0,0 0 0,0-1 0,0 1 0,0-1 0,1 1 0,-1-1 0,0 1 0,0-1 0,0 1 0,0-1 0,0 0 0,1 0 0,-1 0 0,0 0 0,0 0 0,0 0 0,1 0 0,-1 0 0,0 0-1,0 0 1,0 0 0,0-1 0,1 1 0,-1-1 0,0 1 0,0-1 0,0 1 0,0-1 0,0 0 0,2-1 0,34-26 814,-31 21-738,0-1 0,-1 1 1,0-1-1,0 0 0,-1 0 1,0-1-1,-1 1 0,1-1 1,-2 0-1,1 0 0,-1 0 0,-1 0 1,1 0-1,-1 0 0,-1 0 1,0-1-1,-1-9 0,0 18-82,1 0 1,0 0-1,-1 0 0,1 0 0,-1 0 0,1 0 0,-1 0 0,1 1 0,-1-1 0,0 0 1,1 0-1,-1 0 0,0 1 0,0-1 0,1 0 0,-1 1 0,0-1 0,0 0 0,0 1 1,0-1-1,0 1 0,0 0 0,0-1 0,0 1 0,0 0 0,0-1 0,0 1 0,0 0 1,-1 0-1,1 0 0,0 0 0,0 0 0,0 0 0,0 1 0,0-1 0,0 0 1,0 0-1,0 1 0,0-1 0,0 1 0,0-1 0,-1 1 0,-2 1-56,0-1 0,0 1 0,0 0 0,1 0 0,-1 0 0,1 1 0,-1-1 0,1 1-1,-5 5 1,6-5-236,0 0 0,0 0-1,1 0 1,0 0 0,-1 0-1,1 0 1,0 0 0,0 0-1,1 1 1,-1-1 0,1 0-1,0 7 1,0-10 129,0 1 1,0-1-1,0 1 0,0-1 0,0 1 1,0-1-1,0 1 0,0-1 1,1 1-1,-1-1 0,0 1 0,0-1 1,1 1-1,-1-1 0,0 1 1,1-1-1,-1 1 0,0-1 0,1 0 1,-1 1-1,1-1 0,-1 0 1,1 1-1,-1-1 0,1 0 0,-1 0 1,1 1-1,0-1 0,1 0-185,-1 0 0,1 0 0,0-1 0,0 1-1,-1 0 1,1-1 0,-1 1 0,1-1 0,0 0 0,-1 1-1,1-1 1,-1 0 0,0 0 0,3-2 0,15-14-4298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5.195"/>
    </inkml:context>
    <inkml:brush xml:id="br0">
      <inkml:brushProperty name="width" value="0.025" units="cm"/>
      <inkml:brushProperty name="height" value="0.025" units="cm"/>
      <inkml:brushProperty name="color" value="#E71224"/>
    </inkml:brush>
  </inkml:definitions>
  <inkml:trace contextRef="#ctx0" brushRef="#br0">54 1 6470,'0'0'12988,"-9"6"-11253,6-5-1671,0 1 0,0 1-1,0-1 1,0 0 0,0 1-1,1-1 1,-1 1-1,1 0 1,-1 0 0,1 0-1,0 0 1,0 0 0,0 0-1,1 1 1,-1-1 0,1 1-1,0-1 1,0 1-1,0-1 1,0 1 0,1 0-1,-1-1 1,1 1 0,0 6-1,0-5-40,0-1 0,1 1 0,-1 0 0,1-1-1,0 1 1,0-1 0,0 1 0,0-1 0,1 1 0,0-1 0,0 0-1,0 0 1,1 0 0,-1 0 0,1 0 0,0 0 0,0-1 0,0 1-1,1-1 1,-1 0 0,1 0 0,-1 0 0,1-1 0,0 1-1,0-1 1,1 0 0,-1 0 0,0 0 0,1-1 0,-1 1 0,1-1-1,-1 0 1,1 0 0,-1-1 0,1 0 0,0 1 0,0-1-1,-1-1 1,1 1 0,-1-1 0,1 0 0,0 0 0,-1 0 0,1-1-1,-1 1 1,0-1 0,0 0 0,1 0 0,6-6 0,3-2-107,-10 7 46,0 0 1,0 0-1,0 0 1,1 0-1,-1 1 1,1-1-1,-1 1 1,1 0 0,0 1-1,0-1 1,-1 1-1,1 0 1,0 0-1,0 0 1,9 1-1,-13 1 42,0 0 0,0-1-1,0 1 1,0 0 0,0 0 0,0 0-1,0 0 1,-1 0 0,1 0 0,0 1-1,-1-1 1,1 0 0,0 0-1,-1 0 1,0 1 0,1-1 0,-1 0-1,0 0 1,0 1 0,0-1-1,1 0 1,-1 1 0,-1-1 0,1 0-1,0 1 1,0-1 0,0 0 0,-1 2-1,-9 40 989,5-33-542,-1 0 0,-1 0-1,0-1 1,0 0 0,-10 11 0,14-17-419,0 0 0,-1 0 1,1 0-1,0 0 0,-1-1 0,0 1 1,1-1-1,-1 0 0,0 0 1,0 0-1,0-1 0,0 1 0,-1-1 1,1 0-1,0 0 0,-1-1 1,-4 1-1,9-1-137,0 0 0,-1-1 0,1 1 0,0 0 0,-1 0 0,1-1 0,0 1 0,-1 0 0,1-1 0,0 1 0,0 0 0,-1-1 0,1 1 0,0-1 1,0 1-1,0 0 0,-1-1 0,1 1 0,0-1 0,0 1 0,0 0 0,0-1 0,0 1 0,0-1 0,0 1 0,0-1 0,0 1 0,0 0 0,0-1 0,0 1 0,0-1 0,1 1 0,-1 0 0,0-1 0,0 1 1,0-1-1,1 1 0,-1 0 0,0-1 0,0 1 0,1 0 0,-1-1 0,0 1 0,0 0 0,1-1 0,-1 1 0,1 0 0,15-21-3750,48-32-6025,-42 33 5807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5.584"/>
    </inkml:context>
    <inkml:brush xml:id="br0">
      <inkml:brushProperty name="width" value="0.025" units="cm"/>
      <inkml:brushProperty name="height" value="0.025" units="cm"/>
      <inkml:brushProperty name="color" value="#E71224"/>
    </inkml:brush>
  </inkml:definitions>
  <inkml:trace contextRef="#ctx0" brushRef="#br0">16 103 7559,'0'0'16747,"-3"4"-16678,1 0-25,0 0 0,0 0 1,1 0-1,-1 0 0,1 0 0,0 0 0,0 8 0,1-12-35,-1 1 0,1 0 0,0 0 0,0 0-1,0 0 1,0 0 0,1 0 0,-1 0 0,0-1-1,0 1 1,0 0 0,1 0 0,-1 0 0,1 0 0,-1 0-1,0-1 1,1 1 0,-1 0 0,1 0 0,0-1-1,-1 1 1,1 0 0,-1-1 0,1 1 0,0-1-1,0 1 1,-1-1 0,1 1 0,0-1 0,0 0-1,0 1 1,0-1 0,-1 0 0,1 1 0,0-1 0,0 0-1,0 0 1,0 0 0,0 0 0,0 0 0,0 0-1,-1 0 1,1 0 0,0 0 0,0 0 0,0-1-1,0 1 1,0 0 0,0-1 0,-1 1 0,2-1-1,2-1 36,0 0-1,-1 0 1,1 0-1,-1 0 0,0-1 1,0 0-1,0 0 1,0 1-1,0-2 0,-1 1 1,1 0-1,-1 0 1,0-1-1,0 1 1,0-1-1,2-4 0,24-64 164,-24 55-93,5-8-345,-6 28 39,-1 17 69,-1-14 141,-1 6-103,0 0 0,2 0 0,-1 0 0,7 20 0,-8-31-30,0 1 0,1 0 0,-1-1 0,1 1 0,0-1 0,-1 1 0,1-1 1,0 1-1,0-1 0,0 0 0,0 1 0,0-1 0,0 0 0,0 0 0,1 1 0,-1-1 0,0 0 0,1 0 0,-1-1 0,0 1 1,1 0-1,-1 0 0,1-1 0,0 1 0,-1-1 0,1 1 0,-1-1 0,1 0 0,0 0 0,-1 1 0,1-1 0,0 0 0,-1-1 0,1 1 1,0 0-1,-1 0 0,1-1 0,0 1 0,-1-1 0,1 1 0,-1-1 0,1 0 0,-1 1 0,2-2 0,2-1-710,-1 0-1,0 0 0,0-1 0,0 1 0,0-1 0,-1 1 0,1-1 1,-1-1-1,4-6 0,14-21-7705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5.930"/>
    </inkml:context>
    <inkml:brush xml:id="br0">
      <inkml:brushProperty name="width" value="0.025" units="cm"/>
      <inkml:brushProperty name="height" value="0.025" units="cm"/>
      <inkml:brushProperty name="color" value="#E71224"/>
    </inkml:brush>
  </inkml:definitions>
  <inkml:trace contextRef="#ctx0" brushRef="#br0">81 176 11371,'0'0'3310,"-9"10"-636,-2 3-1779,0 0 0,-18 30 0,26-38-755,0-1 1,1 1 0,0 0 0,0 0 0,0 0 0,0 0 0,1 0 0,0 1 0,0-1 0,0 0 0,0 1 0,1-1-1,0 0 1,1 1 0,-1-1 0,1 1 0,1 5 0,-1-10-138,0 0 0,0 1 1,0-1-1,0 0 0,1 0 0,-1 1 1,0-1-1,1 0 0,-1 0 0,1-1 0,-1 1 1,1 0-1,-1 0 0,1-1 0,-1 1 0,1-1 1,0 1-1,-1-1 0,1 0 0,0 0 0,0 0 1,-1 1-1,1-2 0,0 1 0,-1 0 1,4-1-1,0 1 8,1-1 0,-1 0 1,1 0-1,-1 0 0,0 0 0,11-5 0,-9 1-48,-1 0-1,0 1 0,0-2 0,0 1 0,0-1 0,-1 0 1,0 0-1,0 0 0,0-1 0,-1 0 0,0 0 0,-1 0 1,1 0-1,-1-1 0,-1 1 0,4-15 0,-1-4-119,-1-1 1,-1 1-1,-1-44 0,-2 65 176,-1 0 1,1 0-1,-1 1 1,0-1-1,0 0 1,-1 0-1,1 1 1,-1-1-1,0 1 0,0-1 1,-1 1-1,1 0 1,-1 0-1,0 0 1,-6-6-1,8 9 6,0 0 1,0 0-1,0 0 0,0 0 1,-1 0-1,1 1 0,0-1 0,-1 0 1,1 1-1,-1-1 0,1 1 1,-1-1-1,1 1 0,-1 0 0,1 0 1,-1-1-1,1 1 0,-1 0 1,1 1-1,-3-1 0,2 1 0,-1 0 1,1 0-1,0 0 0,0 0 0,-1 1 0,1-1 1,0 1-1,1-1 0,-1 1 0,0 0 0,0 0 1,1 0-1,-1 0 0,1 0 0,-1 0 0,-1 4 1,-2 3 59,-1 1 0,1 0 1,1 0-1,0 1 1,1-1-1,0 1 0,0 0 1,1 0-1,-1 13 1,3-23-87,0 0 1,1 0-1,-1 0 1,0-1-1,0 1 1,1 0-1,-1 0 1,0-1-1,1 1 1,-1 0-1,1-1 1,-1 1 0,1 0-1,-1-1 1,1 1-1,0-1 1,-1 1-1,1-1 1,0 1-1,-1-1 1,1 1-1,0-1 1,0 0-1,-1 1 1,1-1-1,0 0 1,0 0-1,-1 0 1,1 1-1,0-1 1,0 0 0,0 0-1,0 0 1,-1 0-1,1 0 1,0-1-1,0 1 1,0 0-1,-1 0 1,1 0-1,0-1 1,0 1-1,-1 0 1,1-1-1,1 0 1,37-15-299,-22 4-290,-11 7 39,1 0 0,-1 1 1,1-1-1,0 1 0,1 0 1,-1 1-1,1 0 1,0 0-1,-1 1 0,1 0 1,15-2-1,-22 4 528,0 0 0,-1 0 0,1 0 0,0 0 0,-1 0 0,1 1 1,0-1-1,0 0 0,-1 0 0,1 1 0,-1-1 0,1 0 0,0 1 0,-1-1 0,1 1 0,-1-1 1,1 1-1,-1-1 0,1 1 0,-1 0 0,1-1 0,-1 1 0,0-1 0,1 1 0,-1 0 0,0-1 0,1 1 1,-1 1-1,4 25 220,-5-25-273,1 0-1,0 0 0,0-1 1,0 1-1,0 0 1,0 0-1,0 0 1,1-1-1,-1 1 1,1 0-1,-1-1 1,1 1-1,-1 0 1,1-1-1,0 1 1,0-1-1,0 1 1,0-1-1,0 1 1,0-1-1,2 2 1,2-3-2829,-1-1-1041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6.878"/>
    </inkml:context>
    <inkml:brush xml:id="br0">
      <inkml:brushProperty name="width" value="0.025" units="cm"/>
      <inkml:brushProperty name="height" value="0.025" units="cm"/>
      <inkml:brushProperty name="color" value="#E71224"/>
    </inkml:brush>
  </inkml:definitions>
  <inkml:trace contextRef="#ctx0" brushRef="#br0">1 364 12011,'0'0'8318,"0"11"-8068,1 7 45,2 0-1,0-1 0,1 1 0,0-1 0,2 0 0,0 0 0,1-1 1,0 1-1,15 21 0,-17-30-251,25 34 14,-29-40-44,1 0 0,0 1 0,1-1 0,-1-1-1,0 1 1,0 0 0,1 0 0,-1-1 0,1 0 0,0 1 0,-1-1 0,1 0 0,0 0 0,5 1 0,-7-3 16,0 1 1,1-1-1,-1 1 1,0-1 0,0 0-1,0 0 1,1 1-1,-1-1 1,0 0 0,0 0-1,0 0 1,0 0 0,0 0-1,-1 0 1,1-1-1,0 1 1,0 0 0,-1 0-1,1-1 1,-1 1 0,1 0-1,-1 0 1,1-1-1,-1 1 1,0-1 0,0 1-1,0 0 1,0-1-1,0 1 1,0-1 0,0 1-1,0-2 1,-2-50 188,1 47-269,-1 0 0,0 0 0,0 0 1,-1 0-1,1 0 0,-1 1 0,-1 0 0,1-1 0,-1 1 0,-5-6 0,19 32-536,-7-19 591,1 0 1,-1 0-1,1 0 1,-1 0 0,1-1-1,0 1 1,-1-1-1,1 0 1,0 0 0,0 0-1,0 0 1,0-1-1,0 0 1,0 0 0,0 0-1,0 0 1,0 0 0,0-1-1,0 0 1,0 0-1,0 0 1,-1 0 0,1-1-1,0 1 1,-1-1-1,1 0 1,-1 0 0,1 0-1,-1-1 1,0 1-1,0-1 1,0 0 0,0 0-1,-1 0 1,4-4 0,-3 4 11,0-1 0,0 0 1,0 0-1,-1 0 0,1 0 1,-1-1-1,0 1 0,0 0 1,-1-1-1,1 0 1,-1 1-1,0-1 0,0 0 1,-1 1-1,1-1 0,-1 0 1,0 0-1,-1 0 0,1 0 1,-1 1-1,1-1 1,-2 0-1,1 1 0,0-1 1,-1 0-1,0 1 0,0 0 1,-5-8-1,7 11-19,0 0-1,-1 1 1,1-1 0,0 0-1,-1 1 1,1-1-1,0 1 1,-1-1-1,1 1 1,-1-1 0,1 1-1,-1-1 1,1 1-1,-1-1 1,1 1-1,-1 0 1,0-1 0,1 1-1,-1 0 1,1-1-1,-1 1 1,0 0 0,1 0-1,-1 0 1,0 0-1,1 0 1,-1 0-1,0 0 1,1 0 0,-1 0-1,0 0 1,1 0-1,-1 0 1,0 0 0,1 0-1,-1 0 1,0 1-1,1-1 1,-1 0-1,0 1 1,1-1 0,-1 0-1,1 1 1,-1-1-1,1 0 1,-1 1 0,1-1-1,-1 1 1,1-1-1,-1 1 1,1 0-1,0-1 1,-1 1 0,1-1-1,0 1 1,0 0-1,-1-1 1,1 1 0,0 0-1,0-1 1,0 1-1,0 0 1,0-1-1,0 1 1,0 0 0,0-1-1,0 1 1,0 1-1,0 0 27,-1 0 1,1 0-1,0 0 0,0 0 0,0 0 0,0 0 0,0 0 1,1 0-1,-1 0 0,1 0 0,-1 0 0,1 0 1,0 0-1,-1 0 0,1 0 0,0 0 0,0-1 0,1 1 1,-1 0-1,0-1 0,0 1 0,1-1 0,-1 1 0,1-1 1,-1 0-1,3 2 0,-2-2 29,0 0 0,0-1 1,0 1-1,0 0 0,1-1 1,-1 0-1,0 1 0,0-1 0,0 0 1,1 0-1,-1 0 0,0-1 1,0 1-1,0 0 0,0-1 0,1 1 1,-1-1-1,0 0 0,0 0 1,0 0-1,2-1 0,0-1 32,0 0 0,-1-1 0,1 1 0,-1-1 0,0 1 0,0-1 1,0 0-1,0 0 0,2-6 0,4-8 39,-1-1-1,-2 0 1,8-30 0,-8 17-134,-2-1-1,-1 0 1,-2-52-1,-1 63-203,1 21 195,-1 0 1,0 0-1,0 0 1,0 0-1,0 1 0,0-1 1,0 0-1,0 0 1,0 0-1,0 0 1,0 0-1,0 1 1,0-1-1,-1 0 1,1 0-1,0 0 1,-1 1-1,1-1 1,0 0-1,-1 0 1,1 1-1,-1-1 1,1 0-1,-1 1 0,-1-2 1,1 3-1,1 0-1,-1 0 1,0 0 0,1-1-1,-1 1 1,1 0 0,-1 0-1,1 0 1,-1 0 0,1 0 0,-1 0-1,1 0 1,0 0 0,0 1-1,0-1 1,-1 0 0,1 0-1,0 0 1,0 0 0,1 1-1,-3 23-3,2 0 0,1 0 0,1 0 0,6 29 0,-7-44 35,2 0-1,-1-1 0,2 1 0,-1-1 0,1 0 0,0 0 0,1 0 0,0 0 0,1-1 0,-1 0 1,2 0-1,-1 0 0,11 9 0,-14-15 0,0 0-1,0 0 1,0 0 0,0 0-1,1 0 1,-1-1 0,0 0 0,1 1-1,-1-1 1,1-1 0,0 1 0,-1 0-1,1-1 1,0 0 0,6 0 0,-8 0 2,0 0 1,-1-1 0,1 1 0,0-1-1,-1 1 1,1-1 0,0 0 0,-1 1 0,1-1-1,-1 0 1,1 0 0,-1 0 0,0 0 0,1 0-1,-1-1 1,0 1 0,0 0 0,0-1-1,0 1 1,0 0 0,0-1 0,0 1 0,-1-1-1,1 0 1,0 1 0,-1-1 0,1 1 0,-1-1-1,0 0 1,1 0 0,-1 1 0,0-1-1,0 0 1,0-2 0,-1-8 21,0 1 1,-1-1-1,-1 0 0,1 1 1,-2-1-1,0 1 0,0 0 1,-1 0-1,0 1 0,-1-1 1,0 1-1,0 0 0,-13-14 0,24 29-70,1-1 0,-1 0 0,1-1 0,0 1 0,1-1 0,-1 0 0,1-1-1,-1 0 1,1 0 0,0 0 0,-1-1 0,11 2 0,-8-3 50,0 0 0,0-1 0,0 0 0,0 0 0,0-1 0,0 0 0,-1 0 0,1-1 0,-1 0 0,1-1 0,14-8 0,-19 9 3,1 0 1,-1-1-1,0 1 0,-1-1 0,1 0 0,-1 0 0,1 0 0,-1 0 0,0-1 0,-1 0 0,1 1 0,-1-1 0,0 0 1,0 0-1,0 0 0,-1 0 0,0 0 0,0-1 0,0 1 0,0 0 0,-1-8 0,0 11-10,0 0 0,-1 0-1,1 0 1,0 0 0,-1 0-1,1 1 1,-1-1 0,0 0-1,1 0 1,-1 1 0,0-1-1,0 0 1,0 1 0,-1-1-1,1 1 1,0 0 0,0-1-1,-1 1 1,1 0 0,-1-1-1,1 1 1,-1 0 0,1 0-1,-1 1 1,0-1 0,0 0-1,1 0 1,-1 1 0,0-1-1,0 1 1,0-1 0,-2 1-1,1 0-13,1-1-1,-1 1 0,1 0 1,0 0-1,-1 0 1,1 1-1,-1-1 0,1 1 1,-1-1-1,1 1 0,0 0 1,0-1-1,-1 1 0,1 1 1,0-1-1,0 0 0,0 0 1,0 1-1,0-1 0,0 1 1,0 0-1,1-1 1,-1 1-1,1 0 0,-3 3 1,2-1 23,0-1 0,0 0 1,0 1-1,1-1 0,-1 1 0,1 0 1,0-1-1,0 1 0,0 0 1,0 0-1,1 0 0,0 0 1,0-1-1,0 1 0,0 0 1,0 0-1,1 0 0,0 0 1,-1 0-1,1-1 0,1 1 1,-1 0-1,1-1 0,-1 1 0,1-1 1,0 0-1,0 1 0,1-1 1,-1 0-1,1 0 0,-1 0 1,1-1-1,0 1 0,0-1 1,0 1-1,5 2 0,-1-1-241,1 0 0,-1-1 0,1 0 0,-1 0-1,1 0 1,0-1 0,11 1 0,-10-2-973,1 0 0,0 0-1,-1-1 1,1-1 0,18-2 0,12-10-8795</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7.893"/>
    </inkml:context>
    <inkml:brush xml:id="br0">
      <inkml:brushProperty name="width" value="0.025" units="cm"/>
      <inkml:brushProperty name="height" value="0.025" units="cm"/>
      <inkml:brushProperty name="color" value="#E71224"/>
    </inkml:brush>
  </inkml:definitions>
  <inkml:trace contextRef="#ctx0" brushRef="#br0">44 434 3523,'-2'-1'502,"1"-1"-1,0 1 0,-1-1 1,1 1-1,-1 0 1,1 0-1,-1-1 0,0 1 1,0 0-1,1 0 1,-1 1-1,0-1 0,0 0 1,0 0-1,0 1 0,-2-1 1,3 1-329,0 1-1,1-1 1,-1 0-1,0 0 1,1 1 0,-1-1-1,1 0 1,-1 1 0,1-1-1,-1 1 1,1-1 0,-1 1-1,1-1 1,-1 1-1,1-1 1,-1 1 0,1-1-1,0 1 1,-1 0 0,1-1-1,0 1 1,-1 0 0,1-1-1,0 1 1,0 0 0,0-1-1,0 1 1,0 0-1,0 1 1,-1 3 193,2 0 0,-1 0 1,0 0-1,1 0 0,0 0 0,0 0 0,0 0 1,1 0-1,0 0 0,0-1 0,5 9 0,-2-4-237,1-1 0,0 0 0,0-1 0,1 1 0,0-1-1,1-1 1,-1 1 0,1-1 0,1-1 0,9 6-1,-16-10-87,1 1 0,0-1-1,0 0 1,-1 0 0,1 0 0,0-1-1,0 1 1,0-1 0,0 0-1,0 0 1,0 0 0,0 0-1,0 0 1,0 0 0,0-1-1,0 0 1,0 1 0,0-1-1,0 0 1,-1-1 0,1 1-1,0 0 1,-1-1 0,1 1-1,-1-1 1,1 0 0,-1 0-1,0 0 1,1 0 0,-1 0-1,-1-1 1,1 1 0,0 0 0,0-1-1,-1 0 1,0 1 0,2-4-1,4-9 32,0 0-1,-1-1 1,0 0-1,-2 0 1,0 0 0,3-30-1,-1-86 1138,-6 121-858,2 22-368,0 0 1,1 1 0,1-1-1,0 0 1,0-1 0,1 1-1,0-1 1,1 0-1,0 0 1,1 0 0,0-1-1,0 0 1,10 9-1,-15-16 42,0 0-1,0 0 1,0 0 0,0 0-1,0 0 1,0-1-1,0 1 1,0-1-1,1 0 1,-1 1 0,1-1-1,-1 0 1,1 0-1,-1-1 1,1 1-1,0 0 1,-1-1-1,1 0 1,0 0 0,-1 0-1,1 0 1,0 0-1,-1 0 1,1 0-1,0-1 1,-1 0 0,1 1-1,-1-1 1,1 0-1,-1 0 1,1 0-1,-1-1 1,0 1-1,1-1 1,-1 1 0,0-1-1,0 0 1,0 1-1,0-1 1,-1 0-1,1 0 1,2-4 0,2-3 139,-1 1 1,0-1-1,0-1 1,-1 1 0,0 0-1,-1-1 1,0 0-1,0 0 1,-1 0-1,1-11 1,-2 6-67,0 0-1,-1-1 1,-1 1-1,0 0 1,-1 0-1,-1 0 1,0 0-1,-1 0 0,0 1 1,-2 0-1,1 0 1,-2 0-1,0 0 1,0 1-1,-2 0 1,1 1-1,-1 0 1,-17-17-1,25 28-113,1 0-1,-1 1 0,1-1 1,-1 0-1,1 1 0,-1-1 1,0 1-1,1-1 0,-1 1 1,0-1-1,1 1 0,-1-1 1,0 1-1,1-1 0,-1 1 1,0 0-1,0 0 0,0-1 1,1 1-1,-1 0 0,0 0 1,0 0-1,-1 0 0,0 14-2691,14 27-3131,12-13-2921,-9-18 1516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2.236"/>
    </inkml:context>
    <inkml:brush xml:id="br0">
      <inkml:brushProperty name="width" value="0.025" units="cm"/>
      <inkml:brushProperty name="height" value="0.025" units="cm"/>
    </inkml:brush>
  </inkml:definitions>
  <inkml:trace contextRef="#ctx0" brushRef="#br0">1 231 15727,'0'0'1975,"9"-6"-389,-2 0-1297,1 0 1,-1-1 0,0 0-1,0-1 1,0 0 0,-1 0-1,-1 0 1,1 0 0,-1-1 0,-1 0-1,0 0 1,0-1 0,-1 1-1,3-11 1,-3 6-71,0 0 0,-1 0 0,0-23 0,-2 37-209,0-1 0,0 1 0,0-1 0,0 1 0,0 0 0,0-1 0,0 1 0,0-1 0,0 1 0,0-1 1,0 1-1,0-1 0,0 1 0,0 0 0,-1-1 0,1 1 0,0-1 0,0 1 0,0 0 0,-1-1 0,1 1 1,0 0-1,-1-1 0,1 1 0,0 0 0,-1-1 0,1 1 0,0 0 0,-1 0 0,1-1 0,0 1 0,-1 0 1,1 0-1,-1 0 0,1 0 0,0-1 0,-1 1 0,1 0 0,-1 0 0,1 0 0,-1 0 0,1 0 0,-1 0 1,1 0-1,0 0 0,-1 0 0,1 0 0,-1 1 0,1-1 0,-1 0 0,1 0 0,0 0 0,-1 0 0,1 1 1,-1-1-1,1 0 0,0 0 0,-1 1 0,-21 20-157,15-5 89,1 1 1,1 0-1,1 0 1,0 0-1,1 0 1,1 1-1,0-1 1,3 31-1,-2-48 42,1 1 0,0 0 0,0 0 0,0-1 0,0 1 0,0 0 0,0 0 0,0-1 0,0 1 0,0 0 0,1 0 0,-1-1 0,0 1 0,0 0 0,1-1 0,-1 1 0,0 0 0,1-1 0,-1 1 0,1 0 0,-1-1 0,1 1 0,-1-1 0,1 1 0,-1-1 0,1 1 0,-1-1 0,1 1 0,0-1 0,-1 1 0,1-1 0,0 0-1,-1 0 1,1 1 0,0-1 0,0 0 0,-1 0 0,1 0 0,0 0 0,0 1 0,-1-1 0,1 0 0,0-1 0,0 1 0,-1 0 0,1 0 0,0 0 0,0 0 0,-1 0 0,1-1 0,0 1 0,-1 0 0,1-1 0,0 1 0,-1-1 0,1 1 0,0-1 0,39-27-373,-29 17 235,1 1 0,0 0 0,0 1 0,1 0 0,26-13 0,-36 21 157,0 0-1,0-1 1,1 1-1,-1 0 1,1 1-1,-1-1 1,1 1-1,-1-1 1,1 1-1,-1 0 1,1 0-1,-1 1 1,1-1-1,-1 1 1,1-1-1,-1 1 1,1 0-1,-1 1 1,0-1-1,1 1 1,-1-1-1,0 1 1,0 0-1,0 0 1,-1 0-1,1 0 1,0 1-1,-1-1 1,1 1-1,-1 0 1,2 3-1,8 13 581,-10-16-461,-1 1-1,1-1 0,0 0 0,0 0 1,0 0-1,0 0 0,0 0 1,1 0-1,-1-1 0,1 1 0,0-1 1,0 0-1,0 0 0,4 2 0,-7-4-27,1-1 0,-1 1 0,1-1 0,-1 1 1,1-1-1,-1 1 0,1-1 0,-1 0 0,1 1 0,-1-1 0,0 0 0,1 0 0,-1 1 0,0-1 0,0 0 0,0 0 0,1 1 0,-1-1 0,0 0 0,0 0 0,0 0 0,0 1 0,0-1 0,-1 0 0,1 0 0,0 1 0,-1-2 0,-2-26 605,0 19-556,0 0 0,-1 1 0,0 0 0,-1 0 0,-7-11 0,6 11-155,1 0 1,0 0-1,1-1 1,-5-12-1,9 20-95,0 0 0,1 1 0,-1-1 0,0 0 0,1 1 0,-1-1 0,1 0 0,-1 1 0,1-1 0,0 1 0,-1-1 0,1 1 0,-1 0 0,1-1 0,0 1 0,-1-1 0,1 1 0,0 0 0,0 0-1,-1-1 1,1 1 0,0 0 0,0 0 0,0 0 0,31-8-1993,-20 5 828,44-17-4910,-27 8 683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8.989"/>
    </inkml:context>
    <inkml:brush xml:id="br0">
      <inkml:brushProperty name="width" value="0.025" units="cm"/>
      <inkml:brushProperty name="height" value="0.025" units="cm"/>
      <inkml:brushProperty name="color" value="#E71224"/>
    </inkml:brush>
  </inkml:definitions>
  <inkml:trace contextRef="#ctx0" brushRef="#br0">15 606 11275,'0'0'10570,"1"-11"-9503,6-37 58,-2 14 718,2-43-1,-11 72-1375,-4 12-477,-4 17-142,9-12 125,1-3 12,0 1-1,0-1 1,1 1-1,0-1 1,1 1-1,0 0 1,1-1-1,2 14 1,-3-23 13,1 1 0,0-1 1,0 1-1,-1-1 0,1 1 0,0-1 0,0 0 1,0 1-1,0-1 0,0 0 0,-1 0 1,1 0-1,0 0 0,0 1 0,0-1 0,0-1 1,0 1-1,0 0 0,0 0 0,-1 0 0,1 0 1,0-1-1,0 1 0,0 0 0,0-1 0,-1 1 1,1 0-1,0-1 0,0 1 0,-1-1 0,1 1 1,0-1-1,0 0 0,0 0 0,26-19-36,-5 0-48,-4 4-257,0 2-1,23-16 1,-35 26 271,1 0 1,0 1 0,0 0-1,0 0 1,0 1 0,0 0-1,1 0 1,-1 1 0,1-1-1,12 1 1,-19 0 68,0 1 0,0-1-1,0 0 1,0 1 0,-1-1 0,1 0 0,0 0-1,0 1 1,-1-1 0,1 0 0,-1 0-1,1 0 1,-1 0 0,1 0 0,-1 0-1,0 0 1,1 0 0,-1 0 0,0 0 0,0 0-1,1 0 1,-1-2 0,4-28-47,-4 28-2,1-18-887,0-1 0,-2 1 0,0 0 0,-2 0 0,0-1 0,-1 1 0,-8-20 0,-2 1-2143,-1 1 0,-34-58 1,37 77 4606,16 36 562,18 38-601,-22-53-1646,15 35 1289,-4-5-17,3 0 0,0-1 0,28 42-1,-38-66-1037,-1 0 0,1-1 0,1 1-1,-1-1 1,1 0 0,0-1-1,0 1 1,1-1 0,-1 0-1,1 0 1,0-1 0,0 1 0,0-1-1,0-1 1,0 1 0,1-1-1,0 0 1,-1-1 0,1 1 0,0-1-1,0-1 1,-1 1 0,9-1-1,-15-1-68,0 1 0,1 0 0,-1 0-1,0-1 1,1 1 0,-1 0 0,0 0-1,0-1 1,0 1 0,1 0 0,-1-1-1,0 1 1,0 0 0,0-1-1,0 1 1,0 0 0,1-1 0,-1 1-1,0 0 1,0-1 0,0 1 0,0 0-1,0-1 1,0 1 0,0-1 0,0 1-1,0 0 1,-1-1 0,1 1 0,0 0-1,0-1 1,0 1 0,0 0-1,0-1 1,-1 1 0,1 0 0,0-1-1,0 1 1,0 0 0,-1 0 0,1-1-1,0 1 1,-1 0 0,1 0 0,0-1-1,0 1 1,-1 0 0,-12-15 72,-3 5 48,-1 1 1,0 1-1,0 1 1,-1 0-1,0 1 0,0 1 1,-1 1-1,1 1 1,-26-2-1,44 5 57,33 3-198,-20-3 40,0 0 1,-1-1-1,1 0 1,0-1-1,-1-1 0,0 0 1,1-1-1,-1 0 1,0-1-1,18-10 1,-21 11-72,-1-1 1,-1-1-1,1 1 1,-1-2-1,0 1 1,0 0-1,-1-1 1,0-1-1,0 1 1,-1-1-1,1 0 1,-2 0-1,1 0 1,-1-1-1,3-10 1,-6 15 103,0 1 0,0-1-1,-1 0 1,0 0 0,0 0 0,0 1 0,0-1 0,0 0 0,-1 0 0,1 1 0,-1-1 0,-2-4 0,3 6-15,-1 0 0,0 0 0,1 1-1,-1-1 1,0 0 0,0 1 0,0-1 0,-1 1-1,1-1 1,0 1 0,0-1 0,-1 1 0,1 0-1,-1 0 1,1 0 0,-1 0 0,1 0 0,-1 0-1,0 0 1,0 0 0,1 1 0,-1-1 0,0 1 0,0-1-1,0 1 1,1 0 0,-4-1 0,4 2-38,-1 0 0,1-1 0,-1 1 0,1 0 0,0 0 1,-1 0-1,1 0 0,0 0 0,0 0 0,-1 0 0,1 0 0,0 0 0,0 1 1,0-1-1,1 0 0,-1 1 0,0-1 0,0 1 0,1-1 0,-1 1 1,1-1-1,-1 1 0,1-1 0,0 1 0,0 0 0,-1-1 0,1 1 0,0-1 1,0 1-1,1 1 0,0 54 775,-1-54-740,1 0 0,0 1 0,0-1 0,0 0 0,0 1 0,1-1 0,-1 0 0,1 0 0,0 0 0,0-1 0,0 1 0,0 0 0,1-1-1,-1 1 1,1-1 0,-1 0 0,1 0 0,0 0 0,0 0 0,0 0 0,0 0 0,0-1 0,0 0 0,0 1 0,0-1 0,1 0 0,-1-1 0,1 1 0,-1-1 0,0 1 0,7-1 0,-2 0-248,1 0 1,-1 0-1,1-1 1,-1 1 0,0-2-1,0 1 1,0-1-1,0-1 1,0 0 0,0 0-1,0 0 1,8-6 0,22-22-3012,-2-7-3186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39.961"/>
    </inkml:context>
    <inkml:brush xml:id="br0">
      <inkml:brushProperty name="width" value="0.025" units="cm"/>
      <inkml:brushProperty name="height" value="0.025" units="cm"/>
      <inkml:brushProperty name="color" value="#E71224"/>
    </inkml:brush>
  </inkml:definitions>
  <inkml:trace contextRef="#ctx0" brushRef="#br0">1 0 5029,'0'0'6310,"19"70"-5926,-8-30-256,-2 5-352,0 2-1634,0 0-2210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0.306"/>
    </inkml:context>
    <inkml:brush xml:id="br0">
      <inkml:brushProperty name="width" value="0.025" units="cm"/>
      <inkml:brushProperty name="height" value="0.025" units="cm"/>
      <inkml:brushProperty name="color" value="#E71224"/>
    </inkml:brush>
  </inkml:definitions>
  <inkml:trace contextRef="#ctx0" brushRef="#br0">10 0 8040,'-1'13'4938,"-1"2"-4116,-1 3 69,1 1-1,1 0 0,1-1 1,3 33-1,-2-47-891,1 0 1,0-1-1,0 1 0,1-1 1,-1 1-1,1-1 1,0 0-1,0 0 0,0 0 1,0 0-1,0-1 0,0 1 1,1-1-1,4 3 0,28 26-48,-31-22 200,1 1-1,-1 0 1,-1 1-1,0-1 0,0 1 1,-1-1-1,3 22 1,7 21 364,-13-53-525,0 1 0,0-1 0,0 1-1,0-1 1,0 0 0,0 1 0,0-1 0,0 0 0,0 1-1,0-1 1,0 0 0,0 1 0,1-1 0,-1 0 0,0 1-1,0-1 1,0 0 0,0 1 0,1-1 0,-1 0 0,0 0-1,1 1 1,-1-1 0,0 0 0,0 0 0,1 1 0,-1-1-1,0 0 1,1 0 0,-1 0 0,0 0 0,1 0 0,-1 1-1,0-1 1,1 0 0,0 0 0,5-13-995,1-24-1618,-5-14-2074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0.871"/>
    </inkml:context>
    <inkml:brush xml:id="br0">
      <inkml:brushProperty name="width" value="0.025" units="cm"/>
      <inkml:brushProperty name="height" value="0.025" units="cm"/>
      <inkml:brushProperty name="color" value="#E71224"/>
    </inkml:brush>
  </inkml:definitions>
  <inkml:trace contextRef="#ctx0" brushRef="#br0">1 0 8584,'0'0'8392,"0"71"-7655,5-39-481,0 6-192,4 5-32,2 3-32,3 6-608,4 3-1122,3 5-448,-3 1-1410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1.250"/>
    </inkml:context>
    <inkml:brush xml:id="br0">
      <inkml:brushProperty name="width" value="0.025" units="cm"/>
      <inkml:brushProperty name="height" value="0.025" units="cm"/>
      <inkml:brushProperty name="color" value="#E71224"/>
    </inkml:brush>
  </inkml:definitions>
  <inkml:trace contextRef="#ctx0" brushRef="#br0">0 0 4516,'0'0'5798,"22"67"-5702,-12-35-64,6 2-32,-3 2 32,3 6 64,-4 1-96,1 2 0,-4-2 448,2-7 673,-6-7-96,-5-13-384,2-11-289,-2-25-256,-2-10-2946</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1.752"/>
    </inkml:context>
    <inkml:brush xml:id="br0">
      <inkml:brushProperty name="width" value="0.025" units="cm"/>
      <inkml:brushProperty name="height" value="0.025" units="cm"/>
      <inkml:brushProperty name="color" value="#E71224"/>
    </inkml:brush>
  </inkml:definitions>
  <inkml:trace contextRef="#ctx0" brushRef="#br0">1 0 5061,'0'0'11467,"58"65"-10538,-41-27-417,0 10-320,7 7-128,1 7-320,-2 4-1954,2 1-1826,-4 1-1313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2.082"/>
    </inkml:context>
    <inkml:brush xml:id="br0">
      <inkml:brushProperty name="width" value="0.025" units="cm"/>
      <inkml:brushProperty name="height" value="0.025" units="cm"/>
      <inkml:brushProperty name="color" value="#E71224"/>
    </inkml:brush>
  </inkml:definitions>
  <inkml:trace contextRef="#ctx0" brushRef="#br0">0 1 11563,'23'84'176,"3"-1"0,4-1 0,3-2 1,87 150-1,-100-191 248,-16-30-392,-1-1-1,1 0 1,1-1 0,-1 1 0,1-1-1,1 0 1,9 10 0,-15-17-62,0 0 0,-1 0-1,1 0 1,0 0 0,0 0 0,0 0 0,0 0 0,0 0 0,0-1 0,0 1 0,0 0-1,0 0 1,0 0 0,0 0 0,0 0 0,0 0 0,0 0 0,0-1 0,0 1 0,0 0-1,0 0 1,0 0 0,0 0 0,0 0 0,0 0 0,0 0 0,0-1 0,0 1 0,0 0-1,0 0 1,0 0 0,0 0 0,0 0 0,0 0 0,0 0 0,0 0 0,0-1 0,0 1 0,0 0-1,0 0 1,1 0 0,-1 0 0,0 0 0,0 0 0,0 0 0,0 0 0,0 0 0,0 0-1,0 0 1,0 0 0,1 0 0,-1 0 0,0-1 0,0 1 0,0 0 0,0 0 0,0 0-1,0 0 1,0 0 0,1 0 0,-1 0 0,0 0 0,0 1 0,0-1 0,0 0 0,0-2-380,-1-20-2051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2.581"/>
    </inkml:context>
    <inkml:brush xml:id="br0">
      <inkml:brushProperty name="width" value="0.025" units="cm"/>
      <inkml:brushProperty name="height" value="0.025" units="cm"/>
      <inkml:brushProperty name="color" value="#E71224"/>
    </inkml:brush>
  </inkml:definitions>
  <inkml:trace contextRef="#ctx0" brushRef="#br0">0 0 3587,'0'0'12556,"34"60"-11467,-20-21-416,3 11-289,-3 11-288,9 10-32,2 3-288,-5 1-1377,5-2-1891,-7-7-1184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2.954"/>
    </inkml:context>
    <inkml:brush xml:id="br0">
      <inkml:brushProperty name="width" value="0.025" units="cm"/>
      <inkml:brushProperty name="height" value="0.025" units="cm"/>
      <inkml:brushProperty name="color" value="#E71224"/>
    </inkml:brush>
  </inkml:definitions>
  <inkml:trace contextRef="#ctx0" brushRef="#br0">1 1 6438,'4'13'5232,"14"42"-3490,13 43-1714,20 110 1,-18-46 379,-26-140-509,0-1 0,2 1 0,0-1 0,2-1 0,15 24 0,-18-30 181,-1-1 0,-1 1-1,8 23 1,-9-23-908,1 0-1,0 0 1,12 20-1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4.753"/>
    </inkml:context>
    <inkml:brush xml:id="br0">
      <inkml:brushProperty name="width" value="0.025" units="cm"/>
      <inkml:brushProperty name="height" value="0.025" units="cm"/>
      <inkml:brushProperty name="color" value="#E71224"/>
    </inkml:brush>
  </inkml:definitions>
  <inkml:trace contextRef="#ctx0" brushRef="#br0">5 88 6086,'0'0'16031,"9"0"-15455,-1 0-524,0-1 0,-1 0 0,1 0-1,0 0 1,-1-1 0,12-4-1,-16 5 1,-1 0-1,1 0 0,-1-1 0,0 1 1,1-1-1,-1 1 0,0-1 0,0 0 1,0 1-1,0-1 0,0 0 0,-1-1 1,1 1-1,0 0 0,-1 0 0,0-1 1,1 1-1,-1 0 0,0-1 0,0 0 1,0 1-1,-1-1 0,1 1 0,-1-1 1,1 0-1,-1-4 0,0 7 15,0-1-1,0 0 0,0 1 1,0-1-1,-1 0 0,1 1 1,0-1-1,0 0 1,0 1-1,-1-1 0,1 1 1,0-1-1,-1 0 0,1 1 1,0-1-1,-1 1 1,1-1-1,-1 1 0,1-1 1,-1 1-1,1 0 0,-1-1 1,1 1-1,-1 0 1,1-1-1,-1 1 0,0 0 1,1-1-1,-1 1 0,-1 0 1,-26 0 580,22 1-628,1 0-1,-1 1 1,0 0-1,1 0 1,-1 0-1,1 0 1,-7 5-1,9-5-14,1 0 1,0 0-1,-1 1 0,1-1 0,0 0 0,1 1 0,-1-1 0,0 1 0,1-1 0,-1 1 0,1 0 0,0 0 0,0 0 0,0 0 0,0 0 0,0 0 0,1 0 0,0 0 0,-1 0 0,1 0 0,0 0 0,0 0 0,1 0 0,-1 0 0,1 0 1,-1 0-1,3 6 0,-1-6-174,0 1-1,-1-1 1,2 0 0,-1 0 0,0 0 0,1 0 0,-1 0 0,1 0 0,0-1 0,0 1 0,0-1 0,0 0 0,1 0 0,-1 0 0,0 0 0,1 0 0,-1-1 0,1 0 0,0 0-1,-1 0 1,9 1 0,19 0-4313,1-2-3459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1.651"/>
    </inkml:context>
    <inkml:brush xml:id="br0">
      <inkml:brushProperty name="width" value="0.025" units="cm"/>
      <inkml:brushProperty name="height" value="0.025" units="cm"/>
    </inkml:brush>
  </inkml:definitions>
  <inkml:trace contextRef="#ctx0" brushRef="#br0">55 94 18738,'0'0'688,"12"-10"-271,-2 1-416,0 1 0,1 0-1,0 0 1,0 1 0,0 1 0,1 0 0,0 0 0,1 1 0,-1 1 0,1 0 0,19-3-1,-18 5-79,0 0 0,-1 1-1,1 0 1,0 1 0,0 1-1,14 2 1,-26-2 53,1-1-1,0 1 1,-1 0 0,1 0-1,-1 0 1,0 0 0,1 0 0,-1 1-1,0-1 1,0 1 0,0 0 0,0-1-1,0 1 1,0 0 0,0 0 0,-1 0-1,1 0 1,-1 0 0,1 1-1,-1-1 1,0 0 0,0 1 0,0-1-1,0 1 1,0-1 0,-1 1 0,1 0-1,-1-1 1,1 1 0,-1-1-1,0 1 1,0 0 0,0-1 0,-1 1-1,1 0 1,-1-1 0,1 1 0,-2 2-1,-2 7 123,0-1 0,0 0-1,-2 0 1,1-1 0,-1 0 0,-1 0-1,1 0 1,-2 0 0,1-1-1,-12 9 1,-14 22 143,32-39-243,0 0 0,0 0 1,0 1-1,0-1 0,1 0 0,-1 1 0,0-1 0,1 0 0,-1 1 0,1-1 1,-1 1-1,1-1 0,0 1 0,-1 2 0,2-4-3,-1 1 0,0 0 0,0-1 0,0 1 0,1 0 0,-1-1 0,0 1-1,1-1 1,-1 1 0,0-1 0,1 1 0,-1 0 0,1-1 0,-1 0 0,1 1 0,-1-1 0,1 1 0,-1-1 0,1 1 0,-1-1-1,1 0 1,0 0 0,0 1 0,5 1-38,1-1 0,-1 1-1,1-2 1,0 1 0,10 0-1,8 0 156,-16 0-98,0 1-1,0-1 0,0 2 0,0-1 1,0 1-1,-1 1 0,1-1 0,-1 1 1,0 1-1,0 0 0,7 5 0,-12-7 20,0 1 0,0-1-1,0 0 1,-1 1-1,1-1 1,-1 1-1,0 0 1,0-1 0,0 1-1,-1 0 1,1 0-1,-1 0 1,0 1 0,0-1-1,-1 0 1,1 0-1,-1 1 1,0-1 0,0 0-1,0 0 1,0 1-1,-1-1 1,0 0 0,0 0-1,0 0 1,-2 5-1,-1 1 86,-1 0-1,0 0 1,0-1-1,-1 1 1,0-2-1,-1 1 1,0 0-1,0-1 1,0-1-1,-1 1 1,-1-1-1,1 0 1,-14 7-1,-5 2 518,0 0 0,-1-2 0,-41 14-1,52-22-586,-1 0 0,0-1-1,-1-1 1,1-1 0,-1-1-1,1-1 1,-1 0 0,-27-3-1,20-7-2706,17-4-6758,9 6 1961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2.975"/>
    </inkml:context>
    <inkml:brush xml:id="br0">
      <inkml:brushProperty name="width" value="0.025" units="cm"/>
      <inkml:brushProperty name="height" value="0.025" units="cm"/>
    </inkml:brush>
  </inkml:definitions>
  <inkml:trace contextRef="#ctx0" brushRef="#br0">49 55 4516,'0'0'18450,"-7"8"-18279,0 1-137,1 0 0,1 0 1,0 0-1,0 1 0,-5 18 1,9-26-26,0 0 0,1 0 0,-1 1 0,1-1 0,-1 0 0,1 0 0,0 1 0,0-1 0,0 0 0,0 1 0,1-1 0,-1 0 0,1 0 0,-1 1 0,1-1 0,1 3 0,-1-3-9,1-1 0,-1 0 0,0 0 0,1 1 0,-1-1-1,1 0 1,0 0 0,-1-1 0,1 1 0,0 0 0,0-1 0,-1 1 0,1 0 0,0-1 0,0 0 0,0 0 0,0 1 0,0-1 0,-1 0 0,1 0-1,0-1 1,0 1 0,0 0 0,3-2 0,1 1 22,-1-1 0,1 0-1,-1 0 1,0 0 0,0-1-1,0 1 1,0-1 0,0-1 0,-1 1-1,1-1 1,-1 1 0,0-1-1,5-6 1,49-66 3,-38 47-135,-13 18 100,-6 8 7,1 1 1,0-1-1,-1 1 1,1-1-1,0 1 1,0 0 0,0-1-1,0 1 1,1 0-1,3-3 1,-4 7-24,-1 0 0,0 0 0,0 0 0,0 0 0,0 1-1,0-1 1,-1 0 0,1 0 0,-1 0 0,1 1 0,-1-1 0,0 0 0,0 1 0,0 2 0,0-2 32,2 25 69,-2-17-14,1 1 0,0-1 0,0 1-1,2-1 1,-1 0 0,1 0 0,1 0 0,0 0 0,7 13 0,-10-22-35,0 0 0,0-1 0,0 0 1,0 1-1,0-1 0,1 0 0,-1 1 1,0-1-1,1 0 0,-1 0 0,1 0 1,0 0-1,-1-1 0,1 1 0,0 0 1,-1-1-1,1 1 0,0-1 0,0 1 1,-1-1-1,1 0 0,0 0 0,0 0 1,0 0-1,0 0 0,-1 0 0,1 0 1,0-1-1,0 1 0,-1-1 0,1 1 1,0-1-1,0 0 0,-1 1 0,1-1 1,-1 0-1,1 0 0,-1 0 0,1 0 1,-1-1-1,3-1 0,5-6 74,1 0 0,-1 0 0,0-1-1,9-14 1,6-10-76,-16 20-298,1 1 0,0 1-1,1 0 1,0 0 0,1 1 0,14-12 0,-25 23 252,1-1-1,0 0 1,0 1-1,0-1 1,0 1-1,0-1 1,0 1-1,0-1 1,0 1-1,0 0 1,0-1-1,0 1 1,0 0-1,0 0 1,0 0-1,0 0 1,0 0-1,0 0 1,0 0-1,0 0 1,0 0-1,0 1 1,1-1-1,-1 0 1,0 1-1,0-1 1,-1 1-1,1-1 1,0 1-1,0-1 1,0 1-1,1 0 1,20 33-116,-20-30-31,0 0 1,0 0-1,0 0 1,0-1-1,0 1 1,1-1 0,-1 0-1,1 0 1,0 0-1,4 3 1,-5-5-134,0 0 0,0 0 0,0 0 0,0-1-1,1 1 1,-1-1 0,0 1 0,0-1 0,0 0 0,1 0 0,-1 0 0,0 0 0,0 0 0,1-1 0,-1 1 0,0-1-1,0 1 1,0-1 0,0 0 0,0 0 0,0 0 0,0 0 0,0 0 0,0 0 0,0 0 0,0-1 0,0 1 0,1-3 0,10-13-4199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5.349"/>
    </inkml:context>
    <inkml:brush xml:id="br0">
      <inkml:brushProperty name="width" value="0.025" units="cm"/>
      <inkml:brushProperty name="height" value="0.025" units="cm"/>
      <inkml:brushProperty name="color" value="#E71224"/>
    </inkml:brush>
  </inkml:definitions>
  <inkml:trace contextRef="#ctx0" brushRef="#br0">35 4 10794,'0'0'13122,"-6"-1"-13079,-22-1-6,28 2 433,15 12-3582,22 7-3396,-12-12 1015</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5.794"/>
    </inkml:context>
    <inkml:brush xml:id="br0">
      <inkml:brushProperty name="width" value="0.025" units="cm"/>
      <inkml:brushProperty name="height" value="0.025" units="cm"/>
      <inkml:brushProperty name="color" value="#E71224"/>
    </inkml:brush>
  </inkml:definitions>
  <inkml:trace contextRef="#ctx0" brushRef="#br0">123 46 8136,'0'0'5701,"-11"8"-2407,3-3-2725,-8 6 452,-1 1-1,-19 20 0,33-30-887,0 0 0,0 1 0,1 0 0,-1 0 0,1 0 0,-1 0 0,1 0 0,0 0 0,0 1 0,1-1 0,-1 0 0,1 1 0,-1 0 0,1-1 0,0 1 0,1 0 0,-1 0 0,0-1 0,1 1 0,0 0-1,0 5 1,1-8-116,-1 0 0,1-1-1,0 1 1,-1 0 0,1-1 0,0 1-1,-1-1 1,1 1 0,0-1-1,-1 1 1,1-1 0,0 1-1,0-1 1,0 0 0,-1 0-1,1 1 1,0-1 0,0 0 0,0 0-1,0 0 1,-1 0 0,1 0-1,0 0 1,0 0 0,0 0-1,0 0 1,0 0 0,0-1-1,25-5 168,-17 2-141,0-1 0,-1-1 0,0 1 0,0-1 0,0-1 1,-1 0-1,0 0 0,0 0 0,10-15 0,-12 16 0,-1 0 1,0 0-1,0-1 0,-1 0 0,1 1 0,-1-1 0,-1 0 0,1-1 1,-1 1-1,-1 0 0,1-1 0,-1 1 0,0-12 0,-1 19-33,0-1 0,0 1 0,0-1 0,-1 1 0,1-1 0,0 1 0,0-1-1,-1 1 1,1 0 0,0-1 0,0 1 0,-1-1 0,1 1 0,0 0 0,-1-1 0,1 1-1,-1 0 1,1-1 0,-1 1 0,1 0 0,0 0 0,-1 0 0,1-1 0,-1 1 0,1 0-1,-1 0 1,1 0 0,-1 0 0,1 0 0,-1 0 0,1 0 0,-1 0 0,1 0-1,-1 0 1,1 0 0,-1 0 0,1 0 0,-1 0 0,1 0 0,-1 0 0,1 1 0,-1-1-1,1 0 1,0 0 0,-1 1 0,1-1 0,-1 0 0,1 1 0,0-1 0,-1 0 0,0 1-1,-21 17-122,18-11-76,0-1 0,1 1 1,0 0-1,0 0 0,1 0 1,0 0-1,-2 14 1,2 2-3121,3 1-3831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6.482"/>
    </inkml:context>
    <inkml:brush xml:id="br0">
      <inkml:brushProperty name="width" value="0.025" units="cm"/>
      <inkml:brushProperty name="height" value="0.025" units="cm"/>
      <inkml:brushProperty name="color" value="#E71224"/>
    </inkml:brush>
  </inkml:definitions>
  <inkml:trace contextRef="#ctx0" brushRef="#br0">105 109 6662,'0'0'15375,"-9"-4"-14548,-29-8-357,37 11-460,0 1-1,0 0 1,0 0 0,0 0-1,-1 0 1,1 1 0,0-1-1,0 0 1,0 0 0,0 1-1,0-1 1,0 0 0,0 1-1,0 0 1,0-1 0,0 1-1,0-1 1,0 1 0,0 0-1,0 0 1,0-1 0,1 1-1,-1 0 1,0 0-1,0 0 1,1 0 0,-1 0-1,1 0 1,-1 0 0,1 0-1,-1 0 1,1 0 0,-1 2-1,-4 32 149,5-35-154,0 0 0,0 1-1,0-1 1,0 0 0,0 1 0,0-1 0,0 0-1,0 0 1,0 1 0,0-1 0,1 0 0,-1 1 0,0-1-1,0 0 1,0 0 0,1 1 0,-1-1 0,0 0 0,0 0-1,1 0 1,-1 1 0,0-1 0,0 0 0,1 0-1,-1 0 1,0 0 0,1 0 0,-1 1 0,0-1 0,0 0-1,1 0 1,-1 0 0,0 0 0,1 0 0,-1 0 0,0 0-1,1 0 1,-1 0 0,0 0 0,1 0 0,-1 0-1,0-1 1,1 1 0,-1 0 0,0 0 0,0 0 0,1 0-1,-1 0 1,0-1 0,1 1 0,-1 0 0,0 0 0,0 0-1,0-1 1,1 1 0,-1 0 0,0 0 0,0-1-1,1 1 1,16-15 269,-12 10-208,0-1 1,0 0-1,-1 0 1,1 0-1,-1-1 1,-1 1-1,1-1 1,-1 0-1,-1 0 1,1-1-1,-1 1 0,0 0 1,-1-1-1,2-11 1,-3 18-43,0 0-1,0 0 1,0 0 0,0 0-1,-1 0 1,1 0 0,0 0-1,0 0 1,-1 0-1,1 0 1,0 0 0,-1 1-1,1-1 1,-1 0 0,1 0-1,-1 0 1,1 1 0,-1-1-1,0 0 1,1 0 0,-1 1-1,0-1 1,0 1 0,1-1-1,-1 1 1,0-1 0,0 1-1,0-1 1,0 1 0,0 0-1,0-1 1,1 1 0,-1 0-1,0 0 1,0 0 0,0 0-1,0-1 1,0 1 0,0 1-1,0-1 1,0 0-1,0 0 1,0 0 0,0 0-1,0 1 1,0-1 0,-1 1-1,-2 0-26,0 1-1,1-1 0,-1 0 0,1 1 1,-1 0-1,1 0 0,0 0 0,0 0 1,0 1-1,0-1 0,-4 4 0,3 1-97,1-1 1,-1 1-1,1 0 0,0 0 0,0 1 1,1-1-1,-2 11 0,3 21-2119,1-37 1781,0 0 1,1 1 0,-1-1 0,1 0 0,0 0 0,-1 0 0,1 1 0,0-1-1,1 0 1,-1 0 0,0 0 0,2 2 0,14 6-8343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8.318"/>
    </inkml:context>
    <inkml:brush xml:id="br0">
      <inkml:brushProperty name="width" value="0.025" units="cm"/>
      <inkml:brushProperty name="height" value="0.025" units="cm"/>
      <inkml:brushProperty name="color" value="#E71224"/>
    </inkml:brush>
  </inkml:definitions>
  <inkml:trace contextRef="#ctx0" brushRef="#br0">0 579 4869,'0'0'2557,"8"6"-1404,-2-2-1035,0 0-1,1 0 1,-1-1 0,1 0 0,0 0 0,0-1 0,0 0 0,0 0-1,0 0 1,0-1 0,0 0 0,13 0 0,8-2-24,0-1 1,0-1-1,0-1 0,0-2 0,-1-1 1,0-1-1,0-1 0,-1-1 1,0-2-1,-1 0 0,39-26 1,176-126 1191,11-8-199,-196 139-444,2 2 0,102-40 0,-139 64-538,1 1 0,0 0 0,0 1-1,0 2 1,1 0 0,30 0-1,-38 3-42,0 1-1,0 1 1,0 0-1,0 1 1,0 1-1,0 0 1,-1 1-1,0 0 1,0 1-1,21 13 1,16 16 844,33 20 91,-76-51-1003,0 0-1,1 0 1,0-1 0,0 0 0,0-1-1,0 0 1,0 0 0,16 2 0,-23-4-179,1 0 0,-1 0 0,1 0 0,-1 0-1,0 0 1,1 0 0,-1-1 0,1 1 0,-1 0 0,0-1 0,1 1 0,-1-1 0,0 1 0,0-1 0,1 1 0,-1-1 0,0 0 0,0 0 0,0 0 0,2-1-1,8-14-4768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48.777"/>
    </inkml:context>
    <inkml:brush xml:id="br0">
      <inkml:brushProperty name="width" value="0.025" units="cm"/>
      <inkml:brushProperty name="height" value="0.025" units="cm"/>
      <inkml:brushProperty name="color" value="#E71224"/>
    </inkml:brush>
  </inkml:definitions>
  <inkml:trace contextRef="#ctx0" brushRef="#br0">0 831 7783,'0'0'9620,"3"-10"-9332,4-5-279,1 1 0,0-1 0,1 2 0,1-1-1,0 1 1,0 1 0,2 0 0,-1 0 0,27-20-1,4 0-60,91-51 0,-111 71 45,0 1 0,0 1 0,1 1 0,0 1 0,31-6-1,-40 12 62,-1 0 0,1 0 0,-1 2 0,1 0 0,0 0 0,-1 1-1,1 1 1,-1 0 0,1 1 0,-1 1 0,13 4 0,9 6 620,0-2 0,74 16 1,-92-26-452,1 0 0,-1-1 0,1-1 0,0 0 0,-1-2 0,1 0 0,-1-1 0,31-9 0,40-17 377,93-46 0,-134 53-543,-2-3 1,0-2 0,64-50 0,-98 66-103,0 1-1,-1-2 1,0 0 0,-1 0 0,0 0-1,-1-1 1,0-1 0,-2 1 0,1-1-1,-1 0 1,-1-1 0,-1 1 0,0-1-1,-1 0 1,0 0 0,-1 0 0,-1-1 0,-1-21-1,-7 34-8362,-4-4-5263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3.352"/>
    </inkml:context>
    <inkml:brush xml:id="br0">
      <inkml:brushProperty name="width" value="0.025" units="cm"/>
      <inkml:brushProperty name="height" value="0.025" units="cm"/>
      <inkml:brushProperty name="color" value="#E71224"/>
    </inkml:brush>
  </inkml:definitions>
  <inkml:trace contextRef="#ctx0" brushRef="#br0">0 121 2306,'0'0'16063,"6"8"-15262,17 28-352,-1 1-1,-1 1 0,-3 0 1,-1 2-1,22 75 1,-46-122 3225,-26-47-2778,-17-26-1132,35 61 263,-8-12-113,23 28-75,15 16-115,-10-8 269,0-1 0,0 0 1,1 0-1,-1 0 0,1-1 0,0 0 0,0 0 1,0 0-1,0-1 0,1 1 0,-1-2 0,1 1 0,-1-1 1,1 0-1,9 0 0,-12-1 21,0 0 0,0-1 0,0 1 0,1-1 0,-1 0 0,0 0 0,-1-1 0,1 1 0,0-1 0,0 0 1,0 0-1,-1 0 0,0-1 0,1 1 0,-1-1 0,0 0 0,0 0 0,0 0 0,0 0 0,-1 0 0,1 0 0,-1-1 0,0 0 0,0 1 0,2-6 0,0-1 58,0-1-1,-1 0 1,0 0 0,-1 0-1,0 0 1,-1 0 0,0-1-1,0 1 1,-3-18-1,2 23-31,0 1-1,-1 0 0,0 0 0,0 0 0,0 0 0,-1 0 0,0 0 0,0 1 0,0-1 1,0 0-1,-1 1 0,0 0 0,0-1 0,0 1 0,0 0 0,-1 1 0,1-1 0,-1 1 1,0-1-1,0 1 0,0 0 0,-1 0 0,-5-2 0,9 5-41,1-1-1,-1 1 1,0 0 0,0-1-1,0 1 1,0 0 0,0 0-1,0 0 1,0 0-1,0 0 1,0 0 0,0 0-1,0 0 1,0 0 0,0 1-1,1-1 1,-1 0-1,0 1 1,0-1 0,0 0-1,0 1 1,0-1 0,1 1-1,-1-1 1,0 1-1,0 0 1,1-1 0,-1 1-1,0 0 1,1-1 0,-1 1-1,1 0 1,-1 0-1,1 0 1,-1-1 0,1 1-1,0 0 1,-1 0 0,1 0-1,0 0 1,0 0-1,-1 0 1,1 0 0,0 0-1,0 0 1,0 1 0,-1 58-156,1-45 150,0 8 25,3 57-132,-2-75 114,-1 0 0,2 0 1,-1 1-1,0-1 0,1 0 0,0-1 1,0 1-1,1 0 0,-1 0 1,1-1-1,0 0 0,5 6 1,-7-8 6,0-1 0,1 0 0,0 0 0,-1 0 0,1 0 0,0 0 0,-1-1 0,1 1 0,0 0 0,0-1 0,0 1 0,-1-1 0,1 1 0,0-1 0,0 0 0,0 0 0,0 0 0,0 0 0,0 0 0,-1-1 0,1 1 0,0 0 0,0-1 0,0 0 0,0 1 0,-1-1 0,1 0 0,0 0 0,-1 0 0,1 0 0,0 0 0,1-2 0,7-4 39,-1-1 0,0 0 0,14-16 0,-17 17-50,3-2 22,-1-1-40,0 1 0,1 1 0,0 0 0,17-12 0,-25 19 11,0 0-1,1 0 1,-1 0-1,1 0 1,-1 1 0,1-1-1,-1 0 1,1 1-1,0-1 1,-1 1 0,1 0-1,0-1 1,-1 1-1,1 0 1,0 0 0,-1 0-1,1 0 1,0 0-1,-1 1 1,1-1 0,0 0-1,-1 1 1,1-1-1,0 1 1,-1 0 0,1 0-1,-1-1 1,1 1-1,-1 0 1,0 0 0,1 0-1,-1 0 1,0 1-1,0-1 1,0 0 0,0 0-1,0 1 1,0-1-1,0 1 1,0-1 0,1 3-1,17 47-629,1 1-4289,-15-46 2418,-5-6 2371,0 0 1,0 0 0,1 0-1,-1 0 1,0 0 0,0 0-1,0 0 1,1 0-1,-1 0 1,0 0 0,0 0-1,0 0 1,0 0 0,1 0-1,-1-1 1,0 1 0,0 0-1,0 0 1,0 0 0,1 0-1,-1 0 1,0 0 0,0 0-1,0 0 1,0-1 0,0 1-1,1 0 1,-1 0-1,0 0 1,0 0 0,0 0-1,0-1 1,0 1 0,0 0-1,0 0 1,0 0 0,0 0-1,0-1 1,0 1 0,0 0-1,0 0 1,0 0 0,0-1-1,0 1 1,0 0 0,0 0-1,0 0 1,0 0-1,0-1 1,0 1 0,0 0-1,0 0 1,0 0 0,0 0-1,0-1 1,0 1 0,0 0-1,-1 0 1,1-18-5737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3.683"/>
    </inkml:context>
    <inkml:brush xml:id="br0">
      <inkml:brushProperty name="width" value="0.025" units="cm"/>
      <inkml:brushProperty name="height" value="0.025" units="cm"/>
      <inkml:brushProperty name="color" value="#E71224"/>
    </inkml:brush>
  </inkml:definitions>
  <inkml:trace contextRef="#ctx0" brushRef="#br0">0 74 4837,'0'0'7425,"7"6"-5140,24 18 43,-29-23-2228,-1-1 1,0 1 0,1-1 0,-1 0-1,1 1 1,-1-1 0,0 0 0,1 0-1,-1 0 1,1 0 0,-1 0 0,1 0-1,-1 0 1,1 0 0,-1-1 0,0 1-1,1 0 1,-1-1 0,0 0 0,1 1-1,-1-1 1,0 0 0,0 1 0,1-1-1,-1 0 1,0 0 0,0 0 0,0 0-1,0 0 1,0 0 0,0 0 0,0-1-1,-1 1 1,1 0 0,0 0 0,-1-1-1,1 1 1,0-2 0,2-3 174,0-1 0,0 1 1,-1 0-1,0 0 0,0-1 1,2-9-1,-4 14-229,0 1 0,0-1 1,0 1-1,0-1 0,0 1 1,0-1-1,0 1 0,0-1 1,0 1-1,-1-1 0,1 1 1,0-1-1,-1 1 0,0-1 1,1 1-1,-2-3 0,1 4-5,1 0-1,-1 0 0,1 0 1,-1 0-1,1-1 1,-1 1-1,0 0 0,1 0 1,-1 0-1,1 0 1,-1 0-1,1 0 0,-1 0 1,1 1-1,-1-1 1,1 0-1,-1 0 0,1 0 1,-1 0-1,1 1 1,-1-1-1,1 0 0,-1 1 1,1-1-1,-1 0 0,1 1 1,0-1-1,-1 0 1,0 2-1,-2 1 138,-1 1-1,1 0 1,0 0 0,0 0-1,0 0 1,1 1 0,0-1-1,-4 8 1,4-2-189,0 1 1,0-1-1,0 0 1,2 1-1,-1-1 1,1 1-1,2 13 1,-2-22 0,0 1-1,0 0 1,1 0 0,-1 0 0,1-1 0,0 1-1,0 0 1,0-1 0,0 1 0,0-1 0,0 1-1,1-1 1,-1 1 0,1-1 0,0 0 0,0 0-1,0 0 1,0 0 0,0 0 0,0 0 0,0-1-1,0 1 1,1 0 0,-1-1 0,1 0 0,-1 0-1,1 0 1,0 0 0,-1 0 0,6 1 0,-4-2-284,1 1 1,-1-1-1,1 0 1,0-1-1,-1 1 1,1-1-1,-1 1 1,1-1-1,-1-1 1,0 1-1,6-3 1,24-22-6457,-11 3-1508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4.863"/>
    </inkml:context>
    <inkml:brush xml:id="br0">
      <inkml:brushProperty name="width" value="0.025" units="cm"/>
      <inkml:brushProperty name="height" value="0.025" units="cm"/>
      <inkml:brushProperty name="color" value="#E71224"/>
    </inkml:brush>
  </inkml:definitions>
  <inkml:trace contextRef="#ctx0" brushRef="#br0">40 484 3812,'0'0'13911,"-4"8"-12475,1-1-1280,-3 5 710,1 1 1,0-1-1,0 1 1,1 0-1,-3 25 1,7-37-862,0-1 0,0 0 0,0 1 0,0-1 0,1 0-1,-1 1 1,0-1 0,0 0 0,1 1 0,-1-1 0,0 0 0,0 0 0,1 1 0,-1-1 0,0 0 0,1 0 0,-1 0 0,0 0 0,1 1-1,-1-1 1,0 0 0,1 0 0,-1 0 0,0 0 0,1 0 0,-1 0 0,1 0 0,-1 0 0,0 0 0,1 0 0,-1 0 0,0 0 0,1 0 0,-1 0-1,1 0 1,-1-1 0,0 1 0,1 0 0,-1 0 0,0 0 0,1-1 0,-1 1 0,0 0 0,0 0 0,1 0 0,-1-1 0,0 1 0,0 0 0,1-1-1,-1 1 1,0-1 0,19-13 150,0-6 48,-8 7-363,0 1 0,22-17 0,-30 26 127,1 0 1,0 1 0,0 0-1,0 0 1,0 0-1,0 0 1,0 1-1,0-1 1,0 1 0,1 0-1,-1 0 1,0 1-1,1-1 1,7 1 0,-10 1 53,0-1 1,0 1 0,0 0 0,0-1 0,0 1 0,0 0 0,0 0 0,-1 1 0,1-1-1,0 0 1,-1 1 0,1-1 0,-1 1 0,1-1 0,-1 1 0,0 0 0,0-1 0,0 1 0,0 0-1,0 0 1,1 3 0,1 0 228,-1 0-1,-1 0 0,1 0 1,-1 1-1,0-1 1,0 0-1,0 8 1,-1-13 235,-3-27 935,-6-10-1343,5 24-181,1 0-1,0-1 0,-1-22 1,33 44-937,-25-7 1029,1 0-1,0 0 1,-1-1 0,1 0 0,0 0 0,0 0-1,-1 0 1,1-1 0,0 0 0,-1 0 0,1 0-1,0 0 1,-1-1 0,1 1 0,-1-1 0,0-1 0,0 1-1,0 0 1,0-1 0,0 0 0,0 0 0,-1 0-1,1 0 1,-1-1 0,0 0 0,0 1 0,0-1 0,-1 0-1,1 0 1,-1 0 0,0-1 0,0 1 0,0-1-1,-1 1 1,1-1 0,-1 1 0,-1-1 0,1 0-1,0 0 1,-1 1 0,0-1 0,0 0 0,-1 0 0,1 1-1,-2-8 1,-3 8 36,-1 12-60,0 10-21,3-2 71,1 1 1,0-1 0,2 19 0,0-30-12,0-1 1,0 1-1,1 0 1,-1 0-1,1 0 1,0 0-1,1 0 1,-1-1 0,1 1-1,0-1 1,0 1-1,1-1 1,-1 0-1,6 7 1,-7-10-18,1 0 1,-1 0 0,0 0-1,1 0 1,-1 0-1,1 0 1,-1-1-1,1 1 1,0 0 0,-1-1-1,1 1 1,0-1-1,-1 0 1,1 1 0,0-1-1,-1 0 1,1 0-1,0 0 1,0-1-1,-1 1 1,1 0 0,0 0-1,-1-1 1,1 1-1,0-1 1,-1 0-1,1 1 1,-1-1 0,1 0-1,-1 0 1,1 0-1,-1 0 1,0 0-1,0 0 1,1-1 0,1-1-1,5-6-450,0 0-1,-1 0 0,13-21 0,-19 28 323,8-14-621,0 0 1,-1-1 0,-1 0 0,-1 0-1,0-1 1,-1 0 0,4-29 0,-5 10 1130,-2-1 1,-4-65 0,2 100-285,0-2 43,0-1 0,0 1 0,-1 0 0,1 0 0,-1 0 0,0 0 1,-1 0-1,1 0 0,-1 0 0,0 0 0,0 0 0,0 1 0,-5-7 0,7 11-102,0 0-1,-1 0 0,1 0 1,0 0-1,-1 0 0,1 0 1,0 0-1,-1 0 1,1 0-1,0 0 0,-1 0 1,1 0-1,0 0 0,-1 0 1,1 0-1,0 0 0,-1 0 1,1 0-1,0 1 1,-1-1-1,1 0 0,0 0 1,-1 0-1,1 1 0,0-1 1,0 0-1,-1 0 0,1 1 1,0-1-1,0 0 1,0 0-1,-1 1 0,1-1 1,0 0-1,0 1 0,0-1 1,0 0-1,0 1 1,0-1-1,0 0 0,0 1 1,-1-1-1,1 0 0,0 1 1,0-1-1,1 0 0,-1 1 1,-5 24 336,4-20-264,-4 30 620,2 0 1,0 39-1,3-62-542,0 0 1,1 0 0,1 0-1,0 0 1,1 0 0,0-1-1,0 1 1,1-1-1,11 21 1,-13-29-170,1 0 0,0 1 0,0-1-1,0 0 1,0-1 0,1 1 0,-1 0 0,1-1 0,-1 0 0,1 0-1,0 0 1,0 0 0,0-1 0,0 1 0,0-1 0,0 0-1,0 0 1,0-1 0,1 1 0,6-1 0,-9 0-12,0 0 0,0 0 0,0-1 0,0 1 1,0 0-1,0-1 0,0 0 0,0 1 0,0-1 1,-1 0-1,1 0 0,0 0 0,0 0 0,-1 0 1,1 0-1,-1 0 0,1-1 0,-1 1 0,0-1 1,1 1-1,-1-1 0,0 1 0,0-1 0,0 0 0,0 0 1,0 1-1,0-1 0,-1 0 0,1 0 0,-1 0 1,1 0-1,-1 0 0,0 0 0,1 0 0,-1 0 1,0 0-1,0 0 0,-1 0 0,1 0 0,0 0 1,-1 1-1,1-1 0,-1 0 0,-1-3 0,0 0 27,1 0 0,-2 1-1,1-1 1,0 1-1,-1 0 1,0 0-1,0 0 1,0 0 0,-1 1-1,1-1 1,-1 1-1,0 0 1,0 0 0,0 0-1,0 0 1,0 1-1,-1 0 1,1 0 0,-1 0-1,0 0 1,1 1-1,-1-1 1,0 1 0,0 0-1,0 1 1,0-1-1,-7 1 1,10 1-18,1-1 0,0 0 0,0 1 0,1-1 0,-1 1 0,0-1 0,0 1 0,0 0 0,0-1 0,0 1 0,0 0-1,1-1 1,-1 1 0,0 0 0,1 0 0,-1 0 0,1 0 0,-1 0 0,0-1 0,1 1 0,0 0 0,-1 0 0,1 0 0,0 0 0,-1 1 0,1-1 0,0 0 0,0 0 0,0 0 0,0 0 0,0 0 0,0 0 0,0 0 0,1 0 0,-1 0 0,0 0 0,0 0 0,1 0 0,0 1 0,-1 1 3,1-1 1,-1 0 0,1 0 0,0 1 0,0-1 0,0 0-1,0 0 1,0 0 0,1 0 0,-1 0 0,1 0 0,-1 0-1,1-1 1,0 1 0,-1 0 0,5 2 0,-1-3 2,0 1 1,0-1-1,0 0 1,0 0-1,0-1 1,0 1-1,0-1 1,0 0-1,0 0 1,0-1-1,0 0 0,0 0 1,0 0-1,0 0 1,0-1-1,0 0 1,-1 0-1,1 0 1,-1-1-1,1 1 1,-1-1-1,0 0 1,0 0-1,0 0 1,0-1-1,4-5 1,1-1-6,-2 0 0,1 0 1,-1-1-1,-1 0 0,0 0 0,0 0 1,-1-1-1,-1 0 0,6-19 1,-12 45 290,2-1 1,0 1-1,0-1 1,1 1-1,1-1 1,3 15-1,-3-23-229,-1 0 0,0 0 0,1 0 0,0 0 0,1-1 0,-1 1 0,1 0 0,-1-1 0,1 0 0,5 5 0,-7-7-50,1 0 0,0-1 0,0 0 0,0 1 0,0-1 0,0 0 0,0 0 0,1 0 0,-1 0-1,0 0 1,0-1 0,1 1 0,-1-1 0,0 0 0,1 1 0,-1-1 0,0 0 0,1 0 0,-1 0-1,1-1 1,-1 1 0,0-1 0,5-1 0,-4 1-176,-1 0 1,1-1-1,-1 0 1,0 0-1,1 0 1,-1 0-1,0 0 1,0 0-1,0 0 0,0-1 1,-1 1-1,1-1 1,-1 1-1,1-1 1,-1 1-1,0-1 0,0 0 1,0 0-1,0 0 1,-1 0-1,1 0 1,-1 0-1,1 0 1,-1 1-1,0-1 0,0 0 1,-1-5-1,0-2-1305,1 0-1,-1 0 1,-1 0-1,0 0 1,0 1 0,-1-1-1,-5-10 1,-10-15-3724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5.224"/>
    </inkml:context>
    <inkml:brush xml:id="br0">
      <inkml:brushProperty name="width" value="0.025" units="cm"/>
      <inkml:brushProperty name="height" value="0.025" units="cm"/>
      <inkml:brushProperty name="color" value="#E71224"/>
    </inkml:brush>
  </inkml:definitions>
  <inkml:trace contextRef="#ctx0" brushRef="#br0">29 5 4036,'-14'-4'7367,"3"4"-481,8 4-5092,3 8-417,0-3-480,11 3-545,3-2-255,0-2-97,8-3-897,-1-2-1153,4-3-1249,-2 0-1506,2-4 1666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5.586"/>
    </inkml:context>
    <inkml:brush xml:id="br0">
      <inkml:brushProperty name="width" value="0.025" units="cm"/>
      <inkml:brushProperty name="height" value="0.025" units="cm"/>
      <inkml:brushProperty name="color" value="#E71224"/>
    </inkml:brush>
  </inkml:definitions>
  <inkml:trace contextRef="#ctx0" brushRef="#br0">79 28 3940,'0'0'19666,"-7"7"-18796,4-5-788,-36 33 807,36-33-829,1 0-1,-1 1 1,0 0-1,1 0 1,0 0-1,0 0 1,0 0 0,0 0-1,0 0 1,1 1-1,-1-1 1,1 0-1,-1 5 1,5-8-230,0 0 0,0-1 1,0 1-1,0-1 0,0 1 0,-1-1 1,1 0-1,0 0 0,3-1 0,87-31-3646,-78 29 3745,1 0 1,-1 1-1,1 1 0,19-1 1,-34 3 130,-1 0 0,1 0 1,0 1-1,-1-1 0,1 0 0,-1 0 1,1 0-1,-1 1 0,1-1 0,0 0 1,-1 0-1,1 1 0,-1-1 0,1 0 1,-1 1-1,0-1 0,1 1 0,-1-1 0,1 1 1,-1-1-1,0 1 0,1-1 0,-1 1 1,0-1-1,1 1 0,-1-1 0,0 1 1,0 0-1,0-1 0,0 1 0,0-1 0,1 1 1,-1 0-1,0-1 0,0 1 0,0-1 1,-1 1-1,1 0 0,0-1 0,0 1 1,0-1-1,0 1 0,0 0 0,-1-1 1,1 1-1,0-1 0,-1 1 0,1-1 0,0 1 1,-1-1-1,0 1 0,-17 31 1837,-35 23 1165,48-51-2927,0 0 0,0 0 0,0-1 1,-1 0-1,0 0 0,1 0 1,-1 0-1,0-1 0,-11 3 1,17-5-162,0 0 1,-1 0 0,1 0 0,0 1-1,-1-1 1,1 0 0,0 0 0,-1 0 0,1-1-1,0 1 1,-1 0 0,1 0 0,0 0-1,0 0 1,-1 0 0,1 0 0,0 0 0,-1 0-1,1-1 1,0 1 0,0 0 0,-1 0-1,1 0 1,0-1 0,0 1 0,0 0-1,-1 0 1,1-1 0,0 1 0,0 0 0,0 0-1,0-1 1,-1 1 0,1 0 0,0 0-1,0-1 1,0 1 0,0 0 0,0-1 0,0 1-1,3-19-1375,13-14-1550,80-82-11148,-68 82 8532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3.686"/>
    </inkml:context>
    <inkml:brush xml:id="br0">
      <inkml:brushProperty name="width" value="0.025" units="cm"/>
      <inkml:brushProperty name="height" value="0.025" units="cm"/>
    </inkml:brush>
  </inkml:definitions>
  <inkml:trace contextRef="#ctx0" brushRef="#br0">69 134 6438,'0'0'6230,"-4"8"-3235,-10 17-1634,7-13-934,0 0 0,0 1 0,1 0 0,0 0 0,1 1 1,1-1-1,-4 23 0,8-35-431,0-1 1,0 0-1,0 0 0,0 1 1,0-1-1,0 0 1,1 0-1,-1 1 1,0-1-1,0 0 1,0 0-1,0 1 1,1-1-1,-1 0 0,0 0 1,0 0-1,0 0 1,1 1-1,-1-1 1,0 0-1,0 0 1,1 0-1,-1 0 1,0 0-1,0 0 0,1 0 1,-1 0-1,0 0 1,1 0-1,-1 0 1,0 0-1,0 0 1,1 0-1,-1 0 0,0 0 1,0 0-1,1 0 1,-1 0-1,0 0 1,1 0-1,-1 0 1,0 0-1,0 0 1,0-1-1,1 1 0,-1 0 1,0 0-1,0 0 1,1-1-1,-1 1 1,0 0-1,0 0 1,0 0-1,0-1 1,0 1-1,1 0 0,-1-1 1,15-12-149,-2-2-293,-1 0-1,-1-1 1,0-1-1,16-33 1,25-77-179,-51 125 667,5-23 257,-2 12 987,-5 27-29,-11 68 430,8-62-1285,1 0 0,0 0 0,1 1 0,2-1 0,1 25 0,-1-44-400,0 0 0,0 0 1,0 0-1,0 0 0,0 0 1,1 0-1,-1 1 0,0-1 0,1 0 1,-1 0-1,0 0 0,1 0 1,0 0-1,-1-1 0,1 1 1,-1 0-1,1 0 0,0 0 1,0 0-1,-1-1 0,1 1 1,0 0-1,0-1 0,0 1 1,0 0-1,0-1 0,0 1 1,0-1-1,0 0 0,0 1 1,0-1-1,0 0 0,0 0 1,0 1-1,0-1 0,0 0 1,0 0-1,1 0 0,-1 0 0,0-1 1,0 1-1,0 0 0,0 0 1,0-1-1,0 1 0,0 0 1,0-1-1,0 1 0,0-1 1,0 0-1,1 0 0,5-3-209,-1 0-1,0 0 0,0 0 0,0-1 1,10-10-1,48-68-2259,-64 83 2505,1-1 1,-1 1-1,0 0 1,0 0 0,1 0-1,-1 0 1,0 0 0,0 0-1,1 0 1,-1 0-1,0 0 1,0 0 0,1 0-1,-1 0 1,0 0-1,0 0 1,0 0 0,1 0-1,-1 0 1,0 0 0,0 0-1,1 0 1,-1 0-1,0 0 1,0 0 0,1 0-1,-1 1 1,0-1-1,0 0 1,0 0 0,1 0-1,-1 0 1,0 1 0,0-1-1,0 0 1,0 0-1,0 0 1,1 1 0,-1-1-1,0 0 1,0 0-1,0 0 1,0 1 0,0-1-1,0 0 1,0 0 0,0 1-1,0-1 1,0 0-1,0 0 1,0 1 0,0-1-1,0 0 1,0 0-1,0 1 1,0-1 0,0 0-1,0 0 1,0 1 0,0-1-1,0 0 1,-1 0-1,1 1 1,2 21 566,-2-20-400,0 1-179,0-1 0,0 1 0,0-1 0,0 1 0,0 0 1,1-1-1,-1 1 0,1-1 0,0 1 0,0-1 0,0 1 0,0-1 0,0 1 1,1-1-1,-1 0 0,1 0 0,-1 0 0,1 0 0,0 0 0,0 0 0,0 0 1,0-1-1,0 1 0,0-1 0,0 1 0,0-1 0,1 0 0,-1 0 0,1 0 1,-1 0-1,1 0 0,-1 0 0,1-1 0,-1 1 0,1-1 0,0 0 0,-1 0 1,1 0-1,0 0 0,-1 0 0,1-1 0,-1 1 0,1-1 0,-1 1 1,1-1-1,-1 0 0,1 0 0,3-2 0,-4 1-78,1 1 0,-1-1 0,1 1 0,-1 0 0,1 0 0,0 0 0,-1 0 0,1 1 0,0-1 0,0 1 0,0 0 0,-1-1 0,1 1 0,0 0 0,0 1 0,0-1 0,0 0 0,-1 1 0,1 0 0,0 0 0,-1-1 0,1 2 0,0-1 0,-1 0 0,1 0 0,-1 1 1,0-1-1,1 1 0,-1 0 0,0 0 0,0 0 0,0 0 0,3 4 0,0 3 154,0 1 0,-1 0 0,0 0 1,-1 0-1,0 1 0,0-1 0,1 20 0,0-10 509,-2 1-1,0 0 0,-1 0 0,-1 0 1,-5 33-1,5-53-596,0 0-1,0 0 1,-1 0-1,1 0 1,0 0 0,-1-1-1,1 1 1,-1 0-1,1 0 1,-1 0 0,0-1-1,1 1 1,-1 0-1,0-1 1,1 1 0,-1-1-1,0 1 1,0-1-1,1 1 1,-1-1 0,0 1-1,0-1 1,0 0-1,0 1 1,-1-1 0,-31-1-259,-27-18-375,59 19 621,-3-2-42,-1 0-1,1 0 0,-1 0 0,1-1 0,0 1 0,0-1 0,0 0 1,0-1-1,1 1 0,0-1 0,-1 1 0,1-1 0,0 0 0,0 0 1,1 0-1,0-1 0,-1 1 0,1 0 0,-2-7 0,3 4-513,0 1-1,0 0 1,0-1 0,1 1-1,0-1 1,0 1-1,1-1 1,0 1-1,0 0 1,0-1-1,1 1 1,0 0-1,0 0 1,4-8 0,6-13-5025,0 2-1719</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6.212"/>
    </inkml:context>
    <inkml:brush xml:id="br0">
      <inkml:brushProperty name="width" value="0.025" units="cm"/>
      <inkml:brushProperty name="height" value="0.025" units="cm"/>
      <inkml:brushProperty name="color" value="#E71224"/>
    </inkml:brush>
  </inkml:definitions>
  <inkml:trace contextRef="#ctx0" brushRef="#br0">54 338 9897,'0'0'11665,"-6"8"-10619,-2 4-460,1 0-1,0 0 0,-6 15 1,10-22-406,1 0-1,1 0 1,-1 1 0,1-1 0,-1 0-1,1 0 1,1 1 0,-1-1-1,1 1 1,0-1 0,0 0 0,1 1-1,1 9 1,-1-13-163,0-1 0,1 1-1,-1-1 1,0 1 0,1-1 0,-1 0 0,0 1-1,1-1 1,0 0 0,-1 0 0,1 0 0,0 0-1,-1 0 1,1-1 0,0 1 0,0 0 0,0-1 0,0 1-1,0-1 1,-1 0 0,1 0 0,0 1 0,0-1-1,0 0 1,0-1 0,0 1 0,0 0 0,3-1-1,0 0 7,1 0 0,-1 0 0,0 0 0,1-1-1,-1 1 1,0-1 0,0 0 0,0-1 0,4-2-1,-3-2-22,0 1 0,-1-1 1,0 0-1,0 0 0,0-1 0,-1 0 0,3-8 0,9-14-27,-2 5 38,-2 1 0,0-2 0,-1 0 0,10-42 1,-16 51-18,-2 0 0,0-1 1,0 1-1,-2-1 1,0 0-1,-2 1 0,0-1 1,-4-23-1,5 39 6,-1-1 0,0 1 1,0-1-1,0 1 0,0-1 0,0 1 1,-1 0-1,1 0 0,-1-1 0,0 1 0,1 0 1,-1 0-1,0 1 0,0-1 0,0 0 1,-1 1-1,1-1 0,0 1 0,0-1 0,-1 1 1,1 0-1,-1 0 0,1 0 0,-5 0 1,5 0-2,-1 1 1,1 0-1,0 0 1,0-1-1,0 2 1,0-1-1,0 0 1,0 0-1,0 1 0,0-1 1,0 1-1,0-1 1,0 1-1,0 0 1,0 0-1,0 0 1,1 0-1,-1 0 1,0 0-1,0 1 1,1-1-1,-1 0 1,1 1-1,0 0 1,-1-1-1,1 1 1,0 0-1,0-1 1,0 1-1,0 0 1,-1 4-1,-5 16 94,1 0-1,1 1 1,1 0-1,2 0 1,0 0-1,1 1 1,1-1 0,5 36-1,-4-55-58,0 0-1,-1 0 1,2 1-1,-1-1 1,0 0 0,1 0-1,0 0 1,0 0-1,0-1 1,0 1 0,1 0-1,-1-1 1,1 0-1,0 1 1,0-1 0,0 0-1,6 4 1,-6-6-25,-1 1 0,1-1 0,-1 0 0,1 0 0,-1 0 1,1-1-1,0 1 0,-1-1 0,1 1 0,0-1 0,0 0 1,-1 0-1,1 0 0,0 0 0,0-1 0,-1 1 0,1-1 1,0 1-1,-1-1 0,1 0 0,-1 0 0,1 0 0,-1-1 0,1 1 1,-1-1-1,0 1 0,0-1 0,3-2 0,2-2-235,0-1 0,-1 0 0,0 0 0,0-1 0,-1 0 0,6-10 0,15-22-621,-16 103 1579,-10-60-691,0-1 0,1 1 1,-1-1-1,1 1 1,0-1-1,-1 0 0,1 1 1,0-1-1,1 0 1,-1 1-1,0-1 0,1 0 1,-1 0-1,1 0 1,-1 0-1,1 0 0,0-1 1,0 1-1,0 0 1,0-1-1,0 1 0,0-1 1,4 2-1,-3-3-6,0 1 0,0-1 0,0 0 0,0 0 0,0 0 0,0 0 1,0 0-1,0-1 0,0 0 0,0 1 0,0-1 0,0 0 0,0 0 0,-1-1 0,1 1 0,0 0 0,-1-1 0,1 0 0,-1 1 0,3-4 0,4-2-50,0-1 0,-1-1 0,0 0 0,0 0-1,-1 0 1,0-1 0,0 0 0,-1 0 0,-1-1 0,0 0-1,0 0 1,-1 0 0,-1 0 0,0-1 0,0 0 0,-1 1-1,0-1 1,-1-12 0,0 23 16,-1 0 0,0 0 1,0 0-1,0 1 0,0-1 0,0 0 0,0 0 1,0 0-1,0 0 0,0 1 0,0-1 0,0 0 0,0 0 1,-1 0-1,1 1 0,0-1 0,-1 0 0,1 0 1,0 1-1,-1-1 0,1 0 0,-1 1 0,1-1 1,-1 0-1,1 1 0,-1-1 0,0 1 0,1-1 1,-1 1-1,0-1 0,1 1 0,-1 0 0,0-1 1,0 1-1,1 0 0,-1-1 0,0 1 0,0 0 0,0 0 1,1 0-1,-1 0 0,0 0 0,0 0 0,0 0 1,0 0-1,1 0 0,-1 0 0,0 0 0,0 0 1,0 1-1,1-1 0,-1 0 0,0 0 0,0 1 1,0 0-1,-3 0 9,1 1 1,0 0-1,-1 0 0,1 1 1,0-1-1,0 0 1,0 1-1,1 0 1,-1 0-1,-3 5 0,2-1 90,0 0 0,1 0 0,0 0 0,1 0 0,-1 0 0,1 1 0,1-1 0,-1 9 0,1-14-84,1 0 0,0 0 0,0 0 0,0-1-1,0 1 1,1 0 0,-1 0 0,0 0-1,1 0 1,0 0 0,-1 0 0,1 0 0,0 0-1,0-1 1,0 1 0,0 0 0,0-1-1,0 1 1,1-1 0,-1 1 0,0-1-1,1 1 1,-1-1 0,1 0 0,0 0 0,-1 0-1,1 0 1,0 0 0,0 0 0,-1 0-1,1-1 1,0 1 0,0-1 0,4 1 0,5 1-374,0 0 0,0-2 0,21 0 0,9-9-5796,-16-6-2404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7.128"/>
    </inkml:context>
    <inkml:brush xml:id="br0">
      <inkml:brushProperty name="width" value="0.025" units="cm"/>
      <inkml:brushProperty name="height" value="0.025" units="cm"/>
      <inkml:brushProperty name="color" value="#E71224"/>
    </inkml:brush>
  </inkml:definitions>
  <inkml:trace contextRef="#ctx0" brushRef="#br0">13 254 2018,'-7'5'12078,"3"7"-8842,2 16-3826,2-24 1758,0 12-806,0-1 1,1 0-1,1 0 0,0 0 0,1 0 0,8 24 0,-10-35-297,1 0-1,-1 0 1,1-1-1,-1 1 1,1-1-1,0 1 0,0-1 1,1 0-1,-1 0 1,1 0-1,-1 0 1,1 0-1,0-1 0,0 1 1,0-1-1,1 0 1,-1 1-1,0-2 0,1 1 1,0 0-1,-1-1 1,1 1-1,0-1 1,-1 0-1,1 0 0,0-1 1,0 1-1,0-1 1,0 0-1,6 0 1,-5-2 58,1 1 0,-1-1 0,0 0 0,0 0 0,0 0 0,0-1 0,0 0 1,-1 0-1,1 0 0,-1 0 0,0-1 0,0 0 0,0 0 0,0 0 1,-1 0-1,1 0 0,2-7 0,4-5 14,-1 1 0,0-1 1,11-35-1,-13 34 18,-1-1 1,-2 0-1,1 0 0,-2 0 1,-1-1-1,0 1 1,-1-1-1,-2-25 1,1 43-151,0 1 0,0 0 0,0 0 0,0-1 0,0 1 0,0 0 0,1-1 0,-1 1 0,0 0 0,0 0 0,0-1 1,0 1-1,-1 0 0,1-1 0,0 1 0,0 0 0,0 0 0,0-1 0,0 1 0,0 0 0,0 0 0,0-1 1,-1 1-1,1 0 0,0 0 0,0-1 0,0 1 0,-1 0 0,1 0 0,0 0 0,0-1 0,-1 1 0,1 0 1,0 0-1,0 0 0,-1 0 0,1 0 0,0-1 0,0 1 0,-1 0 0,1 0 0,0 0 0,-1 0 0,1 0 1,0 0-1,0 0 0,-1 0 0,1 0 0,0 0 0,-1 0 0,1 0 0,0 0 0,0 1 0,-1-1 0,1 0 1,0 0-1,-1 0 0,-7 16-92,7 0 64,0 0 0,1 0 1,1 0-1,1 0 0,0-1 1,4 18-1,-3-23 13,0 1-1,0-1 1,1 0 0,1 0 0,-1 0-1,1 0 1,1-1 0,0 0-1,13 15 1,-17-21 26,-1-2 0,1 1-1,0 0 1,0 0 0,0-1 0,0 1 0,1-1-1,-1 1 1,0-1 0,1 0 0,-1 0 0,1 0-1,-1 0 1,1-1 0,-1 1 0,1-1-1,-1 1 1,1-1 0,0 0 0,-1 0 0,1 0-1,5-1 1,-4 0 47,0-1 1,0 0-1,0 0 1,-1 0-1,1 0 0,0-1 1,-1 1-1,1-1 0,-1 0 1,0 0-1,0 0 0,4-6 1,3-5 141,-1 1-1,-1-1 1,-1-1 0,0 1 0,0-1 0,5-22 0,-7 17 32,-1-1-1,-1 1 1,-1-1-1,-1-22 1,-1 33-193,0 0 1,-1 0-1,0 0 0,-1 0 1,0 0-1,0 1 1,-1-1-1,-1 1 0,1-1 1,-8-12-1,10 21-47,1 0 1,0 0-1,-1 0 0,1 0 0,-1 0 1,0 0-1,1 0 0,-1 0 0,0 0 1,1 1-1,-1-1 0,0 0 0,0 0 1,0 1-1,0-1 0,0 0 0,0 1 0,0-1 1,0 1-1,0-1 0,0 1 0,0 0 1,0-1-1,0 1 0,0 0 0,0 0 1,-3 0-1,3 1-40,0 0 0,0 0 0,0 0 0,0 0 0,0 0 0,0 0 0,0 0 0,0 1 0,0-1 0,1 0 0,-1 1 0,0-1 0,1 0-1,-1 1 1,1-1 0,0 1 0,-1 1 0,-2 11-1666,1 0 0,-1 28 0,3-39 1277,0-1 0,0 0 0,1 0 0,-1 0 0,0 0 0,1 0-1,-1 0 1,1 0 0,0 0 0,0 0 0,0 0 0,0-1 0,0 1 0,0 0-1,0 0 1,1-1 0,1 3 0,7 5-5477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7.993"/>
    </inkml:context>
    <inkml:brush xml:id="br0">
      <inkml:brushProperty name="width" value="0.025" units="cm"/>
      <inkml:brushProperty name="height" value="0.025" units="cm"/>
      <inkml:brushProperty name="color" value="#E71224"/>
    </inkml:brush>
  </inkml:definitions>
  <inkml:trace contextRef="#ctx0" brushRef="#br0">112 555 4100,'0'0'18807,"-3"-10"-18198,-1-2-484,-22-64 890,25 73-975,0 0 0,0 0 1,0 1-1,-1-1 0,1 0 0,-1 1 1,0-1-1,0 1 0,0-1 0,0 1 1,0 0-1,0 0 0,-1 0 0,1 0 1,-1 0-1,1 1 0,-1-1 0,0 1 1,0 0-1,0 0 0,1-1 0,-7 0 1,8 2-24,0 0 0,0 0 1,0 1-1,0-1 0,0 0 1,0 0-1,1 0 0,-1 1 1,0-1-1,0 1 0,0-1 1,1 0-1,-1 1 0,0 0 1,0-1-1,1 1 0,-1-1 1,0 1-1,1 0 0,-1-1 1,1 1-1,-1 0 0,1 0 1,-1-1-1,1 1 0,-1 2 1,-3 30 101,4-28-117,0 0 1,1 0-1,0 0 1,0 0-1,0 0 0,1-1 1,-1 1-1,1 0 1,0-1-1,5 9 0,-5-11 7,0-1-1,0 1 0,0 0 1,0 0-1,0-1 0,0 1 1,0-1-1,0 0 0,1 0 1,-1 1-1,1-2 0,-1 1 1,1 0-1,-1 0 0,1-1 1,0 1-1,-1-1 0,1 0 1,-1 0-1,1 0 0,0 0 1,-1 0-1,1-1 0,0 1 1,-1-1-1,4-1 0,4-3 19,0 0 0,0 0-1,0-1 1,-1-1-1,11-8 1,-15 10-180,0 0 1,1 1-1,0-1 1,0 1-1,0 1 0,0-1 1,1 1-1,-1 0 1,1 1-1,0-1 0,13-2 1,-19 5 62,1 0 1,-1-1 0,0 1-1,1-1 1,-1 1 0,1-1-1,-1 0 1,0 0 0,1 0-1,-1 0 1,0 1-1,0-2 1,0 1 0,0 0-1,0 0 1,0 0 0,0 0-1,0-1 1,0 1 0,0 0-1,-1-1 1,1 1 0,0-1-1,-1 1 1,1-3-1,11-45-540,-10 38 226,3-28 286,-1 0 0,-2-1 0,-2 1-1,-2 0 1,-1 0 0,-10-42 0,8 41 21,11 122 870,-5-53-324,1-1 0,9 44 0,-9-65-350,3 14 336,1 0 1,15 37 0,-19-54-409,-1-1 1,0 0 0,1 1-1,0-1 1,0 0 0,0 0-1,0 0 1,0 0 0,1 0-1,-1 0 1,1-1 0,0 1-1,0-1 1,0 0 0,0 0 0,0 0-1,0 0 1,1-1 0,-1 1-1,0-1 1,1 0 0,-1 0-1,1 0 1,6 1 0,-9-2-33,1 0 0,0 0 0,-1-1-1,1 1 1,-1 0 0,1-1 0,0 1 0,-1-1 0,1 1 0,-1-1 0,1 0 0,-1 0 0,0 0 0,1 0 0,-1 0 0,0 0 0,0 0 0,1 0 0,-1 0 0,0-1 0,0 1 0,1-2 0,-1-1-17,1 1 0,-1-1 1,1 1-1,-1-1 1,0 0-1,0 1 1,-1-1-1,1 0 1,-1-6-1,0 3 123,0-1-1,-1 1 0,0 0 1,0 0-1,-1-1 1,1 1-1,-2 0 0,1 0 1,-7-12-1,9 18-77,0 1-1,0 0 1,-1 0-1,1 0 0,0-1 1,0 1-1,0 0 0,0-1 1,0 1-1,0 0 1,0 0-1,0-1 0,0 1 1,-1 0-1,1 0 1,0-1-1,0 1 0,1 0 1,-1-1-1,0 1 1,0 0-1,0 0 0,0-1 1,0 1-1,0 0 1,0-1-1,0 1 0,0 0 1,1 0-1,-1-1 1,0 1-1,0 0 0,0 0 1,0 0-1,1-1 1,-1 1-1,0 0 0,0 0 1,1 0-1,-1 0 1,0-1-1,0 1 0,1 0 1,-1 0-1,0 0 1,0 0-1,1 0 0,-1 0 1,0 0-1,1 0 1,-1 0-1,0 0 0,0 0 1,1 0-1,-1 0 0,31-2 190,-25 2-196,0 0 1,1-1-1,-1 1 0,0-1 1,0 0-1,7-3 0,-5 0 7,-1 0 0,0-1 0,0 0 0,0-1 0,-1 1 0,0-1 0,0 0 0,0-1-1,-1 0 1,0 0 0,0 0 0,-1 0 0,0-1 0,0 1 0,-1-1 0,1 0-1,-2 0 1,1-1 0,-1 1 0,1-10 0,-3 18-11,0-1 0,0 0 0,0 1 0,0-1 0,0 0 0,0 1 0,0-1 0,0 0 0,0 1 0,0-1 0,0 1 0,0-1 0,0 0 0,-1 1 1,1-1-1,0 0 0,0 1 0,-1-1 0,1 1 0,0-1 0,-1 1 0,1-1 0,-1 1 0,1-1 0,0 1 0,-1-1 0,1 1 0,-1-1 0,0 1 0,1 0 0,-1-1 0,1 1 0,-1 0 0,1-1 0,-1 1 0,0 0 0,1 0 0,-1 0 0,0 0 0,1 0 1,-1 0-1,0 0 0,1 0 0,-1 0 0,0 0 0,1 0 0,-1 0 0,0 0 0,1 0 0,-1 0 0,1 1 0,-2-1 0,-1 2 11,0-1 0,1 0 0,-1 1 0,1-1 0,-1 1 0,1 0 0,0 0 0,-1 0 0,1 0 0,-3 4 0,1 1 11,0 0-1,0 0 1,1 0-1,0 1 1,0 0-1,1 0 1,0-1-1,0 1 0,1 1 1,-1 15-1,2-22-73,0 1-1,0 0 0,0 0 1,0 0-1,0 0 0,1-1 1,0 1-1,-1 0 0,1 0 1,0-1-1,0 1 1,0 0-1,1-1 0,-1 1 1,1-1-1,-1 0 0,1 1 1,0-1-1,0 0 0,0 0 1,0 0-1,0 0 0,0-1 1,0 1-1,1 0 0,-1-1 1,1 0-1,-1 0 0,1 1 1,0-1-1,-1-1 0,1 1 1,4 1-1,-2-2-951,0 1 0,-1-1-1,1 0 1,0 0 0,0 0 0,-1 0-1,10-3 1,9-9-9044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8.870"/>
    </inkml:context>
    <inkml:brush xml:id="br0">
      <inkml:brushProperty name="width" value="0.025" units="cm"/>
      <inkml:brushProperty name="height" value="0.025" units="cm"/>
      <inkml:brushProperty name="color" value="#E71224"/>
    </inkml:brush>
  </inkml:definitions>
  <inkml:trace contextRef="#ctx0" brushRef="#br0">75 263 4388,'-5'-21'9112,"-7"12"-3980,11 9-5054,0 0 1,0 0 0,0 0-1,0 0 1,0 0-1,0 0 1,0 1-1,0-1 1,-1 0-1,1 1 1,0-1-1,0 1 1,1-1 0,-1 1-1,0 0 1,0-1-1,0 1 1,0 0-1,0 0 1,1-1-1,-1 1 1,0 0-1,1 0 1,-1 0 0,0 0-1,1 0 1,0 0-1,-1 0 1,1 0-1,-1 0 1,1 2-1,-6 13 155,0 0 0,1 1 0,1-1-1,0 1 1,2 0 0,0 0 0,0 0-1,2 1 1,3 31 0,-3-48-219,0 0 1,0 0-1,0-1 1,0 1-1,0 0 1,0 0-1,1 0 0,-1 0 1,0 0-1,1 0 1,-1-1-1,1 1 1,-1 0-1,1 0 0,-1-1 1,1 1-1,-1 0 1,1-1-1,0 1 1,-1 0-1,1-1 0,0 1 1,-1-1-1,1 1 1,0-1-1,0 1 1,0-1-1,0 0 1,-1 0-1,1 1 0,0-1 1,0 0-1,0 0 1,0 0-1,0 0 1,0 0-1,0 0 0,0 0 1,-1 0-1,1 0 1,0 0-1,0 0 1,0-1-1,0 1 1,0 0-1,0-1 0,-1 1 1,1-1-1,1 0 1,2-1 119,1-1 1,-1 0 0,0 0-1,0 0 1,-1-1 0,1 1-1,5-9 1,9-14 16,-2 0-1,-1-1 1,-1-1 0,-1 0-1,-2-1 1,-1 0 0,-1-1 0,-1 0-1,-2 0 1,-1-1 0,-2 0-1,1-36 1,-4 66-143,0 0 1,0 0-1,0-1 0,0 1 1,0 0-1,0 0 0,0-1 1,0 1-1,-1 0 0,1 0 1,0-1-1,-1 1 0,1 0 1,-1 0-1,1 0 0,-1 0 0,0 0 1,1 0-1,-1 0 0,-1-2 1,1 4-10,0-1 0,1 0 0,-1 1 0,0-1 0,1 1 0,-1-1 0,0 1 0,1-1 0,-1 1 0,1-1 0,-1 1 0,1-1 0,-1 1 0,1 0 0,-1-1 0,1 1 0,0 0 0,-1 0 0,1-1 0,0 1 0,0 0 0,-1 0 0,1-1 0,0 1 0,0 0 0,0 0 0,0 0 0,0-1 0,0 1 0,0 1 0,-4 25 0,2 0-1,0 0 1,4 36 0,-2-51 17,1 0 1,1-1-1,0 1 1,1-1-1,0 1 1,1-1-1,0 0 1,1 0-1,0-1 1,7 12-1,-11-20-4,1 0 1,-1 0-1,1 0 0,0 0 0,0 0 0,0 0 0,0 0 0,0 0 0,0-1 0,1 1 0,-1-1 0,0 0 0,1 1 0,-1-1 0,1-1 0,0 1 0,-1 0 0,1 0 0,0-1 0,-1 1 0,6-1 0,-3-1 8,0 0 0,-1 0 0,1 0 0,0 0-1,-1-1 1,1 0 0,-1 0 0,0 0-1,1 0 1,-1-1 0,5-4 0,6-5 5,-1-1 1,-1 0 0,0-1 0,-1-1-1,11-17 1,-17 23-42,-1 0-1,0-1 1,0 1-1,-1-1 1,4-12-1,-7 17 11,1 0 0,-1-1-1,0 1 1,-1 0-1,1 0 1,-1-1 0,0 1-1,0 0 1,-1 0 0,1-1-1,-1 1 1,-3-8 0,4 12 3,0 0 1,0 0 0,-1 0 0,1 1 0,0-1-1,0 0 1,-1 0 0,1 1 0,-1-1 0,1 0-1,-1 0 1,1 1 0,-1-1 0,1 0 0,-1 1 0,0-1-1,1 1 1,-1-1 0,0 1 0,1-1 0,-1 1-1,0-1 1,0 1 0,1 0 0,-1-1 0,0 1-1,0 0 1,0 0 0,0-1 0,1 1 0,-1 0-1,0 0 1,0 0 0,0 0 0,0 0 0,0 0 0,1 1-1,-1-1 1,0 0 0,0 0 0,0 1 0,0-1-1,1 0 1,-1 1 0,0-1 0,0 1 0,1-1-1,-1 1 1,0 0 0,-2 1-6,0 0 1,1 1-1,-1-1 0,1 1 0,0 0 0,0 0 1,0-1-1,0 1 0,1 1 0,-1-1 0,0 4 1,-3 15 83,2 1 1,0 0-1,2-1 1,1 31 0,0-29 95,0-22-157,0 0 1,-1 0-1,1 0 1,1 0-1,-1 0 1,0 0-1,0 0 1,1 0-1,-1-1 1,1 1-1,0 0 1,-1 0-1,1-1 1,0 1-1,0 0 1,0-1 0,0 1-1,0 0 1,1-1-1,-1 0 1,2 2-1,-2-2 3,1 0 1,0-1-1,-1 1 0,1-1 0,0 1 0,0-1 1,-1 0-1,1 0 0,0 1 0,0-1 1,0-1-1,-1 1 0,1 0 0,0 0 0,0-1 1,0 1-1,2-2 0,6-2-113,0 0 0,0-1 1,-1 0-1,0-1 0,0 0 0,8-8 0,14-15-2941,-16 5-2261,-11 10-404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59.529"/>
    </inkml:context>
    <inkml:brush xml:id="br0">
      <inkml:brushProperty name="width" value="0.025" units="cm"/>
      <inkml:brushProperty name="height" value="0.025" units="cm"/>
      <inkml:brushProperty name="color" value="#E71224"/>
    </inkml:brush>
  </inkml:definitions>
  <inkml:trace contextRef="#ctx0" brushRef="#br0">143 9 2242,'0'0'18033,"-9"-2"-16042,6 1-1908,0 0-1,1 0 0,-1 0 0,0 1 0,0-1 0,0 1 1,0-1-1,1 1 0,-1 0 0,0 0 0,0 0 0,0 0 1,0 1-1,0-1 0,1 1 0,-1 0 0,0 0 1,0 0-1,1 0 0,-1 0 0,1 0 0,-1 1 0,1-1 1,0 1-1,-1 0 0,1 0 0,-3 3 0,-3 3 96,3-4-154,1-1 0,0 1 0,0 0 0,1 0 0,-1 0 0,1 1 0,0-1 1,0 1-1,0 0 0,1-1 0,0 1 0,0 0 0,0 1 0,-1 6 0,4-11-26,0-1 0,0 1 0,1 0-1,-1-1 1,0 1 0,0 0-1,1-1 1,-1 0 0,1 1-1,-1-1 1,0 0 0,1 0 0,-1 0-1,1 0 1,-1 0 0,1 0-1,-1 0 1,1 0 0,-1 0-1,2-1 1,35-3-24,-11-2-70,-14 3-102,0 0 1,0 1-1,0 1 1,1 0-1,-1 0 1,25 3-1,-36-1 239,-1-1 0,0 0 0,1 1 0,-1-1 0,0 1 0,1-1 0,-1 1 0,0-1 0,0 1 0,0 0 0,0 0 0,1 0 0,-1-1 0,0 1 0,0 0 0,-1 0 0,1 1 0,0-1 0,0 0 0,0 0 0,-1 0 0,1 0 0,-1 1 0,1-1 0,-1 0 0,1 1 0,-1-1 0,0 0 0,1 1 0,-1-1 0,0 0 0,0 1 0,0-1 0,0 1 0,0-1 0,-1 0 0,1 1 0,0-1 0,-1 0 0,1 1 0,-1-1 0,1 0 0,-1 0 0,1 1 0,-3 1 0,1 2 127,-1 1-1,0-1 1,0 0-1,0-1 0,-1 1 1,0 0-1,0-1 1,0 0-1,-7 6 1,6-7-235,-1 0 0,1 0 1,-1-1-1,0 0 0,1 0 1,-1 0-1,-9 1 0,-23-4-7850,23-5-2290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0.248"/>
    </inkml:context>
    <inkml:brush xml:id="br0">
      <inkml:brushProperty name="width" value="0.025" units="cm"/>
      <inkml:brushProperty name="height" value="0.025" units="cm"/>
      <inkml:brushProperty name="color" value="#E71224"/>
    </inkml:brush>
  </inkml:definitions>
  <inkml:trace contextRef="#ctx0" brushRef="#br0">0 0 8296,'0'0'11125,"1"8"-9673,5 36-977,2 0 0,1-1 0,3 0 1,1-1-1,2-1 0,25 48 0,-38-85-447,0 0 1,0-1 0,0 1-1,0-1 1,1 1-1,-1-1 1,1 0 0,0 0-1,0 0 1,0-1-1,6 4 1,-8-5-5,0-1-1,0 1 1,1-1 0,-1 1 0,0-1-1,1 0 1,-1 0 0,1 0-1,-1 0 1,0 0 0,1 0-1,-1 0 1,0 0 0,1 0-1,-1-1 1,1 1 0,-1-1-1,0 1 1,0-1 0,1 1-1,-1-1 1,0 0 0,0 1-1,0-1 1,0 0 0,0 0 0,0 0-1,0 0 1,0 0 0,0 0-1,0 0 1,0 0 0,0-1-1,-1 1 1,2-3 0,10-17 264,0-1 0,8-25 1,-12 27-1161,0 1 1,2 0-1,19-30 1,-27 47-129,5-7-1256,-1 6-6153,-1 3 599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0.833"/>
    </inkml:context>
    <inkml:brush xml:id="br0">
      <inkml:brushProperty name="width" value="0.025" units="cm"/>
      <inkml:brushProperty name="height" value="0.025" units="cm"/>
      <inkml:brushProperty name="color" value="#E71224"/>
    </inkml:brush>
  </inkml:definitions>
  <inkml:trace contextRef="#ctx0" brushRef="#br0">0 143 4452,'0'0'13976,"4"9"-13576,-3-4-363,3 8 350,1-1 1,0 0-1,13 21 1,-17-30-294,1-1 0,0 0 1,-1 0-1,1 0 0,0 0 1,0 0-1,0 0 0,0-1 0,0 1 1,0-1-1,1 1 0,2 0 1,-3-1-47,-1-1 0,1 0 0,-1 1 0,0-1 0,1 0 0,-1 0 0,1 0 0,-1-1 0,1 1 1,-1 0-1,1 0 0,-1-1 0,1 1 0,-1-1 0,0 1 0,1-1 0,-1 0 0,0 1 0,0-1 0,1 0 1,-1 0-1,0 0 0,0 0 0,1-1 0,7-8 7,-1 0-1,-1 0 1,0-1 0,0 0 0,-1 0 0,0-1-1,-1 1 1,5-18 0,19-38-1760,6 103 557,-33-36 1144,-1 0 0,1 1-1,0-1 1,-1 0 0,1 0-1,0 0 1,-1 0-1,1 0 1,0-1 0,-1 1-1,1-1 1,0 1 0,-1-1-1,1 1 1,-1-1-1,1 0 1,-1 0 0,1 1-1,-1-1 1,1 0 0,-1 0-1,0-1 1,0 1 0,0 0-1,1 0 1,0-2-1,24-44-129,-14 23 103,-12 24 33,0-1 0,0 1 0,1-1-1,-1 1 1,0-1 0,1 1 0,-1-1-1,0 1 1,1-1 0,-1 1 0,1 0-1,-1-1 1,1 1 0,-1 0 0,1-1-1,-1 1 1,1 0 0,-1 0-1,1-1 1,-1 1 0,1 0 0,-1 0-1,1 0 1,0 0 0,-1 0 0,1 0-1,-1 0 1,1 0 0,0 0 0,-1 0-1,1 0 1,-1 0 0,1 0 0,-1 0-1,1 1 1,-1-1 0,1 0 0,0 0-1,-1 1 1,1-1 0,-1 0-1,0 1 1,1-1 0,-1 0 0,1 1-1,-1-1 1,1 1 0,-1-1 0,0 1-1,1-1 1,-1 1 0,0-1 0,0 1-1,1-1 1,-1 1 0,0 0 0,19 39 174,-16-32-131,123 265 3024,-120-258-2989,0 0 0,-1 0 1,0 0-1,-2 1 0,1 0 0,-2 0 0,0 0 0,-1 26 0,-1-40-46,0-1 0,1 1 1,-1 0-1,0-1 0,0 1 0,-1-1 0,1 1 1,0 0-1,-1-1 0,1 1 0,-1-1 1,1 1-1,-1-1 0,1 1 0,-1-1 0,0 1 1,0-1-1,0 0 0,0 1 0,0-1 0,0 0 1,0 0-1,-1 0 0,1 0 0,0 0 0,-1 0 1,1 0-1,0 0 0,-1 0 0,1-1 1,-1 1-1,1 0 0,-1-1 0,0 0 0,1 1 1,-1-1-1,1 0 0,-1 0 0,0 0 0,1 0 1,-1 0-1,0 0 0,1 0 0,-1 0 0,1-1 1,-4 0-1,-1-1 5,1 0 0,-1 0 0,1 0 0,-1 0 0,1-1-1,0 0 1,0 0 0,0 0 0,0-1 0,1 0 0,-1 0 0,-5-6 0,3-2-219,-1 1 1,1-2-1,1 1 0,0-1 1,1 0-1,0 0 0,1 0 1,1-1-1,-3-18 0,3 8-1302,1 1 0,1-1-1,2 0 1,5-41-1,2 23-3722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1.461"/>
    </inkml:context>
    <inkml:brush xml:id="br0">
      <inkml:brushProperty name="width" value="0.025" units="cm"/>
      <inkml:brushProperty name="height" value="0.025" units="cm"/>
      <inkml:brushProperty name="color" value="#E71224"/>
    </inkml:brush>
  </inkml:definitions>
  <inkml:trace contextRef="#ctx0" brushRef="#br0">32 4 5221,'0'0'11579,"-6"8"-10784,2-3-751,1 1 0,0-1-1,1 1 1,-1 0 0,1 0 0,0 0-1,0 0 1,1 0 0,0 0 0,0 0-1,0 0 1,1 1 0,0-1-1,0 0 1,0 0 0,1 1 0,0-1-1,0 0 1,1 0 0,2 7 0,34 105 2800,44 125 173,-81-240-3006,0-1 0,-1 0 0,1 0 0,0 0 0,0 0 0,0 0 0,0 0 0,1 0 0,-1 0 0,1 0 0,-1 0 0,1-1 0,2 3 0,-3-4 0,-1 0-1,1 0 1,-1-1-1,1 1 1,-1 0 0,1 0-1,-1-1 1,1 1 0,-1 0-1,0-1 1,1 1 0,-1-1-1,1 1 1,-1-1-1,0 1 1,1-1 0,-1 1-1,0-1 1,0 1 0,1-1-1,-1 1 1,0-1 0,0 1-1,0-1 1,0 1-1,0-1 1,1 0 0,-1 1-1,0-1 1,0 1 0,-1-2-1,5-70 330,-4 66-405,0-197-709,0 202 731,-1 2 32,1 1 1,0-1-1,-1 1 0,1-1 1,0 1-1,0 0 0,0-1 1,0 1-1,0-1 0,0 1 1,0 0-1,1-1 0,-1 1 1,1-1-1,-1 1 0,1-1 1,-1 1-1,1-1 0,0 0 0,0 1 1,0-1-1,0 0 0,0 1 1,0-1-1,0 0 0,0 0 1,2 2-1,0-3 16,1 0 1,-1 0-1,1-1 0,-1 1 1,0-1-1,1 0 1,-1 1-1,0-1 0,0-1 1,0 1-1,1 0 0,-1-1 1,0 0-1,-1 0 0,1 1 1,0-2-1,-1 1 0,1 0 1,-1 0-1,1-1 1,-1 0-1,0 1 0,0-1 1,0 0-1,2-5 0,8-11 9,-2 0 0,13-32 0,-22 49-13,16-54 54,-11 34-33,-4 18-59,-1 6-51,-1 5 180,4 74 609,-4-77-588,1 0-1,-1 0 1,1 0-1,0 0 1,0 0-1,0-1 1,1 1-1,-1 0 1,1-1-1,0 1 1,0-1-1,0 0 1,1 0-1,-1 1 1,1-2-1,-1 1 1,5 3-1,-6-5-75,0-1-1,0 1 1,-1-1-1,1 0 1,0 1-1,0-1 1,0 0-1,0 0 1,0 0-1,0 0 1,0 0-1,0 0 1,-1 0-1,1 0 1,0 0-1,0 0 1,0 0-1,0 0 1,0-1-1,0 1 1,0 0-1,0-1 1,-1 1-1,1-1 1,0 1-1,1-2 1,18-23 429,3-36-605,-21 53-357,-1-1-1,0 1 0,0-1 0,0 0 0,-2-10 0,1 16-142,0 0-1,-1-1 1,0 1-1,0 0 1,0 0-1,0 0 1,0 0-1,0 0 1,-1 0-1,1 0 1,-1 0-1,0 1 0,0-1 1,0 0-1,0 1 1,-5-4-1,-12-8-6785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1.869"/>
    </inkml:context>
    <inkml:brush xml:id="br0">
      <inkml:brushProperty name="width" value="0.025" units="cm"/>
      <inkml:brushProperty name="height" value="0.025" units="cm"/>
      <inkml:brushProperty name="color" value="#E71224"/>
    </inkml:brush>
  </inkml:definitions>
  <inkml:trace contextRef="#ctx0" brushRef="#br0">0 20 3908,'0'0'11114,"47"-19"-11018,-26 19-993,1 0-2562,1 4-3587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2.468"/>
    </inkml:context>
    <inkml:brush xml:id="br0">
      <inkml:brushProperty name="width" value="0.025" units="cm"/>
      <inkml:brushProperty name="height" value="0.025" units="cm"/>
      <inkml:brushProperty name="color" value="#E71224"/>
    </inkml:brush>
  </inkml:definitions>
  <inkml:trace contextRef="#ctx0" brushRef="#br0">52 302 4036,'0'0'15257,"-8"2"-14649,6-1-530,-1 0-1,1-1 1,0 1-1,-1 0 0,1 0 1,0 1-1,0-1 0,-1 0 1,1 1-1,0-1 0,1 1 1,-1 0-1,0 0 0,0 0 1,-1 2-1,1-1 43,1 1-1,0-1 1,0 1 0,0-1 0,0 1 0,0-1 0,1 1-1,0-1 1,0 1 0,0-1 0,0 1 0,0 0-1,2 4 1,-2-6-115,1-1 0,-1 0 0,1 1 0,-1-1 0,1 0 0,0 0 0,0 1 0,-1-1 0,1 0 0,0 0 0,0 0 0,0 0 0,0 0 0,0 0 0,0-1 0,1 1 0,-1 0 0,0 0 0,0-1 0,1 1 0,-1-1 0,0 1 0,1-1 0,-1 0 0,0 1 0,1-1 0,2 0 0,49 2-1684,-27-2 165,-19 1 1150,1 0 0,-1 0 0,0 1 0,1 0 0,8 4 0,-15-6 405,0 1 1,-1-1-1,1 0 0,-1 0 0,1 1 0,-1-1 1,1 0-1,-1 1 0,1-1 0,-1 1 0,1-1 1,-1 1-1,1-1 0,-1 1 0,0-1 0,1 1 1,-1-1-1,0 1 0,0-1 0,1 1 0,-1-1 1,0 1-1,0 0 0,0-1 0,0 1 0,1-1 1,-1 2-1,-1 0 30,0-1-1,0 1 1,0-1-1,0 0 1,0 1 0,0-1-1,0 0 1,0 0 0,0 1-1,-1-1 1,1 0-1,0 0 1,-1-1 0,1 1-1,-1 0 1,-1 0 0,-3 3-38,-1 0 1,1-1 0,-1 0 0,0-1 0,1 0 0,-1 0 0,0 0 0,0-1 0,-1 0 0,-13 1 0,20-4-190,0 1 1,0-1-1,0 1 0,0-1 0,0 1 1,0-1-1,0 0 0,1 1 0,-1-1 1,1 0-1,-1 1 0,1-1 0,0 0 0,0 0 1,-1 0-1,1 1 0,0-1 0,1 0 1,-1 0-1,0 1 0,1-4 0,-1-1-565,8-95-5955,9 0 3527,5-39 1241,-13 69 4404,-7 54 827,-1 13 3638,0 31-5574,0 1 0,2-1 0,0 1 1,13 42-1,-12-56-1179,1 0 0,1 0 0,0 0 0,1-1 0,0 0 0,1 0 0,0-1 0,1 0 0,0-1 0,17 17 0,-23-26-185,-1 1 0,1-1 1,-1 0-1,1 0 0,0 0 0,0 0 0,0-1 0,0 1 0,0-1 0,0 0 0,0 0 0,1 0 0,-1 0 0,0 0 0,1-1 0,-1 1 1,0-1-1,1 0 0,-1 0 0,4-1 0,-5 0-8,1 0 0,-1 0-1,0 0 1,0 0 0,0 0 0,0-1 0,0 1 0,0-1 0,0 0 0,0 1-1,0-1 1,-1 0 0,1 0 0,-1 0 0,0 0 0,1 0 0,-1-1 0,0 1-1,0 0 1,0 0 0,-1-1 0,1 1 0,0-1 0,-1 1 0,0-1 0,1-4 0,0-3-13,0-1 1,-1 0 0,0 1 0,0-1 0,-3-12 0,3 21-3,0-1-1,-1 1 1,1 0-1,-1 0 1,0 0-1,1 0 0,-1 0 1,0 0-1,0 0 1,0 1-1,0-1 1,-1 0-1,1 0 1,0 1-1,-1-1 1,1 1-1,-1-1 1,0 1-1,1 0 1,-1-1-1,0 1 0,0 0 1,0 0-1,0 0 1,0 1-1,0-1 1,0 0-1,0 1 1,0-1-1,0 1 1,0 0-1,-3 0 1,4 1-8,1 0 1,0 0-1,-1 0 1,1 1-1,0-1 1,0 0 0,0 1-1,0-1 1,0 0-1,0 0 1,0 1-1,0-1 1,0 0 0,0 1-1,1-1 1,-1 0-1,1 0 1,-1 0-1,1 1 1,-1-1 0,1 0-1,1 2 1,3 0 17,-1 1 1,1-1-1,0 0 1,0-1-1,1 1 1,-1-1 0,0 0-1,1 0 1,-1-1-1,1 0 1,0 0-1,-1 0 1,1 0 0,0-1-1,9-1 1,-12 1-15,-1 0 1,1 0-1,0 0 1,-1-1-1,1 1 1,-1-1-1,1 0 1,-1 0 0,1 0-1,-1 0 1,0 0-1,1 0 1,-1-1-1,0 1 1,0-1-1,0 0 1,0 1-1,0-1 1,-1 0 0,1 0-1,0 0 1,-1 0-1,1-1 1,-1 1-1,0 0 1,0-1-1,0 1 1,0 0-1,0-1 1,-1 1 0,1-1-1,-1 0 1,1 1-1,-1-6 1,0 4 2,0-1 0,-1 0 0,0 0 0,1 0 0,-2 1 0,1-1 1,0 1-1,-3-5 0,4 7-4,-1 1 0,0 0 1,1 0-1,-1 0 0,1 0 1,-1 0-1,0 0 0,0 0 0,0 0 1,0 1-1,0-1 0,1 0 1,-1 0-1,-1 1 0,1-1 0,0 0 1,0 1-1,0-1 0,0 1 1,0 0-1,0-1 0,-1 1 1,1 0-1,0 0 0,0-1 0,0 1 1,-1 0-1,1 0 0,0 0 1,0 1-1,-1-1 0,1 0 0,0 0 1,0 1-1,0-1 0,0 1 1,-2 0-1,1 1 2,1-1-1,-1 1 1,1 0 0,0 0 0,0 0-1,0 0 1,0 0 0,0 0 0,0 0-1,0 0 1,1 0 0,-1 0 0,1 1-1,-1-1 1,1 0 0,0 0 0,0 1-1,0-1 1,1 3 0,-2-4-170,1 1 0,0-1 0,0 0 0,0 1 0,0-1 0,0 1 0,0-1 0,1 1 0,-1-1 0,0 1 0,1-1 0,-1 0 0,1 1 0,-1-1 0,1 0 0,0 1 0,-1-1 0,1 0 1,0 0-1,0 0 0,0 0 0,0 0 0,0 0 0,0 0 0,0 0 0,1 0 0,-1 0 0,0 0 0,0-1 0,1 1 0,1 0 0,-2-1-119,0 0 0,1 1 0,-1-1 0,0 0 0,1 0 0,-1-1 0,0 1 0,1 0 0,-1 0 0,0-1 0,1 1 0,-1-1 0,0 1 0,0-1 0,0 1 0,1-1 0,-1 0 0,0 1 0,0-1 0,0 0 0,0 0 0,0 0 0,0 0 0,0 0 0,-1 0 0,1 0 0,0 0 0,0 0 1,-1-1-1,1 1 0,-1 0 0,1 0 0,-1-1 0,0 1 0,1-3 0,1-12-3013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4.066"/>
    </inkml:context>
    <inkml:brush xml:id="br0">
      <inkml:brushProperty name="width" value="0.025" units="cm"/>
      <inkml:brushProperty name="height" value="0.025" units="cm"/>
    </inkml:brush>
  </inkml:definitions>
  <inkml:trace contextRef="#ctx0" brushRef="#br0">1 1 6118,'0'0'18214,"5"9"-18358,-5-8 151,4 6-53,0 0 0,1 0 0,-1 0 0,1-1 0,0 0 0,1 0 0,0 0 0,0 0 0,0-1 1,0 0-1,11 6 0,-14-10 47,0 1 0,0-1 0,0 1 0,0 0 0,-1 0 1,1 0-1,-1 0 0,0 0 0,1 1 0,-1-1 0,0 1 0,0 0 1,-1-1-1,1 1 0,0 0 0,-1 0 0,0 0 0,0 0 0,0 0 1,0 0-1,1 4 0,-2-6 34,0 1 0,0-1 1,-1 1-1,1-1 0,0 1 0,0-1 1,-1 1-1,1-1 0,-1 0 0,0 1 1,1-1-1,-1 0 0,0 1 0,1-1 1,-1 0-1,0 0 0,0 0 0,-2 2 1,0-1 2,1 0 0,-1 0 0,0-1 0,1 1 1,-1-1-1,0 0 0,0 0 0,0 0 0,0 0 0,0 0 1,-6 0-1,-17-2-1531,16-11-3954,4-7-4755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2.814"/>
    </inkml:context>
    <inkml:brush xml:id="br0">
      <inkml:brushProperty name="width" value="0.025" units="cm"/>
      <inkml:brushProperty name="height" value="0.025" units="cm"/>
      <inkml:brushProperty name="color" value="#E71224"/>
    </inkml:brush>
  </inkml:definitions>
  <inkml:trace contextRef="#ctx0" brushRef="#br0">0 0 5990,'0'0'16495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3.578"/>
    </inkml:context>
    <inkml:brush xml:id="br0">
      <inkml:brushProperty name="width" value="0.025" units="cm"/>
      <inkml:brushProperty name="height" value="0.025" units="cm"/>
      <inkml:brushProperty name="color" value="#E71224"/>
    </inkml:brush>
  </inkml:definitions>
  <inkml:trace contextRef="#ctx0" brushRef="#br0">98 144 2915,'0'0'10911,"-9"-2"-7200,2 0-3369,-29-3 2518,35 5-2786,-1 0 1,0 1-1,1-1 0,-1 0 1,1 1-1,-1-1 0,1 1 1,0-1-1,-1 1 0,1 0 1,0-1-1,-1 1 0,1 0 1,0 0-1,0 0 1,-1 0-1,1 0 0,0 0 1,0 1-1,0-1 0,1 0 1,-1 0-1,0 1 0,0-1 1,0 3-1,-3 8-19,1 0-1,1 1 1,0-1-1,1 0 1,0 1 0,1 18-1,0-18-46,3-10 17,3-9 34,10-14 74,-10 12-105,-5 7-38,1 0 0,0-1 0,0 1 0,0 0 0,-1 0-1,1 0 1,0 0 0,0 0 0,1 1 0,-1-1 0,0 1-1,0-1 1,0 1 0,0 0 0,0 0 0,0 0 0,1 0 0,-1 0-1,0 0 1,0 0 0,0 1 0,0-1 0,0 1 0,0 0-1,0 0 1,0-1 0,0 1 0,0 0 0,0 1 0,0-1-1,0 0 1,-1 1 0,1-1 0,-1 0 0,3 3 0,6 6-78,0 0 1,-1 1-1,15 23 1,-16-21 199,0 1 1,-1 0-1,-1 1 0,0-1 0,-1 1 1,-1 0-1,3 17 0,-5-26-72,-1-1-1,0 0 1,0 0-1,-1 0 0,0 1 1,0-1-1,0 0 1,0 1-1,-1-1 1,0 0-1,0 0 1,-1 0-1,1 0 1,-1 0-1,0 0 0,0 0 1,-1 0-1,1-1 1,-1 1-1,0-1 1,0 0-1,-1 0 1,1 0-1,-7 6 1,9-9-45,-1 0 1,1 0 0,-1 0-1,1 1 1,-1-1 0,1-1-1,-1 1 1,0 0 0,0 0 0,1-1-1,-1 1 1,0 0 0,0-1-1,1 0 1,-1 0 0,0 1 0,0-1-1,0 0 1,0 0 0,0-1-1,1 1 1,-1 0 0,0-1 0,0 1-1,0-1 1,1 1 0,-1-1-1,0 0 1,1 0 0,-1 1 0,0-1-1,1-1 1,-1 1 0,1 0-1,0 0 1,-1 0 0,1-1 0,0 1-1,0-1 1,0 1 0,0-1-1,0 1 1,0-1 0,0 0 0,0 1-1,1-1 1,-1 0 0,1 0-1,-1-3 1,-3-9-168,1 0-1,0 0 1,1 0-1,1 0 1,1-16-1,3-15 174,3 0-1,2 1 1,1 0 0,30-80-1,-22 70 8,-11 46-322,0 19 170,3 36 163,-5-22 62,-3-21-24,1 0-1,-1 0 0,1 1 0,0-1 1,0 0-1,0 0 0,1-1 0,3 5 1,-5-7-32,-1 0-1,1 0 1,0 0 0,0 0 0,0 0 0,0-1 0,0 1-1,1-1 1,-1 1 0,0 0 0,0-1 0,0 0 0,0 1-1,1-1 1,-1 0 0,0 1 0,0-1 0,1 0 0,-1 0-1,0 0 1,0 0 0,1 0 0,-1-1 0,0 1 0,0 0-1,1-1 1,-1 1 0,0 0 0,0-1 0,0 1 0,0-1 0,0 0-1,0 1 1,1-1 0,-2 0 0,3-1 0,10-10 56,-1-1 1,0 0 0,-1 0 0,-1-1 0,0-1-1,10-19 1,-7 13-134,0 1 0,26-31 0,-39 50 43,1 1 1,-1-1-1,1 1 0,-1-1 0,1 1 0,-1 0 1,1-1-1,-1 1 0,1-1 0,0 1 1,-1 0-1,1 0 0,-1-1 0,1 1 1,0 0-1,-1 0 0,1 0 0,0-1 1,0 1-1,-1 0 0,1 0 0,0 0 1,-1 0-1,1 0 0,0 1 0,-1-1 1,1 0-1,0 0 0,-1 0 0,1 1 0,0-1 1,-1 0-1,1 0 0,-1 1 0,1-1 1,0 1-1,-1-1 0,1 1 0,-1-1 1,1 1-1,-1-1 0,0 1 0,1-1 1,-1 1-1,1-1 0,-1 1 0,0 0 1,0-1-1,1 2 0,18 43 62,-12-24-74,-6-20 12,-1 1-1,1-1 0,0 1 0,0 0 1,0-1-1,0 1 0,0-1 1,0 0-1,0 1 0,0-1 0,1 0 1,-1 0-1,0 0 0,1 0 1,-1 0-1,1 0 0,3 1 0,-4-1-82,0-1-1,0 0 1,0 0-1,0 0 0,0-1 1,0 1-1,0 0 0,0 0 1,0-1-1,0 1 0,0 0 1,0-1-1,0 1 0,0-1 1,0 1-1,0-1 0,0 0 1,0 1-1,0-1 0,-1 0 1,2-1-1,3-4-1172,0 0-1,0-1 1,-1 0-1,0 0 1,0-1-1,2-7 1,8-16-5862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3.968"/>
    </inkml:context>
    <inkml:brush xml:id="br0">
      <inkml:brushProperty name="width" value="0.025" units="cm"/>
      <inkml:brushProperty name="height" value="0.025" units="cm"/>
      <inkml:brushProperty name="color" value="#E71224"/>
    </inkml:brush>
  </inkml:definitions>
  <inkml:trace contextRef="#ctx0" brushRef="#br0">0 1 5830,'0'0'13527,"3"12"-12203,3 13-825,4 27 500,3 1 0,3-2 0,26 61 0,-18-75-634,-23-35-568,1 0 0,-1 0-1,1 0 1,0 0 0,-1-1-1,1 1 1,0-1 0,0 1-1,0-1 1,0 0 0,0 0-1,0 1 1,0-2-1,0 1 1,5 1 0,-6-5-3937,-4-8 843,-10-8-3034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4.312"/>
    </inkml:context>
    <inkml:brush xml:id="br0">
      <inkml:brushProperty name="width" value="0.025" units="cm"/>
      <inkml:brushProperty name="height" value="0.025" units="cm"/>
      <inkml:brushProperty name="color" value="#E71224"/>
    </inkml:brush>
  </inkml:definitions>
  <inkml:trace contextRef="#ctx0" brushRef="#br0">1 192 3972,'0'0'19090,"75"-38"-17905,-38 17-480,-1-5-289,3 0-256,-3 0-128,-2 2 0,-4 7-576,-1 8-1250,-11 5-1089,-2 4-2466,-9 0-4100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4.940"/>
    </inkml:context>
    <inkml:brush xml:id="br0">
      <inkml:brushProperty name="width" value="0.025" units="cm"/>
      <inkml:brushProperty name="height" value="0.025" units="cm"/>
      <inkml:brushProperty name="color" value="#E71224"/>
    </inkml:brush>
  </inkml:definitions>
  <inkml:trace contextRef="#ctx0" brushRef="#br0">1 146 5765,'0'0'14334,"3"11"-13725,2 5-371,3 13 117,2 0 1,1 0-1,27 50 1,-38-78-340,0-1-1,1 1 1,-1 0 0,1 0 0,-1 0 0,1-1-1,-1 1 1,1 0 0,0-1 0,-1 1 0,1-1-1,0 1 1,0-1 0,-1 1 0,1-1 0,0 1-1,0-1 1,0 0 0,0 1 0,-1-1 0,1 0-1,0 0 1,0 1 0,0-1 0,0 0 0,0 0-1,1 0 1,-1-1 43,1 0-1,-1 0 0,0 1 1,0-1-1,1 0 0,-1 0 1,0 0-1,0 0 0,0 0 1,0 0-1,0-1 0,-1 1 1,1 0-1,0 0 0,0-2 1,3-6 120,0 1 1,-1-1 0,0 0-1,2-12 1,0-17-212,-2 0 0,-2-42 0,-1 73-27,23 44-667,-18-29 717,0 0-1,0 0 1,1-1-1,0 1 1,13 11-1,-18-18 18,0 0-1,0 0 1,0 0-1,0 0 0,0 0 1,1 0-1,-1 0 1,0 0-1,0-1 1,1 1-1,-1 0 0,1-1 1,-1 1-1,0-1 1,1 0-1,-1 1 1,1-1-1,-1 0 0,1 0 1,-1 0-1,1 0 1,-1 0-1,1 0 1,-1 0-1,1-1 1,-1 1-1,1 0 0,-1-1 1,1 1-1,-1-1 1,0 0-1,1 1 1,-1-1-1,0 0 0,0 0 1,1 0-1,-1 0 1,0 0-1,0 0 1,0 0-1,0 0 0,0 0 1,0-1-1,1-1 1,7-16 98,0 0 1,-1-1-1,6-22 1,18-41-74,-32 83-38,0 1 1,0-1-1,0 0 1,0 1-1,0-1 1,0 0-1,0 1 1,0-1-1,1 0 1,-1 0-1,0 1 1,0-1-1,0 0 1,1 0-1,-1 1 1,0-1-1,0 0 1,0 0-1,1 1 1,-1-1-1,0 0 1,1 0-1,-1 0 1,0 0-1,0 0 1,1 1 0,-1-1-1,0 0 1,1 0-1,-1 0 1,0 0-1,1 0 1,-1 0-1,0 0 1,1 0-1,-1 0 1,0 0-1,1 0 1,-1 0-1,0 0 1,1 0-1,-1-1 1,0 1-1,0 0 1,1 0-1,-1 0 1,0 0-1,1 0 1,-1-1-1,0 1 1,0 0-1,1 0 1,-1-1-1,0 1 1,0 0-1,0 0 1,1-1-1,-1 1 1,0 0-1,0-1 1,0 1-1,0 0 1,0 0-1,0-1 1,0 1-1,1-1 1,7 34-13,-7-25 68,1 0-9,1 1 1,-1 0-1,2-1 0,-1 1 1,1-1-1,1 0 1,6 10-1,-10-17-61,0 1-1,0-1 1,0 0 0,1 0-1,-1 0 1,0 0 0,1 0-1,-1 0 1,1 0 0,-1 0-1,1 0 1,-1 0-1,1-1 1,0 1 0,-1-1-1,1 1 1,0-1 0,2 0-1,-2 0-64,1 0-1,-1-1 0,0 0 1,1 1-1,-1-1 0,0 0 0,0 0 1,0 0-1,1 0 0,-1-1 0,0 1 1,0-1-1,-1 1 0,1-1 1,0 0-1,0 1 0,1-3 0,68-90-11520,-44 56 4921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5.299"/>
    </inkml:context>
    <inkml:brush xml:id="br0">
      <inkml:brushProperty name="width" value="0.025" units="cm"/>
      <inkml:brushProperty name="height" value="0.025" units="cm"/>
      <inkml:brushProperty name="color" value="#E71224"/>
    </inkml:brush>
  </inkml:definitions>
  <inkml:trace contextRef="#ctx0" brushRef="#br0">118 238 3972,'0'0'13041,"-10"13"-11871,3-5-1080,-14 17 1036,-24 38 0,41-57-855,0 1 1,0 0-1,0 0 0,1 0 0,0 0 0,0 1 0,1-1 0,0 1 0,0 0 0,1-1 0,0 1 0,0 15 0,1-22-267,0-1-1,1 1 0,-1-1 0,0 1 0,0-1 0,1 1 0,-1-1 0,1 1 1,-1-1-1,0 1 0,1-1 0,-1 1 0,1-1 0,-1 0 0,1 1 0,-1-1 0,1 0 1,-1 1-1,1-1 0,-1 0 0,1 0 0,0 1 0,-1-1 0,1 0 0,-1 0 1,1 0-1,0 0 0,-1 0 0,1 0 0,-1 0 0,1 0 0,0 0 0,-1 0 1,1 0-1,-1-1 0,1 1 0,0 0 0,26-10 17,-17 2-115,1-1-1,-1-1 1,0 1-1,-1-1 1,0-1-1,0 0 1,-1 0-1,-1 0 1,0-1-1,0-1 1,-1 1-1,-1-1 1,0 0-1,-1 0 1,4-19-1,0-11 342,-1 0 0,-2-1 0,-2-65 0,-5 91 230,-3 17 32,-4 30 120,2 29-59,2 0 1,5 97-1,0-153-557,0-1 0,0 1 0,-1 0 0,2 0 0,-1-1 0,0 1 0,0 0 0,0-1 0,1 1 0,-1 0 0,1-1 0,0 1 0,-1 0 0,1-1 0,0 1 0,0-1 0,0 1 0,0-1 0,0 0 0,0 1 0,0-1 0,1 0-1,-1 0 1,0 0 0,1 0 0,-1 0 0,1 0 0,-1 0 0,1 0 0,-1-1 0,1 1 0,0 0 0,-1-1 0,1 0 0,0 1 0,-1-1 0,1 0 0,0 0 0,0 0 0,-1 0 0,3 0 0,2-1-248,0-1 0,-1 1 0,1-1 0,-1 0 1,0 0-1,1-1 0,-1 0 0,0 0 0,0 0 0,-1 0 1,7-6-1,0-3-2385,1 0-1,-2 0 1,13-19 0,1-8-7880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05.627"/>
    </inkml:context>
    <inkml:brush xml:id="br0">
      <inkml:brushProperty name="width" value="0.025" units="cm"/>
      <inkml:brushProperty name="height" value="0.025" units="cm"/>
      <inkml:brushProperty name="color" value="#E71224"/>
    </inkml:brush>
  </inkml:definitions>
  <inkml:trace contextRef="#ctx0" brushRef="#br0">151 0 9417,'0'0'7773,"-10"6"-4186,-6 3-2643,1 0 0,1 1 0,-22 19-1,30-24-741,0 1 0,1-1-1,0 1 1,0 1-1,0-1 1,0 0-1,1 1 1,0 0-1,1 0 1,0 0-1,0 1 1,-3 9-1,6-16-217,0-1 0,0 1 0,0 0 0,0 0 0,0-1 1,1 1-1,-1 0 0,0 0 0,0-1 0,1 1 0,-1 0 0,0 0 0,1-1 0,-1 1 0,1-1 0,-1 1 0,0 0 0,1-1 0,0 1 0,-1-1 0,1 1 0,-1-1 0,1 1 0,0-1 0,-1 0 0,1 1 0,0-1 0,-1 0 0,1 1 0,0-1 0,0 0 0,-1 0 0,1 0 0,0 1 0,0-1 0,-1 0 0,1 0 0,0 0 0,0 0 0,-1-1 0,1 1 0,0 0 0,0 0 0,-1 0 0,1-1 0,0 1 0,1-1 0,39-10-1000,-7-5 92,47-20-792,-74 33 1730,1 1-1,-1 0 1,0 0-1,1 1 0,0 0 1,-1 0-1,1 1 0,13 1 1,-20-1 85,-1 0 0,1 1 0,0-1 0,-1 1 0,1 0 0,0-1 0,-1 1 0,1 0 0,-1-1 0,0 1 0,1 0 0,-1-1 0,1 1 0,-1 0 0,0 0 0,1-1 0,-1 1 0,0 0 0,0 0 1,0 0-1,0 0 0,0-1 0,0 1 0,0 0 0,0 0 0,0 0 0,0 0 0,0-1 0,0 1 0,-1 0 0,1 0 0,0-1 0,-1 1 0,1 0 0,-1 1 0,-12 30 1194,0-15-734,0 0 1,-1 0 0,-22 19-1,-12 0-1993,42-33 209,1 0 0,-1 0-1,0-1 1,0 1 0,0-2-1,-10 3 1,-6-3-12644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35.634"/>
    </inkml:context>
    <inkml:brush xml:id="br0">
      <inkml:brushProperty name="width" value="0.025" units="cm"/>
      <inkml:brushProperty name="height" value="0.025" units="cm"/>
      <inkml:brushProperty name="color" value="#E71224"/>
    </inkml:brush>
  </inkml:definitions>
  <inkml:trace contextRef="#ctx0" brushRef="#br0">0 0 2883,'5'14'187,"204"687"2444,-46-108-2043,-157-567-572,2 8 7,1 0-1,2 0 1,17 38-1,-15-57-3,-13-15-41,0 0 0,1 0 0,-1 1 0,0-1 0,0 0-1,1 0 1,-1 0 0,0 1 0,0-1 0,1 0 0,-1 0 0,0 0-1,1 0 1,-1 0 0,0 0 0,1 0 0,-1 0 0,0 0-1,1 0 1,-1 0 0,0 0 0,1 0 0,-1 0 0,0 0 0,1 0-1,-1 0 1,0 0 0,0 0 0,1 0 0,-1 0 0,0 0-1,1-1 1,-1 1 0,0 0 0,0 0 0,1 0 0,-1-1-1,0 1 1,0 0 0,1 0 0,-1-1 0,0 1 0,0 0 0,0 0-1,0-1 1,1 1 0,-1 0 0,0-1 0,0 1 0,0 0-1,0-1 1,0 1 0,0 0 0,0-1 0,0 1 0,0-1 0,1-16-1831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36.298"/>
    </inkml:context>
    <inkml:brush xml:id="br0">
      <inkml:brushProperty name="width" value="0.025" units="cm"/>
      <inkml:brushProperty name="height" value="0.025" units="cm"/>
      <inkml:brushProperty name="color" value="#E71224"/>
    </inkml:brush>
  </inkml:definitions>
  <inkml:trace contextRef="#ctx0" brushRef="#br0">0 2 3235,'0'0'1351,"9"0"-1378,-7-1 27,1 1 0,-1 0 0,1 0 1,-1 0-1,1 0 0,-1 0 0,0 1 0,1-1 0,-1 1 0,1 0 1,-1-1-1,0 1 0,4 2 0,-4-1 4,1 1 0,-1-1 0,0 1 0,1-1 0,-1 1 0,-1 0 0,1 0 0,0 0 0,-1 0 1,1 0-1,-1 0 0,0 0 0,1 5 0,73 265 1012,8 25-1050,96 172-329,-15-60 869,-67-160-617,-60-169 266,58 94 0,-1-5 432,-76-141-1948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37.120"/>
    </inkml:context>
    <inkml:brush xml:id="br0">
      <inkml:brushProperty name="width" value="0.025" units="cm"/>
      <inkml:brushProperty name="height" value="0.025" units="cm"/>
      <inkml:brushProperty name="color" value="#E71224"/>
    </inkml:brush>
  </inkml:definitions>
  <inkml:trace contextRef="#ctx0" brushRef="#br0">0 1 3619,'0'0'4778,"7"12"-4516,64 120 439,-22-46-657,-4 1 0,40 113 0,36 191-690,7 23 480,7-40-1245,-37-126-2409,-75-191 1044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4.616"/>
    </inkml:context>
    <inkml:brush xml:id="br0">
      <inkml:brushProperty name="width" value="0.025" units="cm"/>
      <inkml:brushProperty name="height" value="0.025" units="cm"/>
    </inkml:brush>
  </inkml:definitions>
  <inkml:trace contextRef="#ctx0" brushRef="#br0">1 1 4901,'0'0'17136,"2"11"-16143,25 175 1868,-22-259-1526,-5 64-1367,0 0 1,-1 0-1,1 0 1,-2 1-1,1-1 1,-1 0-1,-1 1 1,1-1-1,-6-10 1,7 18-81,1 2 97,-1 1 0,1-1 1,-1 1-1,1 0 0,0-1 1,0 1-1,0-1 0,0 1 1,0 0-1,0-1 0,0 1 0,0 0 1,1-1-1,-1 1 0,0-1 1,1 1-1,0-1 0,-1 1 1,1-1-1,0 1 0,0-1 1,0 0-1,0 1 0,0-1 1,0 0-1,0 0 0,0 0 1,0 0-1,1 0 0,-1 0 1,0 0-1,1 0 0,-1 0 0,2 0 1,3 2-112,-1 0 1,1 0 0,-1-1 0,1 0-1,0 0 1,-1 0 0,12 1 0,-10-2-413,-1-1 1,1 0 0,-1-1 0,0 1-1,1-1 1,-1-1 0,0 1 0,0-1-1,0 0 1,0 0 0,7-5 0,2-1-2568,-1-2 0,0 0 0,12-12 1,-8 7-1199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38.060"/>
    </inkml:context>
    <inkml:brush xml:id="br0">
      <inkml:brushProperty name="width" value="0.025" units="cm"/>
      <inkml:brushProperty name="height" value="0.025" units="cm"/>
      <inkml:brushProperty name="color" value="#E71224"/>
    </inkml:brush>
  </inkml:definitions>
  <inkml:trace contextRef="#ctx0" brushRef="#br0">0 1 256,'0'0'7906,"0"10"-7895,4 20 53,1-1-1,2 1 1,1-1 0,16 41-1,4 15-34,158 681-1018,-11-36 377,-51-361 857,17 60-416,-100-269 289,-24-90-3492,-16-58 208,-1-12 2595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27.111"/>
    </inkml:context>
    <inkml:brush xml:id="br0">
      <inkml:brushProperty name="width" value="0.025" units="cm"/>
      <inkml:brushProperty name="height" value="0.025" units="cm"/>
      <inkml:brushProperty name="color" value="#E71224"/>
    </inkml:brush>
  </inkml:definitions>
  <inkml:trace contextRef="#ctx0" brushRef="#br0">0 1 2530,'0'0'96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3:27.777"/>
    </inkml:context>
    <inkml:brush xml:id="br0">
      <inkml:brushProperty name="width" value="0.025" units="cm"/>
      <inkml:brushProperty name="height" value="0.025" units="cm"/>
      <inkml:brushProperty name="color" value="#E71224"/>
    </inkml:brush>
  </inkml:definitions>
  <inkml:trace contextRef="#ctx0" brushRef="#br0">45 61 4420,'-12'-25'4730,"11"26"-4455,1-1 0,-1 1 0,0 0 0,1 0 0,-1-1 0,1 1 0,-1 0 0,1 0 0,0 0 0,-1-1 0,1 1 0,0 0 0,-1 0 0,1 0 0,0 0 0,0 0 0,0 0 0,0 0 0,0 0 0,0 0 0,0-1 1,0 1-1,0 0 0,1 0 0,-1 0 0,1 1 0,8-26 3349,-14-5-2000,-2 22-967,-4 18-626,8-4-45,1 0-1,0 0 1,0-1-1,0 1 1,1 1 0,0-1-1,0 0 1,1 0 0,0 0-1,0 0 1,1 0-1,2 9 1,-3-15 15,0 0 0,0-1 0,0 1 0,1 0 0,-1 0 0,0-1 0,1 1 0,-1 0 0,0-1 0,1 1 0,-1 0 0,1-1-1,-1 1 1,1-1 0,0 1 0,-1-1 0,1 1 0,0-1 0,-1 1 0,1-1 0,0 0 0,-1 1 0,1-1 0,0 0 0,0 0 0,-1 1 0,1-1 0,0 0 0,0 0 0,-1 0 0,1 0-1,0 0 1,0 0 0,0 0 0,-1 0 0,1 0 0,0-1 0,0 1 0,-1 0 0,1 0 0,0-1 0,0 1 0,-1 0 0,1-1 0,0 1 0,-1-1 0,2 0 0,1-1 51,0 1 1,0-1-1,-1 0 1,1-1 0,0 1-1,-1 0 1,1-1-1,-1 0 1,3-3-1,-3 0 217,1-1-1,-1 1 1,0-1-1,-1 1 1,0-1-1,0 1 1,0-1-1,-1 0 1,0-11 0,0 18-264,0 0 1,0 0-1,0-1 1,0 1-1,0 0 1,0 0-1,0-1 1,-1 1-1,1 0 1,0-1-1,0 1 1,0 0-1,0 0 1,0 0-1,0-1 1,-1 1-1,1 0 1,0 0-1,0 0 1,0-1-1,-1 1 1,1 0-1,0 0 1,0 0-1,-1 0 1,1-1-1,0 1 1,0 0-1,-1 0 1,1 0-1,0 0 1,0 0-1,-1 0 1,1 0-1,0 0 1,0 0-1,-1 0 1,1 0-1,0 0 1,-1 0-1,1 0 1,0 0-1,0 0 1,-1 0-1,1 0 1,0 1-1,0-1 1,-1 0 0,1 0-1,0 0 1,0 0-1,0 0 1,-1 1-1,1-1 1,0 0-1,0 0 1,0 0-1,-1 1 1,1-1-1,0 0 1,-14 14-124,8 1 77,3-5 35,12-20 21,-3 22-9944,-4-5 1201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45.807"/>
    </inkml:context>
    <inkml:brush xml:id="br0">
      <inkml:brushProperty name="width" value="0.025" units="cm"/>
      <inkml:brushProperty name="height" value="0.025" units="cm"/>
      <inkml:brushProperty name="color" value="#E71224"/>
    </inkml:brush>
  </inkml:definitions>
  <inkml:trace contextRef="#ctx0" brushRef="#br0">1 62 3299,'0'0'3812,"50"-40"-3812,-41 33-96,-2 3-449,0 0-640,-2-3-1634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46.149"/>
    </inkml:context>
    <inkml:brush xml:id="br0">
      <inkml:brushProperty name="width" value="0.025" units="cm"/>
      <inkml:brushProperty name="height" value="0.025" units="cm"/>
      <inkml:brushProperty name="color" value="#E71224"/>
    </inkml:brush>
  </inkml:definitions>
  <inkml:trace contextRef="#ctx0" brushRef="#br0">0 0 5541,'0'0'4036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58.973"/>
    </inkml:context>
    <inkml:brush xml:id="br0">
      <inkml:brushProperty name="width" value="0.025" units="cm"/>
      <inkml:brushProperty name="height" value="0.025" units="cm"/>
      <inkml:brushProperty name="color" value="#E71224"/>
    </inkml:brush>
  </inkml:definitions>
  <inkml:trace contextRef="#ctx0" brushRef="#br0">1 128 2787,'0'0'0,"42"-55"-1185,-29 40 832,-8-1 289,-3 0 32,-2 4-128,0-1-833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4:59.899"/>
    </inkml:context>
    <inkml:brush xml:id="br0">
      <inkml:brushProperty name="width" value="0.025" units="cm"/>
      <inkml:brushProperty name="height" value="0.025" units="cm"/>
      <inkml:brushProperty name="color" value="#E71224"/>
    </inkml:brush>
  </inkml:definitions>
  <inkml:trace contextRef="#ctx0" brushRef="#br0">0 1 5669,'0'0'4677,"2"9"-4426,4 40 158,-3 0 1,-4 89-1,-2-93-776,2-1 0,2 1-1,2 0 1,16 78-1,-9-98-4634,-6-23 721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5:00.307"/>
    </inkml:context>
    <inkml:brush xml:id="br0">
      <inkml:brushProperty name="width" value="0.025" units="cm"/>
      <inkml:brushProperty name="height" value="0.025" units="cm"/>
      <inkml:brushProperty name="color" value="#E71224"/>
    </inkml:brush>
  </inkml:definitions>
  <inkml:trace contextRef="#ctx0" brushRef="#br0">26 586 3267,'0'0'4500,"-5"-8"-3640,2 4-830,1 1 47,1 1-1,-1-1 1,0 1-1,1-1 1,-1 0-1,1 0 1,0 1-1,-1-1 1,2 0-1,-1 0 1,0 0-1,0 0 1,1-1-1,0 1 1,0 0-1,0 0 1,0 0-1,0 0 1,0 0-1,1 0 1,0 0-1,-1 0 1,1 0-1,2-4 1,30-55 742,-2-3 0,30-92-1,-10 24-487,-49 128-327,26-52 17,-28 56-21,1 0 0,-1 0 0,1 0 0,-1 0 1,1 0-1,-1 0 0,1 1 0,0-1 0,0 0 0,-1 0 0,1 0 1,0 1-1,0-1 0,0 0 0,0 1 0,0-1 0,-1 1 0,1-1 1,0 1-1,1-1 0,-1 1 0,0-1 0,0 1 0,0 0 0,0 0 1,0 0-1,0 0 0,0 0 0,0 0 0,0 0 0,0 0 0,1 0 1,-1 0-1,0 0 0,0 1 0,0-1 0,0 0 0,0 1 0,0-1 1,0 1-1,0 0 0,0-1 0,0 1 0,-1-1 0,1 1 0,0 0 1,1 1-1,46 59-348,-37-45 62,0-1 0,2 0 0,0 0 0,1-1 0,0-1 1,29 21-1,-6-13-1599,1-4-1152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4:49.568"/>
    </inkml:context>
    <inkml:brush xml:id="br0">
      <inkml:brushProperty name="width" value="0.025" units="cm"/>
      <inkml:brushProperty name="height" value="0.025" units="cm"/>
    </inkml:brush>
  </inkml:definitions>
  <inkml:trace contextRef="#ctx0" brushRef="#br0">31 142 5317,'0'0'7901,"-7"-3"-7170,-16-10-250,26 11-234,19 8-147,4 2-86,1-1-1,-1-1 1,1-2 0,35 2 0,113-6 96,-81-1-86,686-26-1055,151-20 1634,-869 47-548,900-20 269,1104-46-585,-1964 67-1752,-4-1-1643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4:53.287"/>
    </inkml:context>
    <inkml:brush xml:id="br0">
      <inkml:brushProperty name="width" value="0.025" units="cm"/>
      <inkml:brushProperty name="height" value="0.025" units="cm"/>
    </inkml:brush>
  </inkml:definitions>
  <inkml:trace contextRef="#ctx0" brushRef="#br0">129 146 3011,'0'0'197,"-10"0"166,-55 0 1971,11 0 2518,69 11-4473,10-8-220,-1 0 1,1-2-1,-1-1 1,1 0-1,-1-2 1,1-1-1,29-8 1,74-5-86,680-48 765,199-4 314,60 134-1020,-280-42-335,-565-26 175,328 28-69,1021 29 250,-922-78-152,15 1 2,-28 10-3,372-3 24,-136 28 13,-287 24-39,-368-20 2,273-10 26,-66-4-22,-25 2-5,-13 0 0,964-8 1,-828-8-2,-105 1 5,207-2 2,-351 5-1660,-271 7-1154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5.369"/>
    </inkml:context>
    <inkml:brush xml:id="br0">
      <inkml:brushProperty name="width" value="0.025" units="cm"/>
      <inkml:brushProperty name="height" value="0.025" units="cm"/>
    </inkml:brush>
  </inkml:definitions>
  <inkml:trace contextRef="#ctx0" brushRef="#br0">35 188 641,'-4'10'9843,"0"3"-3872,-6 18-1433,6-18-4434,0-1 0,1 1 0,1 0 1,-1 19-1,3-32-105,0 0 0,0 0 0,0 0 0,0 0 1,0-1-1,0 1 0,0 0 0,1 0 0,-1 0 0,0 0 1,0 0-1,0-1 0,0 1 0,0 0 0,1 0 0,-1 0 1,0 0-1,0 0 0,0 0 0,0 0 0,1 0 0,-1 0 1,0 0-1,0 0 0,0 0 0,1 0 0,-1 0 0,0 0 1,0 0-1,0 0 0,0 0 0,1 0 0,-1 0 0,0 0 1,0 0-1,0 0 0,0 0 0,1 0 0,-1 0 1,0 0-1,0 0 0,0 0 0,0 1 0,1-1 0,-1 0 1,0 0-1,0 0 0,0 0 0,0 0 0,0 1 0,0-1 1,0 0-1,0 0 0,1 0 0,-1 0 0,0 1 0,0-1 1,0 0-1,0 0 0,0 0 0,0 0 0,0 1 0,0-1 1,0 0-1,0 0 0,0 0 0,0 1 0,0-1 0,0 0-5,8-12-876,0 1 0,-1-1-1,0-1 1,-1 1 0,0-1 0,-1 0 0,5-22 0,-4 16-650,-5 17 1465,-1 7 630,-1 8 465,0-1-302,0 0-1,1 0 1,0 0-1,0-1 1,4 19 0,-3-28-657,-1 0 0,1 0 0,0 0 0,-1 0 0,1 0 0,0 0 0,0-1 0,0 1 0,0 0 1,1 0-1,-1-1 0,0 1 0,1-1 0,-1 1 0,1-1 0,0 0 0,-1 1 0,1-1 1,0 0-1,0 0 0,0 0 0,0 0 0,0-1 0,0 1 0,0 0 0,0-1 0,0 1 0,0-1 1,0 0-1,0 0 0,0 0 0,0 0 0,0 0 0,0 0 0,0-1 0,1 1 0,-1-1 0,2 0 1,0 0-4,-1-1-1,1 0 1,0 1 0,-1-2 0,1 1 0,-1 0 0,0-1 0,0 1 0,0-1 0,0 0 0,0 0 0,0 0 0,-1 0-1,1 0 1,-1-1 0,0 1 0,0-1 0,-1 0 0,1 0 0,1-6 0,4-10 28,-1 0-1,5-33 1,-5 9-107,3-83-1,-14 149 26,-7 44 78,8-11-9,2-39 8,1 0 0,0 1 0,1-1-1,1 1 1,0-1 0,1 0 0,1 0 0,5 18 0,-7-32-85,-1 0 0,1 0 0,0-1 0,0 1 0,0 0 0,0 0 0,0-1-1,0 1 1,1-1 0,-1 1 0,0-1 0,1 1 0,-1-1 0,1 0 0,2 2 0,-3-3 6,0 0-1,0 1 0,0-1 1,0 0-1,0 0 0,-1 0 1,1 0-1,0 0 0,0 0 1,0 0-1,0 0 0,0 0 1,0-1-1,0 1 1,0 0-1,0-1 0,-1 1 1,1 0-1,0-1 0,0 1 1,0-1-1,1 0 0,1-2 16,0 0-1,0-1 0,-1 1 0,1 0 0,-1-1 0,0 0 0,0 1 1,0-1-1,0 0 0,-1 0 0,1 0 0,0-5 0,2-36 16,-2 17-72,-2 28 23,0 0-1,0 0 1,0 0-1,0 0 1,0 1-1,0-1 1,1 0-1,-1 0 1,0 0-1,0 0 1,0 0-1,0 0 1,0 0-1,1 0 1,-1 0-1,0 0 1,0 0-1,0 0 1,0 0-1,0 0 1,0 0-1,1-1 1,-1 1-1,0 0 1,0 0-1,0 0 1,0 0-1,0 0 1,0 0-1,1 0 1,-1 0-1,0 0 1,0 0-1,0-1 1,0 1-1,0 0 1,0 0-1,0 0 1,0 0-1,0 0 1,0 0-1,0 0 1,0-1-1,0 1 1,0 0-1,1 0 1,-1 0 0,0 0-1,0 0 1,0-1-1,0 1 1,1 3 30,1 0 1,0 0-1,0 0 1,1-1 0,-1 1-1,1-1 1,-1 1-1,1-1 1,0 0 0,0 0-1,0 0 1,0-1 0,0 1-1,0-1 1,0 1-1,1-1 1,-1 0 0,0 0-1,1-1 1,-1 1 0,1-1-1,-1 1 1,1-1-1,-1 0 1,1-1 0,-1 1-1,1 0 1,-1-1-1,0 0 1,4-1 0,0 0 30,0 0 0,0 0 0,0-1 0,0 0 0,0 0 0,-1 0 0,0-1 0,1 0 0,-1 0 0,-1-1 0,1 0 0,-1 0 0,7-8 0,-10 11-29,0-1 1,0 0-1,-1 0 0,1 0 0,-1 0 0,0 0 1,0 0-1,0 0 0,1-5 0,-2 7-21,0 0 0,0 0 0,0 1 0,0-1 0,0 0 0,-1 0 0,1 1 0,0-1 0,-1 0 0,1 0 0,0 1 0,-1-1 0,1 1 0,-1-1 0,1 0 0,-1 1 0,1-1-1,-1 1 1,1-1 0,-1 1 0,0-1 0,1 1 0,-1 0 0,0-1 0,1 1 0,-1 0 0,0-1 0,0 1 0,1 0 0,-1 0 0,0 0 0,0-1 0,0 1 0,1 0 0,-1 0 0,0 0 0,0 1 0,1-1 0,-1 0 0,0 0 0,0 0 0,1 0 0,-1 1 0,-1 0-1,-2 0-7,-1 0 0,1 0 0,0 0-1,0 1 1,0 0 0,0 0-1,0 0 1,1 0 0,-1 1-1,1 0 1,-1-1 0,1 1-1,0 0 1,0 1 0,0-1-1,1 0 1,-4 6 0,2-3 44,1-1 1,0 1-1,0 0 1,0 0-1,1 0 1,0 1-1,0-1 1,0 0-1,1 1 1,-1 12-1,2-18-31,0 0-1,0 0 1,0 0-1,1 0 1,-1 0-1,0 0 1,0 0 0,1 0-1,-1 0 1,1 0-1,-1 0 1,1 0-1,-1 0 1,1 0-1,0 0 1,-1 0 0,1 0-1,0-1 1,0 1-1,0 0 1,-1-1-1,1 1 1,0 0-1,0-1 1,2 1-1,33 6 172,-26-8-156,0 1-1,-1-1 0,1-1 0,-1 0 0,16-5 0,36-25-1985,-58 29 1183,1 0 1,0 0-1,-1 0 0,0 0 0,0 0 0,0-1 1,4-5-1,0-8-6463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5:04.536"/>
    </inkml:context>
    <inkml:brush xml:id="br0">
      <inkml:brushProperty name="width" value="0.025" units="cm"/>
      <inkml:brushProperty name="height" value="0.025" units="cm"/>
    </inkml:brush>
  </inkml:definitions>
  <inkml:trace contextRef="#ctx0" brushRef="#br0">24 73 4356,'-23'12'2745,"23"-12"-2697,0 0 0,0 0 0,0 0 0,0 0 0,0 0 0,0 0 0,0 0 0,0 0 0,1 0-1,-1 0 1,0 0 0,0 0 0,0 0 0,0 0 0,0 0 0,0 0 0,0 0 0,0 0 0,1 0 0,-1 0 0,0 1 0,0-1 0,0 0 0,0 0 0,0 0 0,0 0 0,0 0 0,0 0 0,0 0 0,0 0 0,0 0 0,1 0 0,-1 1 0,0-1 0,0 0 0,0 0 0,0 0 0,0 0 0,0 0 0,0 0 0,0 0 0,0 0 0,0 1 0,0-1 0,0 0 0,0 0 0,0 0 0,0 0 0,0 0-1,0 0 1,0 0 0,0 0 0,0 1 0,-1-1 0,1 0 0,0 0 0,0 0 0,0 0 0,0 0 0,0 0 0,0 0 0,0 0 0,0 1 0,43-5 4062,-21 1-4506,93-2 704,193 17-1,-87 0-137,861-36 1218,-630-4-1283,96-5 14,826 17-34,-631 48 60,-61 0-1,984-35 192,-1218-11-69,-448 15-269,0-1 0,0 0 1,-1 0-1,1 0 0,0 0 0,0 0 0,0 0 0,-1 1 1,1-1-1,0 0 0,0 0 0,0 0 0,0 1 0,-1-1 1,1 0-1,0 0 0,0 0 0,0 1 0,0-1 0,0 0 1,0 0-1,0 1 0,-1-1 0,1 0 0,0 0 0,0 1 1,0-1-1,0 0 0,0 0 0,0 1 0,0-1 0,0 0 1,1 0-1,-1 1 0,0-1 0,0 0 0,0 0 0,0 1 1,0-1-1,0 0 0,0 0 0,0 0 0,1 1 0,-1-1 1,0 0-1,0 0 0,0 0 0,1 0 0,-1 1 0,0-1 1,0 0-1,0 0 0,1 0 0,-1 0 0,0 0 1,0 0-1,1 1 0,-1-1 0,0 0 0,0 0 0,1 0 1,-1 0-1,0 0 0,0 0 0,1 0 0,-17 12-325,-8-2-4387,15-10-368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5:09.288"/>
    </inkml:context>
    <inkml:brush xml:id="br0">
      <inkml:brushProperty name="width" value="0.025" units="cm"/>
      <inkml:brushProperty name="height" value="0.025" units="cm"/>
    </inkml:brush>
  </inkml:definitions>
  <inkml:trace contextRef="#ctx0" brushRef="#br0">20 0 9801,'0'0'6679,"-3"13"-6183,-6 62 905,1 101 1,8-59-1100,0-68-8542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5:09.652"/>
    </inkml:context>
    <inkml:brush xml:id="br0">
      <inkml:brushProperty name="width" value="0.025" units="cm"/>
      <inkml:brushProperty name="height" value="0.025" units="cm"/>
    </inkml:brush>
  </inkml:definitions>
  <inkml:trace contextRef="#ctx0" brushRef="#br0">47 73 5157,'0'0'9524,"-7"2"-9145,4-2-362,1 1 1,0 0 0,-1-1-1,1 1 1,0 0 0,0 0-1,0 1 1,0-1 0,0 0-1,0 1 1,-3 2 0,3-1-10,1 0-1,0-1 1,-1 1 0,1 0-1,0 0 1,1 0 0,-1-1 0,0 1-1,1 0 1,0 0 0,-1 0-1,1 0 1,1 4 0,-2 22 79,2-1 0,1 1 0,1-1 1,1 1-1,2-1 0,1-1 0,1 1 0,12 26 1,-20-52-35,1-1 1,-1 1 0,1 0-1,0-1 1,-1 1 0,1-1-1,0 1 1,0-1 0,0 1-1,0-1 1,0 0 0,1 0-1,-1 1 1,0-1 0,1 0 0,-1 0-1,0 0 1,1 0 0,-1 0-1,1-1 1,0 1 0,-1 0-1,1-1 1,0 1 0,-1-1-1,1 0 1,0 1 0,-1-1-1,1 0 1,0 0 0,0 0-1,-1 0 1,1 0 0,0-1 0,-1 1-1,1 0 1,0-1 0,-1 1-1,1-1 1,0 0 0,-1 0-1,1 1 1,-1-1 0,1 0-1,-1 0 1,0 0 0,1-1-1,-1 1 1,0 0 0,0 0-1,2-3 1,9-10 298,-1 0-1,0 0 1,-1-1-1,8-16 0,-11 19-271,4-6 50,44-75-29,44-101-1,-91 180-1486,4 8-3597,-6 5 446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5:22.084"/>
    </inkml:context>
    <inkml:brush xml:id="br0">
      <inkml:brushProperty name="width" value="0.025" units="cm"/>
      <inkml:brushProperty name="height" value="0.025" units="cm"/>
    </inkml:brush>
  </inkml:definitions>
  <inkml:trace contextRef="#ctx0" brushRef="#br0">33 22 2883,'0'0'2439,"-5"0"-2134,3 0-290,1 0-17,0-1 1,0 1-1,0 0 0,1 0 1,-1 0-1,0-1 0,0 1 0,0 0 1,1 0-1,-1 0 0,0 0 1,0 0-1,0 1 0,0-1 0,1 0 1,-1 0-1,0 0 0,0 1 1,1-1-1,-1 1 0,0-1 0,0 0 1,1 1-1,-1-1 0,1 1 1,-1-1-1,0 1 0,1 0 0,-1-1 1,1 1-1,-1-1 0,1 1 1,-1 1-1,1-2-126,0 0 238,1 0 1,-1 1-1,1-1 1,-1 0-1,1 0 1,-1 1-1,1-1 1,-1 0-1,1 1 1,-1-1-1,1 0 1,-1 1-1,1-1 1,-1 0-1,0 1 1,1-1-1,-1 1 1,0-1-1,1 1 1,-1-1-1,0 1 1,0-1-1,0 1 1,1 0-1,-1-1 1,0 1-1,0-1 1,0 1-1,0-1 1,0 1 0,0-1-1,0 1 1,0 0-1,0-1 1,0 1-1,0-1 1,0 1-1,-1 0 1,1 8 1654,52-8 2612,-51-1-4184,42 6 746,-29-3-886,-1-1-1,1-1 1,0 0 0,-1-1-1,1-1 1,-1 0 0,1-1-1,24-6 1,-23 5 5,-1 0-1,1 1 1,0 0-1,0 1 1,-1 1-1,1 0 1,25 4-1,5 7-2,0-3 0,1-1-1,67 1 1,-86-8-32,1-1-1,-1-2 1,0 0-1,-1-2 1,1-1-1,-1-1 1,0-2 0,28-12-1,-39 15-28,1 0 0,0 1 0,0 1 0,0 0 0,1 1 0,-1 1 0,30 0 0,-19 4-6,0 0 0,0 2 0,52 14 0,-11-2 37,0-3 1,137 8-1,145-20-37,-171-3-89,-70 1 100,437 19-68,108 0 101,-440-20-26,747-26-12,244 1-122,-893 49 128,-39 0 0,18-1-221,-84-4 95,163-5 124,-163-7-28,199 4 199,-232-7-8148,-135-2 3228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5:46.945"/>
    </inkml:context>
    <inkml:brush xml:id="br0">
      <inkml:brushProperty name="width" value="0.025" units="cm"/>
      <inkml:brushProperty name="height" value="0.025" units="cm"/>
    </inkml:brush>
  </inkml:definitions>
  <inkml:trace contextRef="#ctx0" brushRef="#br0">73 35 4036,'-17'3'-127,"-39"5"7300,195-3-1093,2-1-5769,327-20-157,70-18-106,-530 36-214,-17 3 97,-20 5 107,-86 9-10,0-4 0,-153-1 0,122-8 192,54-2 46,-230 10 883,386-17-1111,66-12 0,-21 2-184,169-9-658,131-14-415,-576 32 2111,5 10-848,1 7 1,-252 54-1,348-52-4320,54-15-1505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22"/>
    </inkml:context>
    <inkml:brush xml:id="br0">
      <inkml:brushProperty name="width" value="0.025" units="cm"/>
      <inkml:brushProperty name="height" value="0.025" units="cm"/>
    </inkml:brush>
  </inkml:definitions>
  <inkml:trace contextRef="#ctx0" brushRef="#br0">1 385 6342,'0'0'11120,"5"-10"-10346,2-1-669,0 0 0,0 1 0,1 0 1,1 0-1,-1 1 0,2 0 0,-1 0 0,1 1 0,12-8 1,368-238 203,-389 254-354,12-11-31,-10 6-1766,-7 4-4186,-12 1 1981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22.348"/>
    </inkml:context>
    <inkml:brush xml:id="br0">
      <inkml:brushProperty name="width" value="0.025" units="cm"/>
      <inkml:brushProperty name="height" value="0.025" units="cm"/>
    </inkml:brush>
  </inkml:definitions>
  <inkml:trace contextRef="#ctx0" brushRef="#br0">267 0 4324,'-12'6'6481,"-5"2"-5903,1 0 0,0 1 0,1 1-1,0 1 1,0 0 0,1 1 0,1 1 0,0 0 0,1 1 0,0 0 0,-17 28-1,17-19-530,2 1-1,0 1 0,2 0 1,1 0-1,1 0 0,1 1 0,1 0 1,-1 41-1,5-67-51,0 1-1,0 0 1,0 0 0,0-1 0,0 1 0,1 0-1,-1-1 1,0 1 0,0 0 0,1 0-1,-1-1 1,1 1 0,-1-1 0,0 1 0,1 0-1,-1-1 1,1 1 0,-1-1 0,1 1 0,-1-1-1,1 1 1,0-1 0,-1 0 0,1 1-1,0-1 1,-1 0 0,2 1 0,26 3-26,27-13 128,18-13 27,90-39 0,-37 12-68,49-12-3793,-96 35-1649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38.091"/>
    </inkml:context>
    <inkml:brush xml:id="br0">
      <inkml:brushProperty name="width" value="0.025" units="cm"/>
      <inkml:brushProperty name="height" value="0.025" units="cm"/>
    </inkml:brush>
  </inkml:definitions>
  <inkml:trace contextRef="#ctx0" brushRef="#br0">1 97 3075,'0'0'8189,"9"-7"-7746,0 2-382,-1 0-1,1 0 1,0 1 0,0 0-1,0 1 1,1 0 0,-1 0-1,1 1 1,0 1 0,11-2-1,227-27 2658,-184 25-2371,251-10 966,-34 18-909,216-3 1060,303-5 426,-428 8-1778,282 14-45,-394-7-64,518 47-4,-766-56 2,54 7-60,-65-7 4,-1-1-1,0 0 1,0 0 0,0 0 0,0 0-1,0 0 1,0 0 0,0 0 0,1 1-1,-1-1 1,0 0 0,0 0 0,0 0-1,0 0 1,0 0 0,0 1 0,0-1-1,0 0 1,0 0 0,0 0 0,0 0-1,0 0 1,0 1 0,0-1 0,0 0-1,0 0 1,0 0 0,0 0 0,0 0-1,0 1 1,0-1 0,0 0 0,0 0-1,0 0 1,0 0 0,-1 0 0,1 1-1,0-1 1,0 0 0,0 0 0,0 0-1,0 0 1,0 0 0,0 0 0,-1 0-1,1 0 1,0 1 0,0-1-1,0 0 1,0 0 0,0 0 0,-1 0-1,1 0 1,0 0 0,0 0 0,0 0-1,0 0 1,0 0 0,-1 0 0,1 0-1,0 0 1,0 0 0,0 0 0,-13 5-5479,4-5-167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43.508"/>
    </inkml:context>
    <inkml:brush xml:id="br0">
      <inkml:brushProperty name="width" value="0.025" units="cm"/>
      <inkml:brushProperty name="height" value="0.025" units="cm"/>
    </inkml:brush>
  </inkml:definitions>
  <inkml:trace contextRef="#ctx0" brushRef="#br0">1 56 4548,'0'0'8600,"8"-6"-8060,-1 0-465,1 1 1,0-1-1,0 2 1,0-1-1,1 1 1,-1 0 0,1 1-1,0 0 1,0 0-1,1 1 1,-1 1-1,17-2 1,610 17 1276,-373-2-1225,-123-9-34,262-26 0,-385 19 101,-34 2 261,-50 2 480,52 0-821,-751 6-50,609 4-104,139-7 32,-1 0 0,1 1 0,-1 1 0,1 1 0,1 0 0,-21 12 0,37-18-6,0 0-1,1 0 1,-1 0 0,0 0-1,1 1 1,-1-1 0,1 0-1,-1 1 1,0-1 0,1 0-1,-1 1 1,1-1 0,-1 1-1,1-1 1,-1 1 0,1-1-1,-1 1 1,1-1 0,0 1-1,-1-1 1,1 1 0,0-1-1,-1 1 1,1 0 0,0-1-1,0 1 1,0 0 0,-1-1-1,1 1 1,0 0 0,0-1-1,0 2 1,20 6-600,36-4 100,415-16-428,-159-18-3369,-293 28 3699,-5 1-311,0-1 0,0-1 0,16-5 1,-16 0-3263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5:54.818"/>
    </inkml:context>
    <inkml:brush xml:id="br0">
      <inkml:brushProperty name="width" value="0.025" units="cm"/>
      <inkml:brushProperty name="height" value="0.025" units="cm"/>
    </inkml:brush>
  </inkml:definitions>
  <inkml:trace contextRef="#ctx0" brushRef="#br0">1 99 2434,'0'0'9994,"0"-5"-9492,0 5-479,0-1 1,0 0 0,0 0 0,0 1 0,0-1 0,0 0 0,0 0 0,0 1-1,0-1 1,1 0 0,-1 1 0,0-1 0,1 0 0,-1 1 0,0-1 0,1 0-1,-1 1 1,1-1 0,-1 0 0,1 1 0,-1-1 0,1 1 0,-1-1 0,1 1-1,-1-1 1,1 1 0,0 0 0,-1-1 0,1 1 0,0 0 0,-1-1 0,1 1 0,1 0-1,34 1 548,82 7 606,0-5-1,191-20 1,30 0-842,372-11 1373,-463 17-1578,-61 5-62,0-1 826,305 26 0,178 16-338,135-29-520,-770-7-46,412-11 138,-378 12-82,-42 1 1,0-2 0,32-4 0,-20-13-3649,-35 17 2784,15-11-5006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9.462"/>
    </inkml:context>
    <inkml:brush xml:id="br0">
      <inkml:brushProperty name="width" value="0.025" units="cm"/>
      <inkml:brushProperty name="height" value="0.025" units="cm"/>
    </inkml:brush>
  </inkml:definitions>
  <inkml:trace contextRef="#ctx0" brushRef="#br0">2 87 8968,'0'0'3903,"1"-9"-684,-2-3-2230,0 8-518,1 0 0,0 0 0,0-1 0,0 1-1,0 0 1,1-1 0,2-7 0,2 11 1819,4 11-1676,4 12-197,94 218 966,-106-238-1373,0 0-1,-1 0 1,1 0 0,0 0 0,0-1 0,0 1 0,0 0 0,1-1 0,-1 1 0,0-1 0,1 1 0,-1-1 0,1 1 0,-1-1 0,1 0 0,0 0 0,-1 0 0,1 0 0,0 0 0,0 0 0,3 1 0,-3-2 22,0-1 0,0 1 0,0 0 0,0 0 0,0-1 0,-1 1 0,1-1 0,0 0 0,0 1 0,0-1 0,0 0 0,-1 0 0,1 0 0,0-1 0,-1 1 0,1 0 0,1-3 0,7-6 137,-1-1-1,-1 0 1,0 0 0,12-23-1,-1-2 185,-2-1-1,-2 0 0,-1-1 1,12-48-1,-38 103-13020,6-6 5419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5:56.606"/>
    </inkml:context>
    <inkml:brush xml:id="br0">
      <inkml:brushProperty name="width" value="0.025" units="cm"/>
      <inkml:brushProperty name="height" value="0.025" units="cm"/>
    </inkml:brush>
  </inkml:definitions>
  <inkml:trace contextRef="#ctx0" brushRef="#br0">156 150 8264,'-11'1'325,"-129"11"567,139-12-899,1 0 0,0 0 0,0 0 0,-1 0 0,1 0 0,0 0 0,0 0 0,0 0 1,0 0-1,-1 1 0,1-1 0,0 0 0,0 0 0,0 0 0,0 0 0,0 0 0,-1 1 0,1-1 0,0 0 0,0 0 0,0 0 0,0 1 0,0-1 0,0 0 0,0 0 0,0 0 1,0 1-1,0-1 0,0 0 0,0 0 0,0 0 0,0 1 0,0-1 0,0 0 0,0 0 0,0 1 0,0-1 0,0 0 0,0 0 0,0 0 0,0 1 0,0-1 0,0 0 1,0 0-1,0 0 0,1 0 0,-1 1 0,0-1 0,0 0 0,0 0 0,0 0 0,0 0 0,1 0 0,-1 1 0,0-1 0,0 0 0,0 0 0,1 0 0,-1 0 0,0 0 1,1 0-1,12 10-76,26-3 254,0-3-1,-1 0 0,1-3 1,51-4-1,-6 1-87,1592-26 3728,661-6-3148,-65 3-995,-1059-43 1411,-1107 59-4581,-65 4 336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25.202"/>
    </inkml:context>
    <inkml:brush xml:id="br0">
      <inkml:brushProperty name="width" value="0.025" units="cm"/>
      <inkml:brushProperty name="height" value="0.025" units="cm"/>
    </inkml:brush>
  </inkml:definitions>
  <inkml:trace contextRef="#ctx0" brushRef="#br0">79 66 1666,'0'0'10714,"2"-8"-6694,-1 0-3263,4-17 494,-4 1 3435,-1 24-4019,0 31-213,-2 11 541,-2 0 0,-11 48 1,7-48-714,2 0 0,-2 49 1,10-50-280,-1-26-145,0-1 1,-1 0-1,-1 0 1,-3 23-1,4-37 0,-1 0-1,1 1 1,0-1-1,0 0 1,-1 1-1,1-1 0,0 0 1,-1 1-1,1-1 1,0 0-1,-1 0 1,1 0-1,0 1 1,-1-1-1,1 0 1,-1 0-1,1 0 1,0 0-1,-1 0 0,1 0 1,-1 0-1,1 0 1,0 0-1,-1 0 1,1 0-1,-1 0 1,1 0-1,0 0 1,-1 0-1,1 0 1,-1 0-1,1 0 1,0-1-1,-1 1 0,1 0 1,0 0-1,-1 0 1,1-1-1,0 1 1,-1 0-1,1 0 1,0-1-1,-1 1 1,1-1-1,-17-13-5524,7 1 783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25.567"/>
    </inkml:context>
    <inkml:brush xml:id="br0">
      <inkml:brushProperty name="width" value="0.025" units="cm"/>
      <inkml:brushProperty name="height" value="0.025" units="cm"/>
    </inkml:brush>
  </inkml:definitions>
  <inkml:trace contextRef="#ctx0" brushRef="#br0">29 0 9513,'0'0'10527,"-4"8"-9342,0 0-959,0 0 0,1 0 0,0 0 0,1 0 0,0 1 0,0-1 0,-1 16 0,2 3 79,2 45 1,-1-67-274,11 102 191,-9-97-33,0 0 0,0 0 0,1 0-1,0-1 1,1 1 0,0-1 0,0 0 0,8 10 0,-12-18-138,1 0 0,0 0 0,0 0 0,0 0 0,0 0 0,0 0 0,0-1 0,0 1 0,1-1 0,-1 1-1,0-1 1,0 1 0,0-1 0,1 1 0,-1-1 0,0 0 0,0 0 0,1 0 0,-1 1 0,0-1 0,0-1 0,1 1 0,-1 0 0,0 0 0,0 0-1,1-1 1,-1 1 0,0 0 0,0-1 0,0 1 0,1-1 0,-1 0 0,0 1 0,0-1 0,0 0 0,0 0 0,1-1 0,39-38 1251,-37 35-1179,117-155 1109,-30 36-753,-90 123-497,0-1-1,1 1 0,-1 0 0,0-1 0,0 1 1,1 0-1,-1 0 0,1 0 0,-1 0 0,1 0 1,-1 0-1,1 0 0,0 1 0,-1-1 0,1 1 1,0-1-1,-1 1 0,1-1 0,0 1 0,0 0 1,0 0-1,-1 0 0,4 0 0,8 0-3703,3-4-4927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27.825"/>
    </inkml:context>
    <inkml:brush xml:id="br0">
      <inkml:brushProperty name="width" value="0.025" units="cm"/>
      <inkml:brushProperty name="height" value="0.025" units="cm"/>
    </inkml:brush>
  </inkml:definitions>
  <inkml:trace contextRef="#ctx0" brushRef="#br0">8619 498 8008,'0'0'4169,"-8"-2"-2504,-32-7-1619,-65-4-1,-646 8 957,406 8-93,-472-47-552,4-60 397,-259-40-378,398 57-315,-252 8 4,-4 65-92,687 20 61,-359 55 0,434-31 29,1 7-1,-314 115 1,429-133-58,0 3-1,2 2 1,0 3-1,2 1 1,1 3 0,-51 44-1,90-69 1,1 1-1,0 1 1,1-1 0,-1 1-1,2 0 1,-1 1 0,1-1-1,0 1 1,1 0 0,0 0-1,0 1 1,1-1 0,0 1-1,-1 12 1,3-14-14,1 0 1,0 0-1,0 0 0,1 0 1,0 0-1,0 0 1,1 0-1,0 0 0,0 0 1,1-1-1,0 1 0,0-1 1,1 1-1,0-1 1,0-1-1,1 1 0,10 11 1,9 7 54,1-2 1,1-1 0,1-1-1,1-1 1,1-1-1,1-2 1,0 0 0,56 20-1,-4-9 21,1-2-1,110 18 1,544 53 63,7-50 107,-717-46-220,2029 43 923,-973-103-553,-499 15-267,1426 6 0,-1894 38-117,-49 0-6,0-4 0,-1-2 0,94-21 0,-127 19 181,0-2 1,0-1 0,-1-2-1,-1-1 1,0-1 0,-1-2 0,0 0-1,38-33 1,-37 25-135,-1-1 0,-2-2 0,41-50 0,-62 69-40,0 0 1,-1 0 0,0 0 0,-1 0 0,0-1-1,-1 0 1,0 0 0,0 0 0,-1-1 0,0 1-1,-1-1 1,0 0 0,-1 0 0,0 0 0,-1 1-1,0-1 1,-1 0 0,-2-15 0,0 18 2,-1-1 0,1 1 1,-1 0-1,-1 0 0,0 0 1,0 1-1,0 0 0,-1 0 0,0 0 1,-1 0-1,1 1 0,-1 0 1,0 0-1,-1 1 0,-10-6 0,-6-3 27,-1 1 0,0 2-1,-48-16 1,23 13-32,0 3 1,0 2 0,-83-4-1,-154 16-1897,135 14-998,-8 7-2766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49.982"/>
    </inkml:context>
    <inkml:brush xml:id="br0">
      <inkml:brushProperty name="width" value="0.025" units="cm"/>
      <inkml:brushProperty name="height" value="0.025" units="cm"/>
    </inkml:brush>
  </inkml:definitions>
  <inkml:trace contextRef="#ctx0" brushRef="#br0">386 1 2434,'-134'6'886,"-14"1"1171,50-5 2095,98-2-4136,-1 0 0,1 1 0,0-1 1,-1 0-1,1 1 0,-1-1 0,1 0 0,0 1 0,-1-1 1,1 1-1,0-1 0,0 1 0,-1-1 0,1 1 0,0-1 0,0 1 1,0-1-1,0 1 0,-1-1 0,1 1 0,0 0 0,0-1 0,0 1 1,0-1-1,0 1 0,0-1 0,1 1 0,-1-1 0,0 1 1,0-1-1,0 1 0,0-1 0,1 1 0,-1-1 0,0 1 0,0-1 1,1 1-1,-1-1 0,0 1 0,1-1 0,0 1 0,11 23 198,-5-16-195,1-1 0,-1 0 0,1 0 0,0-1 1,1 0-1,0 0 0,0-1 0,0 0 1,0-1-1,1 0 0,17 5 0,12 2 100,66 8 0,-76-15-54,788 70-761,6-66 1357,-611-8-28,68 0 318,468-2-850,-658 1-265,-1-3 1,137-25-1,-224 29 130,0 0 1,0 0-1,0-1 0,1 1 1,-1-1-1,0 0 0,0 1 1,0-1-1,0 0 0,-1 0 1,1 0-1,0-1 0,0 1 1,-1 0-1,1-1 0,0 1 1,-1-1-1,2-2 1,-3 4 14,0-1 1,0 1 0,0-1-1,0 1 1,0-1 0,0 1-1,0-1 1,0 1 0,0-1 0,0 1-1,0 0 1,-1-1 0,1 1-1,0-1 1,0 1 0,-1-1 0,1 1-1,0 0 1,0-1 0,-1 1-1,1 0 1,0-1 0,-1 1 0,1 0-1,-1-1 1,1 1 0,-1 0-1,-26-11-121,-56-3-204,-1 4 1,-144 0-1,129 8 227,80 1 117,-1520-20-5,1353 28-77,1 8 0,-203 44 0,377-56 3,11 1 32,27 1 23,47 1 62,974-1 131,-654-7-135,501-2-341,1255 4-811,-830 38 1308,-854-22-220,-393-13-8,42 2-175,124-12-1,-233 7 238,29-4-7,-34 4-1,0 0-1,0 0 0,0-1 0,0 1 0,0 0 1,0 0-1,0 0 0,0-1 0,-1 1 1,1-1-1,0 1 0,0 0 0,0-1 1,0 0-1,0 1 0,0-1 0,-1 1 0,1-1 1,0 0-1,-1 0 0,1 1 0,0-1 1,-1 0-1,1-1 0,-4 0-17,-1 1-1,1-1 0,-1 1 1,1 0-1,-1 0 1,0 0-1,0 0 0,1 1 1,-1 0-1,0 0 1,-7 0-1,6 0-105,-667-30-2696,-337 15 4218,70 1-264,-928 34-1065,71 20-159,1087-32 469,324-7 721,561-15-711,2289-44 274,-1915 48-664,3578-46-661,-3855 52 472,483-16 818,-755 20-717,-2 0 51,1 0 0,0 0 0,0 0 0,0 0 0,0 0 0,0-1 0,0 1 0,0 0 0,0 0 0,0 0 0,0 0 0,0 0 0,0 0 0,0 0 0,0-1 0,0 1 0,0 0 0,0 0 0,0 0 0,0 0 0,0 0 0,0 0 0,0 0 0,0-1 0,0 1 0,0 0 0,0 0 0,0 0 0,1 0 0,-1 0 0,0 0 0,0 0 0,0 0 0,0 0 0,0-1 0,0 1 0,0 0 0,0 0 0,0 0 0,1 0 0,-1 0 0,0 0 0,0 0 0,0 0 0,0 0 0,0 0 0,0 0 0,0 0 0,1 0 0,-1 0 0,0 0 0,0 0 0,0 0 0,0 0 0,0 0 0,0 0 0,0 0 0,1 0 0,-1 0 0,0 0 0,0 0 0,0 0 0,0 0 0,0 0 0,0 1 0,0-1 0,1 0 0,-12-6-2082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4:32.884"/>
    </inkml:context>
    <inkml:brush xml:id="br0">
      <inkml:brushProperty name="width" value="0.025" units="cm"/>
      <inkml:brushProperty name="height" value="0.025" units="cm"/>
    </inkml:brush>
  </inkml:definitions>
  <inkml:trace contextRef="#ctx0" brushRef="#br0">51 37 4100,'0'0'4810,"-9"1"-3582,-1 1-1724,-19 4 2978,26-7-858,20-5-547,21-5-723,1 3-1,0 1 1,0 1 0,0 3 0,79 2 0,-27 1-11,830-3 453,-854 4-759,443 29 156,-115-3 735,907-22-795,-870-19-142,284 2 34,-511 29 728,-57-4-1607,-48-9-3700,-95-4-1473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4:35.616"/>
    </inkml:context>
    <inkml:brush xml:id="br0">
      <inkml:brushProperty name="width" value="0.025" units="cm"/>
      <inkml:brushProperty name="height" value="0.025" units="cm"/>
    </inkml:brush>
  </inkml:definitions>
  <inkml:trace contextRef="#ctx0" brushRef="#br0">0 23 5317,'0'0'5467,"11"0"-4966,20-1 484,54-10 0,-31 5-226,-1 2-1,89 5 1,-82 1-755,382 44 1236,-68-1-420,403-18 393,23 1-1080,-86-14 155,1-33-245,107-1-17,217-3 215,-319 4-209,-165 22 720,-536-2-447,-5 0-1875,-4 0-6000,-5-1-619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6:55.957"/>
    </inkml:context>
    <inkml:brush xml:id="br0">
      <inkml:brushProperty name="width" value="0.025" units="cm"/>
      <inkml:brushProperty name="height" value="0.025" units="cm"/>
    </inkml:brush>
  </inkml:definitions>
  <inkml:trace contextRef="#ctx0" brushRef="#br0">7053 358 3491,'-11'-3'5307,"-92"-24"-3945,44 10-1310,0 3 0,-1 2-1,-86-6 1,-159 15-498,-350-21 1693,244-18-1294,-499-61-520,32 25 1080,-4 62-311,618 24-126,-322 53 0,-252 93 263,712-126-202,-126 45-1,199-54-121,2 2 0,0 2 0,1 3 0,-90 62-1,123-76-4,1 2 0,1-1-1,0 2 1,1 0-1,-23 33 1,30-38-10,1 0 1,0 1 0,1 0-1,0 0 1,1 0-1,1 0 1,-1 1-1,2 0 1,0 0-1,0 0 1,0 18 0,2-19-6,0 1 0,0-1 0,2 1 0,-1-1 1,1 0-1,1 0 0,0 0 0,1 0 1,0 0-1,0 0 0,1-1 0,1 0 0,-1 0 1,2-1-1,-1 1 0,1-1 0,1-1 1,14 15-1,3-3 1,0-1 0,1-1 1,1-1-1,1-1 0,0-2 0,1-1 1,1-1-1,35 10 0,257 48-425,-287-64 353,914 108 104,6-71 130,2040-9-99,-2266-69-91,-2-42 30,-701 74 4,327-42 270,518-135 1,-812 165-251,164-51 12,-181 51-20,-1-1 0,-1-3 0,43-25 0,-79 41 73,0 1 0,0-1 0,0 0 0,0 0 0,-1-1-1,1 1 1,-1-1 0,0 1 0,0-1 0,0 0 0,0 0 0,-1 0 0,0-1 0,0 1 0,0-1 0,0 1 0,-1-1 0,1 0 0,-1 1 0,-1-1 0,1 0 0,0 0 0,-1 0 0,0 1 0,0-1 0,-1 0-1,0 0 1,1 0 0,-1 1 0,-3-7 0,0 0 34,0 1 1,0-1-1,-2 1 0,1 1 0,-1-1 0,-1 1 0,1 0 1,-2 0-1,1 1 0,-1 0 0,0 0 0,-12-7 0,-16-9-92,-1 2 0,-2 1-1,0 3 1,-1 1-1,0 1 1,-1 3 0,-60-12-1,-308-32-753,-231 18-448,-294-37-3638,793 51 2254,11-6-2782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7:02.011"/>
    </inkml:context>
    <inkml:brush xml:id="br0">
      <inkml:brushProperty name="width" value="0.025" units="cm"/>
      <inkml:brushProperty name="height" value="0.025" units="cm"/>
    </inkml:brush>
  </inkml:definitions>
  <inkml:trace contextRef="#ctx0" brushRef="#br0">621 1080 2626,'0'0'2387,"9"1"-1554,2 0-641,-1-1 1,1 0 0,-1-1 0,1 0-1,0 0 1,-1-1 0,0-1 0,11-3 0,10-5 58,-1 2 1,2 1 0,-1 1 0,1 2 0,0 1 0,0 2 0,0 0 0,1 3-1,-1 0 1,56 11 0,-72-8-208,0 1-1,0 1 1,-1 0-1,1 0 1,-1 2 0,25 16-1,11 6-6,-26-21-14,-1-1-1,2-1 1,-1-1 0,1-1 0,0-1-1,42 1 1,-39-3-17,80 2 83,0-5 0,114-16-1,-13 1-1,168-27-17,-236 22-73,187-3 0,-246 19 142,-1-3 0,131-29 0,82-11 79,-135 32-127,148-6 149,-90 36-181,-103-4-59,281-5 56,-236-6-80,238-12 42,-76 1-4,488-19-56,-285 7 20,-263 33 8,-165-3-170,279-3-351,-211-4 531,-136 0 12,0-1 0,0-2 0,45-11 0,-56 11-3,0-2-1,0 0 1,0-1-1,-1-1 1,0 0-1,25-18 1,-33 19-5,0-1 0,0 0 0,-1 0 0,0-1 0,0 0 0,-1-1 0,11-18 0,-15 22 0,1-1 0,-1 0 0,-1 0 0,1 0 0,-1-1 0,0 1 0,-1 0 0,0-1 0,0 1 0,0-1 0,-1 0 0,0 1 0,-2-10 0,1 14 0,0 0 0,0 0 0,-1 0 0,1 0 0,-1 0 0,1 0 0,-1 1 0,0-1 0,0 0 0,-1 1 0,1 0 0,0-1 0,-1 1 0,1 0 0,-1 0 0,0 0 0,-4-1 0,-58-27 0,48 24 0,-60-23 0,-2 4 0,0 4 0,-110-16 0,-248-9 0,408 44 0,-297-23-23,-444-42-157,-555-99-364,111 108 568,706 48-11,-1343-16-8,1701 31-10,1 5 0,-213 43-1,291-37 4,0 3 0,1 3 0,2 3 0,0 3 0,2 3 0,1 3 0,-64 45 0,107-64-13,2 2-1,0 0 0,1 0 0,0 2 0,-21 29 1,34-41 9,1 0 1,0 1 0,0-1 0,1 1 0,-1 0 0,2 0 0,-1 1-1,2-1 1,-1 1 0,1 0 0,0 0 0,1 0 0,0 0 0,0 0-1,1 0 1,0 0 0,0 0 0,1 0 0,3 11 0,-1-13 11,0-1 0,0 1-1,1-1 1,0 0 0,0 0 0,0-1 0,1 1 0,0-1 0,0 0 0,0 0 0,7 4-1,6 5 48,1 0 0,22 10 0,-5-6-30,1-2 0,0-1 0,1-3 0,62 14 0,161 15 76,280 1-137,3-30-47,-230-8 32,1871 3-1880,-2025-11-111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7:31.161"/>
    </inkml:context>
    <inkml:brush xml:id="br0">
      <inkml:brushProperty name="width" value="0.025" units="cm"/>
      <inkml:brushProperty name="height" value="0.025" units="cm"/>
    </inkml:brush>
  </inkml:definitions>
  <inkml:trace contextRef="#ctx0" brushRef="#br0">358 173 3523,'10'0'96,"369"5"5355,205 14-4629,579 11-422,658 16 1565,-757-61-1773,-804 13-229,-938-27 103,216 4-68,33 10-667,-1510-32 356,-8 92-323,1776-41 663,159-8-11,18-4-27,23-6-117,52-12 73,2 3 0,132-18-1,177 2-109,758 26-283,442 77 814,58 1 4,-1214-63-679,-430-2 304,53-4-23,-56 4 29,-1 0 0,0 0 1,0-1-1,1 1 0,-1-1 1,0 1-1,0-1 0,0 0 1,0 0-1,0 0 0,0 0 1,0 0-1,0 0 0,-1-1 1,1 1-1,0-1 0,-1 1 1,1-1-1,-1 1 0,3-4 1,-4 4-4,0 0 0,1 0 0,-1 0 0,0 0 0,0 0 0,0 0 0,-1 0 0,1 0 0,0 0 0,0 0 0,0 0 0,-1 0 0,1 0 0,-1 0 0,1 0 0,-1 0 0,1 0 0,-1 0 0,1 1 0,-1-1 0,0 0 0,1 0 0,-1 1 0,0-1 0,0 0 0,1 1 0,-1-1 0,0 1 1,0-1-1,0 1 0,-1-1 0,-33-14-168,33 15 162,-51-16-8,0 3 1,-98-11-1,-117 5 41,220 17-19,-896-6-117,314 34-3589,386-13-331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29:59.869"/>
    </inkml:context>
    <inkml:brush xml:id="br0">
      <inkml:brushProperty name="width" value="0.025" units="cm"/>
      <inkml:brushProperty name="height" value="0.025" units="cm"/>
    </inkml:brush>
  </inkml:definitions>
  <inkml:trace contextRef="#ctx0" brushRef="#br0">0 1 13677,'0'0'9705,"11"64"-9160,-6-28-161,0 2-320,1 3-32,-4-3 0,3-2-32,-5-2-64,4-6-577,-3-5-512,-1-11-576,0-8-1314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7:34.263"/>
    </inkml:context>
    <inkml:brush xml:id="br0">
      <inkml:brushProperty name="width" value="0.025" units="cm"/>
      <inkml:brushProperty name="height" value="0.025" units="cm"/>
    </inkml:brush>
  </inkml:definitions>
  <inkml:trace contextRef="#ctx0" brushRef="#br0">1 38 1473,'0'0'7004,"8"-6"-6838,-3 2-147,0 1 1,-1-1 0,1 1-1,1 1 1,-1-1-1,0 1 1,1-1-1,-1 1 1,1 1 0,0-1-1,-1 1 1,1 0-1,0 1 1,9-1-1,18 3-1,0 1-1,39 10 0,31 3 1,451-9 28,-295-11-7,394 26 83,-257-4 119,163 9 197,305 5-395,200-61 39,-802 19-74,-187 6-5,3 0-17,109 8-1,-159 8-443,-22-4-435,-20 0-586,-13-6-117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7:35.548"/>
    </inkml:context>
    <inkml:brush xml:id="br0">
      <inkml:brushProperty name="width" value="0.025" units="cm"/>
      <inkml:brushProperty name="height" value="0.025" units="cm"/>
    </inkml:brush>
  </inkml:definitions>
  <inkml:trace contextRef="#ctx0" brushRef="#br0">118 20 4484,'-24'1'130,"15"0"209,0-1 0,0 0 0,0 0-1,0-1 1,0 0 0,0-1 0,-17-4-1,21 0 691,17 2-876,18 2-187,734 13 114,417 39 470,-754-15-391,366 21 93,2066-15 215,-2657-41-459,1856-65 508,-1170 27 607,-729 31-1119,571-12-638,-666 18-743,-5-2-940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7:55.334"/>
    </inkml:context>
    <inkml:brush xml:id="br0">
      <inkml:brushProperty name="width" value="0.025" units="cm"/>
      <inkml:brushProperty name="height" value="0.025" units="cm"/>
    </inkml:brush>
  </inkml:definitions>
  <inkml:trace contextRef="#ctx0" brushRef="#br0">0 76 6150,'0'0'-769,"9"1"2184,73 6-191,310 19-89,76-17 302,73 0-626,665-43-587,145 9-130,-669 24-60,254 2-7,558-16 37,-1111-5-57,263-9 50,-586 27-55,-8-1-11,96 9 0,-137-4-204,-1 0 0,0 1 0,18 8 0,2 1-1145,-6-6-1824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7:58.681"/>
    </inkml:context>
    <inkml:brush xml:id="br0">
      <inkml:brushProperty name="width" value="0.025" units="cm"/>
      <inkml:brushProperty name="height" value="0.025" units="cm"/>
    </inkml:brush>
  </inkml:definitions>
  <inkml:trace contextRef="#ctx0" brushRef="#br0">0 101 3011,'11'0'288,"488"30"4677,689-18-4565,1131-35 917,-954 18-883,334-52 191,-1111 31-177,-329 14-441,291-7-1840,-549 19-152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8:38.052"/>
    </inkml:context>
    <inkml:brush xml:id="br0">
      <inkml:brushProperty name="width" value="0.025" units="cm"/>
      <inkml:brushProperty name="height" value="0.025" units="cm"/>
    </inkml:brush>
  </inkml:definitions>
  <inkml:trace contextRef="#ctx0" brushRef="#br0">1 249 929,'622'-69'881,"710"14"0,-551 45-403,-296 3-278,462-37 1955,93 0-1545,-505 28-1800,-503 15 1333,-191 3 1035,-101 4-1234,-341-2 120,650-4-3578,44-5 2569,31-2 1672,-56 6-620,7 0-96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8:39.008"/>
    </inkml:context>
    <inkml:brush xml:id="br0">
      <inkml:brushProperty name="width" value="0.025" units="cm"/>
      <inkml:brushProperty name="height" value="0.025" units="cm"/>
    </inkml:brush>
  </inkml:definitions>
  <inkml:trace contextRef="#ctx0" brushRef="#br0">0 386 2659,'23'-10'143,"0"1"1,0 1 0,1 1 0,0 1 0,1 1 0,29-2 0,8-3 183,428-48 1872,5 37-2316,-23 2-267,293-31 609,939-57 526,1 38-505,-192 76-2002,-1373 2 1670,-110-8-341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8:42.967"/>
    </inkml:context>
    <inkml:brush xml:id="br0">
      <inkml:brushProperty name="width" value="0.025" units="cm"/>
      <inkml:brushProperty name="height" value="0.025" units="cm"/>
    </inkml:brush>
  </inkml:definitions>
  <inkml:trace contextRef="#ctx0" brushRef="#br0">1 469 3171,'-1'-7'537,"1"-1"-1,0 1 1,1-1-1,0 1 1,0-1-1,1 1 1,0 0-1,4-11 1,-3 14-502,-1 0 0,1 0 0,0 1-1,0-1 1,0 1 0,0 0 0,0-1 0,1 2 0,0-1-1,0 0 1,-1 1 0,1-1 0,1 1 0,-1 0 0,6-1-1,22-8-2,1 2 0,66-9-1,-31 6 99,-11 5-45,1 2 1,-1 2-1,61 6 1,-13-1-39,44-2 356,778-34 1132,-88-18-681,-691 60-773,0 6-1,174 39 1,-145-21-50,135 1 17,-70-10 0,451 14 82,-307-27 1,713 2 72,-422-54-176,-4-31 21,-442 47-43,504-40-43,-159 18 12,-30 14 4,-292 23 39,-136-1-3,134-31 1,-142 21-24,173-12-1,-257 35-43,22-3-4442,-34-4-539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9:17.068"/>
    </inkml:context>
    <inkml:brush xml:id="br0">
      <inkml:brushProperty name="width" value="0.025" units="cm"/>
      <inkml:brushProperty name="height" value="0.025" units="cm"/>
    </inkml:brush>
  </inkml:definitions>
  <inkml:trace contextRef="#ctx0" brushRef="#br0">81 1 1954,'0'0'1356,"-8"0"-289,-64 1 1928,72 1-3053,0-1 43,0-1-1,0 1 1,0-1-1,-1 1 0,1 0 1,0-1-1,0 1 1,0-1-1,0 1 0,0-1 1,0 1-1,0-1 1,0 1-1,0-1 1,1 1-1,-1-1 0,0 1 1,0-1-1,0 1 1,1-1-1,-1 1 0,0-1 1,0 1-1,1-1 1,-1 1-1,0-1 0,1 0 1,-1 1-1,1-1 1,-1 0-1,0 1 0,1-1 1,-1 0-1,1 1 1,0-1-1,22 0 621,0 2-1,1 0 1,37 9-1,247 46 443,-186-38-993,0-4 0,170-3 0,-151-8-51,416-1 495,-461-4-457,529-35 117,-27-1 624,-107 22-659,324 1-91,-193 14 0,41 0-70,484 26 70,-413 9-3,-269-6-20,797-15 217,-848-16-143,-343 1 183,-1-3-1,71-13 0,-140 17-236,0 0-1,0 0 1,0-1 0,0 1 0,0 0 0,0 0-1,-1-1 1,1 1 0,0-1 0,0 1-1,0 0 1,-1-1 0,1 1 0,0-1 0,0 0-1,-1 1 1,1-1 0,-1 0 0,1 1 0,0-1-1,-1 0 1,0 0 0,1 1 0,-1-1-1,1 0 1,-1 0 0,0 0 0,1 1 0,-1-1-1,0 0 1,0 0 0,0 0 0,0 0 0,0 0-1,0 0 1,0 0 0,0 0 0,0 1 0,0-1-1,0 0 1,-1 0 0,1 0 0,-1-1-1,0-14-141,45 8-320,-35 5 406,-10 1 26,-25-3 54,-38 2 109,-88 6-43,77 1-41,0-3 0,-148-19 0,-90-15-329,184 24-208,355 13-2557,-64-4 1430,70 2 158,161 9 1206,-359-7-199,0 1-1,57 16 0,-65-12-1505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9:31.383"/>
    </inkml:context>
    <inkml:brush xml:id="br0">
      <inkml:brushProperty name="width" value="0.025" units="cm"/>
      <inkml:brushProperty name="height" value="0.025" units="cm"/>
    </inkml:brush>
  </inkml:definitions>
  <inkml:trace contextRef="#ctx0" brushRef="#br0">47 179 2883,'-3'-1'654,"1"0"-448,-1 0 0,1 1 0,0-1-1,-1 0 1,1-1 0,0 1 0,0 0 0,0-1 0,0 1-1,0-1 1,0 1 0,0-1 0,1 0 0,-1 0-1,0 0 1,1 0 0,0 0 0,-1 0 0,1 0 0,0 0-1,0-1 1,0 1 0,1 0 0,-1-1 0,0-4-1,1 7 105,18 1-218,1 0 0,25 7 0,-25-5-77,0 0-1,27 1 1,279-23 1007,4 1-447,-32 17-534,472 5 14,-517 6 139,85 1 119,732-1-52,-111-44-90,-416-3 60,137-16 72,-538 40-325,158 5 0,137 26-34,-395-15 55,657 48 230,74-36 548,-495-17-625,274 3-150,569-2-15,-553-35 22,-479 29-7,174-3-194,-262 10 74,-16 13-6635,4-9 1324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9:42.521"/>
    </inkml:context>
    <inkml:brush xml:id="br0">
      <inkml:brushProperty name="width" value="0.025" units="cm"/>
      <inkml:brushProperty name="height" value="0.025" units="cm"/>
    </inkml:brush>
  </inkml:definitions>
  <inkml:trace contextRef="#ctx0" brushRef="#br0">1 21 5189,'52'4'344,"1"-2"0,-1-2 0,98-13 0,6-1 1339,1178 28 244,-558 47-1553,88 5-65,980-37 1287,-1001-25-1110,-516 0-1495,-331-7-2914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0.215"/>
    </inkml:context>
    <inkml:brush xml:id="br0">
      <inkml:brushProperty name="width" value="0.025" units="cm"/>
      <inkml:brushProperty name="height" value="0.025" units="cm"/>
    </inkml:brush>
  </inkml:definitions>
  <inkml:trace contextRef="#ctx0" brushRef="#br0">4 196 12492,'0'0'2813,"-1"-11"-229,0 6-2400,1 0-1,-1 0 1,1 0 0,0 1-1,0-1 1,0 0 0,1 0-1,0 0 1,0 0 0,0 1 0,0-1-1,1 0 1,0 1 0,0-1-1,0 1 1,1 0 0,-1-1-1,1 1 1,0 0 0,0 1-1,7-8 1,0 3-60,0-1 0,1 2 0,0 0 0,1 0 0,-1 1 0,1 0 0,0 1 0,0 0 0,1 1 0,0 0 1,0 1-1,0 1 0,0 0 0,0 0 0,0 2 0,24 1 0,-34 0-74,0 0 0,0 0 1,0 0-1,0 0 0,-1 1 0,1-1 1,-1 1-1,1 0 0,-1 0 1,1 0-1,-1 0 0,0 0 1,0 0-1,0 1 0,0-1 0,0 1 1,-1-1-1,1 1 0,-1 0 1,0 0-1,0-1 0,0 1 0,0 0 1,0 0-1,0 0 0,-1 0 1,0 0-1,1 0 0,-1 0 0,-1 6 1,2-1 143,-1 0 0,-1 0 0,1 0 0,-1 0 0,-1-1 0,1 1 0,-1 0 1,-1 0-1,1-1 0,-7 13 0,3-11 37,-1 0 0,0 0 1,-14 13-1,18-19-467,0 0-1,0-1 1,0 0-1,0 0 1,0 0-1,0 0 1,0 0 0,-1-1-1,1 1 1,-1-1-1,1 0 1,-1 0 0,0 0-1,-6 0 1,9-14-8912,1 12 7587,0-17-10728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49:47.544"/>
    </inkml:context>
    <inkml:brush xml:id="br0">
      <inkml:brushProperty name="width" value="0.025" units="cm"/>
      <inkml:brushProperty name="height" value="0.025" units="cm"/>
    </inkml:brush>
  </inkml:definitions>
  <inkml:trace contextRef="#ctx0" brushRef="#br0">105 0 2787,'0'0'5445,"-3"10"-5333,-5 19-34,1 0 0,-4 60 1,11 84 1644,35 273 0,-27-372-1822,7 685 670,-37-286-481,2-71-201,14 1253 1088,7-1328-2018,-4-304 836,3-23 202,-1 1 0,1-1 1,0 0-1,0 0 0,0 1 0,0-1 1,0 0-1,0 0 0,0 0 1,0 0-1,-1 1 0,1-1 0,0 0 1,0 0-1,0 0 0,0 0 0,-1 1 1,1-1-1,0 0 0,0 0 1,0 0-1,-1 0 0,1 0 0,0 0 1,0 0-1,0 0 0,-1 0 1,1 0-1,0 0 0,0 0 0,-1 0 1,1 0-1,0 0 0,0 0 1,0 0-1,-1 0 0,1 0 0,0 0 1,0 0-1,0 0 0,-1 0 1,1 0-1,-2-2-8,1 0 0,-1 0 0,1 0 0,-1 0 0,1 0 0,0-1 0,0 1 0,0 0 0,0-1 0,0 1 0,1 0 1,-1-1-1,0-4 0,-27-180 740,-3-236 0,30-193-789,19-332-2556,35-228 2873,21 660 374,-6 55-931,-64 380 332,-4 81-27,0 0 0,0 0 0,0 1 0,-1-1 0,1 0-1,0 0 1,0 0 0,0 0 0,-1 0 0,1 0 0,0 0 0,0 0 0,0 0 0,-1 0 0,1 0 0,0 1 0,0-1 0,0 0 0,-1 0 0,1 0 0,0-1 0,0 1 0,0 0 0,-1 0 0,1 0 0,0 0 0,0 0-1,0 0 1,-1 0 0,1 0 0,0 0 0,0 0 0,0 0 0,0-1 0,-1 1 0,1 0 0,0 0 0,0 0 0,0 0 0,0-1 0,0 1 0,-1 0 0,1 0 0,0 0 0,0 0 0,0-1 0,0 1 0,0 0 0,0 0 0,0-1-1,-10 22 64,3 37 379,2 1 0,5 100 0,2-65-224,22 641 153,0-36-1029,-23-501 509,-5 867-2435,-41-303 1874,11-285 1613,5 337-737,33-796-584,7-35-621,-1-15 949,-1-1-1,-2-1 1,-1 1 0,1-54-1,2 7 49,130-1466 1489,-105 260-2762,-66 2 2123,2 840-28,29 430-777,-1 0 0,0 0 0,-1 1 0,0-1 0,-2 1 0,1 0 0,-12-23 0,16 36-7,0 1 1,0-1-1,0 1 1,0-1-1,0 1 1,0-1-1,0 1 1,0-1-1,0 1 0,-1-1 1,1 1-1,0-1 1,0 0-1,0 1 1,-1-1-1,1 1 1,0-1-1,0 1 0,-1-1 1,1 0-1,0 1 1,0-1-1,-1 0 1,1 1-1,-1-1 1,1 0-1,0 0 0,-1 1 1,1-1-1,-1 0 1,1 0-1,0 0 1,-1 1-1,1-1 1,-1 0-1,1 0 1,-1 0-1,1 0 0,-1 0 1,1 0-1,-1 0 1,1 0-1,-1 0 1,1 0-1,-1 0 1,1 0-1,0-1 0,-1 1 1,1 0-1,-1 0 1,1 0-1,-1-1 1,1 1-1,0 0 1,-1 0-1,1-1 0,0 1 1,-1 0-1,1-1 1,0 1-1,-1 0 1,1-1-1,0 1 1,0-1-1,-1 1 1,1 0-1,0-1 0,0 1 1,-1-1-1,-5 37-49,39 849-3082,-23-748 1840,1 18-1182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26.003"/>
    </inkml:context>
    <inkml:brush xml:id="br0">
      <inkml:brushProperty name="width" value="0.025" units="cm"/>
      <inkml:brushProperty name="height" value="0.025" units="cm"/>
    </inkml:brush>
  </inkml:definitions>
  <inkml:trace contextRef="#ctx0" brushRef="#br0">220 0 3716,'0'0'9069,"9"12"-8102,-6 2-618,-1-1 1,-1 1 0,-1 0-1,0 0 1,-2 18-1,0 13 266,-14 754 522,21 34-684,-7 685-276,-1-798 261,-20 505 10,6-924-401,-45 1240 7,64-1326-50,-5 238-435,3-435 386,-1 1-1,-1-2 1,-1 1 0,0 0-1,-2 0 1,0-1-1,-14 33 1,19-50 8,0 1 1,0 0-1,-1 0 0,1-1 0,0 1 1,-1 0-1,1 0 0,-1-1 1,1 1-1,-1 0 0,1-1 0,-1 1 1,0-1-1,1 1 0,-1-1 1,0 1-1,1-1 0,-1 1 0,0-1 1,1 0-1,-1 1 0,0-1 0,0 0 1,0 0-1,1 1 0,-1-1 1,0 0-1,0 0 0,-1 0 0,1-1-106,0 1-1,-1-1 0,1 0 0,0 0 0,0 1 0,0-1 1,-1 0-1,1 0 0,0 0 0,0-1 0,1 1 0,-1 0 1,0 0-1,-1-3 0,-21-50-4108,23 52 4119,-14-43-3893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26.398"/>
    </inkml:context>
    <inkml:brush xml:id="br0">
      <inkml:brushProperty name="width" value="0.025" units="cm"/>
      <inkml:brushProperty name="height" value="0.025" units="cm"/>
    </inkml:brush>
  </inkml:definitions>
  <inkml:trace contextRef="#ctx0" brushRef="#br0">1 1 5862,'0'0'5696,"0"9"-5275,28 298 3348,-5-103-3096,-18-146-663,11 107 153,-12-140 71,1 0-1,1 0 0,2 0 1,12 31-1,-18-53-212,-1 1 0,1-1 0,0 1 0,0-1 0,0 0 0,0 0 0,0 0 0,1 0 0,-1 0 0,1 0 0,0-1 0,0 1 0,0-1-1,0 0 1,0 0 0,0 0 0,6 2 0,-6-3 17,0 0 0,1-1-1,-1 0 1,0 1-1,0-1 1,1-1 0,-1 1-1,0 0 1,0-1-1,1 0 1,-1 1-1,0-1 1,0-1 0,0 1-1,0 0 1,4-3-1,6-5 163,0-1-1,0 0 1,0-1-1,-2 0 1,1-1-1,15-21 1,169-237 525,-79 80-6575,-73 105-519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28.297"/>
    </inkml:context>
    <inkml:brush xml:id="br0">
      <inkml:brushProperty name="width" value="0.025" units="cm"/>
      <inkml:brushProperty name="height" value="0.025" units="cm"/>
    </inkml:brush>
  </inkml:definitions>
  <inkml:trace contextRef="#ctx0" brushRef="#br0">68 173 6694,'0'0'3593,"-7"-9"-2589,-21-30 95,28 38-1018,-1-1 0,0 1 0,1 0-1,-1-1 1,1 1 0,-1 0 0,1-1-1,0 1 1,-1-1 0,1 1 0,0 0-1,0-1 1,0 1 0,0-1 0,0 1-1,0-1 1,1 1 0,-1-1 0,0 1-1,1 0 1,-1-1 0,1 1 0,0 0-1,-1-1 1,1 1 0,0 0 0,0 0 0,0 0-1,0 0 1,2-2 0,33-23 1436,-31 23-1155,7-4 53,0 0 0,1 0 0,-1 1 0,2 1 0,-1 0 0,0 1 0,1 1 0,0 0 0,0 1 0,21-1 0,-34 3-412,1 0-1,-1 0 1,1 0 0,-1 0 0,1 0 0,-1 1 0,1-1 0,-1 1 0,1-1 0,-1 1 0,0-1 0,1 1 0,-1 0 0,0 0 0,0 0 0,1-1 0,-1 1 0,0 0 0,0 1 0,0-1 0,0 0 0,0 0 0,0 0 0,0 1 0,-1-1 0,1 0 0,0 1 0,-1-1 0,1 1 0,-1-1 0,0 0 0,1 1 0,-1-1 0,0 1 0,0-1 0,0 1 0,0-1 0,0 1 0,0-1 0,0 1 0,0-1 0,-1 1 0,1-1 0,-2 3 0,0 7 51,-1 0 0,0-1 0,-1 1 0,0-1 0,-6 10 1,-19 28 110,-49 61 0,53-78 144,2 1 1,1 1 0,1 1 0,-28 64 0,48-96-300,0 0 1,0 0 0,0 0-1,1 1 1,-1-1 0,0 0-1,1 0 1,0 1 0,-1-1-1,1 0 1,0 1 0,0-1-1,0 0 1,1 0 0,-1 1-1,1-1 1,-1 0-1,1 1 1,1 2 0,0-3-4,0-1 0,0 1 1,0-1-1,0 0 0,0 1 1,0-1-1,0 0 0,0 0 1,1-1-1,-1 1 0,0 0 1,1-1-1,-1 0 0,0 1 1,1-1-1,-1 0 0,0 0 1,5-1-1,24-1 78,1-2-1,-1-1 1,0-2 0,0-1 0,54-21-1,-6 2-2690,-76 26 2342,33-14-7106,-30 7-200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28.656"/>
    </inkml:context>
    <inkml:brush xml:id="br0">
      <inkml:brushProperty name="width" value="0.025" units="cm"/>
      <inkml:brushProperty name="height" value="0.025" units="cm"/>
    </inkml:brush>
  </inkml:definitions>
  <inkml:trace contextRef="#ctx0" brushRef="#br0">0 28 16015,'0'0'6022,"73"-18"-6086,-37 15-1089,1 3-1282,3-4-1152,-6 1-1250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29.036"/>
    </inkml:context>
    <inkml:brush xml:id="br0">
      <inkml:brushProperty name="width" value="0.025" units="cm"/>
      <inkml:brushProperty name="height" value="0.025" units="cm"/>
    </inkml:brush>
  </inkml:definitions>
  <inkml:trace contextRef="#ctx0" brushRef="#br0">60 3 9417,'0'0'4463,"-6"10"-3326,-2 3-805,1 1 0,0 1 0,0-1 1,2 1-1,0 0 0,0 0 0,2 0 0,-3 22 0,6-35-318,-1-1-1,1 0 0,0 1 0,1-1 1,-1 0-1,0 1 0,0-1 0,1 0 0,-1 1 1,0-1-1,1 0 0,0 1 0,-1-1 1,1 0-1,0 0 0,-1 0 0,1 0 1,0 0-1,0 0 0,0 0 0,0 0 0,0 0 1,0 0-1,0 0 0,0-1 0,0 1 1,1 0-1,-1-1 0,0 1 0,0-1 1,1 1-1,-1-1 0,0 0 0,1 1 0,-1-1 1,0 0-1,1 0 0,-1 0 0,0 0 1,1 0-1,-1 0 0,0-1 0,1 1 0,-1 0 1,0-1-1,1 1 0,-1-1 0,2 0 1,5-2 234,0 1 0,-1-2 0,1 1 1,-1-1-1,0 0 0,12-9 1,-1-2 105,0-2 1,-1-1-1,-1 0 1,0-1 0,-2 0-1,19-33 1,-33 52-346,0-1 0,0 1 0,0 0 1,0 0-1,-1 0 0,1 0 0,0 0 0,0-1 0,0 1 0,0 0 0,0 0 1,0 0-1,0 0 0,0-1 0,0 1 0,0 0 0,0 0 0,0 0 1,1 0-1,-1 0 0,0-1 0,0 1 0,0 0 0,0 0 0,0 0 1,0 0-1,0 0 0,0-1 0,0 1 0,0 0 0,1 0 0,-1 0 0,0 0 1,0 0-1,0 0 0,0 0 0,0 0 0,0 0 0,1-1 0,-1 1 1,0 0-1,0 0 0,0 0 0,0 0 0,1 0 0,-1 0 0,0 0 1,0 0-1,0 0 0,0 0 0,0 0 0,1 0 0,-1 0 0,0 0 0,0 0 1,0 0-1,0 1 0,0-1 0,1 0 0,-1 0 0,0 0 0,0 0 1,0 0-1,0 0 0,0 0 0,1 0 0,-1 0 0,0 1 0,0 16 172,-5 27-130,5-42-16,-4 21 22,-5 69 105,9-91-161,0 1 0,0-1 0,0 0 0,1 0 0,-1 1 0,0-1 0,0 0 0,1 0 0,-1 1 0,1-1 0,0 0 0,-1 0 1,1 0-1,0 0 0,-1 0 0,1 0 0,0 0 0,0 0 0,0 0 0,0 0 0,0-1 0,0 1 0,1 1 0,2-1 30,-1 1 0,0-1-1,1 0 1,-1 0-1,1 0 1,-1-1 0,1 1-1,5 0 1,-1-1-190,1 0 0,-1-1 0,0 0 0,1 0-1,-1-1 1,0 0 0,9-3 0,10-10-3898,-2-2-4047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29.674"/>
    </inkml:context>
    <inkml:brush xml:id="br0">
      <inkml:brushProperty name="width" value="0.025" units="cm"/>
      <inkml:brushProperty name="height" value="0.025" units="cm"/>
    </inkml:brush>
  </inkml:definitions>
  <inkml:trace contextRef="#ctx0" brushRef="#br0">205 62 7719,'0'0'9807,"1"-9"-8040,1 0-1150,-1 6-374,0 0 1,0-1 0,-1 1-1,1 0 1,-1-1 0,0 1-1,0 0 1,0 0 0,-2-6-1,2 8-177,-1 1 0,1-1 0,-1 1 0,0-1-1,1 1 1,-1-1 0,0 1 0,0 0 0,1 0-1,-1-1 1,0 1 0,0 0 0,1 0 0,-1 0-1,0 0 1,0 0 0,0 0 0,1 0-1,-1 0 1,0 0 0,0 0 0,1 0 0,-1 0-1,-1 1 1,-23 5 30,6 4 40,0 1 0,1 1 0,1 0 0,0 2 0,0 0 1,2 0-1,-25 30 0,40-44-138,-1 0 0,1 0 0,0 0 0,0 1 0,-1-1 0,1 0 0,0 0 0,0 1 0,0-1 0,-1 0 0,1 0 0,0 1 0,0-1 0,0 0 0,0 1 0,0-1-1,0 0 1,0 0 0,-1 1 0,1-1 0,0 0 0,0 1 0,0-1 0,0 0 0,0 1 0,0-1 0,1 0 0,-1 0 0,0 1 0,0-1 0,0 0 0,0 1 0,0-1 0,0 0 0,0 1 0,1-1 0,-1 0 0,0 0 0,0 1 0,0-1 0,1 0 0,-1 0 0,0 0 0,1 1 0,19 3-46,27-7-137,-44 3 140,27-4-135,-17 2-5,-1 0 1,2 0-1,-1 2 1,0-1-1,0 2 0,0 0 1,0 0-1,15 4 1,-27-4 173,1-1 1,-1 1-1,1-1 1,-1 1-1,1 0 1,-1 0-1,0-1 1,1 1-1,-1 0 0,0 0 1,0 0-1,1 1 1,-1-1-1,0 0 1,0 0-1,0 0 1,0 1-1,-1-1 1,1 1-1,0-1 1,0 1-1,-1-1 1,1 1-1,-1-1 1,0 1-1,1-1 1,-1 1-1,0 0 0,0-1 1,0 1-1,0-1 1,0 1-1,0 0 1,0-1-1,-1 1 1,1-1-1,-1 1 1,1-1-1,-1 1 1,0-1-1,-1 3 1,0 1 218,-1-1 1,1 1-1,-1-1 1,0 0-1,-1 0 1,1 0 0,-1-1-1,1 1 1,-1-1-1,0 0 1,-9 5-1,4-4-163,0 0 0,0 0 0,-1-1 0,1 0 0,-1-1 0,0 0 0,1-1 0,-1 0 0,0 0 0,0-1 0,-14-2 0,24 2-134,-1 0 0,0 0 0,1 0 0,-1 0 0,1 0 0,-1 0 0,1 0 0,-1 0 0,0-1 0,1 1 0,-1 0 0,1 0 0,-1-1 0,1 1 0,-1 0 0,1-1 0,0 1 0,-1 0 0,1-1 0,-1 1 0,1-1 0,0 1 0,-1-1 0,1 1 1,0-1-1,-1 1 0,1-1 0,0 1 0,0-1 0,0 1 0,-1-1 0,1 1 0,0-1 0,0 1 0,0-1 0,0 0 0,0 1 0,0-1 0,0 1 0,0-1 0,0 1 0,0-1 0,1 0 0,-1 1 0,0-1 0,0 1 0,0-1 0,1 1 0,-1-1 1,0 1-1,1-1 0,-1 1 0,0-1 0,1 1 0,-1 0 0,1-1 0,24-24-7039,-2 9 1192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0.302"/>
    </inkml:context>
    <inkml:brush xml:id="br0">
      <inkml:brushProperty name="width" value="0.025" units="cm"/>
      <inkml:brushProperty name="height" value="0.025" units="cm"/>
    </inkml:brush>
  </inkml:definitions>
  <inkml:trace contextRef="#ctx0" brushRef="#br0">98 0 3459,'0'0'16266,"-8"1"-14888,4-1-1287,0 1 1,1 0 0,-1 0 0,0 0 0,0 0 0,1 0 0,-1 1-1,1 0 1,-1 0 0,1 0 0,0 0 0,0 0 0,0 1 0,0-1-1,0 1 1,0 0 0,1 0 0,-1 0 0,1 0 0,0 0 0,0 0-1,0 1 1,0-1 0,1 1 0,-1-1 0,1 1 0,0 0 0,-1 4-1,0-2-61,0-1-1,1 1 0,-1-1 0,1 1 0,0 0 0,1-1 0,-1 1 0,1 0 0,0 0 0,1 0 0,0 6 0,0-11-25,-1 0 0,1 1 0,-1-1 1,1 0-1,0 0 0,0 1 0,-1-1 0,1 0 0,0 0 1,0 0-1,0 0 0,0 0 0,0 0 0,0 0 0,0-1 0,1 1 1,-1 0-1,0-1 0,2 2 0,0-1 22,0-1-1,0 1 0,1-1 1,-1 1-1,0-1 1,1 0-1,-1 0 0,0 0 1,1-1-1,-1 1 1,4-2-1,3-1 22,0 0 0,0-1-1,-1 0 1,1-1 0,-1 0 0,0 0-1,0-1 1,-1 0 0,15-14 0,-7 5 20,-1-1 0,-1 0 1,22-35-1,-52 122-451,13-60 415,0-1 0,1 1 0,0-1 0,1 1 0,0 12 0,1-23-27,0 1 0,0-1-1,0 1 1,1-1-1,-1 0 1,0 1 0,0-1-1,1 0 1,-1 1-1,0-1 1,1 0 0,-1 0-1,1 1 1,-1-1-1,0 0 1,1 0 0,-1 0-1,1 1 1,-1-1-1,0 0 1,1 0 0,-1 0-1,1 0 1,-1 0-1,1 0 1,-1 0-1,0 0 1,1 0 0,-1 0-1,1 0 1,-1 0-1,1 0 1,-1 0 0,0 0-1,1 0 1,-1-1-1,1 1 1,19-6 169,-3-3-111,0-1 0,-1 0 0,25-22 0,26-16-48,-67 48-22,0-1 0,1 1 1,-1-1-1,0 1 0,1 0 1,-1-1-1,1 1 1,-1 0-1,1-1 0,-1 1 1,1 0-1,-1-1 0,1 1 1,0 0-1,-1 0 1,1 0-1,-1-1 0,1 1 1,0 0-1,-1 0 0,1 0 1,-1 0-1,1 0 1,0 0-1,-1 0 0,1 0 1,-1 0-1,1 1 1,0-1-1,-1 0 0,1 0 1,-1 0-1,1 1 0,-1-1 1,1 0-1,-1 1 1,1-1-1,-1 0 0,1 1 1,-1-1-1,1 1 0,-1-1 1,0 1-1,1-1 1,-1 1-1,0-1 0,1 1 1,-1-1-1,0 1 0,0-1 1,1 1-1,-1 0 1,0-1-1,0 1 0,0-1 1,0 1-1,0 0 0,0-1 1,0 1-1,0-1 1,0 1-1,0 0 0,-9 52 168,4-27-96,40-46 369,-13 4-398,46-31 64,-63 44-152,-1 1 0,1-1 0,-1 1 0,1 0 0,0 1 0,0-1 0,-1 1 0,1 0 0,0 0 0,1 1 0,-1-1 0,9 1 0,-13 1 45,0 0 0,0 0 0,-1-1 0,1 1 0,0 0 0,-1 0 0,1 0 0,0 0 0,-1 0 0,1 0 1,-1 0-1,1 0 0,-1 0 0,0 0 0,0 0 0,1 0 0,-1 0 0,0 0 0,0 1 0,0-1 1,0 0-1,0 0 0,0 1 0,-1 37 192,0-29-120,1 0 77,2 19-692,4-24-1039,8-13-1423,-3-6-1940,3-2-2719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0.753"/>
    </inkml:context>
    <inkml:brush xml:id="br0">
      <inkml:brushProperty name="width" value="0.025" units="cm"/>
      <inkml:brushProperty name="height" value="0.025" units="cm"/>
    </inkml:brush>
  </inkml:definitions>
  <inkml:trace contextRef="#ctx0" brushRef="#br0">43 1 7687,'0'0'13912,"-4"8"-12663,0 0-992,-2 0-86,1 1 0,1 1-1,0-1 1,0 1 0,1 0 0,0 0-1,-3 19 1,6-29-163,1 1 0,-1 0 0,0 0 0,1 0 0,-1-1-1,1 1 1,-1 0 0,1-1 0,-1 1 0,1 0 0,-1-1 0,1 1 0,0-1-1,-1 1 1,1-1 0,0 1 0,0-1 0,-1 1 0,1-1 0,0 0 0,0 1-1,-1-1 1,1 0 0,0 0 0,0 1 0,0-1 0,0 0 0,0 0 0,-1 0 0,1 0-1,0 0 1,0 0 0,0-1 0,0 1 0,-1 0 0,1 0 0,0-1 0,0 1-1,0 0 1,1-1 0,37-13 272,17-29-754,-47 35 307,1-1 1,0 1-1,1 1 0,21-12 0,-31 19 157,-1 0-1,0 0 1,0 0-1,1 0 0,-1-1 1,0 1-1,0 0 0,1 0 1,-1 0-1,0 0 0,0 0 1,1 0-1,-1 0 0,0 0 1,1 0-1,-1 0 0,0 0 1,0 0-1,1 0 0,-1 0 1,0 0-1,0 0 0,1 0 1,-1 1-1,0-1 0,0 0 1,1 0-1,-1 0 0,0 0 1,0 0-1,1 1 0,-1-1 1,0 0-1,0 0 1,0 0-1,0 1 0,1-1 1,-1 0-1,0 0 0,0 1 1,0-1-1,0 0 0,0 0 1,0 1-1,0-1 0,0 0 1,1 0-1,-1 1 0,0-1 1,0 0-1,0 1 0,-4 23 302,-12 20 581,8-20-330,8-23-531,0-1-1,0 0 1,0 1 0,1-1 0,-1 0-1,0 1 1,0-1 0,0 0 0,0 1 0,0-1-1,0 0 1,0 1 0,0-1 0,1 0-1,-1 0 1,0 1 0,0-1 0,0 0-1,1 0 1,-1 1 0,0-1 0,0 0-1,1 0 1,-1 1 0,0-1 0,1 0-1,-1 0 1,0 0 0,0 0 0,1 0-1,-1 0 1,0 1 0,1-1 0,0 0-1,2-1 25,1 1-1,0-1 0,0 0 0,0 0 0,-1-1 0,1 1 0,-1-1 1,1 1-1,3-3 0,42-25-153,-31 18-199,0 0 0,1 1 0,0 1 0,21-6 1,-39 15 314,-1 0 1,1-1-1,0 1 1,-1 0 0,1 0-1,0 0 1,0 0 0,-1 0-1,1 0 1,0 0-1,-1 0 1,1 0 0,0 0-1,-1 0 1,1 1 0,0-1-1,-1 0 1,1 0-1,-1 1 1,1-1 0,0 0-1,-1 1 1,1-1 0,-1 1-1,1-1 1,-1 0-1,1 1 1,-1-1 0,1 1-1,-1 0 1,1-1-1,-1 1 1,0-1 0,0 1-1,1 0 1,-1-1 0,0 1-1,0 0 1,1-1-1,-1 1 1,0 0 0,0-1-1,0 1 1,0 0 0,0-1-1,0 1 1,0 0-1,0-1 1,0 1 0,-1 0-1,-7 48 57,4-29-4076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1.569"/>
    </inkml:context>
    <inkml:brush xml:id="br0">
      <inkml:brushProperty name="width" value="0.025" units="cm"/>
      <inkml:brushProperty name="height" value="0.025" units="cm"/>
    </inkml:brush>
  </inkml:definitions>
  <inkml:trace contextRef="#ctx0" brushRef="#br0">5 85 5061,'0'0'14552,"8"2"-13297,-5-1-1194,-1 0 33,0-1 1,0 1 0,0-1-1,0 1 1,0-1-1,0 0 1,0 0 0,0 0-1,0 0 1,0 0 0,4-1-1,-5 0-25,0 0-1,0 0 0,0 0 1,0 0-1,0 0 0,0 0 1,0 0-1,0 0 0,0 0 1,-1-1-1,1 1 0,0 0 1,-1 0-1,0-1 0,1 1 1,-1 0-1,0-1 0,1 1 1,-1-1-1,0 1 0,0 0 1,0-1-1,0 1 1,0-1-1,-1-1 0,1 1-31,0 0 0,0 0 0,0 0-1,0 0 1,0 0 0,-1-1 0,1 1 0,-1 0-1,0 0 1,0 0 0,1 0 0,-1 0 0,0 1-1,-1-1 1,1 0 0,0 0 0,0 1 0,-1-1-1,1 1 1,-1-1 0,-2-1 0,4 3-46,-1-1 1,1 1-1,-1 0 0,0 0 1,1 0-1,-1-1 1,1 1-1,-1 0 0,0 0 1,1 0-1,-1 0 1,0 0-1,1 0 1,-1 0-1,0 0 0,1 1 1,-1-1-1,1 0 1,-1 0-1,0 0 1,1 1-1,-1-1 0,1 0 1,-1 1-1,0 0 1,-1 0-8,1 1 0,0-1 0,-1 1 0,1 0 0,0-1 0,0 1 0,0 0 0,0 0 0,1 0 0,-1 0 0,0-1 0,0 4 0,-1 2-1,1 0-1,-1-1 0,1 1 1,1 0-1,-1 0 1,1 0-1,1 12 0,0-17 14,-1 0-1,1 0 1,-1 0-1,1 0 1,0 0-1,0 0 1,-1 0-1,1 0 0,1-1 1,-1 1-1,0 0 1,0-1-1,1 1 1,-1-1-1,1 1 1,-1-1-1,1 0 0,-1 1 1,1-1-1,0 0 1,0 0-1,0 0 1,0 0-1,0-1 0,-1 1 1,1-1-1,0 1 1,1-1-1,2 1 1,5 0 25,0-1 1,1 0 0,-1 0 0,0-1-1,0-1 1,0 0 0,0 0 0,0-1-1,0 0 1,0 0 0,-1-1 0,14-8-1,8-7 142,-1-1 0,34-29-1,-29 21 290,-31 32-604,-5 12 188,-5 19 256,-4-9-129,8-20-84,-1-1 0,1 1-1,0-1 1,1 1 0,0 0 0,-1-1-1,2 1 1,-1 0 0,1 9 0,0-14-67,1-1 1,-1 1 0,1-1 0,-1 0 0,1 1 0,-1-1 0,1 0 0,0 1 0,-1-1 0,1 0 0,-1 0 0,1 1 0,0-1 0,-1 0 0,1 0 0,0 0 0,-1 0 0,1 0 0,0 0 0,-1 0 0,1 0 0,0 0 0,-1 0 0,1-1-1,-1 1 1,1 0 0,0 0 0,-1 0 0,1-1 0,0 0 0,21-7 274,31-23 32,-45 25-430,1 0 1,0 0-1,0 1 0,0 0 1,1 1-1,-1 0 1,1 0-1,0 1 0,0 0 1,0 1-1,16-2 0,-25 5 83,0 0-1,0-1 0,0 1 0,0 0 1,0 0-1,0 0 0,-1 1 0,1-1 1,0 0-1,-1 0 0,1 0 1,-1 0-1,1 1 0,-1-1 0,0 0 1,1 0-1,-1 1 0,0-1 1,0 0-1,0 1 0,0-1 0,0 0 1,0 0-1,-1 2 0,0 42-871,1-40 351,-2 11-1574,-2-8-2817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0.561"/>
    </inkml:context>
    <inkml:brush xml:id="br0">
      <inkml:brushProperty name="width" value="0.025" units="cm"/>
      <inkml:brushProperty name="height" value="0.025" units="cm"/>
    </inkml:brush>
  </inkml:definitions>
  <inkml:trace contextRef="#ctx0" brushRef="#br0">1 1 15919,'0'0'11632,"3"11"-11178,4 35-230,4 80 0,-2-14-277,-4-91-249,1-11-1641,2-13-4497,0-8-1232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2.331"/>
    </inkml:context>
    <inkml:brush xml:id="br0">
      <inkml:brushProperty name="width" value="0.025" units="cm"/>
      <inkml:brushProperty name="height" value="0.025" units="cm"/>
    </inkml:brush>
  </inkml:definitions>
  <inkml:trace contextRef="#ctx0" brushRef="#br0">52 0 4805,'0'0'15769,"-2"10"-15198,-17 99 189,4-1 0,-1 156 0,16-261-754,0 1 0,0-1 0,1 0 1,-1 0-1,1 1 0,-1-1 0,1 0 1,0 0-1,0 0 0,0 0 0,1 0 0,-1 0 1,3 3-1,-3-5 22,0 0-1,0 0 1,1 0 0,-1 0 0,0-1 0,0 1 0,1 0 0,-1-1-1,1 1 1,-1 0 0,0-1 0,1 0 0,-1 1 0,1-1-1,-1 0 1,1 0 0,-1 0 0,1 0 0,-1 0 0,1 0 0,0 0-1,-1-1 1,0 1 0,1 0 0,-1-1 0,1 1 0,-1-1 0,1 0-1,-1 1 1,2-3 0,5-1 135,0-1 0,-1-1-1,1 1 1,-1-1 0,-1-1 0,1 1 0,-1-1-1,6-9 1,44-69 250,-43 64-172,-5 6-127,-7 12-107,1 0 1,-1 0-1,1 0 0,0 0 0,-1 0 0,2 0 0,-1 1 0,0-1 0,0 0 0,6-3 1,-5 52-644,-11 93 684,8-139-136,0 1-1,0 0 1,0-1-1,0 1 1,0-1-1,0 1 1,0-1-1,0 1 1,1-1-1,-1 1 0,0 0 1,0-1-1,0 1 1,1-1-1,-1 1 1,0-1-1,0 1 1,1-1-1,-1 0 1,1 1-1,-1-1 0,0 1 1,1-1-1,-1 0 1,1 1-1,-1-1 1,1 0-1,-1 1 1,1-1-1,-1 0 1,1 0-1,-1 0 1,1 1-1,0-1 0,23-5-2276,21-22-3942,-12-1-1775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3.097"/>
    </inkml:context>
    <inkml:brush xml:id="br0">
      <inkml:brushProperty name="width" value="0.025" units="cm"/>
      <inkml:brushProperty name="height" value="0.025" units="cm"/>
    </inkml:brush>
  </inkml:definitions>
  <inkml:trace contextRef="#ctx0" brushRef="#br0">179 0 15887,'-9'5'1062,"-10"8"183,1-1 0,1 2 0,-31 31 0,41-38-970,0 1 1,0 0-1,1 0 1,0 1-1,1 0 1,0 0-1,0 0 1,1 0-1,0 1 1,0 0-1,-3 17 1,7-26-274,0 0 0,0 0 0,0 0 1,0-1-1,0 1 0,0 0 1,0 0-1,0 0 0,0-1 0,0 1 1,1 0-1,-1 0 0,0 0 1,1-1-1,-1 1 0,0 0 0,1-1 1,-1 1-1,1 0 0,-1-1 0,1 1 1,-1-1-1,1 1 0,0 0 1,-1-1-1,1 1 0,0-1 0,-1 0 1,2 1-1,30 4 183,-23-5-132,0-1 0,-1-1 0,1 1 0,-1-1 0,12-5 0,-3-3-64,0 0 0,-1-2 1,-1 0-1,0-1 0,0 0 1,-1-1-1,-1-1 0,-1 0 1,14-20-1,-36 53-147,1 0-1,1 0 1,1 1-1,0 0 1,-4 24 0,11-42 161,0-1 0,0 1 0,0-1 0,0 1 0,0-1 0,0 1 1,0-1-1,0 1 0,0-1 0,0 1 0,0-1 0,0 1 0,0-1 0,0 1 1,1-1-1,-1 1 0,0-1 0,0 1 0,1-1 0,-1 0 0,0 1 0,0-1 1,1 1-1,-1-1 0,0 0 0,1 1 0,-1-1 0,1 0 0,-1 0 0,1 1 1,-1-1-1,0 0 0,1 0 0,-1 1 0,1-1 0,-1 0 0,1 0 0,0 0 1,27-4 176,25-18 20,-7-7-1353,51-42 1,-49 35-152,-48 35 1265,0 0 0,1 1 0,-1-1 1,1 1-1,-1-1 0,1 0 0,-1 1 1,1-1-1,-1 1 0,1 0 0,0-1 0,-1 1 1,1-1-1,0 1 0,-1 0 0,1 0 0,0-1 1,-1 1-1,1 0 0,0 0 0,-1 0 1,1 0-1,0 0 0,0 0 0,-1 0 0,1 0 1,0 0-1,0 0 0,-1 0 0,1 0 0,0 1 1,-1-1-1,1 0 0,1 1 0,-2 23 88,0-23-37,-1 0 1,1 1 0,-1-1 0,1 0 0,0 1-1,0-1 1,-1 0 0,1 1 0,0-1-1,0 1 1,0-1 0,0 0 0,1 1 0,-1-1-1,0 0 1,1 1 0,-1-1 0,1 0 0,-1 1-1,1-1 1,-1 0 0,1 0 0,0 0-1,0 1 1,-1-1 0,1 0 0,0 0 0,0 0-1,0 0 1,2 1 0,5-1 17,0-1 1,0 0-1,0-1 1,0 0-1,0 0 1,0 0-1,0-1 0,-1 0 1,11-5-1,-8 4-821,-1 0 0,1 0 0,-1 1 0,1 0 0,14 0 0,-22 2 737,-1 0 0,1 1 0,-1 0-1,1-1 1,-1 1 0,0 0 0,1 0-1,-1 0 1,0 0 0,0 0 0,0 0 0,0 0-1,0 0 1,0 0 0,0 0 0,0 1-1,0-1 1,0 0 0,0 1 0,-1-1-1,1 1 1,-1-1 0,1 0 0,-1 1-1,0-1 1,1 1 0,-1 0 0,0-1-1,0 1 1,0 2 0,1 62 1365,-1-50-1101,15 174 3130,-8-138-2563,-3 1-1,-3 93 1,-2-140-561,-1 1 1,0 0 0,0 0-1,-1-1 1,1 0 0,-2 1 0,1-1-1,-1 0 1,-8 11 0,11-16-125,-1 1 0,1-1 0,-1 1 0,1-1 0,-1 1 0,1-1 1,-1 0-1,0 0 0,0 0 0,0 0 0,0 0 0,0 0 0,0 0 0,0-1 0,-2 2 1,2-3-36,1 1 1,-1 0-1,1 0 1,-1-1-1,1 1 0,0 0 1,-1-1-1,1 0 1,0 1-1,-1-1 1,1 0-1,0 1 1,0-1-1,0 0 1,-1 0-1,1 0 1,0 0-1,0 0 1,1-1-1,-1 1 1,0 0-1,0 0 1,0 0-1,1-1 1,-1-1-1,-4-8 13,0 0 0,1-1 1,1 0-1,0 0 0,0 0 0,1 0 0,1 0 0,0-13 1,0 2-187,2 0 1,0 1 0,8-36 0,-5 42 69,0 1 0,1 0-1,1 0 1,1 0 0,0 1 0,0 0-1,2 0 1,-1 1 0,2 0 0,19-21-1,-12 18-447,0 0-1,26-18 1,46-20-4780,-43 29-1399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4.511"/>
    </inkml:context>
    <inkml:brush xml:id="br0">
      <inkml:brushProperty name="width" value="0.025" units="cm"/>
      <inkml:brushProperty name="height" value="0.025" units="cm"/>
    </inkml:brush>
  </inkml:definitions>
  <inkml:trace contextRef="#ctx0" brushRef="#br0">0 72 5958,'0'0'7303,"12"-9"-5077,-7 5-2254,2-2 315,0 0 1,0 0 0,1 1-1,0 0 1,0 0-1,0 1 1,1 0 0,-1 0-1,1 1 1,0 0-1,0 1 1,0 0 0,13-2-1,-21 5-268,0-1-1,0 0 1,0 0-1,0 0 0,0 0 1,0 1-1,0-1 1,0 0-1,0 1 1,0-1-1,0 1 1,0-1-1,0 1 1,-1-1-1,1 1 1,0 0-1,0-1 0,-1 1 1,1 0-1,0 0 1,-1 0-1,1-1 1,0 1-1,-1 0 1,0 0-1,2 2 1,2 34 947,-6-26-673,1 1 0,-1-1 0,-1 0 1,-5 15-1,-6 3 94,-1-1-1,-32 45 1,29-46 397,0 1 0,-19 43 1,36-71-769,1 1 1,-1 0-1,1 0 1,-1 0 0,1 0-1,0-1 1,-1 1-1,1 0 1,0 0 0,0 0-1,0 0 1,-1 0-1,1 0 1,0 0 0,0 0-1,0 0 1,1 0-1,-1 0 1,0 0 0,0-1-1,0 1 1,1 0-1,-1 0 1,1 0 0,-1 0-1,0 0 1,1-1-1,-1 1 1,1 0 0,0 0-1,-1-1 1,1 1-1,0 0 1,0 0 0,2 0 9,0 0 0,0 0 1,-1 0-1,1-1 1,0 1-1,0-1 0,0 0 1,0 1-1,0-1 0,0-1 1,4 1-1,13-3 41,0-1-1,26-9 0,-45 13-63,145-41-458,-47 22-6820,-88 17 2364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4.844"/>
    </inkml:context>
    <inkml:brush xml:id="br0">
      <inkml:brushProperty name="width" value="0.025" units="cm"/>
      <inkml:brushProperty name="height" value="0.025" units="cm"/>
    </inkml:brush>
  </inkml:definitions>
  <inkml:trace contextRef="#ctx0" brushRef="#br0">0 73 8136,'0'0'13901,"68"-29"-13869,-25 20-641,1 0-1729,-2-4-2210,2 1-3075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5.550"/>
    </inkml:context>
    <inkml:brush xml:id="br0">
      <inkml:brushProperty name="width" value="0.025" units="cm"/>
      <inkml:brushProperty name="height" value="0.025" units="cm"/>
    </inkml:brush>
  </inkml:definitions>
  <inkml:trace contextRef="#ctx0" brushRef="#br0">75 57 16015,'0'0'1628,"-10"12"-725,2-1-696,1-1 0,0 1 1,1 1-1,0-1 0,0 1 1,2 0-1,-1 0 1,1 1-1,1-1 0,0 1 1,1 0-1,-1 13 0,3-20-169,0-1 0,0 1 0,0 0 0,1-1 0,0 1 1,0-1-1,0 1 0,3 6 0,-3-11-13,0 0 0,0 1 0,0-1 0,0 0 0,1 0 1,-1 0-1,0 0 0,1 0 0,-1 0 0,0 0 0,1 0 1,-1-1-1,1 1 0,0 0 0,-1-1 0,1 1 1,-1-1-1,1 0 0,0 0 0,-1 1 0,1-1 0,0 0 1,-1 0-1,1 0 0,0-1 0,-1 1 0,1 0 0,0-1 1,-1 1-1,1-1 0,1 0 0,4-2 73,0 0 0,0 0 0,0 0 0,0-1 0,-1 0 0,0 0 0,0-1 0,0 1 0,0-1 0,-1-1 0,0 1 0,0-1-1,5-6 1,-1-2-65,0 1-1,0-1 0,-1-1 0,11-29 0,-17 38-24,1 1 34,-1-1 0,0 0-1,0 0 1,0 0 0,-1 0 0,0 0 0,0-1 0,0-11 0,-2 18-46,1 0 1,0 0 0,-1 0 0,1 0-1,-1-1 1,1 1 0,0 0 0,-1 0-1,1 0 1,0 0 0,-1 1-1,1-1 1,0 0 0,-1 0 0,1 0-1,0 0 1,-1 0 0,1 0 0,0 0-1,-1 1 1,1-1 0,0 0 0,-1 0-1,1 1 1,0-1 0,0 0-1,-1 0 1,1 1 0,0-1 0,0 0-1,-1 1 1,1-1 0,0 0 0,0 0-1,0 1 1,0-1 0,0 1-1,-1-1 1,1 1 0,-9 14-69,4-3 72,0-1 0,1 1 0,0 0 0,0 0 0,2 0 0,-1 1 0,2-1 0,0 1 0,0-1 0,1 1 0,1-1 0,1 14 0,-1-25 4,-1 1-1,1-1 1,0 1 0,-1-1 0,1 0-1,0 1 1,0-1 0,0 0 0,0 1-1,0-1 1,0 0 0,0 0 0,0 0-1,1 0 1,-1 0 0,0 0 0,1 0-1,-1 0 1,1-1 0,-1 1 0,3 0-1,0 0 16,0 0-1,0-1 0,0 1 0,0-1 0,0 0 1,0 0-1,0-1 0,7 0 0,-2-1 13,0-1-1,-1 1 1,1-1 0,-1-1-1,1 0 1,-1 0-1,9-7 1,-9 6-8,-1-1 0,0-1 0,0 1 0,-1-1 1,0 0-1,0-1 0,0 0 0,-1 0 0,0 0 0,-1 0 0,0-1 1,0 1-1,-1-1 0,0 0 0,0 0 0,-1-1 0,2-17 0,-8 22-85,-3 11 38,-4 11 25,9-14 11,1 1 1,-1 0-1,1 0 1,0-1-1,0 1 1,0 0-1,1 0 1,-1 5-1,1-8-2,0 0 1,0 0-1,1 0 0,-1-1 1,0 1-1,0 0 0,1 0 0,-1 0 1,1 0-1,-1-1 0,1 1 1,-1 0-1,1-1 0,0 1 0,-1 0 1,1-1-1,0 1 0,-1-1 1,1 1-1,0-1 0,0 1 1,-1-1-1,1 0 0,0 1 0,0-1 1,0 0-1,0 1 0,-1-1 1,1 0-1,0 0 0,0 0 0,0 0 1,0 0-1,0 0 0,0 0 1,0 0-1,0 0 0,-1-1 1,1 1-1,0 0 0,1-1 0,3-1 31,-1 1 0,1-1 0,-1 0 0,1 0 0,-1-1-1,0 1 1,0-1 0,0 0 0,-1 0 0,1-1 0,-1 1-1,1-1 1,3-5 0,0 0-22,0-1 0,0 1 0,-1-1 1,8-19-1,3-17 14,-13 34-154,-11 32-15,2-7 206,1 1 1,1-1 0,0 1 0,1-1 0,1 1 0,-1 21 0,3-34-66,0 1 1,0-1-1,0 1 0,-1-1 1,1 0-1,0 0 0,1 1 1,-1-1-1,0 0 0,0 0 0,0 0 1,1 0-1,-1 0 0,0-1 1,1 1-1,-1 0 0,1-1 1,-1 1-1,1-1 0,-1 1 1,1-1-1,-1 1 0,1-1 1,0 0-1,-1 0 0,1 0 0,-1 0 1,1 0-1,2-1 0,51-3-36,-50 1 4,0 0-1,0 0 1,0-1 0,0 1-1,-1-1 1,1 0-1,-1 0 1,0-1 0,0 1-1,-1-1 1,1 0-1,-1 0 1,0 0 0,-1 0-1,1-1 1,-1 1 0,0-1-1,0 0 1,-1 1-1,1-1 1,-1 0 0,0-6-1,-1 11-100,-2 29-342,-1-14 630,0 0 0,1 0-1,1 1 1,0 15-1,1-27-269,0 0 0,0-1 0,0 1 0,1-1 0,-1 1-1,1 0 1,0-1 0,0 1 0,0-1 0,0 1-1,0-1 1,0 0 0,3 4 0,-3-5-207,0 0 0,1 0 0,-1-1 0,0 1 0,1 0 0,-1-1 0,0 1 0,1-1 0,-1 1 0,0-1 0,1 0 0,-1 1 0,1-1 0,-1 0 0,1 0 0,-1 0 0,1 0 0,-1 0 0,1-1 0,-1 1 0,0 0 0,1-1 0,-1 1 0,1-1 0,-1 1 0,0-1 0,2-1 1,9-7-7527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5.881"/>
    </inkml:context>
    <inkml:brush xml:id="br0">
      <inkml:brushProperty name="width" value="0.025" units="cm"/>
      <inkml:brushProperty name="height" value="0.025" units="cm"/>
    </inkml:brush>
  </inkml:definitions>
  <inkml:trace contextRef="#ctx0" brushRef="#br0">0 0 17809,'0'0'5189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6.227"/>
    </inkml:context>
    <inkml:brush xml:id="br0">
      <inkml:brushProperty name="width" value="0.025" units="cm"/>
      <inkml:brushProperty name="height" value="0.025" units="cm"/>
    </inkml:brush>
  </inkml:definitions>
  <inkml:trace contextRef="#ctx0" brushRef="#br0">95 0 4164,'0'0'17163,"-2"9"-15813,1-4-1258,-1 0-1,1 0 0,-1 0 0,0 0 0,0-1 0,0 1 0,-1-1 0,0 1 0,0-1 1,0 0-1,0 0 0,0 0 0,-1-1 0,-5 5 0,-1-1-65,7-5-31,0 0 1,-1 0 0,1 1-1,0-1 1,0 1-1,0-1 1,0 1-1,1 0 1,-1 0-1,1 0 1,0 1 0,-4 6-1,8-9-49,0 0 0,0 1 0,1-1 0,-1-1 0,0 1 0,1 0 0,-1 0 0,0-1 0,1 1 0,-1-1 0,1 0 0,-1 0 0,0 0 0,1 0 0,2 0 0,1 0-134,49-1-1310,-43-1 1426,0 1 0,0 1-1,0 0 1,0 1 0,0 0-1,0 1 1,21 6 0,-31-7 149,-1-1-1,0 1 1,0 0 0,0 0 0,0 0 0,1-1-1,-1 1 1,-1 0 0,1 1 0,0-1 0,0 0-1,0 0 1,0 0 0,-1 0 0,1 1 0,-1-1-1,1 0 1,-1 1 0,1-1 0,-1 0 0,0 1-1,0-1 1,1 0 0,-1 1 0,0-1 0,0 1-1,-1-1 1,1 0 0,0 1 0,0-1 0,-1 0-1,1 1 1,0-1 0,-1 0 0,0 1 0,1-1 0,-1 0-1,-1 2 1,0 1 214,0 1 0,-1-1 0,0 0 0,0 0 0,0 0-1,0 0 1,-1-1 0,1 1 0,-7 4 0,4-4-223,0-1 1,0 1-1,0-1 0,-1 0 0,1-1 1,-1 0-1,0 0 0,1 0 0,-1-1 1,0 1-1,0-2 0,0 1 0,-9-1 1,16-1-188,-1 1 0,0 0 0,1-1 0,-1 1 0,0-1 0,1 1 0,-1-1 0,1 1 0,-1-1 0,1 0 0,-1 1 0,1-1 0,-1 1 0,1-1 0,0 0 0,-1 0 0,1 1 0,0-1 0,0 0 0,-1 0 0,1 1 0,0-1 0,0 0 0,0 0 0,0 1 0,0-1 0,0 0 0,0 0 0,0 0 0,1-1 0,4-23-4857,9 9-15,6 0-961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6.604"/>
    </inkml:context>
    <inkml:brush xml:id="br0">
      <inkml:brushProperty name="width" value="0.025" units="cm"/>
      <inkml:brushProperty name="height" value="0.025" units="cm"/>
    </inkml:brush>
  </inkml:definitions>
  <inkml:trace contextRef="#ctx0" brushRef="#br0">73 264 12524,'0'0'9935,"-7"9"-8814,2-3-983,-36 52 1529,39-54-1551,-1 1 1,1-1-1,-1 1 0,1 0 0,1 0 0,-1 0 1,1 0-1,0 0 0,0 0 0,0 0 1,1 0-1,0 0 0,0 7 0,1-11-101,0 1-1,-1-1 0,1 0 1,0 1-1,0-1 0,0 0 1,1 1-1,-1-1 0,0 0 1,0 0-1,1 0 0,-1 0 1,0 0-1,1 0 1,-1-1-1,1 1 0,-1 0 1,1-1-1,0 1 0,-1-1 1,1 0-1,0 1 0,-1-1 1,1 0-1,0 0 0,-1 0 1,1 0-1,0 0 0,-1 0 1,1-1-1,-1 1 1,3-1-1,4 0 20,0 0 0,0-1 0,-1 0 0,1 0 0,12-6 0,-8 1-52,-1-1 0,0 1 0,0-2 0,-1 0 0,0 0-1,0 0 1,-1-2 0,-1 1 0,1-1 0,-2 0 0,0-1 0,0 1 0,7-17-1,-7 9 13,0 0-1,-2 0 0,0 0 0,0-1 0,-2 1 1,-1-1-1,0 0 0,-2-29 0,0 47-3,0-1-1,0 0 1,-1 1-1,1-1 1,-1 1-1,1-1 1,-1 1-1,0-1 1,0 1-1,0-1 1,0 1-1,0 0 1,-1 0-1,1-1 0,-1 1 1,1 0-1,-1 0 1,0 0-1,0 1 1,1-1-1,-2 0 1,1 1-1,0-1 1,-3-1-1,2 2-6,0 1 0,0-1 0,0 0 0,0 1 0,0-1 0,0 1 1,0 0-1,-1 0 0,1 1 0,0-1 0,0 0 0,0 1 0,0 0 0,0 0 0,0 0 0,0 0 0,0 0 0,0 1 0,1-1 0,-5 3 0,-5 5 54,-1 0 1,2 1-1,-1 0 1,-15 19-1,22-23 7,0-1-1,1 1 1,0 0-1,0 0 1,0 0-1,1 1 1,0-1-1,0 1 1,1-1-1,0 1 1,0 0-1,-1 8 1,3-14-43,0 1 0,1 0 1,-1-1-1,0 1 0,1-1 0,-1 1 1,1-1-1,-1 1 0,1-1 1,0 0-1,0 1 0,0-1 0,0 0 1,0 1-1,0-1 0,0 0 1,0 0-1,0 0 0,0 0 0,0 0 1,1 0-1,-1 0 0,1-1 0,-1 1 1,0 0-1,1-1 0,-1 1 1,1-1-1,-1 1 0,1-1 0,0 0 1,-1 0-1,2 1 0,63 2-297,-53-3 122,18-2-341,-17 1 102,0 1-1,0 0 1,0 0-1,23 5 1,-35-5 385,1 1 1,-1 0-1,1-1 1,-1 1-1,1 0 0,-1 0 1,0 0-1,0 1 0,1-1 1,-1 1-1,0-1 1,0 1-1,0-1 0,-1 1 1,1 0-1,0 0 0,-1 0 1,1 0-1,-1 0 1,0 1-1,1-1 0,-1 0 1,0 1-1,0-1 0,-1 0 1,1 1-1,0-1 1,-1 1-1,0-1 0,1 5 1,-1 7 191,-1-1 0,0 0 0,0 1 0,-5 16 0,-4 5-5693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7.439"/>
    </inkml:context>
    <inkml:brush xml:id="br0">
      <inkml:brushProperty name="width" value="0.025" units="cm"/>
      <inkml:brushProperty name="height" value="0.025" units="cm"/>
    </inkml:brush>
  </inkml:definitions>
  <inkml:trace contextRef="#ctx0" brushRef="#br0">48 178 5061,'0'0'16805,"10"1"-15599,-7-1-1107,1 1 0,-1-1-1,1 0 1,0 0 0,-1-1-1,1 1 1,-1-1 0,1 1-1,0-1 1,-1 0 0,0-1-1,1 1 1,-1-1 0,0 1-1,0-1 1,1 0 0,-1 0-1,-1 0 1,1 0 0,0-1-1,0 1 1,-1-1 0,0 0-1,1 0 1,-1 0 0,2-5-1,30-50 415,-33 56-491,1-1 1,-1 0-1,0 0 0,0 0 0,0 0 0,0 0 0,-1 0 0,1 0 0,-1 0 1,0 0-1,0 0 0,0 0 0,0 0 0,0 0 0,-1 0 0,1 0 1,-1 0-1,0 0 0,-2-4 0,2 5-22,0 1 1,0 0-1,0 0 0,-1 0 0,1 0 1,0 0-1,-1 0 0,1 1 1,-1-1-1,1 0 0,-1 1 0,1-1 1,-1 1-1,1-1 0,-1 1 1,1 0-1,-1 0 0,0 0 0,1 0 1,-1 0-1,0 0 0,1 0 1,-1 0-1,1 1 0,-1-1 0,1 1 1,-1-1-1,1 1 0,-1-1 1,1 1-1,-2 1 0,-3 1-25,0-1 0,0 2 0,0-1 0,1 1 0,-1 0 0,-6 6 0,2 1 0,0 1-1,1 0 1,0 0-1,1 1 1,-12 26-1,17-32 18,0 1 1,0-1-1,0 1 1,1-1-1,0 1 1,1 0-1,0 0 1,0 0 0,1 0-1,0-1 1,0 1-1,3 16 1,-2-22 11,0 0 0,0 0 1,1 0-1,-1 0 1,0 0-1,1-1 1,0 1-1,-1 0 1,1-1-1,0 1 1,0-1-1,0 1 1,0-1-1,0 0 1,0 0-1,0 0 1,0 0-1,0 0 1,0-1-1,1 1 1,-1-1-1,0 1 1,1-1-1,-1 0 1,0 0-1,1 0 0,2 0 1,8 0 46,1-1 1,-1 0-1,21-4 1,1-6 0,0-1 0,-1-2 1,0-2-1,-2 0 1,47-32-1,-63 36-4,2 2 3,-17 10-47,-1 1 0,1 0 0,-1-1 0,0 1 1,1-1-1,-1 1 0,0 0 0,1-1 0,-1 1 1,0 0-1,0-1 0,1 1 0,-1 0 0,0 0 1,0-1-1,0 1 0,0 0 0,0 0 0,0-1 1,0 1-1,0 0 0,0-1 0,-1 1 0,1 0 1,0 0-1,0-1 0,-1 1 0,1 0 0,-1 0 1,-8 33 260,6-26-181,1 1-1,0-1 1,0 0-1,-1 16 1,4-23-75,-1-1 1,0 1-1,0-1 0,1 0 0,-1 1 1,0-1-1,1 1 0,-1-1 0,0 0 1,1 1-1,-1-1 0,0 0 0,1 0 1,-1 1-1,1-1 0,-1 0 0,1 0 1,-1 0-1,1 1 0,-1-1 0,1 0 1,-1 0-1,1 0 0,-1 0 1,0 0-1,1 0 0,-1 0 0,1 0 1,-1 0-1,1 0 0,-1 0 0,1-1 1,-1 1-1,1 0 0,-1 0 0,2-1 1,19-5 282,49-39 81,-60 37-472,1 0 0,0 1 0,0 0 0,1 0 0,0 1 0,0 1 0,0 0 0,15-4 0,-26 9 84,0 0-1,0 1 0,0-1 1,0 0-1,0 0 0,-1 1 1,1-1-1,0 0 0,0 1 1,-1-1-1,1 1 0,0-1 0,-1 1 1,1-1-1,0 1 0,-1 0 1,1-1-1,-1 1 0,1 0 1,-1-1-1,1 1 0,-1 0 1,1 0-1,-1-1 0,0 1 1,1 0-1,-1 0 0,0 0 0,0 0 1,0 0-1,1-1 0,-1 1 1,0 0-1,0 0 0,-1 0 1,1 0-1,0 1 0,0 45-2714,-1-35-2330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8.727"/>
    </inkml:context>
    <inkml:brush xml:id="br0">
      <inkml:brushProperty name="width" value="0.025" units="cm"/>
      <inkml:brushProperty name="height" value="0.025" units="cm"/>
    </inkml:brush>
  </inkml:definitions>
  <inkml:trace contextRef="#ctx0" brushRef="#br0">72 172 3427,'2'-8'1826,"-1"2"-472,2-1-403,-1 1 1,-1-1-1,1 0 1,-1 0-1,0 0 1,-1 0-1,1 0 1,-1 0-1,-2-9 1,2 16-895,0 0 1,-1-1-1,1 1 1,0 0-1,-1 0 0,1 0 1,0 0-1,-1-1 1,1 1-1,0 0 1,-1 0-1,1 0 0,0 0 1,-1 0-1,1 0 1,-1 0-1,1 0 1,0 0-1,-1 0 0,1 0 1,0 0-1,-1 0 1,1 0-1,-1 0 1,1 1-1,0-1 0,-1 0 1,1 0-1,0 0 1,-1 0-1,1 1 1,0-1-1,0 0 0,-1 0 1,1 1-1,0-1 1,-1 0-1,1 1 1,0-1-1,0 0 0,0 1 1,-1-1-1,-11 15-38,3 4 45,0 0 1,1 1-1,1 0 1,1 1-1,0 0 1,2 0-1,0 0 1,2 0 0,0 1-1,2 26 1,0-46-6,0 0 1,0-1-1,0 1 1,0 0-1,0-1 1,0 1-1,1-1 1,-1 1-1,0 0 1,1-1-1,0 1 1,-1-1-1,1 1 1,0-1-1,0 0 0,-1 1 1,1-1-1,0 0 1,0 1-1,1-1 1,-1 0-1,0 0 1,0 0-1,1 0 1,-1 0-1,0 0 1,1-1-1,-1 1 1,1 0-1,-1-1 1,1 1-1,-1-1 1,1 1-1,0-1 1,-1 0-1,1 0 1,-1 1-1,1-1 1,0 0-1,-1-1 1,1 1-1,2 0 1,3-1 138,1-1 1,-1 0 0,0 0-1,1 0 1,-1-1-1,0 0 1,0 0-1,7-6 1,11-7 12,-1-2 1,-1-1-1,-1 0 1,27-32-1,-37 38-39,-1 0 1,-1-1-1,0 0 1,-1-1-1,-1 0 1,0 0-1,-1-1 0,-1 0 1,5-17-1,-32 65-278,12-12 91,1 1 0,2 1 1,0 0-1,1 0 0,1 0 1,1 0-1,0 36 0,3-57 16,0 0 0,0 0 0,0-1 0,0 1 0,0 0 0,0 0 0,0 0 0,0-1-1,0 1 1,1 0 0,-1 0 0,0-1 0,1 1 0,-1 0 0,0-1 0,1 1 0,-1 0 0,1-1 0,-1 1 0,1 0 0,0-1-1,-1 1 1,1-1 0,-1 1 0,1-1 0,0 0 0,-1 1 0,1-1 0,0 1 0,0-1 0,-1 0 0,2 1 0,1-1 29,-1 0 1,1 0 0,0-1 0,-1 1 0,1 0 0,-1-1 0,1 0-1,-1 1 1,0-1 0,4-2 0,4-2 139,0 0-1,-1-1 0,0 0 1,9-7-1,-7 2-49,0 0 0,-1 0-1,0-1 1,-1 0 0,-1-1-1,0 0 1,12-27 0,-16 30-82,0 1 0,-1-1 1,0 1-1,-1-1 1,0 0-1,-1 0 0,0 0 1,0 0-1,-1 0 0,0 0 1,-1 0-1,0 0 1,-3-11-1,3 20-88,1-1 1,0 1-1,0 0 1,-1 0-1,1-1 1,-1 1-1,1 0 1,-1 0-1,1 0 0,-1 0 1,0 0-1,0 0 1,1 0-1,-1 0 1,0 0-1,0 0 0,0 0 1,0 0-1,0 1 1,0-1-1,0 0 1,0 1-1,-1-1 1,1 0-1,0 1 0,0 0 1,0-1-1,-1 1 1,1 0-1,0 0 1,-3-1-1,3 2-114,-1-1-1,0 1 1,1-1 0,-1 1-1,1 0 1,-1-1 0,1 1-1,-1 0 1,1 0-1,-1 0 1,1 0 0,0 0-1,0 0 1,0 1 0,-1-1-1,1 0 1,0 1 0,0-1-1,1 0 1,-1 1 0,0-1-1,0 1 1,0 3-1,-4 9-1765,1 1 0,1 0-1,0 0 1,0 17 0,2-4-2821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6.256"/>
    </inkml:context>
    <inkml:brush xml:id="br0">
      <inkml:brushProperty name="width" value="0.025" units="cm"/>
      <inkml:brushProperty name="height" value="0.025" units="cm"/>
    </inkml:brush>
  </inkml:definitions>
  <inkml:trace contextRef="#ctx0" brushRef="#br0">143 16 5926,'0'0'225,"0"-1"0,0 1 0,0-1 0,0 0 0,0 1 0,0-1 1,0 0-1,0 1 0,0-1 0,-1 1 0,1-1 0,0 1 0,0-1 1,0 0-1,-1 1 0,1-1 0,0 1 0,-1-1 0,1 1 0,-1-1 0,1 1 1,0 0-1,-1-1 0,1 1 0,-1-1 0,1 1 0,-1 0 0,1-1 1,-1 1-1,0 0 0,1 0 0,-1-1 0,-23 5 4097,-17 22-955,35-21-3130,0 1 0,0-1 1,1 1-1,0 1 0,0-1 1,0 1-1,1 0 0,0 0 1,0 0-1,1 1 0,0-1 0,0 1 1,1 0-1,0 0 0,0 0 1,1 0-1,0 0 0,1 0 0,0 13 1,1-18-263,0 0 1,0-1 0,0 1 0,0 0-1,0-1 1,1 1 0,-1-1-1,1 0 1,0 0 0,0 1-1,-1-1 1,2 0 0,-1 0 0,0-1-1,0 1 1,0 0 0,1-1-1,-1 1 1,1-1 0,0 0 0,-1 0-1,1 0 1,0 0 0,-1 0-1,1-1 1,0 1 0,3-1 0,5 2-1021,-1-1 1,1 0-1,-1-1 1,1 0-1,0-1 1,10-2-1,13-8-5735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9.381"/>
    </inkml:context>
    <inkml:brush xml:id="br0">
      <inkml:brushProperty name="width" value="0.025" units="cm"/>
      <inkml:brushProperty name="height" value="0.025" units="cm"/>
    </inkml:brush>
  </inkml:definitions>
  <inkml:trace contextRef="#ctx0" brushRef="#br0">0 288 5477,'0'0'14392,"8"-6"-13297,27-13-513,-34 18-553,0 1-1,0 0 1,-1 0 0,1 0 0,0 0 0,0 0 0,0 0 0,0 1 0,-1-1-1,1 0 1,0 0 0,0 1 0,-1-1 0,1 0 0,0 1 0,0-1 0,-1 0-1,1 1 1,0-1 0,-1 1 0,1 0 0,0-1 0,-1 1 0,1-1 0,-1 1-1,1 0 1,-1-1 0,0 1 0,1 0 0,-1 0 0,1-1 0,-1 1 0,0 0 0,0 0-1,0-1 1,1 1 0,-1 1 0,7 37 561,-6-32-361,0 3-31,0-5-158,0 1 0,0-1 0,0 0 0,0 1 0,1-1 0,3 6 0,-5-10-31,1 0-1,-1 0 0,1-1 0,0 1 0,-1 0 0,1-1 0,0 1 0,-1 0 1,1-1-1,0 1 0,0-1 0,0 1 0,0-1 0,0 1 0,-1-1 0,1 0 1,0 0-1,0 1 0,0-1 0,0 0 0,0 0 0,0 0 0,0 0 0,0 0 0,0 0 1,0 0-1,0 0 0,0-1 0,0 1 0,0 0 0,0 0 0,0-1 0,0 1 1,-1-1-1,1 1 0,0-1 0,0 1 0,0-1 0,-1 1 0,1-1 0,0 0 1,1-1-1,10-9-43,1-1-1,-1-1 1,-1 0 0,0 0 0,-1-1 0,16-28 0,19-27-2976,-28 47 1278,28-46-1,-40 59 2045,-1 1 1,0-1-1,-1 0 1,0 0-1,0 0 1,-1 0-1,0-1 1,0 1-1,-1-13 1,-4 22 447,-3 8-605,-5 11-154,-1 19 343,2 1 0,1 0 0,2 1 0,2 0 1,2 0-1,1 51 0,2-91-337,0 1 1,0-1-1,0 0 1,0 1-1,0-1 0,0 1 1,-1-1-1,1 0 1,0 1-1,0-1 1,0 1-1,0-1 0,0 1 1,1-1-1,-1 0 1,0 1-1,0-1 0,0 1 1,0-1-1,0 0 1,0 1-1,1-1 0,-1 0 1,0 1-1,0-1 1,1 1-1,-1-1 0,0 0 1,1 0-1,-1 1 1,0-1-1,1 0 1,-1 0-1,0 1 0,1-1 1,-1 0-1,0 0 1,1 0-1,-1 0 0,1 1 1,-1-1-1,0 0 1,1 0-1,-1 0 0,1 0 1,-1 0-1,1 0 1,-1 0-1,0 0 0,1 0 1,-1 0-1,1-1 1,0 1 7,0-1 0,0 1 0,0-1 1,-1 0-1,1 0 0,0 0 0,-1 1 1,1-1-1,0 0 0,-1 0 0,1 0 1,-1 0-1,1 0 0,-1 0 0,1 0 1,-1 0-1,0 0 0,0 0 0,0 0 1,1 0-1,-1 0 0,0-2 0,-1-6-44,1 0-1,-2 0 0,1 0 1,-1 0-1,0 0 0,-1 0 1,0 0-1,-7-13 0,-43-63 70,34 58 97,19 27-90,0-1 0,-1 1 0,1 0 1,0 0-1,0-1 0,0 1 0,0 0 0,0 0 1,0-1-1,-1 1 0,1 0 0,0 0 0,0-1 0,0 1 1,0 0-1,0-1 0,0 1 0,0 0 0,0 0 0,0-1 1,0 1-1,1 0 0,-1 0 0,0-1 0,0 1 1,0 0-1,0 0 0,0-1 0,0 1 0,1 0 0,-1 0 1,0-1-1,0 1 0,0 0 0,0 0 0,1 0 1,-1 0-1,0-1 0,0 1 0,1 0 0,-1 0 0,0 0 1,0 0-1,1-1 0,20-3 548,37 3-1007,-44 2 599,9 1 311,-15 0-3598,-1-2-7630,-13 0 1543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39.776"/>
    </inkml:context>
    <inkml:brush xml:id="br0">
      <inkml:brushProperty name="width" value="0.025" units="cm"/>
      <inkml:brushProperty name="height" value="0.025" units="cm"/>
    </inkml:brush>
  </inkml:definitions>
  <inkml:trace contextRef="#ctx0" brushRef="#br0">1 1 1089,'0'0'20211,"64"11"-22645,-36-1-2082,6 1-2307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0.152"/>
    </inkml:context>
    <inkml:brush xml:id="br0">
      <inkml:brushProperty name="width" value="0.025" units="cm"/>
      <inkml:brushProperty name="height" value="0.025" units="cm"/>
    </inkml:brush>
  </inkml:definitions>
  <inkml:trace contextRef="#ctx0" brushRef="#br0">78 0 13997,'0'0'5819,"-9"2"-4938,8-2-838,-41 11 438,41-10-486,0-1 0,-1 0 0,1 1 1,0-1-1,-1 1 0,1 0 0,0-1 1,0 1-1,0 0 0,0 0 1,0-1-1,0 1 0,0 0 0,0 0 1,0 0-1,0 1 0,0-1 0,0 0 1,1 0-1,-1 0 0,0 0 0,1 1 1,-1-1-1,1 0 0,0 1 0,-1-1 1,1 0-1,0 1 0,0-1 0,0 1 1,0-1-1,0 0 0,0 1 0,0 1 1,4-1-224,-1 0 0,1-1 1,-1 1-1,1-1 0,0 0 1,0 0-1,-1 0 0,1 0 1,0-1-1,0 0 0,6 0 1,-3 1-533,6 0-1215,-3-1 1511,-1 1 1,1 0-1,-1 0 1,16 6-1,-24-7 633,1 0 0,-1 1-1,0-1 1,0 1 0,0-1 0,0 1 0,0-1-1,0 1 1,0 0 0,0-1 0,0 1-1,0 0 1,0 0 0,-1 0 0,1 0-1,0 0 1,-1 0 0,1 0 0,0 0-1,-1 0 1,1 0 0,-1 0 0,1 0-1,-1 0 1,0 1 0,0-1 0,1 0 0,-1 0-1,0 0 1,0 1 0,0-1 0,0 0-1,0 0 1,-1 0 0,1 0 0,0 1-1,-1-1 1,1 0 0,0 0 0,-1 0-1,1 0 1,-1 0 0,0 0 0,1 0-1,-2 2 1,-3 3 137,-1 0 0,0 0 0,0 0 0,0-1 0,0 0 0,-1 0 0,0-1 0,0 0 0,-1 0 0,1 0 0,-1-1 0,1 0 0,-1-1 0,0 1 0,-9 0 0,17-4-563,-1 1 0,1-1 0,-1 1 0,1-1 0,-1 0 0,1 1 0,-1-1 0,1 0 0,-1 0 0,1 1 1,0-1-1,0 0 0,-1 0 0,1 1 0,0-1 0,0 0 0,0 0 0,0 0 0,0 0 0,0 1 0,0-1 1,0 0-1,0 0 0,0 0 0,0 0 0,1 1 0,-1-1 0,0 0 0,1 0 0,-1 1 0,1-2 0,9-16-6496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0.481"/>
    </inkml:context>
    <inkml:brush xml:id="br0">
      <inkml:brushProperty name="width" value="0.025" units="cm"/>
      <inkml:brushProperty name="height" value="0.025" units="cm"/>
    </inkml:brush>
  </inkml:definitions>
  <inkml:trace contextRef="#ctx0" brushRef="#br0">48 241 13453,'0'0'6005,"-4"8"-5006,-2 2-784,1-2 84,0-1 1,1 1 0,0 0-1,0 1 1,1-1 0,0 0-1,1 1 1,0 0 0,0 0-1,1-1 1,0 1 0,0 13-1,1-21-281,1 0-1,0 0 0,-1 0 1,1 0-1,0 0 0,0 0 0,0 0 1,0-1-1,0 1 0,0 0 1,0 0-1,0-1 0,0 1 1,0 0-1,0-1 0,0 1 1,0-1-1,1 0 0,-1 1 1,0-1-1,0 0 0,1 0 1,-1 0-1,0 0 0,0 0 0,1 0 1,-1 0-1,0 0 0,0 0 1,2-1-1,41-8 300,-34 3-299,0 0-1,0 0 0,0-1 0,-1 0 0,1 0 0,-2-1 1,1 0-1,-1-1 0,-1 0 0,1 0 0,-1-1 0,-1 0 0,10-19 1,-9 13 1,0-1 1,-1 0-1,-1 0 1,0 0-1,-1-1 1,-1 1 0,-1-1-1,0-24 1,-2 39-27,0-1 1,0 1-1,0 0 1,-1-1-1,1 1 1,-1 0-1,0-1 1,0 1-1,0 0 1,-1 0-1,1 0 1,-1 0-1,1 0 1,-1 0-1,0 0 1,0 1-1,0-1 1,-1 0-1,1 1 1,-1 0-1,-3-3 1,3 3 0,1 1 1,-1 0-1,1 0 1,-1 1-1,1-1 0,-1 0 1,0 1-1,0-1 1,1 1-1,-1 0 1,0 0-1,1 0 0,-1 1 1,0-1-1,0 0 1,1 1-1,-1 0 0,0 0 1,1-1-1,-1 2 1,1-1-1,-1 0 1,1 0-1,0 1 0,0-1 1,-4 4-1,-3 2 66,1 1-1,1-1 0,-1 1 1,1 0-1,1 1 0,-1 0 1,-6 13-1,10-16-9,0-1 0,1 1 0,-1-1 0,1 1-1,1 0 1,-1 0 0,1 0 0,0 0 0,0 0 0,1 0-1,0 0 1,0 1 0,0-1 0,2 9 0,-1-13-49,1 0 0,-1 0 0,0 0 0,1 0 0,-1 0 0,1 0 0,0 0 0,-1-1 0,1 1 0,0 0 0,0-1 0,0 0 0,0 1 0,0-1 0,1 0 0,-1 0 0,0 0 0,0 0 0,1-1 0,-1 1 0,5 0 0,61 9-603,-52-9 130,-3 0 263,-4 0-137,0 0 0,0 0 0,-1 1 0,1 0 0,14 6 0,-21-7 293,0 0 0,1 1 0,-1-1-1,0 0 1,-1 1 0,1 0 0,0-1 0,0 1 0,-1 0-1,1 0 1,-1 0 0,0 0 0,1 0 0,-1 0-1,0 0 1,0 1 0,0-1 0,-1 0 0,1 0 0,0 1-1,-1-1 1,1 1 0,-1-1 0,0 1 0,0 3 0,0 52-1576,0-58 1487,0 0-1,0 1 0,0-1 0,0 0 1,0 0-1,0 0 0,0 0 0,0 1 1,0-1-1,0 0 0,0 0 1,1 0-1,-1 0 0,0 1 0,0-1 1,0 0-1,0 0 0,0 0 0,0 0 1,1 0-1,-1 0 0,0 0 1,0 0-1,0 1 0,0-1 0,1 0 1,-1 0-1,0 0 0,0 0 0,0 0 1,0 0-1,1 0 0,-1 0 1,0 0-1,0 0 0,0 0 0,1 0 1,-1 0-1,0 0 0,0 0 0,0 0 1,0 0-1,1-1 0,-1 1 1,0 0-1,0 0 0,0 0 0,1 0 1,-1 0-808,11-4-5472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1.449"/>
    </inkml:context>
    <inkml:brush xml:id="br0">
      <inkml:brushProperty name="width" value="0.025" units="cm"/>
      <inkml:brushProperty name="height" value="0.025" units="cm"/>
    </inkml:brush>
  </inkml:definitions>
  <inkml:trace contextRef="#ctx0" brushRef="#br0">74 384 10314,'0'0'8509,"-9"9"-7174,6-6-1228,-38 43 1136,39-43-1097,-1 0-1,1 0 1,0 1-1,0-1 0,0 1 1,1 0-1,0 0 0,-1-1 1,1 1-1,0 0 1,1 0-1,-1 0 0,1 0 1,-1 0-1,1 0 1,1 7-1,0-11-122,-1 1 0,1 0-1,-1-1 1,1 1 0,0-1 0,-1 1-1,1-1 1,0 1 0,-1-1 0,1 1 0,0-1-1,0 0 1,0 1 0,-1-1 0,1 0-1,0 1 1,0-1 0,0 0 0,0 0-1,-1 0 1,1 0 0,0 0 0,0 0 0,0 0-1,0 0 1,0 0 0,-1-1 0,1 1-1,0 0 1,0 0 0,0-1 0,1 0 0,28-12 389,-23 7-465,0 0 1,0-1-1,0 0 1,-1 0-1,0-1 1,-1 1-1,1-1 1,-1-1-1,-1 1 1,0-1-1,0 1 1,-1-1-1,0-1 1,0 1-1,-1 0 1,0 0-1,1-16 1,-6 21-449,-3 10 358,-3 11 210,5-11 23,2 1 0,-1 0-1,1 0 1,0 1 0,0-1-1,1 0 1,0 1 0,0-1 0,1 13-1,1-19-78,-1 0-1,1 0 0,-1 0 0,1-1 1,-1 1-1,1 0 0,-1-1 1,1 1-1,0 0 0,-1-1 1,1 1-1,0-1 0,-1 1 1,1-1-1,0 0 0,0 1 1,0-1-1,-1 0 0,1 1 1,0-1-1,0 0 0,0 0 1,0 0-1,0 0 0,0 0 0,-1 0 1,1 0-1,0 0 0,0 0 1,0 0-1,1-1 0,33-6 205,-23 1-262,0 0 1,0-1 0,-1-1 0,0 0 0,-1-1-1,1 0 1,16-20 0,-4 2-167,35-55 0,-44 59-282,0-1 0,-2-1 0,15-41 0,-84 158 319,49-75 185,-16 28 836,-18 53 1,37-86-688,1 1 0,0 0 1,1 0-1,0 0 0,1 0 0,1 1 1,0-1-1,1 0 0,2 21 1,-2-32-163,1 0 0,-1 0 0,1 0 0,-1 0 0,1 0 0,0 0 0,0 0 0,0 0 0,0-1 0,0 1 0,0 0 0,0 0 0,1-1 0,-1 1 0,1-1 0,-1 1 0,1-1 0,-1 0 1,1 0-1,0 0 0,0 0 0,-1 0 0,1 0 0,0 0 0,0 0 0,0-1 0,0 1 0,0-1 0,0 1 0,3-1 0,-2 0-2,0 0 0,0 0 0,0 0 1,0-1-1,0 1 0,0-1 0,0 0 0,0 1 0,0-2 1,-1 1-1,1 0 0,0 0 0,-1-1 0,1 0 0,-1 1 0,1-1 1,-1 0-1,0 0 0,0 0 0,4-5 0,9-18 80,-1-1-1,-1-1 0,-1 0 1,-2-1-1,8-30 1,8-18 286,-12 38-276,1-6 69,2 1-1,2 1 0,38-62 1,-57 104-158,0 1 1,0-1 0,0 0-1,0 0 1,0 0 0,0 0-1,0 0 1,0 0 0,0 0-1,0 0 1,0 0-1,0 1 1,0-1 0,0 0-1,0 0 1,0 0 0,0 0-1,0 0 1,0 0-1,0 0 1,1 0 0,-1 0-1,0 0 1,0 0 0,0 0-1,0 0 1,0 0-1,0 0 1,0 0 0,0 0-1,0 0 1,0 0 0,1 0-1,-1 0 1,0 0-1,0 0 1,0 0 0,0 0-1,0 0 1,0 0 0,0 0-1,0 0 1,1 0-1,-5 21-10,-10 27 180,-5 4 48,3 0 0,2 2-1,2 0 1,3 0 0,2 1 0,0 57 0,7-112-212,0 0 0,0 0 0,1-1 1,-1 1-1,0 0 0,0 0 0,0 0 1,0 0-1,0 0 0,0 0 0,1 0 0,-1 0 1,0 0-1,0 0 0,0 0 0,0 0 1,0 0-1,1 0 0,-1 0 0,0 0 1,0 0-1,0 0 0,0 0 0,0 0 1,0 0-1,1 0 0,-1 0 0,0 0 1,0 0-1,0 0 0,0 0 0,0 1 1,0-1-1,1 0 0,-1 0 0,0 0 0,0 0 1,0 0-1,0 0 0,0 0 0,0 1 1,0-1-1,0 0 0,0 0 0,0 0 1,0 0-1,0 0 0,1 0 0,-1 1 1,0-1-1,0 0 0,0 0 0,0 0 1,0 0-1,0 0 0,0 1 0,0-1 1,0 0-1,-1 0 0,7-13-177,-5 1 39,-1-1 1,-1 1-1,0 0 0,-1 0 0,0 0 0,-1 0 0,0 0 1,-1 0-1,0 1 0,-1-1 0,0 1 0,-1 0 0,0 1 1,-1-1-1,0 1 0,0 1 0,-1-1 0,-15-12 0,18 14 926,22 18-712,18 10-259,-21-15-766,1-1 0,-1-1 1,24 3-1,-8-4-3223,0-1 0,36-3 0,-39-3 1186,-2-6 3400,-5-7 3912,-19 17-3654,0-1 0,0 1 0,0-1 0,-1 1 0,1-1 0,0 0 0,-1 0 0,1 1 0,-1-1 0,0 0 0,1 0 0,-1-2 0,-1 3-496,0 0 1,0 0-1,0 0 0,0 0 1,0 0-1,0 1 0,0-1 1,0 0-1,0 1 0,-1-1 1,1 0-1,0 1 0,0 0 1,-1-1-1,1 1 0,0 0 0,0-1 1,-1 1-1,1 0 0,0 0 1,-1 0-1,1 0 0,0 0 1,-3 1-1,0-1-185,1 0 0,-1 0-1,1 0 1,-1 1 0,1-1 0,-1 1 0,1 0-1,-1 0 1,-3 2 0,6-3-31,0 1 0,0 0 0,0 0-1,0-1 1,0 1 0,0 0 0,0 0 0,1 0 0,-1 0 0,0 0 0,0 0 0,1 0-1,-1 0 1,1 1 0,-1-1 0,1 0 0,0 0 0,-1 0 0,1 1 0,0-1-1,0 0 1,0 0 0,0 1 0,0-1 0,0 0 0,0 2 0,1-1-26,0 0 1,0-1 0,0 1-1,0 0 1,1-1 0,-1 1 0,0-1-1,1 1 1,0-1 0,-1 1-1,1-1 1,0 0 0,-1 0-1,4 1 1,9 5-285,0-2 0,1 0 0,20 5 0,-27-8 211,-1 0 26,1 0 1,0 1 0,-1-1 0,0 2 0,0-1 0,9 6 0,-15-8 182,0 0 0,0 0 0,0 0-1,1 0 1,-1 0 0,0 0 0,0 0 0,-1 0 0,1 1 0,0-1 0,0 0 0,0 1 0,-1-1 0,1 0 0,-1 1 0,1-1-1,-1 1 1,0-1 0,1 1 0,-1-1 0,0 1 0,0-1 0,0 1 0,0-1 0,0 1 0,-1-1 0,1 1 0,0-1 0,-1 1-1,1-1 1,-1 0 0,1 1 0,-1-1 0,0 0 0,1 1 0,-1-1 0,0 0 0,0 0 0,0 1 0,-2 1 0,-2 2 205,0 0 1,0-1-1,0 1 0,-1-1 1,1 0-1,-1 0 1,0-1-1,-1 1 1,-8 2-1,10-4-529,0 0 0,0-1 1,0 1-1,0-1 0,0 0 0,-1-1 0,-8 1 1,3-5-4435,5-11-4608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1.781"/>
    </inkml:context>
    <inkml:brush xml:id="br0">
      <inkml:brushProperty name="width" value="0.025" units="cm"/>
      <inkml:brushProperty name="height" value="0.025" units="cm"/>
    </inkml:brush>
  </inkml:definitions>
  <inkml:trace contextRef="#ctx0" brushRef="#br0">0 1 18642,'16'0'2914,"-3"2"-671,3 0-834,1 4-640,5 1-385,1-1-384,0-4-1954,4-2-2979,-4 0-9704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2.629"/>
    </inkml:context>
    <inkml:brush xml:id="br0">
      <inkml:brushProperty name="width" value="0.025" units="cm"/>
      <inkml:brushProperty name="height" value="0.025" units="cm"/>
    </inkml:brush>
  </inkml:definitions>
  <inkml:trace contextRef="#ctx0" brushRef="#br0">104 1 1954,'0'0'9508,"-8"4"-7939,2-1-1317,-1 1 0,1 0 0,0 0 0,0 0 0,0 1 0,1 0-1,-1 0 1,1 0 0,0 1 0,1-1 0,0 1 0,-1 0 0,2 1 0,-1-1 0,1 1 0,0-1 0,0 1 0,1 0-1,0 0 1,-1 8 0,2-12-187,1 1 0,-1-1 0,1 1-1,0-1 1,0 0 0,0 1 0,1-1 0,-1 1-1,1-1 1,0 0 0,0 0 0,0 1-1,0-1 1,1 0 0,-1 0 0,4 6-1,-2-7-22,0 0 1,-1 0-1,1-1 0,0 1 0,0-1 0,0 1 0,0-1 0,0 0 0,1 0 0,-1 0 0,0-1 0,0 1 0,1-1 0,-1 1 0,0-1 0,1 0 0,4-1 0,3 0 80,-1-1 0,1 0 1,-1-1-1,0 0 0,0-1 0,0 1 0,0-2 0,0 0 1,-1 0-1,12-9 0,-13 9-95,-1 0 0,1-1 1,-1 0-1,0 0 0,-1-1 0,1 0 0,-1 0 1,-1-1-1,1 0 0,-1 0 0,-1 0 0,5-10 1,-7-5 72,-2 23-100,0-1 0,0 1 0,0 0 0,0-1 0,-1 1 0,1 0 0,0-1-1,0 1 1,0 0 0,-1-1 0,1 1 0,0 0 0,-1 0 0,1-1 0,0 1 0,0 0 0,-1 0-1,1 0 1,0 0 0,-1-1 0,1 1 0,0 0 0,-1 0 0,1 0 0,-1 0 0,1 0 0,0 0-1,-1 0 1,1 0 0,0 0 0,-1 0 0,-1 0-9,0 1 1,1 0-1,-1-1 0,1 1 1,-1 0-1,1 0 0,0 0 0,-1 0 1,1 0-1,0 0 0,-1 0 1,1 1-1,0-1 0,0 0 1,0 1-1,0-1 0,0 0 0,1 1 1,-1 0-1,-1 2 0,-2 6-5,1 0-1,0 1 1,1-1-1,0 1 1,0 0-1,1 0 1,0-1-1,1 1 1,1 0-1,2 17 1,-3-24 47,1-1 1,0 1-1,0-1 1,0 0-1,1 1 1,-1-1-1,1 0 1,0 0-1,0 0 1,0 0-1,0 0 1,0 0-1,0-1 1,1 1-1,0-1 1,-1 1-1,1-1 1,0 0-1,0 0 1,0 0-1,0-1 1,0 1-1,1-1 1,-1 1-1,0-1 1,1 0-1,-1-1 1,1 1-1,-1-1 1,1 1-1,0-1 1,-1 0-1,1 0 1,-1 0-1,5-2 1,-1 1 91,0-1 0,-1 1 1,1-2-1,0 1 1,-1-1-1,0 0 1,0 0-1,0-1 0,0 0 1,0 0-1,-1 0 1,0-1-1,0 1 0,0-1 1,0-1-1,-1 1 1,8-12-1,-7 10-16,-1-1 0,1 1 0,-1-1 1,-1 0-1,0-1 0,0 1 0,0 0 0,-1-1 0,0 0 0,-1 1 0,0-1 0,0 0 0,-1-15 1,-1 22-106,1 0 0,-1 0 0,0 0 0,1 0 0,-1 0 1,0 0-1,0 0 0,0 0 0,-1 0 0,1 0 0,0 1 1,-1-1-1,1 1 0,-1-1 0,1 1 0,-1-1 0,0 1 1,0 0-1,1 0 0,-1 0 0,0 0 0,-2-1 0,0 1-15,1-1-1,-1 1 1,0 0-1,0 0 1,1 1-1,-1-1 1,0 1-1,0 0 0,0 0 1,0 0-1,-5 1 1,8-1-21,1 0 0,-1 0 0,1 0 1,-1 1-1,0-1 0,1 0 0,-1 0 0,1 1 1,-1-1-1,1 0 0,-1 1 0,1-1 0,-1 0 1,1 1-1,-1-1 0,1 1 0,0-1 0,-1 1 1,1-1-1,-1 1 0,1-1 0,0 1 1,0-1-1,-1 1 0,1-1 0,0 1 0,0-1 1,0 1-1,-1 0 0,1-1 0,0 1 0,0 0 1,0-1-1,0 1 0,0-1 0,0 1 0,1 0 1,-1-1-1,0 1 0,0-1 0,0 1 0,1 0 1,-1 1-127,1-1 1,0 1-1,-1-1 1,1 1-1,0-1 1,0 1-1,0-1 1,0 0 0,0 0-1,0 1 1,0-1-1,1 0 1,-1 0-1,0 0 1,3 1-1,6 1-1023,1 0-1,-1 0 0,1-1 0,0-1 1,0 0-1,0 0 0,14-2 0,19 1-4882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2.975"/>
    </inkml:context>
    <inkml:brush xml:id="br0">
      <inkml:brushProperty name="width" value="0.025" units="cm"/>
      <inkml:brushProperty name="height" value="0.025" units="cm"/>
    </inkml:brush>
  </inkml:definitions>
  <inkml:trace contextRef="#ctx0" brushRef="#br0">204 27 8360,'0'0'3747,"-10"-2"-1595,-3 0-1518,0 0 1,-1 1 0,1 1-1,0 0 1,-1 0 0,-17 4-1,27-4-544,0 1 0,0 0 0,0 0-1,0 0 1,1 1 0,-1 0 0,0-1 0,0 1-1,1 0 1,-1 1 0,1-1 0,0 0 0,0 1-1,0 0 1,0 0 0,0 0 0,0 0 0,1 0-1,0 1 1,0-1 0,-1 1 0,2-1 0,-1 1-1,0 0 1,1 0 0,0 0 0,0 0 0,-1 5-1,2-8-82,0 0 0,-1 0 0,1 0 0,0 0 0,0 0 0,0 0 0,0 0 0,0 0 0,1 0 0,-1 0 0,0 0 0,0 0 0,1 0-1,-1 0 1,0 0 0,1-1 0,-1 1 0,1 0 0,-1 0 0,1 0 0,0 0 0,-1 0 0,1-1 0,0 1 0,-1 0 0,1-1 0,2 2-1,-1-1 7,1 0-1,-1 0 0,1-1 1,-1 1-1,1 0 0,-1-1 0,1 0 1,-1 0-1,1 0 0,5 0 1,1-1 15,0-1 1,1 0 0,-1 0 0,0-1 0,12-5-1,-10 2-43,0-1 0,0 0 0,0 0 0,14-14 0,-20 17-31,-1 0 1,0-1-1,0 1 0,0-1 0,-1 0 0,1 0 1,-1 0-1,0-1 0,-1 1 0,1-1 1,2-9-1,-36 94-1113,31-79 1136,-4 11 55,1 0 1,1 1-1,0-1 0,0 0 1,0 15-1,2-24-116,0-1 1,0 1-1,1 0 0,-1 0 1,0-1-1,1 1 0,-1 0 1,1-1-1,0 1 0,-1-1 1,1 1-1,0-1 1,0 1-1,0-1 0,0 1 1,0-1-1,2 2 0,-1-2-216,0 0 0,0 0 0,0 0 0,0 0 0,0-1 0,0 1 0,0-1 0,0 1 0,0-1 0,0 0 0,1 0 0,-1 0 0,0 0 0,0 0-1,0 0 1,0-1 0,0 1 0,3-2 0,20-7-3752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3.463"/>
    </inkml:context>
    <inkml:brush xml:id="br0">
      <inkml:brushProperty name="width" value="0.025" units="cm"/>
      <inkml:brushProperty name="height" value="0.025" units="cm"/>
    </inkml:brush>
  </inkml:definitions>
  <inkml:trace contextRef="#ctx0" brushRef="#br0">36 240 8968,'0'0'6460,"-5"10"-6177,3-6-289,-2 3 199,0 0 1,1 0 0,0 0 0,0 0-1,0 1 1,1 0 0,0-1 0,1 1 0,-1 0-1,2 0 1,-1 0 0,1 0 0,1 8-1,-1-14-169,1-1-1,0 0 0,-1 1 1,1-1-1,0 0 0,0 0 1,0 0-1,0 0 0,0 0 1,0 0-1,0 0 1,0 0-1,1 0 0,-1 0 1,0-1-1,1 1 0,-1 0 1,0-1-1,1 1 0,-1-1 1,1 1-1,-1-1 0,0 0 1,1 0-1,-1 0 0,1 0 1,-1 0-1,1 0 0,-1 0 1,1 0-1,1-1 0,2 1 15,0-1 0,0 0 0,0 0 0,-1-1 0,1 1 0,0-1 0,-1 0 0,8-4 0,0-3 11,-1-1-1,-1 0 0,0 0 0,0-1 0,-1-1 0,0 1 0,-1-2 0,0 1 0,-1-1 1,0 0-1,4-14 0,-5 10 157,0 1 0,-1-1 0,-1-1 0,-1 1 1,-1 0-1,0-1 0,-1 1 0,-2-34 0,1 50-206,0 0 1,0-1-1,0 1 0,0 0 0,0 0 0,0 0 1,0-1-1,-1 1 0,1 0 0,0 0 0,-1 0 1,1-1-1,0 1 0,-1 0 0,0 0 1,1 0-1,-1 0 0,0 0 0,1 0 0,-1 0 1,0 0-1,0 1 0,0-1 0,0 0 0,0 0 1,0 1-1,0-1 0,0 0 0,0 1 1,0-1-1,0 1 0,0-1 0,0 1 0,-1 0 1,1 0-1,0-1 0,0 1 0,0 0 0,-1 0 1,1 0-1,0 0 0,0 0 0,-1 0 1,1 1-1,0-1 0,0 0 0,0 1 0,-2 0 1,-2 1-13,1 0 1,0 0-1,-1 1 1,1 0-1,0 0 1,0 0-1,0 0 0,1 1 1,-1-1-1,-3 7 1,-37 64 96,40-68-72,2 0 0,-1 1 1,1-1-1,0 1 0,0 0 0,1 0 1,0 0-1,0-1 0,0 1 1,1 9-1,1-15-14,-1 0 1,1 0-1,-1 1 1,1-1-1,-1 0 1,1 0-1,0 0 1,0 0-1,-1 0 1,1 0-1,0 0 1,0 0-1,0 0 1,0 0-1,0-1 1,0 1-1,0 0 1,1-1-1,-1 1 1,0-1-1,0 1 1,0-1-1,1 1 1,-1-1-1,0 0 1,0 0-1,1 1 1,1-1-1,44 1-579,-36-2 106,-5 1 241,0 0 0,-1 0 0,1 0-1,-1 1 1,1 0 0,-1 0 0,1 1 0,-1-1-1,0 1 1,0 0 0,0 0 0,0 1 0,0 0 0,8 5-1,-10-4 223,0-1 1,0 1-1,0 0 0,0 0 0,-1 0 0,0 0 0,0 0 0,0 1 1,0-1-1,-1 0 0,1 1 0,-1-1 0,0 1 0,-1 0 0,1-1 1,-1 1-1,0 8 0,-2 33 957,1-27-1888,0-16-1515,1-6-1946,0-17-3385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3.824"/>
    </inkml:context>
    <inkml:brush xml:id="br0">
      <inkml:brushProperty name="width" value="0.025" units="cm"/>
      <inkml:brushProperty name="height" value="0.025" units="cm"/>
    </inkml:brush>
  </inkml:definitions>
  <inkml:trace contextRef="#ctx0" brushRef="#br0">56 0 9897,'0'0'4367,"-7"11"-2760,2-3-1357,0 0 207,-1 0-1,1 1 1,0-1-1,1 1 1,0 0-1,0 1 1,1-1-1,0 0 1,-1 14-1,4-22-437,0 0-1,1-1 0,-1 1 0,1 0 1,0-1-1,-1 1 0,1-1 0,-1 1 1,1-1-1,0 1 0,-1-1 1,1 1-1,0-1 0,0 0 0,-1 1 1,1-1-1,0 0 0,0 0 1,-1 0-1,1 1 0,0-1 0,0 0 1,0 0-1,-1 0 0,1 0 1,0 0-1,1-1 0,31 1 119,-25 0-113,13-1-117,45 2-1579,-62-1 1574,0 1 1,0-1 0,-1 1-1,1 0 1,0 0-1,0 0 1,-1 1 0,1-1-1,-1 1 1,1 0 0,-1 0-1,0 0 1,5 3 0,-8-4 135,1 1 0,0-1 0,0 0 0,-1 0 0,1 0 1,-1 1-1,1-1 0,-1 0 0,1 1 0,-1-1 0,0 0 1,0 1-1,0-1 0,0 0 0,0 1 0,0-1 0,0 0 1,0 1-1,0-1 0,-1 0 0,1 1 0,0-1 0,-1 0 0,1 1 1,-1-1-1,0 0 0,1 0 0,-1 0 0,0 0 0,0 1 1,1-1-1,-1 0 0,0 0 0,0 0 0,0-1 0,0 1 1,-2 1-1,-48 34 1645,46-33-1544,-20 13 433,15-9-444,0 0 0,0-1 0,-22 9 0,49-57-10661,-3 13 4949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2.482"/>
    </inkml:context>
    <inkml:brush xml:id="br0">
      <inkml:brushProperty name="width" value="0.025" units="cm"/>
      <inkml:brushProperty name="height" value="0.025" units="cm"/>
    </inkml:brush>
  </inkml:definitions>
  <inkml:trace contextRef="#ctx0" brushRef="#br0">179 36 13997,'0'0'3529,"7"-7"-3588,22-21 54,-24 27-153,-9 13 339,-10 17 501,-33 42 317,-49 81 42,86-133-904,1 0 0,0 1 0,2 0 0,0 0 0,2 1 1,-5 27-1,9-45-124,1 1 1,0-1 0,-1 1 0,1-1-1,0 1 1,1-1 0,-1 1 0,1-1-1,-1 1 1,1-1 0,0 0-1,0 1 1,0-1 0,1 0 0,-1 0-1,1 0 1,0 0 0,0 0 0,0 0-1,0 0 1,3 2 0,-1-2 16,1 0-1,-1 0 1,0-1 0,1 1 0,0-1 0,-1 0-1,1-1 1,0 1 0,0-1 0,0 0 0,0 0-1,0-1 1,5 1 0,6-1-141,0 0 0,0-2 1,-1 0-1,1 0 0,-1-2 0,1 1 1,-1-2-1,22-9 0,-17 3-928,0 0-1,-1 0 0,28-23 1,-35 24-540,-2 0 0,1-1 0,14-19 0,-1-5-3519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6.617"/>
    </inkml:context>
    <inkml:brush xml:id="br0">
      <inkml:brushProperty name="width" value="0.025" units="cm"/>
      <inkml:brushProperty name="height" value="0.025" units="cm"/>
    </inkml:brush>
  </inkml:definitions>
  <inkml:trace contextRef="#ctx0" brushRef="#br0">83 0 11851,'0'0'5429,"-10"8"-4281,4-4-993,0 1 0,1 0 0,-1 0 0,1 0 0,0 0 1,1 1-1,-1 0 0,1 0 0,0 0 0,1 0 0,0 1 0,0 0 0,0-1 0,0 1 0,1 0 0,1 0 0,-1 1 1,1-1-1,-1 10 0,2-16-151,0 1 0,0 0-1,0-1 1,0 1 0,0-1 0,0 1 0,1-1 0,-1 1 0,0-1 0,1 1 0,0-1 0,-1 1 0,1-1 0,0 1 0,-1-1 0,1 0 0,0 1-1,0-1 1,0 0 0,0 0 0,0 0 0,0 1 0,1-1 0,-1-1 0,0 1 0,1 0 0,1 1 0,0-1 10,-1-1 0,1 0 1,-1 1-1,0-1 0,1 0 1,-1 0-1,1-1 1,-1 1-1,1 0 0,-1-1 1,0 0-1,1 1 0,-1-1 1,0 0-1,0 0 0,0 0 1,4-3-1,5-4-4,0-1 0,-1 0 1,0-1-1,-1 0 0,0 0 0,-1-1 0,0 0 1,-1-1-1,0 1 0,10-24 0,-40 114 2685,19-68-3104,2 0 1,0 1-1,0-1 0,1 0 1,1 1-1,0 0 1,0-1-1,3 13 1,-3-23 80,1 0-1,-1 0 1,0 0 0,1 0 0,-1-1 0,1 1-1,-1 0 1,1 0 0,0-1 0,-1 1-1,1 0 1,0-1 0,-1 1 0,1-1 0,0 1-1,0-1 1,0 1 0,-1-1 0,1 1 0,0-1-1,0 0 1,0 0 0,0 1 0,0-1-1,0 0 1,0 0 0,0 0 0,1 0 0,16 0-8139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4.515"/>
    </inkml:context>
    <inkml:brush xml:id="br0">
      <inkml:brushProperty name="width" value="0.025" units="cm"/>
      <inkml:brushProperty name="height" value="0.025" units="cm"/>
    </inkml:brush>
  </inkml:definitions>
  <inkml:trace contextRef="#ctx0" brushRef="#br0">14 0 13293,'0'0'7489,"-1"14"-6709,-2 30-232,-7 226 1941,10-267-2461,1 0-1,-1-1 1,1 1-1,-1 0 0,1 0 1,0 0-1,0-1 1,0 1-1,0-1 0,1 1 1,-1-1-1,1 1 1,-1-1-1,1 0 1,0 1-1,0-1 0,0 0 1,0 0-1,4 2 1,-4-3-14,-1-1 0,1 1 0,-1-1 0,0 1 0,1-1 0,-1 0 0,1 0 0,-1 0 0,1 0 0,-1 0 0,1 0 0,-1 0 0,0 0 0,1 0 0,-1-1 0,1 1 0,-1 0 1,0-1-1,1 0 0,-1 1 0,0-1 0,1 0 0,-1 1 0,0-1 0,0 0 0,0 0 0,0 0 0,0 0 0,0 0 0,0-1 0,0 1 0,0 0 0,0 0 0,-1 0 0,1-1 0,0 1 1,-1 0-1,1-1 0,0-2 0,3-11-305,1 0 0,-2-1 0,0 1 0,-1-1 0,0-30 0,-2 51 303,0 1 1,0-1-1,1 1 1,-1-1-1,1 1 0,1-1 1,-1 0-1,1 0 1,0 1-1,0-1 0,0 0 1,1-1-1,-1 1 1,1 0-1,0-1 0,1 1 1,-1-1-1,1 0 1,0 0-1,0-1 0,0 1 1,1-1-1,-1 0 1,1 0-1,0 0 1,-1-1-1,1 1 0,0-1 1,1 0-1,-1-1 1,0 1-1,0-1 0,7 0 1,1 1 4,0-2 1,1 0 0,-1 0-1,0-1 1,0-1 0,0 0 0,-1-1-1,25-9 1,-13 3-270,-1-2 0,-1-1 0,35-24 0,-57 36 256,1-1 0,-1 1-1,0 0 1,1 0 0,-1-1 0,1 1 0,-1 0-1,1 0 1,-1 0 0,1 0 0,-1-1 0,1 1 0,-1 0-1,1 0 1,-1 0 0,1 0 0,-1 0 0,1 0-1,-1 1 1,1-1 0,-1 0 0,1 0 0,-1 0 0,1 0-1,-1 1 1,1-1 0,-1 0 0,1 0 0,-1 1-1,0-1 1,1 0 0,-1 1 0,0-1 0,1 0 0,-1 1-1,0-1 1,1 1 0,-1-1 0,0 0 0,0 1-1,1-1 1,-1 1 0,0-1 0,0 1 0,0-1 0,0 1-1,1-1 1,-1 1 0,0-1 0,0 1 0,0-1-1,0 1 1,0-1 0,0 1 0,-1-1 0,1 1 0,0 0-1,1 49 1288,-1-21-572,0-27-688,1-1-1,-1 0 0,1 0 0,-1 0 1,1 0-1,0-1 0,-1 1 1,1 0-1,0 0 0,0 0 0,0 0 1,0-1-1,0 1 0,0-1 0,0 1 1,0 0-1,0-1 0,0 1 1,0-1-1,0 0 0,0 1 0,0-1 1,0 0-1,0 0 0,0 0 0,1 0 1,-1 0-1,2 0 0,37-3 454,-22-3-483,0 0 1,-1-1-1,30-17 1,-36 17-186,-1 1 0,2 0-1,-1 1 1,0 0 0,1 0-1,0 1 1,0 1 0,1 0 0,-1 1-1,0 0 1,17 1 0,-28 1 233,0 1 1,0-1-1,0 1 0,0-1 1,0 1-1,0 0 1,-1 0-1,1-1 0,0 1 1,0 0-1,-1 0 1,1 0-1,0 0 0,-1 0 1,1 0-1,-1 0 1,1 0-1,-1 0 0,0 0 1,1 0-1,-1 2 1,1-1-2,-1-1 1,0 1 0,1-1 0,-1 1 0,1-1 0,0 1 0,0-1 0,-1 1 0,1-1 0,0 0 0,0 1 0,0-1 0,0 0 0,1 0 0,-1 0 0,0 0 0,0 0 0,1 0 0,1 1 0,8-1 26,0 0 0,1 0 0,-1-1 0,0-1 0,0 0 0,0-1 0,0 0 0,0 0 0,0-1 0,20-9 0,-15 7-117,0 0 0,0 1 0,28-4-1,-39 7-17,1 1-1,-1 0 0,1 0 0,-1 0 0,1 1 0,-1-1 0,11 4 0,-13-3-70,-1 1 1,1 0-1,-1-1 0,1 1 0,-1 0 0,0 0 0,0 0 0,0 1 0,0-1 1,0 0-1,-1 1 0,1-1 0,-1 1 0,3 5 0,-1-2-3077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5.724"/>
    </inkml:context>
    <inkml:brush xml:id="br0">
      <inkml:brushProperty name="width" value="0.025" units="cm"/>
      <inkml:brushProperty name="height" value="0.025" units="cm"/>
    </inkml:brush>
  </inkml:definitions>
  <inkml:trace contextRef="#ctx0" brushRef="#br0">0 0 8168,'0'0'11915,"47"17"-11306,-38 18-33,-7 14-95,-2 6-353,0 3-64,0-3-961,0-12-1666,0-14-4291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8.006"/>
    </inkml:context>
    <inkml:brush xml:id="br0">
      <inkml:brushProperty name="width" value="0.025" units="cm"/>
      <inkml:brushProperty name="height" value="0.025" units="cm"/>
    </inkml:brush>
  </inkml:definitions>
  <inkml:trace contextRef="#ctx0" brushRef="#br0">13 0 5189,'2'87'13336,"1"-1"-9268,1 84-6781,-13-172-6277,-3-9-1900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8.350"/>
    </inkml:context>
    <inkml:brush xml:id="br0">
      <inkml:brushProperty name="width" value="0.025" units="cm"/>
      <inkml:brushProperty name="height" value="0.025" units="cm"/>
    </inkml:brush>
  </inkml:definitions>
  <inkml:trace contextRef="#ctx0" brushRef="#br0">2 190 13581,'0'0'1826,"0"-12"373,-1 8-1981,1-1 0,0 0 0,0 1 0,0-1 0,0 0 0,1 0 0,0 1 0,0-1 0,0 1 0,1-1 0,-1 1 0,1 0 0,0-1 0,0 1 0,1 0 0,-1 0 0,1 0 0,0 1 0,0-1 0,0 1 0,1-1 0,-1 1 0,1 0 0,5-3 0,8-4-99,0 0 0,2 1-1,-1 1 1,1 1-1,0 0 1,0 2 0,0 0-1,1 1 1,0 1-1,0 1 1,0 1 0,0 0-1,32 4 1,-48-3-124,0 1 1,0-1 0,-1 1 0,1 0 0,0 0-1,-1 0 1,1 1 0,-1-1 0,0 1-1,1 0 1,-1-1 0,0 2 0,0-1-1,0 0 1,0 1 0,0-1 0,-1 1-1,1 0 1,-1 0 0,0 0 0,0 0 0,0 0-1,0 0 1,0 0 0,-1 1 0,1-1-1,-1 1 1,0 0 0,0-1 0,0 1-1,-1 0 1,1-1 0,-1 7 0,0-2 39,0 0 0,-1 0 0,0 0 0,-1 0 0,1 0 0,-1-1 0,-1 1 0,0-1 0,0 1 0,0-1 0,-1 0 0,0 0 0,0 0 0,-1-1 0,-5 7 0,-2 0 2,-1-1 0,0 0 0,-1-1 0,0-1 0,-1 0-1,0 0 1,0-2 0,-1 0 0,0-1 0,-24 8 0,40-15-148,0-1 1,0 1-1,1 0 1,-1 0-1,0 0 1,0 0-1,0-1 1,0 1-1,0 0 1,0 0-1,0 0 1,0-1-1,0 1 1,0 0-1,0 0 1,1 0-1,-1-1 1,0 1-1,0 0 1,0 0-1,-1 0 1,1-1-1,0 1 1,0 0-1,0 0 1,0 0-1,0-1 1,0 1-1,0 0 1,0 0-1,0 0 1,0 0-1,0-1 1,-1 1-1,1 0 1,0 0-1,0 0 1,0 0-1,0-1 1,0 1-1,-1 0 1,1 0-1,0 0 1,0 0-1,0 0 1,-1 0-1,1 0 1,0 0-1,0 0 1,0 0-1,-1 0 1,1 0-1,0-1 1,0 1-1,0 0 1,-1 1-1,1-1 1,0 0-1,0 0 1,0 0-1,-1 0 1,1 0-1,0 0 1,0 0-1,0 0 1,-1 0-1,1 0 1,0 0-1,0 1 1,4-16-6996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8.985"/>
    </inkml:context>
    <inkml:brush xml:id="br0">
      <inkml:brushProperty name="width" value="0.025" units="cm"/>
      <inkml:brushProperty name="height" value="0.025" units="cm"/>
    </inkml:brush>
  </inkml:definitions>
  <inkml:trace contextRef="#ctx0" brushRef="#br0">6 0 15503,'0'0'2055,"0"11"-101,-3 58 933,1 92-169,2-161-2698,0 1 0,0-1 0,0 0 0,-1 1 0,1-1 0,0 1 0,0-1 1,1 0-1,-1 1 0,0-1 0,0 0 0,0 1 0,0-1 0,0 0 0,0 1 0,0-1 0,0 0 0,1 1 0,-1-1 0,0 0 0,0 0 0,0 1 0,1-1 0,-1 0 0,0 0 1,0 1-1,1-1 0,-1 0 0,0 0 0,1 1 0,-1-1 0,0 0 0,1 0 0,-1 0 0,1 0 0,10-8 689,8-18-58,-14 15-627,0 0-1,-1 0 1,-1 0-1,0-1 1,0 1 0,-1-1-1,-1 1 1,0-1-1,0 0 1,-1 0-1,-2-16 1,-2 24-170,-1 12-17,-2 14 56,7-20 102,0 0 1,-1 0 0,1 0-1,1 0 1,-1 0 0,0 0-1,0 0 1,1 0 0,-1 0-1,1 0 1,0 0 0,0 0-1,-1 0 1,1 0 0,0 0-1,1-1 1,-1 1 0,0 0-1,0-1 1,3 3 0,0-2 6,-1-1 0,0 1 0,1-1 1,-1 0-1,1 0 0,0 0 0,-1-1 1,1 1-1,0-1 0,-1 0 0,6 0 1,-3-1 6,1 0 0,-1 0 0,0 0 0,0-1 0,0 1 0,0-1 0,0-1 0,0 1 0,-1-1 0,1 0 0,-1-1 1,0 1-1,9-8 0,-10 7-21,0 1 0,0-1 0,-1 0 0,1 0 1,-1 0-1,0 0 0,0 0 0,-1-1 0,1 1 1,-1-1-1,0 0 0,0 0 0,-1 0 0,1 0 1,-1 0-1,0 0 0,0-6 0,-1 10 6,0 1 0,0 0 0,-1 0 0,1 0 0,0 0 0,0 0 0,-1-1 0,1 1 0,0 0-1,0 0 1,-1 0 0,1 0 0,0 0 0,0 0 0,-1 0 0,1 0 0,0 0 0,0 0 0,-1 0 0,1 0 0,0 0 0,-1 0 0,1 0-1,0 0 1,0 0 0,-1 0 0,1 0 0,0 0 0,0 0 0,-1 1 0,1-1 0,0 0 0,0 0 0,0 0 0,-1 0 0,1 1 0,0-1 0,0 0-1,0 0 1,-1 0 0,1 1 0,0-1 0,0 0 0,0 0 0,0 1 0,0-1 0,-1 1 0,-11 10-141,4 2 158,1 0 0,0 0-1,0 0 1,2 1 0,0 0-1,0 0 1,1 0 0,1 1-1,1-1 1,0 1 0,0 0 0,2 16-1,0-30-1,0 0 0,0 1 0,0-1-1,0 0 1,0 1 0,0-1 0,0 0 0,1 1-1,-1-1 1,0 0 0,1 1 0,-1-1 0,1 0-1,0 0 1,-1 0 0,1 0 0,0 0 0,0 1-1,0-1 1,0 0 0,0-1 0,0 1 0,0 0-1,0 0 1,0 0 0,2 0 0,0 0 20,0 0 0,-1 0 0,1-1 0,0 0 0,0 1 1,0-1-1,0 0 0,0 0 0,0-1 0,0 1 0,5-2 0,1-1 33,1 0 0,-1 0 0,0-1-1,0 0 1,-1 0 0,16-12 0,-16 10-49,0-1 1,0 1-1,-1-2 1,0 1-1,0-1 1,-1 0-1,0 0 1,-1-1-1,0 1 1,0-1-1,0-1 1,-1 1-1,-1-1 1,0 1-1,0-1 1,-1 0-1,0 0 1,1-14-1,-20 43-312,12-10 350,1 1-1,0 0 1,1 0-1,0 1 1,1-1-1,0 1 1,1-1-1,-1 21 1,2-28-32,1 0 0,-1 0 1,0 0-1,1-1 1,-1 1-1,1 0 0,0 0 1,0 0-1,0-1 1,1 1-1,-1 0 0,0-1 1,1 1-1,0-1 1,-1 0-1,1 0 1,0 1-1,0-1 0,1 0 1,-1-1-1,0 1 1,1 0-1,-1-1 0,1 1 1,-1-1-1,1 0 1,0 0-1,-1 0 0,1 0 1,0 0-1,0 0 1,0-1-1,0 0 0,0 1 1,5-1-1,29-3-2002,-36 2 1694,1 1 1,-1-1-1,0 0 0,0 0 0,1 1 0,-1-1 0,0 0 1,0 0-1,0 0 0,0 0 0,0 0 0,0 0 0,0-1 1,0 1-1,0 0 0,0-1 0,-1 1 0,1 0 0,-1-1 0,1 1 1,-1 0-1,1-1 0,-1-1 0,3-22-6122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9.340"/>
    </inkml:context>
    <inkml:brush xml:id="br0">
      <inkml:brushProperty name="width" value="0.025" units="cm"/>
      <inkml:brushProperty name="height" value="0.025" units="cm"/>
    </inkml:brush>
  </inkml:definitions>
  <inkml:trace contextRef="#ctx0" brushRef="#br0">0 1 12107,'0'0'10795,"16"51"-11212,6-33-1633,-1-2-1153,4-6-2402,2-2-4132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49.719"/>
    </inkml:context>
    <inkml:brush xml:id="br0">
      <inkml:brushProperty name="width" value="0.025" units="cm"/>
      <inkml:brushProperty name="height" value="0.025" units="cm"/>
    </inkml:brush>
  </inkml:definitions>
  <inkml:trace contextRef="#ctx0" brushRef="#br0">127 1 6182,'0'0'13511,"-9"9"-11765,-21 16-620,-55 52 2323,85-77-3459,0 1 0,0-1 0,-1 0 0,1 0-1,0 0 1,0 0 0,0 0 0,-1 1 0,1-1 0,0 0 0,0 0 0,0 0 0,0 1-1,0-1 1,0 0 0,0 0 0,0 1 0,-1-1 0,1 0 0,0 0 0,0 1 0,0-1-1,0 0 1,0 0 0,0 0 0,0 1 0,0-1 0,0 0 0,1 0 0,-1 1 0,0-1 0,0 0-1,0 0 1,0 0 0,0 1 0,0-1 0,0 0 0,0 0 0,1 0 0,-1 1 0,0-1-1,0 0 1,0 0 0,0 0 0,1 1 0,16 3-734,30-4-1248,-38 0 1365,10-1-282,-11 0 567,1 1 1,0-1-1,-1 2 1,1-1 0,14 4-1,-21-3 445,-1-1 0,1 1 0,0-1 0,-1 1 0,0 0 0,1 0 0,-1 0 0,1-1 0,-1 1 0,0 1 0,0-1 1,0 0-1,0 0 0,1 0 0,-2 1 0,1-1 0,0 0 0,0 1 0,0-1 0,-1 1 0,1-1 0,0 1 0,-1-1 0,1 1 0,-1-1 0,0 1 0,0 0 0,0-1 0,1 1 0,-1 0 0,-1-1 0,1 1 0,0-1 0,0 1 0,-1 0 0,0 2 0,0-1-6,0 0 0,0-1 0,-1 1-1,1 0 1,-1 0 0,0-1 0,0 1-1,0-1 1,0 0 0,0 0-1,0 1 1,0-1 0,-1-1 0,1 1-1,-1 0 1,0-1 0,1 1 0,-1-1-1,0 0 1,0 1 0,0-2-1,-4 2 1,-34 7-963,5-7-3327,11-3-3649</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0.393"/>
    </inkml:context>
    <inkml:brush xml:id="br0">
      <inkml:brushProperty name="width" value="0.025" units="cm"/>
      <inkml:brushProperty name="height" value="0.025" units="cm"/>
    </inkml:brush>
  </inkml:definitions>
  <inkml:trace contextRef="#ctx0" brushRef="#br0">6 107 4773,'0'0'17840,"8"6"-17306,-4-5-504,-2 1 13,0 0 1,1 0 0,-1-1-1,1 1 1,0-1-1,0 0 1,-1 1-1,1-1 1,0-1-1,0 1 1,0 0-1,0-1 1,0 1-1,0-1 1,0 0-1,0 0 1,0 0-1,0-1 1,0 1-1,0-1 1,0 1-1,0-1 1,0 0 0,0 0-1,-1 0 1,1-1-1,0 1 1,3-3-1,1-2 38,-1 1 0,0-1 0,0 0 0,9-13 0,-13 17-55,0-1 0,-1 0 1,1 1-1,-1-1 1,0 0-1,0 0 1,0 0-1,0 0 1,0 0-1,-1 0 1,1 0-1,-1 0 0,0 0 1,0 0-1,0 0 1,-1-4-1,1 5-7,-1 1-1,0 0 1,1-1-1,-1 1 1,0 0-1,0-1 1,0 1-1,0 0 1,0 0-1,0 0 1,-1 0-1,1 0 1,0 0-1,0 0 1,-1 1-1,1-1 1,-1 0-1,1 1 1,-1-1-1,1 1 1,-1-1-1,1 1 1,-1 0-1,1 0 1,-1-1-1,1 1 1,-1 0-1,1 1 1,-1-1-1,1 0 1,-3 1-1,-1-1-34,1 0-1,-1 1 1,0 0-1,0 0 1,1 0-1,-1 1 1,1 0-1,-1 0 1,-4 2-1,3 1 5,1 0-1,0 0 0,0 0 0,0 1 0,1-1 0,0 1 1,0 0-1,0 1 0,1-1 0,0 1 0,0-1 1,0 1-1,1 0 0,0 0 0,1 0 0,-1 0 1,1 0-1,1 0 0,-1 12 0,1-18 12,1 0 1,-1 0-1,0 0 1,0 0-1,0 0 0,1 0 1,-1 0-1,0 0 0,1 0 1,-1 0-1,1-1 0,-1 1 1,1 0-1,-1 0 1,1 0-1,0-1 0,-1 1 1,1 0-1,0-1 0,-1 1 1,1-1-1,0 1 0,0-1 1,0 1-1,0-1 1,0 1-1,-1-1 0,2 1 1,35 0 103,-24-3-56,0-1-1,-1-1 1,19-7 0,138-81-522,-169 92 457,1 0 1,-1-1-1,1 1 0,-1 0 0,0 0 1,1 0-1,-1-1 0,1 1 0,-1 0 0,1 0 1,-1 0-1,1 0 0,-1 0 0,1 0 1,-1 0-1,1 0 0,-1 0 0,1 0 1,-1 0-1,1 0 0,-1 1 0,1-1 0,-1 0 1,1 0-1,-1 0 0,1 1 0,-1-1 1,0 0-1,1 1 0,-1-1 0,1 0 0,-1 1 1,0-1-1,1 0 0,-1 1 0,0-1 1,1 1-1,-1-1 0,0 0 0,0 1 0,1 0 1,3 31 18,-12 38 787,7-69-730,1 1 1,-1 0-1,1-1 0,0 1 1,-1 0-1,1 0 0,0-1 1,0 1-1,0 0 0,0 0 1,1 0-1,-1-1 0,0 1 0,1 0 1,0 2-1,0-4-21,-1 1 0,1-1 0,-1 1 0,1-1 0,-1 0 0,1 1 0,-1-1 0,1 0 0,-1 0 0,1 0 0,0 1 0,-1-1 0,1 0 0,-1 0 0,1 0 0,0 0 0,-1 0 0,1 0 0,-1 0 0,1 0 0,0 0 0,-1 0 0,1-1 0,-1 1 0,1 0 0,0 0 0,-1 0 0,2-1 0,6-3 104,0-1 1,0 0-1,-1-1 0,10-7 0,35-39 0,-39 38-691,0 0-1,1 2 1,19-16-1,-35 71-613,-7-17 1143,7-20-440,-1 0-1,1 1 1,1-1 0,-1 1-1,1 0 1,-1 7-1,2-13-1331,7-9-3590,4-14 2481,-8 16 1247,10-20-4020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0.755"/>
    </inkml:context>
    <inkml:brush xml:id="br0">
      <inkml:brushProperty name="width" value="0.025" units="cm"/>
      <inkml:brushProperty name="height" value="0.025" units="cm"/>
    </inkml:brush>
  </inkml:definitions>
  <inkml:trace contextRef="#ctx0" brushRef="#br0">144 44 5862,'2'-8'5295,"-2"7"-5481,4-26 4244,-1 19-1130,-2 22-1571,-3 34-662,-11 59-1,8-75-124,1 1 0,1 0 0,1 0 0,6 64 0,-2-89-557,0 1-1,0-1 1,1 0-1,0 0 1,0 0 0,1 0-1,0 0 1,1-1 0,-1 0-1,10 12 1,-13-19-318,-21-20-848,-29-31-371,24 27 1585,1-2 1,-28-38-1,52 63 42,-1 0 0,0 1 0,1-1-1,-1 0 1,1 0 0,-1 0 0,1 0-1,0 0 1,-1 1 0,1-1 0,0 0-1,-1 0 1,1 0 0,0 0-1,0 0 1,0 0 0,0 0 0,0 0-1,0 0 1,0 0 0,0 0 0,1 0-1,-1 0 1,0 0 0,1 0 0,0-1-1,0 0-36,0 1 1,1 0-1,-1 0 0,1-1 0,-1 1 1,1 0-1,-1 0 0,1 1 0,0-1 0,-1 0 1,1 0-1,0 1 0,3-1 0,10-2-436,1 1 0,30-1-1,-25 3-249,18-5-1953,-3-1-1927</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1.799"/>
    </inkml:context>
    <inkml:brush xml:id="br0">
      <inkml:brushProperty name="width" value="0.025" units="cm"/>
      <inkml:brushProperty name="height" value="0.025" units="cm"/>
    </inkml:brush>
  </inkml:definitions>
  <inkml:trace contextRef="#ctx0" brushRef="#br0">45 134 5701,'0'0'4282,"-1"-10"-1170,-3-5-2069,0-6 428,2-1 4129,-14 70-3021,10-20-2373,3-17-158,0 0 1,1 0-1,0 1 0,1-1 0,0 0 1,1 1-1,1 11 0,0-22-37,-1 0-1,1 0 0,-1 0 1,1 0-1,-1-1 1,1 1-1,-1 0 0,1 0 1,0 0-1,-1-1 0,1 1 1,0 0-1,0-1 0,0 1 1,0-1-1,-1 1 1,1-1-1,0 1 0,0-1 1,0 0-1,0 1 0,0-1 1,0 0-1,0 0 0,0 0 1,0 1-1,0-1 0,0 0 1,0-1-1,0 1 1,0 0-1,0 0 0,2-1 1,34-10 533,-26 3-510,0 0 1,0-1-1,-1 0 0,-1-1 0,1 0 0,-2 0 0,1-1 1,-1 0-1,-1-1 0,0 1 0,-1-2 0,0 1 0,-1 0 1,6-23-1,-10 29-657,-3 11 245,-6 26 143,-9 48 350,17-78-111,-2 8 52,1 0 0,1 0 0,0 0 0,0 1-1,2 11 1,-1-20-29,-1 1 0,0-1 0,0 0-1,1 0 1,-1 1 0,1-1-1,0 0 1,-1 0 0,1 0 0,0 0-1,-1 0 1,1 1 0,0-2 0,0 1-1,0 0 1,0 0 0,0 0 0,0 0-1,0-1 1,0 1 0,1 0-1,-1-1 1,0 1 0,0-1 0,0 1-1,1-1 1,-1 0 0,0 1 0,1-1-1,-1 0 1,0 0 0,0 0 0,1 0-1,-1 0 1,0 0 0,1 0-1,-1-1 1,0 1 0,1 0 0,-1-1-1,0 1 1,0-1 0,0 0 0,1 1-1,-1-1 1,0 0 0,1 0 0,4-3 47,1 0 1,-2 0 0,1 0 0,0-1 0,-1 0 0,0 0 0,0 0 0,0-1 0,-1 0 0,1 0-1,-1 0 1,-1 0 0,6-12 0,-4 7-58,-1 0-1,0-1 0,0 1 1,-1-1-1,-1 0 1,0 0-1,1-19 0,-6 27-175,-2 10 54,-4 13 17,7-11 76,0-1 1,1 1-1,0 0 0,0 0 1,1 14-1,0-21 19,0 0-1,0 0 1,0 0 0,0 0-1,1-1 1,-1 1-1,0 0 1,1 0 0,-1 0-1,1 0 1,-1 0-1,1 0 1,-1-1 0,1 1-1,-1 0 1,1 0-1,0-1 1,0 1-1,-1-1 1,1 1 0,0 0-1,1 0 1,0-1 13,0 0 0,-1 1 1,1-1-1,0 0 0,0 0 0,0 0 1,0 0-1,0 0 0,0-1 0,0 1 1,0-1-1,0 1 0,-1-1 0,1 1 0,3-3 1,2-1 15,-1 1 0,1-2 1,-1 1-1,0-1 0,0 0 1,-1 0-1,1 0 0,-1-1 1,-1 0-1,1 0 1,4-9-1,-1 3-112,-2 0 1,0 0 0,0-1-1,-1 0 1,4-17 0,-45 120-635,33-81 747,1 1 97,0 0 1,0 1-1,1-1 0,-1 18 0,2-26-119,1 0-1,-1 0 1,0 0 0,0 0-1,1-1 1,-1 1 0,1 0 0,-1 0-1,1 0 1,0 0 0,0-1-1,0 1 1,0 0 0,0-1-1,0 1 1,1-1 0,-1 1-1,0-1 1,1 0 0,-1 1 0,1-1-1,-1 0 1,1 0 0,0 0-1,-1 0 1,1 0 0,0-1-1,0 1 1,0 0 0,3 0-1,45 5-27,-26-9-3600,-23 3 3178,0-1 1,-1 1-1,1 0 1,-1-1 0,1 1-1,0 0 1,-1-1 0,1 1-1,-1-1 1,1 1-1,-1-1 1,1 1 0,-1-1-1,1 0 1,-1 1 0,0-1-1,1 1 1,-1-1-1,0 0 1,1 1 0,-1-1-1,0 0 1,0 1-1,0-1 1,0-1 0,1-11-11903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6.981"/>
    </inkml:context>
    <inkml:brush xml:id="br0">
      <inkml:brushProperty name="width" value="0.025" units="cm"/>
      <inkml:brushProperty name="height" value="0.025" units="cm"/>
    </inkml:brush>
  </inkml:definitions>
  <inkml:trace contextRef="#ctx0" brushRef="#br0">1 1 5669,'0'0'11788,"0"47"-10924,0-33 1058,0-2-865,0-3-929,0-4-832,7-5-2916,0-5-5284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2.129"/>
    </inkml:context>
    <inkml:brush xml:id="br0">
      <inkml:brushProperty name="width" value="0.025" units="cm"/>
      <inkml:brushProperty name="height" value="0.025" units="cm"/>
    </inkml:brush>
  </inkml:definitions>
  <inkml:trace contextRef="#ctx0" brushRef="#br0">0 0 16207,'0'0'6663,"23"59"-6631,-6-42-737,-7 1-1601,1-5-2755,-4-1-4228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2.476"/>
    </inkml:context>
    <inkml:brush xml:id="br0">
      <inkml:brushProperty name="width" value="0.025" units="cm"/>
      <inkml:brushProperty name="height" value="0.025" units="cm"/>
    </inkml:brush>
  </inkml:definitions>
  <inkml:trace contextRef="#ctx0" brushRef="#br0">68 245 12075,'0'0'1634,"-2"9"-358,-2 9-494,-2 3 418,1 1 0,1 0 0,1 0-1,0 0 1,2 34 0,1-54-1171,1-1 0,-1 0 0,0 1 0,0-1 1,1 0-1,-1 0 0,1 1 0,-1-1 0,1 0 1,-1 0-1,1 0 0,0 0 0,-1 1 0,1-1 0,0 0 1,0 0-1,0-1 0,0 1 0,0 0 0,0 0 1,0 0-1,0-1 0,0 1 0,1 0 0,-1-1 0,0 1 1,0-1-1,1 1 0,-1-1 0,0 0 0,0 0 1,1 0-1,-1 1 0,0-1 0,1 0 0,-1 0 0,0-1 1,1 1-1,-1 0 0,0 0 0,1-1 0,-1 1 1,0-1-1,0 1 0,1-1 0,-1 1 0,2-2 0,3-1 84,1 0 0,-1-1-1,1 0 1,-1 0-1,0 0 1,0-1-1,6-6 1,-1-2-84,-1 0 0,-1 0 0,0-1 0,0 0 0,-1-1 0,-1 0 0,-1 0 0,10-32 0,-10 20-31,-1-1 0,-1 0 0,-2 0 0,-1-41-1,-1 65-30,0 0 0,0 0 0,-1 0 0,1 0 0,-1 0 0,0 1 0,0-1 0,0 0 0,0 0 0,-1 1 0,0-1 0,0 1 0,0 0 0,0-1 0,0 1-1,0 0 1,-1 0 0,0 0 0,-4-3 0,4 4 13,1 1-1,-1 0 0,0-1 0,0 1 0,0 1 1,1-1-1,-1 0 0,0 1 0,0-1 1,0 1-1,0 0 0,0 0 0,-1 0 1,1 1-1,0-1 0,1 0 0,-1 1 0,0 0 1,0 0-1,0 0 0,0 0 0,0 1 1,1-1-1,-1 0 0,-4 5 0,-10 5 41,1 1 0,0 1 0,-22 22 0,33-30 22,1 0-1,-1 0 0,1 1 0,0-1 1,0 1-1,1 0 0,0 0 1,0 0-1,0 0 0,0 0 0,1 1 1,0-1-1,1 1 0,-2 8 1,4-15-40,-1 1 1,0 0-1,1 0 0,-1 0 1,1 0-1,-1-1 1,1 1-1,-1 0 0,1-1 1,0 1-1,-1 0 1,1-1-1,0 1 1,-1-1-1,1 1 0,0-1 1,0 1-1,0-1 1,0 0-1,-1 1 1,1-1-1,0 0 0,0 0 1,0 1-1,0-1 1,0 0-1,0 0 1,0 0-1,0 0 0,1 0 1,41 0-224,-30-1-103,29-1-992,-27 0 775,-1 1 0,0 1 0,0 0 0,0 1 0,0 1 0,16 3-1,-27-4 591,-1 1 0,0 0 0,1 0-1,-1 0 1,0 0 0,0 0-1,0 1 1,0-1 0,-1 1 0,1-1-1,0 1 1,-1 0 0,0-1-1,0 1 1,0 0 0,0 0 0,0 0-1,0 0 1,-1 0 0,0 0-1,1 0 1,-1 0 0,0 0 0,-1 4-1,1 10 312,-1 0-1,-5 32 0,-7 5-323,3-39-4017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3.131"/>
    </inkml:context>
    <inkml:brush xml:id="br0">
      <inkml:brushProperty name="width" value="0.025" units="cm"/>
      <inkml:brushProperty name="height" value="0.025" units="cm"/>
    </inkml:brush>
  </inkml:definitions>
  <inkml:trace contextRef="#ctx0" brushRef="#br0">64 0 18481,'0'0'598,"-6"10"822,-2 3-907,0 1-1,1 0 1,1 0-1,0 1 1,1 0-1,1 0 1,0 1-1,1-1 1,-2 32-1,5-33-391,-1-6-74,1 0 0,0 0-1,1 0 1,0 0-1,4 15 1,-5-21-40,1 0 0,0 0 0,0-1 0,0 1 0,0 0-1,0-1 1,0 1 0,1 0 0,-1-1 0,0 1 0,1-1 0,-1 0 0,1 0 0,0 1 0,-1-1 0,1 0 0,0 0 0,0 0 0,0-1 0,-1 1-1,1 0 1,0-1 0,0 1 0,0-1 0,0 0 0,0 0 0,0 1 0,0-1 0,2-1 0,4 0-179,0 0 0,0 0 1,-1-1-1,1 0 0,-1-1 1,1 1-1,-1-1 0,0-1 0,0 0 1,-1 0-1,1 0 0,-1-1 0,0 1 1,0-1-1,0-1 0,-1 1 1,6-8-1,-7 10 44,-10 32-70,3-24 295,1 1-1,-1-1 1,1 1-1,1 0 1,-1-1-1,1 1 1,0 0-1,0 0 1,1 0-1,-1 0 1,1 0-1,2 10 1,-1-15-69,0 1-1,0-1 1,1 0 0,-1 0 0,0 0-1,1 0 1,-1 0 0,1 0 0,-1 0-1,1 0 1,-1-1 0,1 1 0,-1-1-1,1 1 1,0-1 0,-1 0 0,1 1-1,0-1 1,0 0 0,-1 0 0,1 0-1,0 0 1,-1 0 0,3-1 0,44-5 159,-27 0-477,-15 4 39,0 0 0,1 1 0,-1-1 1,0 1-1,0 1 0,1-1 1,-1 1-1,9 1 0,-14-1 249,1 1 0,-1 0 1,0 0-1,0 0 0,0 0 0,0 0 0,0 0 0,0 0 0,0 0 0,0 0 1,0 0-1,0 1 0,0-1 0,-1 0 0,1 1 0,-1-1 0,1 1 0,-1-1 0,1 0 1,-1 1-1,0-1 0,1 1 0,-1-1 0,0 1 0,-1 2 0,1 51 1114,0-39-728,-3 81 1524,-21 131 1,21-212-1891,0-1 1,-2 1 0,-7 17-1,11-28-7,-1-1-1,0 1 0,0 0 1,0-1-1,-1 0 0,0 0 1,0 0-1,0 0 0,0 0 1,0 0-1,-1-1 0,0 1 1,0-1-1,-5 3 0,9-5 19,-1-1 0,0 0-1,0 0 1,1 0 0,-1 1-1,0-1 1,0 0 0,1 0-1,-1 0 1,0 0-1,1 0 1,-1 0 0,0-1-1,0 1 1,1 0 0,-1 0-1,0 0 1,1-1 0,-1 1-1,0 0 1,1-1 0,-1 1-1,0-1 1,1 1-1,-1-1 1,1 1 0,-1-1-1,1 1 1,-1-1 0,1 1-1,-1-1 1,1 1 0,-1-1-1,1 0 1,0 1 0,0-1-1,-1 0 1,1 0 0,0 1-1,0-2 1,-8-36 579,7 27-618,-3-16-68,1 0 1,1 0 0,1-1-1,2 1 1,1-1 0,1 1 0,8-33-1,-8 49-250,0 0 0,1 0-1,0 1 1,1-1-1,0 1 1,0 0 0,1 0-1,1 1 1,0 0 0,0 0-1,1 0 1,0 1 0,0 0-1,1 1 1,0 0 0,0 0-1,1 1 1,-1 0 0,22-9-1,9 2-3653,-5 4-3118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4.442"/>
    </inkml:context>
    <inkml:brush xml:id="br0">
      <inkml:brushProperty name="width" value="0.025" units="cm"/>
      <inkml:brushProperty name="height" value="0.025" units="cm"/>
    </inkml:brush>
  </inkml:definitions>
  <inkml:trace contextRef="#ctx0" brushRef="#br0">11 124 8808,'-6'7'7644,"3"7"-4969,3 21-2861,0-27 1141,0 3-708,-1-3-159,1 0 1,0-1-1,0 1 0,0 0 0,1-1 0,0 1 0,1 0 1,0-1-1,0 0 0,1 1 0,-1-1 0,2 0 0,-1 0 0,5 7 1,-7-13-60,1 1 1,-1-1-1,0 0 1,1 0-1,-1 0 1,1 0-1,-1 0 1,1 0-1,-1-1 1,1 1-1,0 0 1,-1-1-1,1 1 1,0-1-1,0 0 1,-1 1-1,1-1 1,0 0-1,0 0 1,-1 0-1,1 0 1,0-1-1,0 1 1,-1 0-1,1-1 1,0 1-1,-1-1 1,1 0-1,0 1 1,-1-1-1,1 0 1,1-1-1,6-4 124,1-1 0,-1 1-1,15-16 1,-14 12-179,4-3 90,-10 8-85,1 1 1,0-1 0,0 1-1,1 0 1,-1 0 0,10-5-1,-14 9 7,1 0 0,-1-1-1,0 1 1,0 0-1,1 0 1,-1 0-1,0 0 1,1 0-1,-1 0 1,0 0 0,1 0-1,-1 1 1,0-1-1,0 0 1,1 1-1,-1-1 1,0 1-1,0-1 1,0 1 0,0 0-1,1-1 1,-1 1-1,0 0 1,0 0-1,0 0 1,-1 0 0,1 0-1,0 0 1,0 0-1,0 0 1,-1 0-1,1 0 1,-1 0-1,1 1 1,-1-1 0,1 0-1,-1 0 1,1 1-1,-1 1 1,7 16 270,-3-8-723,0 0 0,0-1 1,1 0-1,0 0 1,10 14-1,-14-23 411,0 1 0,0-1-1,0 0 1,1 1 0,-1-1 0,0 0-1,1 0 1,-1 0 0,1 0 0,0 0-1,-1 0 1,1 0 0,0-1 0,0 1-1,-1-1 1,1 1 0,0-1 0,0 1-1,0-1 1,-1 0 0,1 0 0,0 0-1,0 0 1,0 0 0,0-1 0,-1 1-1,1 0 1,0-1 0,0 0 0,-1 1-1,1-1 1,0 0 0,-1 0-1,1 0 1,0 0 0,-1 0 0,0 0-1,1 0 1,2-3 0,11-11-484,-1-1 0,-1 0 0,0-1 1,-1 0-1,0-1 0,-2 0 0,13-30 0,-21 43 630,0 0 0,0 0 0,-1 0 0,0-1 0,0 1 0,1-10 0,-2 14-42,-1 1 0,1 0 0,0 0 0,0 0 0,0 0 0,-1 0 0,1 0 0,0 0 0,0-1 0,-1 1 0,1 0 0,0 0 0,0 0 0,-1 0 0,1 0 0,0 0 0,0 0 0,-1 0 0,1 0 0,0 1 0,0-1 0,-1 0 0,1 0 0,0 0-1,0 0 1,-1 0 0,1 0 0,0 0 0,0 1 0,0-1 0,-1 0 0,1 0 0,0 0 0,0 0 0,0 1 0,0-1 0,-1 0 0,1 0 0,0 0 0,0 1 0,0-1 0,0 0 0,0 0 0,0 1 0,0-1 0,0 0 0,-11 13 350,3 2 90,2 0-1,-1 1 0,2 0 1,0 0-1,1 1 1,1 0-1,0-1 0,1 1 1,1 25-1,1-41-445,0 0 1,0 0-1,0 0 0,0 0 0,0 0 1,0 0-1,1 0 0,-1 0 0,0 0 1,1 0-1,-1-1 0,1 1 0,-1 0 0,1 0 1,-1 0-1,1-1 0,-1 1 0,1 0 1,0 0-1,0-1 0,-1 1 0,1-1 0,0 1 1,0-1-1,0 1 0,-1-1 0,1 1 1,0-1-1,0 0 0,0 1 0,0-1 0,0 0 1,0 0-1,0 0 0,0 0 0,0 0 1,0 0-1,0 0 0,0 0 0,0 0 0,0 0 1,0 0-1,0-1 0,0 1 0,5-1 87,-1-1-1,0 1 0,0-1 0,0 0 0,0 0 0,-1 0 1,8-5-1,2-4-74,1-1 0,-2 0 0,1-1 0,-2 0 0,0-1 0,0 0 0,-2-1 0,0-1-1,0 0 1,-1 0 0,-1 0 0,-1-1 0,-1 0 0,0-1 0,-1 0 0,-1 0 0,3-20 0,-9 3 50,1 34-105,1 0-1,0 1 0,0-1 0,-1 0 0,1 0 0,0 1 0,-1-1 1,1 0-1,-1 1 0,1-1 0,-1 0 0,1 1 0,-1-1 0,1 1 1,-1-1-1,0 1 0,1-1 0,-1 1 0,0-1 0,0 1 0,1 0 1,-1-1-1,0 1 0,0 0 0,1 0 0,-1 0 0,0-1 0,0 1 1,0 0-1,1 0 0,-1 0 0,0 0 0,0 0 0,0 0 0,-1 1 1,1 0-14,-1 0 1,1-1-1,0 1 1,0 0-1,0 0 1,-1 1-1,1-1 1,0 0-1,0 0 1,1 0-1,-1 1 0,0-1 1,0 0-1,0 1 1,1-1-1,-1 1 1,1-1-1,-1 1 1,1-1-1,0 1 1,0-1-1,-1 3 1,-4 43-27,4-39 5,0 1 36,1 1 0,0 0 1,0-1-1,0 1 1,1-1-1,1 1 0,0-1 1,0 1-1,6 14 1,-6-20-26,0 0 1,1 0-1,-1-1 1,1 1-1,0-1 1,0 0 0,0 1-1,0-1 1,0-1-1,1 1 1,0 0 0,-1-1-1,1 0 1,0 0-1,0 0 1,0 0 0,0-1-1,1 1 1,-1-1-1,0 0 1,1 0 0,-1-1-1,7 1 1,-1 0-1130,0-1 0,0 0 0,0 0 0,-1-1 0,17-3 0,10-11-9261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6.544"/>
    </inkml:context>
    <inkml:brush xml:id="br0">
      <inkml:brushProperty name="width" value="0.025" units="cm"/>
      <inkml:brushProperty name="height" value="0.025" units="cm"/>
    </inkml:brush>
  </inkml:definitions>
  <inkml:trace contextRef="#ctx0" brushRef="#br0">112 234 4068,'0'0'7212,"5"-8"-3774,19-24-908,-17 29 922,-6 14-2557,-6 16-528,-19 33 694,-2-2-1,-68 109 1,136-258-3762,61-120 1788,-103 211 921,0 0 0,0 0 1,0 0-1,0 0 1,0 0-1,0 1 0,0-1 1,0 0-1,0 0 0,1 0 1,-1 0-1,0 0 0,0 0 1,0 0-1,0 0 1,0 1-1,0-1 0,1 0 1,-1 0-1,0 0 0,0 0 1,0 0-1,0 0 1,0 0-1,0 0 0,1 0 1,-1 0-1,0 0 0,0 0 1,0 0-1,0 0 0,0 0 1,1 0-1,-1 0 1,0 0-1,0 0 0,0 0 1,0 0-1,0 0 0,1-1 1,-1 1-1,0 0 0,0 0 1,0 0-1,0 0 1,0 0-1,0 0 0,0 0 1,1 0-1,-1-1 0,0 1 1,0 0-1,0 0 1,0 0-1,0 0 0,0 0 1,0 0-1,0-1 0,0 1 1,0 0-1,2 22 293,-6 31 73,-5-2 763,3-1 0,0 89 0,14-111-1491,-9-30-8,-2-3 384,-1-3-24,-1 0-1,2 0 1,-1-1-1,1 0 1,0 0 0,1 0-1,0 0 1,1 0-1,-2-18 1,3 24 1,0 1 0,0-1 0,1 1 0,-1-1 0,0 1 0,1-1 0,-1 1 0,1 0 0,0-1 1,0 1-1,0 0 0,0 0 0,0-1 0,1 1 0,-1 0 0,1 0 0,-1 0 0,1 0 0,0 1 0,0-1 0,0 0 0,0 1 0,0-1 0,0 1 0,0 0 0,0 0 0,0-1 0,1 2 0,-1-1 0,0 0 0,1 0 1,-1 1-1,1-1 0,-1 1 0,1 0 0,-1 0 0,1 0 0,-1 0 0,1 0 0,-1 0 0,5 2 0,-2-1-1,0 0 1,0 1-1,0 0 1,0 1-1,0-1 1,-1 1-1,1-1 1,-1 1-1,1 1 1,-1-1-1,0 1 1,0-1-1,-1 1 1,1 0-1,2 5 1,-2-4 3,0 0 0,0 1 0,0 0-1,-1-1 1,0 1 0,0 0 0,-1 0 0,1 1 0,-1-1-1,-1 0 1,1 1 0,0 6 0,-2-12 131,-1-31 401,-10-22-487,6 36-70,2 1-1,0-1 0,-1-22 0,34 39-269,-20 0 298,-1 0 1,1-1 0,-1 0-1,1-1 1,-1 0 0,1 0-1,-1-1 1,0-1-1,0 1 1,0-1 0,0-1-1,12-6 1,-15 7-1,0-1-1,0 0 1,-1-1-1,1 1 1,-1-1-1,0 0 1,-1 0-1,1-1 1,-1 1-1,0-1 1,0 0-1,-1 0 1,0 0-1,0-1 1,0 1-1,-1-1 1,4-13-1,-6 17-20,1-1 0,-1 0-1,1 0 1,-1 1 0,0-1-1,0 0 1,-1 0-1,1 0 1,-1 1 0,-1-6-1,2 9 11,-1-1 0,1 0 0,0 1 0,-1-1 0,1 1 0,0-1-1,-1 1 1,1-1 0,0 1 0,-1-1 0,1 1 0,-1-1 0,1 1 0,-1-1-1,1 1 1,-1 0 0,0-1 0,1 1 0,-1 0 0,1 0 0,-1-1 0,0 1-1,1 0 1,-2 0 0,1 0-3,-1 0 1,0 1-1,1-1 0,-1 0 0,1 1 1,-1 0-1,1-1 0,-1 1 0,1 0 1,0 0-1,-1-1 0,1 1 0,0 0 1,-3 3-1,-1 1-19,0 1-1,0 0 1,0 1-1,1-1 1,0 1 0,0 0-1,0 0 1,1 0 0,-3 9-1,-17 71-18,20-75 70,1 0 0,0 0-1,1 0 1,1 1 0,0 12 0,0-23-16,0 0 0,0 0 0,1 0 1,-1 1-1,0-1 0,1 0 0,0 0 1,-1 0-1,1 0 0,0 0 0,0 0 0,0 0 1,1 0-1,-1 0 0,0-1 0,1 1 1,-1 0-1,1-1 0,-1 1 0,1-1 1,0 1-1,0-1 0,-1 0 0,1 0 0,0 0 1,0 0-1,0 0 0,0 0 0,1-1 1,-1 1-1,0-1 0,0 1 0,0-1 1,4 0-1,1 0 9,0-1 0,0 0-1,0 0 1,0-1 0,-1 1 0,1-2 0,0 1 0,-1-1 0,0 0 0,1 0-1,-1-1 1,0 1 0,-1-1 0,1-1 0,-1 1 0,0-1 0,0 0 0,0 0-1,6-9 1,-7 8-1,1 0-1,-1-1 0,0 1 0,-1-1 0,0 1 1,0-1-1,0 0 0,-1 0 0,0-1 0,0 1 0,-1 0 1,0-1-1,0 1 0,0-1 0,-1 1 0,-1 0 1,1-1-1,-3-11 0,3 19-16,0 0-1,0-1 1,0 1 0,0 0 0,0-1 0,0 1-1,0 0 1,0-1 0,0 1 0,0 0-1,-1-1 1,1 1 0,0 0 0,0-1-1,0 1 1,0 0 0,-1 0 0,1-1-1,0 1 1,0 0 0,0 0 0,-1-1-1,1 1 1,0 0 0,-1 0 0,1 0 0,0-1-1,0 1 1,-1 0 0,1 0 0,0 0-1,-1 0 1,1 0 0,0 0 0,-1 0-1,1 0 1,0 0 0,-1 0 0,1 0-1,0 0 1,-1 0 0,1 0 0,0 0-1,-1 0 1,1 0 0,0 0 0,-1 0 0,1 0-1,0 0 1,-1 1 0,1-1 0,0 0-1,0 0 1,-1 0 0,1 1 0,0-1-1,0 0 1,-1 0 0,1 1 0,0-1-1,0 0 1,-11 20-169,10-11 183,0 0-1,0 0 1,1 0 0,0 0-1,1 0 1,0 0-1,0-1 1,1 1-1,5 17 1,-5-23 1,-1-1 0,1 1 0,-1 0 0,1-1 0,0 0 0,0 1 0,0-1 0,0 0 0,0 0 0,1 0 0,-1 0 0,1 0 0,-1-1 0,1 1 0,0-1 0,-1 0 0,1 0 0,0 1 0,0-2 0,0 1 0,0 0 0,0-1 0,0 1 0,0-1 0,0 0 0,0 0 0,0 0 0,0 0 0,0-1 0,0 1 0,0-1 0,5-2 0,-4 2-1,0 0 0,-1 0 1,1-1-1,-1 1 0,1-1 1,-1 0-1,0 0 0,0 0 0,0 0 1,0-1-1,0 1 0,-1-1 0,1 0 1,-1 0-1,1 0 0,-1 0 1,0 0-1,0 0 0,0-1 0,1-3 1,0-2-35,0 1 1,-1-1-1,1 0 0,-2 0 1,1 0-1,-2 0 1,1-10-1,-1 19 15,0 1-1,0-1 1,-1 0 0,1 1-1,0-1 1,0 0-1,-1 1 1,1-1 0,0 0-1,0 1 1,-1-1-1,1 0 1,0 0-1,-1 0 1,1 1 0,-1-1-1,1 0 1,0 0-1,-1 0 1,1 0 0,0 1-1,-1-1 1,1 0-1,-1 0 1,1 0 0,0 0-1,-1 0 1,1 0-1,-1 0 1,1 0-1,-1 0 1,1 0 0,0 0-1,-1-1 1,1 1-1,0 0 1,-1 0 0,1 0-1,-1 0 1,1-1-1,0 1 1,-1 0 0,1 0-1,0-1 1,0 1-1,-1 0 1,1-1-1,0 1 1,-1 0 0,1-1-1,0 1 1,0 0-1,0-1 1,0 1 0,-1 0-1,1-1 1,0 1-1,0-1 1,0 1 0,0 0-1,0-1 1,0 1-1,0-1 1,0 1-1,0-1 1,0 1 0,0 0-1,0-1 1,0 0-1,-20 27-156,17-18 221,0 1 0,1-1 0,0 1 0,0-1 0,1 1-1,0 0 1,1-1 0,0 16 0,1-22-41,-1 0-1,0 0 0,1 0 1,-1 0-1,1 0 1,-1 0-1,1 0 0,0 0 1,0-1-1,0 1 1,0 0-1,0 0 0,0-1 1,0 1-1,1-1 1,-1 1-1,0-1 0,1 0 1,-1 1-1,1-1 1,0 0-1,-1 0 0,1 0 1,0 0-1,0 0 1,0-1-1,0 1 0,0-1 1,-1 1-1,1-1 1,0 1-1,0-1 0,0 0 1,0 0-1,0 0 1,0 0-1,0-1 0,0 1 1,0 0-1,0-1 1,0 1-1,3-2 0,0 0 5,1 0 0,-1-1 0,0 0 0,1 0-1,-1 0 1,0 0 0,-1-1 0,1 0 0,-1 0-1,1 0 1,-1 0 0,-1-1 0,5-6-1,1-1-74,0-1-1,-2 0 0,13-28 0,-13 17-241,-6 20-66,-2 18 179,0 4 127,0-10 95,0 0 0,1 0 1,0 0-1,0 0 0,0 0 1,3 9-1,-3-16-24,0 0-1,1-1 1,-1 1-1,0 0 1,1 0 0,-1 0-1,1 0 1,-1-1-1,1 1 1,-1 0-1,1-1 1,0 1 0,-1 0-1,1-1 1,0 1-1,-1 0 1,1-1-1,0 1 1,0-1 0,0 0-1,-1 1 1,1-1-1,1 1 1,0-1 13,1 0 0,-1 0 0,0 0 1,0-1-1,0 1 0,1 0 0,-1-1 1,0 0-1,0 1 0,0-1 0,0 0 1,0 0-1,0 0 0,2-2 0,4-3 6,0 0 0,0-1 1,-1 1-1,0-2 0,0 1 0,-1-1 0,0 0 0,0 0 0,8-15 0,-5 4-19,0 0-1,-1 0 0,10-34 1,-13 23-161,0 0 0,-2 0 0,-1-54 0,-19 200-210,15-84 386,-1 6 184,3 63 0,0-92-190,1-1 1,0 1 0,0-1 0,1 0 0,0 1 0,1-1 0,0 0 0,0-1 0,1 1 0,-1 0 0,2-1 0,-1 0 0,8 9 0,0-8 83,-9-16 110,-10-20-34,-5 10-532,-1 0 0,-1 1-1,0 1 1,-1 0 0,-1 1 0,-32-24 0,33 26-15,14 13 327,148 8 1702,-146-8-1667,27-2-5305,-29-3 419,-14-3-92,-4-2-6044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6.920"/>
    </inkml:context>
    <inkml:brush xml:id="br0">
      <inkml:brushProperty name="width" value="0.025" units="cm"/>
      <inkml:brushProperty name="height" value="0.025" units="cm"/>
    </inkml:brush>
  </inkml:definitions>
  <inkml:trace contextRef="#ctx0" brushRef="#br0">11 2 9705,'-11'-2'3043,"11"4"-2146,9 9-256,4 1-481,8 1-385,-3 2-2753,1-5-3172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7.266"/>
    </inkml:context>
    <inkml:brush xml:id="br0">
      <inkml:brushProperty name="width" value="0.025" units="cm"/>
      <inkml:brushProperty name="height" value="0.025" units="cm"/>
    </inkml:brush>
  </inkml:definitions>
  <inkml:trace contextRef="#ctx0" brushRef="#br0">86 106 7111,'0'0'16271,"-3"5"-15796,2-3-384,-11 19-261,11-20 110,1-1 1,0 1-1,-1-1 1,1 1-1,0 0 1,0-1 0,-1 1-1,1 0 1,0-1-1,0 1 1,0 0 0,0-1-1,0 1 1,0 0-1,0-1 1,0 1-1,0 0 1,0-1 0,0 1-1,0-1 1,1 1-1,-1 0 1,0-1 0,0 1-1,1-1 1,-1 1-1,0 0 1,1-1-1,-1 1 1,1-1 0,-1 1-1,1-1 1,-1 1-1,1-1 1,-1 0 0,1 1-1,-1-1 1,2 1-1,1 0 67,1 1 0,0 0 0,0-1-1,-1 2 1,1-1 0,-1 0 0,1 1 0,-1-1-1,0 1 1,0 0 0,0 0 0,-1 0 0,1 1-1,-1-1 1,0 1 0,1-1 0,-2 1 0,3 4-1,-3-5 42,-1-1 0,0 0 0,0 0-1,0 1 1,0-1 0,0 1-1,0-1 1,0 0 0,-1 1-1,1-1 1,-1 0 0,0 0 0,1 0-1,-1 1 1,0-1 0,-1 0-1,1 0 1,0 0 0,0 0-1,-1 0 1,1-1 0,-1 1 0,0 0-1,1-1 1,-1 1 0,0-1-1,0 0 1,0 1 0,0-1-1,0 0 1,0 0 0,-1 0 0,-3 1-1,0 0 67,0 0 0,-1 0 0,1-1 0,0 0 0,-1 0 0,-8 0 0,-11-5-1729,25 3 1284,0 1 1,0-1-1,0 1 1,0-1-1,0 1 1,1-1 0,-1 0-1,0 1 1,1-1-1,-1 0 1,0 0-1,1 0 1,-1 1-1,1-1 1,-1 0-1,1 0 1,-1 0-1,1 0 1,0 0 0,-1 0-1,1-1 1,-1-9-6402</inkml:trace>
  <inkml:trace contextRef="#ctx0" brushRef="#br0" timeOffset="1">338 1 4452,'0'0'17003,"-7"8"-16170,0 1-621,1-1 0,0 1 0,0 1-1,1-1 1,1 1 0,-1-1 0,2 1 0,-1 1 0,-1 10 0,-1 4 550,4-18-581,0 1 0,0-1-1,1 1 1,-1 0-1,2 0 1,-1-1 0,1 1-1,1 0 1,-1 0 0,3 9-1,-2-16-216,0 1-1,0-1 0,0 1 0,0-1 1,0 0-1,1 1 0,-1-1 0,0 0 1,1 0-1,-1 0 0,1 0 0,-1 0 1,1-1-1,-1 1 0,1 0 1,0-1-1,0 1 0,-1-1 0,1 1 1,0-1-1,0 0 0,-1 0 0,1 0 1,0 0-1,0 0 0,-1 0 0,1 0 1,3-1-1,1 0-840,0 0 1,-1 0 0,1-1-1,0 1 1,-1-1-1,1-1 1,8-4-1,7-8-4189,-4-3-875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7.627"/>
    </inkml:context>
    <inkml:brush xml:id="br0">
      <inkml:brushProperty name="width" value="0.025" units="cm"/>
      <inkml:brushProperty name="height" value="0.025" units="cm"/>
    </inkml:brush>
  </inkml:definitions>
  <inkml:trace contextRef="#ctx0" brushRef="#br0">99 2 7271,'0'0'8872,"-10"6"-7169,2-2-1389,1 0 0,0 1 0,0 0 0,0 1-1,1-1 1,0 1 0,-7 9 0,9-11-126,1 1 1,1-1 0,-1 0-1,0 1 1,1-1 0,0 1-1,0 0 1,1 0 0,-1 0-1,1 0 1,0 0-1,0 0 1,1 0 0,-1 0-1,1 0 1,1 7 0,-1-11-162,0 1 1,1-1 0,-1 0 0,1 0-1,-1 0 1,1 0 0,-1 1 0,1-1-1,0 0 1,-1 0 0,1 0 0,0 0-1,0-1 1,0 1 0,0 0 0,0 0-1,0 0 1,0-1 0,0 1 0,0 0-1,0-1 1,0 1 0,0-1 0,1 0-1,-1 1 1,0-1 0,0 0 0,0 1 0,1-1-1,-1 0 1,0 0 0,0 0 0,1 0-1,-1-1 1,0 1 0,0 0 0,1 0-1,-1-1 1,1 0 0,3 0 55,0 0-1,0 0 1,-1-1 0,1 1 0,-1-1-1,1 0 1,-1-1 0,0 1 0,5-5-1,-3 1-50,-1 0 0,0-1-1,0 1 1,-1-1-1,0 0 1,0-1-1,0 1 1,-1-1-1,2-8 1,-4 13-28,0 0-1,0 0 1,-1 0 0,1 1 0,-1-1 0,0 0 0,0 0 0,0 0 0,-1 0 0,1 1 0,0-1-1,-1 0 1,-1-3 0,1 5-8,1-1 1,-1 1-1,0-1 0,0 1 0,-1 0 0,1-1 0,0 1 0,0 0 1,-1 0-1,1 0 0,0 0 0,-1 0 0,1 0 0,-1 0 1,0 1-1,1-1 0,-1 0 0,1 1 0,-1-1 0,0 1 1,0 0-1,1-1 0,-3 1 0,0 0-56,1-1-1,-1 1 1,0 0-1,1 0 1,-1 0-1,0 0 1,1 1-1,-1 0 1,1-1-1,-5 3 1,7-2 7,0-1 1,-1 1-1,1 0 1,0 0 0,0 0-1,0 0 1,0 0-1,0 1 1,0-1-1,0 0 1,0 0 0,0 1-1,0-1 1,1 0-1,-1 1 1,1-1-1,-1 1 1,1-1 0,-1 1-1,1-1 1,0 1-1,0-1 1,0 1-1,0 0 1,0 2-1,0-3-99,1 1 0,0-1 0,-1 0 0,1 0 0,0 1 0,0-1-1,0 0 1,-1 0 0,1 0 0,0 0 0,1 0 0,-1 0-1,0-1 1,0 1 0,0 0 0,0 0 0,1-1 0,-1 1-1,0-1 1,1 1 0,-1-1 0,0 1 0,1-1 0,-1 0-1,1 0 1,-1 0 0,0 0 0,1 0 0,-1 0 0,3 0 0,53-1-4325,-50 0 3565,30-4-3060,2-7-1889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8.036"/>
    </inkml:context>
    <inkml:brush xml:id="br0">
      <inkml:brushProperty name="width" value="0.025" units="cm"/>
      <inkml:brushProperty name="height" value="0.025" units="cm"/>
    </inkml:brush>
  </inkml:definitions>
  <inkml:trace contextRef="#ctx0" brushRef="#br0">101 1 12620,'0'0'7351,"-8"2"-6161,1 0-992,0 1-1,0-1 1,0 1-1,1 1 1,-1-1-1,1 1 1,0 0 0,0 1-1,0-1 1,0 1-1,1 0 1,0 1-1,-7 8 1,12-14-220,0 1 1,1-1-1,-1 0 1,0 1 0,0-1-1,1 0 1,-1 1-1,0-1 1,1 0-1,-1 1 1,0-1 0,1 0-1,-1 1 1,1-1-1,-1 0 1,0 0 0,1 0-1,-1 1 1,1-1-1,-1 0 1,1 0-1,-1 0 1,1 0 0,-1 0-1,0 0 1,1 0-1,-1 0 1,1 0-1,-1 0 1,1 0 0,-1 0-1,1 0 1,0-1-1,25 2-380,-22-1 283,7 0-31,3-1-134,0 1-1,1 1 0,22 4 1,-35-5 339,-1 0 1,1 1-1,0-1 1,-1 0 0,1 1-1,0-1 1,-1 1 0,1-1-1,0 1 1,-1 0-1,1 0 1,-1 0 0,1 0-1,-1 0 1,0 0 0,1 0-1,-1 0 1,0 0 0,0 1-1,0-1 1,0 1-1,0-1 1,0 0 0,0 1-1,0 0 1,-1-1 0,1 1-1,-1-1 1,1 1 0,-1 0-1,1 0 1,-1-1-1,0 1 1,0 0 0,0-1-1,0 1 1,0 0 0,-1 3-1,0-3 93,0 1 0,-1 0 0,1 0 1,-1-1-1,1 1 0,-1-1 0,0 1 0,0-1 0,-1 0 0,1 0 0,0 0 0,-1 0 0,1 0 0,-1-1 0,1 1 0,-6 2 0,3-2-158,-1 1 0,1-1-1,-1 0 1,1-1 0,-1 1-1,0-1 1,-10 1 0,16-3-461,0-1 0,0 1 0,0 0 0,0 0 1,0 0-1,0 0 0,0-1 0,0 1 1,0 0-1,1 0 0,-1 0 0,0 0 0,1-1 1,-1 1-1,2-1 0,10-15-5385,5-2-2296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8.383"/>
    </inkml:context>
    <inkml:brush xml:id="br0">
      <inkml:brushProperty name="width" value="0.025" units="cm"/>
      <inkml:brushProperty name="height" value="0.025" units="cm"/>
    </inkml:brush>
  </inkml:definitions>
  <inkml:trace contextRef="#ctx0" brushRef="#br0">48 108 11339,'0'0'4719,"-3"9"-1949,-8 27-977,-16 54 2848,25-83-4420,1 1 0,-1-1-1,1 1 1,1-1 0,-1 1 0,1-1 0,1 0 0,0 1 0,2 11 0,-3-18-226,1 0 0,-1 0 0,1 1-1,0-1 1,0 0 0,-1 0 0,1 0-1,0 1 1,0-1 0,0 0 0,0-1-1,0 1 1,0 0 0,1 0 0,-1 0-1,0-1 1,0 1 0,1 0 0,-1-1-1,0 1 1,1-1 0,-1 1 0,0-1-1,1 0 1,-1 0 0,1 0 0,-1 0-1,0 0 1,1 0 0,-1 0 0,1 0-1,-1 0 1,0-1 0,1 1 0,2-1-1,-3 0-165,1 0 0,0 1 0,-1-1-1,1 0 1,-1 0 0,1 0-1,-1 0 1,1 0 0,-1 0-1,0 0 1,1-1 0,-1 1-1,0 0 1,0-1 0,0 1 0,0-1-1,1-2 1,3-10-1606,-2 0-1,0 1 1,0-1 0,-2 0 0,1-1 0,-2 1-1,0 0 1,0 0 0,-5-20 0,-13-47-200,-9 9 9421,27 71-7195,0 1 0,-1-1-1,1 1 1,0-1 0,0 1 0,0-1 0,0 1-1,-1-1 1,1 1 0,0-1 0,-1 1 0,1-1 0,0 1-1,-1-1 1,1 1 0,0 0 0,-1-1 0,1 1 0,-1-1-1,1 1 1,-1 0 0,1 0 0,-1-1 0,1 1-1,-1 0 1,1 0 0,-1 0 0,1-1 0,-2 1 0,-4 14 1862,3 26-2131,4-36-146,0-1 1,0 1-1,0 0 1,1-1-1,-1 1 1,1-1 0,0 1-1,0-1 1,0 0-1,1 0 1,-1 0-1,4 3 1,-1-1-1411,1 0 0,-1 0 0,1-1 1,0 0-1,10 5 0,4 0-5481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7.370"/>
    </inkml:context>
    <inkml:brush xml:id="br0">
      <inkml:brushProperty name="width" value="0.025" units="cm"/>
      <inkml:brushProperty name="height" value="0.025" units="cm"/>
    </inkml:brush>
  </inkml:definitions>
  <inkml:trace contextRef="#ctx0" brushRef="#br0">1 79 4644,'0'0'7485,"6"-8"-4047,-2 2-3049,1 0 0,0 1-1,0 0 1,0 0 0,1 0 0,-1 0 0,1 1 0,0 0 0,1 0 0,-1 1 0,1 0 0,-1 0-1,1 0 1,0 1 0,0 0 0,0 0 0,0 1 0,0 0 0,15-1 0,-20 2-362,1 0 1,-1 0-1,1 0 0,-1 1 1,1-1-1,-1 0 1,0 1-1,1 0 1,-1-1-1,1 1 0,-1 0 1,0 0-1,0 0 1,0 1-1,0-1 0,0 0 1,0 1-1,0-1 1,0 1-1,0 0 1,-1 0-1,1 0 0,-1 0 1,1 0-1,-1 0 1,2 3-1,-1 0-16,-1-1-1,0 1 0,0 0 1,-1-1-1,1 1 1,-1 0-1,0 0 1,0-1-1,-1 1 0,1 0 1,-1-1-1,0 1 1,-1 0-1,-1 4 1,-4 9 31,-1-1 0,-1 1 0,-22 30 0,21-34-24,1 0 0,0 1 0,1-1 0,1 1 0,0 1-1,-4 17 1,10-32-29,1 0 1,0 0-1,-1 0 0,1 0 1,0 0-1,0 0 0,-1 0 0,1 0 1,0 0-1,0 0 0,0 1 0,0-1 1,1 0-1,-1 0 0,0 0 1,0 0-1,1 0 0,-1 0 0,0 0 1,1 0-1,-1 0 0,1 0 0,-1 0 1,1 0-1,0 0 0,0 0 0,-1 0 1,1-1-1,0 1 0,1 1 1,0-1-57,1-1 0,-1 1 0,0-1 0,1 0 1,-1 0-1,0 0 0,1 0 0,-1 0 0,0 0 1,1 0-1,-1-1 0,0 1 0,4-2 0,7-3-593,-1 0 0,0 0-1,0-1 1,15-10 0,6-8-5010,1-3-3341</inkml:trace>
  <inkml:trace contextRef="#ctx0" brushRef="#br0" timeOffset="1">669 32 9129,'0'0'10313,"-24"54"-8167,12-27-288,-6 4-705,2 2-480,0 1-385,3-4-160,3-2-96,-1-5 0,6-5-32,5-8-512,0-9-833,5-1-417,6-12-768,-1-12-3044,3-5-6149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8.712"/>
    </inkml:context>
    <inkml:brush xml:id="br0">
      <inkml:brushProperty name="width" value="0.025" units="cm"/>
      <inkml:brushProperty name="height" value="0.025" units="cm"/>
    </inkml:brush>
  </inkml:definitions>
  <inkml:trace contextRef="#ctx0" brushRef="#br0">134 0 7399,'0'0'12887,"-9"10"-12150,2-2-520,1 1 1,-1 0 0,2 1 0,-1-1-1,1 1 1,-5 15 0,8-21-191,1 0 0,0 0 1,0 0-1,0 1 0,0-1 0,1 0 1,0 1-1,-1-1 0,2 0 0,-1 1 1,0-1-1,1 0 0,0 1 0,0-1 1,0 0-1,1 0 0,-1 0 0,1 0 0,0 0 1,0 0-1,0 0 0,1-1 0,3 5 1,33 34-1340,-20-24 295,-2 2 0,25 33-1,-37-46 996,-1 1 0,0 0 0,0 0 0,0 0 0,-1 1 0,0-1 0,-1 1 0,0-1 0,-1 1-1,1 0 1,-1 14 0,-1-20 176,-1-1 0,1 1 0,-1 0 1,1 0-1,-1 0 0,0 0 0,0-1 0,-1 1 0,1-1 0,0 1 0,-1-1 0,1 1 0,-1-1 0,0 0 0,0 1 0,0-1 0,0 0 1,0 0-1,-1-1 0,1 1 0,0 0 0,-1-1 0,1 0 0,-1 1 0,0-1 0,1 0 0,-1 0 0,0 0 0,0-1 0,0 1 0,0-1 1,-5 1-1,1 0 119,1-1 0,-1 0 0,0 0 0,1 0 0,-1 0 1,1-1-1,-1 0 0,1-1 0,-1 0 0,1 1 1,0-2-1,0 1 0,0-1 0,-6-3 0,5 0-238,1 0-1,-1 0 1,1 0 0,0 0-1,1-1 1,0 0-1,0 0 1,0-1-1,1 1 1,0-1 0,1 0-1,-1 0 1,2 0-1,-1-1 1,-1-11-1,3 15-83,0 1-1,1-1 1,-1 0-1,1 1 1,0-1-1,1 0 0,-1 1 1,1-1-1,0 0 1,0 1-1,0-1 0,1 1 1,0 0-1,0-1 1,0 1-1,0 0 1,1 0-1,-1 0 0,1 0 1,0 1-1,0-1 1,0 1-1,1 0 1,-1 0-1,1 0 0,0 0 1,0 0-1,0 1 1,5-3-1,62-20-1471,0 1-6129,-34 6-2280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9.210"/>
    </inkml:context>
    <inkml:brush xml:id="br0">
      <inkml:brushProperty name="width" value="0.025" units="cm"/>
      <inkml:brushProperty name="height" value="0.025" units="cm"/>
    </inkml:brush>
  </inkml:definitions>
  <inkml:trace contextRef="#ctx0" brushRef="#br0">88 1 4452,'0'0'13816,"-7"13"-12642,-9 24-436,2 0 0,2 2 0,1-1 1,2 1-1,2 0 0,2 1 0,-2 65 0,7-104-704,0 0 0,0 0 0,0-1 0,0 1 0,0 0 0,1 0 0,-1 0 1,0-1-1,0 1 0,0 0 0,1 0 0,-1-1 0,0 1 0,1 0 0,-1-1 1,1 1-1,-1 0 0,1-1 0,-1 1 0,1 0 0,-1-1 0,1 1 0,0-1 0,-1 1 1,1-1-1,0 0 0,-1 1 0,1-1 0,0 1 0,0-1 0,-1 0 0,2 0 1,1 1 41,-1-1 1,1 0 0,0-1 0,-1 1 0,1 0 0,0-1 0,-1 1 0,1-1 0,-1 0-1,4-1 1,4-3 103,0 0 0,0-1-1,17-12 1,4-9-89,-1 0 0,42-52 0,-62 67-101,0-1-1,-1 0 0,0-1 0,-1 0 0,-1 0 1,0-1-1,-1 0 0,-1 0 0,6-25 1,-11 39-51,0 1-1,0-1 1,0 1 0,0 0 0,1-1 0,-1 1 0,0-1 0,0 1 0,0-1 0,0 1 0,0-1-1,0 1 1,0-1 0,-1 1 0,1 0 0,0-1 0,0 1 0,0-1 0,0 1 0,-1-1 0,1 1-1,0 0 1,0-1 0,-1 1 0,1-1 0,0 1 0,0 0 0,-1-1 0,1 1 0,-1 0-1,1 0 1,-1-1 0,-15 4-2402,-16 18-4113,12-3-417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0:59.558"/>
    </inkml:context>
    <inkml:brush xml:id="br0">
      <inkml:brushProperty name="width" value="0.025" units="cm"/>
      <inkml:brushProperty name="height" value="0.025" units="cm"/>
    </inkml:brush>
  </inkml:definitions>
  <inkml:trace contextRef="#ctx0" brushRef="#br0">0 1 14286,'0'0'4676,"0"61"-2274,11-42-960,2-3-706,6-1-544,1-4 1,5-5-161,-5-3 32,6-3-993,-1-3-833,-3-10-1024,-4-6-2275,-8-4-1762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0.093"/>
    </inkml:context>
    <inkml:brush xml:id="br0">
      <inkml:brushProperty name="width" value="0.025" units="cm"/>
      <inkml:brushProperty name="height" value="0.025" units="cm"/>
    </inkml:brush>
  </inkml:definitions>
  <inkml:trace contextRef="#ctx0" brushRef="#br0">2 383 12268,'0'0'2386,"0"8"-587,0-6-1685,-1 0 0,1 0 0,0 0-1,0 0 1,0 1 0,0-1 0,0 0 0,1 0 0,-1 0 0,0 0 0,1 0 0,0 0-1,-1 0 1,1 0 0,0 0 0,0 0 0,0 0 0,1 0 0,-1 0 0,0 0-1,1-1 1,-1 1 0,1-1 0,-1 1 0,1-1 0,0 0 0,-1 1 0,1-1 0,0 0-1,0 0 1,0 0 0,0 0 0,0-1 0,0 1 0,0-1 0,0 1 0,1-1 0,-1 1-1,0-1 1,0 0 0,0 0 0,0 0 0,1-1 0,2 0 0,0 1-53,0 0 0,0-1-1,-1 0 1,1 0 0,0-1 0,-1 1 0,1-1 0,-1 0 0,1 0 0,-1 0 0,0-1-1,0 0 1,0 1 0,0-1 0,4-4 0,-6 5-49,0-1 0,0 1 0,0 0 0,0-1 0,0 1 0,-1-1 0,1 1 0,-1-1 0,0 0 0,1 0 0,-1 1 0,0-1 0,-1 0 0,1 0 0,-1 0 0,1 0 0,-1 0 0,0 0 0,0 0 0,0 0 0,0 0 0,-1 0 0,1 0 0,-1 0 0,-2-6 0,3 7-12,-1 0 0,0 1 0,0-1-1,0 0 1,0 1 0,0-1 0,-1 1-1,1-1 1,0 1 0,-1 0 0,1-1-1,-1 1 1,0 0 0,1 0 0,-1 0-1,0 0 1,1 0 0,-1 0 0,0 1-1,0-1 1,0 1 0,0-1 0,0 1-1,0 0 1,0 0 0,0-1 0,0 2-1,0-1 1,0 0 0,1 0 0,-1 0-1,0 1 1,0-1 0,0 1 0,0 0-1,-2 0 1,0 1-5,-1 0 1,1 0-1,-1 0 0,1 0 1,0 1-1,0 0 0,0 0 1,0 0-1,0 0 0,1 1 1,-1-1-1,1 1 0,-5 7 1,6-6 73,-1 1 1,0 0 0,1 0 0,0 0-1,0 1 1,1-1 0,0 0 0,0 1-1,0-1 1,1 13 0,0-17-39,1 0 0,-1 1 0,0-1 0,1 0 1,-1 0-1,1 0 0,0 0 0,0 0 0,0 0 0,0 0 1,0 0-1,0 0 0,0 0 0,1-1 0,-1 1 0,1 0 1,-1-1-1,1 1 0,0-1 0,-1 0 0,1 1 0,0-1 0,0 0 1,0 0-1,0 0 0,0 0 0,0-1 0,0 1 0,0-1 1,0 1-1,0-1 0,1 1 0,-1-1 0,2 0 0,7-1-31,-1 1 0,0-1 0,0-1 0,0 0 0,0-1 0,0 0 0,0 0 0,-1-1 0,1 0 0,-1 0 0,0-1 0,0-1 0,14-11-1,-10 7-51,-1-1 0,0 0 0,-1 0 0,0-2 0,-1 1 0,0-1 0,-1-1 0,8-16 0,-9 5 74,-6 17-50,-2 15-148,-10 34 301,7-31-4,0 1 0,1-1 1,0 0-1,1 0 0,0 1 0,0-1 0,2 18 0,-1-27-102,0 0 0,1 0 0,-1 0 0,0 0 0,0 0 0,1 0 0,-1 0 0,0 0 0,1 0 0,-1 0 0,1 0 0,-1 0 0,1 0 0,0 0 0,-1 0 0,1-1 0,0 1 0,0 0 0,-1-1 0,1 1 0,0 0 0,0-1 0,0 1 0,0-1 0,0 1 0,0-1 0,1 1 0,1-1 2,-1 0-1,1 0 0,-1 0 1,1 0-1,-1 0 0,1-1 0,-1 1 1,0-1-1,1 1 0,-1-1 1,4-1-1,2-2 7,-1 0 1,1-1-1,-1 1 0,1-1 1,10-10-1,4-8-70,-1-2 0,-1 0 0,-1-1-1,-1 0 1,-1-2 0,-2 0 0,-1-1 0,-1 0 0,-1-1 0,-2-1 0,-1 1 0,7-47-1,-23 115-189,-21 61 0,16-60 409,1 1-1,2 0 0,-5 45 0,13-75-126,1 1 0,0-1-1,1 1 1,0-1 0,0 1-1,4 13 1,-4-22-109,0 1-1,-1-1 1,2 1 0,-1-1 0,0 0-1,0 1 1,1-1 0,-1 0-1,1 0 1,0 0 0,-1 0 0,1 0-1,0 0 1,0-1 0,0 1-1,1 0 1,-1-1 0,0 0-1,0 0 1,1 1 0,-1-1 0,1-1-1,-1 1 1,1 0 0,0-1-1,-1 1 1,1-1 0,-1 0 0,5 0-1,-6 0-298,-1-1-1,0 0 1,0 0-1,0 0 1,0 0-1,0 0 0,0 0 1,0 0-1,0 0 1,-1 0-1,1 0 1,0 1-1,0-1 1,-1 0-1,1 0 1,-1 0-1,1 0 1,0 1-1,-2-3 0,-37-30-6980,12 14 3561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0.452"/>
    </inkml:context>
    <inkml:brush xml:id="br0">
      <inkml:brushProperty name="width" value="0.025" units="cm"/>
      <inkml:brushProperty name="height" value="0.025" units="cm"/>
    </inkml:brush>
  </inkml:definitions>
  <inkml:trace contextRef="#ctx0" brushRef="#br0">113 403 3427,'0'0'4164,"-50"-56"-1569,38 31-97,1 5 385,9 4-417,2 8-608,8 2 192,13 4-449,4 2-512,5 0-352,10 0-321,-5 0-287,1 4-65,2 1-96,-12-3-1538,-11-2-2562</inkml:trace>
  <inkml:trace contextRef="#ctx0" brushRef="#br0" timeOffset="1">1 43 20275,'0'0'3331,"45"-42"-18001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1.394"/>
    </inkml:context>
    <inkml:brush xml:id="br0">
      <inkml:brushProperty name="width" value="0.025" units="cm"/>
      <inkml:brushProperty name="height" value="0.025" units="cm"/>
    </inkml:brush>
  </inkml:definitions>
  <inkml:trace contextRef="#ctx0" brushRef="#br0">40 0 4740,'0'0'15418,"-5"11"-14303,-2 5-806,1 0 1,1 0-1,0 0 0,1 1 0,1 0 0,1 0 0,0 0 0,1 34 0,2-49-290,0 0-1,-1 1 1,1-1 0,0 0 0,0 0 0,1 0 0,-1 0 0,0 0-1,1 0 1,0 0 0,-1 0 0,1 0 0,0-1 0,0 1-1,0-1 1,0 1 0,0-1 0,0 0 0,0 0 0,0 0 0,0 0-1,1 0 1,-1 0 0,0-1 0,1 1 0,-1-1 0,0 1 0,1-1-1,-1 0 1,5 0 0,2 0 50,-1 0 0,1-1 0,-1 0 0,1 0 1,-1 0-1,0-1 0,15-6 0,-7 0-77,-1 0 1,-1-2-1,0 0 0,0 0 1,-1-1-1,23-25 0,-39 44 73,-1 0-1,1 0 0,0 1 0,1-1 0,-3 13 0,5-20-34,0 0 0,0 0 0,-1 0 0,1 0 1,0 0-1,0 0 0,0 0 0,0-1 0,0 1 1,0 0-1,0 0 0,1 0 0,-1 0 0,0 0 0,0 0 1,1 0-1,-1 0 0,0 0 0,1-1 0,-1 1 0,1 0 1,-1 0-1,1-1 0,0 1 0,-1 0 0,1 0 0,0-1 1,1 2-1,-1-2 21,1 1-1,0 0 1,0-1 0,0 1-1,0-1 1,0 0 0,0 0 0,0 0-1,0 0 1,1 0 0,-1 0 0,3-1-1,6-2 53,0 0-1,0 0 0,18-10 0,6-5-99,-22 11-4,0 0 1,0 0 0,0 1-1,1 1 1,0 0 0,0 1 0,0 1-1,23-3 1,-35 6-2,-1 1 1,0-1-1,0 1 0,0 0 0,0-1 1,0 1-1,0 0 0,0 0 0,-1 0 1,1 0-1,0 0 0,0 0 1,-1 0-1,1 0 0,0 0 0,-1 0 1,1 0-1,-1 0 0,0 0 0,1 0 1,-1 1-1,0-1 0,0 0 0,1 0 1,-1 1-1,0-1 0,0 0 1,0 0-1,-1 2 0,1 52 626,-1-40-379,1-15-221,0 1 0,0-1 1,0 1-1,0-1 0,0 1 0,0-1 1,0 1-1,0-1 0,0 1 1,0-1-1,0 1 0,0-1 0,0 0 1,0 1-1,1-1 0,-1 1 1,0-1-1,0 1 0,1-1 1,-1 0-1,0 1 0,1-1 0,-1 1 1,0-1-1,1 0 0,-1 1 1,0-1-1,1 0 0,-1 0 0,1 1 1,-1-1-1,1 0 0,-1 0 1,0 0-1,1 0 0,-1 1 0,1-1 1,-1 0-1,1 0 0,0 0 1,25-10 322,23-27-331,-48 36-3,3-2-20,37-29-367,-39 30 277,0 1 1,0-1-1,0 1 0,1 0 1,-1-1-1,0 1 1,0 0-1,1 0 0,-1 1 1,1-1-1,-1 1 0,1-1 1,-1 1-1,1 0 1,-1 0-1,5 0 0,-6 3 74,0 0 0,0 0 0,-1 0 0,0 0 0,1 0 0,-1 0 0,0 0 0,0 0 0,-1 6 0,0-3 8,5 23-5066,3-25 721,2-19 556,-2 0-3226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1.770"/>
    </inkml:context>
    <inkml:brush xml:id="br0">
      <inkml:brushProperty name="width" value="0.025" units="cm"/>
      <inkml:brushProperty name="height" value="0.025" units="cm"/>
    </inkml:brush>
  </inkml:definitions>
  <inkml:trace contextRef="#ctx0" brushRef="#br0">1 0 15375,'0'0'6117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2.382"/>
    </inkml:context>
    <inkml:brush xml:id="br0">
      <inkml:brushProperty name="width" value="0.025" units="cm"/>
      <inkml:brushProperty name="height" value="0.025" units="cm"/>
    </inkml:brush>
  </inkml:definitions>
  <inkml:trace contextRef="#ctx0" brushRef="#br0">17 65 4420,'0'0'10068,"0"13"-9256,-8 130 1578,2-71-857,4 88 0,2-158-1505,0-1 0,0 0 1,0 0-1,0 0 0,0 0 0,0 0 1,0 0-1,0 0 0,1 0 1,-1 1-1,0-1 0,1 0 1,-1 0-1,0 0 0,1 0 1,0 0-1,-1 0 0,1 0 0,-1-1 1,1 1-1,0 0 0,0 0 1,0 0-1,-1-1 0,1 1 1,0 0-1,0-1 0,0 1 0,0-1 1,0 1-1,0-1 0,0 1 1,0-1-1,0 0 0,0 0 1,0 1-1,1-1 0,-1 0 0,0 0 1,0 0-1,0 0 0,0 0 1,0 0-1,0-1 0,0 1 1,0 0-1,1 0 0,-1-1 1,0 1-1,0-1 0,1 0 0,5-2 216,0-1-1,0 0 0,0 0 0,-1-1 0,12-9 0,19-25-28,-2 0 0,-2-3 0,-1 0 0,-3-3 0,-1 0 0,-2-1-1,21-55 1,-36 68-1281,-9 19-3825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2.714"/>
    </inkml:context>
    <inkml:brush xml:id="br0">
      <inkml:brushProperty name="width" value="0.025" units="cm"/>
      <inkml:brushProperty name="height" value="0.025" units="cm"/>
    </inkml:brush>
  </inkml:definitions>
  <inkml:trace contextRef="#ctx0" brushRef="#br0">1 0 9673,'0'0'993,"0"63"480,0-37-319,12-4-418,8-3-576,5-9-864,2-7-2563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3.059"/>
    </inkml:context>
    <inkml:brush xml:id="br0">
      <inkml:brushProperty name="width" value="0.025" units="cm"/>
      <inkml:brushProperty name="height" value="0.025" units="cm"/>
    </inkml:brush>
  </inkml:definitions>
  <inkml:trace contextRef="#ctx0" brushRef="#br0">84 1 11979,'0'0'3081,"-8"4"-1960,2-1-984,1-1 0,1 1 0,-1 1 0,0-1 0,1 1 0,-1 0 0,1 0 0,0 0 0,0 0 0,1 1 0,-1 0 0,1 0 0,0-1 0,1 2 0,-1-1 0,1 0 0,0 1 0,0-1 0,0 1 0,1-1 0,0 1 0,0 0 0,0 7 0,1-12-99,1 0 0,-1 0 0,0 0 0,1 0 0,-1 0 0,1 0 0,-1 0 0,1 0 1,0-1-1,-1 1 0,1 0 0,0 0 0,0 0 0,-1-1 0,1 1 0,0 0 0,0-1 0,0 1 0,0-1 0,0 1 0,0-1 0,0 1 0,0-1 0,0 0 0,0 1 0,0-1 0,0 0 0,0 0 1,0 0-1,0 0 0,0 0 0,1 0 0,-1 0 0,0 0 0,0 0 0,0-1 0,0 1 0,1-1 0,47-9 854,1-10-736,28-10-108,-72 28-79,-1 1 1,1 0-1,0 0 0,0 0 0,0 1 1,0-1-1,0 2 0,0-1 1,0 1-1,11 2 0,-15-2 8,-1 0 0,1 0 0,0 1-1,-1-1 1,1 1 0,-1-1 0,1 1 0,-1-1-1,0 1 1,0 0 0,0 0 0,0 0 0,0 0-1,0 0 1,0 0 0,0 0 0,-1 0 0,1 0-1,-1 3 1,12 21-1116,-11-25 1082,0-1 1,0 0 0,0 1 0,0-1 0,-1 0 0,1 0-1,0 1 1,0-1 0,0 0 0,0 0 0,0 0 0,0 0 0,0 0-1,0-1 1,0 1 0,0 0 0,0 0 0,-1 0 0,1-1 0,0 1-1,0-1 1,0 1 0,0-1 0,-1 1 0,1-1 0,0 1-1,0-1 1,-1 1 0,1-1 0,0 0 0,0-1 0,54-56-6463,-37 38 1902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7.884"/>
    </inkml:context>
    <inkml:brush xml:id="br0">
      <inkml:brushProperty name="width" value="0.025" units="cm"/>
      <inkml:brushProperty name="height" value="0.025" units="cm"/>
    </inkml:brush>
  </inkml:definitions>
  <inkml:trace contextRef="#ctx0" brushRef="#br0">184 26 5477,'0'0'13650,"-10"-5"-12278,-33-14-240,41 19-1099,0-1 0,0 1 0,0 0-1,0 0 1,0-1 0,0 1 0,0 1 0,0-1-1,-1 0 1,1 0 0,0 1 0,0-1 0,0 1 0,0 0-1,0 0 1,0-1 0,1 1 0,-1 1 0,0-1-1,0 0 1,1 0 0,-1 1 0,0-1 0,1 0-1,-1 1 1,-1 2 0,-3 4-11,0 0 0,1 0-1,-9 19 1,10-19 41,-29 66 681,31-69-628,1 1-1,-1-1 1,1 1 0,-1 0 0,2-1 0,-1 1 0,1 0 0,0 0 0,0 0 0,0 0 0,3 10 0,-3-15-105,1 0 0,0 1-1,0-1 1,0 0 0,0 0-1,0 0 1,0 1 0,0-1-1,0 0 1,1 0 0,-1 0-1,0-1 1,1 1 0,-1 0 0,0 0-1,1-1 1,-1 1 0,1-1-1,-1 1 1,1-1 0,-1 0-1,1 0 1,-1 1 0,1-1-1,0 0 1,-1 0 0,1-1-1,-1 1 1,1 0 0,-1 0 0,1-1-1,-1 1 1,1-1 0,1 0-1,4-1 22,-1 0 0,0 0 0,0-1 0,-1 1 0,1-1 0,0-1 0,5-4 0,-6 5-16,0-2 1,0 1-1,-1 0 0,1-1 0,-1 0 1,0 0-1,0 0 0,-1 0 0,0-1 1,0 0-1,0 1 0,0-1 1,-1 0-1,0 0 0,0 0 0,-1-1 1,0 1-1,0 0 0,0-1 0,-1-6 1,0 12-34,0 1 0,0-1 1,0 1-1,0 0 0,0-1 1,0 1-1,0 0 0,0-1 0,0 1 1,0 0-1,-1-1 0,1 1 1,0 0-1,0-1 0,0 1 1,0 0-1,-1 0 0,1-1 0,0 1 1,0 0-1,-1 0 0,1-1 1,0 1-1,-1 0 0,1 0 1,0 0-1,0-1 0,-1 1 1,1 0-1,0 0 0,-1 0 0,1 0 1,0 0-1,-1 0 0,1 0 1,-1 0-1,1 0 0,0 0 1,-1 0-1,1 0 0,0 0 0,-1 0 1,1 0-1,0 0 0,-1 0 1,1 0-1,0 0 0,-1 1 1,-16 11-1499,15-8 743,1 1 0,-1 0 0,1 0 0,0-1 0,0 1 0,0 0 0,1 0 0,-1 9 0,1-7-950,0 13-4913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3.488"/>
    </inkml:context>
    <inkml:brush xml:id="br0">
      <inkml:brushProperty name="width" value="0.025" units="cm"/>
      <inkml:brushProperty name="height" value="0.025" units="cm"/>
    </inkml:brush>
  </inkml:definitions>
  <inkml:trace contextRef="#ctx0" brushRef="#br0">50 15 9417,'0'0'5365,"-5"11"-3876,0 0-1219,0 0 0,1 1 0,1-1 0,0 1 0,0 0 0,1 0 0,1-1 0,0 1 0,1 1 0,0-1 0,0 0-1,2 0 1,-1 0 0,1-1 0,5 13 0,36 68-43,-33-75-308,-1 0 0,0 0 0,-2 1 0,0 1 0,-1-1 1,0 1-1,-2 0 0,0 0 0,2 31 0,-6-46 211,0 0 0,-1 0-1,1-1 1,0 1 0,-1 0-1,0-1 1,0 1 0,0 0 0,0-1-1,-1 1 1,0-1 0,1 0-1,-1 1 1,0-1 0,-1 0-1,1 0 1,0 0 0,-1-1-1,0 1 1,1-1 0,-1 1-1,0-1 1,0 0 0,-1 0 0,1 0-1,0 0 1,-1-1 0,1 1-1,-1-1 1,1 0 0,-1 0-1,0 0 1,-3 0 0,5-1-94,0-1 1,1 1-1,-1-1 1,0 1-1,1-1 1,-1 0-1,1 1 1,-1-1 0,1 0-1,0 0 1,-1 0-1,1 0 1,0 0-1,0-1 1,-1 1-1,1 0 1,0 0-1,0-1 1,1 1-1,-1-1 1,0 1-1,0-1 1,1 1 0,-2-4-1,-12-45-61,12 43 23,-3-14-285,2-1-1,0 1 1,1-1 0,1 0 0,1 0-1,1 1 1,0-1 0,2 0 0,1 1-1,1 0 1,0 0 0,2 0-1,0 0 1,1 1 0,21-36 0,-14 29-98,-10 18 350,0 0-1,0-1 0,1 2 1,0-1-1,0 1 1,1 0-1,0 0 0,12-9 1,-19 16 50,1 1 1,-1 0-1,1 0 1,-1 0-1,1 0 1,-1 0-1,1 0 1,-1 0 0,0 0-1,1 0 1,-1 0-1,1 1 1,-1-1-1,1 0 1,-1 0-1,1 0 1,-1 0-1,0 1 1,1-1-1,-1 0 1,1 1-1,-1-1 1,0 0-1,1 0 1,-1 1-1,0-1 1,1 1-1,-1-1 1,0 0-1,0 1 1,0-1-1,1 1 1,-1-1-1,0 0 1,0 1-1,0-1 1,0 1-1,0-1 1,1 1-1,-1-1 1,0 1-1,0-1 1,0 1-1,0-1 1,-1 1-1,1 0 1,4 32 552,-3-25-392,-1-3-90,0 1-1,1-1 1,0 0-1,0 0 1,1 0-1,-1 0 1,1 0-1,0 0 1,1 0-1,-1-1 1,1 1-1,0-1 1,0 0-1,0 0 1,0 0-1,6 5 1,-6-7-28,0 0 1,0-1-1,0 1 1,1-1-1,-1 0 1,0 1-1,1-2 1,-1 1-1,1 0 1,-1-1-1,1 1 0,-1-1 1,1 0-1,-1 0 1,1-1-1,-1 1 1,1-1-1,-1 1 1,1-1-1,-1 0 1,0-1-1,1 1 0,-1-1 1,0 1-1,4-4 1,11-6 58,0 0 1,21-20-1,-28 21-106,1 1 1,0 0-1,1 0 1,0 2-1,0-1 1,21-8-1,-33 16-15,0 0-1,0 0 1,-1 0-1,1 0 1,0 0-1,0 0 1,-1 0-1,1 0 0,0 0 1,0 0-1,-1 0 1,1 0-1,0 1 1,0-1-1,-1 0 1,1 0-1,0 1 1,-1-1-1,1 1 1,0-1-1,-1 1 1,1-1-1,-1 1 1,1-1-1,0 1 1,-1-1-1,0 1 1,1-1-1,-1 1 1,1 0-1,-1 0 0,14 31 145,-14-29-128,1 1 0,0-1 0,0 0 0,0 0 1,0 0-1,1 0 0,-1 0 0,1 0 1,0-1-1,0 1 0,0 0 0,0-1 0,5 5 1,-4-6-104,0 0 1,1 0-1,-1-1 1,0 1 0,1-1-1,-1 0 1,0 1-1,1-2 1,-1 1-1,1 0 1,-1-1 0,0 1-1,1-1 1,-1 0-1,0 0 1,0-1-1,0 1 1,0-1 0,0 1-1,0-1 1,0 0-1,0 0 1,-1 0 0,1 0-1,-1-1 1,0 1-1,4-4 1,7-9-2339,-1-1-1,0 1 1,12-24 0,-22 36 1935,19-33-3515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3.867"/>
    </inkml:context>
    <inkml:brush xml:id="br0">
      <inkml:brushProperty name="width" value="0.025" units="cm"/>
      <inkml:brushProperty name="height" value="0.025" units="cm"/>
    </inkml:brush>
  </inkml:definitions>
  <inkml:trace contextRef="#ctx0" brushRef="#br0">24 0 9353,'0'0'3694,"-1"10"-2482,-7 65 902,0-1 416,2 101 1,6-174-2585,0 1 1,0 0-1,1-1 1,-1 1 0,1 0-1,0-1 1,-1 1-1,1-1 1,0 1 0,0-1-1,0 1 1,0-1-1,0 0 1,0 1 0,0-1-1,1 0 1,-1 0-1,0 0 1,1 0 0,-1 0-1,0 0 1,3 1-1,-3-2-225,0 1-1,0-1 0,0 0 1,0 0-1,0 0 0,0 1 1,0-1-1,0 0 0,0 0 1,0-1-1,0 1 0,0 0 1,0 0-1,0 0 0,0-1 1,-1 1-1,1 0 0,0-1 1,0 1-1,0-1 0,0 1 0,0-1 1,-1 1-1,1-1 0,0 0 1,0 1-1,0-2 0,6-9-4503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4.605"/>
    </inkml:context>
    <inkml:brush xml:id="br0">
      <inkml:brushProperty name="width" value="0.025" units="cm"/>
      <inkml:brushProperty name="height" value="0.025" units="cm"/>
    </inkml:brush>
  </inkml:definitions>
  <inkml:trace contextRef="#ctx0" brushRef="#br0">8 358 7079,'-1'8'3400,"0"-3"-2994,-1 8 982,0 1 0,1-1 0,0 1 0,3 25 0,-2-38-1326,0-1 0,0 1-1,1 0 1,-1 0 0,0 0 0,1-1 0,-1 1-1,0 0 1,1 0 0,-1-1 0,1 1 0,-1 0 0,1-1-1,-1 1 1,1-1 0,0 1 0,-1 0 0,1-1 0,0 1-1,-1-1 1,1 0 0,0 1 0,0-1 0,-1 0-1,1 1 1,0-1 0,0 0 0,-1 0 0,1 0 0,0 1-1,0-1 1,0 0 0,0 0 0,-1 0 0,1-1 0,0 1-1,0 0 1,0 0 0,0 0 0,-1 0 0,1-1-1,0 1 1,1-1 0,1 0 60,-1 0-1,1-1 0,0 1 1,0-1-1,0 0 1,-1 0-1,1 0 0,-1 0 1,5-4-1,12-21-26,-1-1 0,-1-1-1,-1 0 1,-2-1 0,15-44-1,-13 22-14,-3-1-1,11-80 0,-24 131-191,1 7 111,0 0-1,-1 0 1,0 0-1,0 0 1,0 0-1,0 0 1,-1 0-1,0 0 1,0-1-1,0 1 1,-3 8-1,-1 3 20,-4 32 181,1 1-1,3-1 1,2 1 0,4 80-1,7-89-163,-8-38-32,1-1 1,-1 1-1,1 0 1,-1-1-1,1 1 0,-1-1 1,1 1-1,0-1 1,0 1-1,0-1 1,0 0-1,0 1 0,0-1 1,0 0-1,0 0 1,0 0-1,1 0 1,-1 0-1,1 0 1,1 1-1,-2-2 21,0-1 0,-1 0 0,1 0 0,0 0 1,0 1-1,-1-1 0,1 0 0,0 0 0,-1 0 0,1 0 0,-1 0 0,1 0 1,-1 0-1,0 0 0,1 0 0,-1-1 0,0 1 0,0 0 0,0 0 0,0-1 1,5-27 114,0-81-838,-5 95-7,0 17-238,0 1 957,0 0 1,0 1-1,1-1 1,-1 0-1,1 0 1,0 1-1,0-1 1,0 0-1,0 0 1,0 0-1,1 0 1,0 0-1,-1-1 1,1 1-1,0 0 1,0-1-1,0 1 1,1-1-1,-1 1 1,1-1-1,-1 0 1,1 0-1,0-1 0,-1 1 1,1 0-1,0-1 1,0 0-1,0 1 1,1-1-1,-1 0 1,0-1-1,0 1 1,0-1-1,1 1 1,3-1-1,-1 0 5,0 1 0,0-2-1,0 1 1,1-1 0,-1 0 0,0 0-1,0 0 1,-1-1 0,1 0 0,0 0-1,0-1 1,-1 1 0,1-1-1,-1 0 1,0-1 0,0 1 0,0-1-1,7-7 1,-8 6-5,0-1 0,0 1 0,-1 0 0,0-1-1,0 0 1,0 0 0,0 0 0,-1 0 0,0 0 0,0-1 0,-1 1 0,0 0-1,0-1 1,0 1 0,-1-1 0,-1-11 0,1 18-13,0 0-1,0-1 1,0 1 0,0 0 0,0 0-1,0 0 1,0-1 0,0 1-1,0 0 1,0 0 0,0 0-1,0-1 1,0 1 0,0 0 0,0 0-1,0 0 1,-1 0 0,1-1-1,0 1 1,0 0 0,0 0-1,0 0 1,0 0 0,-1 0 0,1 0-1,0-1 1,0 1 0,0 0-1,0 0 1,-1 0 0,1 0-1,0 0 1,0 0 0,0 0 0,-1 0-1,1 0 1,0 0 0,0 0-1,0 0 1,-1 0 0,1 0 0,0 0-1,0 0 1,0 0 0,-1 0-1,-10 8-18,-7 12 89,15-14 85,-1 1-1,1-1 1,1 1-1,-1 0 0,1 0 1,0 0-1,1 0 1,-1 1-1,1-1 0,1 0 1,0 1-1,0 6 1,1-12-139,-1-1 0,1 1 0,0-1 0,0 0-1,0 0 1,0 1 0,0-1 0,0 0 0,0 0 0,0 0 0,0 0 0,1 0 0,-1 0 0,0 0 0,1-1 0,-1 1 0,0 0 0,1-1 0,-1 1 0,1-1 0,-1 0 0,1 1 0,-1-1 0,1 0 0,0 0 0,-1 0 0,1 0 0,-1 0 0,4-1 0,52-2 16,-56 3-36,36-7-562,-26 5 422,1-1 0,0 2 0,0-1 0,14 2 0,-23 0 174,0 0 0,0 0 0,-1 1 1,1-1-1,0 1 0,0 0 0,-1 0 0,1 0 0,-1 0 0,1 0 1,-1 1-1,1-1 0,-1 1 0,0 0 0,0-1 0,1 1 0,-1 0 1,-1 0-1,1 0 0,0 1 0,0-1 0,2 4 0,-1 0 131,25 39 1026,-28-44-1145,1 0 1,-1-1 0,1 1-1,-1 0 1,1-1-1,-1 1 1,1-1-1,-1 1 1,1-1 0,0 1-1,-1-1 1,1 1-1,0-1 1,0 0-1,-1 1 1,1-1-1,0 0 1,0 0 0,-1 1-1,1-1 1,0 0-1,0 0 1,0 0-1,-1 0 1,1 0 0,0 0-1,0 0 1,0 0-1,-1 0 1,1-1-1,0 1 1,0 0-1,-1 0 1,1-1 0,0 1-1,0 0 1,-1-1-1,1 1 1,0-1-1,-1 1 1,1-1 0,-1 1-1,1-1 1,0 0-1,-1 1 1,1-1-1,-1 0 1,0 1-1,1-1 1,-1 0 0,0 1-1,1-1 1,-1-1-1,6-10 124,-2 0-1,0 0 1,0-1-1,-1 1 1,0-1-1,0-16 1,-1 11-440,1 1 0,9-28 0,-11 43 17,0 0 0,1 0 1,-1 0-1,1 0 1,-1 0-1,1 1 0,0-1 1,-1 0-1,1 1 1,0 0-1,0-1 0,0 1 1,0 0-1,1 0 1,-1 0-1,0 0 0,0 0 1,1 1-1,-1-1 1,0 1-1,1-1 0,-1 1 1,1 0-1,-1 0 1,3 0-1,15-3-4640,7-3-4456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5.958"/>
    </inkml:context>
    <inkml:brush xml:id="br0">
      <inkml:brushProperty name="width" value="0.025" units="cm"/>
      <inkml:brushProperty name="height" value="0.025" units="cm"/>
    </inkml:brush>
  </inkml:definitions>
  <inkml:trace contextRef="#ctx0" brushRef="#br0">1 473 7271,'0'-4'5603,"7"-19"-1602,-4 20-3576,-1 1 0,1-1 0,0 1 0,0 0 1,0 0-1,0 0 0,0 0 0,1 1 1,-1-1-1,0 1 0,1 0 0,-1 0 0,7-1 1,-9 1-404,1 1 1,-1 0 0,0 0-1,1 0 1,-1 0 0,0 0 0,1 0-1,-1 0 1,0 0 0,1 1-1,-1-1 1,0 0 0,0 1-1,1-1 1,-1 1 0,0-1 0,0 1-1,0 0 1,0 0 0,0-1-1,0 1 1,0 0 0,0 0 0,0 0-1,0 0 1,0 0 0,0 0-1,0 0 1,-1 1 0,1-1-1,-1 0 1,1 0 0,-1 0 0,1 1-1,-1-1 1,0 0 0,1 1-1,-1 2 1,1 7 6,-2 1-1,1 0 0,-1 0 1,-1 0-1,0 0 1,-1-1-1,0 1 1,0-1-1,-8 15 0,7-14-8,3-10-20,0-1 1,0 1-1,0 0 0,0 0 0,1 0 0,-1 0 0,1 0 0,-1 0 0,1 0 0,0-1 0,0 1 0,0 0 0,0 0 0,0 0 0,0 0 0,1 0 1,-1 0-1,1 0 0,-1 0 0,1 0 0,0 0 0,1 3 0,-1-4 9,1 0 0,0 0 0,-1-1 0,1 1 0,-1 0 0,1-1 0,0 1 0,-1-1 0,1 1 0,0-1 0,0 0 0,-1 0 0,1 0 0,0 0 0,0 0 0,-1 0 0,1 0 0,0 0 0,3-2-1,9-2 47,1 0 0,-1-1-1,0-1 1,20-12-1,-14 7-40,-1-1 0,0 0 0,24-23-1,-38 31 46,-1 0-1,1-1 0,-1 0 1,0 0-1,0 0 0,-1 0 1,1-1-1,-1 1 0,-1-1 1,1 0-1,-1 0 0,0 0 1,0 0-1,0 0 0,-1 0 1,0 0-1,0-8 0,-10 39 337,9-22-382,0-1-1,0 0 0,0 1 1,0-1-1,0 1 1,1-1-1,-1 1 0,1-1 1,0 0-1,0 1 0,-1-1 1,2 0-1,-1 0 1,0 0-1,0 1 0,4 2 1,-3-3 25,1 0 1,-1 0 0,1-1 0,0 0-1,0 1 1,0-1 0,0 0 0,0 0-1,0 0 1,0-1 0,0 1-1,1-1 1,5 0 0,3 1 66,0-1 0,0-1 0,0 0 0,0-1-1,0 0 1,0-1 0,0 0 0,13-6 0,-21 8-102,0-1 1,0 0-1,0 0 0,0 0 1,0 0-1,-1-1 0,1 1 1,-1-1-1,1 0 0,-1 0 1,0 0-1,0-1 0,-1 1 0,1-1 1,-1 1-1,1-1 0,-1 0 1,0 0-1,-1 0 0,1 0 1,-1 0-1,1 0 0,-1-1 1,-1 1-1,2-9 0,-3 12-7,1 0 0,0 0-1,-1 0 1,0-1 0,1 1 0,-1 0-1,0 0 1,1 0 0,-1 0-1,0 0 1,0 0 0,0 1 0,0-1-1,0 0 1,0 0 0,0 1-1,0-1 1,0 0 0,0 1 0,0-1-1,0 1 1,0-1 0,-1 1-1,1 0 1,0 0 0,0-1 0,0 1-1,-1 0 1,1 0 0,0 0-1,0 0 1,-1 0 0,1 1 0,-2-1-1,-3 1-11,1-1 0,0 1 0,0-1 1,0 1-1,0 1 0,0-1 0,-9 5 0,8-3 6,0 1 0,0 1 0,1-1 0,0 1 0,0 0 0,0 0 1,0 1-1,1-1 0,0 1 0,0 0 0,0 0 0,1 1 0,0-1 0,0 1 1,1-1-1,0 1 0,0 0 0,0 0 0,-1 13 0,4-18 7,-1-1-1,0 1 0,0-1 1,1 0-1,-1 1 1,1-1-1,-1 0 1,1 1-1,0-1 0,-1 0 1,1 0-1,0 1 1,0-1-1,0 0 1,0 0-1,0 0 0,0 0 1,0 0-1,0 0 1,0 0-1,0-1 1,1 1-1,-1 0 1,0-1-1,1 1 0,-1-1 1,0 1-1,1-1 1,-1 0-1,1 1 1,1-1-1,55 3 41,-46-3-40,45 1-73,-32 1-106,1-1 0,-1-2 0,0 0-1,1-2 1,41-10 0,-66 13 253,0-1 0,0 0 0,0 0 0,0 0 0,0 0 0,0 0 0,0 0 0,0 0 0,0 0 0,-1-1 0,1 1 0,0 0 0,-1 0 0,1-1 0,-1 1 0,0 0 0,1-1 0,-1 1 0,0 0 0,0-1 0,0 1 0,0 0 0,0-1 0,0 1 0,0-1 0,0 1 0,-1 0 0,1-1 0,0 1 0,-1 0 0,1-1 0,-1 1 0,1 0 0,-2-2 0,-23-53 675,22 50-774,-3-6 29,0 0 0,0-1 1,1 1-1,1-1 0,0 0 0,1 0 0,0-1 0,-1-20 1,5 33-5,0 0 0,0 0 0,0-1 0,0 2 0,0-1 0,0 0 0,1 0 0,-1 0 0,0 0 0,0 1 1,1-1-1,-1 1 0,0-1 0,1 1 0,-1-1 0,0 1 0,1 0 0,-1 0 0,1 0 0,-1-1 0,0 1 0,1 1 0,-1-1 0,1 0 1,1 1-1,43 1-135,-1 5 83,-30-4-411,2-1 0,-1 0 0,0-1 0,26-1-1,-38-1 426,1 0 0,0 0-1,0 0 1,0 0-1,-1-1 1,1 0 0,-1 0-1,1 0 1,-1 0-1,0-1 1,0 0 0,0 0-1,0 0 1,0 0-1,-1-1 1,0 1 0,1-1-1,-1 0 1,4-7-1,0-2 104,-1-1-1,0 0 1,0 0-1,-2 0 0,0 0 1,-1-1-1,0 0 1,-1 0-1,0 0 0,-2 0 1,0 0-1,0 0 1,-5-24-1,5 39-61,0-1 0,0 0 1,0 0-1,0 0 0,0 1 0,0-1 1,0 0-1,0 0 0,0 1 0,-1-1 1,1 0-1,0 0 0,-1 1 0,1-1 1,0 0-1,-1 1 0,1-1 0,-1 0 1,1 1-1,-1-1 0,1 1 0,-1-1 1,0 1-1,1-1 0,-1 1 1,0-1-1,1 1 0,-1 0 0,0-1 1,1 1-1,-1 0 0,0 0 0,0-1 1,1 1-1,-1 0 0,0 0 0,0 0 1,0 0-1,1 0 0,-1 0 0,0 0 1,0 0-1,-1 1 0,0 0-4,1 0-1,-1 0 1,0 0 0,0 0 0,0 1-1,1-1 1,-1 0 0,0 1-1,1 0 1,0-1 0,-1 1-1,1 0 1,0 0 0,-2 3 0,-8 21 183,1 1 0,0 0 0,3 0 0,0 1 0,1 0 0,2 1 0,1-1 0,1 1 0,2-1 0,4 43 0,-1-58-218,0-1 0,1 1 0,0-1 0,1 0 0,1 0 0,12 20 0,26 29-5992,-40-58 1322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07.031"/>
    </inkml:context>
    <inkml:brush xml:id="br0">
      <inkml:brushProperty name="width" value="0.025" units="cm"/>
      <inkml:brushProperty name="height" value="0.025" units="cm"/>
    </inkml:brush>
  </inkml:definitions>
  <inkml:trace contextRef="#ctx0" brushRef="#br0">133 170 14125,'-2'-1'385,"0"0"0,0 0 0,0 0 0,0 0 0,-1 0-1,1 1 1,0 0 0,-1-1 0,1 1 0,0 0 0,-1 0-1,1 0 1,0 0 0,-1 0 0,1 1 0,0-1 0,-1 1-1,1 0 1,0-1 0,0 1 0,-3 1 0,1 1-164,1 0 0,-1 0 1,0 0-1,1 0 0,-1 0 0,1 1 1,0-1-1,0 1 0,-4 8 0,0 1 73,0 0-1,2 1 0,-1-1 0,2 1 1,-6 27-1,9-38-227,0 0 0,1 1 0,-1-1 1,1 0-1,0 0 0,0 0 0,0 0 0,0 1 1,0-1-1,1 0 0,-1 0 0,1 0 0,0 0 0,0 0 1,0 0-1,0 0 0,1 0 0,-1 0 0,1 0 1,-1-1-1,4 4 0,-1-4-37,-1 0 1,1 0-1,-1 0 0,1-1 0,0 1 1,0-1-1,-1 0 0,1-1 0,0 1 1,0-1-1,0 1 0,0-1 1,0 0-1,0-1 0,0 1 0,7-2 1,-5 1-19,0 0 0,0-1 1,-1 1-1,1-1 0,-1 0 0,0-1 1,1 1-1,-1-1 0,0 0 1,0 0-1,-1-1 0,1 0 1,-1 1-1,0-1 0,0-1 0,0 1 1,0-1-1,-1 1 0,6-10 1,-4 4-34,-1 1 1,0-1-1,0-1 1,-1 1-1,0 0 0,-1-1 1,0 0-1,-1 1 1,1-19-1,-2 29 11,0-1 0,0 1 0,1-1 0,-1 1 0,0-1 0,0 1 0,0-1 0,0 1 0,0-1 0,0 0 0,0 1 0,0-1 0,0 1 0,0-1 0,0 1 0,0-1 0,0 1 0,0-1 0,-1 1 0,1-1 0,0 1 0,0-1 0,-1 1 0,1 0 0,0-1 0,0 1 0,-1-1 0,1 1 0,-1 0 0,1-1 0,0 1 0,-1 0 0,1-1 0,-1 1 0,1 0 0,-1 0 0,1-1 0,-1 1 0,1 0 0,-1 0 0,1 0 0,-1 0 0,1-1 0,-1 1 0,1 0 0,-1 0 0,1 0 0,-1 0 0,1 0 0,-1 0 0,1 1 0,-1-1 0,1 0 0,-1 0 0,1 0 0,-1 0 0,1 1 0,-1-1 0,1 0 0,-1 0 0,1 1 0,-1 0 0,-1 0-12,-1 1 0,1 0 0,0 0 1,0 0-1,0 0 0,0 0 0,0 0 0,0 1 0,1-1 0,-2 4 0,0-1 23,1 1-1,0 0 1,0 0-1,0 0 0,1 0 1,0 0-1,1 0 0,-1 0 1,1 0-1,1 12 1,-1-17 10,1 1 0,0 0 0,-1 0 0,1 0 0,0 0 0,0-1-1,0 1 1,0 0 0,0-1 0,1 1 0,-1-1 0,0 1 0,1-1 0,-1 1 0,1-1 0,-1 0 0,1 0 0,0 0 0,0 0 0,-1 0 0,1 0 0,0-1 0,0 1 0,0 0 0,0-1 0,0 0 0,0 1 0,0-1 0,0 0 0,0 0 0,0 0 0,0 0 0,0 0 0,0-1 0,2 0 0,3 0 5,0-1 0,0 1 0,0-2 0,0 1 0,-1-1 0,1 0 0,-1 0 0,1-1 0,-1 0 0,0 0 0,-1-1 0,1 1 0,-1-1 0,8-9 0,7-10 86,35-51 1,-47 63-98,-14 23 11,0 1 0,1 0 0,1 0 0,0 0 0,0 1 0,2-1 0,-1 1 0,2 0 0,-1 18 0,2-30-7,0 1 1,0-1-1,0 0 1,0 0 0,1 1-1,-1-1 1,0 0 0,1 0-1,-1 0 1,1 1-1,-1-1 1,1 0 0,0 0-1,0 0 1,-1 0-1,1 0 1,0 0 0,0 0-1,0 0 1,0-1-1,0 1 1,0 0 0,0 0-1,0-1 1,0 1-1,0-1 1,1 1 0,-1-1-1,0 1 1,0-1-1,0 0 1,1 0 0,-1 1-1,0-1 1,1 0 0,-1 0-1,0 0 1,0-1-1,1 1 1,-1 0 0,0 0-1,0-1 1,1 1-1,0-1 1,5-1 19,0 1-1,0-1 1,-1-1 0,1 1-1,-1-1 1,1 0 0,5-5-1,11-9-87,-1-1 0,34-35 0,-48 44-39,0 0-1,-1 0 1,0-1-1,0 0 1,-1 0-1,0 0 1,-1-1 0,0 0-1,3-13 1,-47 95-307,37-66 491,0 1 0,0-1 0,1 1 0,0-1 0,0 1-1,0 0 1,1-1 0,-1 1 0,1 0 0,1-1 0,0 7 0,0-11-66,-1 1 1,0-1-1,1 0 0,-1 1 1,1-1-1,0 0 1,-1 0-1,1 0 1,0 0-1,0 0 0,0 0 1,0 0-1,0 0 1,0 0-1,0 0 0,0 0 1,0 0-1,0 0 1,2 0-1,-1 0-8,1-1-1,-1 1 1,1-1-1,-1 1 0,1-1 1,-1 0-1,1 0 1,-1-1-1,1 1 1,-1 0-1,1-1 1,-1 1-1,1-1 1,2-1-1,4-2-3,-1 0 0,0-1-1,0 0 1,0 0 0,-1 0-1,0-1 1,0 0 0,7-8-1,47-60-370,-50 60 294,31-47 3,-38 56 28,-1 0-1,-1-1 1,1 1 0,-1-1 0,0 1 0,0-1 0,-1 0 0,1 0 0,0-9-1,-17 38-301,5 0 416,1 0 1,1 1-1,1 0 1,1 0 0,-5 48-1,7-21 304,5 99 1,4-115-242,1 1 1,2-1 0,12 35-1,-11-40-96,0 0 0,-2 0 0,-2 1-1,4 50 1,-9-78 33,0 0 0,-1 0 0,1 0 0,-1 0 0,1 0 0,-1 0 0,0 0 0,0 0 0,0 0 0,0 0-1,-1-1 1,1 1 0,-1 0 0,1-1 0,-1 1 0,0-1 0,0 0 0,-4 4 0,4-5-39,1 0-1,-1 0 1,0 0-1,0-1 1,0 1-1,0 0 1,1-1-1,-1 1 1,0-1-1,0 0 1,0 1-1,0-1 1,0 0-1,0 0 1,0-1-1,0 1 1,0 0-1,0 0 1,0-1-1,0 0 1,0 1-1,0-1 1,1 0-1,-1 0 1,0 0-1,0 0 1,1 0-1,-1 0 1,1 0 0,-3-3-1,-2-2-6,0-1 0,1 1 0,0-1 0,0 0 0,0-1 0,1 1 0,0-1 0,1 0 0,0 0 0,0 0 0,-3-16 0,0-4-51,1 0 1,-1-36-1,4 42-154,1-1 1,2 1-1,0 0 0,1 0 1,10-41-1,-9 53 101,0 1 1,1 0-1,0 0 1,1 0-1,-1 1 0,2 0 1,-1 0-1,1 0 1,0 0-1,1 1 0,0 0 1,0 1-1,0-1 1,1 1-1,16-9 1,2 2-1322,1 1 0,0 1 0,46-12 1,-17 7-5429,4-5-8070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18.989"/>
    </inkml:context>
    <inkml:brush xml:id="br0">
      <inkml:brushProperty name="width" value="0.025" units="cm"/>
      <inkml:brushProperty name="height" value="0.025" units="cm"/>
      <inkml:brushProperty name="color" value="#E71224"/>
    </inkml:brush>
  </inkml:definitions>
  <inkml:trace contextRef="#ctx0" brushRef="#br0">13251 352 4228,'0'0'6032,"-10"1"-4409,-353-7-2862,151-2 1330,-541-34 846,212 7-373,-515-28-394,81 54-379,579 11 151,-248 0 305,-690-4 505,126-46 285,-159-1-579,-202-14-293,719 32-112,-1 33 10,738-1-62,-12 2-159,-185 26-1,260-21 111,0 2 0,2 3 1,-1 1-1,2 3 0,0 2 1,-72 39-1,107-50 69,-1 1-1,1 0 0,1 0 1,0 1-1,0 0 1,1 1-1,0 1 1,1-1-1,0 1 1,1 1-1,0 0 0,1 0 1,-7 19-1,10-20 10,0 0-1,1 0 0,0 0 1,1 1-1,1-1 0,0 1 1,0-1-1,2 1 0,-1-1 1,1 1-1,1-1 0,1 0 1,-1 1-1,2-1 0,0 0 1,6 13-1,1-5-15,0-1-1,2 0 1,0-1 0,1 0 0,1-1 0,0 0-1,1-2 1,1 0 0,1 0 0,0-2-1,0 0 1,2-1 0,26 12 0,16 4 6,0-2 0,2-4-1,78 18 1,-10-10-70,166 14 0,141-10-116,-270-23 144,877 36 47,-211-13-7,444 7-19,-311-15 7,1461-3 31,1013-200 59,-2662 112-74,-9-61 31,-703 110-7,0-2-1,98-42 0,-145 51 25,0-1 0,-1 0-1,0-2 1,-1-1-1,-1 0 1,1-1 0,-2-1-1,0 0 1,-1-2-1,-1 0 1,23-32 0,-35 45-37,-1 0 1,0 0-1,0 0 1,0-1-1,0 1 1,-1 0-1,1-1 1,-1 1-1,0-1 1,-1 0-1,1 1 1,-1-1-1,0 1 1,0-1-1,0 0 1,-1 1-1,-1-9 0,0 7-22,-1 1 0,1-1 0,-1 1 0,0-1 0,-1 1 0,1 0-1,-1 0 1,0 1 0,0-1 0,-1 1 0,-8-7 0,-6-3 34,-1 2 0,-1 0 0,0 1 0,0 2 0,-41-14 0,-28-3 216,0 4-1,-2 4 1,-105-7-1,-280 5-2197,388 19 697,-5-4-2251,2-6-2382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1:30.800"/>
    </inkml:context>
    <inkml:brush xml:id="br0">
      <inkml:brushProperty name="width" value="0.025" units="cm"/>
      <inkml:brushProperty name="height" value="0.025" units="cm"/>
      <inkml:brushProperty name="color" value="#E71224"/>
    </inkml:brush>
  </inkml:definitions>
  <inkml:trace contextRef="#ctx0" brushRef="#br0">7124 396 3876,'0'0'10265,"-8"-2"-9757,-5-3-273,-1 0 1,0 2 0,-1 0 0,1 0-1,-19 0 1,-1190-79 455,1018 62-624,-449-67 31,-141-12 119,-310 41-91,989 53-118,-485-8-3,181 5-10,-156 11 4,484 4-6,0 4-1,1 4 1,1 4 0,-108 37-1,127-31-7,2 4 0,1 2 0,1 3-1,2 4 1,1 2 0,-85 70 0,129-90-2,1 0 0,1 1 1,1 0-1,1 2 1,1 0-1,1 1 1,0 0-1,2 1 1,1 1-1,2 0 1,0 0-1,1 1 1,2 0-1,1 0 1,1 0-1,1 1 1,1-1-1,2 1 1,1 0-1,6 37 1,-4-52 3,0 1 0,2-1 0,-1 1 0,2-1 1,0-1-1,0 1 0,1-1 0,1 0 0,0-1 0,1 1 1,0-2-1,0 1 0,1-1 0,1-1 0,-1 0 1,2 0-1,18 10 0,5 3 15,2-3 1,0-1-1,1-1 0,68 19 1,75 11 24,3-7 1,277 23 0,379-29 43,112-1-24,119 1-24,1750-229-365,-2816 194 342,353-57-6,-304 47 17,-2-4-1,0-1 1,-1-3 0,79-40 0,-118 51 88,1 1-1,-1-1 0,0-1 1,-1 0-1,0-1 1,0 0-1,-1-1 0,0 0 1,-1-1-1,-1 1 1,12-21-1,-17 25-71,0 0 1,0-1-1,0 1 0,-1-1 1,0 1-1,-1-1 0,0 0 1,0 0-1,0 1 0,-1-1 1,-1 0-1,1 0 0,-1 0 1,0 1-1,-1-1 0,0 0 0,0 1 1,0-1-1,-1 1 0,-1 0 1,1 0-1,-1 0 0,-6-8 1,-10-12-20,-2 1 1,-1 1 0,0 1 0,-2 0-1,-1 2 1,-1 2 0,-1 0 0,0 1-1,-1 2 1,-35-14 0,-42-15 1,-176-51 1,-618-124-341,290 116-6488,436 78 2376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2:13.078"/>
    </inkml:context>
    <inkml:brush xml:id="br0">
      <inkml:brushProperty name="width" value="0.025" units="cm"/>
      <inkml:brushProperty name="height" value="0.025" units="cm"/>
      <inkml:brushProperty name="color" value="#E71224"/>
    </inkml:brush>
  </inkml:definitions>
  <inkml:trace contextRef="#ctx0" brushRef="#br0">308 193 3844,'0'0'4612,"-9"0"-2509,5-1-2910,-21 1 1640,-25 1 5325,32 1-679,57 3-3716,42-1-1117,0-3 0,87-12 0,159-33-633,-311 42 28,272-49-13,116-16 16,-301 55-181,200 3-1,-296 9 86,-1 1 1,1 0-1,0 0 0,0 0 1,-1 1-1,1-1 0,-1 2 1,0-1-1,1 1 1,-1 0-1,6 4 0,-12-3-673,-10-1 413,-15-2 114,24-1 179,-385 2-4592,-195 19 3675,222-4 1365,-210 18 2180,544-33-2463,3 0-91,0 0 0,0 1 0,0 2 0,-30 10 1,52-15-62,0 0 1,0 0-1,0 0 1,1 0-1,-1 0 1,0 0-1,0 0 1,0 0-1,0 0 1,0 0-1,0 0 1,0 0-1,0 0 1,0 0-1,0 0 1,1 0-1,-1 0 1,0 1-1,0-1 1,0 0-1,0 0 1,0 0-1,0 0 1,0 0-1,0 0 1,0 0-1,0 0 1,0 0-1,0 1 1,0-1-1,0 0 1,0 0-1,0 0 1,0 0-1,0 0 1,0 0-1,0 0 0,0 0 1,0 1-1,0-1 1,0 0-1,0 0 1,0 0-1,0 0 1,0 0-1,0 0 1,0 0-1,-1 0 1,1 0-1,0 1 1,0-1-1,0 0 1,0 0-1,0 0 1,19 3 26,28-2 170,308-15-9,-90 0-151,1330-1-2444,-2147 10-3591,-162 1 8397,2 31 2046,698-26-4326,-44 3 101,52-2-238,36-2-82,270-16 235,-65 2-434,360 7 121,377-24 208,-945 29-25,-12 2 8,0-2 1,-1 1 0,1-2 0,25-7-1,-40 10-6,0 0-1,-1 0 0,1-1 0,0 1 0,0 0 0,0 0 0,0 0 0,0 0 0,0 0 0,-1 0 0,1 0 0,0-1 0,0 1 0,0 0 0,0 0 0,0 0 1,0 0-1,0 0 0,0-1 0,0 1 0,0 0 0,0 0 0,0 0 0,0 0 0,0-1 0,0 1 0,0 0 0,0 0 0,0 0 0,0 0 0,0-1 0,0 1 0,0 0 1,0 0-1,0 0 0,0 0 0,0-1 0,0 1 0,0 0 0,0 0 0,0 0 0,0 0 0,0 0 0,1 0 0,-1-1 0,0 1 0,0 0 0,0 0 0,0 0 1,0 0-1,1 0 0,-1 0 0,0 0 0,0 0 0,0 0 0,0 0 0,0 0 0,1-1 0,-1 1 0,0 0 0,0 0 0,0 0 0,0 0 0,1 0 0,-1 0 0,0 1 1,-16-6 0,-355-14 241,242 17-217,-125 2 46,6 1-1015,87-10-3837,94 0-4769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12.819"/>
    </inkml:context>
    <inkml:brush xml:id="br0">
      <inkml:brushProperty name="width" value="0.025" units="cm"/>
      <inkml:brushProperty name="height" value="0.025" units="cm"/>
      <inkml:brushProperty name="color" value="#E71224"/>
    </inkml:brush>
  </inkml:definitions>
  <inkml:trace contextRef="#ctx0" brushRef="#br0">49 40 2883,'-22'0'683,"-2"0"4718,21 0-2877,6 0-500,23 0-1280,245-14 1156,-23 1-1046,578 11 326,-662-3-858,248-1 887,-278 10-952,141 22 0,-154-14-174,174-4-1,-136-7-50,408-4 74,215 8 66,-151 9 34,-178-8-81,-408-5-188,224-2-755,-221-5 894,-3 1-1079,-16 4-5448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56.647"/>
    </inkml:context>
    <inkml:brush xml:id="br0">
      <inkml:brushProperty name="width" value="0.025" units="cm"/>
      <inkml:brushProperty name="height" value="0.025" units="cm"/>
      <inkml:brushProperty name="color" value="#E71224"/>
    </inkml:brush>
  </inkml:definitions>
  <inkml:trace contextRef="#ctx0" brushRef="#br0">0 2018 10570,'181'-78'5267,"113"-64"-4731,-100 47-130,763-410 1,-213 104-33,26 55-355,-720 327-46,985-413 6,-1093 449 21,-380 135-2468,94-40 2235,-555 280-6580,551-233 6419,-726 398 2311,609-300-2123,154-95 3898,284-148-3136,62-33-381,710-380-29,29 48 15,-64 30-94,716-337-2902,-1362 632 4186,-63 26-1138,-4 0-165,0 0 0,0 0-1,0 1 1,0-1 0,1 1 0,-1 0-1,0 0 1,0 0 0,1 0 0,-1 1-1,1-1 1,-1 1 0,-2 1-1,-6 3-16,-398 148-2792,375-143 2170,-119 40-2505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8.249"/>
    </inkml:context>
    <inkml:brush xml:id="br0">
      <inkml:brushProperty name="width" value="0.025" units="cm"/>
      <inkml:brushProperty name="height" value="0.025" units="cm"/>
    </inkml:brush>
  </inkml:definitions>
  <inkml:trace contextRef="#ctx0" brushRef="#br0">18 11 6502,'0'0'7074,"-2"8"-3952,0 0-2558,-2 4 107,1 0 1,1 0 0,0 0-1,0 16 1,1-26-628,1 0 0,0 0 0,0-1 0,0 1 0,0 0 0,0 0 0,1 0 0,-1 0 0,0-1 0,1 1 0,0 0 0,-1 0 0,1-1 0,0 1 0,0 0 0,0-1 0,0 1 0,0-1 0,0 1 0,0-1 0,0 0 0,1 1 0,-1-1 0,0 0 0,1 0 0,-1 0 0,1 0 0,0 0 0,-1 0 0,1-1 0,0 1 0,-1 0 0,1-1 0,0 1 0,0-1 0,0 0 0,-1 0 0,5 1 0,-4-2 68,1 0-1,-1 1 1,0-1 0,1 0-1,-1 0 1,0-1 0,1 1-1,-1 0 1,0-1 0,0 1 0,0-1-1,0 0 1,0 0 0,-1 0-1,1 0 1,0 0 0,-1 0 0,0 0-1,1 0 1,-1-1 0,0 1-1,0 0 1,1-4 0,2-4 249,-1 0-1,1 0 1,-2-1-1,3-13 1,-5 22-305,0 0 1,-1 0-1,1 1 0,0-1 1,-1 0-1,1 1 0,-1-1 1,1 0-1,-1 1 0,0-1 1,0 1-1,0-1 0,0 1 0,0-1 1,0 1-1,0 0 0,0-1 1,0 1-1,-1 0 0,1 0 1,0 0-1,-1 0 0,1 0 1,-1 0-1,1 1 0,-1-1 1,-2-1-1,1 1-114,1 0 0,-1 0 0,1 1 0,-1-1 0,0 0 0,1 1 0,-1 0 0,0-1 0,1 1 0,-1 0 0,0 1 1,1-1-1,-1 0 0,0 1 0,1-1 0,-1 1 0,-3 2 0,5-3-59,0 1 0,1 0 0,-1-1 0,0 1-1,1 0 1,-1 0 0,1 0 0,-1 0 0,1-1 0,0 1 0,-1 0 0,1 0 0,0 0 0,0 0 0,-1 0 0,1 0 0,0 0-1,0 1 1,2 12-4230,2-7-2182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10.327"/>
    </inkml:context>
    <inkml:brush xml:id="br0">
      <inkml:brushProperty name="width" value="0.025" units="cm"/>
      <inkml:brushProperty name="height" value="0.025" units="cm"/>
      <inkml:brushProperty name="color" value="#E71224"/>
    </inkml:brush>
  </inkml:definitions>
  <inkml:trace contextRef="#ctx0" brushRef="#br0">4298 105 7335,'0'0'3086,"-8"0"-2697,-47 4 831,-1 3-1,1 2 0,-88 27 1,-22 4-1245,-496 112 96,386-86-83,-364 104-622,432-102 281,-205 96 0,293-110 261,-268 131 525,293-134-134,2 4 0,-86 68 0,18-2-194,-222 185-76,357-283-13,0 1 0,2 1 1,1 1-1,-26 40 0,38-50-20,1 0 0,1 0-1,1 1 1,0 0-1,1 1 1,1-1-1,1 1 1,0 0-1,-2 34 1,6-27 3,1 0-1,1 0 1,1 0 0,1 0-1,1-1 1,1 0 0,2 0-1,0 0 1,1-1 0,2 0-1,0-1 1,2 0 0,0-1-1,1 0 1,1-1 0,1-1-1,1-1 1,0 0 0,30 23-1,-12-14 49,2-2 1,0-2-1,1-1 0,1-2 0,67 24 0,219 54 106,-270-83-146,-31-8-7,229 55 24,-196-51-9,0-3 0,89 1 1,-15-16 26,1-6 1,136-31 0,-40 5-16,6 4-9,427-121 1,-371 57 20,-5-12 0,461-253 0,-645 304-37,-2-5 0,143-122 0,-184 135 123,-2-3 0,-2-2-1,-4-3 1,83-124 0,-115 153 27,-1 0-1,-1-1 1,-2-1 0,-1 0-1,-2-1 1,10-51-1,-17 67-92,-2 1-1,0-1 1,-1 0-1,-1 0 0,-1 0 1,0 0-1,-1 0 1,-1 0-1,-1 1 1,-1-1-1,0 1 1,-1 0-1,-1 1 1,-14-27-1,0 11 6,-2 1 0,-1 0 0,-42-41 0,-96-73 1,90 82-60,10 9 18,-3 3 0,-133-82 1,158 111-8,-1 2 0,-1 2 0,-1 2-1,0 1 1,-1 2 0,-84-12 0,49 18-64,-97 6 0,-56-5-3961,161-7-529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19.579"/>
    </inkml:context>
    <inkml:brush xml:id="br0">
      <inkml:brushProperty name="width" value="0.025" units="cm"/>
      <inkml:brushProperty name="height" value="0.025" units="cm"/>
      <inkml:brushProperty name="color" value="#E71224"/>
    </inkml:brush>
  </inkml:definitions>
  <inkml:trace contextRef="#ctx0" brushRef="#br0">1 1549 3491,'0'0'5985,"13"-7"-4411,446-316 1535,-279 189-2961,592-398-359,44 65 1431,-646 382 451,-193 86-5478,-9 7 364</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19.995"/>
    </inkml:context>
    <inkml:brush xml:id="br0">
      <inkml:brushProperty name="width" value="0.025" units="cm"/>
      <inkml:brushProperty name="height" value="0.025" units="cm"/>
      <inkml:brushProperty name="color" value="#E71224"/>
    </inkml:brush>
  </inkml:definitions>
  <inkml:trace contextRef="#ctx0" brushRef="#br0">338 1 9225,'0'0'3187,"-8"8"-2835,-58 64-151,4 2 0,-72 111 0,127-173-17,-37 62 1196,41-68-1299,1 0 0,-1 0 0,1 0 0,0 1 0,1-1 1,-1 1-1,1 0 0,0-1 0,1 1 0,0 7 0,0-12-77,1-1 0,-1 1 0,0-1-1,1 1 1,-1-1 0,1 0 0,-1 1 0,1-1 0,0 0 0,0 0 0,-1 1-1,1-1 1,0 0 0,0 0 0,0 0 0,0 0 0,1 0 0,-1 0-1,0 0 1,0 0 0,0-1 0,1 1 0,-1 0 0,0-1 0,1 1 0,-1-1-1,1 0 1,-1 1 0,1-1 0,-1 0 0,3 0 0,51-2 448,-54 2-430,53-12 483,-1-2 1,-1-2-1,94-43 1,-37 14-307,3 3-154,196-82-1195,-188 66-3094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1.129"/>
    </inkml:context>
    <inkml:brush xml:id="br0">
      <inkml:brushProperty name="width" value="0.025" units="cm"/>
      <inkml:brushProperty name="height" value="0.025" units="cm"/>
      <inkml:brushProperty name="color" value="#E71224"/>
    </inkml:brush>
  </inkml:definitions>
  <inkml:trace contextRef="#ctx0" brushRef="#br0">10 10 12908,'0'0'5862,"-2"10"-5707,-3 32-47,2 0 1,4 67-1,-1-108-89,0 0 1,0 0-1,1 0 0,-1 0 0,0 0 1,0 0-1,1 0 0,-1 0 0,0 1 1,1-1-1,-1-1 0,1 1 0,-1 0 1,1 0-1,0 0 0,-1 0 0,1 0 0,0 0 1,0-1-1,-1 1 0,1 0 0,0-1 1,0 1-1,0 0 0,0-1 0,0 1 1,0-1-1,0 0 0,0 1 0,0-1 1,0 0-1,0 0 0,0 1 0,0-1 1,1 0-1,-1 0 0,0 0 0,0 0 0,0 0 1,0-1-1,0 1 0,0 0 0,0 0 1,0-1-1,0 1 0,0-1 0,0 1 1,0-1-1,0 1 0,0-1 0,0 1 1,1-2-1,6-3 310,1 0 0,-1 0-1,0-1 1,9-8 0,93-113 2137,-110 127-2467,0 0 0,1 0-1,-1 0 1,1 0-1,-1 0 1,0 0-1,1 0 1,-1 0 0,0 0-1,1 0 1,-1 1-1,1-1 1,-1 0-1,0 0 1,1 0 0,-1 0-1,0 0 1,1 1-1,-1-1 1,0 0 0,1 0-1,-1 1 1,0-1-1,0 0 1,1 0-1,-1 1 1,0-1 0,0 0-1,0 1 1,1-1-1,-1 0 1,0 1-1,0-1 1,0 0 0,0 1-1,0-1 1,0 1-1,1-1 1,-1 0 0,0 1-1,0-1 1,0 0-1,0 1 1,-1-1-1,1 1 1,0-1 0,5 23 27,-5-21-18,0-1-7,0 1 0,0-1-1,0 1 1,1-1 0,-1 1-1,0-1 1,1 1-1,0-1 1,-1 0 0,1 1-1,0-1 1,-1 0 0,1 1-1,0-1 1,0 0-1,0 0 1,0 0 0,0 0-1,0 0 1,1 0 0,-1 0-1,0 0 1,2 1-1,-1-2 5,0 0-1,-1 0 1,1 0-1,0 0 1,-1-1-1,1 1 1,-1 0-1,1-1 1,-1 1-1,1-1 0,-1 0 1,1 1-1,-1-1 1,1 0-1,-1 0 1,0 0-1,1 0 1,-1 0-1,0 0 0,0 0 1,0-1-1,2-1 1,35-49 146,-32 41-123,1 0-1,1 1 0,0 0 1,16-15-1,-22 30-66,0 1 0,0 0 0,-1 0 1,1 0-1,-1 0 0,0 11 0,0-9 17,-1-5-214,1-1-1,-1 1 0,1 0 0,0-1 0,0 1 0,0-1 0,0 1 0,0-1 0,1 1 0,1 2 0,6-3-4187,1-19-183,-4-7-2226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1.570"/>
    </inkml:context>
    <inkml:brush xml:id="br0">
      <inkml:brushProperty name="width" value="0.025" units="cm"/>
      <inkml:brushProperty name="height" value="0.025" units="cm"/>
      <inkml:brushProperty name="color" value="#E71224"/>
    </inkml:brush>
  </inkml:definitions>
  <inkml:trace contextRef="#ctx0" brushRef="#br0">0 0 3812,'0'0'14440,"8"7"-15641,18 10-16,-13-10-539,-1-1-1,1-1 1,0 0-1,25 6 1,-37-10 1972,1-1 1,0 0-1,0 1 1,-1 0-1,1-1 0,-1 1 1,1 0-1,0 0 0,-1 0 1,0 0-1,1 0 1,-1 1-1,0-1 0,1 0 1,-1 0-1,0 1 1,0-1-1,0 1 0,0-1 1,0 1-1,0 0 0,-1-1 1,1 1-1,-1 0 1,1-1-1,-1 1 0,1 0 1,-1 0-1,0-1 1,0 1-1,0 3 0,-1 8 342,0 0-1,-1 0 0,-6 24 1,6-29-512,-1 0 0,2 1 0,-1 0 0,1-1 0,0 1 0,1 12 0,35-15 361,-13-4-307,-20-2-81,0 1 0,0 0 0,0-1 1,0 1-1,-1 0 0,1 0 0,0 0 0,0 1 1,-1-1-1,1 0 0,0 1 0,-1-1 1,0 1-1,1-1 0,-1 1 0,0 0 0,0 0 1,0-1-1,0 1 0,0 0 0,0 0 0,0 0 1,-1 0-1,1 0 0,-1 0 0,1 0 0,-1 0 1,0 0-1,0 0 0,0 0 0,0 1 0,0-1 1,0 0-1,-1 0 0,0 4 0,0-3 29,-1 0 0,1 0 0,0 0 0,-1 0 0,1-1 0,-1 1 0,0 0 0,0-1 0,0 1 0,0-1-1,0 0 1,-1 1 0,1-1 0,-1 0 0,1-1 0,-1 1 0,0 0 0,0-1 0,0 1 0,0-1 0,0 0 0,0 0 0,-4 1 0,-20-2-1403,27 0 1109,-1-1 0,0 1 0,0 0 1,1-1-1,-1 1 0,0-1 0,1 1 0,-1-1 1,0 1-1,1-1 0,-1 1 0,1-1 1,-1 0-1,1 1 0,-1-1 0,1 0 0,-1 1 1,1-1-1,0 0 0,-1 0 0,1 0 1,0 1-1,0-1 0,-1 0 0,1 0 0,0 0 1,0 1-1,0-1 0,0-1 0,0-16-5770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1.951"/>
    </inkml:context>
    <inkml:brush xml:id="br0">
      <inkml:brushProperty name="width" value="0.025" units="cm"/>
      <inkml:brushProperty name="height" value="0.025" units="cm"/>
      <inkml:brushProperty name="color" value="#E71224"/>
    </inkml:brush>
  </inkml:definitions>
  <inkml:trace contextRef="#ctx0" brushRef="#br0">3 0 4548,'0'0'18145,"0"11"-18129,-2 165 81,2-174-97,1-1-1,-1 0 1,0 0 0,1 0 0,0 0 0,-1 0 0,1 0 0,-1 0 0,1 0 0,0 0 0,0 0 0,0 0 0,-1-1 0,1 1 0,0 0 0,0 0-1,0-1 1,0 1 0,0-1 0,0 1 0,0-1 0,1 1 0,-1-1 0,0 0 0,0 1 0,0-1 0,0 0 0,1 0 0,-1 0 0,0 0 0,2 0-1,50 0-45,-37-1-151,-12 1 122,1 0 0,-1 0 1,1 0-1,-1 1 0,1-1 0,-1 1 1,0 0-1,1 1 0,-1-1 0,0 1 1,0 0-1,0 0 0,0 0 0,5 4 0,-8-4 69,1 0 1,0 0-1,-1 0 0,1 0 0,-1 1 0,0-1 0,0 1 0,0-1 0,0 1 0,0-1 0,0 1 0,-1-1 0,1 1 0,-1 0 0,0-1 0,1 1 1,-1 0-1,-1-1 0,1 1 0,0 0 0,-1-1 0,1 1 0,-1-1 0,0 1 0,-1 4 0,0-3 62,0 1-1,-1-1 1,1 0-1,-1 0 1,0 0 0,0 0-1,0-1 1,0 1-1,-1-1 1,1 0-1,-1 0 1,0 0 0,0 0-1,0-1 1,0 1-1,0-1 1,-1 0-1,1 0 1,-1-1 0,1 0-1,-7 2 1,10-4-274,-1 1 0,1-1 1,0 1-1,0-1 0,1 1 1,-1-1-1,0 0 0,0 0 0,0 0 1,0 1-1,1-1 0,-1 0 1,0 0-1,1 0 0,-1 0 1,1 0-1,-1 0 0,1 0 1,-1 0-1,1-1 0,0 1 1,-1 0-1,1 0 0,0 0 1,0 0-1,0 0 0,0-1 1,0 1-1,0 0 0,0 0 0,0 0 1,1 0-1,-1-1 0,1 0 1,-1-6-2585,0-9-4159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2.472"/>
    </inkml:context>
    <inkml:brush xml:id="br0">
      <inkml:brushProperty name="width" value="0.025" units="cm"/>
      <inkml:brushProperty name="height" value="0.025" units="cm"/>
      <inkml:brushProperty name="color" value="#E71224"/>
    </inkml:brush>
  </inkml:definitions>
  <inkml:trace contextRef="#ctx0" brushRef="#br0">0 99 3299,'0'0'7848,"8"0"-4779,-3 1-2676,0-1 0,0 0 0,0-1-1,-1 1 1,1-1 0,0 0 0,-1 0-1,1-1 1,0 1 0,-1-1 0,6-3 0,-7 4-264,0-1 0,-1 0 0,0 0 0,1 1 0,-1-1 0,0-1 0,0 1 0,0 0 0,0 0 0,0-1 0,0 1 0,-1-1 0,1 0 0,-1 1 0,0-1 0,0 0 0,0 0 0,0 0 0,0 0 0,-1 0 0,1 0 0,-1 0 0,0-4 0,0 6-102,1 0 0,-1 0 0,0 1-1,0-1 1,0 0 0,0 0 0,-1 0 0,1 1 0,0-1-1,0 0 1,0 0 0,-1 0 0,1 1 0,0-1-1,-1 0 1,1 0 0,-1 1 0,1-1 0,-1 0 0,1 1-1,-1-1 1,1 1 0,-1-1 0,1 1 0,-1-1-1,0 1 1,1-1 0,-1 1 0,0-1 0,0 1 0,1 0-1,-1-1 1,0 1 0,0 0 0,1 0 0,-1 0-1,0 0 1,0-1 0,0 1 0,0 0 0,1 0 0,-1 1-1,0-1 1,0 0 0,0 0 0,1 0 0,-1 0 0,0 1-1,0-1 1,1 0 0,-2 1 0,-2 1-43,0-1-1,1 1 1,-1 0 0,1 0 0,-1 0 0,1 1 0,0-1 0,0 1-1,-5 5 1,-4 16-19,4-6 5,5-18 596,2-9 679,1 9-1165,0 0-128,0 1 47,0-1 1,-1 0-1,1 1 1,0-1-1,0 0 1,0 1 0,0-1-1,0 0 1,0 1-1,-1-1 1,1 0 0,0 1-1,0-1 1,0 0-1,0 1 1,0-1-1,0 0 1,1 1 0,-1-1-1,0 1 1,0-1-1,0 0 1,0 1-1,0-1 1,0 0 0,1 1-1,-1-1 1,0 0-1,0 0 1,0 1 0,1-1-1,-1 0 1,0 0-1,0 1 1,1-1-1,-1 0 1,0 0 0,1 0-1,-1 1 1,12 13-31,5-2-147,5 4-1782,2-8-3755,-14-8 78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2.969"/>
    </inkml:context>
    <inkml:brush xml:id="br0">
      <inkml:brushProperty name="width" value="0.025" units="cm"/>
      <inkml:brushProperty name="height" value="0.025" units="cm"/>
      <inkml:brushProperty name="color" value="#E71224"/>
    </inkml:brush>
  </inkml:definitions>
  <inkml:trace contextRef="#ctx0" brushRef="#br0">86 0 12684,'0'0'6572,"-8"3"-6012,1-1-502,1 1 1,0-1-1,0 1 0,0 1 1,-11 7-1,15-9-54,-1 0-1,1 0 1,0 0-1,0 0 1,0 0 0,0 1-1,0-1 1,0 1-1,1 0 1,-1-1 0,1 1-1,0 0 1,0 0-1,0 0 1,0-1-1,0 1 1,1 0 0,-1 0-1,1 4 1,3-6-13,1 0 0,-1 0 0,1 0 0,-1-1 0,1 1 0,-1-1 0,1 0 0,-1 0 0,1 0 0,5-1 0,-3 1-10,108-5-958,-114 5 972,1 0-1,0-1 0,0 1 0,-1 0 0,1 0 0,0 1 0,-1-1 0,1 0 0,0 0 0,-1 0 1,1 0-1,0 1 0,-1-1 0,1 0 0,-1 0 0,1 1 0,0-1 0,-1 1 0,1-1 1,-1 1-1,1-1 0,-1 0 0,1 1 0,-1 0 0,1-1 0,-1 1 0,0-1 0,1 1 0,0 1 1,-5 21 469,2-17-179,-1 0 0,-1 0 0,1-1-1,-1 1 1,-7 8 0,8-12-175,-1 3-74,0 0 0,-1 0 0,0-1 0,0 0 0,0 0 1,-1 0-1,1 0 0,-1-1 0,0 0 0,-12 5 0,18-13-4301,4-11 389,4 1-758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3.329"/>
    </inkml:context>
    <inkml:brush xml:id="br0">
      <inkml:brushProperty name="width" value="0.025" units="cm"/>
      <inkml:brushProperty name="height" value="0.025" units="cm"/>
      <inkml:brushProperty name="color" value="#E71224"/>
    </inkml:brush>
  </inkml:definitions>
  <inkml:trace contextRef="#ctx0" brushRef="#br0">0 35 12684,'0'0'6977,"0"8"-6742,0 26-155,1-33-76,-1 0 0,1 0-1,-1-1 1,1 1 0,0 0-1,-1 0 1,1 0 0,0 0-1,-1-1 1,1 1 0,0 0-1,0-1 1,0 1 0,0 0-1,-1-1 1,1 1 0,0-1-1,0 0 1,0 1 0,0-1-1,0 0 1,0 1 0,0-1-1,1 0 1,-1 0 0,0 0 0,0 0-1,0 0 1,0 0 0,0 0-1,0 0 1,1-1 0,35-3 168,19-17 44,-49 17-423,1 1 0,0 0 1,-1 0-1,1 0 0,0 1 1,0 0-1,0 1 0,11-1 1,2 3-800,-18-1 731,0 1-1,0-1 1,0 0-1,0 0 1,0 0-1,0 0 1,1 0-1,-1-1 1,0 1-1,0-1 1,0 0-1,0 0 1,0 0-1,0-1 1,4-2-1,16-11-3167,-2-3-2066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3.799"/>
    </inkml:context>
    <inkml:brush xml:id="br0">
      <inkml:brushProperty name="width" value="0.025" units="cm"/>
      <inkml:brushProperty name="height" value="0.025" units="cm"/>
      <inkml:brushProperty name="color" value="#E71224"/>
    </inkml:brush>
  </inkml:definitions>
  <inkml:trace contextRef="#ctx0" brushRef="#br0">62 260 1057,'0'0'10725,"-5"2"-10015,1 0-388,1-1 1,0 1-1,0-1 0,0 1 1,0 0-1,0 1 1,1-1-1,-1 0 0,1 1 1,-1-1-1,1 1 0,0 0 1,0 0-1,0 0 1,0 0-1,-1 4 0,-9 11 1293,114-124 290,-101 104-1889,24-29-99,21-36 0,-41 59 239,0-1 1,0 0-1,-1 0 0,0 0 1,-1 0-1,0-1 0,0 1 1,-1-1-1,0 0 0,0-9 1,-2 18-149,0 1 0,0 0 1,1 0-1,-1 0 0,0 0 0,0-1 1,0 1-1,0 0 0,0 0 0,0 0 1,0 0-1,0-1 0,0 1 0,0 0 1,0 0-1,0 0 0,0 0 0,0-1 1,0 1-1,0 0 0,0 0 0,0 0 1,-1 0-1,1-1 0,0 1 1,0 0-1,0 0 0,0 0 0,0 0 1,0 0-1,0-1 0,-1 1 0,1 0 1,0 0-1,0 0 0,0 0 0,0 0 1,0 0-1,-1 0 0,1 0 0,0-1 1,0 1-1,0 0 0,0 0 0,-1 0 1,1 0-1,0 0 0,0 0 0,0 0 1,0 0-1,-1 0 0,1 0 0,0 0 1,0 0-1,-1 1 0,-10 9 531,-7 17 93,14-16-678,0 0 0,0 0 0,1 0 0,1 1 0,0-1-1,0 1 1,1-1 0,0 1 0,1 0 0,1-1 0,3 20 0,-4-27 20,1 0 0,-1-1 1,1 1-1,1 0 1,-1 0-1,0 0 0,1-1 1,0 1-1,0 0 1,0-1-1,0 0 1,0 1-1,1-1 0,0 0 1,-1 0-1,1-1 1,0 1-1,0 0 1,1-1-1,-1 0 0,0 0 1,1 0-1,0 0 1,-1 0-1,1-1 1,0 0-1,0 0 0,0 0 1,0 0-1,0 0 1,0-1-1,0 0 1,0 0-1,0 0 0,0 0 1,5-1-1,-7 0-375,1 0-1,-1 1 1,1-1-1,-1 0 1,0-1-1,1 1 0,-1 0 1,0-1-1,0 1 1,0-1-1,0 1 1,0-1-1,0 0 1,0 0-1,-1 0 1,1 0-1,-1 0 0,1-1 1,-1 1-1,2-4 1,2-3-2137,8-8-3345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8.920"/>
    </inkml:context>
    <inkml:brush xml:id="br0">
      <inkml:brushProperty name="width" value="0.025" units="cm"/>
      <inkml:brushProperty name="height" value="0.025" units="cm"/>
    </inkml:brush>
  </inkml:definitions>
  <inkml:trace contextRef="#ctx0" brushRef="#br0">0 32 4548,'0'0'8366,"0"10"-5889,3 208 4643,0 28-2656,-2-272-4229,2 0 1,6-27-1,0 0-231,-6 27-56,23-122-899,-23 135 773,1-1 0,1 1 0,0 0 0,0 1 0,1-1 0,1 1 0,0 0 0,13-16 0,-16 24 112,1-1 0,0 1 0,0 1 0,0-1 0,1 1 0,-1 0 0,1 0 0,0 0 0,0 1 0,0 0 1,0 0-1,0 1 0,0-1 0,0 1 0,1 1 0,-1-1 0,0 1 0,1 0 0,10 2 0,-16-2 57,0 0 1,0 0-1,0 0 0,0 0 0,-1 1 1,1-1-1,0 0 0,0 1 0,-1-1 1,1 0-1,0 1 0,0-1 0,-1 1 1,1-1-1,0 1 0,-1 0 0,1-1 1,-1 1-1,1-1 0,-1 1 0,1 0 1,-1 0-1,1-1 0,-1 1 0,0 0 1,1 0-1,-1 1 0,-1 26-77,-2-20 133,1 0 0,-2 0 0,1 0 0,-8 12 0,-66 82 1076,43-60-3346,33-50-8267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4.514"/>
    </inkml:context>
    <inkml:brush xml:id="br0">
      <inkml:brushProperty name="width" value="0.025" units="cm"/>
      <inkml:brushProperty name="height" value="0.025" units="cm"/>
      <inkml:brushProperty name="color" value="#E71224"/>
    </inkml:brush>
  </inkml:definitions>
  <inkml:trace contextRef="#ctx0" brushRef="#br0">0 174 7815,'0'0'9102,"10"4"-7361,31 14-263,-39-18-1374,0 1 0,0-1-1,0 0 1,0 0 0,0 0-1,0 0 1,0 0-1,0 0 1,0 0 0,0-1-1,0 1 1,0-1 0,-1 1-1,1-1 1,0 0 0,0 0-1,0 0 1,-1 0-1,1 0 1,0 0 0,-1 0-1,1-1 1,-1 1 0,3-3-1,22-35 168,-25 39-267,-1-1 1,1 0 0,-1 0 0,1 1-1,-1-1 1,1 0 0,-1 0 0,0 0-1,0 0 1,1 0 0,-1 0-1,0 0 1,0 0 0,0 1 0,0-1-1,0 0 1,0 0 0,0 0-1,-1 0 1,1 0 0,0-1 0,-1 2-8,1-1 1,-1 1-1,1 0 0,-1 0 1,1-1-1,-1 1 1,0 0-1,1 0 1,-1 0-1,1 0 1,-1 0-1,1 0 0,-1 0 1,0 0-1,1 0 1,-1 0-1,1 0 1,-1 0-1,1 0 1,-1 0-1,0 0 0,1 1 1,-2-1-1,-1 2-5,-1-1-1,0 1 0,0 0 0,1 0 0,0 0 0,-1 1 0,1-1 0,-5 6 0,5-4 28,0 0 0,0 0 0,0 0 0,1 1 0,0-1 0,-1 1-1,2 0 1,-1-1 0,0 1 0,1 0 0,0 0 0,0 0 0,1 0-1,-1 9 1,2-13-5,0 0 0,0 0-1,-1 0 1,1 0 0,0-1 0,0 1-1,0 0 1,0-1 0,0 1-1,0 0 1,0-1 0,0 1-1,0-1 1,0 1 0,0-1 0,0 0-1,1 0 1,-1 1 0,0-1-1,0 0 1,0 0 0,1 0-1,-1 0 1,0 0 0,0 0 0,0-1-1,2 0 1,39-3 216,28-24-166,-4 1-21,-65 28-21,0 1 0,-1-1 0,1 1 1,-1 0-1,1-1 0,-1 1 0,1 0 0,-1 0 0,0-1 0,0 1 0,0 0 1,0 0-1,0-1 0,0 1 0,-1 2 0,1 3-29,0-7 87,14-18 411,-6 7-442,0-1 1,-1 1-1,0-1 0,5-14 0,5-7 106,-16 31-143,0 1 0,0 0 0,1 0 0,-1-1 0,0 1 0,1 0 1,-1 0-1,0 0 0,1 0 0,-1 0 0,1 1 0,0-1 0,-1 0 1,1 1-1,0-1 0,-1 1 0,1 0 0,2-1 0,39-1-60,-18 1 84,-9 0 34,1-1 0,-1-1 0,0 0 0,1-1 0,-1-1 0,-1-1 0,1 0 0,-1-1 0,17-10 0,-32 17-61,0 0 1,1 0 0,-1-1-1,0 1 1,1 0-1,-1 0 1,0 0 0,0 0-1,1 0 1,-1-1-1,0 1 1,0 0 0,1 0-1,-1 0 1,0-1-1,0 1 1,0 0 0,1 0-1,-1-1 1,0 1-1,0 0 1,0 0 0,0-1-1,0 1 1,0 0-1,1-1 1,-1 1 0,0 0-1,0-1 1,0 1-1,0 0 1,0-1 0,0 1-1,0 0 1,0 0-1,0-1 1,0 1-1,-1-1 1,-12-1 169,-19 8-161,25-3-29,1 1-1,0 1 1,0-1-1,0 1 1,1 0 0,-1 0-1,-6 10 1,10-13 1,1-1-1,0 1 1,0 0-1,0 0 1,0-1 0,0 1-1,0 0 1,1 0-1,-1 0 1,0 0-1,1 0 1,0 0 0,-1 0-1,1 3 1,0-4-11,1 0 0,-1 0 0,1 0-1,-1 0 1,1 0 0,-1 0 0,1 0 0,0 0 0,-1 0 0,1 0 0,0 0 0,0 0-1,0 0 1,0-1 0,-1 1 0,1 0 0,0-1 0,0 1 0,1-1 0,-1 1 0,0-1 0,0 1-1,0-1 1,0 0 0,0 1 0,0-1 0,2 0 0,56 4-4154,-24-4-672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5.460"/>
    </inkml:context>
    <inkml:brush xml:id="br0">
      <inkml:brushProperty name="width" value="0.025" units="cm"/>
      <inkml:brushProperty name="height" value="0.025" units="cm"/>
      <inkml:brushProperty name="color" value="#E71224"/>
    </inkml:brush>
  </inkml:definitions>
  <inkml:trace contextRef="#ctx0" brushRef="#br0">56 157 13453,'-2'1'106,"0"-1"-1,-1 1 1,1-1 0,0 1 0,-1 0 0,1 0 0,0 0 0,0 0-1,0 0 1,0 0 0,0 1 0,0-1 0,0 1 0,0-1-1,0 1 1,1 0 0,-1 0 0,1 0 0,-1 0 0,1 0 0,0 0-1,-1 0 1,1 0 0,1 0 0,-1 1 0,0-1 0,0 0-1,0 5 1,-1 0 143,1 0-1,0 0 1,0 1-1,0-1 1,1 0-1,0 1 1,0-1 0,3 13-1,-3-19-231,1 1 0,-1-1 1,1 0-1,-1 0 0,1 0 0,-1 0 0,1 0 1,-1 0-1,1 0 0,0 0 0,-1-1 0,1 1 1,0 0-1,0 0 0,0-1 0,0 1 0,0 0 1,0-1-1,0 1 0,0-1 0,0 1 0,0-1 1,0 1-1,0-1 0,0 0 0,0 1 0,1-1 1,-1 0-1,0 0 0,0 0 0,0 0 0,0 0 1,0 0-1,1-1 0,-1 1 0,0 0 0,0 0 1,0-1-1,0 1 0,0-1 0,0 1 0,0-1 1,1 0-1,4-2 170,0 1 0,0-2 0,-1 1 0,1 0 0,-1-1 0,7-7 0,1-1 112,-1 0 1,-1-2-1,0 1 1,-1-1-1,0-1 1,-1 0-1,-1 0 1,0-1-1,-1 0 0,5-17 1,-19 76-208,3 0 1,0 51-1,4-93-89,0 1-1,0-1 0,0 1 0,0 0 0,0-1 1,0 1-1,0-1 0,1 1 0,-1-1 1,1 1-1,-1-1 0,1 1 0,-1-1 0,1 1 1,0-1-1,-1 0 0,1 1 0,0-1 0,0 0 1,0 0-1,0 0 0,0 1 0,1-1 1,-1 0-1,0 0 0,0-1 0,1 1 0,-1 0 1,1 0-1,-1-1 0,0 1 0,1-1 1,-1 1-1,1-1 0,-1 0 0,1 1 0,0-1 1,-1 0-1,1 0 0,-1 0 0,1 0 0,-1 0 1,3-1-1,2 0 11,-1-1-1,0 0 1,0 0 0,0 0 0,-1-1 0,1 1-1,-1-1 1,1 0 0,-1-1 0,0 1 0,7-8-1,-3 2-171,-1-1 0,0 0 0,0 0 0,-1-1 0,-1 0 0,0 0 0,6-19 0,-6 13-1667,-1 1-1,-1-1 1,-1 0-1,1-34 1,-3-7-5466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5.818"/>
    </inkml:context>
    <inkml:brush xml:id="br0">
      <inkml:brushProperty name="width" value="0.025" units="cm"/>
      <inkml:brushProperty name="height" value="0.025" units="cm"/>
      <inkml:brushProperty name="color" value="#E71224"/>
    </inkml:brush>
  </inkml:definitions>
  <inkml:trace contextRef="#ctx0" brushRef="#br0">3 1 9833,'0'0'8067,"0"11"-6167,-1 11-1161,0 4 427,4 45 0,-3-66-1130,1 1 0,-1 0-1,1-1 1,1 1 0,-1-1 0,1 1 0,0-1 0,0 0 0,1 0-1,0 0 1,0 0 0,0 0 0,0 0 0,7 7 0,-6-10-53,0 0-1,1 0 1,-1-1 0,0 1-1,0-1 1,1 0 0,-1 0 0,1 0-1,-1-1 1,1 0 0,-1 0-1,1 0 1,-1 0 0,1-1 0,-1 1-1,1-1 1,-1 0 0,8-3-1,-8 2-39,1 1-1,-1-1 0,0 1 1,0 1-1,1-1 0,-1 1 1,0-1-1,1 1 0,-1 0 1,1 1-1,-1-1 0,0 1 1,1 0-1,-1 0 0,0 0 1,0 1-1,6 2 0,-9-3 64,1 1 0,-1-1 0,1 1-1,-1 0 1,0 0 0,0-1 0,0 1 0,0 0-1,0 0 1,0 0 0,0 0 0,-1 0-1,1 0 1,-1 0 0,1 1 0,-1-1 0,0 0-1,0 0 1,0 0 0,0 0 0,0 1 0,0-1-1,-1 0 1,1 0 0,-1 0 0,0 0-1,1 0 1,-3 3 0,1 1 117,0-1 0,-1 1 0,0 0 1,-1-1-1,1 0 0,-1 0 0,0 0 0,-6 6 0,7-9-81,1 0 0,-1 0 0,0 0 0,0 0 0,0 0 0,0-1 0,0 1 0,0-1 0,0 0 0,0 0 0,0 0 0,-1 0 0,1-1 0,0 1 0,-1-1 0,1 0 0,-1 0 0,1 0 0,0 0 0,-1-1 0,-4-1 0,6 2-168,0-1 1,0 0-1,0 0 0,0 0 1,0 0-1,0-1 0,0 1 1,0-1-1,0 1 0,0-1 1,1 1-1,-1-1 0,-1-2 0,2 1-318,-1 1 0,1-1 0,0 0 0,-1 1 0,1-1 0,1 0 0,-1 0 0,0 0 0,1 0-1,-1 0 1,1 0 0,0-3 0,0 5 178,0 0-1,0 0 0,0 1 1,0-1-1,0 0 1,1 0-1,-1 0 1,0 0-1,0 0 1,1 0-1,-1 1 1,1-1-1,-1 0 0,1 0 1,-1 0-1,1 1 1,-1-1-1,1 0 1,0 1-1,-1-1 1,1 0-1,0 1 0,-1-1 1,1 1-1,0-1 1,0 1-1,0 0 1,1-1-1,15-7-4868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6.224"/>
    </inkml:context>
    <inkml:brush xml:id="br0">
      <inkml:brushProperty name="width" value="0.025" units="cm"/>
      <inkml:brushProperty name="height" value="0.025" units="cm"/>
      <inkml:brushProperty name="color" value="#E71224"/>
    </inkml:brush>
  </inkml:definitions>
  <inkml:trace contextRef="#ctx0" brushRef="#br0">1 232 4324,'8'-1'2728,"4"0"-1923,13-2 3510,47-12-1,-67 14-3948,1-1 0,0 0 0,-1 0 0,1 0 0,-1 0 0,0-1 0,0 0 0,0 0-1,0-1 1,-1 1 0,1-1 0,-1 0 0,0 0 0,0 0 0,4-7 0,-7 10-263,0-1 1,0 1-1,0-1 0,-1 0 1,1 1-1,0-1 0,-1 0 1,0 0-1,1 1 0,-1-1 1,0 0-1,0 0 0,0-3 1,0 4-51,0 1 0,-1-1 0,1 0 0,0 1 0,0-1 1,0 1-1,-1-1 0,1 1 0,0-1 0,-1 0 0,1 1 0,-1-1 1,1 1-1,0 0 0,-1-1 0,1 1 0,-1-1 0,1 1 0,-1 0 1,1-1-1,-1 1 0,0 0 0,1-1 0,-1 1 0,0 0 0,0 0-43,-1 0-1,1 0 0,0 0 0,0 1 0,-1-1 0,1 0 0,0 1 0,0-1 0,0 1 0,0-1 0,-1 1 0,1 0 0,0 0 1,0-1-1,0 1 0,0 0 0,0 0 0,1 0 0,-1 0 0,0 0 0,0 0 0,1 0 0,-1 0 0,0 0 0,1 0 0,-1 1 0,1-1 1,0 0-1,-1 0 0,1 0 0,0 1 0,0-1 0,-1 0 0,1 1 0,1 1 0,-2 0-58,1 0 0,-1 1 0,1-1 0,0 0-1,0 0 1,0 0 0,1 0 0,-1 0 0,1 0 0,-1 0 0,2 3-1,-1-5 37,0 0-1,0 0 0,-1 0 0,1 0 0,0-1 0,0 1 1,0 0-1,0-1 0,0 1 0,0 0 0,0-1 0,0 1 1,0-1-1,0 0 0,0 1 0,0-1 0,1 0 0,-1 0 1,0 1-1,0-1 0,0 0 0,0 0 0,1 0 0,-1-1 1,0 1-1,0 0 0,0 0 0,0-1 0,0 1 0,0 0 0,0-1 1,2 0-1,0 0 14,0-1 1,0 1-1,0-1 1,0 0-1,0 1 0,0-1 1,0-1-1,-1 1 1,1 0-1,-1 0 1,0-1-1,1 0 1,-1 1-1,0-1 0,-1 0 1,1 0-1,0 0 1,-1 0-1,0 0 1,0-1-1,0 1 0,0 0 1,1-6-1,0-7 204,0-1-1,-1 1 1,-2-27-1,1 18 708,25 24-1146,92-7 182,-69 0-3626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6.602"/>
    </inkml:context>
    <inkml:brush xml:id="br0">
      <inkml:brushProperty name="width" value="0.025" units="cm"/>
      <inkml:brushProperty name="height" value="0.025" units="cm"/>
      <inkml:brushProperty name="color" value="#E71224"/>
    </inkml:brush>
  </inkml:definitions>
  <inkml:trace contextRef="#ctx0" brushRef="#br0">0 86 5669,'0'0'9417,"38"-47"-8360,-10 35-576,-1 0-449,2 4-2915,-4 1-5573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7.642"/>
    </inkml:context>
    <inkml:brush xml:id="br0">
      <inkml:brushProperty name="width" value="0.025" units="cm"/>
      <inkml:brushProperty name="height" value="0.025" units="cm"/>
      <inkml:brushProperty name="color" value="#E71224"/>
    </inkml:brush>
  </inkml:definitions>
  <inkml:trace contextRef="#ctx0" brushRef="#br0">0 313 4324,'0'0'13837,"8"0"-12807,-5 0-931,0-1 0,0 1 0,0-1-1,0 1 1,0-1 0,0 0-1,0 0 1,0 0 0,0 0 0,0-1-1,-1 1 1,1-1 0,4-3-1,-2-1 21,0 1-1,0-1 0,0 0 1,-1 0-1,0 0 0,3-9 1,-1 4 15,-1-1 0,0-1 0,-1 1 0,0 0 0,-1-1 0,-1 0 0,2-17 0,-4 27-101,1 0 0,-1 0 0,0-1 0,0 1 1,0 0-1,0-1 0,0 1 0,-1 0 0,1-1 1,-1 1-1,0 0 0,0 0 0,-1 0 0,1 0 1,0 0-1,-1 0 0,0 0 0,0 0 0,0 1 0,0-1 1,0 0-1,0 1 0,-1 0 0,1 0 0,-1 0 1,0 0-1,1 0 0,-1 0 0,0 0 0,0 1 1,0 0-1,-7-2 0,9 2-42,-1 1 1,0 0-1,1 0 0,-1 0 1,0 0-1,0 0 1,1 1-1,-1-1 0,0 0 1,1 1-1,-1-1 0,0 1 1,1 0-1,-1-1 0,1 1 1,-1 0-1,1 0 1,-1 0-1,1 0 0,0 0 1,0 1-1,-1-1 0,1 0 1,0 0-1,0 1 1,0-1-1,0 1 0,0-1 1,1 1-1,-1-1 0,0 1 1,1 0-1,-1-1 0,1 1 1,0 0-1,-1-1 1,1 3-1,-2 9-9,0 0 0,0 0 1,2 22-1,0-30 6,-1 5 1,1 1 0,1-1 0,0 0 0,0 0 0,1 0 0,0-1 1,1 1-1,0 0 0,5 9 0,-6-15 1,1-1 0,-1 1-1,1-1 1,0 1 0,-1-1 0,2 0 0,-1 0 0,0-1 0,1 1-1,-1-1 1,1 1 0,0-1 0,0 0 0,-1 0 0,2-1 0,-1 1 0,0-1-1,0 0 1,0 0 0,0 0 0,1-1 0,-1 1 0,8-2 0,-1 1 19,-1-1 0,0-1 0,0 0 0,0 0 0,0-1 0,0 0 0,0-1 0,-1 0 0,1 0 0,-1-1 0,0 0 0,-1-1 0,1 0 0,-1 0 0,0-1 0,-1 0 0,13-15 0,-7 6 47,0-1 1,0 0-1,-2-1 1,0-1-1,-1 0 1,-1 0-1,11-35 0,-25 134 174,5-75-231,-1-1 0,0 1 0,1 0 0,0-1-1,0 1 1,0 0 0,2 8-1,-1-12 8,-1 0-1,0 0 0,1-1 0,-1 1 0,1 0 0,0 0 1,-1 0-1,1 0 0,0 0 0,-1-1 0,1 1 0,0 0 1,0-1-1,0 1 0,0-1 0,0 1 0,0-1 0,-1 1 1,1-1-1,0 1 0,0-1 0,0 0 0,1 0 0,-1 0 1,0 1-1,0-1 0,0 0 0,0 0 0,0 0 0,0 0 1,0-1-1,0 1 0,0 0 0,0 0 0,0-1 0,1 1 1,5-3 74,1 1 1,-1-1-1,0 0 1,0-1-1,0 1 1,0-1-1,-1-1 1,10-7-1,52-51 120,-31 26-164,-35 36-15,23-18-79,-25 19 53,1 0 1,-1 0-1,1 0 1,-1 0-1,1 0 1,-1 0-1,1 0 1,-1 0-1,1 0 1,-1 0-1,1 0 1,-1 0 0,1 1-1,-1-1 1,0 0-1,1 0 1,-1 0-1,1 1 1,-1-1-1,1 0 1,-1 0-1,0 1 1,1-1-1,-1 0 1,0 1-1,1-1 1,-1 1-1,0-1 1,1 0-1,-1 1 1,0-1-1,0 1 1,0-1 0,1 1-1,-1-1 1,0 1-1,0-1 1,0 0-1,0 1 1,0-1-1,0 1 1,0-1-1,0 1 1,0-1-1,0 1 1,0-1-1,0 1 1,0-1-1,0 1 1,0 11 81,1 1-80,0-1-1,1 0 1,0 0-1,1 0 1,4 13-1,-6-24 13,-1 1 0,1-1-1,0 1 1,-1-1 0,1 0 0,0 1-1,0-1 1,0 0 0,0 0 0,0 0-1,1 1 1,-1-1 0,0 0 0,0-1-1,1 1 1,-1 0 0,0 0-1,1 0 1,1 0 0,-1-1 26,1 0 1,-1 0-1,0 0 0,0 0 1,0-1-1,1 1 0,-1-1 1,0 1-1,0-1 0,0 0 0,0 0 1,0 0-1,0 0 0,0 0 1,-1 0-1,1 0 0,0-1 1,2-1-1,7-7 201,0 0-1,-1 0 1,16-21-1,-3-7-1496,-22 35 718,0 0-1,-1 0 1,1 0 0,0 1 0,-1-1 0,1 0 0,-1 0 0,0 0-1,0 0 1,-1-6 0,-3-4-6199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7.990"/>
    </inkml:context>
    <inkml:brush xml:id="br0">
      <inkml:brushProperty name="width" value="0.025" units="cm"/>
      <inkml:brushProperty name="height" value="0.025" units="cm"/>
      <inkml:brushProperty name="color" value="#E71224"/>
    </inkml:brush>
  </inkml:definitions>
  <inkml:trace contextRef="#ctx0" brushRef="#br0">1 7 16207,'0'0'4965,"66"-6"-4997,-38 6-1185,-1 0-2755,-2 2-4003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8.335"/>
    </inkml:context>
    <inkml:brush xml:id="br0">
      <inkml:brushProperty name="width" value="0.025" units="cm"/>
      <inkml:brushProperty name="height" value="0.025" units="cm"/>
      <inkml:brushProperty name="color" value="#E71224"/>
    </inkml:brush>
  </inkml:definitions>
  <inkml:trace contextRef="#ctx0" brushRef="#br0">11 133 12844,'0'0'5547,"9"3"-4848,-4-1-633,-1-1 0,1 0 0,0 0 0,0 0 0,-1-1 0,1 0 1,0 0-1,0 0 0,0 0 0,0-1 0,0 0 0,-1 0 0,1 0 0,0 0 0,-1-1 0,1 0 0,-1 0 0,1 0 0,-1 0 0,0-1 0,0 0 0,0 0 1,4-4-1,32-33 34,-39 38-50,1-1 0,0 1 1,-1-1-1,0 0 0,1 1 0,-1-1 0,0 0 0,0 0 1,-1 0-1,1 1 0,-1-1 0,1 0 0,-1 0 0,0 0 1,0 0-1,0 0 0,-1-3 0,0 4 10,1 1 0,-1 0 0,0 0 0,0 0 0,0 0 0,0 0 0,0 0-1,0 0 1,0 0 0,0 0 0,-1 0 0,1 1 0,0-1 0,0 0 0,-1 1 0,1-1 0,0 1 0,-1-1 0,1 1-1,-1 0 1,1 0 0,-1-1 0,1 1 0,0 0 0,-1 0 0,-1 1 0,-40 2 153,37-1-187,0 0 0,0 0 0,0 1 0,0 0 0,1 0 0,-1 0 0,1 1 0,0 0 0,0 0 0,0 0-1,0 0 1,1 1 0,-1 0 0,1 0 0,1 0 0,-1 0 0,1 1 0,-1 0 0,2-1 0,-1 1 0,1 0 0,0 0 0,0 1 0,0-1-1,1 0 1,0 1 0,0 7 0,1-13-23,0 0 1,0 1-1,1-1 0,-1 1 0,1-1 0,-1 0 0,1 0 0,-1 1 1,1-1-1,0 0 0,-1 0 0,1 0 0,0 1 0,0-1 1,0 0-1,0 0 0,0 0 0,0-1 0,0 1 0,0 0 0,0 0 1,3 1-1,1 0 15,-1 0 0,1-1-1,0 1 1,0-1 0,0 0 0,8 1 0,3-1-444,0-1 0,-1 0 1,23-4-1,9-11-4026,1-8-4698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29.597"/>
    </inkml:context>
    <inkml:brush xml:id="br0">
      <inkml:brushProperty name="width" value="0.025" units="cm"/>
      <inkml:brushProperty name="height" value="0.025" units="cm"/>
      <inkml:brushProperty name="color" value="#E71224"/>
    </inkml:brush>
  </inkml:definitions>
  <inkml:trace contextRef="#ctx0" brushRef="#br0">97 511 13421,'0'0'2018,"0"-9"-406,1 0-1268,-1-55 1861,1 62-2129,-1 1 0,0-1 0,0 0 0,0 0-1,0 1 1,-1-1 0,1 0 0,0 1 0,-1-1 0,1 0 0,-1 1-1,0-1 1,1 0 0,-1 1 0,0-1 0,0 1 0,0 0-1,0-1 1,0 1 0,-1 0 0,1-1 0,0 1 0,0 0 0,-1 0-1,1 0 1,-1 0 0,1 0 0,-1 1 0,1-1 0,-4-1-1,4 3-78,-1-1 0,0 1 0,1-1 0,-1 1 0,1 0 0,-1-1 0,1 1 0,-1 0 0,1 0 0,-1 0 0,1 0 0,0 0 0,-1 0 0,1 1 0,0-1 0,0 0 0,0 1 0,0-1 0,0 0-1,0 1 1,0 0 0,1-1 0,-1 1 0,0 2 0,-15 49-52,13-44 53,-2 13 1,0 0 1,1 1-1,2-1 0,0 1 1,1 0-1,1 0 0,5 32 1,-4-51 0,-1 0 0,1-1 1,0 1-1,1-1 0,-1 0 1,1 1-1,-1-1 0,1 0 0,0 0 1,0 0-1,0 0 0,1 0 1,-1 0-1,1-1 0,-1 1 1,1-1-1,0 0 0,0 0 1,0 0-1,0 0 0,6 2 1,3 0 17,0 0 0,0-1 0,1 0 0,23 1 1,-24-3-21,0 1 1,1 0-1,-1 0 1,14 6-1,-24-7-5,0 0 0,0 0 0,-1 0-1,1 1 1,0-1 0,-1 0 0,1 1 0,-1-1-1,0 1 1,1-1 0,-1 1 0,0 0-1,0 0 1,0-1 0,0 1 0,0 0 0,-1 0-1,1 0 1,0 0 0,-1 0 0,1 0-1,-1 0 1,0 0 0,0 0 0,0 0 0,0 0-1,0 0 1,0 0 0,-1 0 0,1 0-1,0 0 1,-1 0 0,0 0 0,-1 3 0,-1 4 23,-1 1 0,0-1 1,0 0-1,-1 0 0,-8 12 1,-27 25 42,38-43-52,0-1 0,0-1 0,0 1 0,-1 0 0,1 0 0,-1-1 0,1 1 0,-1-1 0,1 0 0,-1 0 0,0 0 0,0 0 0,1-1 0,-1 1 0,0-1 0,0 1 0,0-1 0,-5 0 0,8 0-4,-1-1 1,0 1-1,0-1 0,0 1 1,0-1-1,1 1 1,-1-1-1,0 1 1,0-1-1,1 0 0,-1 1 1,0-1-1,1 0 1,-1 0-1,1 1 1,-1-1-1,1 0 0,-1 0 1,1 0-1,0 0 1,-1 1-1,1-1 1,0 0-1,0 0 0,0 0 1,0 0-1,0-1 1,-1-32-58,1 24 17,3-17-6,1 0 1,1 1-1,1-1 1,1 1-1,2 0 0,0 1 1,17-32-1,-1 1 53,-19 40-8,93-205-36,-98 218 7,-3 46-95,0-24 182,0-5-10,1-1 0,0 1 0,1 0-1,2 19 1,-1-32-45,-1 1-1,0-1 1,1 0 0,-1 0-1,1 0 1,-1 0-1,1 0 1,-1 0-1,1 0 1,0 0 0,-1-1-1,1 1 1,0 0-1,0 0 1,0 0-1,0-1 1,0 1 0,0-1-1,0 1 1,0 0-1,0-1 1,0 0-1,0 1 1,0-1-1,0 0 1,0 1 0,0-1-1,0 0 1,0 0-1,1 0 1,-1 0-1,0 0 1,0 0 0,0 0-1,2-1 1,0 1 34,1-1 0,0 0 0,0 0 0,-1 0 0,1 0 0,0-1 0,-1 1 0,0-1 0,7-4 0,2-5 34,0 0 0,-1 0-1,0-2 1,0 1-1,-2-1 1,0-1-1,0 1 1,-1-2-1,12-27 1,-12 21-47,-1-1 0,-1 1 0,-1-1 0,-1 0 0,-1-1 0,1-37 0,-8 94-356,2-23 305,0 0 1,1 0 0,0 0-1,1 16 1,1-25 31,-1-1 1,0 0-1,0 1 0,0-1 1,1 1-1,-1-1 1,0 0-1,1 1 0,-1-1 1,1 0-1,0 0 0,-1 0 1,1 1-1,0-1 1,0 0-1,0 0 0,0 0 1,0 0-1,0 0 1,0 0-1,0 0 0,0-1 1,0 1-1,0 0 0,1-1 1,-1 1-1,0 0 1,1-1-1,-1 0 0,0 1 1,1-1-1,-1 0 0,0 0 1,1 1-1,-1-1 1,1 0-1,-1 0 0,0-1 1,1 1-1,1 0 0,1-2 111,0 1 0,0-1 0,0 1-1,0-1 1,-1-1 0,1 1 0,0 0-1,-1-1 1,0 0 0,0 0 0,1 0-1,-2 0 1,1 0 0,0 0 0,-1-1-1,5-6 1,30-64 806,-29 52-883,-1 1-1,-1-1 1,-1 0 0,-1 0-1,-1 0 1,-1-1 0,-2-28 0,-10 71-687,3 20 665,2 1 0,1 0 0,3 0 0,7 77 1,-5-113-11,0 0 1,0 0 0,1 0 0,-1-1-1,1 1 1,1-1 0,-1 1-1,1-1 1,-1 0 0,1 0 0,0 0-1,1 0 1,-1-1 0,1 1-1,5 3 1,-7-5 8,1 0 0,0 0-1,-1 0 1,1 0 0,0-1 0,0 1-1,1-1 1,-1 0 0,0 0 0,0 0 0,1 0-1,-1-1 1,0 1 0,1-1 0,-1 0-1,0 0 1,1 0 0,-1 0 0,0-1 0,1 0-1,-1 1 1,0-1 0,5-2 0,-5 1-1,-1 0 0,1 0 1,-1 0-1,1 0 1,-1 0-1,0 0 0,0-1 1,0 1-1,-1-1 0,1 1 1,0-1-1,-1 0 1,0 0-1,0 0 0,0 0 1,0 0-1,0 0 1,0 0-1,-1 0 0,1-5 1,1-73 472,-3 55-54,1 25-437,0-1-1,1 0 0,-1 0 1,1 1-1,0-1 0,0 1 1,-1-1-1,1 1 0,0-1 1,0 1-1,0-1 0,0 1 1,1 0-1,-1-1 0,0 1 0,0 0 1,3-1-1,-2 0 6,-1 1 0,1 0 0,-1-1 1,1 1-1,-1-1 0,1 1 0,-1-1 0,0 1 0,0-1 0,0 0 1,0 0-1,0 0 0,0 0 0,0 0 0,-1 0 0,1 0 0,-1 0 0,1-2 1,-1 1 3,0-1 1,0 1 0,0-1-1,-1 1 1,0 0 0,1-1-1,-1 1 1,0 0 0,-3-5 0,4 7-20,-1 0 1,0 0 0,1 0-1,-1 0 1,0 0-1,0 0 1,0 0 0,0 1-1,0-1 1,0 0 0,0 0-1,0 1 1,-1-1 0,1 1-1,0-1 1,0 1 0,0-1-1,-1 1 1,1 0-1,0 0 1,-1-1 0,1 1-1,0 0 1,0 0 0,-1 0-1,1 0 1,-3 1 0,3 0 0,0 0 0,0-1 0,1 1 0,-1 0 0,0 0 0,0 0 1,0 0-1,1 0 0,-1 0 0,0 0 0,1 0 0,-1 0 0,1 0 0,-1 0 1,1 0-1,0 0 0,-1 1 0,1-1 0,0 0 0,0 0 0,0 0 1,0 2-1,-2 29-36,2-27 59,0-1 1,0 0-1,0 0 0,1 1 0,0-1 0,0 0 0,0 0 0,0 1 0,1-1 0,-1 0 0,1-1 0,0 1 0,0 0 1,1 0-1,-1-1 0,1 1 0,0-1 0,0 0 0,0 0 0,0 0 0,0 0 0,1-1 0,-1 1 0,1-1 0,0 0 0,-1 0 1,1 0-1,0 0 0,1-1 0,-1 0 0,0 1 0,0-2 0,0 1 0,1 0 0,-1-1 0,8 0 0,0 0-22,-1 0-1,1-1 0,0 0 0,0-1 1,-1 0-1,1-1 0,-1 0 1,0-1-1,1-1 0,-2 1 0,1-2 1,15-9-1,-20 10-764,0 1 0,-1-1 0,1 0 0,-1 0 0,7-10 0,-1-5-4431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0.431"/>
    </inkml:context>
    <inkml:brush xml:id="br0">
      <inkml:brushProperty name="width" value="0.025" units="cm"/>
      <inkml:brushProperty name="height" value="0.025" units="cm"/>
      <inkml:brushProperty name="color" value="#E71224"/>
    </inkml:brush>
  </inkml:definitions>
  <inkml:trace contextRef="#ctx0" brushRef="#br0">0 1 11659,'0'0'9417,"0"55"-8873,0-23-127,15 7-257,4 1-160,5 0 64,1 2-32,1-4 0,-2-6-160,-7-3-929,3-7-352,-11-7-289,-5-5-704,-4-5-1218,-6-2-896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9.281"/>
    </inkml:context>
    <inkml:brush xml:id="br0">
      <inkml:brushProperty name="width" value="0.025" units="cm"/>
      <inkml:brushProperty name="height" value="0.025" units="cm"/>
    </inkml:brush>
  </inkml:definitions>
  <inkml:trace contextRef="#ctx0" brushRef="#br0">0 1 19250,'0'0'7527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0.763"/>
    </inkml:context>
    <inkml:brush xml:id="br0">
      <inkml:brushProperty name="width" value="0.025" units="cm"/>
      <inkml:brushProperty name="height" value="0.025" units="cm"/>
      <inkml:brushProperty name="color" value="#E71224"/>
    </inkml:brush>
  </inkml:definitions>
  <inkml:trace contextRef="#ctx0" brushRef="#br0">1 263 14253,'0'0'5894,"50"-20"-4645,-11-4-256,13-3 256,1-5-576,1 1-449,-4 2-192,-13 7-128,-8 5-1089,-17 2-320,-10 4-673,-2 1-1186,-12-2-1504,-15 0-3652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1.169"/>
    </inkml:context>
    <inkml:brush xml:id="br0">
      <inkml:brushProperty name="width" value="0.025" units="cm"/>
      <inkml:brushProperty name="height" value="0.025" units="cm"/>
      <inkml:brushProperty name="color" value="#E71224"/>
    </inkml:brush>
  </inkml:definitions>
  <inkml:trace contextRef="#ctx0" brushRef="#br0">0 168 3683,'0'0'17201,"50"-46"-16144,-9 25 32,6-1-705,8-3-320,-3 4-160,3 4-1441,-8 5-1346,-8 9-2274,-11 3-2402</inkml:trace>
  <inkml:trace contextRef="#ctx0" brushRef="#br0" timeOffset="1">477 165 7687,'1'8'3395,"-1"1"-2462,0 7 593,2 0-1,-1 0 1,9 31-1,-9-44-1361,0 0 1,0 0-1,0-1 0,0 1 0,1 0 0,-1-1 0,1 1 0,0-1 0,-1 1 1,1-1-1,0 0 0,1 0 0,1 2 0,-2-3-139,-1 0 1,1 0-1,0-1 0,0 1 1,-1-1-1,1 1 0,0-1 1,0 0-1,0 1 0,-1-1 0,1 0 1,0 0-1,0-1 0,0 1 1,-1 0-1,1 0 0,0-1 1,0 1-1,-1-1 0,1 0 1,0 0-1,-1 1 0,4-3 1,2-2 59,0-1 1,0 0-1,0 0 1,-1 0-1,0-1 1,0 0-1,-1 0 1,0 0-1,0-1 0,0 0 1,4-11-1,-4 8-59,1 0 0,1 1-1,-1 0 1,2 0 0,11-12-1,-19 21-19,0 1 1,1 0-1,-1 0 0,1 0 0,-1-1 0,1 1 0,-1 0 0,1 0 0,-1 0 1,1 0-1,-1 0 0,1 0 0,-1 0 0,1 0 0,-1 0 0,0 0 0,1 0 0,-1 0 1,1 1-1,-1-1 0,1 0 0,-1 0 0,1 0 0,-1 1 0,0-1 0,1 0 1,-1 0-1,1 1 0,-1-1 0,0 0 0,1 1 0,-1-1 0,0 0 0,1 1 0,-1-1 1,0 1-1,0-1 0,1 1 0,-1-1 0,0 0 0,0 1 0,0-1 0,0 1 0,0-1 1,0 1-1,0-1 0,0 2 0,10 28 314,-9-25-261,0-3-84,19 50 256,-20-50-287,1-1-1,0 1 1,0 0-1,0-1 0,0 1 1,0-1-1,0 0 1,0 1-1,0-1 1,1 0-1,-1 0 1,0 0-1,1 1 0,-1-2 1,1 1-1,0 0 1,-1 0-1,1 0 1,-1-1-1,1 1 1,0-1-1,0 1 0,-1-1 1,1 0-1,0 1 1,0-1-1,2 0 1,-1-2-332,0 0 1,-1 0-1,1 0 0,-1 0 1,1 0-1,-1-1 1,0 1-1,0-1 0,0 1 1,0-1-1,-1 0 1,1 0-1,-1 0 0,1 0 1,-1 0-1,0 0 1,1-4-1,-1 4-168,9-30-4793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1.658"/>
    </inkml:context>
    <inkml:brush xml:id="br0">
      <inkml:brushProperty name="width" value="0.025" units="cm"/>
      <inkml:brushProperty name="height" value="0.025" units="cm"/>
      <inkml:brushProperty name="color" value="#E71224"/>
    </inkml:brush>
  </inkml:definitions>
  <inkml:trace contextRef="#ctx0" brushRef="#br0">28 0 13869,'0'0'4522,"-5"9"-3524,1 1-791,0 0 0,1 1 0,0-1-1,0 1 1,1-1 0,0 1 0,1 0 0,1 0 0,0 0 0,0 0-1,1 0 1,0 0 0,1-1 0,0 1 0,4 12 0,34 79 125,-26-72-273,-1 1 1,-2-1-1,-1 2 0,-2 0 1,-1 0-1,3 35 0,-7-39 73,1-36 100,4-50 91,-7 46-353,2-11 15,0-8-165,1 0 1,2 1-1,1-1 1,11-30-1,-17 59 187,-1 0 0,1 0 1,0 0-1,0 0 0,0 0 1,0 0-1,1 1 0,-1-1 0,0 0 1,1 0-1,-1 1 0,1-1 1,0 1-1,-1 0 0,1-1 0,0 1 1,0 0-1,2-1 0,-2 2-8,0-1-1,-1 1 1,1 0-1,0 0 0,-1 0 1,1 0-1,0 0 1,-1 1-1,1-1 1,0 0-1,-1 1 1,1-1-1,-1 1 1,1 0-1,-1-1 1,1 1-1,-1 0 1,2 1-1,3 3 5,0 0-1,-1 0 1,0 0 0,0 0 0,0 1-1,-1 0 1,0 0 0,7 13-1,-2 7-54,-3-13 1811,-5-36-465,-1 12-1247,-3-61 93,3 66-134,-1 1 0,0-1 0,-1 1-1,1 0 1,-1-1 0,0 1 0,0 0-1,0 0 1,-1 0 0,-5-7-1,8 12-25,0 0 0,0 0-1,0 0 1,1 0-1,-1 0 1,0 0-1,0 0 1,0 1-1,0-1 1,0 0-1,0 0 1,0 0-1,0 0 1,0 0-1,0 0 1,0 0-1,0 0 1,0 1-1,0-1 1,0 0-1,0 0 1,0 0-1,0 0 1,0 0-1,0 0 1,0 0-1,0 1 1,0-1 0,0 0-1,0 0 1,0 0-1,0 0 1,0 0-1,-1 0 1,1 0-1,0 0 1,0 0-1,0 0 1,0 1-1,0-1 1,0 0-1,0 0 1,0 0-1,0 0 1,0 0-1,-1 0 1,1 0-1,0 0 1,0 0-1,0 0 1,0 0-1,0 0 1,0 0-1,-1 0 1,2 1-76,0 0 0,-1 0 0,1-1 0,-1 1 0,1 0-1,0-1 1,0 1 0,-1 0 0,1-1 0,0 1 0,0-1 0,0 1 0,0-1 0,-1 0 0,1 1 0,0-1 0,0 0-1,0 1 1,0-1 0,1 0 0,8 1-927,-1 0 0,1 0 0,-1-1 1,1 0-1,-1-1 0,0 0 0,1-1 0,-1 0 0,0 0 0,0-1 0,0 0 0,13-7 0,2-2-3760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2.053"/>
    </inkml:context>
    <inkml:brush xml:id="br0">
      <inkml:brushProperty name="width" value="0.025" units="cm"/>
      <inkml:brushProperty name="height" value="0.025" units="cm"/>
      <inkml:brushProperty name="color" value="#E71224"/>
    </inkml:brush>
  </inkml:definitions>
  <inkml:trace contextRef="#ctx0" brushRef="#br0">77 28 4420,'0'0'13869,"-8"-3"-12753,5 3-1061,1-1-1,0 0 1,0 1 0,-1-1-1,1 1 1,0 0 0,-1-1-1,1 1 1,0 0 0,-1 1-1,1-1 1,0 0 0,0 1-1,-1-1 1,1 1 0,-2 0-1,1 1 25,1 0-1,0 0 1,1 0-1,-1 0 1,0 0 0,0 1-1,1-1 1,0 0-1,-1 1 1,1-1 0,0 1-1,0 0 1,0-1-1,0 1 1,1 0-1,-1-1 1,1 5 0,-1-3 34,0-1 1,0 1-1,1 0 0,-1 0 1,1 0-1,0 0 1,0 0-1,1 0 1,-1 0-1,1 0 1,0-1-1,0 1 1,0 0-1,0 0 1,1-1-1,1 4 1,-1-5-95,0 0 1,-1-1-1,1 1 1,0-1-1,0 1 1,0-1 0,0 0-1,1 0 1,-1 0-1,0 0 1,0 0-1,1 0 1,-1-1 0,0 1-1,1-1 1,-1 0-1,1 0 1,-1 1-1,0-1 1,1-1 0,-1 1-1,1 0 1,-1-1-1,0 1 1,1-1-1,-1 0 1,4-1 0,1-1 2,-1 0 0,1-1 0,0 0 1,-1 0-1,0-1 0,0 1 0,0-1 1,-1-1-1,0 1 0,0-1 0,0 0 1,-1 0-1,1 0 0,-1-1 0,-1 1 0,1-1 1,-1 0-1,-1 0 0,1 0 0,-1-1 1,0 1-1,-1 0 0,2-15 0,-18 71-443,15-36 129,0-8-226,-1-1 0,1 1 0,0 0 0,0-1 0,1 1 0,0 0 0,-1-1 0,1 1 0,1-1 0,2 7 0,10 3-5947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2.678"/>
    </inkml:context>
    <inkml:brush xml:id="br0">
      <inkml:brushProperty name="width" value="0.025" units="cm"/>
      <inkml:brushProperty name="height" value="0.025" units="cm"/>
      <inkml:brushProperty name="color" value="#E71224"/>
    </inkml:brush>
  </inkml:definitions>
  <inkml:trace contextRef="#ctx0" brushRef="#br0">87 73 14318,'0'0'2407,"3"-9"-437,2-2-1289,-2 6-394,-1 1-1,0-1 1,0 1-1,-1-1 1,1 0-1,-1 0 1,0-6 0,-1 11-227,0 0 1,0 0 0,0-1 0,0 1-1,0 0 1,0 0 0,0 0 0,0-1-1,0 1 1,0 0 0,0 0 0,0 0 0,0-1-1,0 1 1,0 0 0,0 0 0,0 0-1,-1-1 1,1 1 0,0 0 0,0 0-1,0 0 1,0 0 0,-1 0 0,1-1 0,0 1-1,0 0 1,0 0 0,0 0 0,-1 0-1,1 0 1,0 0 0,0 0 0,-1 0-1,1 0 1,0 0 0,0 0 0,0 0 0,-1 0-1,1 0 1,0 0 0,0 0 0,0 0-1,-1 0 1,-15 3 588,-13 11-723,28-14 74,-3 2-3,0 0 0,1 1 0,-1-1 0,0 1 0,1 0 0,-1 0 0,1 0 0,0 1 1,0-1-1,0 1 0,1-1 0,-1 1 0,1 0 0,0 0 0,0 0 0,0 1 0,1-1 0,-1 0 0,0 7 1,3-11-3,-1 1 1,1 0 0,0-1 0,0 1 0,0-1-1,0 1 1,0-1 0,0 1 0,0-1 0,-1 0 0,1 1-1,0-1 1,0 0 0,1 0 0,-1 0 0,0 0-1,0 0 1,0 0 0,0 0 0,0 0 0,0 0 0,1-1-1,30-2 64,19-10-8,-40 9-103,1 1 0,0 0 0,-1 0 0,1 1-1,0 0 1,0 1 0,1 1 0,-1 0-1,0 1 1,15 2 0,-26-2 42,1 0 1,0 0-1,0 0 0,0 0 0,-1 0 0,1 1 1,0-1-1,-1 1 0,1-1 0,-1 1 1,0-1-1,1 1 0,-1 0 0,0 0 1,0 0-1,0 0 0,0-1 0,-1 1 1,1 0-1,-1 1 0,1-1 0,-1 0 1,1 0-1,-1 0 0,0 0 0,0 0 0,0 0 1,0 0-1,0 0 0,-1 1 0,0 1 1,0 2 47,0 0 0,0-1 0,-1 1 0,1-1 0,-1 1 0,0-1 0,-1 0 1,0 0-1,1 0 0,-7 7 0,-35 28 146,41-38-192,1 0 0,-1 0 1,0 0-1,0-1 0,0 1 0,0-1 0,0 0 0,-1 0 0,1 0 1,0 0-1,0-1 0,-1 1 0,1-1 0,0 0 0,-7 0 1,9-1-99,-1 0 1,1 0 0,0 0 0,0 0-1,0 0 1,0-1 0,0 1 0,0 0-1,0 0 1,0-1 0,0 1 0,0-1-1,0 1 1,1-1 0,-1 1 0,1-1 0,-1 1-1,1-1 1,0 1 0,0-1 0,-1 1-1,1-1 1,0 0 0,0 1 0,1-1-1,-1 0 1,0 1 0,0-1 0,2-2 0,9-52-3492,28-42-4997,-17 46 1115</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3.339"/>
    </inkml:context>
    <inkml:brush xml:id="br0">
      <inkml:brushProperty name="width" value="0.025" units="cm"/>
      <inkml:brushProperty name="height" value="0.025" units="cm"/>
      <inkml:brushProperty name="color" value="#E71224"/>
    </inkml:brush>
  </inkml:definitions>
  <inkml:trace contextRef="#ctx0" brushRef="#br0">29 90 9961,'0'0'9700,"-3"10"-9326,-5 23 118,2 1 1,0 0-1,0 35 1,7-67-490,-1 0 0,1 0 0,-1 0 0,1-1-1,-1 1 1,1 0 0,0-1 0,0 1 0,0 0 0,0-1 0,0 1 0,0-1 0,0 0 0,1 1 0,-1-1 0,0 0 0,1 0 0,-1 1 0,1-1-1,0 0 1,-1-1 0,1 1 0,0 0 0,-1 0 0,1-1 0,0 1 0,0-1 0,-1 0 0,1 1 0,0-1 0,0 0 0,2 0 0,12 2 67,0-1 1,29-2 0,-26 0-65,3 0 6,-17 1-58,1-1 1,0 1-1,0 0 1,0 0-1,0 0 1,-1 1-1,1 0 1,0 0-1,9 3 1,-14-2 706,-9-14-132,-1-8-205,5 12-253,1 0-1,0-1 0,0 1 1,0-1-1,1 0 1,-1-9-1,7 22-131,-1-1 0,1 0 0,0 0 0,0 0 0,0 0 0,0-1 0,8 4 0,-11-6 58,7 4 14,-1-2 1,0 1 0,1-1-1,0 0 1,-1 0-1,1-1 1,0 0 0,0-1-1,0 0 1,0 0-1,-1-1 1,1 1-1,0-2 1,0 1 0,-1-1-1,1 0 1,-1-1-1,14-6 1,-16 7 1,-1 0 0,1-1 0,-1 0-1,1 0 1,-1 0 0,0 0 0,0-1 0,0 1 0,0-1-1,-1 0 1,0 0 0,0-1 0,0 1 0,0-1 0,0 1-1,-1-1 1,0 0 0,0 0 0,0 0 0,-1 0 0,0 0-1,0-1 1,0 1 0,-1 0 0,1 0 0,-1-1 0,0 1 0,-2-8-1,2 13-9,0 0 0,0-1 0,0 1 0,0 0 0,0 0 0,-1 0 0,1-1 0,0 1 0,0 0 0,0 0 1,0 0-1,-1 0 0,1 0 0,0-1 0,0 1 0,0 0 0,-1 0 0,1 0 0,0 0 0,0 0 0,0 0 0,-1 0 0,1 0 0,0 0 0,0 0 0,-1 0 0,1 0 0,0 0 0,0 0 0,0 0 0,-1 0 0,1 0 0,0 0 0,0 0 0,-1 0 0,1 0 0,0 0 0,0 0 0,0 1 0,-1-1 0,1 0 0,0 0 0,0 0 0,0 0 0,0 0 0,-1 1 0,1-1 0,0 0 0,0 0 0,0 0 0,0 1 0,0-1 0,0 0 0,0 0 0,0 0 0,-1 1 0,1-1 0,-9 13 20,5-5-17,2 0 0,-1 1 1,1 0-1,0-1 0,1 1 0,0 0 0,0 0 1,1 0-1,0 0 0,1 0 0,1 10 1,-1-18 5,0 1 1,-1-1 0,1 0 0,0 1-1,0-1 1,-1 0 0,1 0 0,0 0-1,0 0 1,0 0 0,1 0 0,-1 0-1,0 0 1,0-1 0,0 1 0,1 0-1,-1-1 1,0 1 0,1 0 0,-1-1-1,0 0 1,1 1 0,-1-1 0,1 0-1,-1 0 1,1 0 0,-1 0 0,0 0-1,1 0 1,-1 0 0,1 0 0,-1-1-1,0 1 1,1 0 0,-1-1 0,3-1-1,2 0 122,0 0-1,-1 0 0,1-1 0,-1 0 0,0 0 1,1-1-1,5-4 0,-1-2-93,0 0 1,-1-1-1,0 0 1,0 0-1,-1-1 0,-1 0 1,0-1-1,0 0 0,-1 0 1,-1 0-1,0 0 1,-1-1-1,-1 0 0,0 0 1,2-28-1,-19 107-1134,13-54 685,-1 0-76,2 1-1,-1-1 1,2 20 0,-1-29 229,0-1 0,1 1-1,-1 0 1,0-1 0,0 1 0,1-1 0,-1 1-1,1-1 1,-1 1 0,1-1 0,0 1-1,0-1 1,0 1 0,0-1 0,0 0 0,0 1-1,0-1 1,0 0 0,0 0 0,0 0-1,1 0 1,-1 0 0,0 0 0,1 0 0,-1 0-1,1-1 1,-1 1 0,1 0 0,-1-1-1,1 0 1,-1 1 0,1-1 0,1 1 0,15-1-4517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3.783"/>
    </inkml:context>
    <inkml:brush xml:id="br0">
      <inkml:brushProperty name="width" value="0.025" units="cm"/>
      <inkml:brushProperty name="height" value="0.025" units="cm"/>
      <inkml:brushProperty name="color" value="#E71224"/>
    </inkml:brush>
  </inkml:definitions>
  <inkml:trace contextRef="#ctx0" brushRef="#br0">24 1 12460,'0'0'4810,"-3"10"-2856,-3 14-1370,1-1 0,1 1 0,1-1 1,0 1-1,3 40 0,0-53-507,1-1 0,-1 0 0,2 0 0,0 1 0,0-1 0,0-1 0,2 1 0,-1 0 0,1-1 0,0 1 1,1-1-1,0 0 0,1-1 0,0 1 0,0-1 0,14 13 0,-19-19-55,0-1 1,0 0-1,1 0 1,-1 0 0,1 0-1,-1-1 1,1 1-1,-1 0 1,1-1-1,0 1 1,-1-1-1,1 1 1,0-1 0,-1 0-1,1 0 1,0 1-1,-1-1 1,1-1-1,0 1 1,0 0-1,-1 0 1,1-1 0,0 1-1,2-2 1,-1 1 20,1-1 0,-1 0 0,0-1 0,-1 1 1,1-1-1,0 1 0,-1-1 0,1 0 0,-1 0 0,4-6 1,3-7-84,-1 0 1,-1-1-1,9-27 1,-10 24-703,0 0 0,-2 0-1,0-1 1,2-38 0,-6 59 682,-1 0 0,1 0 0,0 0-1,0-1 1,0 1 0,0 0 0,-1 0-1,1 0 1,0 0 0,0 0 0,0 0-1,-1 0 1,1-1 0,0 1 0,0 0-1,-1 0 1,1 0 0,0 0 0,0 0-1,0 0 1,-1 0 0,1 0 0,0 0-1,0 0 1,-1 0 0,1 0 0,0 1-1,0-1 1,0 0 0,-1 0 0,1 0-1,0 0 1,0 0 0,0 0 0,-1 0-1,1 1 1,0-1 0,0 0 0,0 0-1,0 0 1,-1 0 0,1 1 0,0-1-1,0 0 1,0 0 0,0 0 0,0 1-1,0-1 1,0 0 0,-1 0 0,1 0-1,0 1 1,0-1 0,0 0 0,0 0-1,0 1 1,0-1 0,-10 14-1266,1 2 90,1 0 0,0 1 0,2 1 0,0-1 1,0 1-1,2 0 0,0 0 0,2 0 0,-2 27 0,4-43 1409,0 0 0,1 1 0,-1-1-1,1 1 1,0-1 0,-1 0 0,1 0-1,0 1 1,0-1 0,1 0 0,-1 0-1,0 0 1,1 0 0,-1 0-1,1 0 1,0-1 0,-1 1 0,1 0-1,0-1 1,0 0 0,0 1 0,0-1-1,0 0 1,1 0 0,-1 0 0,0 0-1,0 0 1,1-1 0,-1 1-1,4 0 1,-2 0-95,0-1 1,0 1-1,0-1 0,0 0 0,0 0 1,1-1-1,-1 1 0,4-2 0,-5 1-356,-1 1-1,1-1 1,-1 0 0,0 0-1,1 0 1,-1 0-1,0-1 1,0 1 0,0-1-1,0 1 1,0-1 0,3-3-1,11-18-3789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4.531"/>
    </inkml:context>
    <inkml:brush xml:id="br0">
      <inkml:brushProperty name="width" value="0.025" units="cm"/>
      <inkml:brushProperty name="height" value="0.025" units="cm"/>
      <inkml:brushProperty name="color" value="#E71224"/>
    </inkml:brush>
  </inkml:definitions>
  <inkml:trace contextRef="#ctx0" brushRef="#br0">28 0 9001,'0'0'4505,"-3"10"-3272,-4 11-830,2 0 0,1 0 0,0 1 0,2 0 1,1-1-1,0 1 0,1 0 0,2 0 0,0 0 0,1-1 0,7 22 0,-8-38-362,0 0-1,0 0 1,1 0 0,-1 0 0,1 0-1,1-1 1,-1 1 0,1-1 0,-1 0-1,8 6 1,-9-9 2,-1 0-1,0 0 0,0 0 0,0-1 1,0 1-1,1-1 0,-1 1 0,0-1 1,1 1-1,-1-1 0,0 1 0,1-1 1,-1 0-1,0 0 0,1 0 0,-1 0 1,1 0-1,-1 0 0,0 0 0,1 0 1,-1-1-1,0 1 0,1-1 0,-1 1 1,0-1-1,1 1 0,-1-1 0,0 1 1,0-1-1,0 0 0,0 0 0,0 0 1,0 0-1,0 0 0,0 0 0,0 0 1,0 0-1,0 0 0,0 0 0,-1 0 1,1-1-1,0 1 0,-1 0 0,1 0 1,-1-1-1,1-1 0,3-7-3,-1-1-1,0 0 1,0 0 0,-1-1-1,-1 1 1,0 0-1,0-1 1,-1 1 0,0-1-1,-1 1 1,-1 0-1,-3-15 1,-4 11-144,0 15-20,8 2 119,0-1 1,-1 1-1,1-1 0,1 0 1,-1 1-1,0 0 0,0-1 1,1 1-1,-1 0 0,0-1 1,1 1-1,0 0 0,-1-1 1,1 5-1,-1 1-2,1 0 1,0 0-1,0 0 1,1 0-1,-1 0 1,2 0-1,-1 0 0,3 7 1,-3-12 23,0 0 0,0 0 0,1-1 0,-1 1 0,0 0 0,1-1 0,-1 1 0,1-1 0,0 1 0,-1-1 0,1 0 0,0 0 0,0 0 0,0 0-1,0 0 1,0 0 0,0 0 0,0-1 0,0 1 0,0-1 0,0 0 0,0 1 0,0-1 0,0 0 0,1 0 0,-1 0 0,0 0 0,0-1 0,0 1 0,0-1 0,3 0 0,-1 0 7,1-1-1,-1 0 0,1 0 1,-1 0-1,0-1 1,0 1-1,0-1 0,0 0 1,0 0-1,-1 0 1,1-1-1,-1 1 1,0-1-1,0 0 0,0 0 1,-1 0-1,1 0 1,-1 0-1,0-1 1,2-6-1,1 0-86,-1-1 1,0 0 0,-1 0-1,0 0 1,-1-1-1,1-22 1,-23 82 282,18-41-110,0 1 0,1-1 0,0 1 0,0 0 0,0-1 0,0 1 0,1 0 0,0 0 0,3 11 0,-3-16-91,0-1-1,1 0 1,-1 0 0,1 0-1,0 1 1,-1-1-1,1 0 1,0 0 0,0 0-1,-1 0 1,1 0-1,0 0 1,0 0 0,0-1-1,0 1 1,0 0-1,1 0 1,-1-1 0,0 1-1,0-1 1,2 1 0,0 0-8,0-1 1,1 1 0,-1-1 0,1 0-1,-1 0 1,0 0 0,1-1 0,-1 1-1,0-1 1,1 0 0,5-2 0,1-1-159,0-1 0,0 0 0,0-1 0,-1 1 0,9-9 0,38-21-587,-55 36 783,0-1 0,0 1 0,0-1 0,0 1 0,0 0 0,-1-1 0,1 1 1,0 0-1,0 0 0,-1-1 0,1 1 0,0 0 0,-1 0 0,1 0 0,-1 0 0,1 0 1,-1 0-1,0 0 0,1 0 0,-1 0 0,0 0 0,0 2 0,11 16 1046,-6-21-287,2-13 259,-1-37-193,-6 43-852,1 0 0,-1 1 0,2-1 0,-1 1 0,1-1 0,4-8-1,-4 15-155,-1 0 1,1 0-1,0 0 0,0 1 0,1-1 0,-1 1 0,0 0 0,0-1 0,1 1 0,-1 0 0,1 0 0,-1 1 0,1-1 0,-1 0 0,1 1 0,-1-1 0,1 1 0,0 0 0,-1 0 0,6 1 0,16-4-3490,-4-4-2151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36.993"/>
    </inkml:context>
    <inkml:brush xml:id="br0">
      <inkml:brushProperty name="width" value="0.025" units="cm"/>
      <inkml:brushProperty name="height" value="0.025" units="cm"/>
      <inkml:brushProperty name="color" value="#E71224"/>
    </inkml:brush>
  </inkml:definitions>
  <inkml:trace contextRef="#ctx0" brushRef="#br0">3 413 5093,'0'0'16229,"-1"10"-15744,0 35 129,1-43-570,-1 0-1,1 0 0,0 0 0,0 0 1,0 0-1,0 0 0,1 0 1,-1 0-1,0-1 0,1 1 1,0 0-1,-1 0 0,1 0 1,0-1-1,0 1 0,0 0 1,0-1-1,0 1 0,0-1 0,0 1 1,1-1-1,-1 1 0,0-1 1,1 0-1,-1 0 0,1 0 1,0 0-1,-1 0 0,1 0 1,0 0-1,0 0 0,-1-1 1,1 1-1,0-1 0,0 1 0,0-1 1,0 0-1,0 1 0,0-1 1,2-1-1,1 1 29,0-1-1,0 0 1,0 0-1,0-1 1,0 1 0,0-1-1,0 0 1,-1 0-1,1-1 1,-1 0 0,1 0-1,4-4 1,3-5 23,-1 0 1,-1-1 0,11-16-1,12-15 1028,-33 50-1079,-1-1 0,1 1 0,1-1 0,-1 1 0,1 0 1,0-1-1,2 7 0,-3-11-34,0 1-13,0 1 0,0-1 1,1 1-1,-1-1 0,1 0 0,0 1 0,0-1 0,0 0 0,0 1 0,0-1 0,0 0 1,0 0-1,1 0 0,-1 0 0,1 0 0,-1-1 0,1 1 0,0 0 0,0-1 0,0 1 0,0-1 1,0 1-1,0-1 0,0 0 0,0 0 0,1 0 0,-1 0 0,0-1 0,1 1 0,-1 0 1,0-1-1,1 0 0,-1 0 0,1 1 0,-1-1 0,1-1 0,-1 1 0,0 0 0,1-1 1,-1 1-1,1-1 0,-1 0 0,0 1 0,0-1 0,1 0 0,-1 0 0,3-3 0,19-12-1326,-1-2 0,-1 0 0,0-2-1,28-33 1,-12 14-3128,-25 24 2320,18-16-1810,-30 30 4025,1 0 1,0 0-1,-1 0 1,1 0 0,0 0-1,-1 1 1,1-1-1,0 1 1,0-1 0,0 1-1,7 1 11265,-9-5-10751,-16 19 97,14-7-573,-1-1 1,1 1-1,1-1 1,-1 1-1,1 0 0,1 0 1,-1-1-1,2 11 1,-1-10 116,0-7-225,0-1 0,0 1 0,0-1 0,0 1 0,1-1 0,-1 0 0,0 1 0,0-1 1,0 1-1,1-1 0,-1 0 0,0 1 0,1-1 0,-1 0 0,0 1 0,1-1 0,-1 0 0,0 1 0,1-1 0,-1 0 0,0 0 0,1 0 0,-1 1 0,1-1 0,-1 0 0,0 0 0,1 0 0,-1 0 0,1 0 1,-1 0-1,1 0 0,-1 0 0,1 0 0,-1 0 0,0 0 0,1 0 0,-1 0 0,2 0 0,18-5 223,-13 1-165,0 0 0,0-1 1,0 1-1,-1-2 1,0 1-1,0-1 0,0 1 1,-1-2-1,0 1 0,7-10 1,40-74 99,-43 74-54,-1-1 0,-1 0-1,-1-1 1,0 1-1,-1-1 1,-1 0-1,0-1 1,-2 1 0,1-22-1,-3 40-112,0-1 0,0 1-1,0 0 1,0 0 0,0 0-1,0-1 1,0 1 0,0 0-1,0 0 1,0 0 0,0-1-1,0 1 1,0 0 0,0 0-1,0 0 1,0-1 0,0 1-1,0 0 1,0 0 0,0 0-1,-1 0 1,1-1 0,0 1-1,0 0 1,0 0 0,0 0-1,0 0 1,-1 0 0,1-1-1,0 1 1,0 0 0,0 0-1,-1 0 1,1 0 0,0 0-1,0 0 1,0 0 0,-1 0-1,1 0 1,0 0 0,0 0 0,0 0-1,-1 0 1,1 0 0,0 0-1,0 0 1,0 0 0,-1 0-1,1 0 1,0 0 0,0 0-1,0 0 1,0 0 0,-1 0-1,1 1 1,0-1 0,0 0-1,0 0 1,0 0 0,-1 0-1,1 0 1,0 0 0,0 1-1,0-1 1,0 0 0,0 0-1,0 0 1,0 0 0,-1 1-1,-10 13-70,3 5 146,0 0 0,2 1 0,0-1 0,2 1 0,0 0 1,1 1-1,1-1 0,1 39 0,1-56-62,0-1-1,0 1 1,0-1 0,0 1-1,1-1 1,0 1 0,-1-1-1,1 1 1,0-1 0,0 0-1,0 1 1,0-1 0,1 0-1,-1 0 1,0 1 0,1-1-1,0 0 1,0-1 0,3 4-1,-1-2 16,0-1 0,-1 0 0,1 0 0,0 0 0,1-1-1,-1 1 1,0-1 0,0 0 0,1 0 0,7 0-1,0 0-452,-1-1-1,1-1 1,-1 0 0,1 0-1,-1-1 1,0-1-1,0 0 1,15-6-1,14-11-6625,-1-6-8130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2.613"/>
    </inkml:context>
    <inkml:brush xml:id="br0">
      <inkml:brushProperty name="width" value="0.025" units="cm"/>
      <inkml:brushProperty name="height" value="0.025" units="cm"/>
      <inkml:brushProperty name="color" value="#E71224"/>
    </inkml:brush>
  </inkml:definitions>
  <inkml:trace contextRef="#ctx0" brushRef="#br0">120 448 2146,'0'0'11899,"-8"-1"-9907,3 0-1891,2 0 53,0 0 1,0 1-1,0-1 1,0 1-1,0-1 1,-1 1-1,1 0 1,0 0-1,0 0 1,0 1-1,0-1 1,0 1-1,0 0 1,0 0-1,0 0 1,0 0-1,0 0 1,0 0-1,0 1 1,1 0-1,-1-1 0,1 1 1,-1 0-1,1 0 1,0 1-1,0-1 1,0 0-1,0 1 1,0-1-1,0 1 1,-1 3-1,0-1 50,0 1-1,1-1 1,0 1-1,0 0 1,0-1-1,1 1 0,-1 0 1,1 11-1,1-16-193,0-1 0,0 0 1,1 1-1,-1-1 0,0 0 0,0 1 0,1-1 0,-1 0 0,0 0 0,1 0 0,-1 1 0,0-1 0,1 0 0,-1 0 0,0 0 0,1 0 1,-1 1-1,0-1 0,1 0 0,-1 0 0,0 0 0,1 0 0,-1 0 0,1 0 0,-1 0 0,0 0 0,1 0 0,-1 0 0,0 0 1,1 0-1,-1-1 0,1 1 0,-1 0 0,0 0 0,1 0 0,-1 0 0,0-1 0,1 1 0,-1 0 0,0 0 0,0-1 0,1 1 0,-1 0 1,18-10 223,-6-2-91,0 1-1,-1-2 0,10-13 0,11-12-54,-32 38-90,0 0-1,0-1 1,1 1 0,-1-1-1,1 1 1,-1 0 0,0-1-1,1 1 1,-1 0 0,1-1-1,-1 1 1,1 0 0,-1 0-1,1-1 1,-1 1 0,1 0-1,-1 0 1,1 0 0,-1 0-1,1 0 1,-1 0 0,1 0-1,-1 0 1,1 0 0,-1 0-1,1 0 1,-1 0 0,1 0-1,-1 0 1,1 0 0,-1 0-1,1 1 1,-1-1 0,1 0-1,-1 0 1,1 1 0,-1-1-1,0 0 1,1 1 0,-1-1-1,1 0 1,-1 1 0,0-1-1,1 1 1,-1-1 0,0 0-1,1 1 1,-1-1 0,0 1-1,0-1 1,0 1 0,1-1-1,-1 1 1,0-1 0,0 1-1,0-1 1,0 2 0,10 39 33,-8-30 121,7 26 148,35 179 25,-38-181-69,-3 2 0,-1-1 0,-1 0 1,-5 38-1,4-72-231,-1 0 0,1 0 0,-1 0 0,0 0 0,0 0 0,1 0 0,-1-1 0,0 1 0,-1 0 0,1-1 0,0 1 0,0 0 0,-1-1 0,1 0 0,-1 1 0,1-1 0,-4 2 0,5-3-12,-1 1-1,1-1 0,-1 0 1,0 1-1,1-1 0,-1 0 1,0 0-1,1 0 0,-1 0 1,0 0-1,0 0 1,1 0-1,-1 0 0,0 0 1,1 0-1,-1 0 0,0 0 1,1 0-1,-1 0 0,0-1 1,1 1-1,-1 0 0,0 0 1,1-1-1,-1 1 0,1 0 1,-1-1-1,1 1 0,-1-1 1,1 1-1,-1-1 1,1 1-1,-1-1 0,1 1 1,-1-1-1,1 0 0,0 1 1,-1-1-1,1 1 0,0-1 1,0 0-1,0 1 0,-1-1 1,1 0-1,0 1 0,0-1 1,0 0-1,0 0 0,0 1 1,0-1-1,0 0 1,1 0-1,-7-56-81,3-1-1,2 1 1,9-76 0,5 35-674,27-104 1,-40 202 733,0-1 0,0 1 0,0-1 0,0 1 0,0-1 0,0 1 0,0-1 0,0 0 0,0 1 0,0-1 0,0 1 0,1-1 0,-1 1 0,0-1 0,0 1 0,1-1 0,-1 1 1,0-1-1,1 1 0,-1-1 0,0 1 0,1 0 0,-1-1 0,1 1 0,-1-1 0,0 1 0,1 0 0,-1 0 0,2-1 0,3 18-74,1 39 233,-6-52-119,2 22 16,-1-9 3,0 1-1,1-1 1,7 27 0,-9-43-47,0 0 0,0-1 0,1 1 0,-1 0 0,0 0 0,0-1 0,1 1 0,-1 0 0,0 0 0,1-1 0,-1 1 0,1 0 0,-1-1 0,1 1 0,-1-1 0,1 1 0,0 0 0,-1-1 0,1 1 0,0-1 0,-1 0 0,1 1 0,0-1 0,-1 1 0,1-1 0,0 0 0,0 0 0,1 1 0,-1-2 22,0 1-1,1 0 1,-1-1 0,1 1 0,-1-1 0,0 1 0,1-1 0,-1 0 0,0 1 0,0-1 0,0 0 0,1 0 0,-1 0 0,1-2 0,30-40 635,-19 17-590,0 0 0,-2-2 0,7-28 0,4-10-24,-19 84-123,0-1 1,8 28-1,-10-42 77,0 0 0,0-1 1,0 1-1,0 0 0,0 0 0,1 0 1,-1-1-1,1 1 0,0-1 0,-1 1 0,1-1 1,0 0-1,1 0 0,-1 0 0,0 0 0,1 0 1,-1 0-1,5 2 0,-5-3 6,0-1 0,1 0 0,-1 1 0,0-1 0,0 0 0,0 0 0,1 0 0,-1 0 0,0-1 0,0 1 0,0-1 0,0 1 0,0-1 0,0 0 0,1 1 0,-1-1 0,-1 0 0,1 0 0,0-1 0,0 1 0,0 0 0,-1-1 0,1 1 0,0-1 0,-1 1 0,3-4 0,9-11 30,0-1 0,-1 0 0,-1-1 0,-1-1 1,0 1-1,-1-1 0,-1-1 0,8-31 1,-9 25-2,-2 0 1,0 0 0,-2-1 0,-1 0 0,-1 1-1,-3-37 1,2 63-35,0-1 0,0 1 0,0-1 0,0 1 0,0-1 0,0 1 0,0-1 0,0 1 0,0-1 0,0 1 0,0-1 0,0 1 0,0-1 0,-1 1 0,1 0 0,0-1 0,0 1 0,0-1-1,-1 1 1,1 0 0,0-1 0,-1 1 0,1-1 0,0 1 0,-1 0 0,1 0 0,0-1 0,-1 1 0,0-1 0,-9 11 8,-4 22 17,5 15 178,3 0 1,1 1-1,2 67 0,3-111-201,0 0 0,1-1 0,-1 1 1,1 0-1,-1-1 0,1 1 0,0-1 0,1 1 0,-1-1 1,1 0-1,-1 1 0,1-1 0,0 0 0,0 0 1,0 0-1,1 0 0,-1 0 0,1-1 0,-1 1 0,1-1 1,4 3-1,-2-2 9,0-1 0,0 0 0,0 1 0,0-2 1,1 1-1,-1-1 0,0 0 0,1 0 0,0 0 0,-1-1 1,1 1-1,-1-2 0,8 0 0,-12 1-18,-1 0 0,1 0 0,-1 0 0,1 0-1,-1 0 1,1 0 0,-1-1 0,1 1 0,-1 0 0,1 0-1,-1-1 1,1 1 0,-1 0 0,0-1 0,1 1 0,-1 0 0,1-1-1,-1 1 1,0-1 0,1 1 0,-1 0 0,0-1 0,0 1-1,1-1 1,-1 1 0,0-1 0,0 1 0,0-1 0,1 1-1,-1-1 1,0 1 0,0-1 0,0 1 0,0-1 0,0 0 0,0 1-1,0-1 1,0 1 0,0-1 0,-1 1 0,1-1 0,0 1-1,0-1 1,0 1 0,-1-1 0,1 1 0,0-1 0,0 1 0,-1 0-1,1-1 1,0 1 0,-1-1 0,1 1 0,0 0 0,-1-1-1,-20-24-694,-1 11 53,1 1 0,-41-18-1,37 19 995,1-1 0,-24-15-1,48 28-325,0 0 1,0 0-1,0-1 0,0 1 0,0 0 0,0 0 0,0 0 0,-1 0 0,1 0 0,0 0 0,0-1 1,0 1-1,0 0 0,0 0 0,0 0 0,0 0 0,0 0 0,0-1 0,0 1 0,0 0 0,0 0 0,0 0 1,0 0-1,0 0 0,0-1 0,0 1 0,0 0 0,0 0 0,0 0 0,0 0 0,0 0 0,0-1 1,0 1-1,1 0 0,-1 0 0,0 0 0,0 0 0,0 0 0,0 0 0,0 0 0,0-1 0,0 1 1,0 0-1,1 0 0,-1 0 0,0 0 0,0 0 0,0 0 0,0 0 0,0 0 0,1 0 0,-1 0 1,0 0-1,0 0 0,0 0 0,16-7 229,22-1-376,-36 8 187,47-9-245,40-8-986,-34-5-8310,-33 7-2866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09.628"/>
    </inkml:context>
    <inkml:brush xml:id="br0">
      <inkml:brushProperty name="width" value="0.025" units="cm"/>
      <inkml:brushProperty name="height" value="0.025" units="cm"/>
    </inkml:brush>
  </inkml:definitions>
  <inkml:trace contextRef="#ctx0" brushRef="#br0">164 0 9801,'0'0'7698,"-11"0"-4943,2 0-2353,1 1-1,-1 0 1,1 0 0,-1 1-1,1 0 1,-1 1 0,1-1-1,-10 6 1,14-6-228,-1 0 0,1 1 1,0 0-1,0 0 0,0 0 0,0 0 0,0 0 0,1 1 0,0 0 0,-1 0 1,2 0-1,-1 0 0,0 0 0,1 0 0,-1 1 0,1-1 0,1 1 1,-3 8-1,3-11-160,0-1 1,1 1 0,-1 0 0,1-1-1,0 1 1,-1 0 0,1 0-1,0-1 1,0 1 0,0 0 0,0 0-1,1-1 1,-1 1 0,0 0 0,1 0-1,-1-1 1,1 1 0,0-1-1,-1 1 1,1 0 0,0-1 0,0 1-1,0-1 1,0 0 0,0 1-1,0-1 1,1 0 0,-1 0 0,0 1-1,1-1 1,-1 0 0,1 0 0,-1-1-1,1 1 1,1 1 0,2-1 10,0 0 0,0 0 1,0-1-1,0 1 0,0-1 1,-1 0-1,1-1 0,0 1 1,0-1-1,0 0 1,0 0-1,6-3 0,-1 0-80,-1 0-1,1-1 1,-1 0-1,0 0 1,-1-1-1,1 0 1,-1-1 0,-1 0-1,1 0 1,-1 0-1,0-1 1,-1 0-1,0-1 1,0 1-1,-1-1 1,0 0-1,6-15 1,-12 21-129,-4 7 115,-5 9 2,5-1 74,-1 1 1,2 0-1,-1 1 1,2-1-1,-3 16 1,6-25-181,-1-1 1,0 1-1,1 0 1,0-1 0,-1 1-1,2 0 1,-1-1-1,0 1 1,1 0-1,-1-1 1,1 1 0,0 0-1,1-1 1,-1 1-1,0-1 1,1 0 0,0 0-1,0 1 1,0-1-1,0 0 1,0 0-1,1-1 1,-1 1 0,5 3-1,24 6-5528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3.628"/>
    </inkml:context>
    <inkml:brush xml:id="br0">
      <inkml:brushProperty name="width" value="0.025" units="cm"/>
      <inkml:brushProperty name="height" value="0.025" units="cm"/>
      <inkml:brushProperty name="color" value="#E71224"/>
    </inkml:brush>
  </inkml:definitions>
  <inkml:trace contextRef="#ctx0" brushRef="#br0">90 225 3171,'-31'4'12728,"7"8"-7937,20-9-4698,1 0 0,0 0 0,1 0 0,-1 1 0,1-1 0,-1 1 1,1-1-1,0 1 0,0 0 0,1 0 0,-1 0 0,1 0 0,0 0 0,0 0 0,0 0 0,0 0 0,1 0 1,0 7-1,-1-9-93,1 0 0,0 0 0,0 0 0,0 0 0,0 0 0,0 0 0,1-1 0,-1 1 0,1 0 0,-1 0 0,1 0 1,0 0-1,-1 0 0,1-1 0,0 1 0,0 0 0,0-1 0,0 1 0,1-1 0,-1 1 0,0-1 0,2 2 0,-1-3 10,-1 1-1,1-1 1,-1 0-1,1 1 0,-1-1 1,1 0-1,-1 0 1,1 0-1,-1 0 0,1-1 1,-1 1-1,1 0 1,-1-1-1,0 1 1,1-1-1,-1 1 0,0-1 1,1 0-1,-1 1 1,0-1-1,1 0 0,-1 0 1,0 0-1,0 0 1,0 0-1,0 0 1,0 0-1,0 0 0,0 0 1,0-3-1,15-18 321,-1-1 0,-2 0 0,0-2 1,-2 1-1,13-37 0,-25 81-355,4 58 12,-3-74 12,1 0 0,0 1 0,0-1 0,0 0 0,0 0 0,0 0 0,1 0 0,0 0 0,0-1 0,0 1-1,0 0 1,1-1 0,-1 0 0,6 6 0,-7-8 1,1 0 1,-1 0-1,0 0 0,1 0 0,-1 0 0,0-1 0,1 1 0,-1-1 0,1 1 0,0-1 0,-1 1 1,1-1-1,-1 0 0,1 0 0,-1 0 0,1 0 0,0 0 0,-1 0 0,1 0 0,-1 0 0,1-1 1,0 1-1,1-1 0,1-1 29,0 0-1,0 0 1,-1-1 0,1 1 0,-1-1 0,0 0 0,0 1 0,5-7-1,3-5 74,-1 0-1,0 0 0,8-20 1,-6 10-65,-2-1 0,0 0 1,10-48-1,-22 98 75,1 47 0,1-45 54,0-26-156,0 0 1,0-1-1,0 1 1,-1 0-1,1 0 0,1 0 1,-1 0-1,0-1 1,0 1-1,0 0 1,0 0-1,1 0 0,-1 0 1,0-1-1,0 1 1,1 0-1,-1 0 0,1-1 1,-1 1-1,1 0 1,-1-1-1,1 1 1,-1-1-1,1 1 0,0 0 1,-1-1-1,1 0 1,0 1-1,-1-1 1,1 1-1,0-1 0,0 0 1,0 1-1,-1-1 1,1 0-1,0 0 1,0 1-1,0-1 0,-1 0 1,1 0-1,0 0 1,0 0-1,0 0 1,0-1-1,-1 1 0,1 0 1,0 0-1,0 0 1,0-1-1,-1 1 1,1 0-1,1-1 0,2-1 47,-1 1-1,1-1 0,0 0 1,-1 0-1,0-1 0,0 1 1,1-1-1,-1 1 0,4-6 1,6-11 43,-2 1 0,0-2 0,-1 1 0,-1-1 0,-1-1 0,-1 0 0,9-41 0,-16 220 50,0-157-231,-1 0 0,1 0 0,0 0-1,0 0 1,0 0 0,0 0 0,0 0 0,1 0 0,-1 0 0,0 0 0,0 0 0,1 0 0,-1 0 0,0 0 0,1 0 0,-1-1-1,1 1 1,-1 0 0,1 0 0,-1 0 0,1-1 0,0 1 0,0 0 0,-1-1 0,1 1 0,0 0 0,0-1 0,-1 1 0,1-1 0,0 1-1,0-1 1,0 0 0,0 1 0,0-1 0,0 0 0,0 1 0,0-1 0,0 0 0,0 0 0,0 0 0,0 0 0,0 0 0,1-1-1,2 1-425,-1-1-1,0 0 1,0 0-1,1 0 1,-1-1 0,0 1-1,0-1 1,0 1-1,0-1 1,-1 0-1,6-5 1,15-18-5488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3.991"/>
    </inkml:context>
    <inkml:brush xml:id="br0">
      <inkml:brushProperty name="width" value="0.025" units="cm"/>
      <inkml:brushProperty name="height" value="0.025" units="cm"/>
      <inkml:brushProperty name="color" value="#E71224"/>
    </inkml:brush>
  </inkml:definitions>
  <inkml:trace contextRef="#ctx0" brushRef="#br0">84 1 8584,'0'0'12508,"-9"10"-11072,-36 49-205,41-52-1106,0-1 0,1 1 1,0 0-1,0 0 1,0 0-1,0 0 1,1 0-1,1 1 1,-1-1-1,0 10 0,3-17-126,-1 1-1,1-1 0,-1 0 1,1 0-1,-1 1 0,1-1 0,0 0 1,-1 0-1,1 0 0,-1 0 0,1 0 1,-1 0-1,1 0 0,0 0 0,-1 0 1,1 0-1,-1 0 0,1 0 1,-1 0-1,1-1 0,-1 1 0,1 0 1,-1 0-1,1-1 0,-1 1 0,1 0 1,-1-1-1,1 1 0,-1 0 0,1-1 1,16-9 49,-7 4-472,-1 1 0,1 0 0,0 0 0,0 1 0,0 0 0,1 1 0,-1 0 0,1 1 1,0 0-1,-1 0 0,19 1 0,-28 1 469,0 0 0,0 0 0,0 0 1,0 1-1,0-1 0,0 0 0,-1 1 1,1-1-1,0 1 0,0-1 0,0 1 1,-1 0-1,1-1 0,0 1 0,-1-1 1,1 1-1,0 0 0,-1 0 0,1-1 1,-1 1-1,1 0 0,-1 0 0,1 0 1,-1 0-1,0 0 0,0 0 0,1-1 1,-1 1-1,0 0 0,0 0 0,0 0 1,0 0-1,0 0 0,0 0 0,0 0 1,0 0-1,0 0 0,-1 0 0,1 0 1,0 0-1,-1 1 0,0 1 192,1 1 0,-1 0 0,0 0 0,-1 0 0,1-1 0,-1 1 0,0 0 0,1-1 0,-6 6 0,-1 0 245,0-1 0,-1 0-1,0-1 1,-1 0 0,-17 11-1,22-16-708,0 0 0,0 1-1,-1-2 1,1 1-1,0 0 1,-1-1 0,1 0-1,-11 0 1,11-3-3809,5-10-2963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4.886"/>
    </inkml:context>
    <inkml:brush xml:id="br0">
      <inkml:brushProperty name="width" value="0.025" units="cm"/>
      <inkml:brushProperty name="height" value="0.025" units="cm"/>
      <inkml:brushProperty name="color" value="#E71224"/>
    </inkml:brush>
  </inkml:definitions>
  <inkml:trace contextRef="#ctx0" brushRef="#br0">181 237 12716,'0'0'6091,"-7"-9"-3534,2 2-2119,-1 0-1,0 0 0,-1 1 0,1 0 1,-1 0-1,0 1 0,-13-7 1,18 10-412,0 1 0,-1 0 1,1-1-1,0 1 0,-1 0 1,1 1-1,-1-1 0,1 0 1,-1 1-1,0-1 0,1 1 1,-1 0-1,0 0 0,1 0 1,-1 0-1,1 1 0,-1-1 1,0 1-1,1-1 1,-1 1-1,1 0 0,-1 0 1,1 0-1,0 0 0,-1 0 1,1 1-1,0-1 0,0 1 1,0 0-1,0-1 0,0 1 1,0 0-1,0 0 0,1 0 1,-3 4-1,0 0-32,1-1-1,0 1 1,1 0 0,-1 0 0,1 1-1,0-1 1,1 0 0,0 1-1,0-1 1,-1 12 0,2-18 6,0 1 0,0-1 0,0 1 0,0-1 0,0 0 0,0 1 0,0-1 1,0 0-1,0 1 0,0-1 0,0 1 0,0-1 0,1 0 0,-1 1 0,0-1 0,0 0 1,0 1-1,0-1 0,1 0 0,-1 1 0,0-1 0,0 0 0,1 1 0,-1-1 0,0 0 1,1 0-1,-1 1 0,0-1 0,1 0 0,-1 0 0,0 0 0,1 1 0,-1-1 0,0 0 1,1 0-1,-1 0 0,0 0 0,1 0 0,-1 0 0,1 0 0,0 0 0,20-8 82,16-22-35,39-52-1734,-76 82 1683,0-1-1,1 1 0,-1-1 1,0 1-1,1 0 0,-1 0 1,1-1-1,-1 1 0,0 0 1,1 0-1,-1-1 0,1 1 1,-1 0-1,1 0 0,-1 0 1,1 0-1,-1 0 0,1-1 1,-1 1-1,1 0 0,-1 0 1,1 0-1,-1 0 0,1 1 1,-1-1-1,1 0 0,-1 0 1,0 0-1,1 0 0,-1 0 1,1 1-1,-1-1 0,1 0 1,-1 0-1,0 1 0,1-1 1,-1 0-1,1 1 0,-1-1 1,0 0-1,1 1 0,-1-1 1,0 0-1,0 1 0,1-1 1,-1 1-1,0-1 0,0 1 1,0-1-1,1 1 0,-1-1 1,0 1-1,0-1 0,0 1 1,0-1-1,0 0 0,0 2 1,5 37-2,-5-30 21,9 75-1,5 104 1219,-14-167-992,0 0 0,-2 0 1,0 0-1,-2 0 0,0-1 0,-11 33 1,-2-22 109,7-23-143,9-9-198,0 1 0,1-1 0,-1 1 0,1 0 0,-1-1 0,1 1 0,-1-1 0,1 1 0,-1-1 0,1 0 0,0 1 1,-1-1-1,1 1 0,0-1 0,-1 0 0,1 1 0,0-1 0,0 0 0,-1 1 0,1-1 0,0 0 0,0 1 0,0-2 0,-2-16-12,0 1-1,1-1 0,0 0 0,2 0 0,0 1 0,1-1 0,1 0 1,0 1-1,9-25 0,9-20-63,36-70 0,-37 89 104,1-3-35,25-57-304,-41 91 264,-1-1 1,0 0-1,-1 0 0,-1 0 1,2-25-1,-4 37 30,0 1-1,-1 0 1,1 0 0,-1 0-1,1 0 1,-1-1 0,1 1 0,0 0-1,-1 0 1,1 0 0,-1 0-1,1 0 1,-1 0 0,1 0-1,-1 1 1,1-1 0,-1 0 0,1 0-1,0 0 1,-1 0 0,1 0-1,-1 1 1,1-1 0,0 0-1,-1 0 1,1 1 0,0-1 0,-1 0-1,0 1 1,-5 5 0,1 1 1,-1 0-1,1 0 1,1 0-1,-1 0 0,1 1 1,1 0-1,-1 0 0,1 0 1,-2 8-1,-1 4 120,2-1 0,0 0 0,-2 28 0,6-43-96,-1-1 1,1 1-1,0-1 1,0 1-1,1-1 0,-1 1 1,1-1-1,0 1 1,0-1-1,0 0 0,0 1 1,3 4-1,-3-7-40,0 0 0,0 0 0,1 0 1,-1 0-1,1 0 0,-1 0 0,1 0 0,-1 0 0,1 0 0,-1-1 0,1 1 0,0-1 1,-1 1-1,1-1 0,0 0 0,-1 0 0,1 0 0,0 1 0,0-2 0,-1 1 0,1 0 1,0 0-1,-1 0 0,1-1 0,0 1 0,-1-1 0,1 1 0,3-3 0,2 0-432,-1 0 0,1-1 0,0 0-1,-1 0 1,0 0 0,0-1 0,0 0-1,0 0 1,-1-1 0,7-7 0,25-40-5876,-14 12 725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5.233"/>
    </inkml:context>
    <inkml:brush xml:id="br0">
      <inkml:brushProperty name="width" value="0.025" units="cm"/>
      <inkml:brushProperty name="height" value="0.025" units="cm"/>
      <inkml:brushProperty name="color" value="#E71224"/>
    </inkml:brush>
  </inkml:definitions>
  <inkml:trace contextRef="#ctx0" brushRef="#br0">84 0 11147,'0'0'8125,"-9"13"-6951,0 1-836,-1 0 0,2 1-1,0 0 1,1 0 0,1 1 0,0 0-1,1 1 1,0-1 0,2 1 0,-3 23 0,6-29-225,-1-8-89,1 1-1,0-1 1,0 1 0,0-1 0,0 1 0,1-1 0,-1 1 0,3 6 0,-2-9-12,0-1 1,-1 1 0,1 0 0,0 0 0,0 0 0,0-1-1,0 1 1,0 0 0,0-1 0,0 1 0,0-1 0,0 1-1,1-1 1,-1 1 0,0-1 0,0 0 0,0 0 0,0 0-1,1 1 1,-1-1 0,0 0 0,0-1 0,0 1 0,1 0 0,-1 0-1,0 0 1,0-1 0,0 1 0,0 0 0,2-2 0,31-10 29,-29 9-151,0 0 0,1 1 0,-1 0 0,1 1 0,0-1 0,9-1 0,-13 3 100,0 1 0,-1-1 1,1 0-1,0 0 0,0 1 0,-1-1 0,1 1 0,-1-1 0,1 1 0,0 0 0,-1 0 0,1 0 0,-1-1 0,0 2 0,1-1 0,-1 0 0,0 0 0,0 0 0,1 0 0,-1 1 0,0-1 0,0 1 0,0-1 0,-1 1 0,1-1 0,0 1 0,0 2 0,3 6 216,-1-1 0,0 1 0,0 0 0,-1 0 0,-1 0 0,0 0 0,0 1 0,-1-1 0,0 0 0,-1 0 0,0 0 0,-4 18 0,4-27-158,1 0 0,-1 1 1,0-1-1,1 0 0,-1 0 1,0 0-1,0 1 0,1-1 1,-1 0-1,0 0 0,0 0 1,0-1-1,0 1 0,-1 0 1,1 0-1,0 0 1,0-1-1,0 1 0,-1-1 1,1 1-1,0-1 0,-1 1 1,1-1-1,0 0 0,-1 0 1,1 1-1,0-1 0,-1 0 1,1 0-1,-1 0 0,1-1 1,0 1-1,-1 0 1,1 0-1,0-1 0,-1 1 1,1-1-1,0 1 0,0-1 1,-1 0-1,1 1 0,0-1 1,-1-1-1,-2-1-287,0 1 0,1-1 0,-1 0 0,1-1 1,-1 1-1,1-1 0,0 1 0,1-1 0,-1 0 0,1 0 0,-4-6 0,4 2-1803,0 1 0,0-1 0,1 0 0,0 0 0,0-15 0,1 8-4109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5.608"/>
    </inkml:context>
    <inkml:brush xml:id="br0">
      <inkml:brushProperty name="width" value="0.025" units="cm"/>
      <inkml:brushProperty name="height" value="0.025" units="cm"/>
      <inkml:brushProperty name="color" value="#E71224"/>
    </inkml:brush>
  </inkml:definitions>
  <inkml:trace contextRef="#ctx0" brushRef="#br0">1 1 18706,'0'0'6182,"0"60"-4773,0-33-480,0 0-609,0-2-160,0-1-96,0-4-32,0-5-480,0-4-2275,0-6-3074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6.063"/>
    </inkml:context>
    <inkml:brush xml:id="br0">
      <inkml:brushProperty name="width" value="0.025" units="cm"/>
      <inkml:brushProperty name="height" value="0.025" units="cm"/>
      <inkml:brushProperty name="color" value="#E71224"/>
    </inkml:brush>
  </inkml:definitions>
  <inkml:trace contextRef="#ctx0" brushRef="#br0">1 0 11691,'0'0'10960,"4"13"-9738,10 29-670,-2 1 0,10 72-1,-1 105 560,-17-194-4421,-5-50-3363,-4-5-1719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6.408"/>
    </inkml:context>
    <inkml:brush xml:id="br0">
      <inkml:brushProperty name="width" value="0.025" units="cm"/>
      <inkml:brushProperty name="height" value="0.025" units="cm"/>
      <inkml:brushProperty name="color" value="#E71224"/>
    </inkml:brush>
  </inkml:definitions>
  <inkml:trace contextRef="#ctx0" brushRef="#br0">1 0 3107,'0'0'20307,"20"6"-24183,-6-2-736,-3 1-2467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6.785"/>
    </inkml:context>
    <inkml:brush xml:id="br0">
      <inkml:brushProperty name="width" value="0.025" units="cm"/>
      <inkml:brushProperty name="height" value="0.025" units="cm"/>
      <inkml:brushProperty name="color" value="#E71224"/>
    </inkml:brush>
  </inkml:definitions>
  <inkml:trace contextRef="#ctx0" brushRef="#br0">100 289 16528,'0'0'587,"-9"7"625,1-2-1027,1 0 1,0 1-1,1 1 1,-1-1 0,1 1-1,0 0 1,0 0-1,1 0 1,0 1 0,1 0-1,0 0 1,0 0-1,0 1 1,1 0-1,0-1 1,-2 15 0,5-20-129,0 39 620,0-41-661,0 0-1,0-1 1,0 1 0,0 0-1,0-1 1,1 1 0,-1 0-1,0-1 1,1 1 0,-1-1-1,0 1 1,1-1 0,-1 1 0,1 0-1,-1-1 1,0 0 0,1 1-1,-1-1 1,1 1 0,0-1-1,-1 1 1,1-1 0,-1 0-1,1 0 1,0 1 0,-1-1-1,1 0 1,0 0 0,-1 1 0,1-1-1,0 0 1,-1 0 0,1 0-1,0 0 1,-1 0 0,1 0-1,0 0 1,-1-1 0,1 1-1,0 0 1,-1 0 0,1 0 0,0-1-1,-1 1 1,1 0 0,-1 0-1,1-1 1,-1 1 0,1-1-1,0 1 1,-1-1 0,1 1-1,-1-1 1,0 1 0,1-1 0,-1 1-1,1-1 1,7-6 176,-1 0-1,0 0 1,0-1 0,-1 0-1,0 0 1,-1 0 0,1-1-1,-1 1 1,4-13 0,4-9-64,13-51 0,-19 55 143,-2 0 1,0-1-1,-2 0 1,-1 0 0,-1 0-1,-2 1 1,-6-46-1,7 70-267,0 1 1,0 0-1,0 0 0,0 0 0,0 0 0,-1 0 0,1 0 0,0-1 1,-1 1-1,1 0 0,-1 0 0,1 0 0,-1 0 0,0 0 1,1 0-1,-1 1 0,0-1 0,0 0 0,0 0 0,1 0 0,-1 1 1,0-1-1,0 0 0,0 1 0,0-1 0,-1 0 0,1 2-9,0-1 0,0 0 0,0 1 0,0-1-1,0 1 1,1-1 0,-1 1 0,0 0 0,0-1 0,1 1 0,-1 0-1,0-1 1,1 1 0,-1 0 0,1 0 0,-1 0 0,1-1-1,-1 1 1,1 0 0,0 0 0,-1 0 0,1 0 0,0 0 0,0 0-1,0 0 1,-1 0 0,1 0 0,0 0 0,1 1 0,-5 22 38,2 0 1,1 0-1,1-1 0,1 1 1,1 0-1,9 45 1,-9-62-126,0-1 0,0 1 0,0-1 0,1 0 0,0 0 0,0 0 0,0 0 0,1 0 0,0-1 0,0 0 0,0 1 0,1-2 0,0 1 0,0 0 0,0-1 0,0 0 0,1 0 0,-1-1 0,1 1-1,0-1 1,0 0 0,1-1 0,-1 0 0,0 0 0,1 0 0,-1-1 0,1 0 0,13 1 0,-20-2 46,25 1-3893,-10-2-2459,-1-3-4818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7.462"/>
    </inkml:context>
    <inkml:brush xml:id="br0">
      <inkml:brushProperty name="width" value="0.025" units="cm"/>
      <inkml:brushProperty name="height" value="0.025" units="cm"/>
      <inkml:brushProperty name="color" value="#E71224"/>
    </inkml:brush>
  </inkml:definitions>
  <inkml:trace contextRef="#ctx0" brushRef="#br0">1 451 12812,'0'0'9508,"10"2"-8953,-2 0-438,50 11 284,-53-12-370,0 0 1,0 0-1,0-1 1,1 0 0,-1 0-1,0-1 1,0 1-1,0-1 1,0 0-1,6-2 1,-10 2-13,1 0 1,-1 0-1,0 1 0,0-1 1,0 0-1,0-1 0,0 1 1,0 0-1,0 0 1,-1 0-1,1 0 0,0-1 1,0 1-1,-1 0 1,1-1-1,-1 1 0,0 0 1,1-1-1,-1 1 0,0-1 1,0 1-1,0-1 1,1 1-1,-2 0 0,1-1 1,0 1-1,0-1 1,0 1-1,-1-1 0,0-1 1,1 1-7,-1-1 1,0 1-1,1 0 1,-1-1-1,0 1 1,-1 0-1,1-1 0,0 1 1,-1 0-1,1 0 1,-1 0-1,0 0 1,1 0-1,-1 1 1,0-1-1,0 1 1,-2-2-1,1 1-60,0 1 0,0 0 0,-1 0 0,1 1 1,0-1-1,0 1 0,0-1 0,-1 1 0,1 0 0,0 0 0,0 1 0,-1-1 0,1 0 0,0 1 0,0 0 0,0 0 0,0 0 0,0 0 0,0 1 0,0-1 0,0 1 0,0-1 0,1 1 0,-1 0 1,1 0-1,-1 0 0,1 1 0,-4 4 0,3-4 36,1 0 0,-1 0 1,1 1-1,0-1 0,0 1 1,0-1-1,1 1 0,-1 0 1,1 0-1,0 0 0,0-1 1,0 1-1,1 0 0,-1 0 1,1 1-1,0-1 0,0 0 1,0 0-1,1 0 0,0 0 1,-1 0-1,1 0 0,2 4 1,-2-6-28,0 0 0,1-1 0,-1 1 0,0-1 0,1 0 0,-1 1 0,0-1 0,1 0 0,0 0 0,-1 0 1,1 0-1,0 0 0,-1 0 0,1 0 0,0-1 0,0 1 0,0 0 0,0-1 0,0 0 0,0 1 0,0-1 0,-1 0 0,1 0 0,0 0 1,0 0-1,0-1 0,0 1 0,0-1 0,0 1 0,3-2 0,1 1-328,1-1 0,-1 0 1,0-1-1,0 0 0,0 1 0,0-2 0,0 1 0,5-5 1,0-2-552,-1-1 1,0 0-1,0 0 1,-1-1-1,-1 0 1,10-18-1,-8 10 628,-1-1-1,0 0 0,8-35 1,-8 13 1016,-2-1 0,-1 0 0,-1-73 0,-5 115-584,0 0 0,0 1 0,0-1 0,0 0 0,0 0 0,-1 0 0,1 1 0,0-1 0,-1 0 0,1 0 0,-1 1 0,0-1 0,0 0 0,0 1 0,0-1 0,-1-1 0,-5 5 1415,-1 17-764,3 9-104,0 1 0,2 0 0,1-1-1,3 52 1,-1-67-580,2 1 0,0-1-1,0 0 1,1 0-1,1 0 1,0-1-1,1 1 1,0-1 0,1 0-1,0-1 1,1 1-1,14 17 1,-19-27-105,0 0 1,0 0-1,0 0 1,0 0-1,0 0 1,1 0-1,-1-1 1,0 1-1,1-1 1,0 0-1,-1 0 1,6 2-1,-7-3-20,0 0-1,0 0 1,0-1 0,0 1-1,-1 0 1,1 0 0,0 0 0,0-1-1,0 1 1,0 0 0,-1-1-1,1 1 1,0-1 0,0 1-1,-1-1 1,1 1 0,0-1-1,-1 0 1,1 1 0,-1-1-1,1 0 1,-1 1 0,1-1 0,-1 0-1,1 0 1,-1 1 0,1-1-1,-1 0 1,0 0 0,0 0-1,1 0 1,-1 1 0,0-1-1,0 0 1,0 0 0,0 0 0,0 0-1,0 0 1,0 0 0,0 1-1,-1-1 1,1-2 0,0-5-20,0-1 0,-1 1 1,0 0-1,-1-1 0,1 1 0,-1 0 1,-1 0-1,0 0 0,0 0 1,0 0-1,-1 1 0,0-1 1,-8-9-1,11 16 45,1 0 0,-1 1 0,1-1 0,0 1 0,-1-1 1,1 0-1,-1 1 0,1-1 0,-1 1 0,1-1 0,-1 1 0,0 0 0,1-1 1,-1 1-1,1-1 0,-1 1 0,0 0 0,1 0 0,-1-1 0,0 1 0,0 0 1,1 0-1,-2 0 0,-2 12 384,4-8-350,0-1-1,1 1 1,-1-1 0,1 1-1,0-1 1,0 1 0,0-1-1,3 6 1,-1-5-24,1-1 0,-1 1 0,1-1 1,0 0-1,-1 0 0,1 0 0,1-1 0,-1 1 0,0-1 0,1 0 0,-1 0 0,1-1 0,0 1 1,-1-1-1,1 0 0,0 0 0,0-1 0,0 1 0,0-1 0,-1 0 0,1-1 0,0 1 0,0-1 1,0 0-1,5-2 0,-1 2 11,-2-2 1,1 1 0,0-1 0,0 0-1,-1-1 1,1 0 0,-1 0-1,0 0 1,-1-1 0,1 0 0,-1 0-1,0-1 1,0 0 0,5-7-1,-8 10 15,-1-1 0,0 0 0,0 0 0,0 0 0,0 0 0,-1 0 0,0 0 0,0 0 0,0 0 0,0 0 0,-1 0 0,1-1 0,-1 1 0,0 0 0,0-1 0,-1 1 0,1 0 0,-3-8 0,2 10-30,0 0 0,0 0 1,0 0-1,0 0 0,-1 0 0,1 0 0,-1 0 1,1 0-1,-1 0 0,0 1 0,0-1 1,1 1-1,-1-1 0,0 1 0,0 0 1,-1 0-1,1 0 0,0 0 0,0 0 0,0 0 1,-1 1-1,1-1 0,0 1 0,-1-1 1,1 1-1,0 0 0,-1 0 0,1 0 0,-1 0 1,1 1-1,0-1 0,-1 0 0,1 1 1,-4 1-1,2 0 28,0 0 1,1 0 0,-1 0-1,0 0 1,1 1 0,-1-1-1,1 1 1,0 0 0,0 0-1,0 0 1,0 1-1,1-1 1,-1 1 0,1-1-1,0 1 1,0 0 0,0 0-1,1 0 1,-1 0 0,1 0-1,0 0 1,0 0 0,1 0-1,-1 6 1,-1-4 55,1 0 1,1 0-1,-1 0 1,1 1-1,0-1 1,1 0-1,-1 0 1,1 0-1,1 0 1,-1 0-1,1 0 0,0 0 1,0 0-1,0 0 1,1-1-1,4 7 1,-1-7-57,0 0 0,0 0 0,1-1 0,0 1 0,0-2 0,0 1 0,0-1 0,0 0 0,1 0 1,-1-1-1,1 0 0,0 0 0,0-1 0,0 0 0,0 0 0,0-1 0,8 0 0,-1-1-430,1 0 0,-1 0 0,20-6 1,-24 4-905,-1 0 1,1-1 0,-1 0 0,15-8 0,12-13-8534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8.125"/>
    </inkml:context>
    <inkml:brush xml:id="br0">
      <inkml:brushProperty name="width" value="0.025" units="cm"/>
      <inkml:brushProperty name="height" value="0.025" units="cm"/>
      <inkml:brushProperty name="color" value="#E71224"/>
    </inkml:brush>
  </inkml:definitions>
  <inkml:trace contextRef="#ctx0" brushRef="#br0">1 0 14061,'16'38'2563,"-2"3"-2051,6 1 385,3 0-96,-2-1-577,6-5-224,-7-3-1922,-4-7-3331,-7-6-3107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0.664"/>
    </inkml:context>
    <inkml:brush xml:id="br0">
      <inkml:brushProperty name="width" value="0.025" units="cm"/>
      <inkml:brushProperty name="height" value="0.025" units="cm"/>
    </inkml:brush>
  </inkml:definitions>
  <inkml:trace contextRef="#ctx0" brushRef="#br0">0 0 15375,'0'0'8712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8.599"/>
    </inkml:context>
    <inkml:brush xml:id="br0">
      <inkml:brushProperty name="width" value="0.025" units="cm"/>
      <inkml:brushProperty name="height" value="0.025" units="cm"/>
      <inkml:brushProperty name="color" value="#E71224"/>
    </inkml:brush>
  </inkml:definitions>
  <inkml:trace contextRef="#ctx0" brushRef="#br0">1 239 11787,'4'-11'2824,"3"-7"-1986,0 0-1,2 1 1,0 0 0,2 0-1,-1 0 1,20-21 0,-23 31-701,-1-1 0,2 1 0,-1 0 0,1 0 0,0 1 0,1 0 0,-1 1 0,1 0 0,0 0 0,0 1 0,1 0 0,-1 0 0,1 1 0,0 1 0,14-3 0,-21 5-142,0-1 0,-1 1 0,1 0 0,0 1 0,-1-1 0,1 0 0,0 1 1,-1 0-1,1-1 0,-1 1 0,1 0 0,-1 0 0,1 0 0,-1 1 0,0-1 0,1 1 0,-1-1 1,0 1-1,0 0 0,0 0 0,2 2 0,-1 0 37,0 1 0,0 0 0,0 0 0,-1 0 0,0 0-1,1 0 1,-2 1 0,1-1 0,1 10 0,-1 1 168,-1 1 0,0-1 1,-1 0-1,-1 0 0,0 1 0,-5 21 0,4-28-137,-1 0 0,1-1 0,-1 1 1,-1-1-1,-8 15 0,12-23-36,15-11-1330,-4 8 1131,0 1 0,0 1 0,0 0 0,1 1 1,-1 0-1,0 0 0,0 1 0,0 1 0,-1 0 0,1 0 0,14 7 0,-20-8 215,1 1 0,-1 0 0,1 0 0,-1 0 0,0 1 0,-1 0 0,1 0 0,-1 0 1,1 0-1,-1 1 0,0-1 0,-1 1 0,1 0 0,-1 1 0,0-1 0,0 0 0,-1 1 0,0 0 0,0-1 0,0 1 0,0 0 0,0 8 0,-1-6 236,-1 0 0,0 1-1,-1-1 1,0 0 0,0 0-1,-1 1 1,0-1 0,0 0-1,-1-1 1,0 1 0,-1 0 0,1-1-1,-1 0 1,-1 1 0,-9 10-1,10-13-251,0 0 0,0-1 0,-1 0 0,0 1 0,0-2 0,0 1-1,0-1 1,0 1 0,-1-1 0,0-1 0,0 1 0,1-1 0,-1 0-1,-1 0 1,1-1 0,0 0 0,0 0 0,0 0 0,-1-1-1,1 0 1,-11-1 0,16 0-170,-1 1 0,0 0 1,1-1-1,-1 1 0,0-1 0,1 0 0,-1 1 0,1-1 0,-1 0 0,1 0 1,0 0-1,-1 0 0,1 0 0,0 0 0,0-1 0,0 1 0,0 0 0,0-1 0,0 1 1,0-1-1,0 1 0,0-1 0,0 1 0,1-1 0,-1 1 0,0-4 0,-3-47-7610,4 46 6136,0-20-5563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8.931"/>
    </inkml:context>
    <inkml:brush xml:id="br0">
      <inkml:brushProperty name="width" value="0.025" units="cm"/>
      <inkml:brushProperty name="height" value="0.025" units="cm"/>
      <inkml:brushProperty name="color" value="#E71224"/>
    </inkml:brush>
  </inkml:definitions>
  <inkml:trace contextRef="#ctx0" brushRef="#br0">1 155 14061,'0'0'1319,"9"-1"464,-7 0-1747,6 1 476,1-1 0,-1-1 0,1 1-1,-1-2 1,0 1 0,10-5 0,-15 6-417,-1-1 0,1 1-1,0-1 1,-1 0 0,1 0 0,-1 0 0,0 0-1,0-1 1,0 1 0,0-1 0,0 1 0,0-1 0,-1 1-1,1-1 1,-1 0 0,0 0 0,0 0 0,0 0 0,0 0-1,0 0 1,-1 0 0,1 0 0,-1 0 0,0-4 0,0 4 32,0-1 1,0 1 0,0-1 0,0 1 0,-1-1 0,0 1 0,0-1 0,0 1 0,0-1 0,0 1 0,-1 0 0,1 0 0,-1 0 0,-3-4-1,4 5-92,-1 1 0,1-1 0,-1 1 0,0 0 0,1-1 0,-1 1 0,0 0 0,1 0 0,-1 0 0,0 1 0,0-1 0,0 0 0,0 1 0,0-1 0,0 1 0,0 0 0,0-1 0,0 1 0,0 0 0,0 0 0,0 0 0,0 1 0,0-1 0,0 0 0,0 1 0,0-1 0,-3 2 0,2 0-36,1-1 0,-1 1 0,0-1 0,1 1 0,-1 0 0,1 0 0,-1 1 0,1-1 0,0 0 0,0 1 0,0-1 0,0 1 0,1-1 0,-1 1 0,1 0 0,-1 0 0,1 0 0,0 0 0,0 0 0,0 0-1,1 0 1,-1 4 0,-2 9 36,1 1-1,1 31 0,1-42-22,0 1-4,1 0-1,0 0 1,0-1-1,0 1 1,1 0-1,0-1 1,1 1-1,-1-1 1,1 0-1,0 0 1,1 0-1,-1 0 1,1 0-1,0-1 1,1 0-1,-1 1 1,1-2-1,0 1 1,10 6-1,-11-8-214,0-1-1,0 1 0,0-1 1,0 0-1,1-1 0,-1 1 1,1-1-1,-1 0 0,1 0 0,0 0 1,-1-1-1,9 1 0,-8-2-341,0 1 0,0-1-1,-1 0 1,1-1 0,-1 1 0,1-1-1,-1 0 1,0 0 0,1 0 0,-1 0-1,0-1 1,0 0 0,-1 0-1,6-5 1,18-20-6764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9.371"/>
    </inkml:context>
    <inkml:brush xml:id="br0">
      <inkml:brushProperty name="width" value="0.025" units="cm"/>
      <inkml:brushProperty name="height" value="0.025" units="cm"/>
      <inkml:brushProperty name="color" value="#E71224"/>
    </inkml:brush>
  </inkml:definitions>
  <inkml:trace contextRef="#ctx0" brushRef="#br0">1 239 12236,'0'0'6155,"10"-6"-4410,-7 4-1533,38-24 1092,-39 25-1174,1 0 0,-1-1 0,0 1 0,0 0 0,1 1 0,-1-1 0,1 0 0,-1 1 0,1-1 0,-1 1 0,1 0 0,-1 0 0,1 0 0,-1 0 0,1 0 0,-1 0 0,1 1 0,-1-1 0,5 2 0,-6 0-57,0-1 0,0 1-1,0-1 1,1 1-1,-2 0 1,1 0 0,0-1-1,0 1 1,0 0 0,-1 0-1,1 0 1,-1 0-1,0-1 1,1 1 0,-1 0-1,0 2 1,1 40 597,-2-34-578,1-1 5,0 3-58,0-1 0,1 1 0,3 22 1,-4-33-32,0 0 0,0 0 0,1 0 0,-1 1 0,0-1 0,0 0 0,1 0 0,-1 0 0,1 0 0,-1 0 0,1 0 0,-1 0 0,1 0 0,0 0 0,-1 0 0,1 0 0,0 0 0,0 0 0,0 0 0,0 0 0,0-1 0,0 1 0,0 0 0,0-1 0,0 1 0,0-1 0,0 1 0,0-1 0,0 1 0,0-1 0,1 0 0,-1 0 0,0 0 0,0 0 0,0 1 0,1-1 0,-1-1 0,0 1 0,0 0 0,0 0 0,1 0 0,-1-1 0,0 1 0,0 0 0,0-1 0,0 1 0,0-1 0,2-1 0,2-1 51,-1-1 0,0 0 0,0 0 1,0 0-1,0 0 0,-1-1 0,0 0 0,0 0 0,0 0 1,0 0-1,3-9 0,-1 2-46,-1-1 0,0 1-1,0-1 1,1-15 0,-4 23-3,1-40-81,-2 44 68,0 0 0,0 0 0,0 0 1,0 0-1,0 0 0,0 0 0,0-1 1,0 1-1,0 0 0,-1 0 0,1 0 1,0 0-1,-1 1 0,1-1 0,-1 0 1,1 0-1,-1 0 0,0 0 0,1 0 1,-1 0-1,0 1 0,0-1 0,1 0 1,-1 1-1,0-1 0,0 0 0,0 1 1,0-1-1,0 1 0,0 0 0,0-1 1,0 1-1,-2-1 0,3 2 0,0-1 1,0 1-1,-1-1 1,1 1-1,0-1 1,0 1-1,0-1 0,0 1 1,0 0-1,0-1 1,-1 1-1,1-1 0,0 1 1,1-1-1,-1 1 1,0 0-1,0-1 0,0 1 1,0-1-1,0 1 1,1-1-1,-1 1 1,0-1-1,0 1 0,1-1 1,-1 1-1,0-1 1,1 1-1,-1-1 0,0 1 1,1-1-1,0 1 1,1 0 6,-1 0 1,1-1-1,0 1 1,-1 0-1,1-1 1,0 1-1,0-1 1,0 0-1,-1 1 0,1-1 1,0 0-1,0 0 1,0 0-1,0-1 1,-1 1-1,1 0 1,0-1-1,0 1 1,0-1-1,-1 1 1,1-1-1,0 0 1,-1 0-1,4-1 1,-2-1 65,0 0 1,0-1-1,0 1 1,0 0 0,0-1-1,-1 0 1,0 0-1,1 1 1,-1-1-1,1-6 1,14-49-1092,-13 9-4260,-7 34-62,-6 3-3834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49.751"/>
    </inkml:context>
    <inkml:brush xml:id="br0">
      <inkml:brushProperty name="width" value="0.025" units="cm"/>
      <inkml:brushProperty name="height" value="0.025" units="cm"/>
      <inkml:brushProperty name="color" value="#E71224"/>
    </inkml:brush>
  </inkml:definitions>
  <inkml:trace contextRef="#ctx0" brushRef="#br0">82 32 7399,'0'0'16741,"-10"10"-16367,3-3-228,0 0 1,1 0-1,0 1 0,0 0 1,0 0-1,1 0 1,1 0-1,0 1 0,0 0 1,0 0-1,1 0 0,0 1 1,1-1-1,0 1 1,1-1-1,0 1 0,0-1 1,1 15-1,1-23-131,-1 1-1,0 0 1,0-1-1,1 1 1,-1 0-1,1-1 1,-1 1-1,1-1 1,0 1-1,-1-1 1,1 1-1,0-1 1,0 1-1,0-1 1,0 0-1,0 0 1,1 1-1,-1-1 1,0 0-1,0 0 1,1 0-1,-1 0 1,1 0 0,-1-1-1,1 1 1,-1 0-1,1-1 1,0 1-1,-1-1 1,1 1-1,0-1 1,-1 0-1,1 0 1,0 0-1,-1 0 1,1 0-1,0 0 1,-1 0-1,1-1 1,0 1-1,1-1 1,2 0 13,0 0 1,1-1-1,-1 0 0,0 0 1,0 0-1,-1 0 0,1-1 1,0 0-1,-1 0 1,0 0-1,7-7 0,-4 2 29,-1-1 0,0 0-1,-1 0 1,0-1 0,0 1 0,-1-1-1,-1 0 1,1 0 0,-2 0-1,1-1 1,1-14 0,-4 21-50,1 1 0,-1 0 1,0 0-1,0 0 1,0-1-1,0 1 0,0 0 1,-1 0-1,1 0 0,-1-1 1,0 1-1,0 0 0,0 0 1,-1 0-1,1 1 1,0-1-1,-1 0 0,0 0 1,0 1-1,0-1 0,0 1 1,0-1-1,0 1 0,-1 0 1,1 0-1,-1 0 1,0 0-1,1 1 0,-1-1 1,0 1-1,0-1 0,0 1 1,0 0-1,0 0 0,0 1 1,0-1-1,-1 0 1,1 1-1,0 0 0,-5 0 1,6 0-110,1 0 0,-1-1 0,1 1 0,-1 0 1,1 0-1,-1 1 0,0-1 0,1 0 0,-1 0 1,1 1-1,0-1 0,-1 1 0,1-1 0,-1 1 0,1 0 1,0 0-1,-1-1 0,1 1 0,0 0 0,-2 2 1,-3 22-4691,8-18 863,7-3-2236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50.546"/>
    </inkml:context>
    <inkml:brush xml:id="br0">
      <inkml:brushProperty name="width" value="0.025" units="cm"/>
      <inkml:brushProperty name="height" value="0.025" units="cm"/>
      <inkml:brushProperty name="color" value="#E71224"/>
    </inkml:brush>
  </inkml:definitions>
  <inkml:trace contextRef="#ctx0" brushRef="#br0">20 0 11787,'0'0'7591,"-3"11"-6790,-3 12-488,2 1 0,1-1 1,1 1-1,0 0 0,4 38 0,-1-4-139,0-21-3,6 56 0,-6-84-110,0-1-1,1 0 1,0 0-1,1 0 1,0 0-1,0 0 1,0 0-1,1-1 1,1 1-1,-1-1 1,1 0-1,7 7 1,-9-11-59,1 0 1,-1 0 0,1 0-1,0-1 1,0 0-1,0 0 1,0 0 0,0 0-1,0-1 1,0 1-1,1-1 1,-1 0 0,1-1-1,-1 1 1,1-1 0,-1 1-1,1-1 1,-1-1-1,1 1 1,-1-1 0,0 0-1,1 0 1,-1 0-1,1 0 1,-1-1 0,0 1-1,0-1 1,7-5-1,1 0-718,0 0 0,-1-1 0,0-1 0,0 0 0,0 0 0,-1-1 0,16-22-1,1-6-4605,-5-1-2451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50.893"/>
    </inkml:context>
    <inkml:brush xml:id="br0">
      <inkml:brushProperty name="width" value="0.025" units="cm"/>
      <inkml:brushProperty name="height" value="0.025" units="cm"/>
      <inkml:brushProperty name="color" value="#E71224"/>
    </inkml:brush>
  </inkml:definitions>
  <inkml:trace contextRef="#ctx0" brushRef="#br0">9 82 11627,'0'0'4911,"-1"9"-3667,-4 34 92,2 0-1,5 74 1,19 94 1437,-21-205-2677,1 1-1,1 0 1,-1 0 0,1-1-1,0 1 1,1-1-1,4 9 1,-7-15-66,1 1-1,-1 0 1,1 0 0,-1-1-1,1 1 1,-1 0 0,1-1-1,0 1 1,0 0 0,-1-1-1,1 1 1,0-1 0,0 1-1,-1-1 1,1 0 0,0 1-1,0-1 1,0 0 0,0 1-1,0-1 1,0 0-1,0 0 1,1 0 0,0 0 25,-1-1 0,1 0 0,0 1 0,0-1 1,0 0-1,-1 0 0,1 0 0,0 0 0,-1 0 0,1-1 1,-1 1-1,0 0 0,1-1 0,-1 1 0,2-4 0,13-16 162,-2-1-1,-1-1 1,0 0-1,-2 0 1,-1-1-1,0-1 1,-2 0-1,-1 0 0,4-28 1,-1-14-161,-3-1 0,-2-88 0,-5 154-995,5 37-9375,-5-22 4292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51.273"/>
    </inkml:context>
    <inkml:brush xml:id="br0">
      <inkml:brushProperty name="width" value="0.025" units="cm"/>
      <inkml:brushProperty name="height" value="0.025" units="cm"/>
      <inkml:brushProperty name="color" value="#E71224"/>
    </inkml:brush>
  </inkml:definitions>
  <inkml:trace contextRef="#ctx0" brushRef="#br0">1 0 15054,'0'0'2082,"7"53"513,-2-36-706,6-5-671,3-8-930,-1-4-160,-1 0-224,1-8-1089,-3-6-545,-1-5-800,-1 0-3140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52.059"/>
    </inkml:context>
    <inkml:brush xml:id="br0">
      <inkml:brushProperty name="width" value="0.025" units="cm"/>
      <inkml:brushProperty name="height" value="0.025" units="cm"/>
      <inkml:brushProperty name="color" value="#E71224"/>
    </inkml:brush>
  </inkml:definitions>
  <inkml:trace contextRef="#ctx0" brushRef="#br0">38 358 13741,'0'0'8381,"10"-1"-6240,-3 0-1950,-1 0 1,1 0-1,-1-1 0,1 0 0,-1-1 1,0 1-1,0-1 0,0 0 1,10-8-1,-13 9-168,0 0 1,0-1-1,-1 0 0,1 1 1,-1-1-1,1 0 0,-1-1 1,0 1-1,0 0 1,0-1-1,-1 1 0,1-1 1,-1 1-1,0-1 0,0 0 1,0 1-1,-1-1 0,1 0 1,-1 0-1,0 0 1,0 1-1,0-6 0,-1 7-11,1 0-1,-1 0 0,1-1 1,-1 1-1,0 0 1,0 1-1,0-1 0,0 0 1,0 0-1,0 0 1,0 1-1,-1-1 0,1 0 1,-1 1-1,1-1 0,-1 1 1,1 0-1,-1-1 1,0 1-1,0 0 0,0 0 1,0 0-1,0 0 1,0 1-1,0-1 0,0 0 1,0 1-1,0 0 1,0-1-1,0 1 0,0 0 1,0 0-1,0 0 0,-3 1 1,1-1-11,0 0 1,-1 0-1,1 1 0,0-1 1,0 1-1,0 0 0,0 0 1,0 1-1,0-1 0,0 1 1,0 0-1,0 0 1,1 1-1,-1-1 0,1 0 1,-6 6-1,5-2-10,1 1 0,0-1 0,0 1-1,0-1 1,1 1 0,0 0 0,0 0 0,1 0 0,-2 10 0,3-15 6,-1 0 0,1 1-1,-1-1 1,1 0 0,0 0 0,0 1 0,0-1 0,0 0 0,0 0 0,1 1 0,-1-1 0,1 0 0,-1 0 0,1 0 0,0 0 0,0 1 0,0-1 0,0 0 0,0-1 0,1 1-1,-1 0 1,0 0 0,1 0 0,-1-1 0,1 1 0,0-1 0,0 1 0,-1-1 0,1 0 0,0 0 0,0 0 0,4 2 0,0-2 7,1-1 1,0 1 0,0-1 0,-1 0-1,1-1 1,0 0 0,-1 0-1,1 0 1,11-4 0,60-29 25,2 1-113,-70 29-31,0 2 0,1-1 0,-1 2 0,0-1-1,1 1 1,-1 1 0,0 0 0,1 0-1,16 4 1,-23-3 118,-3-1 3,-1 1 0,1-1 0,0 1 0,0-1 0,-1 1 0,1-1 0,0 0 0,0 1 0,-1-1 0,1 0 0,0 0 0,0 0 0,0 0 0,0 0 0,-1 0 0,1 0 1,0 0-1,0 0 0,0 0 0,0 0 0,-1 0 0,1 0 0,0-1 0,0 1 0,0 0 0,-1-1 0,1 1 0,0-1 0,-1 1 0,1 0 0,0-1 0,-1 0 0,1 1 0,0-1 0,-1 1 0,1-1 0,-1 0 0,1 1 1,-1-1-1,0 0 0,1 0 0,-1 1 0,0-1 0,1 0 0,-1 0 0,0 1 0,0-1 0,0 0 0,1 0 0,-1-1 0,18-60 122,-17 52-154,1 0 0,1 0 0,0 1 0,0-1 0,1 1 0,0 0 0,1 0 0,9-14 0,-12 21-10,1 0 0,-1 0-1,0 1 1,1-1 0,0 1 0,-1-1-1,1 1 1,0 0 0,-1 0 0,1 1-1,0-1 1,0 1 0,0-1 0,0 1-1,0 0 1,0 0 0,0 0 0,0 0 0,-1 0-1,1 1 1,0 0 0,4 1 0,-4-1 13,-1-1 0,1 1 0,-1 0-1,1-1 1,0 0 0,-1 1 0,1-1 0,0 0 0,-1-1 0,1 1 0,0 0 0,-1-1 0,1 1 0,0-1 0,-1 0 0,1 0 0,-1 0 0,1 0 0,-1 0 0,0-1 0,1 1 0,-1-1 0,0 1 0,2-3 0,13-23-116,-14 20 135,1 0 1,0 0-1,1 0 1,0 1-1,0 0 1,7-7-1,-10 12-36,-1 0-1,1 0 0,-1 0 1,1 0-1,-1 0 1,1 0-1,0 1 0,0-1 1,-1 1-1,1-1 0,0 1 1,0 0-1,-1-1 1,1 1-1,0 0 0,0 0 1,0 0-1,0 1 1,-1-1-1,1 0 0,0 1 1,0-1-1,-1 1 1,1-1-1,0 1 0,-1 0 1,1 0-1,0 0 0,-1 0 1,0 0-1,1 0 1,2 3-1,35 31-42,-2 1 1,38 49-1,-28-31 124,-36-42 38,-1 1-1,-1 0 1,0 1-1,0 0 1,-1 0-1,-1 1 1,-1 0-1,0 1 1,-1-1-1,0 1 1,-2 0-1,1 0 1,-2 0-1,0 0 1,-1 1-1,-1-1 1,-1 1-1,-3 21 1,3-32-4,0-1 1,0 0 0,-1 1-1,0-1 1,0 0-1,-1 0 1,1 0 0,-1 0-1,0-1 1,0 1-1,-1-1 1,1 0 0,-1 0-1,0 0 1,0 0-1,0 0 1,-1-1 0,1 0-1,-1 0 1,0 0-1,0-1 1,0 1-1,0-1 1,0 0 0,-1-1-1,1 1 1,0-1-1,-1 0 1,1-1 0,-1 1-1,1-1 1,-1 0-1,0 0 1,1-1 0,-1 0-1,1 0 1,0 0-1,-1 0 1,1-1-1,0 0 1,0 0 0,0-1-1,0 1 1,0-1-1,0 0 1,1 0 0,-1-1-1,-5-5 1,1 0-85,1 0 1,0-1 0,0 0 0,1 0-1,1-1 1,0 0 0,0 0-1,1 0 1,0-1 0,1 1-1,0-1 1,1 0 0,0-1 0,1 1-1,1 0 1,0-1 0,0 1-1,3-25 1,-1 32 3,0 0 1,1 0-1,-1 0 0,1 0 0,1 0 1,-1 0-1,0 0 0,1 1 0,0-1 1,0 1-1,1 0 0,-1 0 1,1 0-1,0 0 0,8-6 0,4-1-817,1 0-1,36-16 0,-5 3-3919,-32 12-245,-9 0-2050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52.434"/>
    </inkml:context>
    <inkml:brush xml:id="br0">
      <inkml:brushProperty name="width" value="0.025" units="cm"/>
      <inkml:brushProperty name="height" value="0.025" units="cm"/>
      <inkml:brushProperty name="color" value="#E71224"/>
    </inkml:brush>
  </inkml:definitions>
  <inkml:trace contextRef="#ctx0" brushRef="#br0">12 79 10922,'-6'7'353,"1"-5"63,5 1 3684,5-3-2659,10-3-512,2-6-705,7-5-160,-1-7-320,0 0-2274,-2-1-2211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3:53.076"/>
    </inkml:context>
    <inkml:brush xml:id="br0">
      <inkml:brushProperty name="width" value="0.025" units="cm"/>
      <inkml:brushProperty name="height" value="0.025" units="cm"/>
      <inkml:brushProperty name="color" value="#E71224"/>
    </inkml:brush>
  </inkml:definitions>
  <inkml:trace contextRef="#ctx0" brushRef="#br0">0 12 19282,'0'0'2403,"50"2"-4742,-38-16-5476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1.232"/>
    </inkml:context>
    <inkml:brush xml:id="br0">
      <inkml:brushProperty name="width" value="0.025" units="cm"/>
      <inkml:brushProperty name="height" value="0.025" units="cm"/>
    </inkml:brush>
  </inkml:definitions>
  <inkml:trace contextRef="#ctx0" brushRef="#br0">1 1 18738,'0'0'3619</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28.943"/>
    </inkml:context>
    <inkml:brush xml:id="br0">
      <inkml:brushProperty name="width" value="0.025" units="cm"/>
      <inkml:brushProperty name="height" value="0.025" units="cm"/>
      <inkml:brushProperty name="color" value="#E71224"/>
    </inkml:brush>
  </inkml:definitions>
  <inkml:trace contextRef="#ctx0" brushRef="#br0">5434 1 3427,'1'0'140,"-1"1"0,0 0 0,0-1 0,1 1 0,-1-1 1,0 1-1,1 0 0,-1-1 0,1 1 0,-1-1 0,0 1 0,1-1 0,-1 0 0,1 1 0,0-1 0,-1 1 0,1-1 0,-1 0 0,1 0 0,-1 1 0,1-1 0,0 0 0,-1 0 0,1 0 0,0 1 0,-1-1 1,1 0-1,0 0 0,-1 0 0,1 0 0,0 0 0,-1-1 0,1 1 0,0 0 0,-1 0 0,1 0 0,0 0 0,-1-1 0,1 1 0,-1 0 0,1-1 0,6 1 2567,-16 8-1927,-8 2-545,-1 0 0,0-1 0,0-1 0,0 0 0,-33 7 0,6 0-49,-511 201 1381,-86 30-972,-306 15-448,711-202-123,-532 102 20,495-109-29,104-15-27,-314 110 1,361-97 1,2 5-1,3 5 1,-125 85 0,173-97 190,3 3 0,2 3 0,2 2 0,2 4 0,3 2 0,-96 136 0,145-185-73,2 0-1,-1 1 1,-5 17 0,11-27-104,0 0-1,1 0 1,0 1 0,0-1-1,0 0 1,0 1 0,1-1-1,-1 1 1,1-1 0,0 1-1,0 0 1,1-1-1,0 1 1,0-1 0,2 7-1,-2-9 4,1 0 0,-1 0 0,1 0-1,0 0 1,0-1 0,0 1-1,0-1 1,0 1 0,1-1 0,-1 0-1,0 0 1,0 0 0,1 0-1,-1 0 1,1 0 0,-1-1 0,1 1-1,-1-1 1,1 0 0,4 0 0,59-1 269,-56 0-254,21-2-384,-1-2 1,43-12 0,13-9-6436,-46 12-628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29.333"/>
    </inkml:context>
    <inkml:brush xml:id="br0">
      <inkml:brushProperty name="width" value="0.025" units="cm"/>
      <inkml:brushProperty name="height" value="0.025" units="cm"/>
      <inkml:brushProperty name="color" value="#E71224"/>
    </inkml:brush>
  </inkml:definitions>
  <inkml:trace contextRef="#ctx0" brushRef="#br0">56 108 4132,'0'0'4783,"-8"1"-3283,-26 0-811,33-1-670,1 1 0,0-1 1,-1 0-1,1 0 0,-1 0 0,1 0 1,-1 0-1,1 0 0,-1 0 0,1 0 1,-1-1-1,1 1 0,0 0 0,-1 0 1,1 0-1,-1 0 0,1-1 0,-1 1 1,1 0-1,0 0 0,-1-1 0,1 1 1,0 0-1,-1 0 0,1-1 0,0 1 1,-1 0-1,1-1 0,0 1 0,0-1 1,0 1-1,-1 0 0,1-1 0,0 1 1,0-1-1,0 1 0,0-1 1,0 1-1,-1-1 0,1 1 0,0 0 1,0-1-1,0 1 0,0-1 0,1 1 1,-1-1-1,0 1 0,0-1 0,0 1 1,0 0-1,0-1 0,0 1 0,1-1 1,-1 1-1,0 0 0,0-1 0,1 1 1,-1-1-1,0 1 0,1 0 0,-1-1 1,0 1-1,1 0 0,-1 0 0,0-1 1,1 1-1,0 0 0,21-23 385,-6 13-188,1 1-1,0 1 0,0 0 0,1 1 0,0 1 1,0 1-1,0 0 0,1 2 0,-1 0 0,1 1 0,0 0 1,36 3-1,-54-1-200,-1 1 0,1-1-1,0 0 1,0 0 0,0 0 0,0 1 0,-1-1 0,1 0 0,0 1 0,0-1 0,-1 1-1,1-1 1,0 1 0,-1-1 0,1 1 0,0 0 0,-1-1 0,1 1 0,-1-1 0,1 1-1,-1 0 1,1 0 0,-1-1 0,0 1 0,1 0 0,-1 0 0,1 1 0,-3 29 752,-1-21-578,0 0 0,-1 0 0,0-1 1,-5 10-1,-94 137 1466,-32 55-630,130-201-1222,0 0 1,1 0-1,0 1 1,-3 13-1,3 5-8440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3.034"/>
    </inkml:context>
    <inkml:brush xml:id="br0">
      <inkml:brushProperty name="width" value="0.025" units="cm"/>
      <inkml:brushProperty name="height" value="0.025" units="cm"/>
      <inkml:brushProperty name="color" value="#E71224"/>
    </inkml:brush>
  </inkml:definitions>
  <inkml:trace contextRef="#ctx0" brushRef="#br0">0 1 17969,'0'0'865,"0"53"-865,0-20-32,4 2 0,12 0 32,-2-7-449,2-3-1376,0-9-1090,-3-8-32,-4-8 1249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3.367"/>
    </inkml:context>
    <inkml:brush xml:id="br0">
      <inkml:brushProperty name="width" value="0.025" units="cm"/>
      <inkml:brushProperty name="height" value="0.025" units="cm"/>
      <inkml:brushProperty name="color" value="#E71224"/>
    </inkml:brush>
  </inkml:definitions>
  <inkml:trace contextRef="#ctx0" brushRef="#br0">0 1 6662,'0'0'13966,"27"22"-17874,-6-16-1569,3-2-4965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3.712"/>
    </inkml:context>
    <inkml:brush xml:id="br0">
      <inkml:brushProperty name="width" value="0.025" units="cm"/>
      <inkml:brushProperty name="height" value="0.025" units="cm"/>
      <inkml:brushProperty name="color" value="#E71224"/>
    </inkml:brush>
  </inkml:definitions>
  <inkml:trace contextRef="#ctx0" brushRef="#br0">57 0 6086,'0'0'10383,"-5"9"-8600,-3 4-1375,0-2-86,1 1 0,0 0 0,0 0 0,-7 22 0,14-33-339,0-1 0,1 1 0,-1-1 1,1 1-1,-1-1 0,0 1 0,1-1 0,-1 1 0,1-1 1,-1 0-1,1 1 0,-1-1 0,1 0 0,-1 1 0,1-1 1,0 0-1,-1 0 0,1 1 0,-1-1 0,1 0 0,0 0 1,-1 0-1,1 0 0,0 0 0,-1 0 0,1 0 0,-1 0 1,1 0-1,0 0 0,-1 0 0,1 0 0,0 0 0,-1-1 1,2 1-1,34-5 157,-29 4-204,-2 1 108,13-3-235,1 2 0,-1 0-1,27 2 1,-43-1 172,1 0 0,0 0 0,0 0 1,0 0-1,-1 1 0,1 0 0,0-1 0,-1 1 0,1 0 1,-1 0-1,1 0 0,-1 1 0,1-1 0,-1 0 0,0 1 1,1 0-1,-1 0 0,0-1 0,0 1 0,0 0 1,-1 1-1,1-1 0,0 0 0,-1 0 0,1 1 0,-1-1 1,0 1-1,0-1 0,0 1 0,0 0 0,0 3 0,0 1 153,-1 0 0,-1 0-1,0 0 1,1 0 0,-2 0-1,1-1 1,-1 1 0,0 0-1,-1-1 1,1 1 0,-1-1-1,-1 0 1,1 0 0,-1 0-1,0 0 1,0-1-1,-1 0 1,0 0 0,0 0-1,0 0 1,0-1 0,-1 1-1,1-1 1,-1-1 0,0 1-1,0-1 1,-13 4 0,18-7-208,0 0 0,0 0-1,1-1 1,-1 1 0,0 0 0,0-1 0,1 1 0,-1 0 0,0-1 0,1 1 0,-1-1 0,1 1 0,-1-1 0,1 0 0,-1 1-1,1-1 1,-1 0 0,1 1 0,-1-1 0,1 0 0,0 1 0,-1-1 0,1 0 0,0 0 0,0 1 0,0-1 0,-1 0 0,1 0 0,0 0-1,0 1 1,0-1 0,0 0 0,0 0 0,0 0 0,1 1 0,-1-1 0,0 0 0,0 0 0,1 1 0,-1-2 0,1-3-936,0-30-4051,8-9-1409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4.072"/>
    </inkml:context>
    <inkml:brush xml:id="br0">
      <inkml:brushProperty name="width" value="0.025" units="cm"/>
      <inkml:brushProperty name="height" value="0.025" units="cm"/>
      <inkml:brushProperty name="color" value="#E71224"/>
    </inkml:brush>
  </inkml:definitions>
  <inkml:trace contextRef="#ctx0" brushRef="#br0">68 0 12460,'0'0'7655,"0"10"-6940,0-6-655,-1 16 157,1 1 0,0-1 0,2 0 0,0-1 0,9 34 0,-3-28-339,2 0 0,1-1 0,1 0 0,0-1 0,2 0 0,30 37 0,-75-81-831,-41-21 1,-14-8 2723,85 50-1732,1 0 0,0 0-1,0 0 1,0 0 0,0 0 0,-1-1-1,1 1 1,0 0 0,0 0 0,0 0-1,0 0 1,0 0 0,-1 0 0,1-1-1,0 1 1,0 0 0,0 0 0,0 0-1,0 0 1,0-1 0,0 1 0,0 0-1,0 0 1,0 0 0,0 0 0,0-1-1,0 1 1,-1 0 0,1 0 0,1 0-1,-1-1 1,0 1 0,0 0 0,0 0-1,0 0 1,0-1 0,0 1 0,0 0-1,0 0 1,0 0 0,0 0 0,0-1-1,0 1 1,0 0 0,1 0 0,-1 0-1,0 0 1,0 0 0,0-1 0,15-7 560,29-5-787,-34 11 460,36-11-324,39-12-300,-33 2-6883,-30 10-5556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4.883"/>
    </inkml:context>
    <inkml:brush xml:id="br0">
      <inkml:brushProperty name="width" value="0.025" units="cm"/>
      <inkml:brushProperty name="height" value="0.025" units="cm"/>
      <inkml:brushProperty name="color" value="#E71224"/>
    </inkml:brush>
  </inkml:definitions>
  <inkml:trace contextRef="#ctx0" brushRef="#br0">0 43 3299,'0'0'11883,"1"9"-10692,0 1-911,0 1 1,0-1-1,2 0 1,-1 0-1,6 14 1,-7-22-222,-1 0 0,1 0 0,0 0 0,0 0 0,0 0 0,0 0 0,0-1-1,0 1 1,1-1 0,-1 1 0,0 0 0,1-1 0,-1 0 0,1 1 0,0-1 0,-1 0 0,1 0 0,0 0 0,0 0 0,0 0 0,-1 0 0,1-1 0,0 1-1,0-1 1,0 1 0,0-1 0,0 0 0,1 0 0,-1 0 0,0 0 0,0 0 0,0 0 0,0 0 0,0-1 0,0 1 0,0-1 0,0 1 0,0-1 0,-1 0 0,1 0-1,4-2 1,0-1 261,-1-1-1,1 1 1,0-1-1,-1-1 1,0 1-1,4-7 1,27-25 436,-34 35-727,0 1 0,0-1-1,0 1 1,0 0 0,0-1 0,0 1-1,0 0 1,0 0 0,1 1-1,-1-1 1,0 0 0,1 1-1,-1-1 1,0 1 0,1 0-1,3 0 1,-4 1 0,0-1 0,0 1 0,0 0 0,-1 0 0,1 0 0,0 0 0,0 0-1,0 0 1,-1 1 0,1-1 0,-1 1 0,1-1 0,-1 1 0,1-1 0,-1 1 0,0 0 0,0 0 0,2 2 0,18 42 545,-13-28-540,-7-15-26,0-1-1,0 1 0,0-1 0,0 0 1,0 0-1,1 1 0,-1-1 0,1 0 1,0 0-1,-1 0 0,1-1 0,0 1 1,0 0-1,0-1 0,0 1 0,1-1 1,-1 1-1,0-1 0,4 1 0,-3-2 47,-1 0-1,0-1 0,0 1 1,0-1-1,0 1 1,1-1-1,-1 0 0,0 0 1,0 0-1,-1 0 0,1 0 1,0 0-1,0-1 0,0 1 1,-1-1-1,1 1 0,-1-1 1,1 0-1,-1 1 0,0-1 1,1 0-1,0-4 0,6-5-26,0-1-1,1 2 0,0-1 0,0 1 1,19-15-1,-25 23-28,-1 1-1,0-1 1,0 1-1,1-1 1,-1 1 0,1 0-1,-1 0 1,1 0 0,-1 0-1,1 0 1,0 0 0,-1 1-1,1-1 1,0 1-1,-1 0 1,1 0 0,0 0-1,0 0 1,-1 1 0,1-1-1,0 1 1,-1-1 0,1 1-1,0 0 1,-1 0-1,1 0 1,-1 0 0,1 1-1,-1-1 1,0 1 0,0-1-1,1 1 1,-1 0 0,3 4-1,7 9 16,-9-12-7,-1 1 0,1-1 0,0 0-1,0 0 1,0 0 0,0 0 0,5 3 0,-7-6-7,0 0 0,0 1 0,0-1 0,0 0 0,0 0 0,0 1 0,0-1 0,0 0 0,0 0 0,0 0 0,0 0 0,0 0 0,0-1 0,0 1 0,0 0-1,0 0 1,-1-1 0,1 1 0,0-1 0,0 1 0,0-1 0,0 1 0,0-1 0,0 1 0,-1-1 0,1 0 0,0 1 0,0-1 0,-1 0 0,1 0 0,-1 1 0,1-1 0,0 0 0,-1 0 0,0 0 0,1-1 0,27-43-2193,-4-2-3972,-16 21-326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5.210"/>
    </inkml:context>
    <inkml:brush xml:id="br0">
      <inkml:brushProperty name="width" value="0.025" units="cm"/>
      <inkml:brushProperty name="height" value="0.025" units="cm"/>
      <inkml:brushProperty name="color" value="#E71224"/>
    </inkml:brush>
  </inkml:definitions>
  <inkml:trace contextRef="#ctx0" brushRef="#br0">42 77 3491,'0'0'20916,"-41"-47"-19891,41 39-769,0 0-288,5 3-897,2 1-2402,-1-1-4324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5.637"/>
    </inkml:context>
    <inkml:brush xml:id="br0">
      <inkml:brushProperty name="width" value="0.025" units="cm"/>
      <inkml:brushProperty name="height" value="0.025" units="cm"/>
      <inkml:brushProperty name="color" value="#E71224"/>
    </inkml:brush>
  </inkml:definitions>
  <inkml:trace contextRef="#ctx0" brushRef="#br0">1 51 3587,'0'0'14515,"11"-7"-12497,-8 5-1872,7-5 341,0 0-1,0 1 1,20-8-1,-29 13-427,1 0-1,0 0 0,0 0 0,-1 0 1,1 1-1,0-1 0,0 0 1,0 1-1,0 0 0,-1-1 1,1 1-1,0 0 0,0 0 1,0 0-1,0 0 0,0 1 1,0-1-1,0 0 0,-1 1 0,1 0 1,0-1-1,0 1 0,0 0 1,-1 0-1,1 0 0,0 0 1,-1 0-1,1 0 0,-1 0 1,1 0-1,-1 1 0,0-1 0,0 1 1,1-1-1,-1 1 0,1 3 1,1 3 11,-1 0-1,0 0 1,-1 1 0,0-1 0,0 0 0,-1 1 0,0-1 0,0 1-1,-1-1 1,-2 11 0,-23 83 218,24-97-287,-4 16 49,-2 1 54,2 0 1,0 1 0,1 0-1,2 0 1,-2 26 0,6-47-91,-1-1 1,0 0-1,1 1 1,-1-1 0,1 0-1,-1 0 1,1 1-1,-1-1 1,1 0-1,0 0 1,0 0 0,0 0-1,-1 0 1,1 0-1,0 0 1,0 0 0,0 0-1,1 0 1,-1-1-1,0 1 1,0 0-1,0-1 1,0 1 0,1-1-1,-1 1 1,0-1-1,1 0 1,-1 1-1,0-1 1,1 0 0,-1 0-1,0 0 1,1 0-1,-1 0 1,0 0-1,1-1 1,1 1 0,5-1 113,1 0 0,-1 0 1,0-1-1,16-5 0,17-10-332,-1-2-1,62-41 1,-101 60 50,-1 0 1,0 0 0,0-1 0,0 1-1,0 0 1,1 0 0,-1 0 0,0 0-1,0-1 1,0 1 0,0 0 0,0 0 0,0-1-1,0 1 1,0 0 0,0 0 0,0 0-1,0-1 1,0 1 0,0 0 0,0 0-1,0-1 1,0 1 0,0 0 0,0 0 0,0 0-1,0-1 1,0 1 0,0 0 0,0 0-1,0-1 1,0 1 0,-1 0 0,1 0-1,0 0 1,0 0 0,0-1 0,0 1 0,0 0-1,-1 0 1,1 0 0,0 0 0,0 0-1,0-1 1,-1 1 0,1 0 0,0 0-1,0 0 1,0 0 0,-1 0 0,1 0 0,0 0-1,0 0 1,-1 0 0,1 0 0,0 0-1,0 0 1,-1 0 0,1 0 0,0 0-1,0 0 1,-1 0 0,-18-5-4442,18 5 3544,-27-6-6620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5.979"/>
    </inkml:context>
    <inkml:brush xml:id="br0">
      <inkml:brushProperty name="width" value="0.025" units="cm"/>
      <inkml:brushProperty name="height" value="0.025" units="cm"/>
      <inkml:brushProperty name="color" value="#E71224"/>
    </inkml:brush>
  </inkml:definitions>
  <inkml:trace contextRef="#ctx0" brushRef="#br0">1 50 3619,'0'0'15631,"57"-43"-16271,-25 40-2211,-4-1-2658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7:38:02.802"/>
    </inkml:context>
    <inkml:brush xml:id="br0">
      <inkml:brushProperty name="width" value="0.025" units="cm"/>
      <inkml:brushProperty name="height" value="0.025" units="cm"/>
    </inkml:brush>
  </inkml:definitions>
  <inkml:trace contextRef="#ctx0" brushRef="#br0">147 1 4965,'0'0'11146,"-57"35"-9704,43-5-193,-4 8-32,2 4-416,1 3-481,1 4-256,5 2-32,6-3-737,3-5-1825,0-11-4773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6.547"/>
    </inkml:context>
    <inkml:brush xml:id="br0">
      <inkml:brushProperty name="width" value="0.025" units="cm"/>
      <inkml:brushProperty name="height" value="0.025" units="cm"/>
    </inkml:brush>
  </inkml:definitions>
  <inkml:trace contextRef="#ctx0" brushRef="#br0">0 849 8264,'0'0'12246,"8"-9"-11509,219-225 1564,-105 114-2077,5-11-312,165-223 0,-294 370-3,-40 91 252,-13 39 174,45-109-489,2 1-1,1-1 0,2 2 0,2-1 0,1 1 0,6 72 1,-3-110-65,-1 1 0,0-1 0,0 1 0,0-1 0,1 1 1,-1-1-1,-1 1 0,1-1 0,0 1 0,0 0 0,-1-1 0,1 1 1,0-1-1,-1 1 0,0-1 0,1 0 0,-1 1 0,0-1 0,0 0 1,0 1-1,1-1 0,-1 0 0,-2 2 0,0-2-445,1 0 0,-1 0-1,1 0 1,-1 0 0,0 0 0,1 0 0,-1-1-1,0 0 1,0 1 0,0-1 0,-4 0-1,-13 0-3712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6.325"/>
    </inkml:context>
    <inkml:brush xml:id="br0">
      <inkml:brushProperty name="width" value="0.025" units="cm"/>
      <inkml:brushProperty name="height" value="0.025" units="cm"/>
      <inkml:brushProperty name="color" value="#E71224"/>
    </inkml:brush>
  </inkml:definitions>
  <inkml:trace contextRef="#ctx0" brushRef="#br0">36 1 13132,'0'0'10955,"-6"3"-10934,-16 9-64,21-12 23,1 0 0,0 0 0,-1 0 0,1 0 0,0 0 0,-1 0 0,1 0 0,0 0 0,0 1 0,-1-1 0,1 0 0,0 0 0,0 0-1,-1 0 1,1 1 0,0-1 0,0 0 0,0 0 0,-1 0 0,1 1 0,0-1 0,0 0 0,0 0 0,0 1 0,-1-1 0,1 0 0,0 1-1,0-1 1,0 0 0,0 0 0,0 1 0,0-1 0,0 0 0,0 1 0,0-1 0,0 0 0,0 0 0,0 1 0,0-1 0,0 0 0,0 1 0,0-1-1,0 0 1,0 0 0,1 1 0,-1-1 0,0 0 0,0 1 0,0-1 0,0 0 0,1 0 0,-1 0 0,0 1 0,0-1 0,0 0 0,1 0-1,-1 0 1,0 1 0,0-1 0,1 0 0,-1 0 0,0 0 0,0 0 0,1 0 0,-1 0 0,0 0 0,1 0 0,-1 1 0,1-1 0,23 5 155,-21-5-238,4 2 206,7 0-147,-1 1 1,0 1-1,0 0 1,0 0-1,22 13 0,-32-16 113,-1 1-1,1-1 1,-1 1-1,0 0 1,1 0-1,-1 1 0,0-1 1,0 0-1,-1 1 1,1-1-1,0 1 1,-1-1-1,1 1 0,-1 0 1,0-1-1,0 1 1,0 0-1,-1 0 0,1 0 1,0 0-1,-1 0 1,0 0-1,0 0 1,0 0-1,0 0 0,0 0 1,-1 0-1,1 0 1,-1 0-1,0 0 1,0 0-1,0-1 0,-2 4 1,1 0 18,-1 0 1,-1-1 0,1 1-1,-1-1 1,0 0-1,0-1 1,0 1-1,0 0 1,-1-1-1,0 0 1,0 0-1,0-1 1,-1 1 0,1-1-1,-1 0 1,1-1-1,-1 1 1,0-1-1,-8 2 1,14-5-200,-1 1 1,1 0-1,0 0 1,-1-1-1,1 1 1,-1 0-1,1-1 0,0 1 1,-1 0-1,1-1 1,0 1-1,-1 0 1,1-1-1,0 1 1,0-1-1,-1 1 1,1 0-1,0-1 1,0 1-1,0-1 0,-1 1 1,1-1-1,0 1 1,0-1-1,0 1 1,0-1-1,0 1 1,0-1-1,0 1 1,0-1-1,0 1 0,0-1 1,1 0-1,2-20-2763,9-12-1700,2-9-929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6.718"/>
    </inkml:context>
    <inkml:brush xml:id="br0">
      <inkml:brushProperty name="width" value="0.025" units="cm"/>
      <inkml:brushProperty name="height" value="0.025" units="cm"/>
      <inkml:brushProperty name="color" value="#E71224"/>
    </inkml:brush>
  </inkml:definitions>
  <inkml:trace contextRef="#ctx0" brushRef="#br0">14 0 4356,'0'0'16982,"0"13"-15936,-4 20-560,-5 71 1791,8-96-2145,1 0 1,0 0 0,1 0-1,0 0 1,0 1 0,1-2 0,0 1-1,1 0 1,-1 0 0,5 8 0,-6-14-123,1 0 1,-1 0 0,1 0-1,-1 0 1,1-1 0,-1 1 0,1 0-1,0-1 1,0 1 0,0-1-1,0 0 1,0 0 0,0 0 0,0 0-1,0 0 1,0 0 0,1 0 0,-1-1-1,0 1 1,1-1 0,-1 0-1,0 1 1,1-1 0,-1 0 0,0-1-1,1 1 1,-1 0 0,0-1-1,1 1 1,-1-1 0,0 1 0,0-1-1,1 0 1,-1 0 0,0 0 0,4-3-1,7-4-14,0-1-1,-1-1 1,0 0-1,15-15 1,-16 14-253,-10 10 236,0-1-1,1 1 1,-1 0 0,0 0 0,1 0 0,-1 0-1,1 0 1,-1 0 0,1 0 0,-1 0-1,1 1 1,0-1 0,-1 0 0,1 1 0,0-1-1,-1 1 1,3 0 0,-3 0 15,0 0 0,0 1 0,-1-1 0,1 0 0,0 1 0,0-1 1,-1 1-1,1-1 0,0 1 0,-1-1 0,1 1 0,-1 0 0,1-1 0,-1 1 0,1 0 0,-1-1 0,1 1 1,-1 0-1,0 0 0,1-1 0,-1 1 0,0 0 0,1 0 0,-1 1 0,2 9 26,-1 0-1,0 0 1,-1 0-1,-1 15 1,0-8 44,1-7-141,-1-4-51,1 0 1,0 0 0,0-1-1,1 1 1,0 0 0,0 0-1,0-1 1,1 1-1,3 8 1,-5-15-98,1 1 1,0-1-1,-1 0 0,1 1 0,-1-1 1,1 0-1,0 0 0,-1 0 1,1 1-1,0-1 0,-1 0 0,1 0 1,0 0-1,-1 0 0,1 0 0,0 0 1,-1 0-1,1 0 0,0 0 1,-1 0-1,1-1 0,0 1 0,-1 0 1,1 0-1,0-1 0,-1 1 1,1 0-1,-1-1 0,1 1 0,0-1 1,-1 1-1,1 0 0,-1-1 1,1 1-1,-1-1 0,0 0 0,1 1 1,-1-1-1,0 1 0,1-1 0,-1-1 1,11-17-8777</inkml:trace>
  <inkml:trace contextRef="#ctx0" brushRef="#br0" timeOffset="1">393 247 6919,'0'0'17136,"0"51"-16239,0-41-289,0-2-576,0-4-736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7.945"/>
    </inkml:context>
    <inkml:brush xml:id="br0">
      <inkml:brushProperty name="width" value="0.025" units="cm"/>
      <inkml:brushProperty name="height" value="0.025" units="cm"/>
      <inkml:brushProperty name="color" value="#E71224"/>
    </inkml:brush>
  </inkml:definitions>
  <inkml:trace contextRef="#ctx0" brushRef="#br0">8 358 7143,'0'0'13602,"-1"8"-12422,1-7-1161,-6 85 1452,5-76-1385,1-1 1,1 0-1,0 0 1,0 0-1,1 0 1,0 0-1,1 0 1,4 11 0,-7-19-79,1 0 0,-1 0 0,0 0 0,1 0 0,0 0 1,-1 0-1,1 0 0,0 0 0,-1 0 0,1 0 0,0 0 1,0-1-1,0 1 0,0 0 0,0 0 0,0-1 0,0 1 1,0-1-1,0 1 0,0-1 0,0 1 0,0-1 1,0 0-1,0 1 0,0-1 0,0 0 0,1 0 0,-1 0 1,0 0-1,2 0 0,0-1 59,-1 0 1,1 0 0,-1-1-1,1 1 1,-1-1-1,1 1 1,-1-1 0,0 0-1,0 0 1,1 0-1,2-5 1,5-5 157,-1-1 0,0-1 0,9-19 0,23-83 26,-42 125-274,0-1 0,1 1 0,0 0 0,2 13 0,0 6 53,-2-23-21,0-1 1,0 0-1,1 1 1,-1-1-1,1 0 1,0 0-1,1 0 1,-1 0-1,1 0 1,3 6-1,-5-9 2,1 0 0,0 0 0,0 0 0,-1 0-1,1 0 1,0-1 0,0 1 0,0 0 0,0-1 0,0 1 0,0-1-1,0 1 1,1-1 0,-1 1 0,0-1 0,0 0 0,0 0 0,0 1-1,0-1 1,1 0 0,-1 0 0,0 0 0,0 0 0,0 0-1,1 0 1,-1-1 0,0 1 0,0 0 0,0-1 0,0 1 0,0-1-1,0 1 1,0-1 0,1 1 0,-2-1 0,1 0 0,0 1 0,0-1-1,0 0 1,0 0 0,0 0 0,0-1 0,8-5 75,-1-1 1,-1 0-1,0-1 0,0 1 1,0-1-1,-1-1 1,7-14-1,2-8 172,14-47-1,-30 86-296,0 1 0,0 0-1,1-1 1,0 16 0,0 10-53,-2-4 90,0-13 1,0-1 0,2 1 0,2 28 1,-2-44 2,0 1 1,0 0 0,0 0 0,1 0-1,-1-1 1,0 1 0,0 0 0,1 0-1,-1-1 1,1 1 0,-1 0 0,1-1-1,-1 1 1,1 0 0,-1-1 0,1 1-1,-1-1 1,1 1 0,0-1 0,-1 1-1,1-1 1,0 0 0,0 1 0,-1-1-1,1 0 1,0 1 0,0-1 0,-1 0-1,1 0 1,0 0 0,0 0 0,0 0-1,-1 0 1,1 0 0,0 0 0,0 0-1,0 0 1,0 0 0,-1 0 0,1 0-1,0-1 1,0 1 0,3-1 23,0-1 0,-1 1 0,0-1 0,1 1 0,-1-1 0,0 0 0,0 0 0,4-3 0,8-12 10,-1 0 1,-1 0-1,0-1 1,-1-1-1,-1 0 0,-1-1 1,0 0-1,-2-1 1,0 1-1,5-24 0,-14 110-564,1-63 526,-3 11 6,1 1 1,1 0 0,1-1 0,2 28-1,-2-41-3,0-1 0,0 1 0,1 0-1,-1-1 1,0 1 0,1 0 0,-1-1 0,0 1-1,1 0 1,-1-1 0,1 1 0,-1-1 0,1 1-1,-1-1 1,1 1 0,0-1 0,-1 1 0,1-1-1,-1 1 1,1-1 0,0 0 0,0 1 0,-1-1 0,1 0-1,0 0 1,-1 0 0,1 1 0,0-1 0,0 0-1,-1 0 1,1 0 0,0 0 0,0 0 0,-1-1-1,1 1 1,0 0 0,0 0 0,-1 0 0,1 0-1,0-1 1,-1 1 0,1 0 0,0-1 0,0 0-1,30-19 231,-18 2-189,0 0 0,0 0 1,-2-2-1,-1 1 0,0-1 0,-1-1 0,-1 0 0,6-25 1,-6 9-37,-1-1 1,-2 0-1,1-73 1,-7 128-121,-1 0-1,-7 27 1,-2 24 115,11-65 0,-2 22-9,1 1-1,1 0 1,6 43-1,-5-64 11,-1 1 0,2-1 1,-1 1-1,0-1 0,1 0 0,0 0 0,0 1 0,1-2 1,-1 1-1,1 0 0,0 0 0,1-1 0,-1 0 1,1 1-1,-1-1 0,1 0 0,1-1 0,-1 1 0,0-1 1,1 0-1,0 0 0,-1 0 0,1-1 0,6 2 1,-10-3-2,0 0 1,1-1-1,-1 1 1,1-1-1,-1 0 1,0 0-1,1 1 1,-1-1 0,1 0-1,-1 0 1,1 0-1,-1 0 1,1-1-1,-1 1 1,0 0-1,1 0 1,-1-1 0,1 1-1,-1-1 1,2-1-1,-2 2 5,-1-1-1,1 0 1,0 0 0,-1 0-1,1 0 1,-1 0 0,1 0-1,-1 0 1,1 0-1,-1 0 1,0 0 0,0 0-1,0 0 1,1 0-1,-1 0 1,0 0 0,0 0-1,0 0 1,0 0-1,-1-2 1,0-2-11,0 0 0,0 0 0,-1 1 0,0-1 0,0 1 0,0-1 0,0 1 0,-1 0 1,0 0-1,-6-8 0,-20-13-2565,0 0 0,-54-32 0,72 50 1642,10 6 835,0 0 1,0 0-1,0 0 0,0 1 0,0-1 0,0 0 1,0 0-1,0 0 0,0-1 0,0 1 1,0 0-1,1 0 0,-1 0 0,0-1 1,1 1-1,-1 0 0,1 0 0,0-1 0,-1 1 1,1 0-1,0-1 0,0 1 0,0-1 1,0-1-1,11-32 826,0-3-2654,-11 26-3049,0-1-5648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8.278"/>
    </inkml:context>
    <inkml:brush xml:id="br0">
      <inkml:brushProperty name="width" value="0.025" units="cm"/>
      <inkml:brushProperty name="height" value="0.025" units="cm"/>
      <inkml:brushProperty name="color" value="#E71224"/>
    </inkml:brush>
  </inkml:definitions>
  <inkml:trace contextRef="#ctx0" brushRef="#br0">21 6 8136,'-8'-3'9160,"-5"1"-672,20 2-8392,11 0-31,-2 0-130,2 0-2337,-4 0-2530,-3 0-11468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9.116"/>
    </inkml:context>
    <inkml:brush xml:id="br0">
      <inkml:brushProperty name="width" value="0.025" units="cm"/>
      <inkml:brushProperty name="height" value="0.025" units="cm"/>
      <inkml:brushProperty name="color" value="#E71224"/>
    </inkml:brush>
  </inkml:definitions>
  <inkml:trace contextRef="#ctx0" brushRef="#br0">67 202 3716,'0'0'7217,"3"-11"-3811,0 6-2954,15-41 1847,-17 43-1984,0 0 1,0-1-1,0 1 1,0 0 0,-1-1-1,1 1 1,-1-1 0,0 1-1,0 0 1,-1-1-1,1 1 1,0-1 0,-2-3-1,1 6-291,1 1 0,-1-1-1,1 1 1,-1-1-1,1 1 1,-1-1 0,1 1-1,-1-1 1,0 1 0,1 0-1,-1-1 1,0 1 0,1 0-1,-1 0 1,0-1-1,0 1 1,1 0 0,-1 0-1,0 0 1,0 0 0,1 0-1,-1 0 1,0 0-1,0 0 1,1 0 0,-1 0-1,0 0 1,1 1 0,-1-1-1,0 0 1,0 0-1,1 1 1,-1-1 0,0 0-1,1 1 1,-1-1 0,1 1-1,-1-1 1,1 1-1,-1-1 1,1 1 0,-1 0-1,0 0 1,-25 26 575,21-19-604,0 1 0,1-1-1,-1 1 1,1 0 0,1 0-1,0 1 1,0-1 0,1 1-1,0-1 1,1 1 0,-1 17-1,2-26 5,0-1 1,0 1-1,0 0 0,0-1 0,0 1 0,1-1 1,-1 1-1,0 0 0,0-1 0,0 1 0,0-1 1,1 1-1,-1 0 0,0-1 0,1 1 0,-1-1 1,0 1-1,1-1 0,-1 1 0,1-1 0,-1 0 1,1 1-1,-1-1 0,1 1 0,-1-1 0,1 0 1,-1 1-1,1-1 0,-1 0 0,1 0 0,-1 1 1,1-1-1,0 0 0,-1 0 0,1 0 0,-1 0 1,1 0-1,0 0 0,-1 0 0,1 0 0,0 0 1,-1 0-1,1 0 0,-1 0 0,1-1 0,0 1 1,-1 0-1,1 0 0,-1 0 0,1-1 0,-1 1 1,2-1-1,31-20 262,-2-12-22,-1-2 0,-2-1 0,32-52 0,-60 87-241,0 1 1,0 0-1,0-1 1,0 1-1,0 0 1,0-1 0,0 1-1,1 0 1,-1-1-1,0 1 1,0 0 0,0 0-1,0-1 1,0 1-1,1 0 1,-1 0-1,0-1 1,0 1 0,1 0-1,-1 0 1,0 0-1,0-1 1,1 1-1,-1 0 1,0 0 0,0 0-1,1 0 1,-1 0-1,0 0 1,1-1-1,-1 1 1,0 0 0,0 0-1,1 0 1,-1 0-1,0 0 1,1 0 0,-1 0-1,0 0 1,1 0-1,-1 0 1,0 1-1,0-1 1,1 0 0,-1 0-1,0 0 1,1 0-1,-1 0 1,0 0-1,0 1 1,1-1 0,4 23-45,-4 48 69,-1-56 26,-1-3 0,1 3-68,0-1-1,0 1 1,6 27 0,-6-41 26,0 1-1,0-1 1,0 0 0,1 1 0,-1-1 0,0 1 0,1-1 0,-1 0 0,1 0 0,-1 1 0,1-1-1,0 0 1,-1 0 0,1 1 0,0-1 0,0 0 0,0 0 0,0 0 0,0 0 0,0 0 0,0-1-1,0 1 1,1 0 0,-1 0 0,0-1 0,0 1 0,1-1 0,-1 1 0,0-1 0,1 1 0,-1-1-1,0 0 1,1 0 0,-1 0 0,1 0 0,-1 0 0,0 0 0,1 0 0,-1 0 0,1 0 0,-1-1 0,0 1-1,1 0 1,-1-1 0,0 1 0,0-1 0,1 0 0,-1 1 0,0-1 0,0 0 0,2-2 0,5-2 69,0-1 0,-1-1 1,1 0-1,-1 0 1,-1 0-1,0-1 1,11-15-1,31-66 50,-44 81-111,-11 123-196,7-113 179,0 0 0,-1-1 1,1 1-1,0-1 0,1 1 1,-1 0-1,0-1 0,0 1 0,1-1 1,-1 1-1,1 0 0,-1-1 1,1 1-1,0-1 0,-1 0 1,1 1-1,0-1 0,0 1 0,0-1 1,0 0-1,0 0 0,1 0 1,-1 0-1,0 0 0,0 0 0,1 0 1,-1 0-1,0 0 0,1 0 1,-1-1-1,1 1 0,-1 0 1,1-1-1,0 0 0,-1 1 0,1-1 1,-1 0-1,1 0 0,0 0 1,-1 0-1,1 0 0,0 0 1,-1 0-1,1-1 0,-1 1 0,1 0 1,0-1-1,-1 0 0,3 0 1,3-2 17,0 1 1,-1-1-1,1 0 0,-1-1 1,0 1-1,0-1 1,0 0-1,0-1 1,-1 0-1,8-7 1,-11 9 71,1 0 0,-1 0 0,0-1 1,1 1-1,-2-1 0,1 1 0,0-1 0,-1 0 0,1 0 1,-1 0-1,0 1 0,-1-1 0,1 0 0,-1 0 1,1 0-1,-1 0 0,-1-7 0,-1 2 280,-1 1 0,1 0 1,-2 0-1,1 0 0,-1 0 0,-5-8 0,2 5-380,2 1 0,0-1 0,-7-20 0,15 30-227,0-1 0,0 1 0,1 1 0,-1-1 0,0 0 0,1 1 0,-1 0-1,0-1 1,1 1 0,-1 1 0,5 0 0,-4-1-346,27 0-3093,2 0-2050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39.931"/>
    </inkml:context>
    <inkml:brush xml:id="br0">
      <inkml:brushProperty name="width" value="0.025" units="cm"/>
      <inkml:brushProperty name="height" value="0.025" units="cm"/>
      <inkml:brushProperty name="color" value="#E71224"/>
    </inkml:brush>
  </inkml:definitions>
  <inkml:trace contextRef="#ctx0" brushRef="#br0">148 46 3683,'9'-21'7404,"1"-1"-949,-7 20-2731,-2 12 730,-2 12-4245,-2 1-1,0 0 1,-2-1-1,0 0 1,-13 34 0,-51 105-179,66-154-27,-6 13 29,-2 1 1,0-1-1,-21 28 1,32-66-1243,6-13-367,37-142-10006,-16 58 5958,-6 40 7838,-21 75-2072,0 0 1,0 0 0,0 1-1,0-1 1,0 0 0,0 0-1,1 0 1,-1 0 0,0 1-1,0-1 1,0 0 0,0 0-1,0 0 1,1 0-1,-1 0 1,0 0 0,0 0-1,0 0 1,0 1 0,1-1-1,-1 0 1,0 0 0,0 0-1,0 0 1,1 0 0,-1 0-1,0 0 1,0 0-1,0 0 1,0 0 0,1 0-1,-1 0 1,0 0 0,0 0-1,0 0 1,1-1 0,-1 1-1,0 0 1,0 0-1,0 0 1,0 0 0,1 0-1,-1 0 1,0 0 0,0 0-1,0-1 1,3 21 797,1 13-329,1 0-1,1-1 0,2 1 0,1-1 1,24 54-1,2 9-1692,-26-61-2161,-7-10-5736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0.288"/>
    </inkml:context>
    <inkml:brush xml:id="br0">
      <inkml:brushProperty name="width" value="0.025" units="cm"/>
      <inkml:brushProperty name="height" value="0.025" units="cm"/>
      <inkml:brushProperty name="color" value="#E71224"/>
    </inkml:brush>
  </inkml:definitions>
  <inkml:trace contextRef="#ctx0" brushRef="#br0">47 105 4260,'0'0'9769,"-41"-59"-6245,36 45-866,5 4-480,0 2-608,12 2-898,6 5-544,11 0-128,4 1-32,1 0-576,0 0-2147,-2-6-4356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1.690"/>
    </inkml:context>
    <inkml:brush xml:id="br0">
      <inkml:brushProperty name="width" value="0.025" units="cm"/>
      <inkml:brushProperty name="height" value="0.025" units="cm"/>
      <inkml:brushProperty name="color" value="#E71224"/>
    </inkml:brush>
  </inkml:definitions>
  <inkml:trace contextRef="#ctx0" brushRef="#br0">18 415 3587,'0'0'13346,"-2"10"-12011,1-2-968,-12 89 2912,12-90-3144,0 0-1,1 0 0,1 1 0,-1-1 1,1 0-1,0 0 0,1 0 0,-1 0 1,1 0-1,1-1 0,-1 1 0,6 8 1,-8-14-74,0-1 0,0 1 1,1 0-1,-1-1 1,0 1-1,1 0 0,-1-1 1,1 1-1,-1-1 1,1 1-1,-1-1 0,1 1 1,-1-1-1,1 1 1,-1-1-1,1 1 0,0-1 1,-1 0-1,1 1 1,0-1-1,-1 0 0,1 0 1,0 1-1,-1-1 1,1 0-1,0 0 0,0 0 1,-1 0-1,1 0 0,0 0 1,-1 0-1,1 0 1,0 0-1,0 0 0,-1-1 1,2 1-1,-1-2 41,1 1 0,-1-1 0,0 1 0,0-1-1,0 0 1,0 0 0,0 1 0,0-1 0,0 0 0,-1 0-1,1 0 1,0-3 0,7-57 451,-7 45-499,-3-39 114,2 54-171,0-1 0,-1 0 1,1 1-1,-1-1 0,0 1 0,0-1 1,0 1-1,0-1 0,0 1 1,0 0-1,-1-1 0,1 1 1,-1 0-1,0 0 0,1 0 1,-5-3-1,6 5-7,0 0 1,-1-1 0,1 1-1,0 0 1,0 0 0,0 0-1,-1 0 1,1 0-1,0-1 1,-1 1 0,1 0-1,0 0 1,0 0 0,-1 0-1,1 0 1,0 0-1,0 0 1,-1 0 0,1 0-1,0 0 1,-1 0-1,1 0 1,0 0 0,0 0-1,-1 0 1,1 1 0,0-1-1,0 0 1,-1 0-1,1 0 1,0 0 0,0 0-1,-1 1 1,1-1 0,0 0-1,0 0 1,0 0-1,-1 1 1,-4 13-181,4 22 28,1-32 122,0-2 35,0 0 0,0 1 0,0-1 0,1 0 0,-1 0 0,1 0 0,-1 1 0,1-1 0,0 0 0,0 0 0,0 0 0,0 0 1,0 0-1,0 0 0,1-1 0,-1 1 0,0 0 0,1-1 0,0 1 0,-1-1 0,1 1 0,0-1 0,0 0 0,0 0 0,-1 1 0,1-1 0,0-1 0,1 1 0,-1 0 1,0 0-1,0-1 0,0 1 0,0-1 0,1 0 0,3 0 0,-1 1 13,1-1 0,0-1 0,-1 1 0,1-1 1,-1 0-1,0 0 0,1 0 0,-1-1 0,0 0 0,1 0 0,-1 0 0,-1-1 1,9-5-1,-3 0 2,0-1 0,-1 0 0,0-1 0,-1 0 0,0 0 0,0-1 0,-2 0 0,1 0 0,-1-1 0,-1 0 0,7-20 0,-6 13 16,-1-1 1,-2 1-1,0-1 0,0 0 0,-2 0 1,-2-37-1,0 53-32,1 0 1,-1 1 0,0-1-1,0 0 1,0 0-1,-1 0 1,1 1-1,-1-1 1,0 1-1,0-1 1,-4-4-1,5 8-1,1-1 1,-1 0-1,1 1 0,-1-1 0,1 1 1,-1-1-1,0 1 0,1-1 1,-1 1-1,0 0 0,1-1 0,-1 1 1,0 0-1,0 0 0,1-1 0,-1 1 1,0 0-1,0 0 0,1 0 0,-1 0 1,0 0-1,0 0 0,-1 0 0,1 1-3,0 0-1,-1-1 1,1 1-1,0 0 1,0 0-1,-1 0 1,1 0-1,0 0 1,0 0-1,0 1 1,0-1 0,0 0-1,1 0 1,-1 1-1,0-1 1,1 0-1,-2 3 1,-8 21-11,0 1 0,2 1 0,1 0 0,1 0 0,1 0 1,2 1-1,0 0 0,2-1 0,4 48 0,-3-70 21,1-1 0,-1 0 0,1 0 0,0 0 0,0 0-1,1-1 1,-1 1 0,1 0 0,0 0 0,0-1 0,0 1-1,0-1 1,0 0 0,1 1 0,0-1 0,0 0 0,-1-1 0,2 1-1,-1 0 1,0-1 0,0 0 0,1 0 0,-1 0 0,1 0-1,0 0 1,0-1 0,0 1 0,-1-1 0,1 0 0,0 0-1,0-1 1,1 1 0,-1-1 0,7 0 0,-5-1 12,0 1 1,0-1-1,-1 0 0,1 0 1,-1-1-1,1 0 1,-1 0-1,0 0 0,1 0 1,-1-1-1,0 0 1,-1 0-1,1-1 0,0 1 1,-1-1-1,0 0 1,0 0-1,0 0 0,0-1 1,-1 1-1,0-1 0,0 0 1,0 0-1,3-8 1,-3 5 69,0-1 0,-1 1 0,0-1 0,0 1 0,0-18 0,-2 25-73,1-1-1,-1 1 1,0-1 0,0 1-1,0-1 1,-1 1 0,1 0-1,0-1 1,-1 1 0,1-1-1,-1 1 1,1 0 0,-1-1-1,1 1 1,-1 0 0,0-1-1,0 1 1,0 0 0,0 0-1,0 0 1,0 0 0,0 0-1,0 0 1,0 0 0,0 0-1,0 0 1,-1 1 0,1-1-1,0 0 1,-1 1 0,1-1-1,0 1 1,-1-1 0,1 1-1,-1 0 1,1 0-1,-1 0 1,1 0 0,-1 0-1,1 0 1,0 0 0,-2 0 0,0 1-13,1 0 0,0-1 1,-1 1-1,1 1 1,0-1-1,0 0 1,0 0-1,0 1 1,0-1-1,0 1 1,0 0-1,0-1 0,1 1 1,-1 0-1,1 0 1,-1 0-1,1 0 1,0 1-1,0-1 1,0 0-1,0 0 1,0 1-1,0-1 0,1 0 1,-2 5-1,2-5 2,-1-1 0,1 1 0,0 0 0,-1-1 0,1 1 0,0 0 0,0-1 0,0 1-1,0 0 1,0-1 0,1 1 0,-1-1 0,0 1 0,1 0 0,-1-1 0,1 1 0,-1-1 0,1 1-1,0-1 1,0 1 0,0-1 0,0 0 0,0 1 0,0-1 0,0 0 0,0 0 0,0 0 0,1 0-1,-1 0 1,0 0 0,1 0 0,-1 0 0,1 0 0,-1-1 0,1 1 0,-1 0 0,1-1 0,-1 0-1,3 1 1,2-1 11,0 0 0,0 0 0,0 0-1,0-1 1,1 0 0,-1 0 0,0-1-1,0 1 1,-1-2 0,1 1 0,0 0-1,-1-1 1,1 0 0,-1 0 0,0-1-1,0 0 1,0 0 0,-1 0 0,1 0-1,-1 0 1,0-1 0,0 0 0,-1 0-1,1 0 1,-1 0 0,0-1 0,0 0-1,-1 1 1,0-1 0,0 0 0,0 0-1,-1 0 1,0 0 0,0 0 0,0-10-1,-1 16-8,1-1 1,-1 1-1,0 0 0,0 0 0,0-1 0,0 1 0,0 0 0,0-1 0,0 1 0,0 0 0,0-1 1,0 1-1,0 0 0,0-1 0,0 1 0,-1 0 0,1-1 0,0 1 0,0 0 0,0 0 0,0-1 1,0 1-1,-1 0 0,1 0 0,0-1 0,0 1 0,0 0 0,-1 0 0,1-1 0,0 1 1,0 0-1,-1 0 0,1 0 0,0 0 0,-1-1 0,1 1 0,0 0 0,0 0 0,-1 0 0,-12 8-81,-8 20-34,18-20 147,0 0-1,0 1 1,1-1-1,0 1 1,1-1 0,0 1-1,0-1 1,0 1-1,2 0 1,-1-1 0,3 17-1,-2-23-21,0-1 0,0 1 1,0-1-1,0 1 0,0-1 0,0 0 0,0 0 0,1 0 0,-1 1 0,0-1 0,1 0 1,-1-1-1,1 1 0,-1 0 0,1 0 0,-1-1 0,1 1 0,0 0 0,-1-1 1,1 0-1,0 1 0,-1-1 0,1 0 0,0 0 0,-1 0 0,1 0 0,0 0 1,-1 0-1,1-1 0,2 0 0,1 1 13,1-1 0,0 0-1,-1-1 1,1 1 0,0-1 0,-1 0 0,9-5 0,-1-2-81,-1-1 0,0 0 0,-1-1 0,0-1 0,-1 1 0,-1-1 0,1-1 0,-2 0 1,0 0-1,0-1 0,-1 0 0,6-18 0,-16 48-56,1 0-1,1 0 1,1 0 0,2 27 0,-2-41 116,0-1 1,0 1 0,0-1 0,1 1-1,-1-1 1,0 1 0,1-1-1,-1 0 1,1 1 0,0-1 0,-1 1-1,1-1 1,0 0 0,0 0 0,0 1-1,0-1 1,0 0 0,0 0-1,0 0 1,0 0 0,0 0 0,0 0-1,1-1 1,-1 1 0,0 0-1,1 0 1,-1-1 0,1 1 0,-1-1-1,0 1 1,1-1 0,-1 0-1,1 0 1,-1 0 0,1 0 0,0 0-1,-1 0 1,1 0 0,-1 0 0,1 0-1,-1-1 1,0 1 0,4-2-1,1 1 11,1-1-1,-1-1 0,1 1 0,-1-1 0,0-1 1,0 1-1,0-1 0,7-6 0,3-5-35,-1-2 1,-1 0-1,0-1 0,-2 0 0,0-1 0,0 0 0,-2-1 1,-1 0-1,0-1 0,-2 0 0,0 0 0,-1-1 0,-1 0 1,-2 1-1,0-2 0,-1 1 0,-1-27 0,-1 47 15,1 1 0,-1-1 0,0 1 0,0-1 0,0 1 0,0-1 0,0 1 0,0-1 0,0 1 0,-1-1 0,1 1 0,-1-1 0,1 1-1,-1 0 1,1-1 0,-1 1 0,0-1 0,1 1 0,-1 0 0,0 0 0,0-1 0,0 1 0,0 0 0,0 0 0,0 0 0,-1 0 0,1 0 0,0 0 0,-2 0 0,1 1 1,0 0 1,1 1-1,-1-1 1,1 1-1,-1 0 1,0-1-1,1 1 0,-1 0 1,1 0-1,0 0 1,-1 0-1,1 0 1,0 0-1,0 1 1,-1-1-1,1 0 1,0 1-1,0-1 1,1 1-1,-1-1 1,0 1-1,0-1 1,1 1-1,-1-1 1,0 4-1,-6 14-49,0 1 0,2 0 0,0 0-1,1 1 1,1-1 0,1 1 0,1 0 0,1 0-1,2 21 1,0-31 5,-1-1-1,2 1 0,-1 0 1,2-1-1,-1 0 0,1 1 1,1-1-1,7 12 0,-8-16 25,0-1 0,0 1 0,1-1 0,0 0 1,0 0-1,0 0 0,0-1 0,1 0 0,0 0 0,0 0 0,0-1 0,0 0 0,13 5 0,-47-41-923,-43-50 444,47 53 412,-49-49 0,107 79 1850,10 9-1609,2 0-1794,-16-5-4556,-23-4-379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2.067"/>
    </inkml:context>
    <inkml:brush xml:id="br0">
      <inkml:brushProperty name="width" value="0.025" units="cm"/>
      <inkml:brushProperty name="height" value="0.025" units="cm"/>
      <inkml:brushProperty name="color" value="#E71224"/>
    </inkml:brush>
  </inkml:definitions>
  <inkml:trace contextRef="#ctx0" brushRef="#br0">0 1 4837,'0'0'7559,"0"7"-6278,9 2-1089,11 0-128,7-1-1313,1 1-4516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2.410"/>
    </inkml:context>
    <inkml:brush xml:id="br0">
      <inkml:brushProperty name="width" value="0.025" units="cm"/>
      <inkml:brushProperty name="height" value="0.025" units="cm"/>
      <inkml:brushProperty name="color" value="#E71224"/>
    </inkml:brush>
  </inkml:definitions>
  <inkml:trace contextRef="#ctx0" brushRef="#br0">107 0 4420,'0'0'11745,"-10"4"-7645,-86 24-1463,97-24-7594,10 1 3850,8 1 1181,-18-6-74,12 2-625,0 1-1,-1 0 1,1 0 0,-1 1-1,14 7 1,-23-10 604,-1 0 1,0 0 0,0 0 0,0 1 0,0-1 0,-1 1-1,1-1 1,0 1 0,-1 0 0,1 0 0,-1 0-1,0 0 1,1 0 0,-1 0 0,1 3 0,-1-3 262,-1 0 1,0 1 0,0-1-1,1 0 1,-1 1-1,-1-1 1,1 0-1,0 1 1,-1-1 0,1 0-1,-1 1 1,1-1-1,-1 0 1,0 0 0,0 0-1,0 0 1,0 0-1,-3 4 1,0-1 3,0 0 0,0 1 0,0-2 1,-1 1-1,0 0 0,0-1 0,0 0 0,0 0 0,-1-1 1,-9 6-1,9-7-455,1 1 0,0-2 0,-1 1 0,1-1 0,-1 1 0,0-1 0,-9 0-1,-9-1-5747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6.879"/>
    </inkml:context>
    <inkml:brush xml:id="br0">
      <inkml:brushProperty name="width" value="0.025" units="cm"/>
      <inkml:brushProperty name="height" value="0.025" units="cm"/>
    </inkml:brush>
  </inkml:definitions>
  <inkml:trace contextRef="#ctx0" brushRef="#br0">1 180 10378,'0'0'11467,"68"-57"-10570,-18 39-257,2-2-256,3-1-255,-7 2-129,-1 4-1250,-12 1-2465,-8-1-3076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2.774"/>
    </inkml:context>
    <inkml:brush xml:id="br0">
      <inkml:brushProperty name="width" value="0.025" units="cm"/>
      <inkml:brushProperty name="height" value="0.025" units="cm"/>
      <inkml:brushProperty name="color" value="#E71224"/>
    </inkml:brush>
  </inkml:definitions>
  <inkml:trace contextRef="#ctx0" brushRef="#br0">0 0 8104,'0'0'11664,"2"9"-10831,6 63 2082,-1 106 0,-4-56-2072,-3-116-839,1 1 0,0 0 1,0 0-1,0 0 0,0 0 1,4 7-1,-4-13-61,-1 0 0,1 1 0,-1-1 0,1 0 0,-1-1 0,1 1 0,0 0 0,0 0 0,0 0 0,-1 0 0,1-1 0,0 1 0,0 0 0,0-1 0,0 1 0,0 0 0,0-1 0,0 1 0,1-1 0,-1 0 0,0 1 0,0-1 0,0 0 0,0 0 0,0 0-1,1 0 1,-1 0 0,0 0 0,0 0 0,0 0 0,0 0 0,1-1 0,-1 1 0,0 0 0,0-1 0,0 1 0,0-1 0,0 1 0,0-1 0,0 1 0,0-1 0,0 0 0,0 0 0,1-1 0,6-4-1007,-1 0 0,0-1 0,0 0 0,-1 0-1,9-12 1,10-17-5598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3.133"/>
    </inkml:context>
    <inkml:brush xml:id="br0">
      <inkml:brushProperty name="width" value="0.025" units="cm"/>
      <inkml:brushProperty name="height" value="0.025" units="cm"/>
      <inkml:brushProperty name="color" value="#E71224"/>
    </inkml:brush>
  </inkml:definitions>
  <inkml:trace contextRef="#ctx0" brushRef="#br0">134 0 3427,'0'0'9647,"-8"10"-6076,-6 5-2870,-8 10 1081,-32 45 1,50-63-1667,0-1-1,0 1 1,0-1-1,1 1 1,0 0 0,0 1-1,1-1 1,0 0 0,0 1-1,0-1 1,1 1 0,0 0-1,1-1 1,0 9-1,0-15-111,0 0 0,0 0 0,1-1 0,-1 1 0,0 0 0,0 0 0,1 0 0,-1-1 0,1 1 0,-1 0 0,1 0 0,-1-1-1,1 1 1,-1 0 0,1-1 0,-1 1 0,1-1 0,0 1 0,-1 0 0,1-1 0,0 0 0,-1 1 0,1-1 0,0 1 0,0-1 0,0 0-1,-1 0 1,2 1 0,29-5 328,-23 1-206,0 0 0,-1 0 0,0-1 0,1 0 0,8-7 0,-7 4-49,0-1 0,-1 0 1,0 0-1,-1 0 1,0-1-1,0 0 0,0-1 1,-1 1-1,-1-1 1,0 0-1,0-1 0,-1 1 1,0-1-1,-1 0 1,2-12-1,-5 21-50,0 0 0,0 0 0,0 0-1,0 0 1,-1 0 0,1 0 0,-1 0 0,1 0-1,-1 0 1,0 0 0,0 0 0,0 1 0,0-1 0,0 0-1,0 0 1,0 1 0,-1-1 0,1 1 0,0-1 0,-1 1-1,0 0 1,1-1 0,-1 1 0,0 0 0,1 0-1,-1 0 1,0 0 0,0 0 0,0 1 0,0-1 0,0 1-1,0-1 1,0 1 0,0 0 0,0-1 0,0 1 0,0 0-1,-4 1 1,2-1-52,-1 0-1,0 0 1,1 0-1,-1 1 1,0 0 0,1 0-1,-1 0 1,1 0-1,0 1 1,-1 0 0,1-1-1,0 2 1,0-1-1,0 0 1,0 1-1,-6 5 1,9-7-89,-1 1 1,1-1-1,-1 1 1,1-1-1,0 1 1,0 0-1,-1 0 1,1-1-1,1 1 0,-1 0 1,0 0-1,0 0 1,1 0-1,-1 0 1,1 0-1,-1 0 0,1 0 1,0 0-1,0 0 1,0 0-1,0 0 1,0 0-1,0 0 1,1 0-1,-1 0 0,1 0 1,-1 0-1,2 2 1,0-2-212,0 0-1,0 0 1,0-1 0,0 1 0,0 0 0,1-1-1,-1 0 1,0 0 0,1 0 0,-1 0 0,1 0 0,-1 0-1,1 0 1,0-1 0,-1 1 0,1-1 0,0 0-1,-1 0 1,1 0 0,0 0 0,2-1 0,29-4-3460,3-10 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3.464"/>
    </inkml:context>
    <inkml:brush xml:id="br0">
      <inkml:brushProperty name="width" value="0.025" units="cm"/>
      <inkml:brushProperty name="height" value="0.025" units="cm"/>
      <inkml:brushProperty name="color" value="#E71224"/>
    </inkml:brush>
  </inkml:definitions>
  <inkml:trace contextRef="#ctx0" brushRef="#br0">61 38 3555,'0'0'16272,"-8"3"-15391,5-3-846,0 1 1,1 0-1,-1 0 1,1 0 0,-1 0-1,1 0 1,-1 0-1,1 1 1,-1-1-1,1 1 1,0 0 0,0-1-1,0 1 1,0 0-1,0 0 1,0 1 0,1-1-1,-1 0 1,1 1-1,0-1 1,-1 0 0,1 1-1,0 0 1,0-1-1,1 1 1,-1 0-1,0-1 1,1 1 0,0 0-1,-1-1 1,1 1-1,1 3 1,-1-4-17,0 0 0,0-1 0,1 1 1,-1-1-1,0 1 0,1 0 0,0-1 0,-1 1 0,1-1 0,0 1 1,0-1-1,0 1 0,0-1 0,0 0 0,0 1 0,0-1 0,0 0 1,0 0-1,1 0 0,-1 0 0,0 0 0,1 0 0,-1 0 0,1-1 1,-1 1-1,1 0 0,2 0 0,58 17-148,-13-5-822,-48-13 954,0 1 1,1 0 0,-1-1 0,0 1 0,0 0 0,1 0 0,-1 0 0,0 0-1,0 0 1,0 0 0,0 0 0,0 0 0,0 0 0,-1 1 0,1-1-1,0 0 1,0 0 0,-1 1 0,1-1 0,-1 1 0,1-1 0,-1 0 0,0 1-1,0-1 1,1 1 0,-1 1 0,-1 0 59,1 1-1,-1-1 1,0 0 0,0 0-1,0 1 1,0-1 0,-1 0-1,1 0 1,-1 0 0,0-1-1,-3 5 1,-1 0 85,0 0 0,0 0 0,-1 0-1,-1 0 1,1-1 0,-1 0 0,-13 7 0,21-13-183,0 1 1,-1-1-1,1 0 0,-1 1 1,1-1-1,-1 0 1,1 0-1,-1 1 0,1-1 1,-1 0-1,1 0 1,-1 0-1,1 0 0,-1 1 1,1-1-1,-1 0 0,1 0 1,-1 0-1,1 0 1,-1 0-1,1 0 0,-1 0 1,1-1-1,-1 1 1,1 0-1,-1 0 0,1 0 1,-1 0-1,1-1 1,-1 1-1,1 0 0,-1 0 1,1-1-1,-1 1 1,1 0-1,0-1 0,-1 1 1,1-1-1,-1 1 1,1 0-1,0-1 0,0 1 1,-1-1-1,1 1 0,0-1 1,0 1-1,-1-1 1,1 1-1,0-1 0,0 1 1,0-1-1,0 1 1,0-1-1,0 1 0,0-1 1,0 0-1,0 1 1,0-1-1,8-34-5728,4 5-808</inkml:trace>
  <inkml:trace contextRef="#ctx0" brushRef="#br0" timeOffset="1">290 1 11755,'0'0'4965,"-8"51"-3396,0-22 353,4 1-160,4-5-481,0 1-448,0-9-609,7-5-160,0-6-737,4-6-1088,0 0-1090,-6-10-2562,-3-10-4837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3.823"/>
    </inkml:context>
    <inkml:brush xml:id="br0">
      <inkml:brushProperty name="width" value="0.025" units="cm"/>
      <inkml:brushProperty name="height" value="0.025" units="cm"/>
      <inkml:brushProperty name="color" value="#E71224"/>
    </inkml:brush>
  </inkml:definitions>
  <inkml:trace contextRef="#ctx0" brushRef="#br0">1 0 7623,'0'0'10955,"9"52"-10859,7-30-32,-2-5-1249,2 0-3460,0 0-4387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4.185"/>
    </inkml:context>
    <inkml:brush xml:id="br0">
      <inkml:brushProperty name="width" value="0.025" units="cm"/>
      <inkml:brushProperty name="height" value="0.025" units="cm"/>
      <inkml:brushProperty name="color" value="#E71224"/>
    </inkml:brush>
  </inkml:definitions>
  <inkml:trace contextRef="#ctx0" brushRef="#br0">80 1 11499,'0'0'6886,"-4"11"-5455,0-1-1246,0 1-1,1 1 1,0-1-1,1 0 1,1 1-1,0-1 1,0 1-1,1-1 1,0 1-1,1-1 1,1 1-1,0-1 1,0 1-1,1-1 1,8 20-1,8 6-339,25 62-1,-40-87 139,0 1 0,-1-1 0,0 1 0,-1-1 0,-1 1 1,0 0-1,0 0 0,-1 0 0,-3 20 0,2-30 84,0-1 0,0 1 1,0-1-1,0 1 0,-1-1 0,1 1 1,-1-1-1,1 0 0,-1 1 0,0-1 1,0 0-1,0 0 0,0-1 0,0 1 1,-1 0-1,1-1 0,0 1 0,-1-1 1,1 0-1,-1 0 0,0 0 0,1 0 1,-1 0-1,0 0 0,0-1 0,1 1 1,-1-1-1,0 0 0,0 0 0,0 0 1,-5-1-1,5 1-6,-1 0 0,1 0 0,-1-1 0,1 1 1,-1-1-1,1 0 0,0 0 0,-1 0 0,1 0 0,0-1 1,0 1-1,0-1 0,0 0 0,0 0 0,0 0 0,0 0 1,1 0-1,-1-1 0,1 1 0,0-1 0,-1 0 0,1 0 1,0 1-1,1-1 0,-4-6 0,4 1-45,-1 0 0,1 0 0,0 0 0,1 0 0,0 0 0,0-1 0,1 1 0,-1 0 0,2 0-1,-1 0 1,2 0 0,-1 1 0,1-1 0,6-12 0,4-5-10,2 2-1,0-1 1,20-20 0,-17 21-1720,-1 0 0,21-37 1,-19 17-4240,1-3-3095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4.533"/>
    </inkml:context>
    <inkml:brush xml:id="br0">
      <inkml:brushProperty name="width" value="0.025" units="cm"/>
      <inkml:brushProperty name="height" value="0.025" units="cm"/>
      <inkml:brushProperty name="color" value="#E71224"/>
    </inkml:brush>
  </inkml:definitions>
  <inkml:trace contextRef="#ctx0" brushRef="#br0">37 1 14958,'-3'8'3289,"-6"26"-1776,1 1 0,2 0 0,-2 37 0,5-22-658,7 86 0,-4-131-835,1 1 1,0-1-1,0 0 1,0 0-1,0 0 1,1 0-1,0 0 1,0 0-1,0 0 1,1-1 0,-1 1-1,1-1 1,0 1-1,0-1 1,1 0-1,5 5 1,-6-7 19,0-1 0,-1 1 0,1-1 1,-1 0-1,1 0 0,0 0 0,0 0 1,0-1-1,0 1 0,0-1 0,0 1 1,-1-1-1,1 0 0,0 0 0,0 0 0,0-1 1,0 1-1,0-1 0,0 0 0,0 1 1,-1-1-1,1-1 0,0 1 0,0 0 0,-1-1 1,1 1-1,-1-1 0,0 0 0,1 1 1,1-4-1,6-3-18,-1 0 0,0-1 0,-1 0 0,0 0 0,-1-1 0,1 0 0,-2 0-1,0-1 1,0 0 0,-1 0 0,5-13 0,-4 4-62,-1 1 0,0-1-1,-2 0 1,0 0-1,-1-37 1,-1 56-52,-1-1-1,0 1 1,0 0-1,0-1 0,-1 1 1,1 0-1,0 0 1,0-1-1,-1 1 1,1 0-1,-1 0 1,1-1-1,-1 1 1,1 0-1,-1 0 1,0 0-1,1 0 1,-1 0-1,0 0 1,0 0-1,0 0 0,0 0 1,0 0-1,-2 0 1,2 0-349,-1 0 0,0 1 0,0-1 0,0 1 0,0 0 0,0 0 0,0 0 0,0 0 0,0 0 0,0 0 0,0 0 0,0 1 0,0-1 0,0 1 0,-3 0 0,-16 11-7150</inkml:trace>
  <inkml:trace contextRef="#ctx0" brushRef="#br0" timeOffset="1">83 445 4068,'0'0'11787,"57"25"-10922,-35-25-769,-4-4-4068,-2-9-6213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5.275"/>
    </inkml:context>
    <inkml:brush xml:id="br0">
      <inkml:brushProperty name="width" value="0.025" units="cm"/>
      <inkml:brushProperty name="height" value="0.025" units="cm"/>
      <inkml:brushProperty name="color" value="#E71224"/>
    </inkml:brush>
  </inkml:definitions>
  <inkml:trace contextRef="#ctx0" brushRef="#br0">11 513 12844,'0'0'8451,"7"4"-8382,-5-2-80,0-1 0,0 0-1,0 0 1,0 1 0,0-1 0,0-1-1,1 1 1,-1 0 0,0-1 0,1 1-1,-1-1 1,0 1 0,1-1 0,-1 0-1,5 0 1,-6-1 4,1 0 0,0 0 0,-1 0 0,1-1 0,-1 1 0,1 0 0,-1-1 0,1 1 0,-1-1 0,0 1 0,0-1 0,0 1 0,0-1 0,0 0 1,0 0-1,0 1 0,0-1 0,-1 0 0,1 0 0,-1 0 0,1 0 0,-1 0 0,0 0 0,0 0 0,0 0 0,0-2 0,0-45 127,0 47-111,0 1-1,-1-1 0,1 1 0,0-1 1,-1 0-1,1 1 0,-1-1 1,1 1-1,-1 0 0,0-1 0,0 1 1,1-1-1,-1 1 0,0 0 1,0 0-1,0 0 0,-1-1 0,1 1 1,0 0-1,0 0 0,-1 0 0,1 1 1,0-1-1,-1 0 0,1 0 1,-1 1-1,-1-1 0,2 1 14,0 0 0,-1 0 0,1 0 0,0 0 0,0 1 0,0-1 0,0 0 0,0 1 0,0-1 0,0 1 0,0-1 0,0 1 0,0 0 0,0-1 0,0 1 0,0 0 0,0 0 0,1-1 0,-1 1 0,0 0 0,0 0 0,1 0 0,-1 0 0,1 0 0,-1 0 0,1 0 0,-1 0 0,0 2 0,-11 38 644,10-34-539,-11 66 1128,12-68-1169,0 0 0,1 0 0,0 0-1,0 0 1,0 0 0,1 0 0,0 0-1,0 0 1,0 0 0,0 0 0,1 0-1,2 6 1,-2-9-75,-1-1 0,1 1-1,-1 0 1,1-1 0,0 1 0,0-1 0,0 0-1,0 0 1,-1 0 0,1 0 0,1 0-1,-1 0 1,0 0 0,0 0 0,0-1-1,0 1 1,1-1 0,-1 0 0,0 0 0,0 0-1,1 0 1,-1 0 0,0 0 0,0 0-1,1-1 1,-1 1 0,0-1 0,0 1-1,0-1 1,0 0 0,0 0 0,0 0 0,0 0-1,4-3 1,2-1-142,0 0 0,0-1 0,-1 0-1,0 0 1,0-1 0,0 0 0,6-8-1,-4 2 79,-1 0 0,0-1-1,-1 0 1,0-1 0,-2 0-1,1 0 1,-2 0-1,0 0 1,-1-1 0,0 1-1,-1-1 1,0-26 0,-21 82 1718,15-29-1505,1-1 0,1 1 1,0 0-1,1-1 0,0 1 0,0 0 0,1 0 0,1 0 0,2 17 1,-2-26-154,0-1 1,0 0 0,-1 1-1,1-1 1,0 0-1,0 1 1,0-1 0,1 0-1,-1 0 1,0 0 0,0 0-1,1 0 1,-1 0 0,0-1-1,1 1 1,-1 0 0,1-1-1,-1 1 1,1-1-1,-1 1 1,1-1 0,-1 0-1,1 0 1,0 1 0,-1-1-1,1 0 1,-1-1 0,1 1-1,-1 0 1,1 0 0,0-1-1,-1 1 1,1 0-1,-1-1 1,1 0 0,-1 1-1,0-1 1,1 0 0,-1 0-1,0 0 1,2-1 0,5-2 11,-1-1 0,0 0 0,0 0-1,-1-1 1,1 0 0,5-8 0,5-8-35,-1-2 0,-1 0 0,-1-1 0,-1 0 0,-2-1 0,16-52 0,-17 40-56,-1 0-1,-3 0 1,-1-1-1,1-56 0,-10 90 51,-6 11 33,-5 12 27,6-3-8,1 0-1,1 0 1,0 0 0,1 1-1,0 0 1,2 1 0,0-1-1,0 1 1,2 0 0,0-1-1,1 1 1,1 0 0,0 0-1,4 24 1,-2-27-53,1 0 0,0-1-1,1 1 1,1 0 0,0-1 0,1 0-1,0 0 1,1-1 0,0 1 0,1-1-1,0-1 1,1 0 0,1 0 0,-1-1-1,2 0 1,-1 0 0,16 9 0,-194-165-9170,150 132 8267,-42-38 94,57 49 1193,-1-1-1,1 1 1,1-1-1,-1 0 1,0 0-1,1 0 1,-3-8-1,5 11-299,0 1 0,0 0 0,0-1-1,0 1 1,0-1 0,1 1 0,-1 0-1,0-1 1,0 1 0,0 0 0,1-1-1,-1 1 1,0 0 0,0-1 0,1 1-1,-1 0 1,0 0 0,1-1 0,-1 1-1,0 0 1,1 0 0,-1 0-1,0-1 1,1 1 0,-1 0 0,0 0-1,1 0 1,-1 0 0,1 0 0,-1 0-1,1 0 1,-1 0 0,0 0 0,1 0-1,-1 0 1,1 0 0,0 0 0,22 0 381,-18 0-241,118 0 1428,-61 0-2831,-1 1-5855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5.651"/>
    </inkml:context>
    <inkml:brush xml:id="br0">
      <inkml:brushProperty name="width" value="0.025" units="cm"/>
      <inkml:brushProperty name="height" value="0.025" units="cm"/>
      <inkml:brushProperty name="color" value="#E71224"/>
    </inkml:brush>
  </inkml:definitions>
  <inkml:trace contextRef="#ctx0" brushRef="#br0">1 0 19090,'0'0'3459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6.692"/>
    </inkml:context>
    <inkml:brush xml:id="br0">
      <inkml:brushProperty name="width" value="0.025" units="cm"/>
      <inkml:brushProperty name="height" value="0.025" units="cm"/>
      <inkml:brushProperty name="color" value="#E71224"/>
    </inkml:brush>
  </inkml:definitions>
  <inkml:trace contextRef="#ctx0" brushRef="#br0">0 201 3908,'0'0'12748,"1"-10"-11216,0-1-1015,0 0 1,1 0-1,0 1 1,8-21-1,-9 27-391,0 0 1,0 1-1,1-1 1,0 1-1,-1-1 1,1 1-1,0 0 0,1 0 1,-1 0-1,1 0 1,-1 0-1,1 1 1,0-1-1,0 1 1,0 0-1,0-1 0,0 1 1,1 1-1,-1-1 1,8-2-1,-11 4-126,1 0 0,-1 0 0,1 0 1,-1 0-1,1 0 0,-1 0 0,1 0 0,0 0 0,-1 0 0,1 1 0,-1-1 0,1 0 1,-1 0-1,1 1 0,-1-1 0,1 0 0,-1 0 0,1 1 0,-1-1 0,0 1 0,1-1 0,-1 0 1,1 1-1,-1-1 0,0 1 0,0-1 0,1 1 0,-1-1 0,0 1 0,0-1 0,1 1 0,-1-1 1,0 1-1,0 0 0,0-1 0,0 2 0,2 23 45,-2-20-14,-1 70 289,0-48-309,0 0 0,2 0-1,5 33 1,-6-59-14,0 0 0,0 0 0,0 0 0,0 0 0,1 0 0,-1 0 0,0 0 0,0 1 0,1-1 0,-1 0 0,1 0 0,-1 0 1,1 0-1,-1-1 0,1 1 0,-1 0 0,1 0 0,0 0 0,0 0 0,-1-1 0,1 1 0,0 0 0,0 0 0,0-1 0,0 1 0,0-1 0,0 1 0,0-1 0,0 1 0,0-1 0,0 0 0,0 1 0,1-1 0,1-1 21,0 1 0,-1-1 1,1 0-1,-1 0 0,0-1 1,1 1-1,-1 0 0,0-1 0,0 1 1,1-1-1,-1 0 0,0 0 0,1-2 1,9-9 114,0-2 1,18-28-1,-18 22-46,0-1 0,-2 0 0,-1 0 0,-1-1 0,-1 0 0,5-26 0,-13 90-77,-1 40-63,2-75 48,1 0 0,-1 0 1,1 0-1,0 0 0,1 0 0,0 0 1,0 0-1,0-1 0,5 10 0,-6-13 24,1 0 0,-1 0-1,0-1 1,1 1 0,-1-1 0,1 1-1,-1-1 1,1 1 0,0-1-1,-1 0 1,1 0 0,0 0 0,0 0-1,0 0 1,0 0 0,0-1-1,0 1 1,0 0 0,0-1-1,1 0 1,-1 1 0,0-1 0,0 0-1,0 0 1,0 0 0,0-1-1,1 1 1,-1 0 0,0-1 0,0 0-1,0 1 1,0-1 0,0 0-1,0 0 1,0 0 0,-1 0 0,1 0-1,0-1 1,0 1 0,1-2-1,6-4 143,-1-1-1,1 0 1,-2 0-1,1 0 0,-1-1 1,7-12-1,-5 7-102,0 0 0,-1 0-1,-1-1 1,-1 0 0,0 0 0,-1-1-1,0 1 1,-1-1 0,-1 0 0,2-28-1,-7 39 12,-2 13-119,-2 15-70,5-9-155,-1 6 395,1 0-1,2 31 0,-1-48-310,0-1-1,0 1 0,1 0 1,-1 0-1,1-1 0,-1 1 0,1 0 1,0-1-1,0 1 0,0-1 1,0 1-1,0-1 0,1 1 0,-1-1 1,1 0-1,-1 0 0,1 0 1,0 0-1,0 0 0,0 0 0,0 0 1,0 0-1,0-1 0,1 1 0,-1-1 1,5 2-1,12-4-5477,1-10-5430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7.620"/>
    </inkml:context>
    <inkml:brush xml:id="br0">
      <inkml:brushProperty name="width" value="0.025" units="cm"/>
      <inkml:brushProperty name="height" value="0.025" units="cm"/>
      <inkml:brushProperty name="color" value="#E71224"/>
    </inkml:brush>
  </inkml:definitions>
  <inkml:trace contextRef="#ctx0" brushRef="#br0">154 84 3748,'-3'-32'12432,"-7"0"-6948,10 31-5423,-1 0-1,0 0 0,1-1 0,-1 1 0,0 0 1,0 0-1,1 0 0,-1 0 0,0 0 0,0 0 1,0 0-1,0 1 0,-1-1 0,1 0 0,0 1 1,0-1-1,0 0 0,-1 1 0,1-1 0,0 1 1,0 0-1,-1-1 0,1 1 0,0 0 0,-1 0 1,1 0-1,0 0 0,-1 0 0,1 0 0,0 0 1,-1 1-1,1-1 0,0 0 0,-1 1 1,1-1-1,0 1 0,0-1 0,0 1 0,-1 0 1,1-1-1,0 1 0,0 0 0,0 0 0,0 0 1,-1 2-1,-50 41 103,48-41-162,0 1 1,1-1-1,0 1 1,-1 0 0,2 0-1,-1 0 1,0 1-1,1-1 1,0 1-1,0-1 1,-2 8-1,4-11-11,1 0-1,-1-1 0,1 1 0,-1 0 1,1-1-1,-1 1 0,1 0 0,0-1 1,0 1-1,-1-1 0,1 1 0,0-1 1,0 0-1,0 1 0,-1-1 0,1 0 1,0 1-1,0-1 0,0 0 1,0 0-1,0 0 0,-1 0 0,1 0 1,0 0-1,0 0 0,0 0 0,1 0 1,39 0 82,-31-1-63,-9 1 0,18 0-68,-1 0 0,1 2 0,0 0 1,27 7-1,-42-8 43,-1 0 0,1 1-1,0-1 1,-1 1 0,0 0 0,1-1 0,-1 2-1,0-1 1,0 0 0,0 1 0,0-1 0,5 7 0,-7-7 31,0 0 1,0 1 0,0-1 0,0 1-1,0 0 1,0-1 0,0 1-1,-1 0 1,0-1 0,1 1 0,-1 0-1,0-1 1,0 1 0,-1 0 0,1 0-1,0-1 1,-1 1 0,0-1-1,1 1 1,-3 4 0,1-4 72,-1 1 0,1-2 0,0 1 0,-1 0-1,0 0 1,0-1 0,0 1 0,0-1 0,0 0 0,0 0 0,0 0 0,-1 0 0,1-1 0,-1 1 0,1-1 0,-1 0-1,0 0 1,1 0 0,-1 0 0,0-1 0,0 0 0,1 0 0,-7 0 0,4 0-304,0 0 0,-1-1 0,1 1 1,0-1-1,0-1 0,-9-2 0,12 3-283,1 0 0,-1 0-1,1 0 1,-1 0-1,1-1 1,0 1-1,0-1 1,0 1 0,0-1-1,0 0 1,0 0-1,0 0 1,0 0-1,-2-4 1,0-11-6270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7.212"/>
    </inkml:context>
    <inkml:brush xml:id="br0">
      <inkml:brushProperty name="width" value="0.025" units="cm"/>
      <inkml:brushProperty name="height" value="0.025" units="cm"/>
    </inkml:brush>
  </inkml:definitions>
  <inkml:trace contextRef="#ctx0" brushRef="#br0">226 0 11147,'0'0'11584,"-6"10"-11264,-47 102 542,-75 232 0,119-318-703,1 1-1,2 0 1,0 0-1,2 0 0,-1 44 1,5-69-155,0-1 0,1 0 0,-1 1 0,1-1 0,-1 0 0,1 1 0,0-1 0,-1 0 0,1 0 0,0 0 0,0 0 0,0 0 0,0 0 0,0 0 0,0 0 0,0 0 0,0 0 0,0 0 0,0-1 0,1 1 0,-1 0 0,0-1 0,1 1 0,-1-1 0,0 1 0,1-1 0,-1 0 0,0 0 0,1 1 0,-1-1 0,1 0 0,-1 0 0,0 0 0,1-1 0,2 1 0,5-1-80,0 1 1,1-2-1,-1 1 0,12-4 0,6-6-2000,0 0 1,-1-2-1,0-1 1,29-21-1,-13 9-3204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7.951"/>
    </inkml:context>
    <inkml:brush xml:id="br0">
      <inkml:brushProperty name="width" value="0.025" units="cm"/>
      <inkml:brushProperty name="height" value="0.025" units="cm"/>
      <inkml:brushProperty name="color" value="#E71224"/>
    </inkml:brush>
  </inkml:definitions>
  <inkml:trace contextRef="#ctx0" brushRef="#br0">0 125 5157,'0'0'14168,"10"-4"-12705,2-2-1188,0 0 0,-1-1 0,15-10 0,-23 15-237,0-1 0,0 1 1,0-1-1,0 0 0,0 0 0,-1 0 0,1 0 0,-1 0 1,0 0-1,0-1 0,0 1 0,0-1 0,-1 0 1,1 1-1,-1-1 0,0 0 0,0 0 0,0-7 0,-1 10 10,0 1 0,-1-1-1,1 0 1,0 0 0,-1 0 0,1 1-1,0-1 1,-1 0 0,1 1-1,-1-1 1,1 0 0,-1 1-1,0-1 1,1 1 0,-1-1-1,0 1 1,1-1 0,-1 1 0,0-1-1,0 1 1,1 0 0,-1-1-1,0 1 1,0 0 0,1-1-1,-1 1 1,0 0 0,0 0-1,0 0 1,0 0 0,0 0-1,1 0 1,-1 0 0,0 0 0,0 0-1,0 1 1,1-1 0,-1 0-1,0 0 1,0 1 0,0-1-1,1 1 1,-2 0 0,-2 0-37,0 0 0,1 0 0,-1 1 0,1-1 1,-1 1-1,1 0 0,0 0 0,0 0 0,-3 3 0,2 1-18,0 0 0,1 0 0,0 1-1,0-1 1,1 1 0,0-1-1,0 1 1,1 0 0,-1 0 0,1 0-1,1 0 1,0 0 0,0 0-1,1 13 1,-1-16-2,1-1 0,-1 1 0,1-1 0,-1 0 0,1 1 0,0-1 0,0 0 0,1 0 0,-1 1 0,1-1 0,-1 0 0,1 0 0,0 0-1,0-1 1,1 1 0,-1 0 0,0-1 0,1 0 0,0 1 0,-1-1 0,1 0 0,0 0 0,0-1 0,0 1 0,0-1 0,0 1 0,1-1 0,-1 0 0,0 0 0,7 1 0,-3-2-261,0 0 1,-1 0-1,1-1 0,-1 0 1,1 0-1,-1 0 1,0-1-1,1 0 0,-1 0 1,0-1-1,0 0 0,0 0 1,5-4-1,42-35-5612,-16 6-1272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8.294"/>
    </inkml:context>
    <inkml:brush xml:id="br0">
      <inkml:brushProperty name="width" value="0.025" units="cm"/>
      <inkml:brushProperty name="height" value="0.025" units="cm"/>
      <inkml:brushProperty name="color" value="#E71224"/>
    </inkml:brush>
  </inkml:definitions>
  <inkml:trace contextRef="#ctx0" brushRef="#br0">72 0 3651,'0'0'10901,"-9"6"-9256,5-4-1479,0 1 0,0 0 0,0 0 0,1 0 0,-1 0 0,1 1 0,0 0 0,-1-1 0,2 1 0,-1 0 0,0 0 0,1 1 0,0-1 0,0 0 0,0 1 0,0-1 1,1 1-1,-2 9 0,0 7 490,0 0 1,2 1 0,0-1-1,1 1 1,2-1-1,4 29 1,-6-48-639,1 0-1,-1-1 1,0 1 0,1-1-1,-1 1 1,1-1 0,0 1 0,-1-1-1,1 0 1,0 1 0,0-1-1,0 0 1,0 1 0,0-1-1,0 0 1,0 0 0,1 0 0,-1 0-1,0 0 1,0 0 0,1 0-1,-1 0 1,1-1 0,-1 1-1,1-1 1,-1 1 0,1-1 0,-1 1-1,1-1 1,-1 0 0,1 0-1,0 0 1,-1 0 0,1 0-1,-1 0 1,1 0 0,0 0 0,-1 0-1,1-1 1,-1 1 0,1-1-1,-1 1 1,1-1 0,1-1-1,7-3 89,0-1-1,0 0 1,-1 0-1,16-14 1,-21 16-149,-3 3 33,0 0-1,0 0 0,-1 1 0,1-1 1,0 0-1,0 1 0,0-1 1,0 0-1,1 1 0,-1-1 1,0 1-1,0 0 0,0-1 1,0 1-1,0 0 0,1 0 1,-1 0-1,0-1 0,0 1 1,0 0-1,1 1 0,-1-1 1,0 0-1,0 0 0,2 1 1,-1 0 8,0 0 1,-1 1 0,1-1-1,-1 0 1,0 1 0,1-1-1,-1 1 1,0 0 0,0-1-1,0 1 1,0 0 0,0 0-1,0 0 1,0 2 0,4 11 66,-1 0 0,-1 0 0,2 21 0,-3-21-22,0 3-16,-2-13-25,1 0 1,-1 1-1,1-1 0,0 0 0,0 0 0,4 9 0,-5-14-54,1 0-1,-1 0 1,0 0 0,0 1-1,0-1 1,1 0-1,-1 0 1,0 0 0,0 0-1,0-1 1,1 1-1,-1 0 1,0 0 0,0 0-1,0 0 1,1 0-1,-1 0 1,0 0 0,0 0-1,0 0 1,0 0-1,1 0 1,-1-1 0,0 1-1,0 0 1,0 0-1,0 0 1,0 0 0,1 0-1,-1-1 1,0 1-1,0 0 1,0 0 0,0 0-1,0-1 1,0 1-1,0 0 1,0 0 0,0 0-1,0-1 1,0 1-1,0 0 1,0 0 0,0 0-1,0-1 1,0 1-1,0 0 1,0 0 0,0 0-1,0-1 1,0 1-1,0 0 1,0 0 0,0 0-1,0-1 1,1-13-2528,-1-7-3442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4:48.830"/>
    </inkml:context>
    <inkml:brush xml:id="br0">
      <inkml:brushProperty name="width" value="0.025" units="cm"/>
      <inkml:brushProperty name="height" value="0.025" units="cm"/>
      <inkml:brushProperty name="color" value="#E71224"/>
    </inkml:brush>
  </inkml:definitions>
  <inkml:trace contextRef="#ctx0" brushRef="#br0">57 118 5509,'0'0'17270,"8"-7"-16790,-7 6-400,37-40 134,-36 40-176,-1-1-1,0 1 1,1-1-1,-1 0 1,0 1-1,0-1 1,0 0 0,0 0-1,0 0 1,0 0-1,-1 0 1,1 0-1,-1 0 1,1 0-1,-1 0 1,0 0 0,0 0-1,0 0 1,0 0-1,0 0 1,0 0-1,0 0 1,-1 0-1,1-1 1,-1 1 0,0 1-1,-1-5 1,1 5-9,0 0 1,0 0 0,0 0-1,0 0 1,0 0 0,0 1 0,0-1-1,0 0 1,-1 0 0,1 1 0,0-1-1,-1 1 1,1-1 0,0 1-1,-1 0 1,1-1 0,0 1 0,-1 0-1,1 0 1,0 0 0,-1 0-1,1 0 1,-1 0 0,1 1 0,0-1-1,-1 0 1,1 1 0,0-1-1,-1 1 1,1-1 0,0 1 0,0 0-1,0-1 1,-1 1 0,1 0 0,0 0-1,-1 1 1,-3 2-28,1 0 1,0 0-1,0 0 0,0 1 0,0-1 1,1 1-1,-5 9 0,2-1-12,1 1 0,0 0 0,1 0 0,1 0 0,0 0 0,1 1-1,1-1 1,0 1 0,2 22 0,-1-35 10,0 0 1,0-1-1,0 1 1,0 0-1,0-1 1,1 1-1,-1 0 1,0-1-1,1 1 1,-1-1-1,1 1 1,0 0-1,0-1 1,0 0-1,-1 1 1,1-1-1,0 1 1,1-1-1,-1 0 1,0 0-1,0 0 1,0 1-1,1-1 1,-1 0-1,1-1 1,-1 1-1,1 0 1,-1 0-1,1-1 1,-1 1-1,1-1 1,0 1-1,-1-1 1,1 0-1,0 1 1,-1-1-1,1 0 1,0 0-1,-1 0 1,1 0-1,0-1 1,-1 1-1,1 0 1,2-2-1,4 0 24,0-1 0,0 0 0,0 0 0,0-1 0,-1 0 0,0 0 0,12-9-1,13-16-961,-1-1 0,41-53 0,-48 54 1217,-24 29-242,0-1 0,1 1 0,-1 0 0,0-1 0,0 1 0,0 0 0,1-1-1,-1 1 1,0 0 0,1-1 0,-1 1 0,0 0 0,1 0 0,-1-1 0,0 1 0,1 0 0,-1 0 0,0-1 0,1 1 0,-1 0 0,1 0 0,-1 0 0,0 0 0,1 0 0,-1 0 0,1 0 0,-1 0 0,1 0 0,-1 0 0,0 0 0,1 0 0,-1 0 0,1 0 0,-1 0 0,0 0 0,1 0-1,0 1 1,5 17 836,-5 37-237,-1-46-618,5 22 22,-5-31-31,1 1 0,-1-1 0,1 1 0,-1-1-1,0 1 1,1 0 0,-1-1 0,1 1 0,-1-1 0,1 0 0,-1 1-1,1-1 1,0 1 0,-1-1 0,1 0 0,-1 0 0,1 1-1,0-1 1,-1 0 0,1 0 0,0 0 0,-1 1 0,1-1-1,1 0 1,1-1 20,0 0-1,0 0 1,0 0 0,0-1-1,0 1 1,0-1-1,0 1 1,0-1 0,0 0-1,-1 0 1,1-1-1,-1 1 1,4-5-1,13-13 50,44-42-311,-60 59 194,1 0 0,-1 1 0,1-1 0,0 1 0,0-1 0,0 1 0,1 1 0,-1-1 0,0 0 0,1 1 0,-1 0 0,1 0 0,-1 0 0,1 1 0,7 0 0,-11 0 46,0 1 1,0 0-1,0-1 0,0 1 1,0 0-1,0 0 0,0 0 1,0 0-1,0 0 0,0 0 1,0 0-1,-1 0 0,1 0 1,0 1-1,-1-1 0,1 0 1,-1 0-1,0 1 0,1-1 1,-1 0-1,0 0 0,0 1 1,0-1-1,0 0 0,0 1 1,0 1-1,1 47 199,-2-38-290,1-4-4,0-1-1121,0-2-4866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2.204"/>
    </inkml:context>
    <inkml:brush xml:id="br0">
      <inkml:brushProperty name="width" value="0.025" units="cm"/>
      <inkml:brushProperty name="height" value="0.025" units="cm"/>
      <inkml:brushProperty name="color" value="#E71224"/>
    </inkml:brush>
  </inkml:definitions>
  <inkml:trace contextRef="#ctx0" brushRef="#br0">8 235 3716,'-1'-15'9973,"1"11"-4590,-3 19-2081,0 34-3842,3-41 673,0 1 1,1-1-1,1 1 1,0-1-1,0 0 1,0 0-1,6 13 0,-7-19-98,-1-1 0,1 1 0,0-1 0,0 1-1,-1-1 1,1 0 0,0 1 0,0-1 0,0 0 0,1 0-1,-1 0 1,0 0 0,0 0 0,1 0 0,-1 0-1,0 0 1,1 0 0,-1 0 0,1-1 0,-1 1 0,1-1-1,-1 1 1,1-1 0,-1 0 0,1 1 0,0-1-1,-1 0 1,1 0 0,-1 0 0,1 0 0,0 0 0,-1-1-1,1 1 1,-1 0 0,1-1 0,-1 1 0,1-1-1,-1 0 1,1 1 0,-1-1 0,1 0 0,-1 0 0,0 0-1,1 0 1,-1 0 0,0 0 0,2-3 0,6-4 141,-1-1 1,0-1 0,-1 1 0,0-1-1,0-1 1,-1 1 0,-1-1 0,7-15-1,3-7 278,-11 32-460,-2 9-48,1 9 45,-3-9 70,-1 0-12,1-1 1,0 0-1,0 0 1,1 0-1,0 0 0,0 1 1,0-1-1,1 0 1,6 13-1,-8-20-24,1 1 0,0-1 0,-1 1 0,1-1 0,0 0 0,0 1 0,-1-1 0,1 0 0,0 1 0,0-1 0,0 0 0,0 0 0,-1 0 0,1 0 0,0 1 0,0-1 0,0-1 0,0 1 0,0 0 0,-1 0 0,1 0 0,0 0 0,0-1 0,0 1 0,-1 0 0,1 0 0,0-1 0,0 1 0,-1-1 0,1 1 0,0-1 0,-1 1 0,1-1 0,0 0 0,-1 1 1,1-1-1,-1 1 0,1-1 0,0-1 0,27-31 582,-24 27-581,-2 3-19,5-6 6,1-1 0,0 1 0,1 0 0,14-11 0,-22 19-44,0 0 0,0 0 1,0 1-1,0-1 1,1 0-1,-1 0 1,0 1-1,1-1 0,-1 1 1,0-1-1,1 1 1,-1-1-1,0 1 1,1 0-1,-1 0 1,1 0-1,-1 0 0,1 0 1,-1 0-1,1 0 1,-1 0-1,0 0 1,1 1-1,-1-1 1,1 1-1,-1-1 0,0 1 1,0-1-1,1 1 1,-1 0-1,0-1 1,0 1-1,0 0 1,1 0-1,-1 0 0,0 0 1,0 0-1,-1 0 1,1 1-1,0-1 1,0 0-1,0 0 1,-1 1-1,1-1 0,-1 0 1,1 1-1,-1-1 1,1 2-1,4 13-970,12 23-1875,-17-37 2473,1-1-1,-1 0 1,1 1 0,0-1-1,0 0 1,0 0 0,0 1-1,0-1 1,0 0 0,0 0-1,0 0 1,0-1 0,1 1-1,-1 0 1,0 0 0,1 0-1,-1-1 1,0 1 0,1-1-1,-1 1 1,1-1 0,1 1-1,-2-2 226,1 1-1,-1-1 0,1 1 0,-1-1 0,1 0 0,-1 0 0,0 1 0,0-1 1,1 0-1,-1 0 0,0 0 0,0 0 0,0 0 0,0-1 0,0 1 0,0 0 1,1-2-1,17-31-778,-12 23 153,60-89-2706,-39 60 6395,-30 46 3956,-4 10-3297,-1 2-2904,1 0 1,1 1-1,-6 37 0,11-55-629,0-1 0,0 0 1,0 0-1,0 1 0,0-1 1,0 0-1,0 1 0,0-1 1,0 0-1,0 1 0,0-1 1,0 0-1,0 0 1,0 1-1,0-1 0,1 0 1,-1 1-1,0-1 0,0 0 1,0 0-1,0 1 0,1-1 1,-1 0-1,0 0 0,0 0 1,0 1-1,1-1 0,-1 0 1,0 0-1,0 0 0,1 1 1,-1-1-1,0 0 0,1 0 1,-1 0-1,0 0 0,0 0 1,1 0-1,0 0 1,13-6 325,12-16 212,-7 2-461,-1-2 0,0-1 1,-2 0-1,-1-1 1,-1 0-1,-1-1 0,-1-1 1,13-38-1,-28 89 1508,-16 130-891,19-153-734,0 0 1,0 0-1,0 0 0,0 0 1,0 0-1,1 0 0,-1 0 1,1 0-1,-1 0 1,1 0-1,0-1 0,0 1 1,0 0-1,0 0 0,0-1 1,0 1-1,0 0 0,0-1 1,1 0-1,-1 1 0,2 1 1,-1-2-228,0-1-1,0 1 1,-1 0 0,1 0 0,0-1-1,0 1 1,0-1 0,0 0 0,0 1-1,0-1 1,0 0 0,0 0 0,0 0 0,3-1-1,21-5-5508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3.412"/>
    </inkml:context>
    <inkml:brush xml:id="br0">
      <inkml:brushProperty name="width" value="0.025" units="cm"/>
      <inkml:brushProperty name="height" value="0.025" units="cm"/>
      <inkml:brushProperty name="color" value="#E71224"/>
    </inkml:brush>
  </inkml:definitions>
  <inkml:trace contextRef="#ctx0" brushRef="#br0">76 244 4100,'-2'-1'9246,"-2"1"-5066,-22 7-1906,21-3-2170,1 1 0,0 0-1,0 0 1,1 0 0,0 0 0,0 0 0,0 1-1,0 0 1,1-1 0,0 1 0,0 0 0,0 0-1,1 0 1,0 1 0,0-1 0,1 0 0,0 8 0,0-13-93,0 0 1,0-1 0,0 1 0,0-1 0,0 1 0,0-1 0,0 1 0,0-1 0,0 1 0,0-1 0,1 1 0,-1-1 0,0 1-1,0-1 1,1 1 0,-1-1 0,0 1 0,1-1 0,-1 0 0,0 1 0,1-1 0,-1 1 0,0-1 0,1 0 0,-1 1 0,1-1-1,-1 0 1,1 0 0,-1 1 0,1-1 0,-1 0 0,1 0 0,-1 0 0,1 0 0,-1 0 0,1 1 0,-1-1 0,1 0 0,-1 0-1,1 0 1,-1 0 0,1-1 0,-1 1 0,1 0 0,-1 0 0,1 0 0,-1 0 0,1 0 0,-1-1 0,1 1 0,-1 0 0,1 0-1,-1-1 1,1 1 0,-1 0 0,1-1 0,27-19 809,-5-4-439,-2-2 0,-1 0 1,0-1-1,-3 0 1,0-2-1,-1 0 1,-2-1-1,-1 0 0,-2-1 1,10-39-1,-40 147-490,9-42 115,2 0 0,1 0 0,-4 63 0,11-97-6,0 1 1,0-1-1,0 0 0,0 1 1,1-1-1,-1 1 0,0-1 1,0 0-1,1 1 0,-1-1 1,1 0-1,-1 1 0,1-1 1,0 0-1,-1 0 0,1 1 1,0-1-1,0 0 0,0 0 0,0 0 1,0 0-1,0 0 0,0 0 1,0 0-1,2 0 0,-1 0 5,0 0-1,1-1 1,-1 1-1,1-1 1,0 1 0,-1-1-1,1 0 1,-1 0-1,1 0 1,0 0-1,-1-1 1,5 0-1,4-2 10,-1 0 1,1-1-1,-1-1 0,0 1 0,15-10 1,-8 2 15,0-1 1,21-20-1,-32 28-20,-1-1 1,0 0-1,0 0 1,0 0-1,-1 0 0,0 0 1,0-1-1,0 0 0,4-14 1,-8 21-10,0 0 0,0 0 0,-1 0 0,1 1 1,0-1-1,0 0 0,0 0 0,-1 0 0,1 0 0,0 0 0,0 0 0,0 0 1,-1 0-1,1 0 0,0 0 0,0 0 0,-1 0 0,1 0 0,0 0 0,0 0 1,0 0-1,-1 0 0,1 0 0,0 0 0,0 0 0,0 0 0,-1 0 1,1 0-1,0-1 0,0 1 0,0 0 0,0 0 0,-1 0 0,1 0 0,0 0 1,0-1-1,0 1 0,0 0 0,0 0 0,-1 0 0,1-1 0,0 1 0,0 0 1,0 0-1,0 0 0,0-1 0,0 1 0,0 0 0,0 0 0,0 0 1,0-1-1,-16 18 84,-31 59 176,44-70-239,0 0-1,0-1 1,1 1-1,0 0 1,0 0-1,0 0 1,1 0 0,0 1-1,0-1 1,1 0-1,0 1 1,0 7 0,0-14-21,1 1 1,-1 0 0,1 0 0,-1 0-1,1 0 1,-1-1 0,1 1-1,0 0 1,-1-1 0,1 1 0,0 0-1,-1-1 1,1 1 0,0-1 0,0 1-1,0-1 1,0 1 0,-1-1 0,1 0-1,0 1 1,0-1 0,0 0-1,0 0 1,0 0 0,0 0 0,1 1-1,31-1 63,-26-1-43,20-1 4,0-2 0,-1-1 1,0-1-1,46-18 0,32-7-440,-160-12 3291,47 36-2777,-33-31 151,40 35-249,-1 1-1,1 0 1,0-1-1,1 1 1,-1-1-1,0 0 1,1 0-1,-1 0 1,1 0-1,0 0 1,0 0-1,0 0 1,1 0-1,-2-5 1,3 7-37,-1 0 0,1 0 0,-1 0 0,1 1 0,0-1 0,-1 0 0,1 0 0,0 0 0,0 0 0,-1 1 0,1-1-1,0 0 1,0 1 0,0-1 0,0 0 0,0 1 0,0 0 0,0-1 0,0 1 0,0-1 0,0 1 0,0 0 0,0 0 0,0 0 0,2-1 0,36-4-1423,-29 4 720,53-13-8743,-31 4-2819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4.179"/>
    </inkml:context>
    <inkml:brush xml:id="br0">
      <inkml:brushProperty name="width" value="0.025" units="cm"/>
      <inkml:brushProperty name="height" value="0.025" units="cm"/>
      <inkml:brushProperty name="color" value="#E71224"/>
    </inkml:brush>
  </inkml:definitions>
  <inkml:trace contextRef="#ctx0" brushRef="#br0">1 148 8392,'0'0'12246,"11"0"-10863,-3 0-1209,0 0 1,-1 0 0,1-1-1,-1-1 1,0 1 0,1-1-1,-1 0 1,0-1 0,0 0-1,0 0 1,0 0 0,-1-1-1,10-7 1,-8 5-12,0-1 0,-1 0-1,0 0 1,10-13 0,-15 17-61,0 0 1,0 0-1,0 0 0,0 0 0,-1-1 1,0 1-1,1 0 0,-1-1 0,0 0 1,-1 1-1,1-1 0,-1 1 0,1-1 1,-1 0-1,-1-6 0,1 9-94,0 1 1,0 0-1,0 0 0,-1-1 0,1 1 1,0 0-1,0-1 0,-1 1 0,1 0 0,0 0 1,-1-1-1,1 1 0,0 0 0,-1 0 1,1 0-1,0 0 0,-1-1 0,1 1 1,0 0-1,-1 0 0,1 0 0,0 0 0,-1 0 1,1 0-1,0 0 0,-1 0 0,1 0 1,0 0-1,-1 0 0,1 0 0,-1 0 1,1 0-1,0 1 0,-1-1 0,1 0 0,0 0 1,-1 0-1,1 0 0,0 1 0,-1-1 1,-13 8-64,9 0 43,1 0 0,0-1 0,0 1 0,1 1 0,0-1 0,0 0 0,1 1 0,0 0 0,1-1 0,0 1 0,0 0 0,1 0 0,0 0 0,0-1 0,3 13 0,-3-19 13,1-1 1,0 1-1,-1-1 1,1 1-1,0-1 0,0 1 1,0-1-1,0 1 1,0-1-1,0 0 1,0 0-1,1 0 1,-1 1-1,0-1 0,1 0 1,-1-1-1,0 1 1,1 0-1,-1 0 1,1-1-1,0 1 0,-1 0 1,1-1-1,0 0 1,-1 1-1,1-1 1,0 0-1,-1 0 1,1 0-1,0 0 0,-1 0 1,1 0-1,0-1 1,-1 1-1,3-1 1,5-1 33,0 1 1,-1-2 0,1 1 0,-1-1 0,13-6 0,37-30 76,-48 31-105,1 0 1,-1 1-1,2 0 0,-1 0 0,1 1 0,0 1 0,0 0 0,20-5 0,-31 10-12,0 0-1,0 0 1,-1 0 0,1 1-1,0-1 1,0 0 0,0 0-1,0 1 1,0-1 0,0 1-1,-1-1 1,1 1 0,0-1-1,0 1 1,-1-1-1,1 1 1,0 0 0,-1-1-1,1 1 1,-1 0 0,1-1-1,-1 1 1,1 0 0,-1 0-1,1 0 1,-1-1 0,0 1-1,1 0 1,-1 0 0,0 0-1,0 0 1,0 0 0,1 0-1,-1 1 1,4 42 145,-3-21 94,-1-22-222,0 0 0,1 0 1,-1 0-1,0-1 0,0 1 0,1 0 1,-1 0-1,1 0 0,-1-1 0,1 1 1,-1 0-1,1 0 0,-1-1 0,1 1 1,0 0-1,-1-1 0,1 1 0,0-1 1,-1 1-1,1-1 0,0 1 0,0-1 1,0 1-1,0-1 0,-1 0 0,1 0 1,0 1-1,0-1 0,0 0 0,0 0 0,0 0 1,0 0-1,0 0 0,0 0 0,-1 0 1,1 0-1,0 0 0,0 0 0,0-1 1,0 1-1,0 0 0,0-1 0,-1 1 1,1-1-1,0 1 0,0-1 0,-1 1 1,1-1-1,0 1 0,0-1 0,0-1 1,48-39 340,-37 30-372,-5 6 26,-1 0-1,1 1 1,0 0-1,0 0 1,1 0-1,-1 1 0,1 0 1,8-2-1,-15 5-133,1-1-1,0 1 1,0 0-1,0 0 1,0 0-1,-1 0 1,1 0-1,0 0 1,0 0-1,0 1 1,0-1-1,-1 0 1,1 1-1,0 0 1,-1-1-1,4 3 1,-4-2-215,1 0 1,-1 1 0,0-1-1,0 1 1,0-1 0,0 1-1,0-1 1,0 1 0,0 0-1,-1-1 1,1 1 0,0 0-1,-1 0 1,0 0-1,1-1 1,-1 1 0,0 0-1,0 0 1,0 0 0,0 2-1,0 6-8130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4.773"/>
    </inkml:context>
    <inkml:brush xml:id="br0">
      <inkml:brushProperty name="width" value="0.025" units="cm"/>
      <inkml:brushProperty name="height" value="0.025" units="cm"/>
      <inkml:brushProperty name="color" value="#E71224"/>
    </inkml:brush>
  </inkml:definitions>
  <inkml:trace contextRef="#ctx0" brushRef="#br0">1 1 4740,'0'0'19096,"4"13"-18274,5 26-249,4 47 0,-7-38-415,20 77 1,-14-104-271,-6-20-866,-4-12-1055,-3-38-7550,-8 15 1805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5.134"/>
    </inkml:context>
    <inkml:brush xml:id="br0">
      <inkml:brushProperty name="width" value="0.025" units="cm"/>
      <inkml:brushProperty name="height" value="0.025" units="cm"/>
      <inkml:brushProperty name="color" value="#E71224"/>
    </inkml:brush>
  </inkml:definitions>
  <inkml:trace contextRef="#ctx0" brushRef="#br0">1 118 3299,'0'0'17713,"26"-53"-15439,-2 42-608,8-1-161,3 1-352,3-1-608,1 4-417,-3 1-96,-2 4-64,-6 3-961,-10 0-1089,-7 4-545,-11 7-1120,0 3-3812</inkml:trace>
  <inkml:trace contextRef="#ctx0" brushRef="#br0" timeOffset="1">40 215 7079,'0'0'15823,"62"-4"-13453,-28-13-769,11-3-736,-6 2-609,-5 3-223,-2 4-66,-10 10-991,-15 1-1763,-7 6-1377,-7 7-4068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5.465"/>
    </inkml:context>
    <inkml:brush xml:id="br0">
      <inkml:brushProperty name="width" value="0.025" units="cm"/>
      <inkml:brushProperty name="height" value="0.025" units="cm"/>
      <inkml:brushProperty name="color" value="#E71224"/>
    </inkml:brush>
  </inkml:definitions>
  <inkml:trace contextRef="#ctx0" brushRef="#br0">1 37 11819,'0'0'11051,"50"26"-10155,-22-26-735,6 0-129,0-3-417,0-8-1088,-2-1-1154,-3-3-2049,-6-6-1089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5.796"/>
    </inkml:context>
    <inkml:brush xml:id="br0">
      <inkml:brushProperty name="width" value="0.025" units="cm"/>
      <inkml:brushProperty name="height" value="0.025" units="cm"/>
      <inkml:brushProperty name="color" value="#E71224"/>
    </inkml:brush>
  </inkml:definitions>
  <inkml:trace contextRef="#ctx0" brushRef="#br0">21 1 4228,'0'0'15145,"-3"10"-13880,1-3-1099,-1 1 62,0 1-1,1-1 1,0 1-1,0 0 1,1 0 0,0 0-1,0 0 1,1 0-1,0 0 1,2 9-1,-1-17-213,-1 1-1,1-1 1,0 0-1,0 0 0,0 0 1,0 1-1,0-1 0,0 0 1,1-1-1,-1 1 1,0 0-1,0 0 0,1 0 1,-1-1-1,0 1 1,1-1-1,-1 1 0,1-1 1,-1 1-1,0-1 0,1 0 1,-1 0-1,1 0 1,-1 1-1,1-2 0,-1 1 1,1 0-1,-1 0 1,1 0-1,-1-1 0,3 0 1,2 0 24,0-1 1,0 0 0,0 0 0,-1 0-1,1 0 1,8-6 0,-3-1-35,1-1 0,-2-1 0,15-15 0,-17 16-55,1 0 0,0 0-1,1 1 1,20-14-1,-30 23 62,1-1-1,-1 1 0,0 0 0,1 0 1,-1-1-1,1 1 0,-1 0 0,1 0 1,-1 0-1,0 0 0,1-1 0,-1 1 1,1 0-1,-1 0 0,1 0 0,-1 0 1,1 0-1,-1 0 0,1 0 0,-1 0 0,0 0 1,1 1-1,-1-1 0,1 0 0,-1 0 1,1 0-1,-1 0 0,0 1 0,1-1 1,-1 0-1,1 1 0,6 16 472,-6 36 716,0-27-469,-1-25-709,0 0 0,0 0-1,0 0 1,0 0 0,0 0 0,1 0 0,-1 0 0,0 0 0,1 0 0,-1 0 0,1-1 0,-1 1 0,1 0-1,-1 0 1,1-1 0,0 1 0,-1 0 0,1 0 0,0-1 0,0 1 0,-1-1 0,1 1 0,0-1-1,0 1 1,0-1 0,0 1 0,0-1 0,-1 0 0,1 0 0,0 1 0,0-1 0,0 0 0,0 0 0,0 0-1,0 0 1,0 0 0,0 0 0,0 0 0,0 0 0,0-1 0,0 1 0,0 0 0,0 0 0,-1-1 0,1 1-1,0-1 1,0 1 0,0-1 0,0 1 0,-1-1 0,1 1 0,0-1 0,0 0 0,0 0 0,43-38 228,-42 37-253,7-8-100,-6 6-195,1-1 0,0 1 0,-1 0-1,2 0 1,-1 0 0,0 1-1,1-1 1,0 1 0,-1 0 0,1 0-1,6-2 1,-10 30-1525,-6 2-1037,-4-11-4497,4-9-1993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7.559"/>
    </inkml:context>
    <inkml:brush xml:id="br0">
      <inkml:brushProperty name="width" value="0.025" units="cm"/>
      <inkml:brushProperty name="height" value="0.025" units="cm"/>
    </inkml:brush>
  </inkml:definitions>
  <inkml:trace contextRef="#ctx0" brushRef="#br0">300 69 4356,'0'0'11387,"-9"-5"-9567,6 3-1655,0 1-60,0-1 1,0 0-1,0 1 1,0-1-1,0 1 1,0 0-1,0 0 1,0 0-1,-1 1 1,1-1-1,0 1 1,0-1 0,-1 1-1,1 0 1,0 0-1,-1 1 1,1-1-1,0 1 1,0 0-1,-1 0 1,1 0-1,0 0 1,0 0-1,-4 3 1,-11 7 232,1 1-1,1 1 1,0 0 0,1 1 0,0 1-1,2 0 1,-17 23 0,21-27-141,2 1 1,0 0-1,0 0 1,1 0-1,1 1 1,0 0-1,0 0 1,1 0-1,1 1 0,1 0 1,-3 25-1,5-36-187,0 0-1,1-1 0,-1 1 0,0 0 1,1-1-1,-1 1 0,1 0 1,0-1-1,0 1 0,0-1 0,0 1 1,0-1-1,0 1 0,1-1 0,-1 0 1,1 0-1,0 0 0,0 0 0,0 0 1,2 2-1,0-1 4,0-1-1,0 0 1,0 0-1,0-1 1,0 1 0,1-1-1,-1 0 1,0 0-1,1 0 1,-1 0 0,7-1-1,1 0 11,0 0-1,-1-1 1,0-1-1,1 0 1,-1-1-1,0 0 1,0 0 0,0-1-1,12-6 1,-6 0-6,0-2 1,-1 1 0,0-2 0,0 0-1,-1-1 1,-1 0 0,-1-1-1,18-25 1,-23 29 18,-1 0 1,-1 0-1,0-1 0,0 0 1,-1 0-1,-1 0 1,0-1-1,0 1 0,-1-1 1,-1 0-1,0 0 0,-1 0 1,0 0-1,-2-15 0,1 25-15,-1 1-1,0-1 0,1 0 0,-1 0 1,0 1-1,0-1 0,0 1 1,0-1-1,-1 1 0,1 0 0,-1-1 1,1 1-1,-1 0 0,0 0 1,0 0-1,0 0 0,0 0 0,-4-2 1,1 1-40,0 0 0,-1 1 1,1-1-1,0 1 0,-1 1 0,1-1 1,-1 1-1,-10-1 0,6 1-281,0 0 1,1 1-1,-1 0 0,0 1 0,0 0 1,1 1-1,-1 0 0,1 0 1,-1 1-1,-13 6 0,16-5-975,0 1 0,1-1 1,-1 1-1,-9 11 0,4-2-4773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6.188"/>
    </inkml:context>
    <inkml:brush xml:id="br0">
      <inkml:brushProperty name="width" value="0.025" units="cm"/>
      <inkml:brushProperty name="height" value="0.025" units="cm"/>
      <inkml:brushProperty name="color" value="#E71224"/>
    </inkml:brush>
  </inkml:definitions>
  <inkml:trace contextRef="#ctx0" brushRef="#br0">14 73 7399,'0'0'7111,"-12"-56"-3748,10 44-1441,2 7-97,0 11-1728,7 9-97,4 1-289,2 2-2241,-1-5-2915,4-2-4677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6.646"/>
    </inkml:context>
    <inkml:brush xml:id="br0">
      <inkml:brushProperty name="width" value="0.025" units="cm"/>
      <inkml:brushProperty name="height" value="0.025" units="cm"/>
      <inkml:brushProperty name="color" value="#E71224"/>
    </inkml:brush>
  </inkml:definitions>
  <inkml:trace contextRef="#ctx0" brushRef="#br0">15 37 6822,'0'0'12508,"-1"11"-11194,-8 80 734,4 108 1,6-162-2027,2 1-1,2-1 1,1 0 0,1-1-1,2 1 1,15 35 0,-24-70-3,1-1 1,0 1-1,-1 0 1,1-1 0,0 1-1,0-1 1,0 1-1,0-1 1,0 1-1,0-1 1,1 0-1,-1 1 1,0-1-1,2 1 1,-2-2 12,-1 0-1,1 1 1,-1-1 0,1 0-1,-1 0 1,1 0 0,-1 0 0,1 0-1,-1 0 1,1 0 0,-1 0 0,1-1-1,-1 1 1,1 0 0,-1 0-1,1 0 1,-1-1 0,0 1 0,1 0-1,-1 0 1,1-1 0,-1 1 0,0 0-1,1-1 1,-1 1 0,0 0-1,1-1 1,-1 1 0,0 0 0,1-2-1,1-2 64,0 0 0,0 0 0,0 0 0,-1 0 0,1-1-1,-1 1 1,0-1 0,0-8 0,5-203 0,-6 110-327,19-135 1,-18 233 256,3-19-142,-2 23-25,-2 15-41,-8 123 137,1 18 701,7-147-603,0-1 1,0 1-1,1 0 0,0-1 1,0 1-1,0-1 0,1 1 1,0-1-1,-1 0 1,1 0-1,1 0 0,-1 0 1,1 0-1,-1 0 0,1 0 1,0-1-1,5 5 1,-5-6-24,-1-1 0,1 1 0,-1-1 0,1 0 0,-1 1 0,1-1 0,-1 0 0,1-1 0,0 1 0,0 0 0,-1-1 0,1 0 1,0 1-1,0-1 0,0 0 0,0-1 0,-1 1 0,1 0 0,0-1 0,0 0 0,-1 1 0,1-1 0,0 0 0,-1 0 0,1-1 1,-1 1-1,1 0 0,-1-1 0,5-3 0,1-2-13,0-1 1,-1 0 0,0 0-1,0-1 1,-1 1-1,0-1 1,-1-1-1,0 1 1,0-1 0,-1 0-1,0 0 1,-1 0-1,0-1 1,-1 1-1,0-1 1,0 1 0,-1-1-1,0-13 1,-16 132-354,15-104 349,0 0-1,0 0 0,0 0 0,1 0 0,0 0 0,-1 0 0,1 0 0,1 0 1,-1 0-1,1 0 0,2 5 0,-3-8-3,0 0 0,0 1 1,1-1-1,-1 0 0,1 0 0,-1 0 1,0 0-1,1-1 0,0 1 1,-1 0-1,1-1 0,-1 1 0,1-1 1,0 1-1,-1-1 0,1 0 0,0 0 1,0 1-1,-1-1 0,1 0 0,0-1 1,-1 1-1,1 0 0,0 0 1,-1-1-1,1 1 0,0-1 0,-1 0 1,1 1-1,1-2 0,3-1 8,0 0 0,0-1-1,-1 1 1,0-1 0,0 0-1,0-1 1,0 1 0,0-1-1,-1 0 1,0 0 0,0 0-1,0 0 1,-1-1 0,4-7-1,2-5 13,-2 0 0,1-1 0,5-26 0,-8 17 13,-13 38-109,-13 43 170,19-45-7,0 1 0,1-1 0,0 1 1,0 0-1,1 0 0,0 8 0,0-15-77,1-1-1,-1 0 0,0 0 0,1 1 1,-1-1-1,0 0 0,1 0 0,-1 0 1,1 0-1,0 1 0,-1-1 0,1 0 1,0 0-1,0 0 0,-1-1 1,1 1-1,0 0 0,0 0 0,0 0 1,1 0-1,0 0-10,0-1 1,0 1-1,0-1 1,0 0-1,0 0 1,0 0-1,0 0 1,0 0-1,0 0 1,0 0-1,-1-1 1,1 1-1,0-1 1,0 1-1,0-1 1,0 0-1,2-1 1,0 0-219,0-1 1,0 1 0,0-1-1,-1 1 1,1-1 0,-1-1-1,0 1 1,0 0 0,0-1-1,0 1 1,-1-1 0,5-8-1,7-20-4076,-2 0-3283,-11 28 6146,5-18-9909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7.146"/>
    </inkml:context>
    <inkml:brush xml:id="br0">
      <inkml:brushProperty name="width" value="0.025" units="cm"/>
      <inkml:brushProperty name="height" value="0.025" units="cm"/>
      <inkml:brushProperty name="color" value="#E71224"/>
    </inkml:brush>
  </inkml:definitions>
  <inkml:trace contextRef="#ctx0" brushRef="#br0">6 266 5541,'0'0'4170,"-2"9"447,0 11-2217,0 0 0,2 32 0,6-9-1902,-2-7-486,-1-1 0,-2 1 0,-4 45 0,2-33 2609,33-465-663,-25 363-1871,-5 28-111,-1 9 13,1 0 0,1 1 0,0-1 0,1 1-1,10-25 1,-14 40 7,0 0 0,0-1 0,1 1 0,-1 0 0,1 0 0,-1 0 0,1 0 0,-1 0 0,1-1 0,0 1 0,0 0 0,-1 0 0,1 1 0,0-1 0,0 0 0,0 0 0,0 0 0,0 0 0,0 1 0,0-1 0,0 1 0,1-1 0,-1 1 0,0-1 0,0 1 0,0-1 0,0 1 0,1 0 0,-1 0 0,0 0 0,0 0 0,1 0 0,-1 0 0,0 0 0,1 0 0,-1 0-1,0 0 1,0 1 0,0-1 0,1 1 0,-1-1 0,0 1 0,1 0 0,1 1-7,0 0-1,-1 0 0,1 0 1,-1 1-1,0-1 0,0 1 0,0 0 1,0 0-1,0-1 0,0 1 1,-1 0-1,1 0 0,-1 1 1,1 3-1,1 5 88,-2 1 0,1 0 0,-1-1 0,-1 1-1,-1 0 1,1 0 0,-2-1 0,-5 25 0,6-36-40,1 0 1,-1 0-1,1 0 0,0 0 0,-1 0 0,1 0 0,0 0 1,0 0-1,0 0 0,0 0 0,0 0 0,0 1 1,0-1-1,0 0 0,0 0 0,0 0 0,0 0 0,1 0 1,-1 0-1,0 0 0,1 0 0,-1 0 0,1 0 1,-1 0-1,1 0 0,0 0 0,-1-1 0,1 1 0,0 0 1,0 0-1,-1-1 0,2 2 0,2-1-153,-1 0-1,1 0 1,-1-1-1,1 1 1,-1-1-1,1 0 1,0 0-1,4-1 1,-4 1-64,0 0-1,1 0 1,-1 0 0,0 0-1,0 1 1,1-1 0,-1 1 0,0 0-1,4 2 1,-6-2 188,0-1 0,0 1 0,0 0 0,0 0 0,0 0 0,-1 0 0,1 1 0,0-1 0,-1 0 0,1 1 0,-1-1 0,1 1 0,-1-1 0,0 1 0,1 0 0,-1-1 0,0 1 0,0 0 0,0 0 0,-1 0 0,1 0 0,0 0 0,-1 0 0,1 0 0,-1 0 0,0 0 0,0 0 0,0 0 0,0 0 0,0 0 0,0 0 0,0 1 0,0-1 0,-2 3 0,0-2 56,0 1 0,0 0 0,0-1-1,-1 1 1,1-1 0,-1 0 0,0 0-1,0 0 1,0 0 0,-1 0-1,1-1 1,-1 1 0,1-1 0,-1 0-1,-6 2 1,-42 14-1232,17-12-7436,21-6-6284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8.494"/>
    </inkml:context>
    <inkml:brush xml:id="br0">
      <inkml:brushProperty name="width" value="0.025" units="cm"/>
      <inkml:brushProperty name="height" value="0.025" units="cm"/>
      <inkml:brushProperty name="color" value="#E71224"/>
    </inkml:brush>
  </inkml:definitions>
  <inkml:trace contextRef="#ctx0" brushRef="#br0">110 517 8552,'0'0'7682,"1"-9"-4191,-1-32-1307,0 40-2124,0 0 1,0-1-1,0 1 1,0 0-1,0 0 1,-1 0 0,1-1-1,0 1 1,-1 0-1,1 0 1,-1 0-1,0 0 1,1 0-1,-1 0 1,0 0-1,0 0 1,1 0 0,-1 0-1,0 0 1,0 0-1,0 1 1,0-1-1,0 0 1,0 1-1,0-1 1,0 1-1,0-1 1,-1 1 0,1-1-1,0 1 1,0 0-1,0-1 1,-1 1-1,1 0 1,0 0-1,0 0 1,0 0-1,-1 0 1,1 0 0,-1 1-1,-1-1 42,0 1 0,0 0 0,0 0-1,0 0 1,0 0 0,0 0 0,0 0 0,1 1-1,-1-1 1,0 1 0,1 0 0,-1 0 0,-1 2-1,-1 2-101,1 1 0,0 0-1,0-1 1,1 1 0,0 0-1,1 0 1,-1 1 0,1-1-1,1 1 1,-1-1 0,1 1-1,0-1 1,1 1 0,0 0-1,1 9 1,0-16 3,-1 0 0,0 0-1,1 0 1,-1 0 0,1 0 0,-1 0 0,1 0-1,0 0 1,-1 0 0,1 0 0,0-1 0,0 1-1,0 0 1,-1-1 0,1 1 0,0 0 0,0-1-1,0 1 1,0-1 0,0 1 0,0-1-1,0 0 1,0 0 0,0 1 0,0-1 0,1 0-1,-1 0 1,0 0 0,0 0 0,0 0 0,0 0-1,0 0 1,0 0 0,0-1 0,0 1 0,0 0-1,0-1 1,2 0 0,3 0 31,0-1 1,-1 0-1,1-1 0,0 1 1,10-7-1,-2-2-11,1-1 1,-2 0-1,0-1 0,0 0 0,-1-1 0,14-21 1,-19 25 37,-1 0 0,-1 0 0,0-1 0,0 1 1,-1-1-1,0 0 0,-1 0 0,0-1 0,-1 1 1,0-1-1,0-13 0,-2 25-60,0 0 1,-1 0-1,1 0 0,0 0 1,0 1-1,0-1 1,-1 0-1,1 0 0,0 0 1,0 0-1,0 0 0,-1 0 1,1 0-1,0 0 1,0 0-1,-1 0 0,1 0 1,0 0-1,0 0 1,-1 0-1,1 0 0,0 0 1,0 0-1,0 0 0,-1 0 1,1 0-1,0 0 1,0 0-1,-1 0 0,1 0 1,0-1-1,0 1 1,0 0-1,0 0 0,-1 0 1,1 0-1,0-1 0,0 1 1,0 0-1,0 0 1,0 0-1,-1-1 0,1 1 1,0 0-1,0 0 0,0-1 1,-11 24-83,6-7 90,0 1 1,1 0-1,1 0 0,0 0 1,1 1-1,1-1 0,2 28 1,-1-44 3,0 1 0,0-1 0,0 1 0,1-1 0,-1 1 0,0-1 0,1 1 0,-1-1 0,1 0 0,-1 1 0,1-1 0,0 0 0,0 0 0,-1 1 0,1-1 0,0 0 0,0 0 0,0 0 0,0 0 0,0 0 0,1 0 0,-1 0 0,0 0 1,0-1-1,3 2 0,-1-1 38,0-1 1,-1 0-1,1 1 1,0-1-1,0 0 1,-1-1 0,1 1-1,0 0 1,0-1-1,-1 0 1,1 1 0,4-3-1,3-2 84,0 1 0,-1-2 0,1 1 0,-1-1 0,-1-1 0,10-7-1,-9 5-104,0 0-1,0-1 1,0 0 0,-1 0-1,-1-1 1,0 0-1,0-1 1,-1 1-1,-1-1 1,0 0-1,0-1 1,-1 1-1,-1-1 1,0 0-1,-1 1 1,2-25-1,-8 29-92,-5 16-36,-6 15 5,9-7 117,1 1 0,1 0 0,0 0 0,1 1-1,1-1 1,0 27 0,2-43-14,0 0-1,0 0 0,0 0 0,0 0 1,0 0-1,1 0 0,-1 0 1,0 0-1,0 0 0,1 0 1,-1 0-1,1 0 0,-1 0 1,1 0-1,-1-1 0,1 1 1,0 0-1,-1 0 0,1 0 1,0-1-1,0 1 0,-1 0 1,1-1-1,0 1 0,0-1 1,0 1-1,0-1 0,0 1 0,0-1 1,0 1-1,0-1 0,0 0 1,0 0-1,0 0 0,0 1 1,0-1-1,0 0 0,0 0 1,0-1-1,0 1 0,0 0 1,0 0-1,0 0 0,0-1 1,0 1-1,0 0 0,0-1 1,2 0-1,3-1 32,1-1 0,-1 1 0,1-1 0,-1 0 1,0-1-1,6-4 0,2-3-23,-1-1 1,-1 0 0,0-1-1,-1 0 1,0 0 0,-1-1-1,-1-1 1,0 0 0,-1 0-1,0-1 1,-2 0 0,10-31-1,-22 68-65,1 1 0,1 0 0,1 1 0,0-1 0,2 24 0,1-45 48,0-1 0,1 1-1,-1 0 1,1 0 0,-1-1 0,1 1-1,-1 0 1,1-1 0,-1 1 0,1 0-1,-1-1 1,1 1 0,0-1 0,-1 1-1,1-1 1,0 0 0,-1 1-1,1-1 1,0 1 0,0-1 0,0 0-1,-1 0 1,1 0 0,0 1 0,0-1-1,0 0 1,-1 0 0,1 0 0,0 0-1,0 0 1,0 0 0,0-1 0,-1 1-1,1 0 1,0 0 0,0 0 0,0-1-1,-1 1 1,2-1 0,34-13 47,-21 3-154,-1-1 0,0 0 0,-1 0-1,-1-1 1,0-1 0,-1 0 0,0-1-1,-1 0 1,-1 0 0,8-18 0,-8 14-11,0-1 0,-2 0 0,0 0 0,-1-1 0,-2 1-1,0-1 1,-1-1 0,1-23 0,-4 45 115,0 0 0,0 0-1,0 0 1,0 0 0,0 0-1,0-1 1,1 1 0,-1 0-1,0 0 1,0 0 0,0 0-1,0 0 1,0-1 0,0 1-1,0 0 1,0 0-1,0 0 1,0 0 0,0 0-1,0-1 1,0 1 0,0 0-1,0 0 1,0 0 0,0 0-1,-1-1 1,1 1 0,0 0-1,0 0 1,0 0 0,0 0-1,0 0 1,0 0 0,0 0-1,0-1 1,0 1 0,-1 0-1,1 0 1,0 0 0,0 0-1,0 0 1,0 0 0,0 0-1,-1 0 1,1 0-1,0 0 1,0 0 0,0 0-1,0 0 1,0 0 0,-1-1-1,1 1 1,0 0 0,0 0-1,0 1 1,0-1 0,0 0-1,-1 0 1,1 0 0,-8 10-78,-7 19 47,6 1 101,1 0-1,2 1 1,-5 48-1,11-63-39,0-1 1,0 1-1,1 0 0,1-1 1,1 1-1,0-1 1,1 0-1,1 0 0,6 15 1,19 32-1020,-20-46 409,-1 1 0,-2 0-1,1 0 1,-2 0 0,0 1 0,-1 0-1,-1 0 1,4 36 0,-8-52 581,0-1 0,0 1 0,0-1 0,0 1 0,-1 0 0,1-1 0,0 1 0,-1-1 0,1 1 0,-1-1 0,1 1 0,-1-1 0,0 1 0,0-1 0,-1 3 0,1-4 67,1 1-1,-1-1 0,0 1 1,1-1-1,-1 0 0,0 1 0,1-1 1,-1 0-1,0 0 0,0 1 1,1-1-1,-1 0 0,0 0 1,0 0-1,1 0 0,-1 0 0,0 0 1,0 0-1,0 0 0,1 0 1,-1 0-1,-1-1 0,-1 0 166,0 0 1,0-1-1,0 1 0,1-1 1,-1 1-1,1-1 0,-1 0 0,1 0 1,-1-1-1,1 1 0,0 0 1,0-1-1,-3-4 0,-6-13-53,1-1-1,0 1 1,2-2 0,0 1-1,2-1 1,0 0 0,2 0-1,0-1 1,1 1 0,1-28-1,2 48-214,0 0 0,0-1 1,0 1-1,1 0 0,-1 0 0,0 0 0,1-1 0,0 1 0,0 0 0,-1 0 0,1 0 0,0 0 0,1 0 0,-1 1 1,0-1-1,0 0 0,1 0 0,-1 1 0,1-1 0,0 1 0,-1-1 0,1 1 0,0 0 0,0 0 0,3-2 0,3 0-958,0 0-1,1 0 1,0 1-1,-1 0 1,11-1-1,-3 1-1924,14-4-5407</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8.904"/>
    </inkml:context>
    <inkml:brush xml:id="br0">
      <inkml:brushProperty name="width" value="0.025" units="cm"/>
      <inkml:brushProperty name="height" value="0.025" units="cm"/>
      <inkml:brushProperty name="color" value="#E71224"/>
    </inkml:brush>
  </inkml:definitions>
  <inkml:trace contextRef="#ctx0" brushRef="#br0">124 163 3587,'-51'1'16434,"47"-1"-15940,0 1 1,0 0-1,1 1 0,-1-1 1,1 0-1,-1 1 0,1 0 1,-7 4-1,7-3-407,0 0-1,0 0 1,0 1-1,1-1 1,-1 1-1,1-1 1,0 1-1,0 0 1,0 0-1,0 0 1,1 0-1,-1 0 1,1 0 0,0 0-1,1 1 1,-1-1-1,1 0 1,-1 0-1,2 8 1,-1-10-75,0-1 1,0 1 0,0-1-1,0 1 1,0-1 0,1 1-1,-1-1 1,1 1-1,-1-1 1,1 1 0,-1-1-1,1 1 1,0-1 0,0 0-1,0 1 1,-1-1-1,1 0 1,0 0 0,1 0-1,-1 0 1,0 0 0,0 0-1,0 0 1,1 0 0,-1 0-1,0 0 1,1-1-1,-1 1 1,1-1 0,-1 1-1,1-1 1,-1 1 0,1-1-1,-1 0 1,1 0-1,-1 0 1,1 0 0,-1 0-1,1 0 1,0 0 0,2-1-1,2 0 9,0 0-1,0 0 1,0-1 0,0 1-1,0-2 1,0 1 0,-1-1-1,1 1 1,8-8-1,-2 0-27,0-1 0,-1-1-1,0 0 1,-1 0-1,-1-1 1,0-1 0,-1 1-1,0-1 1,-1-1-1,-1 1 1,0-1 0,-1-1-1,0 1 1,-2 0-1,0-1 1,0 0-1,0-24 1,-3 40 10,0-1-1,-1 1 1,1 0 0,0 0-1,0 0 1,0 0-1,0 0 1,-1 0 0,1 0-1,0 0 1,0 0 0,0 0-1,0 0 1,-1 0 0,1-1-1,0 1 1,0 0 0,0 0-1,-1 0 1,1 0-1,0 1 1,0-1 0,0 0-1,0 0 1,-1 0 0,1 0-1,0 0 1,0 0 0,0 0-1,0 0 1,-1 0-1,1 0 1,0 0 0,0 1-1,0-1 1,0 0 0,0 0-1,0 0 1,-1 0 0,1 0-1,0 0 1,0 1-1,0-1 1,0 0 0,0 0-1,0 0 1,0 0 0,0 1-1,0-1 1,0 0 0,0 0-1,0 0 1,0 1 0,0-1-1,0 0 1,0 0-1,-9 13 184,-1 8 108,1 0 0,1 1-1,1-1 1,1 2-1,0-1 1,2 1 0,1-1-1,-1 37 1,4-57-314,0 0-1,1 0 1,-1 0 0,1 0-1,-1 0 1,1 0 0,0 0 0,-1 0-1,1-1 1,0 1 0,0 0-1,0 0 1,1-1 0,-1 1 0,0 0-1,1-1 1,-1 1 0,1-1-1,-1 0 1,1 0 0,0 1 0,-1-1-1,1 0 1,0 0 0,0-1-1,0 1 1,0 0 0,0-1 0,0 1-1,0-1 1,0 1 0,0-1-1,0 0 1,0 0 0,0 0 0,0 0-1,0 0 1,0 0 0,0-1-1,4 0 1,40-15-4801,-11-8-6540,-17 3-1024</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9.232"/>
    </inkml:context>
    <inkml:brush xml:id="br0">
      <inkml:brushProperty name="width" value="0.025" units="cm"/>
      <inkml:brushProperty name="height" value="0.025" units="cm"/>
      <inkml:brushProperty name="color" value="#E71224"/>
    </inkml:brush>
  </inkml:definitions>
  <inkml:trace contextRef="#ctx0" brushRef="#br0">103 42 6118,'0'0'13154,"-10"1"-10565,6 0-2352,-1 0 0,0 0 0,1 1 0,-1-1-1,1 1 1,0 0 0,0 0 0,-1 1 0,1-1 0,1 1 0,-1 0 0,0 0 0,1 0 0,-1 0 0,1 1 0,0-1 0,0 1 0,0 0 0,1 0 0,-1 0 0,1 0 0,0 0 0,0 1 0,1-1 0,-1 1 0,1-1-1,0 1 1,0 0 0,1-1 0,-1 9 0,1-13-234,0 1 0,0 0 0,0-1 1,0 1-1,0 0 0,0-1 0,0 1 0,0 0 0,0-1 0,1 1 0,-1 0 0,0-1 0,0 1 0,1-1 0,-1 1 0,0 0 0,1-1 0,-1 1 1,1-1-1,-1 1 0,1-1 0,-1 1 0,1-1 0,-1 1 0,1-1 0,-1 0 0,1 1 0,-1-1 0,1 0 0,0 1 0,0-1 0,25-3-233,-19 1 50,-1-1 0,0 0 0,0 0 0,0-1 0,9-7 0,-5 2-77,-1-1-1,0-1 0,0 1 1,-1-1-1,-1-1 0,0 0 1,-1 0-1,0 0 0,0 0 1,3-16-1,-27 76 1515,15-42-1214,0-1-1,0 0 1,0 1-1,1 0 1,0-1-1,0 1 1,1 0-1,0 0 1,0 0 0,0 0-1,1 0 1,-1 0-1,1 0 1,1 1-1,-1-1 1,3 8-1,-2-13-187,-1 1-1,1-1 0,0 0 0,0-1 0,0 1 0,0 0 1,0 0-1,0 0 0,0 0 0,0-1 0,0 1 1,0 0-1,0-1 0,0 1 0,0-1 0,1 1 1,-1-1-1,0 0 0,0 0 0,0 1 0,1-1 0,-1 0 1,0 0-1,1 0 0,1 0 0,34-9-5730,-7-8-482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19.579"/>
    </inkml:context>
    <inkml:brush xml:id="br0">
      <inkml:brushProperty name="width" value="0.025" units="cm"/>
      <inkml:brushProperty name="height" value="0.025" units="cm"/>
      <inkml:brushProperty name="color" value="#E71224"/>
    </inkml:brush>
  </inkml:definitions>
  <inkml:trace contextRef="#ctx0" brushRef="#br0">188 0 6374,'0'0'17174,"-8"1"-15920,5-1-1156,-1 0-1,1 1 0,0 0 1,0 0-1,-1 0 0,1 0 1,0 0-1,0 1 1,0-1-1,0 1 0,1 0 1,-1 0-1,0 0 1,1 0-1,-1 0 0,1 1 1,0-1-1,-1 1 0,1 0 1,1-1-1,-1 1 1,0 0-1,1 0 0,-1 0 1,1 0-1,0 1 1,0-1-1,0 0 0,0 0 1,1 1-1,-1-1 0,1 4 1,0-4-111,-1-1 0,1 1 0,0-1 0,0 1 0,0 0 0,1-1 0,-1 1 1,0-1-1,1 1 0,0-1 0,0 0 0,-1 1 0,1-1 0,1 1 0,1 2 0,-1-3-102,1 0 0,-1 0 0,1 0 0,0-1 0,0 1 0,0-1-1,0 1 1,0-1 0,0 0 0,0 0 0,0 0 0,5 0 0,7 1-655,37 9-810,-51-11 1627,0 1 0,1-1 0,-1 0 0,1 1 0,-1-1 0,1 1 0,-1 0 0,0-1 0,1 1 0,-1 0 0,0 0 0,0 0 1,0 0-1,0 0 0,0 0 0,0 0 0,0 0 0,0 0 0,0 1 0,0-1 0,0 0 0,-1 0 0,1 1 0,-1-1 0,2 4 0,-3-4 73,1 0-1,-1 1 1,1-1-1,-1 0 0,0 0 1,0 1-1,0-1 0,1 0 1,-1 0-1,0 0 1,0 0-1,-1 0 0,1 0 1,0 0-1,0-1 0,0 1 1,-1 0-1,1 0 1,0-1-1,0 1 0,-3 0 1,-38 13 405,29-10-255,-13 6-542,-52 16 533,52-21-3626,0-1-3610,5-4-10161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0.267"/>
    </inkml:context>
    <inkml:brush xml:id="br0">
      <inkml:brushProperty name="width" value="0.025" units="cm"/>
      <inkml:brushProperty name="height" value="0.025" units="cm"/>
      <inkml:brushProperty name="color" value="#E71224"/>
    </inkml:brush>
  </inkml:definitions>
  <inkml:trace contextRef="#ctx0" brushRef="#br0">0 0 7783,'0'0'9417,"0"54"-7815,13-29-513,-1 3-192,4 5-449,0 1-320,0 0-96,0-5-128,-3-2-993,-2-6-737,-10-5-63,-1-6-866,0-3-2402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0.615"/>
    </inkml:context>
    <inkml:brush xml:id="br0">
      <inkml:brushProperty name="width" value="0.025" units="cm"/>
      <inkml:brushProperty name="height" value="0.025" units="cm"/>
      <inkml:brushProperty name="color" value="#E71224"/>
    </inkml:brush>
  </inkml:definitions>
  <inkml:trace contextRef="#ctx0" brushRef="#br0">5 271 3812,'-1'-9'8744,"0"3"-8061,0 0-200,0-1 1,0 1-1,1-1 1,0 0-1,0 1 1,1-1-1,0 0 1,0 1-1,0-1 1,1 1-1,0 0 1,0-1-1,1 1 1,0 0-1,4-7 1,3 0-187,2 1 0,-1 0 0,1 1 1,1 0-1,0 1 0,1 1 1,0 0-1,0 0 0,1 2 1,17-8-1,-18 10-267,0 0 1,0 1-1,1 0 1,-1 1-1,1 0 0,0 1 1,-1 1-1,1 1 1,0 0-1,0 1 1,23 4-1,-34-5-30,-1 1 0,1 0 0,0 1 0,-1-1 1,1 1-1,-1 0 0,1-1 0,-1 2 0,0-1 0,0 0 0,0 1 1,0-1-1,0 1 0,0 0 0,-1 0 0,1 0 0,-1 0 0,0 0 0,0 1 1,0-1-1,0 1 0,-1-1 0,0 1 0,1 0 0,-1-1 0,0 1 1,-1 0-1,1 0 0,-1 0 0,0 0 0,0-1 0,0 9 0,-1-5 83,0 1 1,0 0-1,-1-1 0,0 1 0,0-1 0,-1 0 0,0 0 0,0 0 1,0 0-1,-1 0 0,0-1 0,-1 1 0,1-1 0,-1 0 0,-10 9 1,7-9-71,0 1 0,0-2 1,-1 1-1,0-2 0,0 1 1,0-1-1,0 0 0,-1-1 1,1 0-1,-1 0 0,0-1 1,0-1-1,0 1 0,0-2 1,-12 0-1,22 1-61,-1-1 1,1 0-1,0 0 1,0 0-1,-1 0 0,1 0 1,0-1-1,-1 1 0,1 0 1,0 0-1,0 0 0,-1 0 1,1 0-1,0 0 1,0 0-1,-1 0 0,1-1 1,0 1-1,0 0 0,0 0 1,-1 0-1,1 0 1,0-1-1,0 1 0,0 0 1,-1 0-1,1-1 0,0 1 1,0 0-1,0 0 0,0-1 1,0 1-1,0 0 1,0 0-1,0-1 0,0 1 1,0 0-1,-1 0 0,1-1 1,0 1-1,1 0 0,-1-1 1,0 1-1,0 0 1,0 0-1,0-1 0,0 1 1,0 0-1,0 0 0,0-1 1,0 1-1,0 0 1,1 0-1,-1-1 0,0 1 1,12-14-2630,54-24-5904,-42 25 5599,14-7-3226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0.957"/>
    </inkml:context>
    <inkml:brush xml:id="br0">
      <inkml:brushProperty name="width" value="0.025" units="cm"/>
      <inkml:brushProperty name="height" value="0.025" units="cm"/>
      <inkml:brushProperty name="color" value="#E71224"/>
    </inkml:brush>
  </inkml:definitions>
  <inkml:trace contextRef="#ctx0" brushRef="#br0">1 0 3683,'0'0'6599,"4"9"-2489,14 49 66,-15-41-3316,2 0-1,0-1 0,1 0 0,0 0 1,2 0-1,9 16 0,-16-31-831,-1-1-1,0 1 1,1 0-1,-1-1 1,0 1-1,1-1 1,-1 1-1,1-1 1,-1 1-1,1-1 1,-1 1 0,1-1-1,0 1 1,-1-1-1,1 0 1,0 1-1,-1-1 1,1 0-1,0 0 1,-1 1-1,1-1 1,0 0-1,-1 0 1,1 0-1,0 0 1,-1 0-1,1 0 1,1 0-1,7-17 1167,-6-34 113,-3 47-1456,-1-4 178,1-1 1,-1 1-1,0 0 0,-1 0 1,1 0-1,-2 0 0,1 0 1,-1 0-1,0 1 1,-1-1-1,0 1 0,0 0 1,0 0-1,-1 0 0,-8-8 1,13 15-48,0 0 0,0 1 0,0-1-1,0 0 1,0 0 0,0 1 0,-1-1 0,1 0 0,0 0 0,0 1 0,0-1 0,0 0 0,0 0 0,0 0 0,0 1 0,-1-1 0,1 0 0,0 0 0,0 0 0,0 1 0,0-1 0,-1 0-1,1 0 1,0 0 0,0 0 0,-1 1 0,1-1 0,0 0 0,0 0 0,-1 0 0,1 0 0,0 0 0,0 0 0,-1 0 0,1 0 0,0 0 0,0 0 0,-1 0 0,1 0 0,0 0 0,0 0-1,-1 0 1,1 0 0,0 0 0,0 0 0,-1 0 0,1 0 0,0-1 0,0 1 0,0 0 0,-1 0 0,1 0 0,0 0 0,0 0 0,0-1 0,-1 1 0,1 0 0,0-1 0,9 23-1368,-5-19 953,0 0 1,0 1-1,0-2 0,1 1 0,-1 0 0,1-1 0,-1 0 0,1 0 0,0 0 0,0 0 0,0-1 1,9 1-1,-3 0-1491,1-1 0,0-1 0,0 0 1,18-3-1,-5-3-3297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7.915"/>
    </inkml:context>
    <inkml:brush xml:id="br0">
      <inkml:brushProperty name="width" value="0.025" units="cm"/>
      <inkml:brushProperty name="height" value="0.025" units="cm"/>
    </inkml:brush>
  </inkml:definitions>
  <inkml:trace contextRef="#ctx0" brushRef="#br0">0 0 10762,'0'0'13389,"64"46"-12428,-39-23-705,9-1-128,-2 0-64,4-1 0,-2-1-32,0-1-961,-6-3-1441,-4-8-1281,-5-8-4805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1.300"/>
    </inkml:context>
    <inkml:brush xml:id="br0">
      <inkml:brushProperty name="width" value="0.025" units="cm"/>
      <inkml:brushProperty name="height" value="0.025" units="cm"/>
      <inkml:brushProperty name="color" value="#E71224"/>
    </inkml:brush>
  </inkml:definitions>
  <inkml:trace contextRef="#ctx0" brushRef="#br0">57 79 2915,'0'0'17136,"-8"8"-16490,-28 37-83,35-43-516,-1 1-1,1-1 1,-1 0-1,1 0 1,0 1-1,0-1 1,0 1 0,1-1-1,-1 1 1,0-1-1,1 1 1,0-1-1,0 1 1,-1-1 0,1 1-1,1 0 1,-1-1-1,0 1 1,1-1-1,-1 1 1,1-1-1,0 1 1,0-1 0,0 1-1,0-1 1,2 4-1,-1-5-2,-1 0-1,0 0 0,0 0 1,1 0-1,-1 0 0,0-1 1,1 1-1,-1 0 0,1-1 1,-1 1-1,1-1 0,-1 1 1,1-1-1,-1 0 0,1 0 1,-1 0-1,1 1 0,0-2 1,-1 1-1,1 0 0,-1 0 1,1 0-1,-1-1 0,1 1 1,-1-1-1,1 1 1,-1-1-1,1 0 0,-1 1 1,1-1-1,-1 0 0,0 0 1,0 0-1,1 0 0,0-2 1,4-1 75,-1-1 1,0 1-1,0-1 1,0-1-1,-1 1 1,7-11-1,-7 8-8,0 0 0,-1 0-1,0-1 1,-1 1-1,0-1 1,0 0 0,-1 0-1,1-15 1,-2 22-120,0-1-1,1 1 1,-1 0-1,0-1 1,0 1-1,-1 0 1,1 0-1,0-1 1,-1 1-1,0 0 1,1 0-1,-1-1 1,0 1-1,0 0 1,0 0-1,0 0 1,0 0-1,-1 0 1,1 1-1,-1-1 1,1 0-1,-1 1 1,0-1-1,1 0 1,-1 1-1,0 0 1,0 0-1,0-1 1,0 1-1,0 0 1,0 1-1,-1-1 1,1 0-1,0 0 1,0 1 0,0 0-1,-5-1 1,6 1-123,0 0 0,0 1 0,0-1 0,0 0 0,0 0 0,0 1 0,0-1 0,0 1 0,0-1 0,0 1 0,1-1 0,-1 1 0,0 0 1,0-1-1,0 1 0,1 0 0,-1-1 0,0 1 0,1 0 0,-1 0 0,1 0 0,-1 0 0,1 0 0,-1-1 0,1 1 0,0 0 1,0 0-1,-1 0 0,1 0 0,0 0 0,0 0 0,0 0 0,0 0 0,0 0 0,0 0 0,0 0 0,0 0 0,0 0 0,1 2 1,-1-1-203,1 0 0,-1-1 1,0 1-1,1-1 1,-1 1-1,1 0 1,0-1-1,-1 1 1,1-1-1,0 1 0,0-1 1,0 0-1,0 1 1,0-1-1,0 0 1,1 0-1,-1 1 1,0-1-1,0 0 0,1 0 1,-1-1-1,1 1 1,-1 0-1,1 0 1,-1-1-1,1 1 1,2 0-1,14 0-2058,2-1 802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1.752"/>
    </inkml:context>
    <inkml:brush xml:id="br0">
      <inkml:brushProperty name="width" value="0.025" units="cm"/>
      <inkml:brushProperty name="height" value="0.025" units="cm"/>
      <inkml:brushProperty name="color" value="#E71224"/>
    </inkml:brush>
  </inkml:definitions>
  <inkml:trace contextRef="#ctx0" brushRef="#br0">49 127 2691,'0'0'14755,"-8"10"-14013,3-5-629,1 0 0,0 0 0,0 1 0,1 0 0,0-1 0,0 1 0,0 1-1,1-1 1,-1 0 0,2 0 0,-1 1 0,1-1 0,0 1 0,0 0 0,0-1 0,1 1 0,0-1 0,2 12 0,-2-17-73,1 0 1,-1 0-1,0 0 1,1 0-1,0 0 0,-1 1 1,1-1-1,-1 0 1,1 0-1,0-1 0,0 1 1,0 0-1,-1 0 1,1 0-1,0 0 1,0-1-1,0 1 0,0 0 1,0-1-1,1 1 1,-1-1-1,0 1 0,0-1 1,0 0-1,0 1 1,1-1-1,-1 0 1,0 0-1,0 0 0,0 0 1,1 0-1,-1 0 1,0 0-1,0 0 0,0-1 1,1 1-1,-1 0 1,0-1-1,0 1 1,0-1-1,2 0 0,2-1 138,0 0 0,0-1 0,0 1 0,-1-1 0,1 0 0,-1-1 0,0 1 0,4-5 0,4-5-48,-1-1 0,-1-1 0,0 0 0,-1 0 0,-1-1 0,0 0 0,-2 0 0,1-1 0,-2 0 0,0 0 0,-1 0 0,-1-1 0,1-26 0,-20 100-215,14-45 121,1 0 0,-1-1 0,2 1 0,-1 0-1,2-1 1,-1 1 0,2 0 0,2 12 0,-4-21-24,1 1 0,1 0 1,-1 0-1,0 0 0,1-1 0,-1 1 0,1 0 1,0-1-1,0 0 0,0 1 0,0-1 1,0 0-1,1 0 0,-1 0 0,0 0 0,1-1 1,0 1-1,-1-1 0,1 1 0,0-1 0,0 0 1,0 0-1,0 0 0,0 0 0,0-1 1,0 1-1,0-1 0,0 0 0,0 0 0,0 0 1,0 0-1,5-1 0,-3 0 16,0-1 1,0 1-1,0-1 0,0 0 0,0 0 1,0 0-1,0-1 0,0 0 1,-1 0-1,1 0 0,-1 0 1,0-1-1,0 0 0,-1 0 0,8-8 1,-5 4-65,0-1 1,0 0 0,0 0 0,-1 0 0,-1-1-1,0 1 1,4-14 0,-7 17-67,-6 57-441,3-41 742,0 0 1,1 1-1,1-1 1,0 20-1,0-30-177,0 1 0,0 0-1,0-1 1,1 1 0,-1 0-1,0-1 1,0 1 0,0 0-1,1-1 1,-1 1 0,0-1-1,1 1 1,-1 0 0,1-1 0,-1 1-1,0-1 1,1 1 0,-1-1-1,1 1 1,-1-1 0,1 0-1,0 1 1,-1-1 0,1 0-1,-1 1 1,1-1 0,0 0-1,-1 0 1,2 1 0,22-5 500,18-23 35,21-50-447,-22 24-161,-32 66-561,-6-9 460,-1 1 1,1-1 0,0 0 0,0 0-1,0 0 1,0 0 0,0-1-1,1 0 1,7 6 0,12-5-4003,-9-6-2070,4-7-9455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2.913"/>
    </inkml:context>
    <inkml:brush xml:id="br0">
      <inkml:brushProperty name="width" value="0.025" units="cm"/>
      <inkml:brushProperty name="height" value="0.025" units="cm"/>
      <inkml:brushProperty name="color" value="#E71224"/>
    </inkml:brush>
  </inkml:definitions>
  <inkml:trace contextRef="#ctx0" brushRef="#br0">0 134 11851,'0'0'9673,"1"13"-8925,1 24-269,2 0 1,2 0-1,1 0 0,23 69 1,-29-104-474,0 0 0,-1 0 0,1 0 0,0-1 0,0 1 0,0 0 0,0-1 0,0 1 0,1 0 0,-1-1 0,0 0 0,1 1 0,-1-1 0,1 0 0,0 0 0,-1 1 0,1-1 0,0 0 0,0-1 0,-1 1 0,4 1 0,-4-2 23,1 0 1,0-1 0,0 1 0,0 0-1,-1-1 1,1 1 0,0-1 0,-1 1-1,1-1 1,0 0 0,-1 0-1,1 0 1,-1 0 0,1 0 0,-1 0-1,0 0 1,1 0 0,1-3-1,4-4 52,0-1-1,-1 0 1,0 0-1,-1 0 1,0-1-1,5-11 1,12-54-766,-16 24-2864,-12 97-3921,-1 4 6041,6-33 1128,1-9 253,-1 1 0,1 0 0,0 0 0,1-1-1,2 12 1,-3-18 45,1-1 0,-1 0 0,0 1 0,1-1 0,0 0 0,-1 0 0,1 1 0,0-1 0,-1 0 0,1 0 0,0 0 0,0 0 0,0 0 0,0 0 0,0 0 0,0 0 0,0 0 0,1 0 0,-1-1 0,0 1 0,0 0 0,1-1 0,-1 1 0,0-1 0,1 0 0,-1 1 0,0-1 0,1 0 0,-1 0 0,0 0 0,1 0 0,-1 0 0,1 0 0,-1 0 0,0 0 0,1 0 0,-1-1 0,1 1 0,1-1 0,1-1-70,1 0 1,-1 0-1,0-1 1,0 1-1,1-1 0,-1 0 1,-1 0-1,1 0 0,0-1 1,-1 1-1,0-1 0,0 0 1,4-5-1,32-57-1729,-27 41 1806,15-43-1,-18 38 2009,-1 0 1,-1-1-1,-1 0 0,2-57 1,-9 151-1449,2 78 709,0-123-971,2-1-1,0 1 1,0-1-1,2 1 0,11 29 1,-15-44-282,0-1-1,1 1 1,-1 0 0,1-1 0,-1 0 0,1 1 0,0-1-1,0 0 1,0 1 0,0-1 0,0 0 0,0-1 0,1 1-1,-1 0 1,1-1 0,-1 1 0,1-1 0,0 0 0,-1 0 0,1 0-1,0 0 1,3 1 0,-4-2-6,0-1 0,0 1-1,0 0 1,0-1 0,-1 1 0,1-1 0,0 0 0,0 0-1,-1 1 1,1-1 0,0 0 0,-1 0 0,1-1-1,-1 1 1,1 0 0,-1 0 0,0-1 0,0 1-1,1-1 1,-1 1 0,0-1 0,0 1 0,0-1-1,-1 0 1,1 0 0,0 1 0,-1-1 0,1 0-1,-1 0 1,1 0 0,-1 0 0,0 1 0,0-1-1,0-4 1,1-5-12,0 0 0,-1-1-1,0 1 1,-1 0 0,0-1-1,0 1 1,-6-19 0,6 27-14,0 0 0,0 0-1,0 0 1,0 0 0,-1 0 0,1 0 0,-1 1 0,1-1 0,-1 0 0,0 1 0,0-1 0,-1 1-1,1 0 1,0 0 0,-1 0 0,1 0 0,-1 0 0,1 0 0,-1 0 0,0 1 0,0 0 0,0-1 0,0 1-1,0 0 1,0 1 0,0-1 0,0 0 0,-1 1 0,1 0 0,0 0 0,-6 0 0,7 1 5,0 0-1,0 0 1,0 0 0,0 0 0,0 0 0,0 0 0,0 1 0,1-1 0,-1 1 0,1-1 0,-1 1-1,1-1 1,-1 1 0,1 0 0,0 0 0,0 0 0,0 0 0,0 0 0,0 0 0,0 0 0,1 0-1,-1 0 1,1 0 0,-1 1 0,1-1 0,0 0 0,0 0 0,0 0 0,0 1 0,1 2 0,-2-3 21,1 1 0,0-1 0,0 1 0,1-1 1,-1 1-1,0-1 0,1 1 0,-1-1 0,1 1 1,0-1-1,0 0 0,0 1 0,0-1 1,0 0-1,1 0 0,-1 0 0,1 0 0,-1 0 1,1 0-1,0 0 0,-1 0 0,1 0 0,0-1 1,0 1-1,0-1 0,1 0 0,-1 0 1,3 2-1,1-3 10,0 1 0,0-1 1,0 0-1,0-1 0,1 0 0,-1 0 1,0 0-1,-1 0 0,1-1 1,0 0-1,0 0 0,-1-1 0,1 0 1,-1 0-1,0 0 0,0 0 1,0-1-1,0 0 0,-1 0 0,1 0 1,-1-1-1,0 1 0,4-7 0,7-9 13,-1 0-1,0-1 0,-2-1 0,12-27 0,-24 49-40,0-1 0,0 1-1,0 0 1,0 0-1,0 0 1,0 0 0,0 0-1,0-1 1,0 1 0,0 0-1,0 0 1,0 0 0,0 0-1,0-1 1,0 1 0,0 0-1,0 0 1,0 0 0,1 0-1,-1 0 1,0 0 0,0-1-1,0 1 1,0 0 0,0 0-1,0 0 1,0 0 0,1 0-1,-1 0 1,0 0 0,0 0-1,0 0 1,0 0 0,0-1-1,0 1 1,1 0 0,-1 0-1,0 0 1,0 0 0,0 0-1,0 0 1,0 0 0,1 0-1,-1 0 1,0 0 0,0 0-1,0 0 1,0 0 0,1 0-1,-1 1 1,0-1 0,0 0-1,0 0 1,0 0 0,0 0-1,0 0 1,1 0 0,-1 0-1,0 0 1,0 0 0,0 0-1,0 1 1,0-1 0,5 16-5,0 34 384,-4-39-245,0 0 77,1 0 1,0-1-1,0 1 0,2 0 1,-1-1-1,1 1 0,9 17 0,-11-26-174,-1 1 0,1 0 0,0-1 0,0 0 0,0 1 0,0-1 0,0 0-1,0 0 1,0 0 0,1 0 0,-1-1 0,1 1 0,-1 0 0,1-1-1,0 0 1,0 0 0,-1 0 0,1 0 0,0 0 0,0 0 0,0-1 0,0 1-1,0-1 1,0 0 0,0 0 0,0 0 0,0 0 0,0-1 0,0 1 0,0-1-1,0 0 1,0 0 0,3-1 0,-3 1-169,-1-1 0,1 1 0,-1-1 0,0 1 0,0-1 0,1 0 0,-1 0 0,0 0 0,0 0 0,-1 0-1,1 0 1,0 0 0,-1-1 0,1 1 0,1-4 0,-1 0-1022,0 0-1,0 0 0,0 0 1,-1 0-1,2-12 0,-2-10-5423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3.258"/>
    </inkml:context>
    <inkml:brush xml:id="br0">
      <inkml:brushProperty name="width" value="0.025" units="cm"/>
      <inkml:brushProperty name="height" value="0.025" units="cm"/>
      <inkml:brushProperty name="color" value="#E71224"/>
    </inkml:brush>
  </inkml:definitions>
  <inkml:trace contextRef="#ctx0" brushRef="#br0">1 1 5189,'0'0'12043,"0"45"-11915,16-32-416,2-1-1634,0-5-2818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3.650"/>
    </inkml:context>
    <inkml:brush xml:id="br0">
      <inkml:brushProperty name="width" value="0.025" units="cm"/>
      <inkml:brushProperty name="height" value="0.025" units="cm"/>
      <inkml:brushProperty name="color" value="#E71224"/>
    </inkml:brush>
  </inkml:definitions>
  <inkml:trace contextRef="#ctx0" brushRef="#br0">6 86 6022,'0'0'3902,"0"11"16,-6 98 3732,9-111-7554,1 0 1,-1 0-1,0 0 0,0 0 0,0-1 0,-1 0 0,5-5 0,-6 8-96,6-10-63,1 1-1,1 0 1,0 0 0,15-11-1,-23 19 55,1 0 1,-1 0-1,1 0 0,-1 0 0,1 0 1,0 0-1,-1 0 0,1 1 0,0-1 1,0 1-1,-1-1 0,1 1 0,0-1 1,0 1-1,0 0 0,0 0 0,-1 0 1,1 0-1,0 0 0,0 1 0,0-1 0,0 0 1,-1 1-1,1 0 0,0-1 0,-1 1 1,1 0-1,0 0 0,-1 0 0,1 0 1,-1 0-1,1 0 0,-1 0 0,1 0 1,-1 1-1,0-1 0,0 1 0,0-1 1,2 3-1,16 12-1694,-17-16 1375,-1 1 0,0-1 0,0 0-1,0 1 1,1-1 0,-1 0 0,0 0 0,0 0 0,1 0 0,-1 0 0,0 0 0,0 0 0,0 0 0,1 0 0,-1-1 0,0 1 0,0-1 0,0 1 0,2-1 0,9-10-3745</inkml:trace>
  <inkml:trace contextRef="#ctx0" brushRef="#br0" timeOffset="1">307 0 3331,'0'0'16768,"-7"6"-16229,-24 18-283,31-24-238,-1 1 0,0 0 0,0-1 0,0 1-1,0 0 1,1-1 0,-1 1 0,0 0-1,1 0 1,-1 0 0,0 0 0,1 0-1,-1 0 1,1 0 0,0 0 0,-1 0 0,1 0-1,-1 1 1,2-1-29,-1 0-1,0-1 1,0 1-1,1-1 1,-1 0-1,0 1 1,0-1-1,1 1 1,-1-1-1,1 1 1,-1-1-1,0 0 1,1 1-1,-1-1 1,1 0-1,-1 1 1,1-1-1,-1 0 1,1 0-1,-1 1 1,1-1 0,-1 0-1,1 0 1,0 0-1,39 4-1092,-35-4 967,-1 0-91,10 0-313,0 2 0,0-1-1,23 7 1,-35-8 597,0 1-1,0-1 1,0 1-1,0 0 1,0 0-1,-1 0 1,1 0 0,0 0-1,-1 0 1,1 0-1,-1 1 1,1-1-1,-1 0 1,3 4-1,-4-4 85,1 1 0,-1-1 0,0 0 1,1 1-1,-1-1 0,0 0 0,0 1 0,0-1 0,0 0 0,0 1 0,0-1 0,-1 0 0,1 1 0,0-1 0,-1 0 0,1 1 0,-1-1 0,1 0 1,-1 0-1,0 0 0,0 1 0,1-1 0,-1 0 0,0 0 0,-1 1 0,-2 3 4,0-1 0,-1 0 0,1 0 0,-1 0 0,0 0 0,0-1 1,0 1-1,0-1 0,0 0 0,-10 3 0,9-4-912,0 0 0,0-1 0,0 1 0,0-1 0,-1-1 1,-6 1-1,-5-1-7907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4.371"/>
    </inkml:context>
    <inkml:brush xml:id="br0">
      <inkml:brushProperty name="width" value="0.025" units="cm"/>
      <inkml:brushProperty name="height" value="0.025" units="cm"/>
      <inkml:brushProperty name="color" value="#E71224"/>
    </inkml:brush>
  </inkml:definitions>
  <inkml:trace contextRef="#ctx0" brushRef="#br0">0 31 7527,'0'0'10976,"4"11"-9086,40 151 1730,-33-112-3313,-2 0-1,-2 0 1,1 64 0,-8-127 183,5-165-514,-3 146-228,1 0-1,2 0 1,2 0 0,14-45-1,-19 72 244,-1 1 0,1 0 0,0 0 0,0 0 0,1 0 0,-1 1 0,1-1 0,0 1 0,0-1 0,0 1 0,1 0 0,-1 0 0,1 0 0,-1 1 0,1-1 0,0 1 0,0 0 0,0 0-1,0 0 1,0 0 0,1 1 0,-1 0 0,0 0 0,1 0 0,-1 0 0,1 1 0,-1 0 0,1 0 0,-1 0 0,1 0 0,-1 1 0,1 0 0,-1 0 0,1 0 0,-1 0 0,0 1 0,0-1-1,0 1 1,0 0 0,0 0 0,0 1 0,0-1 0,0 1 0,-1 0 0,6 5 0,-7-5 46,1-1 1,-1 0-1,0 1 1,0-1-1,0 1 0,0 0 1,0-1-1,0 1 0,-1 0 1,1 0-1,-1 0 1,0 0-1,0 1 0,0-1 1,0 0-1,-1 0 1,0 1-1,1-1 0,-1 0 1,0 1-1,0-1 0,-1 0 1,1 1-1,-1-1 1,1 0-1,-1 0 0,0 0 1,0 1-1,-1-1 0,1 0 1,-1 0-1,1-1 1,-1 1-1,0 0 0,0 0 1,0-1-1,-1 1 0,1-1 1,0 0-1,-5 3 1,0 1-6,1-1 0,-1 0 0,0-1 0,-1 0 0,1 0 0,-1-1 0,0 0 0,1 0 0,-1 0 0,-1-1 0,1-1 0,0 1 0,0-1 0,-1 0 0,-10-1 0,18 0-280,0 0 1,0-1-1,-1 1 0,1 0 1,0 0-1,-1-1 1,1 1-1,0 0 0,0-1 1,0 0-1,0 1 1,-1-1-1,1 1 0,0-1 1,0 0-1,0 0 1,0 0-1,0 0 1,1 0-1,-1 0 0,0 0 1,0 0-1,1 0 1,-1 0-1,0 0 0,1 0 1,-1 0-1,1-1 1,0 1-1,-1 0 1,1 0-1,0-1 0,0 1 1,-1 0-1,1 0 1,1-3-1,-1-14-6222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4.752"/>
    </inkml:context>
    <inkml:brush xml:id="br0">
      <inkml:brushProperty name="width" value="0.025" units="cm"/>
      <inkml:brushProperty name="height" value="0.025" units="cm"/>
      <inkml:brushProperty name="color" value="#E71224"/>
    </inkml:brush>
  </inkml:definitions>
  <inkml:trace contextRef="#ctx0" brushRef="#br0">56 167 6726,'0'0'13731,"-8"6"-12931,7-6-799,-2 2 46,0 0 1,-1 1-1,1-1 0,0 0 1,0 1-1,1 0 0,-1 0 1,0 0-1,1 0 0,0 0 1,0 0-1,0 1 0,0-1 1,0 1-1,1 0 0,-1-1 1,1 1-1,0 0 0,0 0 1,1 0-1,-1-1 0,0 8 0,1-7-3,1 0 0,-1 0 0,0 0 0,1 0 0,0 0 0,0 0-1,0-1 1,0 1 0,1 0 0,-1-1 0,4 5 0,-5-7-26,1 0 1,0 0 0,0 0 0,0 0 0,0 0-1,0 0 1,0-1 0,0 1 0,1 0 0,-1-1 0,0 1-1,0-1 1,0 1 0,1-1 0,-1 1 0,0-1-1,1 0 1,-1 0 0,0 0 0,1 0 0,-1 0 0,0 0-1,1 0 1,-1 0 0,0 0 0,0-1 0,1 1-1,-1 0 1,0-1 0,0 1 0,1-1 0,-1 0-1,0 1 1,0-1 0,0 0 0,0 0 0,0 1 0,1-3-1,4-1 62,-1-1-1,-1 0 1,1-1-1,-1 1 0,1-1 1,-1 0-1,-1 0 1,0 0-1,1 0 0,-2-1 1,4-9-1,-2 4-45,0 0-1,-1-1 0,-1 1 1,1-1-1,-1-16 0,-2 28-31,1 0 0,-1 0-1,0 0 1,0 0-1,0 0 1,0 0-1,0 0 1,0 0 0,0 0-1,0 0 1,0 0-1,0 0 1,0 0-1,-1 0 1,1 1 0,0-1-1,-1 0 1,1 0-1,0 0 1,-1 0-1,0 1 1,1-1-1,-1 0 1,1 0 0,-1 1-1,0-1 1,1 0-1,-1 1 1,0-1-1,0 1 1,1-1 0,-1 1-1,0-1 1,0 1-1,0-1 1,-1 1-1,1 0-7,0 1-1,0 0 1,0-1-1,0 1 0,0 0 1,0 0-1,0 0 0,0 0 1,0 0-1,1 0 0,-1 0 1,0 0-1,1 0 0,-1 0 1,0 0-1,1 0 0,0 0 1,-1 1-1,1-1 1,0 0-1,-1 0 0,1 0 1,0 1-1,0-1 0,0 0 1,0 0-1,1 3 0,-1-3-23,-1 1 0,1-1-1,0 0 1,0 1-1,0-1 1,1 0 0,-1 1-1,0-1 1,0 0-1,1 0 1,-1 1 0,1-1-1,-1 0 1,1 0 0,0 0-1,-1 0 1,1 1-1,0-1 1,0 0 0,-1 0-1,1 0 1,0-1-1,0 1 1,0 0 0,0 0-1,1 0 1,-1-1 0,0 1-1,0-1 1,0 1-1,1-1 1,-1 1 0,0-1-1,0 1 1,1-1-1,-1 0 1,0 0 0,1 0-1,-1 0 1,0 0 0,1 0-1,-1 0 1,0 0-1,0-1 1,1 1 0,-1 0-1,1-1 1,3-1-255,0 1 1,0-1-1,-1 0 0,1 0 1,-1 0-1,1 0 0,-1-1 1,0 0-1,0 0 1,0 0-1,5-6 0,1-4-1546,-1-1-1,-1-1 1,0 1-1,8-22 1,-14 31 1198,17-34-4626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5.363"/>
    </inkml:context>
    <inkml:brush xml:id="br0">
      <inkml:brushProperty name="width" value="0.025" units="cm"/>
      <inkml:brushProperty name="height" value="0.025" units="cm"/>
      <inkml:brushProperty name="color" value="#E71224"/>
    </inkml:brush>
  </inkml:definitions>
  <inkml:trace contextRef="#ctx0" brushRef="#br0">15 0 256,'0'0'14825,"-2"13"-12348,-4 28-1326,2-1-1,2 1 1,3 57 0,1-79-871,0 1-1,1 0 1,1-1-1,0 0 1,2 0 0,0 0-1,1 0 1,1-1-1,18 30 1,-26-47-273,1 0 1,-1 0-1,1 0 0,-1-1 1,1 1-1,0 0 1,-1 0-1,1 0 0,0 0 1,-1-1-1,1 1 0,0 0 1,0-1-1,0 1 1,0-1-1,0 1 0,-1-1 1,1 1-1,0-1 0,0 1 1,0-1-1,2 0 0,-3 0 5,1-1-1,0 1 1,-1-1-1,1 1 1,-1-1-1,1 0 1,-1 1-1,0-1 1,1 0-1,-1 1 1,0-1-1,1 0 1,-1 0-1,0 1 1,0-1-1,0 0 1,1 0-1,-1 0 1,0 1-1,0-1 1,-1-1-1,-3-50 202,-22-8-142,24 55-76,-1 1-1,1-1 1,-1 1-1,0 0 1,-1-1-1,1 1 1,-1 1-1,0-1 1,0 0-1,-5-3 1,13 17-339,13 5 330,-7-11-36,1-1 0,0 0 1,0 0-1,1-2 0,-1 1 0,0-1 0,1-1 0,-1 0 0,0 0 0,1-1 1,18-4-1,-24 4 25,0 0 1,0-1-1,0 0 1,0 1-1,-1-2 1,1 1 0,-1-1-1,0 1 1,1-2-1,-1 1 1,0 0-1,-1-1 1,1 0-1,-1 0 1,0-1 0,0 1-1,0-1 1,0 0-1,-1 0 1,0 0-1,0 0 1,0 0 0,3-10-1,-6 14 31,0 1 0,1-1 0,-1 0 0,0 0 0,1 0-1,-1 0 1,0 0 0,0 1 0,0-1 0,0 0 0,0 0 0,0 0 0,0 0-1,0 0 1,0 0 0,0 1 0,-1-1 0,1 0 0,0 0 0,-1 0 0,1 0 0,-1-1-1,-14 6 382,-17 28 362,28-25-556,1 1 0,-1 0 1,1-1-1,1 1 1,-1 0-1,1 0 1,1 1-1,0-1 0,0 0 1,0 1-1,1-1 1,2 15-1,-2-22-177,1 0 0,0 0 0,-1 0 0,1 0 0,0 0 0,0 0 0,-1 0 0,1 0 0,0 0 0,0-1 0,0 1 0,0 0 0,0-1 0,0 1 0,0-1 0,0 1 0,1-1 0,-1 1 0,0-1 0,0 0 0,0 0 0,0 0 0,0 1 0,1-1 0,-1 0 0,0 0 0,0 0 0,0-1 0,1 1 0,-1 0 0,0 0 0,0-1 0,0 1 0,0-1 0,0 1 0,0-1 0,0 1 0,2-2 0,41-21 171,-4-13-302,-33 27-87,1 1 0,0 1 0,0 0 1,1 0-1,0 1 0,0 0 1,20-10-1,-28 16 197,-1 0 0,1 0 0,0 1 0,-1-1 0,1 0 0,0 0 0,-1 0 0,1 1 0,0-1 0,-1 0 0,1 1 0,-1-1 0,1 1 0,-1-1 0,1 0 0,-1 1 0,1-1 0,-1 1 0,1 0 0,-1-1 0,0 1 0,1-1 0,-1 1 0,0-1 0,1 1 0,-1 0 0,0-1 0,0 1 0,0 0 0,1-1 0,-1 1 0,0 0 0,0-1 0,0 1 0,0 0 0,0 0 0,3 37 148,-2-28-58,0-4 5,0 0 1,0 0-1,0 0 1,1-1-1,0 1 1,0 0-1,0-1 1,1 1-1,5 8 1,-7-13-114,-1 0 0,1 0 1,0 0-1,0 0 0,0 0 0,0 0 1,0-1-1,0 1 0,0 0 0,1-1 1,-1 1-1,0-1 0,0 1 0,0-1 1,1 1-1,-1-1 0,0 0 0,1 0 1,1 1-1,-1-2-199,0 1 1,1-1 0,-1 1-1,0-1 1,0 0 0,0 0 0,0 0-1,0 0 1,0 0 0,0 0-1,0 0 1,0-1 0,-1 1-1,1-1 1,1-2 0,13-13-4637,-2-3-2920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5.768"/>
    </inkml:context>
    <inkml:brush xml:id="br0">
      <inkml:brushProperty name="width" value="0.025" units="cm"/>
      <inkml:brushProperty name="height" value="0.025" units="cm"/>
      <inkml:brushProperty name="color" value="#E71224"/>
    </inkml:brush>
  </inkml:definitions>
  <inkml:trace contextRef="#ctx0" brushRef="#br0">0 25 6342,'0'0'12748,"10"-4"-11440,31-13-705,-40 16-590,0 1-1,0 0 1,0-1-1,0 1 1,0 0-1,0-1 1,0 1-1,0 0 1,0 0-1,0 0 1,0 0-1,0 0 1,0 0-1,1 0 1,-1 0-1,0 1 1,0-1-1,0 0 1,0 1-1,0-1 1,-1 0-1,1 1 1,0-1-1,0 1 1,0 0-1,0-1 1,0 1 0,-1 0-1,1-1 1,0 1-1,0 0 1,-1 0-1,1 0 1,-1-1-1,1 1 1,-1 0-1,1 0 1,-1 0-1,1 0 1,-1 0-1,0 0 1,1 2-1,2 45 392,-4-41-166,1 1 124,-1 0 0,-1-1 0,0 1 0,0 0 1,0-1-1,-1 0 0,0 0 0,-1 1 0,1-2 0,-1 1 0,-10 12 0,-12 23 1598,26-42-1948,0 0 1,0 0 0,0 0 0,0 1 0,0-1-1,0 0 1,0 0 0,0 0 0,0 0 0,-1 0-1,1 1 1,0-1 0,0 0 0,0 0 0,0 0-1,0 0 1,0 1 0,0-1 0,0 0 0,0 0-1,0 0 1,0 0 0,0 0 0,1 1 0,-1-1-1,0 0 1,0 0 0,0 0 0,0 0 0,0 1-1,0-1 1,0 0 0,0 0 0,0 0-1,0 0 1,1 0 0,-1 0 0,0 0 0,0 1-1,0-1 1,0 0 0,0 0 0,0 0 0,1 0-1,-1 0 1,0 0 0,0 0 0,0 0 0,0 0-1,1 0 1,-1 0 0,0 0 0,0 0 0,15-2 170,13-7-187,3-4-221,35-17-774,-27 4-2576,-27 7-605,-12 5-2040,-3 4-1435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6.096"/>
    </inkml:context>
    <inkml:brush xml:id="br0">
      <inkml:brushProperty name="width" value="0.025" units="cm"/>
      <inkml:brushProperty name="height" value="0.025" units="cm"/>
      <inkml:brushProperty name="color" value="#E71224"/>
    </inkml:brush>
  </inkml:definitions>
  <inkml:trace contextRef="#ctx0" brushRef="#br0">1 129 3267,'0'0'22742,"69"20"-22646,-35-24-192,-2-3-1474,-5 0-1345,-2-3-2402,-2-4-4644</inkml:trace>
  <inkml:trace contextRef="#ctx0" brushRef="#br0" timeOffset="1">304 0 6470,'0'0'15247,"-14"65"-13614,3-35-288,2 4-256,4-3-768,5-2-225,0-4-32,0-9-256,5-7-1186,4-8-575,0-1-610,-7-9-768,3-13-2499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9.405"/>
    </inkml:context>
    <inkml:brush xml:id="br0">
      <inkml:brushProperty name="width" value="0.025" units="cm"/>
      <inkml:brushProperty name="height" value="0.025" units="cm"/>
    </inkml:brush>
  </inkml:definitions>
  <inkml:trace contextRef="#ctx0" brushRef="#br0">1 136 3876,'0'0'4511,"10"-6"-4202,14-8 263,43-34-1,-58 40 976,0 0 0,-1 0 0,1-1 0,11-17 0,-16 17 1829,-9 11-1154,-12 12-1526,3 3-697,1 0 0,0 0 1,1 1-1,1 1 0,1 0 0,0 1 1,2 0-1,0 0 0,1 0 0,1 1 1,1 0-1,1 1 0,-2 31 0,6-47-83,0-1-1,0 0 0,0 0 1,1 0-1,0 0 0,0 0 1,0 0-1,1 0 0,-1-1 1,1 1-1,0 0 0,1-1 1,-1 1-1,1-1 0,0 0 1,0 0-1,0 0 0,0 0 1,8 6-1,-6-7-450,-1 0 1,1 0-1,0 0 0,0-1 1,0 1-1,0-1 0,0-1 1,0 1-1,1-1 1,-1 0-1,10 1 0,23-1-5572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6.426"/>
    </inkml:context>
    <inkml:brush xml:id="br0">
      <inkml:brushProperty name="width" value="0.025" units="cm"/>
      <inkml:brushProperty name="height" value="0.025" units="cm"/>
      <inkml:brushProperty name="color" value="#E71224"/>
    </inkml:brush>
  </inkml:definitions>
  <inkml:trace contextRef="#ctx0" brushRef="#br0">1 1 3491,'0'0'17361,"0"56"-17393,12-46-1538,1-3-2882,3 0-3844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6.820"/>
    </inkml:context>
    <inkml:brush xml:id="br0">
      <inkml:brushProperty name="width" value="0.025" units="cm"/>
      <inkml:brushProperty name="height" value="0.025" units="cm"/>
      <inkml:brushProperty name="color" value="#E71224"/>
    </inkml:brush>
  </inkml:definitions>
  <inkml:trace contextRef="#ctx0" brushRef="#br0">67 270 3972,'0'0'13789,"-7"9"-12535,-2 3-617,0 0 0,2 0 1,-11 21-1,15-27-341,0 0 0,1 1 0,0 0 0,0 0 0,0-1 0,1 1 0,0 0 1,1 0-1,-1 0 0,1 0 0,1 11 0,0-17-284,-1-1 0,0 1-1,1 0 1,-1-1 0,0 1 0,1-1 0,-1 1-1,0-1 1,1 1 0,-1-1 0,1 1-1,-1-1 1,1 0 0,-1 1 0,1-1 0,-1 1-1,1-1 1,0 0 0,-1 0 0,1 1-1,-1-1 1,1 0 0,0 0 0,-1 0-1,1 0 1,0 0 0,-1 1 0,1-1 0,0-1-1,-1 1 1,1 0 0,0 0 0,-1 0-1,1 0 1,-1 0 0,1 0 0,0-1 0,-1 1-1,1 0 1,-1-1 0,1 1 0,-1 0-1,1-1 1,0 1 0,0-1 0,26-18 135,-14 5-360,-1-1 1,-1 0-1,0-1 1,-1 0-1,-1 0 1,-1-1-1,0 0 1,-1-1 0,8-30-1,-15 47 138,0 4-106,-4 42 233,3-34 113,-1 1 0,1-1 0,1 1-1,0-1 1,1 0 0,2 15 0,-2-25-141,-1 1 0,1 0 0,-1-1 0,1 1 0,0-1 0,0 1 0,-1-1 0,1 0 0,0 1 0,0-1 0,0 0 0,1 0 0,-1 1 0,0-1 0,0 0 0,1 0 0,-1 0 0,0-1 0,1 1 0,-1 0 0,1 0 0,-1-1 0,1 1 0,-1-1 0,1 1 0,0-1-1,-1 0 1,1 0 0,-1 0 0,1 1 0,0-2 0,-1 1 0,1 0 0,0 0 0,-1 0 0,1-1 0,-1 1 0,1-1 0,0 1 0,2-2 0,3-1 1,0 0-1,-1 0 1,1-1 0,0 0-1,-1 0 1,0 0-1,8-9 1,4-5-161,-1-2-1,0 0 0,-2-1 1,-1 0-1,19-36 1,-27 44 178,0-1 0,0 0 0,-2 0 0,1 0 0,-2 0 0,0-1 0,-1 1-1,0-1 1,-1 1 0,-2-31 0,1 45-32,1-1 0,-1 0-1,0 0 1,0 1 0,-1-1 0,1 0-1,0 0 1,0 1 0,0-1-1,0 0 1,-1 1 0,1-1-1,0 0 1,0 1 0,-1-1 0,1 0-1,-1 1 1,1-1 0,-1 1-1,1-1 1,-1 1 0,1-1-1,-1 1 1,1-1 0,-1 1-1,1-1 1,-1 1 0,0 0 0,1-1-1,-1 1 1,0 0 0,1-1-1,-1 1 1,0 0 0,0 0-1,1 0 1,-1 0 0,0 0 0,0 0-1,1 0 1,-1 0 0,0 0-1,1 0 1,-1 0 0,0 0-1,0 1 1,1-1 0,-1 0-1,0 0 1,0 1 0,-2 1 65,-1 0 1,1 0 0,0 0-1,0 0 1,0 0-1,1 1 1,-1-1-1,-4 7 1,-8 12 366,1 1 1,1 0-1,-11 28 0,20-42-248,0 1-1,1 1 0,0-1 1,1 0-1,0 1 0,0-1 1,1 1-1,0-1 0,1 1 0,0 0 1,2 16-1,0-23-183,-1-1 0,1 1-1,-1-1 1,1 1 0,0-1 0,0 0-1,0 0 1,0 0 0,0 0 0,1 0 0,-1 0-1,1 0 1,-1-1 0,1 1 0,0-1-1,-1 0 1,1 0 0,0 0 0,0 0-1,0-1 1,-1 1 0,1-1 0,0 1-1,0-1 1,6 0 0,12 1-971,0-1-1,27-3 1,-45 3 628,31-6-3932,-2-1-2728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7.167"/>
    </inkml:context>
    <inkml:brush xml:id="br0">
      <inkml:brushProperty name="width" value="0.025" units="cm"/>
      <inkml:brushProperty name="height" value="0.025" units="cm"/>
      <inkml:brushProperty name="color" value="#E71224"/>
    </inkml:brush>
  </inkml:definitions>
  <inkml:trace contextRef="#ctx0" brushRef="#br0">39 0 7303,'0'0'21044</inkml:trace>
  <inkml:trace contextRef="#ctx0" brushRef="#br0" timeOffset="1">29 148 4516,'0'0'21172,"-29"54"-20755,29-51-417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7.948"/>
    </inkml:context>
    <inkml:brush xml:id="br0">
      <inkml:brushProperty name="width" value="0.025" units="cm"/>
      <inkml:brushProperty name="height" value="0.025" units="cm"/>
      <inkml:brushProperty name="color" value="#E71224"/>
    </inkml:brush>
  </inkml:definitions>
  <inkml:trace contextRef="#ctx0" brushRef="#br0">1 36 3748,'0'0'17520,"67"4"-17392,-33-8-96,6-4-704,-6 2-1186,-2-5-1762,-13 1-2305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8.435"/>
    </inkml:context>
    <inkml:brush xml:id="br0">
      <inkml:brushProperty name="width" value="0.025" units="cm"/>
      <inkml:brushProperty name="height" value="0.025" units="cm"/>
      <inkml:brushProperty name="color" value="#E71224"/>
    </inkml:brush>
  </inkml:definitions>
  <inkml:trace contextRef="#ctx0" brushRef="#br0">76 1 7911,'0'0'15151,"-6"3"-14644,1 1-461,-1 0 1,0 1-1,1-1 0,0 1 1,0 1-1,0-1 0,0 1 1,-4 8-1,7-11-57,0 0-1,-1 0 1,2 1-1,-1-1 1,0 1-1,1-1 1,0 1-1,-1 0 0,1-1 1,1 1-1,-1 0 1,1 0-1,-1 0 1,1 0-1,0 0 1,0-1-1,1 1 1,-1 0-1,3 7 1,0-10-37,0 0-1,0 0 1,0 0 0,0 0 0,0 0-1,0-1 1,1 1 0,-1-1-1,0 0 1,0 0 0,1 0 0,-1-1-1,5 0 1,1 1 3,21-1-7,-19 0-65,0 0 0,0 1 0,1 1 0,-1 0 1,17 3-1,-26-3 133,0 0 0,1-1 0,-1 1 0,0 0 0,0 1 0,0-1 0,0 0 0,0 1 0,0-1 0,0 1 0,0-1 0,-1 1 0,1 0 0,0 0 0,-1 0 0,0 0 0,1 0 0,-1 0 0,0 0 0,0 0 1,0 0-1,0 1 0,-1-1 0,1 0 0,0 1 0,-1-1 0,0 0 0,0 1 0,0-1 0,0 5 0,0-5 87,-1 0 1,0 0-1,0 1 0,0-1 1,0 0-1,-1 0 1,1 0-1,0 0 0,-1 0 1,1 0-1,-1-1 1,0 1-1,0 0 0,1-1 1,-1 1-1,0-1 0,0 0 1,-1 0-1,1 0 1,0 0-1,0 0 0,0 0 1,-1 0-1,-2 0 0,-60 14 729,25-16-1606,29-6-2183,11 6 2697,0 0 0,0 0 0,0 0 0,1 0 0,-1 0 0,1 0 0,-1 0 0,0 0 0,1 0 0,-1 0 0,1 1 0,0-1 0,-1 0 0,1 0 0,0 1 0,-1-1 0,1 0 0,0 1 0,1-2 0,12-10-4854,5 0-662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8.875"/>
    </inkml:context>
    <inkml:brush xml:id="br0">
      <inkml:brushProperty name="width" value="0.025" units="cm"/>
      <inkml:brushProperty name="height" value="0.025" units="cm"/>
      <inkml:brushProperty name="color" value="#E71224"/>
    </inkml:brush>
  </inkml:definitions>
  <inkml:trace contextRef="#ctx0" brushRef="#br0">108 44 4292,'0'0'14889,"-8"-4"-14323,6 2-545,0 1 0,0-1 0,0 1 0,0 0 0,0 0 0,0 0 0,0 0 1,0 1-1,0-1 0,0 0 0,-1 1 0,1-1 0,0 1 0,0 0 0,-1 0 1,1 0-1,0 0 0,0 0 0,-1 0 0,1 1 0,0-1 0,0 1 0,0-1 0,-1 1 1,1 0-1,0 0 0,0 0 0,0 0 0,0 0 0,1 1 0,-1-1 0,0 1 1,0-1-1,1 1 0,-1-1 0,1 1 0,-1 0 0,1 0 0,0 0 0,0 0 0,0 0 1,0 0-1,0 0 0,-1 3 0,0 0 68,-1 1 1,1-1-1,0 1 1,1 0-1,-1 0 1,1 0-1,0 0 1,1 0-1,-1 0 0,1 0 1,0 0-1,2 7 1,-2-11-66,0 0 0,0-1 0,1 1 1,-1 0-1,1-1 0,0 1 0,-1 0 1,1-1-1,0 1 0,0-1 0,0 0 0,0 1 1,0-1-1,0 0 0,0 1 0,0-1 0,0 0 1,1 0-1,-1 0 0,1 0 0,-1 0 1,0 0-1,1-1 0,0 1 0,-1 0 0,1-1 1,-1 1-1,1-1 0,0 1 0,-1-1 0,1 0 1,0 0-1,-1 0 0,1 0 0,0 0 0,0 0 1,-1 0-1,1-1 0,0 1 0,-1-1 1,1 1-1,-1-1 0,1 1 0,0-1 0,-1 0 1,3-1-1,3-3 24,0 1 1,-1-1-1,1 0 1,-1-1-1,0 1 0,0-1 1,-1 0-1,1-1 1,-1 0-1,-1 1 1,1-1-1,5-14 1,-4 11 34,-1-1 1,0 0 0,-1-1-1,0 1 1,4-21-1,-8 43 12,0 0 0,1 0 0,0-1 0,0 1-1,2-1 1,-1 1 0,8 17 0,-10-26-87,1 0 1,0-1 0,1 1 0,-1 0 0,0 0 0,0-1 0,1 1 0,-1-1 0,1 1 0,-1-1 0,1 1 0,0-1 0,0 0 0,-1 0 0,1 0 0,0 0-1,0 0 1,3 0 0,-2 0-48,0-1 1,0 0-1,0 0 0,0 0 0,0-1 0,0 1 0,0-1 0,0 1 0,0-1 1,0 0-1,0 0 0,0 0 0,0-1 0,-1 1 0,1-1 0,3-2 0,-1 1-1098,3-2-1076,-4-1-3341,0-1-4012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9.252"/>
    </inkml:context>
    <inkml:brush xml:id="br0">
      <inkml:brushProperty name="width" value="0.025" units="cm"/>
      <inkml:brushProperty name="height" value="0.025" units="cm"/>
      <inkml:brushProperty name="color" value="#E71224"/>
    </inkml:brush>
  </inkml:definitions>
  <inkml:trace contextRef="#ctx0" brushRef="#br0">0 0 4356,'0'0'14702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9.598"/>
    </inkml:context>
    <inkml:brush xml:id="br0">
      <inkml:brushProperty name="width" value="0.025" units="cm"/>
      <inkml:brushProperty name="height" value="0.025" units="cm"/>
      <inkml:brushProperty name="color" value="#E71224"/>
    </inkml:brush>
  </inkml:definitions>
  <inkml:trace contextRef="#ctx0" brushRef="#br0">24 148 4004,'0'0'21012,"5"60"-20980,0-40-32,-1-4 0,-2-3 32,1-4-256,-1-5-417,-2-10-5477,0-8-256</inkml:trace>
  <inkml:trace contextRef="#ctx0" brushRef="#br0" timeOffset="1">0 0 6534,'0'0'13485,"15"41"-20179,-6-28 800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29.985"/>
    </inkml:context>
    <inkml:brush xml:id="br0">
      <inkml:brushProperty name="width" value="0.025" units="cm"/>
      <inkml:brushProperty name="height" value="0.025" units="cm"/>
      <inkml:brushProperty name="color" value="#E71224"/>
    </inkml:brush>
  </inkml:definitions>
  <inkml:trace contextRef="#ctx0" brushRef="#br0">106 1 3844,'0'0'14189,"-8"3"-13196,-2 1-818,1 0-1,-1 1 1,1 0-1,-12 10 1,18-13-149,0 1 1,0-1-1,0 1 1,1-1 0,-1 1-1,1 0 1,-1 0-1,1 0 1,0 1-1,0-1 1,0 0-1,1 1 1,-1-1 0,1 1-1,0 0 1,0-1-1,0 1 1,0 6-1,49-8-656,-14-3 53,-20 0 473,0 1 0,0 0 0,17 3 0,-31-3 133,1 0-1,-1 0 0,1 0 1,-1 0-1,1 0 0,-1 0 1,1 0-1,-1 0 0,1 0 1,-1 0-1,1 0 0,-1 0 1,1 0-1,-1 1 0,1-1 1,-1 0-1,1 0 0,-1 0 1,0 1-1,1-1 0,-1 0 1,1 1-1,-1-1 0,0 0 1,1 1-1,-1-1 0,0 1 0,1-1 1,-1 1-1,0-1 0,0 0 1,1 1-1,-1-1 0,0 1 1,0-1-1,0 1 0,0-1 1,0 1-1,0-1 0,1 1 1,-1-1-1,0 1 0,-1 0 1,1-1-1,0 1 0,0-1 1,0 1-1,0-1 0,0 1 1,0-1-1,-1 1 0,1-1 1,0 0-1,0 1 0,-1-1 1,1 1-1,0-1 0,-1 1 1,1-1-1,0 0 0,-1 1 0,1-1 1,0 0-1,-1 1 0,1-1 1,-1 0-1,0 1 0,-31 19 1362,-9-10-1065,23-9-2578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30.330"/>
    </inkml:context>
    <inkml:brush xml:id="br0">
      <inkml:brushProperty name="width" value="0.025" units="cm"/>
      <inkml:brushProperty name="height" value="0.025" units="cm"/>
      <inkml:brushProperty name="color" value="#E71224"/>
    </inkml:brush>
  </inkml:definitions>
  <inkml:trace contextRef="#ctx0" brushRef="#br0">0 1 6374,'0'0'13346,"3"10"-12615,-1-3-763,-1 1 399,1-1 0,0 1-1,1-1 1,0 0 0,6 12-1,-8-17-322,0-1-1,-1 0 0,1 0 0,0 0 0,0 1 0,0-1 1,0 0-1,0 0 0,0-1 0,1 1 0,-1 0 1,0 0-1,0-1 0,1 1 0,-1 0 0,0-1 1,1 1-1,-1-1 0,1 0 0,-1 1 0,0-1 1,1 0-1,-1 0 0,1 0 0,-1 0 0,1 0 0,-1 0 1,0 0-1,1-1 0,-1 1 0,1-1 0,-1 1 1,0-1-1,1 1 0,-1-1 0,0 1 0,1-1 1,-1 0-1,0 0 0,0 0 0,0 0 0,1-1 0,4-3-442,0 1 0,0 0 0,0 1 0,0-1-1,1 1 1,-1 0 0,1 1 0,7-3-1,-6 4-841,0 1 0,0-1 0,0 1 0,0 0 0,0 1 0,-1 0-1,10 2 1,4-4-2479,-9-6-471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19.765"/>
    </inkml:context>
    <inkml:brush xml:id="br0">
      <inkml:brushProperty name="width" value="0.025" units="cm"/>
      <inkml:brushProperty name="height" value="0.025" units="cm"/>
    </inkml:brush>
  </inkml:definitions>
  <inkml:trace contextRef="#ctx0" brushRef="#br0">54 1 20275,'0'0'1826,"-34"50"-929,23-15 64,4 2-577,6 3-288,1-2-96,0 1 0,0-6-128,7-3-865,-2-7-640,-3-10-1026,-2-10-2210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31.015"/>
    </inkml:context>
    <inkml:brush xml:id="br0">
      <inkml:brushProperty name="width" value="0.025" units="cm"/>
      <inkml:brushProperty name="height" value="0.025" units="cm"/>
      <inkml:brushProperty name="color" value="#E71224"/>
    </inkml:brush>
  </inkml:definitions>
  <inkml:trace contextRef="#ctx0" brushRef="#br0">75 271 2851,'0'0'13922,"-8"8"-11173,4-3-2380,-40 49 1688,42-51-1980,0 0 0,0 0 0,0 0-1,0 0 1,1 1 0,-1-1 0,1 0 0,0 1 0,0-1 0,0 1 0,1-1 0,-1 1-1,1 0 1,0-1 0,0 1 0,0-1 0,0 1 0,2 5 0,-2-9-71,1 1 0,-1 0 0,1-1 0,-1 1 0,1 0 1,0-1-1,0 1 0,-1-1 0,1 1 0,0-1 0,0 1 0,-1-1 0,1 0 0,0 1 1,0-1-1,0 0 0,0 1 0,0-1 0,0 0 0,-1 0 0,1 0 0,0 0 0,0 0 1,0 0-1,0 0 0,0 0 0,0-1 0,0 1 0,0 0 0,-1 0 0,1-1 0,0 1 1,0-1-1,0 1 0,-1-1 0,3 0 0,27-19-83,-20 9-303,0 0-1,-2-1 1,1 0-1,-2 0 1,1-1-1,7-19 0,-5 126 1145,-10-92-696,0 0 0,0 0 0,1 0 1,-1 0-1,0 0 0,1 0 0,-1 0 0,1 0 1,0 0-1,0 0 0,0 0 0,0 0 0,1 1 1,-1-2-21,-1-1 1,1 1 0,-1 0-1,1-1 1,0 1 0,0-1-1,-1 0 1,1 1 0,0-1 0,0 0-1,-1 1 1,1-1 0,0 0-1,0 0 1,0 1 0,0-1-1,-1 0 1,1 0 0,0 0 0,0 0-1,0 0 1,1-1 0,1 0 36,0 0 1,0 0-1,1-1 1,-1 1-1,0-1 1,0 0-1,-1 0 1,1 0 0,0 0-1,-1 0 1,1-1-1,-1 1 1,3-5-1,4-4-134,-1 0 0,0-1 0,-1-1-1,0 1 1,-1-1 0,-1 0 0,0 0 0,-1-1 0,0 1-1,-1-1 1,0 0 0,-1 0 0,0-15 0,-2 29 33,-11 25 482,4-7-52,7-18-408,0 0 0,0 0 0,0 0 0,0 0 1,0 0-1,0 0 0,0 0 0,0 0 0,0 0 1,0 0-1,0-1 0,0 1 0,0 0 0,-1 0 0,1 0 1,0 0-1,0 0 0,0 0 0,0 0 0,0 0 1,0 0-1,0 0 0,0 0 0,0 0 0,-1 0 1,24-74-579,-18 41 575,0-2-5,1-50 1,-6 85-2,0-1 0,0 1 1,0 0-1,0-1 0,0 1 0,0 0 0,-1 0 0,1-1 0,0 1 0,0 0 0,-1-1 0,1 1 0,0 0 0,0 0 0,-1 0 0,1-1 0,0 1 0,0 0 0,-1 0 0,1 0 0,0 0 1,-1-1-1,1 1 0,0 0 0,-1 0 0,1 0 0,0 0 0,-1 0 0,1 0 0,0 0 0,-1 0 0,1 0 0,0 0 0,-1 0 0,1 0 0,0 0 0,-1 0 0,1 0 0,0 1 0,-1-1 1,1 0-1,0 0 0,-1 0 0,1 0 0,0 1 0,0-1 0,-1 0 0,1 0 0,0 1 0,0-1 0,-1 0 0,-16 14 12,11-2 127,0 1-1,1 0 1,1 0-1,0 0 1,0 1-1,-2 25 1,1 85 1429,5-119-1484,0-1-41,0-1 1,0 1-1,0 0 1,0 0 0,1-1-1,0 1 1,-1 0-1,1-1 1,1 1 0,-1-1-1,1 1 1,-1-1-1,1 0 1,0 1 0,0-1-1,0 0 1,0 0-1,4 3 1,-2-4-73,0 1 0,0-1 1,0 0-1,0 0 0,0 0 0,1 0 0,-1-1 0,0 0 0,1 0 1,0 0-1,-1 0 0,1-1 0,-1 0 0,7 0 0,-3 0-370,25-1-2899,-12-4-1863,-6-2-3094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55.738"/>
    </inkml:context>
    <inkml:brush xml:id="br0">
      <inkml:brushProperty name="width" value="0.025" units="cm"/>
      <inkml:brushProperty name="height" value="0.025" units="cm"/>
      <inkml:brushProperty name="color" value="#E71224"/>
    </inkml:brush>
  </inkml:definitions>
  <inkml:trace contextRef="#ctx0" brushRef="#br0">0 4 17296,'0'0'6567,"14"-4"-12301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5:56.100"/>
    </inkml:context>
    <inkml:brush xml:id="br0">
      <inkml:brushProperty name="width" value="0.025" units="cm"/>
      <inkml:brushProperty name="height" value="0.025" units="cm"/>
      <inkml:brushProperty name="color" value="#E71224"/>
    </inkml:brush>
  </inkml:definitions>
  <inkml:trace contextRef="#ctx0" brushRef="#br0">0 0 5990,'39'58'4644,"-39"-51"161,0 1-2051,0-1-704,-5-1-384,5-2-866,0 3-543,0-1-161,0-2-96,0 3 0,0-2-513,0-2-832,0-1-929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20.952"/>
    </inkml:context>
    <inkml:brush xml:id="br0">
      <inkml:brushProperty name="width" value="0.025" units="cm"/>
      <inkml:brushProperty name="height" value="0.025" units="cm"/>
      <inkml:brushProperty name="color" value="#E71224"/>
    </inkml:brush>
  </inkml:definitions>
  <inkml:trace contextRef="#ctx0" brushRef="#br0">128 185 13421,'0'0'3320,"-1"8"-3256,-16 199-38,-19 147 183,19-246-194,-7 40 26,-8 240-1,32-367-122,0 0 0,2 0 0,0 0 0,1 0 0,10 31 0,-11-46 55,0 1 1,1-1 0,0 0-1,0 0 1,0 0-1,1-1 1,0 1 0,0-1-1,0 0 1,1 0-1,0 0 1,0-1 0,0 0-1,0 0 1,1 0 0,0 0-1,0-1 1,0 0-1,0 0 1,0-1 0,8 3-1,70 16 295,1-4 0,1-4 1,92 3-1,262-12 207,-233-7-533,554 0 102,357 1 931,-388 14-891,195 1-8,1944 54-60,-2350-34-24,945 50-21,112 7-31,699 24-56,-1840-107 164,427 19 107,-808-22-129,-23-1 2,1 0 0,0-2 0,0-2-1,44-6 1,-67 4 5,-1 0-1,1-1 0,-1 0 1,1 0-1,-1-1 0,-1 0 1,1 0-1,-1-1 0,0 0 1,0 0-1,0 0 0,-1-1 1,0 0-1,0-1 1,-1 1-1,0-1 0,-1 0 1,1 0-1,2-10 0,7-14-36,-3 1 0,0-2-1,10-60 1,-12 37-151,-3 0 1,-2-1-1,-3 0 0,-7-76 0,2 100 257,-17-65-1,17 83-68,-1 0 1,-1 1 0,0-1-1,-1 1 1,0 0-1,-14-18 1,19 29 7,1 2-22,0-1 0,1 1-1,-1 0 1,0-1 0,0 1 0,0 0-1,0 0 1,0 0 0,-1 0 0,1 0-1,0 0 1,0 0 0,-1 1 0,1-1-1,0 0 1,-1 1 0,1-1 0,-1 1-1,-1-1 1,3 3-34,0 0 0,0 0-1,0 0 1,1 0 0,-1 1-1,1-1 1,0 0 0,0 0-1,-1 0 1,1 0 0,1-1 0,-1 1-1,0 0 1,2 2 0,5 4 6,1-1 0,0 0 1,1-1-1,-1 0 0,1 0 1,0-1-1,1 0 0,15 5 1,97 22 327,-68-20 70,21 5-140,1-4 1,0-3 0,153-1 0,233-41-294,-141 6 92,-71 10-48,393-74 0,-309 9-2,364-139-1,-665 208 8,0-2-1,42-24 1,-65 31 7,0 0 0,-1 0 0,1-1 0,-1-1 0,-1 1 0,1-2-1,-2 1 1,1-1 0,13-22 0,-20 30-22,-1-1 0,1 0 0,-1 0 0,0 0-1,0 0 1,0 0 0,0 0 0,0 0 0,-1-1-1,0 1 1,1 0 0,-1 0 0,0 0 0,0-1-1,-1 1 1,1 0 0,-1 0 0,0 0 0,1 0-1,-1 0 1,-1 0 0,1 0 0,0 0 0,-1 0-1,1 0 1,-1 1 0,0-1 0,0 0 0,0 1-1,0 0 1,-1-1 0,1 1 0,-1 0 0,1 0-1,-1 0 1,0 1 0,1-1 0,-5-1-1,-13-7-70,-1 0 0,0 2-1,0 0 1,-30-6-1,26 7 183,-267-104-96,-10-4-10,11 43-158,-544-62 0,1 75 260,-3 40 69,216 7-109,-2802-32-217,1849 56-200,1 1 48,-1833-13 450,2205-32-122,-31 0-5,144 70 197,782-8 215,-93 7-654,388-38-749,18-9-15037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22.264"/>
    </inkml:context>
    <inkml:brush xml:id="br0">
      <inkml:brushProperty name="width" value="0.025" units="cm"/>
      <inkml:brushProperty name="height" value="0.025" units="cm"/>
      <inkml:brushProperty name="color" value="#E71224"/>
    </inkml:brush>
  </inkml:definitions>
  <inkml:trace contextRef="#ctx0" brushRef="#br0">1 1138 3812,'0'0'11189,"4"-10"-10650,66-129 2255,156-228 0,-175 289-2670,63-88 104,-41 62 349,61-115 1,-132 214-465,1 1 0,-1-1 0,0 1 0,0-1 1,-1 0-1,1 0 0,-1 0 0,0 0 0,0-6 0,-29 40-4341,-24 27-3566,14-21 1239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22.627"/>
    </inkml:context>
    <inkml:brush xml:id="br0">
      <inkml:brushProperty name="width" value="0.025" units="cm"/>
      <inkml:brushProperty name="height" value="0.025" units="cm"/>
      <inkml:brushProperty name="color" value="#E71224"/>
    </inkml:brush>
  </inkml:definitions>
  <inkml:trace contextRef="#ctx0" brushRef="#br0">5 1 13293,'0'0'3566,"3"10"-3145,2 23-158,0-1 0,-2 1 0,-2 49 0,-15 108-24,9-124-46,4-64-164,1 1 0,-1-1-1,1 1 1,0-1-1,0 1 1,0 0-1,0-1 1,0 1-1,1-1 1,-1 1-1,1-1 1,0 0 0,0 1-1,0-1 1,0 1-1,0-1 1,2 4-1,0-5 37,0 1-1,-1-1 0,1 0 0,0 1 1,0-1-1,0-1 0,-1 1 1,1 0-1,0-1 0,0 1 1,0-1-1,0 0 0,0 0 1,0 0-1,4-1 0,3 0 84,0 0-1,0-1 0,0 0 0,0-1 1,0 0-1,0 0 0,10-6 1,68-39 641,-68 37-632,193-119 488,-82 31-6645,-82 52-3262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29.577"/>
    </inkml:context>
    <inkml:brush xml:id="br0">
      <inkml:brushProperty name="width" value="0.025" units="cm"/>
      <inkml:brushProperty name="height" value="0.025" units="cm"/>
      <inkml:brushProperty name="color" value="#E71224"/>
    </inkml:brush>
  </inkml:definitions>
  <inkml:trace contextRef="#ctx0" brushRef="#br0">1 219 4548,'0'0'16539,"0"16"-16358,2 32-148,3 0 0,2-1 0,2 1-1,2-2 1,2 0 0,37 87 0,-50-132-38,1 0 0,-1 0 0,0 0 0,1-1 1,-1 1-1,0 0 0,1 0 0,0 0 0,-1 0 1,1 0-1,-1 0 0,1-1 0,0 1 0,-1 0 1,1 0-1,0-1 0,0 1 0,0-1 0,0 1 1,0-1-1,-1 1 0,1-1 0,0 1 0,0-1 1,0 0-1,0 1 0,2-1 0,-2-1 3,0 1 0,0-1-1,0 0 1,0 0 0,0 0-1,0 0 1,0 1 0,0-2 0,0 1-1,0 0 1,0 0 0,-1 0 0,1 0-1,0 0 1,-1-1 0,1 1 0,0-2-1,17-70-113,-17 66 61,16-108-3011,2-164 1,-17 147 7375,2 196-3739,4-1 1,2 1-1,3-2 0,25 72 0,-35-122-606,15 43 155,-17-52-160,1 0 0,-1 0 0,1 1 1,-1-1-1,1 0 0,0 0 0,0-1 1,1 1-1,-1 0 0,1-1 0,-1 1 1,5 2-1,-7-5-2,0 0 0,0 0 0,1 1 0,-1-1 0,0 0 0,0 0 0,0 0-1,1 0 1,-1 0 0,0 1 0,1-1 0,-1 0 0,0 0 0,0 0 0,1 0 0,-1 0 0,0 0 0,0 0 0,1 0 0,-1 0 0,0 0 0,1 0 0,-1 0 0,0 0-1,0 0 1,1 0 0,-1 0 0,0-1 0,0 1 0,1 0 0,-1 0 0,0 0 0,0 0 0,1 0 0,-1-1 0,0 1 0,0 0 0,0 0 0,1-1 0,-1 1 0,1-14-1095,-10-17-977,3 23 1791,1 1 1,-1-1-1,0 1 1,0 0-1,-14-11 1,5 6 1052,0 1 1,-1 1 0,-33-17-1,25 23 1463,24 4-2149,-1 0 0,1 0 1,0 0-1,-1 0 0,1 1 0,0-1 0,-1 0 0,1 0 0,0 1 0,0-1 0,-1 0 0,1 1 0,0-1 1,0 0-1,0 1 0,-1-1 0,1 0 0,0 1 0,0-1 0,0 0 0,0 1 0,0-1 0,0 0 1,0 1-1,0-1 0,0 1 0,0-1 0,0 0 0,0 1 0,0-1 0,0 0 0,0 1 0,0 0 1,1 1-9,0 0 1,0 0 0,0 0 0,0 0 0,0 0 0,0 0 0,0 0 0,1-1-1,-1 1 1,1 0 0,-1-1 0,1 1 0,0-1 0,0 0 0,-1 1 0,1-1-1,3 1 1,-2 0-9,0-1 0,0 0 0,0 0 0,0 0 0,0-1 0,0 1-1,1-1 1,-1 1 0,0-1 0,0 0 0,0 0 0,1-1 0,-1 1 0,0-1-1,0 1 1,0-1 0,0 0 0,0 0 0,5-3 0,-3 1-1,1-1 0,-1 1-1,-1-1 1,1-1 0,0 1 0,-1 0 0,0-1 0,0 0-1,5-9 1,-1 1 109,-2 1 0,0-1 0,0 0 0,-1-1 0,-1 1 0,0-1 0,-1 0 0,2-20 0,-2 29 793,2 19-526,7 36-342,-6-27 62,-3-10-110,2 0-1,-1 0 0,14 25 1,-17-36-12,0 0 0,1 0 0,-1 0 1,0 0-1,1 0 0,0-1 0,-1 1 0,1 0 1,0-1-1,0 1 0,0-1 0,0 0 0,4 2 1,-5-2 7,1-1 0,-1 0 0,0 0 0,1 0 0,-1 0 0,0 0 0,1 0 0,-1-1 0,0 1 0,1 0 0,-1-1 0,0 1 0,0-1 0,1 1 0,-1-1 0,0 1 0,0-1 0,0 0 0,0 0 0,0 0 0,0 0 0,0 0 0,0 0 0,0 0 0,0 0 0,1-2 0,3-4 57,0 0 0,-1-1 0,0 0 0,0 0 0,-1 0 0,0 0 1,0 0-1,-1-1 0,0 1 0,1-13 0,2-90 404,-5 103-375,1 19-63,1 0 0,0 0 0,0 0 0,1-1 0,1 1 0,0-1 0,0 0 0,1 0 0,8 12 0,-13-21-25,1 1-1,0-1 0,0 0 1,0 0-1,0 1 1,0-1-1,0 0 1,0 0-1,0 0 1,1 0-1,-1-1 0,0 1 1,0 0-1,1 0 1,-1-1-1,1 1 1,-1-1-1,1 1 1,-1-1-1,1 0 0,-1 1 1,1-1-1,-1 0 1,1 0-1,2 0 1,-1-1 32,0 0 0,0 0 0,0-1 0,0 1-1,0-1 1,0 1 0,-1-1 0,1 0 0,-1 0 0,1 0 0,3-4 0,6-8 110,-1 0-1,0 0 1,11-23 0,-19 32-188,-2 4 44,23-44 114,-23 42-103,0 0-1,1 0 0,-1 0 0,0 1 0,-1-1 0,1 0 1,0 0-1,-1 0 0,0 0 0,0 0 0,0-1 0,0 1 1,0 0-1,-1-3 0,1 6-15,0-1 1,0 1 0,0 0-1,0 0 1,0 0-1,0-1 1,-1 1-1,1 0 1,0 0-1,0 0 1,0-1-1,0 1 1,0 0-1,0 0 1,0 0 0,-1 0-1,1 0 1,0-1-1,0 1 1,0 0-1,0 0 1,-1 0-1,1 0 1,0 0-1,0 0 1,0 0-1,0 0 1,-1 0-1,1 0 1,0-1 0,0 1-1,0 0 1,-1 0-1,1 0 1,0 0-1,0 0 1,0 0-1,-1 1 1,1-1-1,0 0 1,0 0-1,0 0 1,-1 0 0,1 0-1,0 0 1,-9 10-100,-3 15-46,11-21 138,-1 0 1,1 0-1,0 1 1,0-1-1,1 0 1,-1 1-1,1-1 1,0 1-1,0-1 0,0 0 1,2 6-1,-2-9 3,0 0 0,1 0 1,-1 0-1,0-1 0,1 1 0,0 0 0,-1 0 0,1-1 0,-1 1 0,1 0 0,0-1 0,-1 1 0,1-1 0,0 1 0,-1-1 0,1 1 1,0-1-1,0 0 0,0 1 0,0-1 0,1 1 0,1-1 4,0 0 0,0 0 0,0 0 0,0 0 0,0 0 0,0-1 0,0 1 0,0-1 0,4-1 0,28-11-9,0 0 0,35-21 0,-68 32 19,1 1-1,-1 0 1,0 0 0,1-1 0,-1 1 0,0-1-1,0 0 1,0 0 0,-1 0 0,1 0 0,0 0-1,-1 0 1,1 0 0,1-4 0,-2 4 7,-1 1-1,0-1 1,1 1 0,-1-1 0,0 0 0,0 1-1,0-1 1,0 0 0,0 1 0,0-1 0,-1 1 0,1-1-1,0 0 1,-1 1 0,1-1 0,-1 1 0,-1-3 0,-1-1-43,0 1 1,-1-1-1,1 1 1,-1 0-1,0 0 1,0 1-1,0-1 1,-1 1-1,1 0 1,-1 0-1,-9-4 1,-23-6-1126,14 6-1123,1-3-3889,13 5-387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29.968"/>
    </inkml:context>
    <inkml:brush xml:id="br0">
      <inkml:brushProperty name="width" value="0.025" units="cm"/>
      <inkml:brushProperty name="height" value="0.025" units="cm"/>
      <inkml:brushProperty name="color" value="#E71224"/>
    </inkml:brush>
  </inkml:definitions>
  <inkml:trace contextRef="#ctx0" brushRef="#br0">10 2 10122,'-7'-1'9288,"5"1"-7878,4 0-4357,8 0-3299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1.179"/>
    </inkml:context>
    <inkml:brush xml:id="br0">
      <inkml:brushProperty name="width" value="0.025" units="cm"/>
      <inkml:brushProperty name="height" value="0.025" units="cm"/>
      <inkml:brushProperty name="color" value="#E71224"/>
    </inkml:brush>
  </inkml:definitions>
  <inkml:trace contextRef="#ctx0" brushRef="#br0">71 575 3812,'0'0'11360,"-2"-9"-8552,2 8-2724,-14-38 2651,13 38-2632,1 0 0,-1 0-1,1 0 1,-1-1-1,1 1 1,-1 0 0,0 0-1,0 0 1,1 1 0,-1-1-1,0 0 1,0 0 0,0 0-1,0 1 1,0-1-1,0 0 1,0 1 0,0-1-1,0 1 1,0-1 0,0 1-1,-1-1 1,1 1 0,0 0-1,0 0 1,0 0-1,-1-1 1,1 1 0,0 0-1,0 1 1,0-1 0,-1 0-1,1 0 1,0 0 0,0 1-1,0-1 1,-1 0-1,0 2 1,0 0-104,1-1-1,-1 1 1,1 0-1,0 0 1,0 0 0,0 1-1,0-1 1,0 0-1,0 0 1,0 0-1,1 1 1,-1-1 0,1 0-1,0 1 1,0-1-1,0 0 1,0 5 0,4 42-81,-2-40 77,2 1 0,-1 0-1,1-1 1,1 0 0,-1 0 0,1 0-1,1-1 1,11 15 0,5 1-9,36 30 1,-39-38 37,0 1 0,-2 1 1,22 28-1,-34-39-1,-1 1 1,1-1 0,-2 0 0,1 1 0,-1 0-1,0 0 1,-1 0 0,1 0 0,-2 0-1,1 0 1,-1 1 0,-1-1 0,1 1 0,-2 10-1,1-17 15,0 0-1,0 0 0,0 0 0,-1 0 0,1 0 1,0 0-1,-1 0 0,0 0 0,1 0 1,-1 0-1,0 0 0,0 0 0,0 0 0,-1 0 1,1-1-1,0 1 0,-1-1 0,1 1 0,0-1 1,-1 1-1,0-1 0,1 0 0,-1 1 0,0-1 1,0 0-1,0 0 0,0-1 0,0 1 1,0 0-1,0-1 0,0 1 0,-4 0 0,4-1-23,-1 0 0,0 0 0,0-1 0,0 1 0,0-1 0,0 0 0,1 1 0,-1-1 0,0-1 0,1 1 0,-1 0 0,1 0 0,-1-1 0,1 0 0,-1 1 0,1-1 0,0 0 0,0 0 1,0 0-1,0-1 0,0 1 0,1 0 0,-3-5 0,-2-5-29,1 0 0,0 0 1,1 0-1,1-1 0,0 0 1,0 1-1,1-1 0,1 0 0,0 0 1,1 0-1,0 0 0,1 0 1,1 0-1,4-19 0,6-14 18,2 0-1,32-69 0,-32 81-13,-8 19 24,0 0 0,-1-1-1,0 1 1,-1-1 0,-1 0-1,-1 0 1,1-18 0,-3 34-16,0-1-1,0 1 1,0-1 0,0 1 0,0-1 0,0 1 0,0-1 0,0 0-1,0 1 1,0-1 0,0 1 0,0-1 0,0 1 0,0-1 0,-1 1-1,1-1 1,0 1 0,0-1 0,-1 1 0,1-1 0,0 1-1,-1-1 1,1 1 0,-1 0 0,1-1 0,0 1 0,-1 0 0,1-1-1,-1 1 1,1 0 0,-1-1 0,1 1 0,-1 0 0,1 0-1,-1 0 1,1-1 0,-1 1 0,1 0 0,-1 0 0,1 0 0,-1 0-1,0 0 1,1 0 0,-1 0 0,1 0 0,-1 0 0,1 0 0,-1 1-1,0-1 1,-1 1-14,1-1-1,-1 1 1,1 0 0,-1-1-1,1 1 1,0 0-1,0 0 1,-1 0-1,1 0 1,0 0 0,0 1-1,0-1 1,0 0-1,0 0 1,0 1-1,-1 2 1,-1 6-5,0-1-1,0 1 1,1 0 0,1 0-1,0 0 1,0 0 0,1 1-1,0-1 1,1 0 0,3 19-1,-4-28 21,1 0 0,-1 0 0,1 0 0,-1 0 0,1 0 0,-1 0-1,1 0 1,-1 0 0,1 0 0,0 0 0,-1 0 0,1 0 0,0 0-1,0 0 1,0-1 0,0 1 0,0 0 0,0-1 0,0 1 0,0-1 0,0 1-1,0-1 1,0 1 0,0-1 0,0 0 0,0 1 0,1-1 0,-1 0-1,0 0 1,0 0 0,0 0 0,0 0 0,1 0 0,-1 0 0,0 0-1,0-1 1,0 1 0,0 0 0,0-1 0,0 1 0,1-1 0,-1 1-1,0-1 1,0 0 0,0 1 0,1-2 0,3-2 26,-1 1-1,0-1 1,1 0-1,-1 0 1,-1 0 0,1-1-1,-1 1 1,5-8 0,0-6 8,0 1 0,-1-2 0,-1 1 0,-1-1 1,-1 0-1,4-32 0,-5 6 162,-4-78 0,-3 93 47,4 29-236,0 0 1,0 0-1,0 0 1,0 0-1,0 1 1,0-1-1,-1 0 1,1 0 0,0 0-1,-1 0 1,1 0-1,-1 0 1,1 0-1,-1 0 1,1 1-1,-1-1 1,0 0-1,1 0 1,-1 1 0,0-1-1,0 1 1,0-1-1,1 0 1,-1 1-1,-1-1 1,1 2-16,0 0 0,0 0 0,1 1 0,-1-1 0,0 0 0,1 1 0,-1-1 0,1 1 0,0-1 0,-1 0 0,1 1 0,0-1 0,0 1 0,0-1 0,0 1 0,0-1 0,0 1 0,1 2 0,-1 0-30,2 39 54,1-1-1,2 0 0,2 1 1,2-2-1,19 55 0,-26-89-11,1 0 0,0 0-1,0 0 1,1-1-1,7 11 1,-10-16 9,0 1 1,0-1 0,0 0-1,0 0 1,0 0-1,0 0 1,0 0 0,0 0-1,0 0 1,0 0-1,1-1 1,-1 1-1,0 0 1,1-1 0,-1 1-1,0-1 1,1 1-1,-1-1 1,1 0-1,-1 1 1,0-1 0,1 0-1,-1 0 1,1 0-1,-1 0 1,1 0-1,-1-1 1,1 1 0,-1 0-1,0-1 1,1 1-1,-1-1 1,0 1-1,1-1 1,-1 0 0,2-1-1,2-2 75,-1 0-1,1-1 1,-1 0-1,0 0 1,0 0-1,-1-1 1,1 1-1,-1-1 1,0 0-1,-1 0 1,4-11-1,1-6 25,-1 1 0,2-25 0,-1-9 6,-3-1 1,-2 0-1,-2 0 1,-15-99-1,22 228-386,3 24-74,-8-86 344,0 0-1,1 1 1,0-1-1,1 0 1,0 0-1,0-1 1,1 1-1,0-1 1,1 0-1,0 0 1,0-1-1,1 0 1,0 0-1,0 0 1,1-1-1,0 0 1,0-1-1,1 0 1,0 0-1,0 0 1,12 4-1,11 4-815,-63-33-386,-14-10 1272,19 11-43,12 10 225,1-1 1,0-1-1,1 0 0,0 0 1,0-2-1,-15-19 0,26 31-244,1-1-1,0 1 0,0-1 1,-1 1-1,1-1 0,0 1 0,0-1 1,0 0-1,0 1 0,0-1 1,0 1-1,0-1 0,0 0 0,0 1 1,0-1-1,0 0 0,0 1 1,0-1-1,0 1 0,0-1 0,1 0 1,-1 1-1,0-1 0,0 1 1,1-1-1,-1 1 0,0-1 0,1 1 1,-1-1-1,1 1 0,-1-1 1,0 1-1,1 0 0,-1-1 0,1 1 1,-1 0-1,1-1 0,0 1 1,-1 0-1,1 0 0,0-1 0,32-9-256,-22 7 171,65-22-4913,-36 8-1842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1.880"/>
    </inkml:context>
    <inkml:brush xml:id="br0">
      <inkml:brushProperty name="width" value="0.025" units="cm"/>
      <inkml:brushProperty name="height" value="0.025" units="cm"/>
      <inkml:brushProperty name="color" value="#E71224"/>
    </inkml:brush>
  </inkml:definitions>
  <inkml:trace contextRef="#ctx0" brushRef="#br0">25 137 7591,'-14'19'8675,"5"4"-4058,9-23-4568,-1 1-1,1 0 0,0 0 0,0 0 0,0-1 0,0 1 0,0 0 1,0 0-1,0-1 0,0 1 0,0 0 0,0 0 0,0 0 1,0-1-1,1 1 0,-1 0 0,0 0 0,0-1 0,1 1 0,-1 0 1,1-1-1,-1 1 0,1 0 0,-1-1 0,1 1 0,-1-1 0,1 1 1,-1-1-1,1 1 0,0-1 0,-1 1 0,1-1 0,0 1 0,-1-1 1,1 0-1,0 1 0,0-1 0,-1 0 0,1 0 0,0 0 0,0 0 1,0 0-1,-1 0 0,1 0 0,0 0 0,0 0 0,-1 0 1,1 0-1,0 0 0,0 0 0,0 0 0,-1-1 0,1 1 0,1-1 1,1 0 48,0-1 1,0 0 0,1 1 0,-1-1-1,-1 0 1,1-1 0,0 1-1,0 0 1,-1-1 0,1 0 0,-1 1-1,0-1 1,0 0 0,0 0 0,0 0-1,-1-1 1,3-3 0,21-59 486,-18 18-360,-7 46-204,0 1 0,1-1 0,-1 1 0,0 0 0,0-1 1,0 1-1,0-1 0,0 1 0,0 0 0,0-1 0,-1 1 0,1-1 0,0 1 0,-1 0 0,1-1 0,-1 1 0,0 0 0,1 0 1,-1-1-1,0 1 0,0 0 0,0 0 0,1 0 0,-1 0 0,0 0 0,-1 0 0,1 0 0,-2-1 0,2 2-20,0 1-1,0-1 1,-1 1-1,1-1 1,0 1-1,0 0 1,0 0-1,0-1 1,0 1-1,0 0 1,0 0-1,0 0 0,0 0 1,0 0-1,1 0 1,-1 0-1,0 0 1,1 1-1,-1-1 1,1 0-1,-1 0 1,1 0-1,-1 1 1,1-1-1,0 0 1,0 1-1,0-1 1,-1 0-1,1 1 1,1 1-1,-4 47-136,3-49 141,-1 36 2,2 46 124,-1-77-115,1 1 0,0-1 0,1 0-1,-1 1 1,1-1 0,1 0 0,-1 0-1,1 0 1,0 0 0,4 5 0,-6-9-16,0 0 0,1 0 0,-1-1 0,1 1 0,-1-1 1,1 1-1,0-1 0,-1 1 0,1-1 0,0 0 0,0 0 1,0 0-1,0 0 0,0 0 0,0 0 0,0 0 0,1-1 1,-1 1-1,0-1 0,0 0 0,1 1 0,2-1 0,-1-1-73,0 0 0,0 0 0,0 0 0,0-1 0,0 1 0,0-1 0,-1 0 0,1 0 0,-1 0 0,1 0 0,4-5 0,4-4-913,-1-1-1,0 0 0,-1 0 1,0-1-1,9-16 1,9-21-4293,-4 1-1270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20.098"/>
    </inkml:context>
    <inkml:brush xml:id="br0">
      <inkml:brushProperty name="width" value="0.025" units="cm"/>
      <inkml:brushProperty name="height" value="0.025" units="cm"/>
    </inkml:brush>
  </inkml:definitions>
  <inkml:trace contextRef="#ctx0" brushRef="#br0">16 46 5701,'0'0'13143,"9"-6"-11861,-2 1-1064,0 0 1,0 1-1,0 0 1,1 0-1,0 1 1,0 0-1,0 0 1,0 1-1,0 0 1,0 1-1,1 0 1,-1 0-1,9 0 1,7 0 1,65 3 140,-84-2-356,1 1-1,-1 0 1,0 0 0,0 0-1,0 1 1,-1 0 0,1-1-1,0 2 1,0-1 0,-1 1-1,0-1 1,1 1 0,-1 0-1,4 4 1,-7-5 9,0-1 0,0 1 1,0-1-1,0 1 0,0-1 0,0 1 1,0-1-1,-1 1 0,1 0 1,0 0-1,-1-1 0,0 1 0,1 0 1,-1 0-1,0 0 0,0-1 0,0 1 1,0 0-1,0 0 0,0 0 0,-1-1 1,1 1-1,-1 0 0,1 0 1,-1-1-1,0 1 0,1 0 0,-1-1 1,0 1-1,0-1 0,0 1 0,0-1 1,-1 1-1,1-1 0,-2 2 0,-6 6 197,-1-1-1,0 1 1,0-2-1,-12 8 0,6-4-78,-27 17 239,26-18-174,1 1 0,0 0-1,-16 16 1,31-26-202,1-1 1,-1 1-1,0-1 0,1 0 1,-1 1-1,0-1 0,1 1 1,-1-1-1,1 1 0,-1-1 1,1 1-1,-1 0 0,1-1 1,-1 1-1,1 0 0,0-1 1,-1 1-1,1 0 0,0 0 1,0-1-1,-1 1 0,1 0 1,0 0-1,0-1 0,0 1 0,0 0 1,0 0-1,0-1 0,0 1 1,0 0-1,0 0 0,1-1 1,-1 1-1,0 0 0,0 0 1,1-1-1,-1 1 0,0 0 1,1-1-1,-1 1 0,1 0 1,-1-1-1,1 1 0,-1-1 1,1 1-1,-1 0 0,1-1 1,-1 0-1,1 1 0,0-1 1,-1 1-1,1-1 0,0 0 1,0 1-1,-1-1 0,1 0 1,0 0-1,0 0 0,-1 1 1,1-1-1,1 0 0,53 5-613,-48-5 469,40 1-635,-31-2 638,-1 0 1,1 2-1,-1 0 0,1 0 0,-1 1 0,0 1 0,0 1 1,0 0-1,23 10 0,-37-13 132,0 0-1,1-1 1,-1 1-1,0 0 1,0 0 0,0 0-1,1 0 1,-1 0-1,0 1 1,0-1 0,0 0-1,-1 0 1,1 1-1,0-1 1,0 0-1,-1 1 1,1-1 0,-1 1-1,1-1 1,-1 1-1,0-1 1,1 1 0,-1-1-1,0 3 1,-1 0 37,1-1 0,-1 0 0,0 0 1,0 0-1,0 0 0,-1 0 0,1 0 0,-1 0 1,1 0-1,-1 0 0,-3 2 0,-3 5 204,-1 0-1,-1-1 1,0 0-1,-17 12 1,5-6 141,0-1 1,0-1-1,-2-1 0,1-1 1,-2-1-1,1-2 1,-1 0-1,0-1 0,-1-2 1,-45 4-1,69-8-439,-1-1-1,1 0 1,0 0-1,-1 0 1,1 0 0,0-1-1,0 1 1,0-1-1,-1 1 1,1-1 0,0 0-1,0 0 1,0 0-1,0 0 1,0 0-1,-3-3 1,4 3-63,0 0 0,1 0 0,-1 0-1,0 0 1,1 0 0,0 0 0,-1 0 0,1-1 0,-1 1-1,1 0 1,0 0 0,0-1 0,0 1 0,0 0 0,0 0-1,0-1 1,0 1 0,0 0 0,1 0 0,-1 0 0,1-3-1,3-5-1122,0 0 0,0 1-1,1-1 1,1 1-1,9-13 1,10-12-4593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2.224"/>
    </inkml:context>
    <inkml:brush xml:id="br0">
      <inkml:brushProperty name="width" value="0.025" units="cm"/>
      <inkml:brushProperty name="height" value="0.025" units="cm"/>
      <inkml:brushProperty name="color" value="#E71224"/>
    </inkml:brush>
  </inkml:definitions>
  <inkml:trace contextRef="#ctx0" brushRef="#br0">24 1 10858,'0'0'5905,"-2"9"-3973,-1 0-1560,-12 48 1273,14-52-1534,0-1 0,1 1 0,-1-1-1,1 1 1,0-1 0,0 1 0,0 0 0,1-1 0,0 1-1,0-1 1,1 6 0,-1-9-119,0 0 1,0-1-1,-1 1 0,1 0 1,0 0-1,0-1 0,0 1 1,0-1-1,0 1 0,0-1 0,0 1 1,0-1-1,0 0 0,0 1 1,0-1-1,1 0 0,-1 0 0,0 0 1,0 0-1,0 0 0,0 0 1,0 0-1,0 0 0,0 0 0,1-1 1,-1 1-1,0 0 0,0-1 1,0 1-1,1-1 0,33-16 92,-22 8-255,2 1 0,28-12 0,-39 18 122,1 0 0,-1 0 0,1 1 0,0-1 0,-1 1 0,1 1 0,0-1 0,0 1 0,0-1-1,-1 1 1,1 1 0,0-1 0,0 1 0,7 1 0,-11-1 117,1 0 0,-1 0 0,0 0-1,0 1 1,0-1 0,0 0 0,-1 0 0,1 1-1,0-1 1,0 0 0,-1 1 0,1-1-1,-1 0 1,1 1 0,-1-1 0,0 1 0,1-1-1,-1 1 1,0-1 0,0 1 0,0-1 0,0 1-1,0-1 1,0 1 0,-1-1 0,1 1 0,0-1-1,-1 1 1,1-1 0,-2 3 0,-19 44 2266,13-37-1931,0-1-1,0 0 0,-17 16 1,-7-4-1256,29-21 262,0 1-1,0-1 0,0 0 0,-1 0 0,1 0 0,0-1 0,-1 1 1,-4-1-1,0 0-7293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3.145"/>
    </inkml:context>
    <inkml:brush xml:id="br0">
      <inkml:brushProperty name="width" value="0.025" units="cm"/>
      <inkml:brushProperty name="height" value="0.025" units="cm"/>
      <inkml:brushProperty name="color" value="#E71224"/>
    </inkml:brush>
  </inkml:definitions>
  <inkml:trace contextRef="#ctx0" brushRef="#br0">16 186 5285,'0'0'5440,"0"-9"-1874,-4-26-726,0 23 964,0 19-1938,0 16-1290,5-8-533,0 1 1,0-1-1,2 0 1,4 17-1,-5-25-27,0 0 0,0 0 1,1-1-1,0 1 0,0 0 0,1-1 0,0 0 0,0 0 1,1 0-1,8 9 0,-12-14 7,1 1-1,0-1 1,0 0 0,0 0 0,0 0 0,0 0-1,0 0 1,0-1 0,0 1 0,0 0-1,0-1 1,0 0 0,0 1 0,1-1 0,-1 0-1,0 0 1,0 0 0,0 0 0,0-1-1,1 1 1,-1-1 0,0 1 0,0-1 0,0 0-1,0 0 1,0 1 0,0-1 0,0-1-1,0 1 1,-1 0 0,1 0 0,0-1 0,-1 1-1,1-1 1,-1 0 0,1 1 0,1-4-1,6-6 144,0 0-1,-1-1 0,0 0 1,7-16-1,-5 5-64,-1 0 1,-1 0-1,6-30 0,-2 7 706,-10 65-647,1 0 0,7 24 0,-10-41-142,1 0 0,-1-1-1,0 1 1,1 0 0,-1-1-1,1 1 1,0 0-1,-1-1 1,1 1 0,0-1-1,0 1 1,0-1 0,0 1-1,0-1 1,0 0-1,1 0 1,-1 1 0,0-1-1,1 0 1,-1 0 0,1 0-1,-1 0 1,1-1-1,-1 1 1,1 0 0,0-1-1,1 1 1,0-1 28,-1 0 1,0 0-1,1-1 1,-1 1-1,0-1 0,0 0 1,1 1-1,-1-1 1,0 0-1,0 0 0,0-1 1,0 1-1,0 0 1,-1-1-1,1 1 0,0-1 1,-1 0-1,1 1 1,-1-1-1,2-2 0,31-42 363,-21 27-390,0 1 1,1 1-1,23-22 0,-36 38-27,0 0-1,0 0 1,-1 0-1,1 0 0,0 0 1,0 0-1,0 1 1,1-1-1,-1 0 1,0 1-1,0-1 1,0 1-1,0-1 0,1 1 1,-1 0-1,0-1 1,0 1-1,1 0 1,-1 0-1,0 0 1,1 0-1,-1 0 0,0 0 1,0 0-1,1 0 1,-1 1-1,0-1 1,0 0-1,1 1 1,-1-1-1,0 1 0,0-1 1,0 1-1,0 0 1,0-1-1,1 1 1,-1 0-1,-1 0 1,1 0-1,0 0 0,0 0 1,0 0-1,0 0 1,-1 0-1,1 0 1,0 0-1,-1 0 0,1 2 1,4 9 9,0 0-1,-1 0 1,-1 0-1,3 16 1,1 2 31,-7-29-32,1 0 0,-1 0 0,0 0 1,0 0-1,1 0 0,-1 0 0,1 0 0,-1 0 1,1 0-1,0 0 0,-1 0 0,1 0 0,0 0 0,0 0 1,-1 0-1,1-1 0,0 1 0,0 0 0,0 0 1,0-1-1,0 1 0,0-1 0,0 1 0,2 0 0,-2-1 24,0-1-1,1 1 1,-1 0-1,0-1 0,0 1 1,0 0-1,1-1 1,-1 0-1,0 1 0,0-1 1,0 0-1,0 1 0,0-1 1,0 0-1,0 0 1,0 0-1,1-2 0,5-6 143,0-1 0,0 0 0,7-16 0,-12 22-203,1-4 39,4-5 18,0 0 0,0 1 0,11-14 0,-17 25-37,0-1 1,0 0-1,1 0 1,-1 1-1,1-1 0,-1 1 1,1-1-1,0 1 0,-1-1 1,1 1-1,0 0 1,0 0-1,0 0 0,0 0 1,0 0-1,0 1 0,0-1 1,0 0-1,0 1 0,0 0 1,0-1-1,1 1 1,-1 0-1,0 0 0,0 0 1,0 1-1,0-1 0,1 0 1,1 2-1,-2-1 12,0 1-1,-1-1 1,1 1-1,0 0 1,-1 0 0,0 0-1,1 0 1,-1 0-1,0 0 1,0 0 0,1 3-1,12 20 27,-13-24-51,-1-1 0,0 1 1,1-1-1,-1 1 0,1-1 1,-1 1-1,1-1 1,-1 0-1,1 1 0,0-1 1,-1 0-1,1 0 0,-1 1 1,1-1-1,0 0 1,-1 0-1,1 0 0,-1 0 1,1 0-1,0 0 1,-1 1-1,1-2 0,0 1 1,-1 0-1,1 0 0,0 0 1,-1 0-1,1 0 1,-1 0-1,1-1 0,0 1 1,-1 0-1,2-1 0,3-5-2980,-1-6-3039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4.202"/>
    </inkml:context>
    <inkml:brush xml:id="br0">
      <inkml:brushProperty name="width" value="0.025" units="cm"/>
      <inkml:brushProperty name="height" value="0.025" units="cm"/>
      <inkml:brushProperty name="color" value="#E71224"/>
    </inkml:brush>
  </inkml:definitions>
  <inkml:trace contextRef="#ctx0" brushRef="#br0">54 350 7847,'2'-10'6956,"-1"4"-6255,4-19 1144,-1-1 1,-2 1-1,0-32 1,-2 56-1783,0 1 0,0-1 0,0 0 1,0 0-1,0 1 0,0-1 1,0 0-1,0 0 0,0 1 0,0-1 1,-1 0-1,1 0 0,0 1 1,0-1-1,-1 0 0,1 1 0,-1-1 1,1 0-1,0 1 0,-1-1 1,1 1-1,-1-1 0,0 1 0,1-1 1,-1 1-1,1-1 0,-1 1 0,0-1 1,1 1-1,-1 0 0,0-1 1,1 1-1,-1 0 0,0 0 0,0-1 1,1 1-1,-1 0 0,0 0 1,0 0-1,-1 1-34,0-1-1,1 1 1,-1-1 0,1 1-1,0 0 1,-1 0 0,1-1 0,-1 1-1,1 0 1,0 0 0,0 1 0,0-1-1,-1 0 1,1 0 0,0 0-1,1 1 1,-3 2 0,-2 8-42,0 0 1,1 0 0,1 0-1,-1 1 1,2 0-1,0 0 1,1-1-1,0 1 1,0 0-1,2 0 1,2 23-1,-3-35 12,0 0-1,0 1 0,1-1 0,-1 0 0,0 1 0,0-1 0,1 0 0,-1 1 0,0-1 0,1 0 1,-1 0-1,1 1 0,0-1 0,-1 0 0,1 0 0,0 0 0,0 0 0,0 0 0,0 0 1,0 0-1,0 0 0,0 0 0,0-1 0,0 1 0,0 0 0,0-1 0,1 1 0,-1 0 1,0-1-1,0 0 0,1 1 0,-1-1 0,0 0 0,1 0 0,-1 1 0,0-1 0,1 0 0,-1 0 1,0 0-1,1-1 0,-1 1 0,0 0 0,1-1 0,-1 1 0,0 0 0,0-1 0,2 0 1,2-2 21,0 0 0,0 0 0,0 0 1,-1-1-1,1 1 0,-1-1 1,0 0-1,0 0 0,6-9 1,5-8 75,-2-1 1,-1-1-1,0 0 1,-2-1-1,0 0 1,-2 0 0,-1-1-1,-1 0 1,-1 0-1,4-51 1,-12 58 71,-4 15-167,5 4-18,1 0 0,0 0 0,0 0 0,0 0 0,0 1 0,0-1 0,0 0-1,0 1 1,0-1 0,1 1 0,-1-1 0,1 1 0,-1-1 0,1 1-1,-1-1 1,1 1 0,0 1 0,-5 30 22,1 0-1,2 0 1,2 0-1,1 0 1,1-1-1,12 61 1,-13-88 27,1 0 0,0 0 0,-1 0 0,2-1 0,-1 1 0,0 0 0,1-1 0,6 9 0,-7-12-13,-1 0 0,0 1 0,1-1 0,-1 0 0,1 0 0,0 0 0,-1 0 0,1 0 0,0-1 0,-1 1 0,1 0 0,0-1 0,0 1 0,-1-1 0,1 0 0,0 0 0,0 0 0,0 1-1,0-2 1,0 1 0,-1 0 0,1 0 0,0-1 0,0 1 0,0 0 0,-1-1 0,1 0 0,3-1 0,3-3 92,-1 0 1,0-1-1,0 0 0,0 0 1,-1 0-1,0-1 0,0 0 0,0 0 1,-1 0-1,0-1 0,5-12 0,3-4-17,-1-2 1,13-40-1,-19 40-224,-1 0 0,3-51 0,-9 115-30,3 51 208,-2-87-36,0-1 0,0 1 0,0-1 0,1 1 0,-1 0 0,0-1 0,1 0 0,0 1 0,-1-1 0,1 1 0,0-1 0,-1 0 0,1 1 0,0-1 0,0 0 0,0 0 0,2 2 0,-2-2-1,0-1-1,0 1 1,0-1 0,0 0 0,0 0-1,0 1 1,0-1 0,0 0 0,0 0-1,0 0 1,0 0 0,-1 0-1,1 0 1,0-1 0,0 1 0,0 0-1,0 0 1,0-1 0,0 1 0,0 0-1,1-1 1,1-2 32,1 1 0,0-1 0,0 1 0,-1-1-1,0 0 1,0 0 0,1-1 0,-2 1 0,1-1 0,2-4-1,3-5-15,-1-1 0,-1-1 0,0 1-1,-1-1 1,-1 0 0,0-1-1,-1 1 1,-1 0 0,0-1-1,-1-17 1,-1 46-432,-1 0 338,1-1 1,1 1 0,0-1-1,0 1 1,5 16-1,-5-25 85,0-1 0,0 0-1,0 0 1,0 0-1,1 0 1,0 0 0,-1 0-1,1 0 1,0-1-1,0 1 1,0-1-1,1 1 1,-1-1 0,1 0-1,-1 0 1,1 0-1,0 0 1,0 0 0,0-1-1,0 1 1,0-1-1,0 0 1,0 0 0,0 0-1,0 0 1,1 0-1,-1-1 1,7 1-1,-3-2 50,1 0 0,-1 0 0,1 0-1,-1-1 1,0 0 0,1-1 0,10-4-1,14-15-1093,-31 21 754,0-1-1,1 1 0,-1 0 1,0-1-1,0 1 0,0-1 0,0 1 1,-1-1-1,1 0 0,0 1 1,-1-1-1,1 0 0,-1 1 0,1-1 1,-1 0-1,0-2 0,-2-9-6068,-8-3-5909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4.548"/>
    </inkml:context>
    <inkml:brush xml:id="br0">
      <inkml:brushProperty name="width" value="0.025" units="cm"/>
      <inkml:brushProperty name="height" value="0.025" units="cm"/>
      <inkml:brushProperty name="color" value="#E71224"/>
    </inkml:brush>
  </inkml:definitions>
  <inkml:trace contextRef="#ctx0" brushRef="#br0">0 1 20019,'0'0'4644</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5.549"/>
    </inkml:context>
    <inkml:brush xml:id="br0">
      <inkml:brushProperty name="width" value="0.025" units="cm"/>
      <inkml:brushProperty name="height" value="0.025" units="cm"/>
      <inkml:brushProperty name="color" value="#E71224"/>
    </inkml:brush>
  </inkml:definitions>
  <inkml:trace contextRef="#ctx0" brushRef="#br0">19 42 8200,'0'0'4826,"-3"-8"-1778,-8-25-667,8 32 939,2 11-2442,1 13-613,11 32 1069,25 69 1,2 10-737,-38-133-597,6 28 150,1-1 0,22 55 0,-29-83-150,0 1 1,0-1-1,1 1 1,-1 0-1,0-1 1,0 1-1,1-1 1,-1 1-1,1-1 1,-1 0 0,0 1-1,1-1 1,-1 1-1,1-1 1,-1 0-1,1 1 1,-1-1-1,1 0 1,-1 1 0,1-1-1,-1 0 1,1 0-1,0 0 1,-1 1-1,1-1 1,-1 0-1,1 0 1,0 0-1,-1 0 1,2 0 0,17-13 91,14-31-70,-29 38-97,60-78-3830,-17 30-3976,-36 42 5107,10-12-4338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6.331"/>
    </inkml:context>
    <inkml:brush xml:id="br0">
      <inkml:brushProperty name="width" value="0.025" units="cm"/>
      <inkml:brushProperty name="height" value="0.025" units="cm"/>
      <inkml:brushProperty name="color" value="#E71224"/>
    </inkml:brush>
  </inkml:definitions>
  <inkml:trace contextRef="#ctx0" brushRef="#br0">86 160 11371,'0'0'4148,"-8"0"-924,6 0-3098,-1 0 1,0 0-1,1 0 0,-1 0 1,1 1-1,-1-1 0,0 1 1,1-1-1,-1 1 0,1 0 1,-1 0-1,1 0 1,0 0-1,-1 1 0,1-1 1,0 1-1,0-1 0,0 1 1,0 0-1,0 0 0,0 0 1,1 0-1,-1 0 0,1 0 1,-1 0-1,1 1 0,0-1 1,0 0-1,0 1 0,0-1 1,0 1-1,0 4 0,-3 8-3,1 1 0,1 0 0,0 0-1,1 0 1,1 0 0,1 0 0,0 1 0,1-1-1,6 27 1,-7-41-117,-1 0 0,0-1 0,1 1-1,-1 0 1,1 0 0,0 0 0,0 0 0,-1-1-1,1 1 1,0 0 0,0-1 0,1 1 0,-1-1 0,0 1-1,0-1 1,1 0 0,-1 1 0,1-1 0,-1 0-1,1 0 1,0 0 0,-1 0 0,1 0 0,0 0-1,0-1 1,0 1 0,-1-1 0,1 1 0,0-1 0,0 0-1,0 1 1,0-1 0,0 0 0,0 0 0,0 0-1,0-1 1,0 1 0,-1 0 0,4-2 0,0 0 23,0 0 0,-1-1 0,1 0 0,-1 0 0,0 0 1,0-1-1,0 1 0,0-1 0,0 0 0,-1 0 0,0 0 0,0-1 1,4-6-1,5-15 10,-1 0-1,-1-1 1,10-45 0,-7 23-77,-2 84-367,-8-17 561,-2-9-117,0 0 0,0-1 0,1 1 1,0 0-1,0-1 0,1 1 0,1-1 0,-1 0 0,1 0 1,6 9-1,-9-16-30,0-1 1,-1 1-1,1-1 1,-1 1 0,1-1-1,0 1 1,-1-1-1,1 1 1,0-1-1,0 0 1,-1 0 0,1 1-1,0-1 1,0 0-1,0 0 1,-1 0 0,1 0-1,0 0 1,0 0-1,0 0 1,0 0-1,-1 0 1,1 0 0,0 0-1,0-1 1,-1 1-1,1 0 1,0 0-1,0-1 1,-1 1 0,1-1-1,0 1 1,-1-1-1,1 1 1,0-1-1,-1 1 1,1-1 0,-1 1-1,1-1 1,-1 0-1,1 1 1,-1-1-1,1 0 1,-1 1 0,0-1-1,1 0 1,-1 0-1,0 1 1,0-1 0,1-1-1,16-48 468,-15 43-492,6-25 59,23-67-360,-31 97 284,1 1-1,-1 0 1,1-1 0,0 1 0,-1 0 0,1 0 0,0-1 0,-1 1-1,1 0 1,0 0 0,0 0 0,0 0 0,0 0 0,0 0-1,0 1 1,0-1 0,1 0 0,0 0 0,-1 1 17,0 0-1,0 0 1,0 0 0,-1 0-1,1 0 1,0 0 0,0 0 0,0 0-1,-1 0 1,1 1 0,0-1-1,0 0 1,0 1 0,-1-1 0,1 1-1,0-1 1,-1 1 0,1-1 0,0 1-1,-1-1 1,1 1 0,0 0-1,6 8-29,-1-1-1,-1 1 0,1 0 0,4 12 0,8 10-6,-17-29 25,0-1 0,0 0 0,0 1 0,1-1-1,-1 0 1,1 0 0,-1 0 0,1 1 0,-1-2 0,1 1 0,-1 0 0,1 0 0,0 0 0,-1-1 0,1 1-1,0-1 1,0 0 0,0 1 0,-1-1 0,1 0 0,0 0 0,0 0 0,3 0 0,-2-1-3,-1 0 0,1-1 0,0 1 1,-1 0-1,1-1 0,-1 0 0,1 1 0,-1-1 1,0 0-1,0 0 0,0 0 0,0-1 0,2-2 1,4-7-202,-1 0 0,0 0 0,0-1 1,8-25-1,20-76-1862,-19 238 3791,-14-115-1618,-1 1 0,1-1 0,1 0-1,-1 0 1,2-1 0,-1 1 0,1-1 0,0 0-1,1 0 1,0 0 0,0 0 0,1-1 0,0 0 0,0 0-1,1 0 1,0-1 0,0 0 0,0 0 0,1-1-1,14 8 1,-8-5-98,1 0-1,-1 1 0,-1 1 0,0 0 1,18 18-1,-27-24 103,-1 0 1,0-1-1,0 1 1,0 0-1,-1 1 1,1-1 0,-1 0-1,0 1 1,0-1-1,0 1 1,-1 0-1,0-1 1,0 1-1,0 0 1,0 0-1,-1 0 1,0 0 0,0 0-1,0 0 1,-1-1-1,1 1 1,-1 0-1,-3 8 1,3-11 54,0 1 0,0 0 0,0 0 0,-1-1 0,0 1 0,1-1 0,-1 0 0,0 1 0,0-1 0,0 0 0,0 0 0,-1 0 0,1 0 0,0-1 0,-1 1 0,1-1 0,-1 1-1,0-1 1,0 0 0,1 0 0,-1 0 0,0 0 0,0-1 0,0 1 0,0-1 0,0 1 0,0-1 0,0 0 0,0-1 0,0 1 0,0 0 0,-3-2 0,-2 1-64,0-1 0,0 0-1,0 0 1,0-1 0,1 0-1,0 0 1,-1-1 0,1 0-1,0 0 1,-11-10 0,12 8-119,0 1 1,0-1-1,1 0 1,-1-1-1,1 1 1,1-1-1,-1 0 1,1 0 0,1-1-1,-1 1 1,1-1-1,0 1 1,1-1-1,0 0 1,0 0-1,1-1 1,0 1 0,0 0-1,1 0 1,0 0-1,0-1 1,1 1-1,0 0 1,1 0-1,0 0 1,0 0-1,1 0 1,-1 0 0,2 1-1,-1-1 1,1 1-1,0 0 1,1 0-1,0 0 1,6-6-1,61-74-5935,-35 44-272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7.293"/>
    </inkml:context>
    <inkml:brush xml:id="br0">
      <inkml:brushProperty name="width" value="0.025" units="cm"/>
      <inkml:brushProperty name="height" value="0.025" units="cm"/>
      <inkml:brushProperty name="color" value="#E71224"/>
    </inkml:brush>
  </inkml:definitions>
  <inkml:trace contextRef="#ctx0" brushRef="#br0">1 0 14446,'0'0'3790,"1"4"-1874,57 186 2271,9 30-2234,1 131-1147,-71-401-594,3-1 0,10-92 1,-6 99-151,19-137-516,-19 260-1302,-3-101 1731,1-1 0,2 1 0,0 0 0,1 1 0,12-34 0,-17 55 22,0 0-1,0 0 1,0 0-1,0 0 1,0 0-1,0 0 1,0-1-1,0 1 0,0 0 1,1 0-1,-1 0 1,0 0-1,0 0 1,0 0-1,0-1 0,0 1 1,0 0-1,0 0 1,0 0-1,1 0 1,-1 0-1,0 0 1,0 0-1,0 0 0,0 0 1,0 0-1,0-1 1,1 1-1,-1 0 1,0 0-1,0 0 1,0 0-1,0 0 0,0 0 1,1 0-1,-1 0 1,0 0-1,0 0 1,0 0-1,0 0 1,0 1-1,1-1 0,-1 0 1,0 0-1,0 0 1,0 0-1,0 0 1,0 0-1,0 0 1,1 0-1,-1 0 0,0 1 1,8 9-105,7 23 106,-12-26 60,0-1-51,0 0-1,0 0 1,1 0 0,0-1-1,0 1 1,1-1 0,-1 0-1,1-1 1,8 7-1,-12-10 13,1 0 0,-1 0 0,1 0 0,0 0-1,0 0 1,-1 0 0,1-1 0,0 1-1,0 0 1,0-1 0,0 0 0,0 0-1,0 1 1,0-1 0,0 0 0,0 0-1,0-1 1,0 1 0,-1 0 0,1-1 0,0 1-1,0-1 1,0 0 0,0 1 0,-1-1-1,1 0 1,0 0 0,0 0 0,-1 0-1,1 0 1,-1-1 0,1 1 0,-1 0 0,0-1-1,0 1 1,1-1 0,0-2 0,5-8 48,0-1 1,-1 0 0,0 0 0,-1 0-1,0-1 1,-2 0 0,1 0 0,-2 0-1,0 0 1,0 0 0,-1 0 0,-2-16-1,1 53-103,3 80 11,-2-93 112,0 0 1,1 0 0,0-1 0,0 1 0,1-1-1,1 1 1,8 16 0,-12-26-91,0 1 1,0-1-1,0 1 0,0-1 0,0 0 1,1 1-1,-1-1 0,0 0 0,0 1 1,0-1-1,1 0 0,-1 0 0,0 1 1,1-1-1,-1 0 0,0 0 0,0 1 1,1-1-1,-1 0 0,0 0 0,1 0 1,-1 1-1,0-1 0,1 0 0,-1 0 1,1 0-1,-1 0 0,0 0 0,1 0 1,-1 0-1,0 0 0,1 0 0,-1 0 1,1 0-1,-1 0 0,0 0 0,1 0 1,-1 0-1,0 0 0,1 0 1,-1-1-1,1 1 0,-1 0 0,0 0 1,0 0-1,1-1 0,-1 1 0,0 0 1,1 0-1,-1-1 0,0 1 0,0 0 1,1-1-1,-1 1 0,0 0 0,0-1 1,0 1-1,0 0 0,1-1 0,-1 1 1,0 0-1,0-1 0,0 1 0,0-1 1,0 0-1,8-27-2153,-8 27 1909,4-23-3858,-4-6-2322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7.735"/>
    </inkml:context>
    <inkml:brush xml:id="br0">
      <inkml:brushProperty name="width" value="0.025" units="cm"/>
      <inkml:brushProperty name="height" value="0.025" units="cm"/>
      <inkml:brushProperty name="color" value="#E71224"/>
    </inkml:brush>
  </inkml:definitions>
  <inkml:trace contextRef="#ctx0" brushRef="#br0">0 9 15471,'0'0'4922,"10"0"-4880,-1 1-52,80 1-2403,-80-3 182,1 0 1,-1 0 0,0-1-1,15-5 1,-24 16 12452,-2 14-6381,-2 56-2615,4-77-1209,0-1 0,-1 1 0,1-1 1,0 1-1,1-1 0,-1 1 0,0-1 0,0 1 0,1-1 0,-1 0 1,0 1-1,1-1 0,0 0 0,-1 1 0,1-1 0,0 0 0,0 1 1,-1-1-1,1 0 0,0 0 0,0 0 0,0 0 0,1 0 0,-1 0 1,0 0-1,0 0 0,0 0 0,1-1 0,2 2 0,-1-2-11,0 1-1,0-1 0,0 0 0,0 0 0,0-1 1,0 1-1,0 0 0,0-1 0,0 0 0,0 0 1,0 0-1,0 0 0,-1 0 0,6-3 1,8-5-324,-7 3-181,0 1 1,0 0 0,1 0-1,0 1 1,-1 1 0,1-1-1,0 2 1,1-1 0,15 0-1,-25 3 529,0 0-1,0 0 0,0 0 0,0 0 0,0 0 0,0 0 0,0 0 1,-1 0-1,1 1 0,0-1 0,0 0 0,0 1 0,0-1 0,-1 1 0,1-1 1,0 1-1,-1-1 0,1 1 0,0-1 0,-1 1 0,1 0 0,0-1 0,-1 1 1,1 0-1,-1 0 0,0-1 0,1 1 0,-1 0 0,1 1 0,0 1 161,-1 1-1,1-1 0,-1 0 1,0 0-1,0 0 0,0 0 1,-1 0-1,1 0 0,-1 4 1,-2 1 299,1 1 0,-1-1 0,0 1 0,0-1 0,-10 14 0,7-13-198,-2 0 0,1-1 0,-1 0 0,-16 13 0,21-19-432,1-1-1,0 1 1,-1 0-1,1-1 1,-1 1 0,1-1-1,-1 0 1,0 0 0,0 0-1,0 0 1,1 0-1,-1 0 1,0-1 0,0 0-1,0 1 1,0-1 0,0 0-1,0-1 1,0 1 0,0 0-1,0-1 1,0 0-1,-4-1 1,5 1-201,1-1-1,0 0 0,-1 1 1,1-1-1,0 1 1,0-1-1,0 0 1,0 0-1,0 0 1,1 0-1,-1 0 1,1 0-1,-1 0 1,1 0-1,-1 0 1,1 0-1,0-4 0,0 1-452,-4-32-3775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8.250"/>
    </inkml:context>
    <inkml:brush xml:id="br0">
      <inkml:brushProperty name="width" value="0.025" units="cm"/>
      <inkml:brushProperty name="height" value="0.025" units="cm"/>
      <inkml:brushProperty name="color" value="#E71224"/>
    </inkml:brush>
  </inkml:definitions>
  <inkml:trace contextRef="#ctx0" brushRef="#br0">0 0 10730,'0'0'11419,"3"12"-10784,8 28 131,45 143 335,-47-160-956,1 1-1,1-1 0,1 0 1,1-1-1,27 34 0,-38-54-62,0 1-1,0-1 0,0 0 0,0 0 1,1 0-1,-1 0 0,1 0 0,0 0 1,-1-1-1,1 1 0,0-1 0,0 0 0,6 2 1,-8-3-30,0 0 0,0 0 1,0 0-1,0-1 0,1 1 0,-1 0 1,0-1-1,0 1 0,0-1 1,0 1-1,0-1 0,0 1 0,0-1 1,0 0-1,0 1 0,0-1 1,-1 0-1,1 0 0,0 0 0,0 0 1,-1 0-1,1 0 0,0 0 1,-1 0-1,1 0 0,-1 0 0,1 0 1,-1 0-1,0 0 0,0 0 1,1-1-1,-1 1 0,0 0 0,0 0 1,0 0-1,0-1 0,0 1 1,-1-1-1,3-12 46,-1 1 1,0 0-1,-1 0 1,-1-1 0,0 1-1,-1 0 1,0 0-1,-1 0 1,-1 0-1,0 0 1,0 1-1,-13-24 1,17 35-107,-1 0 0,1 0 0,0 0 0,-1 0 0,1 1 0,-1-1 0,1 0 0,-1 0 0,1 0 0,-1 1 0,0-1 0,1 0 0,-1 1 0,0-1 0,0 1 0,1-1 0,-1 1 0,0-1 0,0 1 0,0-1 0,0 1 0,0 0 0,0-1 0,0 1 0,-1 0 0,1 0-11,0 1 0,0 0 0,1 0 0,-1-1 0,1 1 1,-1 0-1,0 0 0,1 0 0,-1 0 0,1 0 0,0 0 0,-1 0 1,1 0-1,0 0 0,0 0 0,-1 0 0,1 0 0,0 2 0,-1 4-21,1 1-1,0 0 0,0-1 0,0 1 0,3 11 1,-2-16 41,-1-1 0,1 0 1,0 0-1,-1 0 1,1 0-1,0 0 1,0 0-1,1 0 1,-1 0-1,0 0 1,1 0-1,-1-1 0,1 1 1,-1 0-1,1-1 1,0 1-1,0-1 1,0 0-1,0 0 1,-1 0-1,2 0 0,-1 0 1,0 0-1,0 0 1,0 0-1,0-1 1,0 1-1,1-1 1,-1 0-1,0 0 0,1 0 1,-1 0-1,0 0 1,0 0-1,5-1 1,-3-1 14,1 1 1,-1-1 0,1 0 0,-1 0-1,0 0 1,0-1 0,1 1-1,-2-1 1,1 0 0,0 0 0,-1 0-1,1-1 1,-1 1 0,0-1-1,0 0 1,2-4 0,1-4-6,-1 1 0,-1-1 0,0 0 1,3-14-1,12-33-206,-11 98-670,-7-19 861,-1-11-14,1 1 0,-1-1 1,2 1-1,-1-1 0,1 0 0,0 0 1,1 0-1,0 0 0,1 0 1,0-1-1,0 1 0,6 7 0,-10-15-64,0-1 0,0 0 0,1 1 0,-1-1-1,0 0 1,0 1 0,1-1 0,-1 0 0,0 1 0,1-1-1,-1 0 1,1 0 0,-1 0 0,0 1 0,1-1-1,-1 0 1,1 0 0,-1 0 0,0 0 0,1 0 0,-1 0-1,1 0 1,-1 0 0,1 0 0,-1 0 0,0 0-1,1 0 1,-1 0 0,1 0 0,-1 0 0,1 0 0,-1 0-1,0 0 1,1 0 0,-1-1 0,0 1 0,1 0-1,-1 0 1,1-1 0,-1 1 0,0 0 0,1 0 0,-1-1-1,0 1 1,0 0 0,1-1 0,-1 1 0,0-1-1,0 1 1,0 0 0,1-1 0,-1 1 0,0-1 0,0 1-1,0 0 1,0-1 0,0 1 0,0-1 0,0 1-1,0-1 1,0 1 0,0 0 0,0-1 0,0 1 0,0-1-1,0 0 1,2-37-6976,-2 34 5342,0-26-7428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8.598"/>
    </inkml:context>
    <inkml:brush xml:id="br0">
      <inkml:brushProperty name="width" value="0.025" units="cm"/>
      <inkml:brushProperty name="height" value="0.025" units="cm"/>
      <inkml:brushProperty name="color" value="#E71224"/>
    </inkml:brush>
  </inkml:definitions>
  <inkml:trace contextRef="#ctx0" brushRef="#br0">1 1 16303,'0'0'4837,"10"56"-4837,6-38-1057,2-2-1826,0-2-3170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20.443"/>
    </inkml:context>
    <inkml:brush xml:id="br0">
      <inkml:brushProperty name="width" value="0.025" units="cm"/>
      <inkml:brushProperty name="height" value="0.025" units="cm"/>
    </inkml:brush>
  </inkml:definitions>
  <inkml:trace contextRef="#ctx0" brushRef="#br0">218 0 9161,'0'0'14573,"-34"74"-14188,4-28-257,1 4-64,-5-1-32,6 0 64,3-6 96,3-9-128,10-7-64,8-14-512,4-10-1058,0-6-1408,11-20-3012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9.022"/>
    </inkml:context>
    <inkml:brush xml:id="br0">
      <inkml:brushProperty name="width" value="0.025" units="cm"/>
      <inkml:brushProperty name="height" value="0.025" units="cm"/>
      <inkml:brushProperty name="color" value="#E71224"/>
    </inkml:brush>
  </inkml:definitions>
  <inkml:trace contextRef="#ctx0" brushRef="#br0">1 165 15150,'0'7'2472,"0"3"-1852,0 6 157,0 1 0,1-1 1,1 1-1,4 19 0,-4-30-741,0 0 0,0-1-1,0 1 1,1-1 0,-1 0 0,1 0-1,1 0 1,-1 0 0,1 0 0,0-1 0,0 1-1,0-1 1,0 0 0,1 0 0,0-1-1,8 6 1,23 10 173,-23-13-241,0 1 0,-1 0 0,0 1 0,0 0 0,13 12 0,-22-17 149,0 1-1,0-1 1,0 1 0,-1 0-1,0 0 1,1 0 0,-1 0-1,-1 0 1,1 0-1,-1 1 1,1-1 0,-1 0-1,0 1 1,-1-1 0,1 1-1,-1-1 1,0 1 0,0-1-1,0 1 1,-2 8 0,2-11-86,-1-1 0,1 1 1,0-1-1,-1 1 0,1-1 1,-1 1-1,0-1 1,1 1-1,-1-1 0,0 0 1,0 1-1,0-1 0,0 0 1,0 1-1,0-1 1,0 0-1,0 0 0,-1 0 1,1 0-1,0 0 1,-1-1-1,1 1 0,0 0 1,-1 0-1,1-1 0,-1 1 1,1-1-1,-1 0 1,0 1-1,1-1 0,-1 0 1,1 0-1,-1 0 1,0 0-1,1 0 0,-1 0 1,1 0-1,-1-1 0,1 1 1,-4-1-1,2 0 7,-1 0 1,1-1-1,-1 1 0,1-1 1,0 1-1,-1-1 0,1 0 1,0 0-1,0 0 0,0-1 1,0 1-1,1-1 0,-1 1 0,1-1 1,-1 0-1,-3-6 0,2-3-49,0-1 0,1 0 0,0 0-1,1-1 1,0 1 0,1-1 0,1-14-1,8-96-592,32-75 198,-28 149 343,-11 207 682,-1-155-573,0 1 1,0 0-1,1-1 1,-1 1-1,0 0 1,1-1 0,0 1-1,0-1 1,-1 1-1,1-1 1,1 0-1,-1 1 1,0-1-1,3 4 1,-3-5-16,0 0 1,0-1 0,1 1-1,-1 0 1,0-1-1,0 1 1,0-1 0,1 1-1,-1-1 1,0 0-1,1 0 1,-1 1 0,0-1-1,0 0 1,1 0-1,-1 0 1,0 0 0,1-1-1,-1 1 1,0 0-1,1 0 1,-1-1 0,0 1-1,0-1 1,1 1-1,-1-1 1,0 0 0,0 1-1,0-1 1,0 0-1,0 0 1,0 0 0,1-1-1,9-8 45,0-1-1,-1 0 0,0 0 1,-1-1-1,-1 0 0,1-1 1,-2 0-1,9-20 0,-7 14-212,1 1-1,1 0 1,18-23-1,-28 40 126,-1 1-1,1-1 1,-1 1-1,0-1 1,1 0 0,-1 1-1,1-1 1,-1 1-1,1 0 1,0-1-1,-1 1 1,1-1-1,-1 1 1,1 0-1,0-1 1,-1 1-1,1 0 1,0 0 0,-1-1-1,1 1 1,0 0-1,0 0 1,-1 0-1,1 0 1,0 0-1,-1 0 1,3 0-1,7 17-12,-4 42 369,-6-47-271,0-11-56,0 1 0,0-1 0,0 1 0,0-1 0,0 1 1,0-1-1,0 1 0,1-1 0,-1 1 0,0-1 0,1 1 0,0-1 0,-1 0 0,1 1 0,0-1 0,-1 0 1,1 1-1,0-1 0,0 0 0,0 0 0,0 0 0,0 0 0,0 0 0,2 1 0,-1-2 7,-1-1 0,1 1-1,-1-1 1,1 0 0,-1 1-1,1-1 1,-1 0 0,0 0-1,1 0 1,-1 0 0,0 0-1,1 0 1,-1-1 0,0 1-1,0 0 1,0 0 0,0-1-1,0 1 1,-1-1 0,1 1-1,0-1 1,0-2 0,4-4-68,0 0-1,1 0 1,0 1 0,11-11 0,11 0-2381,-27 18 2077,0 0 1,1-1-1,-1 1 0,0 0 1,1 0-1,-1 0 1,0 0-1,1 0 0,-1 0 1,1 0-1,-1 1 1,0-1-1,1 0 0,-1 1 1,0-1-1,0 1 1,1-1-1,-1 1 0,0 0 1,1 0-1,4 7-5444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9.583"/>
    </inkml:context>
    <inkml:brush xml:id="br0">
      <inkml:brushProperty name="width" value="0.025" units="cm"/>
      <inkml:brushProperty name="height" value="0.025" units="cm"/>
      <inkml:brushProperty name="color" value="#E71224"/>
    </inkml:brush>
  </inkml:definitions>
  <inkml:trace contextRef="#ctx0" brushRef="#br0">8 1 13837,'0'0'7719,"-8"65"-7046,21-30-193,8 4-95,2 0-1,1-2-288,-3-2-64,1-4 0,-6-5-64,-7-5-865,1-5-448,-10-6-192,0-5-641,-12-1-1218,-11-4-1856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39.915"/>
    </inkml:context>
    <inkml:brush xml:id="br0">
      <inkml:brushProperty name="width" value="0.025" units="cm"/>
      <inkml:brushProperty name="height" value="0.025" units="cm"/>
      <inkml:brushProperty name="color" value="#E71224"/>
    </inkml:brush>
  </inkml:definitions>
  <inkml:trace contextRef="#ctx0" brushRef="#br0">2 300 10474,'-1'-11'2023,"1"-2"-1265,-1-1-1,2 1 1,0 0-1,0-1 0,2 1 1,-1 0-1,2 0 1,5-15-1,-3 17-271,1 0-1,-1 0 1,2 1-1,0 0 1,0 0 0,0 1-1,1 0 1,1 1-1,0 0 1,20-14-1,-21 17-412,-1 0-1,1 1 0,0 0 1,0 1-1,1-1 1,-1 2-1,1-1 1,-1 1-1,1 1 1,0 0-1,0 0 0,0 1 1,-1 0-1,16 3 1,-22-3-78,1 1 1,-1 0-1,0 0 0,0 0 1,0 0-1,0 0 1,0 1-1,0-1 1,-1 1-1,1 0 1,0 0-1,-1 0 0,1 0 1,-1 0-1,0 1 1,0-1-1,0 1 1,3 4-1,-2-2 13,-1 1 1,0-1-1,0 1 0,0 0 0,-1-1 1,0 1-1,0 0 0,0 0 1,-1 10-1,0 0 63,-2 0-1,0 0 1,-1 1 0,0-2-1,-1 1 1,-10 23 0,-7 3 474,16-32-379,-1 0 1,1 0-1,1 1 0,0 0 0,-4 16 1,10-26-177,0-1 0,0 1 1,-1 0-1,1-1 0,0 1 1,0-1-1,0 1 0,0-1 1,0 0-1,0 0 1,0 0-1,0 0 0,0 0 1,4-2-1,-4 2 10,19-2-568,-1-1-1,1-2 0,21-6 1,26-12-5606,-65 22 5633,33-12-6250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0.244"/>
    </inkml:context>
    <inkml:brush xml:id="br0">
      <inkml:brushProperty name="width" value="0.025" units="cm"/>
      <inkml:brushProperty name="height" value="0.025" units="cm"/>
      <inkml:brushProperty name="color" value="#E71224"/>
    </inkml:brush>
  </inkml:definitions>
  <inkml:trace contextRef="#ctx0" brushRef="#br0">94 101 3619,'0'0'9855,"-8"-3"-5477,-27-8-2206,33 11-2108,0 0 0,1 0 0,-1 0 0,0 0 0,1 0 0,-1 0 0,1 0 0,-1 1 0,0-1 0,1 1 0,-1-1 0,1 1 0,-1 0 0,1-1-1,-1 1 1,1 0 0,0 0 0,-1 0 0,1 0 0,0 0 0,0 0 0,0 1 0,-1-1 0,1 0 0,1 0 0,-1 1 0,0-1 0,0 1 0,0-1 0,1 1 0,-1-1 0,1 1-1,-1 0 1,1-1 0,0 1 0,-1-1 0,1 4 0,-2 8 39,0 0 0,1 0 0,0 16 0,1-27-78,0 6-14,0 0 0,1 1 0,0-1 0,0 0 0,0 0 0,4 9 0,-4-16 6,-1 1 1,1-1 0,-1 0 0,1 1-1,0-1 1,-1 0 0,1 0 0,0 1-1,0-1 1,0 0 0,0 0 0,0 0-1,0 0 1,1 0 0,-1-1 0,0 1-1,0 0 1,1 0 0,-1-1 0,0 1-1,1-1 1,-1 1 0,0-1 0,1 0-1,-1 1 1,1-1 0,-1 0 0,1 0-1,-1 0 1,1 0 0,-1 0 0,0-1-1,1 1 1,-1 0 0,1-1 0,-1 1-1,0-1 1,1 1 0,-1-1 0,0 1-1,1-1 1,-1 0 0,0 0 0,2-1-1,2-2 100,0 0 0,0 0-1,-1 0 1,1-1-1,-1 0 1,0 1-1,0-2 1,0 1-1,-1 0 1,0-1-1,0 0 1,0 1-1,-1-1 1,0 0-1,0-1 1,0 1-1,0-8 1,3-11 15,-2 0 0,0-49 0,-2 67-59,-1 4-52,0 1 0,1 0 0,-1-1 0,0 1 0,0 0 1,-1-1-1,1 1 0,0 0 0,-1-1 0,1 1 0,-1 0 0,0 0 1,0-1-1,0 1 0,0 0 0,0 0 0,-1-2 0,1 4-31,1 1-1,-1-1 0,1 0 1,-1 0-1,1 1 0,0-1 1,-1 0-1,1 1 0,-1-1 1,1 1-1,0-1 0,0 0 1,-1 1-1,1-1 0,0 1 1,0-1-1,-1 1 0,1-1 1,0 0-1,0 1 0,0-1 1,0 1-1,0-1 0,0 1 1,-1-1-1,1 1 0,1-1 1,-1 1-1,0-1 0,0 1 1,0-1-1,0 1 1,0 0-1,-1 24-71,1-24 83,0 11-225,0 5 313,0 0 0,1 1 0,1-1 0,4 20 0,-5-34-205,-1-1 0,1 0 0,-1 1 0,1-1 0,0 1 0,-1-1 0,1 0 0,0 0 0,1 0 0,-1 0 0,0 1 0,1-1 0,-1-1 0,1 1 0,0 0 0,-1 0 0,1-1 0,0 1 0,0-1 0,0 1 0,0-1 0,0 0 0,0 0 0,1 0 0,-1 0 0,0 0 0,1 0 0,-1-1 0,0 1 0,1-1 0,-1 0 0,1 0 0,-1 1 0,1-1 0,-1-1 0,0 1 0,1 0 0,3-2 0,-2 0-503,0 0 0,0 0 0,0-1-1,0 0 1,0 1 0,0-2 0,-1 1-1,1 0 1,-1-1 0,0 1 0,0-1-1,-1 0 1,1 0 0,-1 0 0,1 0-1,-1-1 1,1-4 0,11-29-7511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0.889"/>
    </inkml:context>
    <inkml:brush xml:id="br0">
      <inkml:brushProperty name="width" value="0.025" units="cm"/>
      <inkml:brushProperty name="height" value="0.025" units="cm"/>
      <inkml:brushProperty name="color" value="#E71224"/>
    </inkml:brush>
  </inkml:definitions>
  <inkml:trace contextRef="#ctx0" brushRef="#br0">21 0 9513,'0'0'10186,"-4"11"-9193,0 4-762,0 1 1,1-1-1,1 1 1,0-1-1,1 1 1,1 0-1,0-1 1,1 1-1,1 0 0,5 22 1,-3-22 64,2 7 1,0-1 1,16 36-1,-20-54-280,-1-1-1,1 1 1,0 0-1,0-1 1,0 0 0,0 1-1,1-1 1,0 0-1,-1 0 1,1 0 0,0 0-1,0-1 1,1 1-1,-1-1 1,0 0-1,1 0 1,-1 0 0,1 0-1,0-1 1,0 1-1,0-1 1,5 1-1,-6-2 46,0-1 0,0 1-1,0-1 1,0 1 0,0-1-1,-1 0 1,1 0-1,0 0 1,0-1 0,-1 1-1,1-1 1,-1 1-1,1-1 1,-1 0 0,0 0-1,1 0 1,-1 0-1,0-1 1,-1 1 0,1 0-1,0-1 1,-1 1 0,1-1-1,1-5 1,5-8 7,-1-2 0,10-32 1,-12 32-41,1-15 3,-5 27-24,0 0-1,0 0 0,0 0 1,1-1-1,0 1 0,0 0 1,5-8-1,-6 14-19,-1 0 1,1 1-1,0-1 1,-1 1-1,1-1 0,-1 1 1,1-1-1,-1 1 1,1-1-1,-1 1 0,1-1 1,-1 1-1,0-1 1,1 1-1,-1 0 1,0-1-1,1 1 0,-1 0 1,0-1-1,0 1 1,0 0-1,0 0 0,0-1 1,0 1-1,0 0 1,0 1-1,6 25 218,-3-8-89,5 31-15,-7-47-91,0 0 1,0-1-1,-1 1 1,1 0-1,1-1 0,-1 1 1,0-1-1,1 1 1,-1-1-1,1 0 0,0 0 1,0 0-1,0 0 0,2 2 1,-3-3 8,0-1 0,1 1-1,-1-1 1,0 1 0,1-1 0,-1 0 0,0 0 0,1 0 0,-1 0-1,1 0 1,-1 0 0,0 0 0,1 0 0,-1 0 0,0 0 0,1-1-1,-1 1 1,0-1 0,1 1 0,-1-1 0,0 1 0,0-1 0,1 0-1,-1 0 1,0 0 0,0 1 0,0-1 0,0 0 0,0 0 0,1-2-1,31-40 399,-26 32-426,12-17 13,34-42-245,-53 69 234,1 1 0,-1-1 0,0 0 0,1 1 0,-1-1 0,1 1-1,-1-1 1,1 1 0,-1-1 0,1 1 0,0 0 0,-1-1 0,1 1 0,-1 0 0,1-1 0,0 1 0,-1 0 0,1 0 0,0 0 0,0 0 0,-1-1-1,1 1 1,0 0 0,-1 0 0,1 0 0,0 1 0,-1-1 0,1 0 0,0 0 0,0 0 0,-1 0 0,1 1 0,0-1 0,-1 0 0,1 0 0,-1 1 0,1-1-1,0 1 1,-1-1 0,1 0 0,-1 1 0,1-1 0,-1 1 0,1 0 0,-1-1 0,0 1 0,1-1 0,-1 1 0,0 0 0,1-1 0,-1 1 0,0-1 0,0 1-1,1 0 1,-1 0 0,0-1 0,0 1 0,0 0 0,0-1 0,0 2 0,9 54 511,-8-48-485,-1-6 13,0 0 0,0 0 0,0 0 0,0 0 1,1 0-1,-1-1 0,0 1 0,1 0 0,0 0 0,-1 0 0,1-1 1,0 1-1,0 0 0,0-1 0,0 1 0,0 0 0,0-1 1,0 0-1,1 1 0,-1-1 0,0 0 0,1 1 0,-1-1 1,1 0-1,0 0 0,1 1 0,-1-2 6,1-1-1,-1 1 1,0 0 0,0-1-1,0 0 1,0 1 0,0-1-1,0 0 1,1 0 0,-2 0-1,1 0 1,0 0 0,0-1-1,0 1 1,0 0-1,-1-1 1,1 0 0,-1 1-1,1-1 1,-1 0 0,2-3-1,25-35 96,-20 28-282,0 0 0,1 0 0,0 0 0,1 1 0,0 1 0,12-11 0,-21 21 140,-1-1 1,0 1-1,1 0 0,-1-1 0,0 1 0,1 0 0,-1 0 0,1-1 1,-1 1-1,1 0 0,-1 0 0,1 0 0,-1-1 0,1 1 1,-1 0-1,1 0 0,-1 0 0,1 0 0,-1 0 0,1 0 1,-1 0-1,1 0 0,-1 0 0,1 0 0,-1 0 0,1 0 1,-1 1-1,1-1 0,-1 0 0,0 0 0,1 0 0,-1 1 0,1-1 1,-1 0-1,1 1 0,-1-1 0,0 0 0,1 1 0,-1-1 1,0 0-1,1 1 0,7 25 112,-9-25-99,2 1 0,-1-1 1,0 1-1,0-1 1,0 1-1,1 0 0,-1-1 1,1 1-1,-1-1 1,1 1-1,0-1 1,-1 0-1,1 1 0,0-1 1,0 0-1,0 1 1,0-1-1,0 0 0,2 1 1,-2-2 5,0 1 1,0-1 0,0 0 0,0 0-1,0 0 1,0 0 0,1 0 0,-1 0-1,0-1 1,0 1 0,0 0 0,0-1-1,0 1 1,0 0 0,0-1 0,0 1-1,0-1 1,0 0 0,0 1 0,-1-1-1,1 0 1,1-1 0,18-25 429,-19 24-539,0 1 1,0-1-1,1 1 1,-1 0-1,1-1 1,-1 1-1,1 0 1,-1 0-1,1 0 1,0 0-1,0 1 1,0-1-1,0 0 0,1 1 1,-1-1-1,0 1 1,1 0-1,-1 0 1,1 0-1,-1 0 1,1 0-1,2 0 1,-4 2-162,0 0 0,0 0 0,0 0 0,0 0 0,0 0 0,-1 0 0,1 1 0,0-1 0,-1 0 0,1 1 0,-1-1 0,1 0 0,-1 1 0,0-1 0,1 1 0,-1-1 0,0 0 0,0 1 0,0-1 0,0 1 0,0-1 0,-1 2 0,1-1-505,0 12-6128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1.750"/>
    </inkml:context>
    <inkml:brush xml:id="br0">
      <inkml:brushProperty name="width" value="0.025" units="cm"/>
      <inkml:brushProperty name="height" value="0.025" units="cm"/>
      <inkml:brushProperty name="color" value="#E71224"/>
    </inkml:brush>
  </inkml:definitions>
  <inkml:trace contextRef="#ctx0" brushRef="#br0">9 267 11018,'0'0'12668,"7"-7"-11178,9-9-843,-2 0 1,0-1-1,19-31 1,-29 42-594,0-1 1,0 1-1,0-1 0,-1 0 1,0-1-1,-1 1 0,0 0 1,0-1-1,0 1 0,-1-1 0,0 0 1,-1 1-1,1-1 0,-2 0 1,-1-13-1,2 20-46,-1 0 1,1 0-1,-1 0 0,1 0 1,-1 0-1,0 0 0,1 0 1,-1 0-1,0 0 0,0 1 1,0-1-1,0 0 0,0 0 1,0 1-1,0-1 0,0 1 1,0-1-1,0 1 0,0-1 0,0 1 1,0-1-1,0 1 0,0 0 1,-1 0-1,1 0 0,0 0 1,0 0-1,0 0 0,0 0 1,-1 0-1,1 0 0,0 0 1,0 0-1,-2 2 0,-1-2-16,1 1-1,-1 0 0,1 0 1,0 1-1,0-1 0,0 1 0,-1-1 1,2 1-1,-1 0 0,0 0 1,-3 3-1,1 2-17,0 0 0,0 1 1,1 0-1,0 0 0,0 0 0,1 0 0,0 1 1,0-1-1,1 1 0,0 0 0,-1 10 1,1 0-19,1 0 0,1 0 0,0 1 0,4 22 0,-4-40 40,0 1 1,1-1-1,-1 1 0,1-1 0,-1 0 0,1 1 0,0-1 0,0 0 0,0 1 0,0-1 0,0 0 0,1 0 0,-1 0 0,1 0 0,-1 0 0,1 0 0,0-1 0,2 3 0,-2-3 3,0 0 0,-1 0 0,1-1 0,0 1 0,0-1-1,0 1 1,0-1 0,0 0 0,0 0 0,0 0 0,0 0-1,0 0 1,0 0 0,0 0 0,0-1 0,0 1 0,3-2-1,3-1 24,-1-1-1,0 0 0,1 0 1,-2 0-1,1-1 0,0 0 1,-1 0-1,0-1 1,6-7-1,25-35 71,-2-1 1,42-81-1,-77 129-94,0 1-1,0 0 0,0-1 0,0 1 0,0 0 0,0-1 0,1 1 0,-1 0 0,0-1 0,0 1 0,0 0 0,0 0 0,1-1 0,-1 1 0,0 0 0,0 0 0,1-1 0,-1 1 0,0 0 0,1 0 0,-1 0 0,0-1 0,0 1 1,1 0-1,-1 0 0,0 0 0,1 0 0,-1 0 0,0 0 0,1 0 0,-1-1 0,0 1 0,1 0 0,-1 0 0,0 0 0,1 1 0,5 13-77,-1 33 34,-5-37 73,1 11 17,-1-16-36,0 0 0,0 0 0,0-1 0,0 1 0,1 0 0,0-1 0,0 1 0,0-1 0,1 1-1,-1-1 1,1 1 0,0-1 0,3 5 0,-4-8-2,0-1 0,-1 1 0,1-1 0,0 1 0,0-1 1,0 1-1,-1-1 0,1 0 0,0 1 0,0-1 0,0 0 0,0 0 0,0 0 0,0 0 0,0 1 0,0-1 0,-1 0 0,1-1 0,0 1 0,0 0 1,0 0-1,0 0 0,0 0 0,0-1 0,0 1 0,-1 0 0,1-1 0,0 1 0,0-1 0,-1 1 0,1-1 0,0 1 0,0-1 0,-1 0 0,1 1 1,0-2-1,24-25 205,-24 26-204,87-136 164,-87 136-181,-1 0 1,1 0-1,0 0 0,-1 0 0,1 0 1,0 1-1,-1-1 0,1 0 1,0 0-1,0 0 0,0 1 0,0-1 1,0 0-1,0 1 0,0-1 1,0 1-1,0-1 0,0 1 0,0-1 1,0 1-1,3 0 0,-4 0 13,1 0-1,0 1 1,0-1-1,0 0 1,0 1-1,0 0 1,-1-1-1,1 1 1,0-1-1,0 1 0,-1 0 1,1-1-1,0 1 1,-1 0-1,1 0 1,-1 0-1,1-1 1,-1 1-1,1 0 1,0 1-1,3 10-103,0 0 0,-1 0 0,2 17-1,-1-10-740,-2-8-179,2 4-3889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2.396"/>
    </inkml:context>
    <inkml:brush xml:id="br0">
      <inkml:brushProperty name="width" value="0.025" units="cm"/>
      <inkml:brushProperty name="height" value="0.025" units="cm"/>
      <inkml:brushProperty name="color" value="#E71224"/>
    </inkml:brush>
  </inkml:definitions>
  <inkml:trace contextRef="#ctx0" brushRef="#br0">1 1 13068,'0'0'7666,"1"10"-6929,56 213 2986,-44-175-3367,-11-42-329,0-1 0,0 0 0,0 0 0,0 0 0,1 0 0,0 0 0,5 7 1,-7-12-19,-1 1 0,1 0 0,0 0 1,-1-1-1,1 1 0,0-1 0,0 1 1,0-1-1,-1 1 0,1-1 1,0 1-1,0-1 0,0 0 0,0 1 1,0-1-1,0 0 0,0 0 0,-1 0 1,1 0-1,0 0 0,0 0 1,0 0-1,0 0 0,0 0 0,0 0 1,0 0-1,0-1 0,0 1 0,0 0 1,0-1-1,-1 1 0,1 0 1,0-1-1,0 1 0,0-1 0,-1 0 1,1 1-1,0-1 0,-1 1 1,1-1-1,0 0 0,-1 0 0,1 1 1,-1-1-1,1 0 0,-1 0 0,1 0 1,-1 0-1,0 0 0,1 1 1,-1-3-1,21-41 309,-18 36-314,1-1 0,-1 1-1,2 0 1,-1 1 0,1-1 0,0 1 0,1-1-1,7-7 1,-12 14-16,0 0 1,0 0-1,0 1 0,-1-1 0,1 0 0,0 0 0,1 1 1,-1-1-1,0 1 0,0-1 0,0 1 0,0-1 1,0 1-1,0 0 0,1-1 0,-1 1 0,0 0 0,0 0 1,1 0-1,-1 0 0,0 0 0,0 0 0,0 0 1,1 0-1,-1 1 0,0-1 0,0 0 0,0 1 0,2 0 1,-1 1-3,0 0 1,1 0 0,-1 0 0,-1 0 0,1 0-1,0 1 1,0-1 0,-1 1 0,1-1-1,-1 1 1,2 5 0,2 5 28,-2 0 0,1 1 0,-2-1 0,2 18 0,-3-21 125,0 0 0,-1-1 0,0 1 0,-1 0 0,0-1 0,-1 1 0,-3 10 0,4-18-94,0 1 0,0-1 0,0 1 0,-1-1 0,1 0 0,-1 0 0,1 0 0,-1 0 0,0 0 0,0 0 1,0 0-1,0-1 0,0 1 0,0-1 0,0 1 0,-1-1 0,1 0 0,-1 0 0,1 0 0,-1 0 0,1 0 0,-1 0 0,1-1 0,-1 0 0,0 1 0,1-1 0,-1 0 0,0 0 0,1 0 0,-5-1 0,5 0-223,-1 1 0,1-1 1,0 1-1,-1-1 0,1 0 0,0 0 0,0 0 1,-1 0-1,1-1 0,0 1 0,0 0 1,0-1-1,1 0 0,-1 1 0,0-1 0,1 0 1,-1 0-1,1 0 0,-1 0 0,1 0 1,0 0-1,0 0 0,0-1 0,-1-4 1,-1 1-1042,2 0 0,-1 0 0,1 0 0,0-1 0,0 1 0,1-1 1,0 1-1,1-11 0,3-2-5129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2.786"/>
    </inkml:context>
    <inkml:brush xml:id="br0">
      <inkml:brushProperty name="width" value="0.025" units="cm"/>
      <inkml:brushProperty name="height" value="0.025" units="cm"/>
      <inkml:brushProperty name="color" value="#E71224"/>
    </inkml:brush>
  </inkml:definitions>
  <inkml:trace contextRef="#ctx0" brushRef="#br0">69 168 9897,'9'-5'4228,"-1"1"-3077,1-1 0,-1 0 0,1 0 0,-2-1 1,13-11-1,-16 13-827,-1 1 1,0-1-1,0 1 0,0-1 1,0 0-1,0 0 1,-1-1-1,0 1 1,0 0-1,0-1 1,-1 1-1,1-1 1,-1 0-1,0 1 1,0-1-1,0-6 1,-1 10-279,0-1 1,0 0-1,0 1 0,0-1 1,0 1-1,0-1 1,0 0-1,-1 1 0,1-1 1,-1 0-1,1 1 0,-1-1 1,0 1-1,1-1 1,-1 1-1,0-1 0,0 1 1,0 0-1,0 0 1,0-1-1,0 1 0,-1 0 1,1 0-1,0 0 1,-3-2-1,0 2 6,1 0 1,-1 1-1,1-1 1,-1 1 0,1-1-1,-1 1 1,1 0-1,-1 1 1,0-1-1,1 0 1,-6 3-1,3-2-56,1 1 0,0 0 0,0 0 1,1 0-1,-1 1 0,0-1 0,1 1 0,-1 0 0,1 1 0,0-1 0,0 1 0,1 0 0,-1 0 0,1 0 1,-1 0-1,1 1 0,1-1 0,-5 9 0,2-3-25,1 0 1,1 0-1,-1 0 1,1 0-1,1 1 1,0-1-1,0 1 1,1 14-1,1-23 12,0 0 0,0 0 0,0-1 0,1 1 0,-1 0 0,1 0 0,-1 0 0,1 0 0,0-1 0,0 1 0,0 0 0,0-1 0,0 1 0,0 0 0,0-1 0,0 1 0,0-1 0,1 0 0,-1 0 0,1 1 0,-1-1 0,1 0 0,-1 0 0,1 0 0,0 0 0,0-1 0,-1 1 0,1 0 0,0-1 0,0 1 0,0-1 0,0 0 0,0 1 0,-1-1 0,1 0 0,0 0 0,0 0-1,3-1 1,2 1-209,1-1 0,-1 0 0,0 0 0,0-1 0,0 0-1,0 0 1,0 0 0,0-1 0,8-4 0,2-4-1554,0-1 0,22-20 1,-25 19-1337,-1-1 0,21-28 1,-12 7-1369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3.291"/>
    </inkml:context>
    <inkml:brush xml:id="br0">
      <inkml:brushProperty name="width" value="0.025" units="cm"/>
      <inkml:brushProperty name="height" value="0.025" units="cm"/>
      <inkml:brushProperty name="color" value="#E71224"/>
    </inkml:brush>
  </inkml:definitions>
  <inkml:trace contextRef="#ctx0" brushRef="#br0">73 256 2114,'0'0'16229,"-9"4"-15236,6-3-921,0 1 0,-1 0-1,1 0 1,0 0 0,0 0 0,0 1 0,0-1 0,0 1 0,0-1 0,1 1 0,-1 0 0,1 0 0,0 1 0,-2 2 0,0 2 125,1-1 1,0 1-1,1-1 0,0 1 1,0 0-1,1 0 1,-2 10-1,6 16 754,-3-33-928,0 0-1,0-1 1,1 1 0,-1-1-1,0 1 1,0-1 0,1 1-1,-1-1 1,0 1 0,1-1-1,-1 1 1,1-1 0,-1 0-1,1 1 1,-1-1 0,0 1-1,1-1 1,0 0 0,-1 0-1,1 1 1,-1-1-1,1 0 1,-1 0 0,1 0-1,-1 1 1,1-1 0,0 0-1,0 0 1,2-1 41,-1 0-1,1 0 0,0-1 1,-1 1-1,1-1 0,-1 1 1,1-1-1,-1 0 0,0 0 1,1 0-1,-1 0 1,0 0-1,-1 0 0,1-1 1,0 1-1,2-5 0,9-13 88,-1 0 0,0-1 0,-2-1 0,0 1 0,-2-1 0,0-1 0,-1 0 0,-2 0 0,0 0 0,-2 0 0,0-1 0,-1 0 0,-3-31 0,-9 24-21,2 25-156,0 19-163,4 21 155,1-1 1,1 1 0,4 55-1,0-38 221,-2-46-155,0 0-1,1 0 0,0 0 1,0 0-1,0-1 0,0 1 1,1 0-1,-1-1 0,1 1 0,0-1 1,1 1-1,-1-1 0,1 0 1,4 6-1,-5-9-16,0 1 0,0-1 0,-1 0 0,1 1 0,0-1 0,0 0-1,0 0 1,0 0 0,0-1 0,0 1 0,0 0 0,1-1 0,-1 1 0,0-1 0,0 0 0,1 0 0,-1 0 0,0 0-1,0 0 1,0 0 0,1 0 0,-1-1 0,0 1 0,0-1 0,0 0 0,0 0 0,0 1 0,0-1 0,0-1 0,0 1-1,0 0 1,0 0 0,2-3 0,7-6 24,0-1 1,-1 0-1,-1 0 0,0-1 0,0 0 0,-1-1 0,-1 1 0,0-2 1,-1 1-1,0-1 0,6-22 0,-13 56-148,2 0-1,0 0 1,5 27-1,-5-43 125,0-1 0,0 1-1,0-1 1,1 1 0,-1-1 0,1 0-1,0 1 1,0-1 0,0 0 0,0 0-1,0-1 1,1 1 0,-1 0 0,4 2-1,-4-4 4,-1 0 0,1 0 0,-1-1 0,1 1 0,0-1 0,-1 1 0,1-1-1,0 1 1,0-1 0,-1 0 0,1 0 0,0 0 0,0 0 0,-1 0 0,1 0 0,0-1-1,0 1 1,-1 0 0,1-1 0,0 0 0,-1 1 0,1-1 0,-1 0 0,1 0 0,-1 0-1,1 0 1,-1 0 0,1 0 0,-1 0 0,0 0 0,0-1 0,2 0 0,16-19 75,0-1 1,21-32-1,22-25-405,-62 78 302,0 1 1,1-1-1,-1 1 0,0 0 1,0-1-1,0 1 1,1 0-1,-1-1 0,0 1 1,0 0-1,1-1 1,-1 1-1,0 0 1,1 0-1,-1-1 0,0 1 1,1 0-1,-1 0 1,1 0-1,-1-1 0,0 1 1,1 0-1,-1 0 1,1 0-1,-1 0 1,0 0-1,1 0 0,-1 0 1,1 0-1,-1 0 1,0 0-1,1 0 0,-1 0 1,1 0-1,-1 0 1,0 0-1,1 1 1,-1-1-1,1 0 0,-1 0 1,0 0-1,1 0 1,-1 1-1,0-1 1,1 1-1,7 21 128,-9-21-141,1 0-1,1 1 1,-1-1-1,0 0 1,0 1-1,0-1 1,1 1-1,-1-1 1,1 0-1,-1 0 1,1 1-1,0-1 1,-1 0-1,1 0 1,0 0-1,0 0 1,0 0-1,0 0 1,0 0-1,0 0 1,0 0-1,0 0 1,2 1 0,-2-2-136,-1-1 1,1 1 0,-1 0-1,1-1 1,-1 1 0,1-1 0,0 1-1,-1-1 1,0 1 0,1-1 0,-1 1-1,1-1 1,-1 0 0,0 1 0,1-1-1,-1 1 1,0-1 0,0 0 0,1 1-1,-1-1 1,0 0 0,0 0 0,0 1-1,0-1 1,0 0 0,0 1 0,0-2-1,0-27-5648,0 22 3089,0-17-6512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3.655"/>
    </inkml:context>
    <inkml:brush xml:id="br0">
      <inkml:brushProperty name="width" value="0.025" units="cm"/>
      <inkml:brushProperty name="height" value="0.025" units="cm"/>
      <inkml:brushProperty name="color" value="#E71224"/>
    </inkml:brush>
  </inkml:definitions>
  <inkml:trace contextRef="#ctx0" brushRef="#br0">1 1 16912,'0'0'5605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20.788"/>
    </inkml:context>
    <inkml:brush xml:id="br0">
      <inkml:brushProperty name="width" value="0.025" units="cm"/>
      <inkml:brushProperty name="height" value="0.025" units="cm"/>
    </inkml:brush>
  </inkml:definitions>
  <inkml:trace contextRef="#ctx0" brushRef="#br0">209 0 14221,'0'0'5061,"-2"13"-3657,-17 119 491,-5 207 0,29-306-1721,-5-32-209,0-1 0,1 1 0,-1 0 0,0 0-1,0-1 1,1 1 0,-1 0 0,1-1 0,-1 1-1,1-1 1,-1 1 0,1 0 0,-1-1 0,1 1-1,-1-1 1,1 1 0,-1-1 0,1 0 0,0 1-1,-1-1 1,1 0 0,0 1 0,0-1 0,-1 0-1,1 0 1,0 1 0,0-1 0,-1 0 0,1 0-1,0 0 1,0 0 0,-1 0 0,1 0 0,0 0-1,0-1 1,-1 1 0,2 0 0,-1-1-178,-1 1 0,1-1 1,0 1-1,-1-1 1,1 1-1,-1-1 0,0 1 1,1-1-1,-1 0 0,1 1 1,-1-1-1,0 0 0,0 1 1,1-1-1,-1 0 1,0 1-1,0-1 0,0 0 1,0 1-1,0-1 0,0 0 1,0 0-1,0 1 0,0-1 1,0 0-1,0 1 0,-1-2 1,1-3-1271,0-18-5232</inkml:trace>
  <inkml:trace contextRef="#ctx0" brushRef="#br0" timeOffset="1">0 257 6790,'0'0'14510,"50"0"-13421,-18 0-640,6 0-385,1-2-224,0-4-1378,-1 1-1665,-4-7-3267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4.868"/>
    </inkml:context>
    <inkml:brush xml:id="br0">
      <inkml:brushProperty name="width" value="0.025" units="cm"/>
      <inkml:brushProperty name="height" value="0.025" units="cm"/>
      <inkml:brushProperty name="color" value="#E71224"/>
    </inkml:brush>
  </inkml:definitions>
  <inkml:trace contextRef="#ctx0" brushRef="#br0">64 231 14798,'0'0'5995,"-8"1"-4436,5 0-1502,0-1 1,1 0 0,-1 1 0,1 0-1,-1-1 1,1 1 0,-1 0-1,1 0 1,-1 1 0,1-1-1,0 0 1,0 1 0,-4 3-1,4-3-43,0 1 0,0 0-1,1 0 1,-1 1-1,1-1 1,0 0 0,0 0-1,0 1 1,0-1 0,0 0-1,1 1 1,-1-1-1,1 7 1,0-5-14,-1 12-8,1 0 1,0-1-1,4 23 0,-4-36 8,1 0 0,0 0-1,0 0 1,0 0-1,0 0 1,0 0-1,0 0 1,1 0 0,0-1-1,-1 1 1,3 2-1,-3-4 2,0 0 0,0 0 0,1 0 0,-1-1 0,0 1 0,0 0 0,0-1 0,1 1 0,-1-1 0,0 1 0,1-1 0,-1 0 0,0 1 0,1-1 0,-1 0 0,0 0 0,1 0 0,-1 0 0,1 0 0,-1 0 0,0-1 0,1 1 0,-1 0-1,0-1 1,3 0 0,0-2 15,-1 1-1,1 0 1,-1-1-1,0 0 1,0 0-1,0 0 1,0 0-1,0 0 1,-1-1-1,0 1 1,1-1-1,-1 0 1,0 0-1,1-5 1,22-59 168,-21 52-350,8-22-1048,-12 38 1205,0 0-1,0 1 1,0-1-1,0 0 1,0 0-1,0 0 1,0 0 0,0 0-1,0 0 1,0 0-1,0 0 1,0 0 0,0 0-1,0 0 1,0 1-1,0-1 1,0 0 0,1 0-1,-1 0 1,0 0-1,0 0 1,0 0-1,0 0 1,0 0 0,0 0-1,0 0 1,0 0-1,0 0 1,1 0 0,-1 0-1,0 0 1,0 0-1,0 0 1,0 0-1,0 0 1,0 0 0,0 0-1,0 0 1,0 0-1,0 0 1,1 0 0,-1 0-1,0 0 1,0 0-1,0 0 1,0-1-1,0 1 1,0 0 0,0 0-1,0 0 1,0 0-1,0 0 1,0 0 0,0 0-1,0 0 1,1 0-1,-1 0 1,0 0-1,0-1 1,0 1 0,0 0-1,1 24-242,23 358 2320,-14-271-1520,-9-104-510,1 47 65,-8-32 53,5-22-145,1 1-1,0-1 1,-1 0-1,1 1 1,-1-1 0,1 0-1,0 1 1,-1-1-1,1 0 1,-1 1-1,1-1 1,-1 0 0,1 0-1,-1 0 1,1 1-1,-1-1 1,0 0-1,1 0 1,-1 0 0,1 0-1,-1 0 1,1 0-1,-1 0 1,1 0-1,-1 0 1,1 0 0,-1 0-1,0-1 1,1 1-1,-1 0 1,0-1-1,-1 0 5,-1-1-1,1 0 1,-1 0-1,1 0 0,0-1 1,0 1-1,0-1 1,0 1-1,0-1 0,1 1 1,-1-1-1,1 0 0,0 0 1,0 0-1,0 0 1,0 0-1,-1-5 0,-9-58 133,9 28-156,1 1 1,2-1-1,1 0 0,3 0 0,16-68 0,70-179-238,-86 271 227,5-10-449,-4 17-27,-4 15-509,-4 35 844,0-29 160,1 0-1,1 0 1,0 0-1,1 0 1,0 0 0,7 26-1,-8-39-3,0 0 1,1 0-1,-1 0 0,1 0 0,-1 1 1,1-1-1,0 0 0,-1 0 0,1-1 1,0 1-1,0 0 0,-1 0 0,1 0 1,0 0-1,0-1 0,0 1 0,0 0 0,0-1 1,0 1-1,0-1 0,0 1 0,1-1 1,-1 1-1,0-1 0,0 0 0,2 1 1,0-2 11,0 1 1,-1 0 0,1-1 0,-1 0-1,1 0 1,-1 1 0,1-1 0,-1-1-1,1 1 1,-1 0 0,4-3 0,3-3 39,0-1 1,0 0 0,0-1-1,7-10 1,31-54 193,-37 55-182,0 2-1,1-1 1,13-14-1,-23 30-59,-1 1 0,1-1 0,-1 1 0,1 0 0,-1-1 0,1 1 0,-1 0 0,1-1 0,0 1 0,-1 0 0,1 0 0,0 0 0,-1 0 0,1-1 0,-1 1 0,1 0 0,0 0-1,-1 0 1,1 0 0,0 0 0,-1 1 0,1-1 0,0 0 0,-1 0 0,1 0 0,-1 0 0,1 1 0,0-1 0,-1 0 0,1 1 0,-1-1 0,1 0 0,-1 1 0,1-1 0,-1 1 0,1-1 0,-1 1 0,1-1 0,-1 1 0,0-1 0,1 1 0,-1-1 0,0 1 0,1-1-1,-1 1 1,0 0 0,0-1 0,0 1 0,0 0 0,1-1 0,-1 2 0,14 39-51,-12-36 57,-2-2 4,0-1 1,1 0 0,0 0-1,-1 1 1,1-1 0,0 0-1,0 0 1,0 0 0,1 0-1,-1 0 1,0 0 0,1 0-1,-1-1 1,1 1 0,0 0-1,-1-1 1,1 1 0,0-1-1,0 0 1,0 1 0,0-1-1,0 0 1,0 0 0,4 1-1,-3-2 23,-1-1-1,1 1 1,-1-1-1,1 1 1,-1-1-1,1 0 1,-1 0-1,1 0 1,-1 0-1,0 0 1,1 0-1,-1-1 1,0 1-1,0-1 1,0 0-1,0 1 1,0-1-1,-1 0 1,1 0-1,-1 0 1,1-1-1,1-2 1,93-151-1751,-94 164 1609,0 1 1,-1 0-1,0-1 0,-1 16 0,0-17 157,1-2-3,-1 1 0,1 0 0,0-1 0,0 1 0,1-1 0,0 1 0,0-1 1,0 0-1,1 0 0,-1 0 0,1 0 0,0 0 0,1-1 0,-1 1 0,1-1 0,5 5 0,6 4-27,1-1-1,1 0 1,24 13 0,37 25-200,-73-45 169,1 0 0,-1 0-1,0 0 1,0 1 0,0-1-1,-1 1 1,0 0-1,0 1 1,-1-1 0,4 8-1,-3-2 114,-1 1 0,0-1 0,-1 1 0,0 0 0,-1 25 0,0-32 125,-1 0 0,-1 0-1,1 0 1,-1 0 0,0 0 0,0 0 0,-1 0-1,0 0 1,0 0 0,0-1 0,0 1-1,-1-1 1,0 0 0,-6 8 0,9-13-156,-1 1 0,0 0 0,0 0 0,0-1 0,0 1 0,0 0-1,0-1 1,0 1 0,0-1 0,0 1 0,0-1 0,-1 0 0,1 1 0,0-1 0,0 0 0,0 0 0,0 0 0,-1 0 0,1 0 0,0 0 0,0 0 0,0 0 0,-1 0 0,1-1 0,0 1 0,0 0 0,0-1 0,0 1 0,0-1 0,0 1 0,0-1 0,0 0-1,0 1 1,0-1 0,0 0 0,0 0 0,0 0 0,1 1 0,-1-1 0,0 0 0,0 0 0,1 0 0,-1-2 0,-6-6-72,2 0-1,-1-1 1,-6-16-1,8 17 140,-3-7-146,1 0 1,1 0-1,1 0 1,0-1-1,1 0 1,0 0 0,1 0-1,1 0 1,1 0-1,1 0 1,0 0-1,1 0 1,1 0-1,6-19 1,-4 19-489,1 0-1,1 0 1,0 0 0,16-24-1,13-23-8372,-23 32-2851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6.030"/>
    </inkml:context>
    <inkml:brush xml:id="br0">
      <inkml:brushProperty name="width" value="0.025" units="cm"/>
      <inkml:brushProperty name="height" value="0.025" units="cm"/>
      <inkml:brushProperty name="color" value="#E71224"/>
    </inkml:brush>
  </inkml:definitions>
  <inkml:trace contextRef="#ctx0" brushRef="#br0">0 60 7399,'0'0'16058,"2"11"-15279,1 6-674,1 0 0,0 0 0,2-1 0,10 24 0,-15-37-98,0-1-1,0 1 1,1-1-1,-1 0 1,1 0 0,0 1-1,-1-1 1,1 0-1,0 0 1,0-1-1,0 1 1,0 0 0,1-1-1,-1 1 1,0-1-1,1 0 1,4 2-1,-5-3 12,1 0-1,0 0 0,-1-1 0,1 1 1,-1-1-1,1 0 0,-1 0 0,1 1 1,-1-2-1,1 1 0,-1 0 0,0 0 1,0-1-1,0 1 0,1-1 0,-1 0 1,-1 0-1,1 1 0,0-1 0,0 0 1,-1-1-1,1 1 0,1-3 0,47-75 241,-19 26-126,-31 54-134,0-1 0,1 0 0,-1 1 0,0-1 0,1 0 0,-1 1 0,1-1 0,-1 1 0,1-1 0,-1 1 0,1-1 0,-1 1 1,1-1-1,-1 1 0,1 0 0,0-1 0,-1 1 0,1 0 0,0-1 0,-1 1 0,1 0 0,0 0 0,-1 0 0,1 0 0,0-1 0,-1 1 0,1 0 0,0 0 0,0 0 0,0 1 0,15 16 17,4 41 104,-17-50-96,17 39-50,-20-46 40,0-1 0,1 1 0,-1 0 0,1 0 0,-1-1 0,1 1-1,-1 0 1,1 0 0,-1-1 0,1 1 0,0-1 0,-1 1 0,1 0-1,0-1 1,-1 1 0,1-1 0,0 0 0,0 1 0,0-1-1,-1 0 1,1 1 0,0-1 0,0 0 0,0 0 0,0 0 0,0 1-1,0-1 1,-1 0 0,1 0 0,0-1 0,0 1 0,0 0 0,0 0-1,0 0 1,0 0 0,-1-1 0,1 1 0,0-1 0,0 1-1,0 0 1,-1-1 0,1 1 0,0-1 0,-1 1 0,1-1 0,0 0-1,-1 1 1,1-1 0,-1 0 0,1 1 0,-1-1 0,1 0-1,0-1 1,7-11 219,0 0 0,-2 0-1,9-21 1,-10 21-230,0 0-1,2 0 1,-1 1-1,14-19 1,-20 30-44,1 1 0,-1-1 1,0 0-1,1 1 0,-1-1 1,1 0-1,-1 1 0,1-1 1,-1 0-1,1 1 0,-1-1 1,1 1-1,0-1 0,-1 1 1,1-1-1,0 1 1,-1 0-1,1-1 0,0 1 1,0 0-1,-1-1 0,1 1 1,0 0-1,0 0 0,-1 0 1,1 0-1,0 0 0,0 0 1,0 0-1,-1 0 0,1 0 1,0 0-1,0 0 0,-1 0 1,1 1-1,0-1 1,0 0-1,-1 0 0,1 1 1,0-1-1,0 1 0,-1-1 1,1 1-1,-1-1 0,1 1 1,0-1-1,-1 1 0,1-1 1,-1 1-1,1 0 0,-1-1 1,0 1-1,1 0 1,-1-1-1,1 2 0,1 4-1016,0-1-1,0 1 0,0-1 1,-1 1-1,1 0 1,-1 7-1,1 9-5689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6.376"/>
    </inkml:context>
    <inkml:brush xml:id="br0">
      <inkml:brushProperty name="width" value="0.025" units="cm"/>
      <inkml:brushProperty name="height" value="0.025" units="cm"/>
      <inkml:brushProperty name="color" value="#E71224"/>
    </inkml:brush>
  </inkml:definitions>
  <inkml:trace contextRef="#ctx0" brushRef="#br0">1 1 17328,'0'0'5926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7.146"/>
    </inkml:context>
    <inkml:brush xml:id="br0">
      <inkml:brushProperty name="width" value="0.025" units="cm"/>
      <inkml:brushProperty name="height" value="0.025" units="cm"/>
      <inkml:brushProperty name="color" value="#E71224"/>
    </inkml:brush>
  </inkml:definitions>
  <inkml:trace contextRef="#ctx0" brushRef="#br0">37 244 14286,'0'0'7868,"-6"12"-7745,1 1-48,0 0 0,0 1-1,1-1 1,1 1 0,0 0 0,1 0-1,0 0 1,1 23 0,1-36-68,0 0 0,0 0 0,0 0 0,0 0 0,0 0 0,0 0 0,0 0 0,0 0 0,0 0 0,0 0 0,1 0-1,-1 0 1,0 0 0,1-1 0,-1 1 0,0 0 0,1 0 0,-1 0 0,1 0 0,0 0 0,-1-1 0,1 1 0,-1 0 0,1 0 0,0-1 0,0 1 0,0-1 0,-1 1 0,1-1 0,0 1 0,0-1 0,0 1 0,0-1 0,0 0 0,0 1 0,0-1 0,0 0 0,0 0 0,0 0 0,0 0 0,0 0 0,0 0 0,0 0 0,0 0 0,0 0 0,0 0 0,-1 0 0,1-1 0,0 1 0,0 0 0,0-1 0,0 1 0,0-1 0,0 1 0,0-1 0,-1 1 0,2-2 0,5-2 107,-1 0 1,1 0-1,-1-1 1,0 0-1,0 0 1,4-7-1,8-10 9,-1 0 0,-1-1 0,-2-1-1,0 0 1,-1-1 0,-2-1 0,0 0-1,-2 0 1,-1-1 0,-1 0 0,-2 0 0,0-1-1,0-30 1,-17 88-235,5 15 69,1-1 1,3 1-1,1 0 0,7 79 1,-4-121 32,-1 0 1,1 0-1,-1 0 1,1 0-1,0 0 1,0 0-1,0 0 1,1 0-1,-1 0 1,1-1-1,-1 1 1,1-1-1,3 4 1,-4-5 19,0 0-1,1 0 1,-1 0-1,0 0 1,1 0 0,-1-1-1,0 1 1,1-1-1,-1 1 1,1-1 0,0 1-1,-1-1 1,1 0 0,-1 0-1,1 1 1,-1-1-1,1 0 1,0-1 0,1 1-1,2-1 40,0-1 0,-1 0-1,1 0 1,-1 0 0,1 0-1,-1-1 1,0 1 0,1-1-1,-2 0 1,1 0 0,0-1 0,0 1-1,-1-1 1,4-5 0,3-5 14,0 0 0,-1-1 0,0 0 1,-2 0-1,1-1 0,-2 1 1,0-2-1,-1 1 0,-1-1 1,0 1-1,-2-1 0,0 0 0,0-24 1,-2 41-62,0 0 1,0 0 0,0 0 0,0 0-1,-1 0 1,1-1 0,0 1-1,0 0 1,0 0 0,0 0-1,-1 0 1,1 0 0,0 0-1,0 0 1,0 0 0,-1 0-1,1 0 1,0 0 0,0 0 0,0 0-1,-1 0 1,1 0 0,0 0-1,0 0 1,0 1 0,0-1-1,-1 0 1,1 0 0,0 0-1,0 0 1,0 0 0,0 0 0,-1 0-1,1 1 1,0-1 0,0 0-1,0 0 1,0 0 0,0 0-1,0 0 1,0 1 0,-1-1-1,1 0 1,0 0 0,0 0-1,0 1 1,0-1 0,0 0 0,0 0-1,0 0 1,0 1 0,0-1-1,0 0 1,0 0 0,0 1-1,-8 12-51,-9 70-14,16-75 52,0 0 1,1 0-1,0 1 0,0-1 0,1 0 0,0 0 1,0 0-1,4 11 0,-4-17 12,1 0 0,-1 0 0,1 1 0,0-1 0,0 0 0,0-1 0,0 1 1,0 0-1,0-1 0,1 1 0,-1-1 0,0 0 0,1 1 0,-1-1 0,1-1 0,0 1 0,-1 0 0,1 0 0,0-1 0,-1 0 0,1 1 0,4-1 1,68-1 59,-61 0-56,-5 1 44,0-1 0,0 0-1,0 0 1,0-1 0,0 0 0,0-1 0,16-6 0,-23 8-31,0-1-1,-1 1 1,1 0 0,0-1 0,0 1-1,-1-1 1,1 0 0,-1 0 0,1 0-1,-1 1 1,0-1 0,0 0 0,0 0-1,0-1 1,0 1 0,0 0 0,-1 0-1,1 0 1,-1-1 0,1 1 0,-1 0-1,0 0 1,0-1 0,0 1 0,0 0 0,0-1-1,-1 1 1,1 0 0,-1 0 0,1-1-1,-1 1 1,0 0 0,0 0 0,0 0-1,-1-2 1,-7-13 126,0 0-1,0 0 0,-2 1 1,0 1-1,-19-20 1,-12-20-156,42 55-25,-1 0 0,1 0 0,0 0 0,0 0 0,0 0 0,0-1 0,0 1-1,0 0 1,0 0 0,0 0 0,0-1 0,0 1 0,0 0 0,0 0 0,0 0 0,0 0 0,0-1 0,0 1 0,0 0 0,0 0 0,0 0 0,0 0 0,0-1 0,0 1 0,0 0 0,0 0 0,0 0-1,1 0 1,-1-1 0,0 1 0,0 0 0,0 0 0,0 0 0,0 0 0,0 0 0,1 0 0,-1 0 0,0-1 0,0 1 0,0 0 0,0 0 0,1 0 0,-1 0 0,0 0 0,0 0 0,0 0-1,1 0 1,15-3-1621,25 2-3101,-34 1 2668,21 0-5933</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8.096"/>
    </inkml:context>
    <inkml:brush xml:id="br0">
      <inkml:brushProperty name="width" value="0.025" units="cm"/>
      <inkml:brushProperty name="height" value="0.025" units="cm"/>
      <inkml:brushProperty name="color" value="#E71224"/>
    </inkml:brush>
  </inkml:definitions>
  <inkml:trace contextRef="#ctx0" brushRef="#br0">1 263 12556,'0'16'1878,"0"6"-724,0 1 0,1-1 0,1 0 0,9 37 0,-10-55-1122,0 0-1,0-1 0,0 1 1,0-1-1,1 1 0,-1-1 1,1 0-1,0 1 0,0-1 1,0 0-1,1 0 0,-1 0 1,1 0-1,0-1 0,-1 1 1,1-1-1,0 0 0,0 0 1,1 0-1,-1 0 0,0 0 1,1 0-1,-1-1 0,1 0 1,0 0-1,-1 0 0,1 0 1,0 0-1,-1-1 0,1 0 1,0 0-1,0 0 0,0 0 1,-1 0-1,6-2 0,-2 0 89,0-1 0,0 1 0,-1-2 1,0 1-1,1-1 0,-1 0 0,0 0 0,-1 0 0,1-1 0,-1 0 0,0 0 0,0 0 0,-1-1 1,1 0-1,-1 1 0,0-2 0,4-8 0,2-5 41,0 0 0,-1-1 1,-2 1-1,9-33 0,-12 34 183,0 0-1,-1-1 1,-1 0-1,-1 1 1,-2-37-1,-4 42 126,-3 16-294,7-1-180,0 1-1,-1 0 0,1 0 1,0 0-1,0 1 0,1-1 1,-1 0-1,0 0 0,1 0 1,-1 5-1,-1 12-31,2 0-1,0 1 1,1-1 0,7 36 0,-7-49 31,1 1 0,-1-1 0,1 0 0,0 1 0,1-1 0,-1 0 0,1 0 0,1 0 0,-1-1 0,1 1 0,0-1 0,0 0 0,0 0 0,1 0 0,0 0 0,0-1 0,9 7 0,-12-10 14,1 0-1,-1 0 0,0 0 1,0 0-1,1-1 0,-1 1 1,1-1-1,-1 1 0,0-1 0,1 0 1,-1 0-1,1 0 0,-1 0 1,1 0-1,-1 0 0,1-1 1,-1 1-1,0-1 0,1 0 1,2-1-1,-1 0 49,0-1-1,0 0 1,-1 1-1,1-1 1,-1 0-1,0-1 1,0 1-1,0 0 1,0-1-1,3-5 1,1-4 148,0-1 1,-1 1-1,-1-1 0,0 0 1,6-27-1,-7 16 56,-1 1 0,-1-1 0,-1 1 0,-1-1-1,-5-39 1,4 62-265,1-1 0,-1 1 0,1 0 0,-1 0 0,0 0 0,0-1-1,0 1 1,-1 0 0,1 0 0,0 0 0,-1 0 0,1 1 0,-1-1 0,0 0-1,0 1 1,1-1 0,-1 1 0,0-1 0,-4-1 0,6 3-35,-1 0 0,0 0 0,1-1 0,-1 1 0,0 0 0,1 0 0,-1 0 0,0 0 0,1 0 0,-1 0 0,0 0 0,1 0 0,-1 0 0,0 0 0,1 0 0,-1 0 0,0 1 0,1-1 0,-1 0 0,1 0 0,-1 1 0,0-1 0,1 0 0,-1 1 0,0 0 0,0 0-83,0 0 0,0 0-1,1 1 1,-1-1 0,0 1 0,1-1 0,-1 0 0,1 1 0,-1-1 0,1 1 0,0-1 0,-1 1 0,1 0-1,0-1 1,0 1 0,0 1 0,0 48-5820,0-17-2271,0-16 51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9.322"/>
    </inkml:context>
    <inkml:brush xml:id="br0">
      <inkml:brushProperty name="width" value="0.025" units="cm"/>
      <inkml:brushProperty name="height" value="0.025" units="cm"/>
      <inkml:brushProperty name="color" value="#E71224"/>
    </inkml:brush>
  </inkml:definitions>
  <inkml:trace contextRef="#ctx0" brushRef="#br0">48 530 4356,'0'0'16320,"-7"-2"-15701,6 2-632,-1 0 125,1-1 0,-1 1 1,0-1-1,0 1 1,0-1-1,0 0 1,1 0-1,-1 1 1,0-1-1,1 0 1,-1-1-1,1 1 1,-1 0-1,1 0 1,-1-1-1,1 1 1,0-1-1,0 1 1,0-1-1,-1 1 1,2-1-1,-1 0 1,0 0-1,0 1 1,1-1-1,-1 0 1,0 0-1,1 0 1,0 0-1,0 0 1,-1 0-1,1 0 1,0 1-1,1-5 1,-3-64 1750,2 70-1570,2 31 305,1 4-170,-3-21-294,0 0 0,2 0 0,0 0 0,0 0 0,1-1 1,8 23-1,-11-36-125,0 1 0,1 0 0,-1-1 0,0 1 0,1 0 0,-1-1 0,0 1 0,1 0 0,-1-1 0,1 1 0,-1-1 0,1 1 0,-1-1 0,1 1 0,0-1 0,-1 1 0,1-1 0,-1 1 0,1-1 0,0 0 0,0 1 0,-1-1 0,1 0 0,0 0 0,-1 0 0,1 1 0,0-1 0,0 0 0,0 0 0,16-15 301,7-31-13,-23 43-315,8-18 14,-3 7 0,-1 1-1,0-1 1,-1 0-1,4-22 1,-8 35-1,0 1 0,0 0 1,0-1-1,0 1 1,0 0-1,0 0 1,0-1-1,0 1 1,0 0-1,1-1 1,-1 1-1,0 0 0,0-1 1,0 1-1,0 0 1,0 0-1,1-1 1,-1 1-1,0 0 1,0 0-1,0-1 0,1 1 1,-1 0-1,0 0 1,0 0-1,1-1 1,-1 1-1,0 0 1,1 0-1,-1 0 1,0 0-1,1 0 0,-1 0 1,0 0-1,0 0 1,1-1-1,0 1 1,13 7-223,10 16 87,-5 12 133,-17-30 5,1 1-1,-1-1 0,1 0 0,1 1 0,-1-1 1,0-1-1,1 1 0,5 4 0,-8-14 17,0 1 0,0-1 0,0 0-1,-1 0 1,1 0 0,-2-8-1,1 6 0,0 0-1,0 0 0,-1 0 0,0 0 0,0 0 0,-1 0 0,0 0 0,0 0 0,-1 1 0,1-1 1,-1 1-1,-1 0 0,1 0 0,-6-7 0,49-4-482,-33 12 193,0 1 0,-1-2 0,1 1 0,-1-1-1,0 1 1,6-9 0,-6 6-698,0-1 0,-1 0 0,0-1-1,0 1 1,-1-1 0,0 0 0,4-14 0,-4 6-886,-1 0 0,0 0 0,0-29 1,-5-21 557,-5 30 1373,7 36 171,0 1 0,-1 0 0,1-1-1,0 1 1,-1 0 0,1 0 0,-1-1 0,1 1 0,-1 0 0,1 0-1,-1 0 1,0 0 0,0 0 0,0 0 0,1 0 0,-1 0 0,0 0-1,0 0 1,0 0 0,-1 0 0,1 0 0,0 1 0,0-1 0,-2 0-1,1 3-31,1 1 0,-1 0 0,1 0 0,0 0 0,0 0 0,0 0 0,0 0 0,1 0 0,-1 0 0,1 0 0,0 0-1,0 6 1,0-7 1,-1 27 221,2-1 0,1 0 0,1 0 1,1 0-1,1-1 0,2 1 0,1-1 0,1 0 0,1-1 1,1 0-1,2-1 0,15 24 0,-22-37-438,-5-10-1,-1 0 1,1-1 0,-1 1-1,1-1 1,0 1-1,0-1 1,0 1 0,0-1-1,0 1 1,0-1-1,0 0 1,0 0-1,1 1 1,-1-1 0,0 0-1,4 1 1,-14-22-410,-10-3 261,-1 1-1,-1 1 1,0 0-1,-2 2 1,-37-25-1,40 29 552,19 14-343,1 1 0,-1 0 0,1 0-1,0-1 1,-1 1 0,1 0 0,-1-1 0,1 1 0,0 0 0,-1-1 0,1 1 0,0-1 0,0 1 0,-1-1 0,1 1-1,0 0 1,0-1 0,0 1 0,-1-1 0,1 1 0,0-1 0,0 1 0,0-1 0,0 1 0,0-1 0,0 1 0,0-1 0,0 1-1,0-1 1,0 1 0,1-2 0,13-11 396,37-6-800,-38 15 559,6-4-552,14-5 259,-14 9-9764,-28 4 3550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49.719"/>
    </inkml:context>
    <inkml:brush xml:id="br0">
      <inkml:brushProperty name="width" value="0.025" units="cm"/>
      <inkml:brushProperty name="height" value="0.025" units="cm"/>
      <inkml:brushProperty name="color" value="#E71224"/>
    </inkml:brush>
  </inkml:definitions>
  <inkml:trace contextRef="#ctx0" brushRef="#br0">20 4 11179,'-13'0'2818,"8"-1"-448,3-1-31,13 2-2435,9 0-33,3 0-1248,3 0-3427,1 3-2788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50.048"/>
    </inkml:context>
    <inkml:brush xml:id="br0">
      <inkml:brushProperty name="width" value="0.025" units="cm"/>
      <inkml:brushProperty name="height" value="0.025" units="cm"/>
      <inkml:brushProperty name="color" value="#E71224"/>
    </inkml:brush>
  </inkml:definitions>
  <inkml:trace contextRef="#ctx0" brushRef="#br0">125 0 6598,'0'0'14425,"-8"3"-13294,-3-1-999,1 2 1,0 0-1,0 0 0,-18 11 0,25-13-149,-1 0 0,1 0 0,0 0 1,0 0-1,0 1 0,0-1 0,1 1 0,-1 0 0,1-1 0,-1 1 0,1 1 0,0-1 0,0 0 0,1 0 0,-1 1 0,1-1 0,-1 1 0,1 0 0,0-1 0,0 1 0,0 3 1,5-5-124,1-1 0,-1-1 0,0 1 0,1 0 0,-1-1 0,0 0 1,1 0-1,-1 0 0,5-2 0,65-11-1228,-53 8 1000,-1 1 0,1 1 0,21 0 0,-41 3 428,-1 0 0,1 0 0,0 0 1,0 1-1,0-1 0,0 0 0,0 0 0,-1 1 1,1-1-1,0 1 0,0-1 0,0 0 0,-1 1 0,1 0 1,0-1-1,-1 1 0,1-1 0,-1 1 0,1 0 1,0-1-1,-1 1 0,1 0 0,-1 0 0,0-1 0,1 1 1,-1 1-1,6 31 1433,-6-24-1090,0 0 0,-1 0 0,0 0 0,0 0 0,-4 10 0,3-14-175,-1 0 1,1 1-1,-1-1 1,0 0-1,-1 0 1,1-1-1,-6 6 1,8-8-237,0-1 0,0 0 0,-1 0 1,1 1-1,0-1 0,-1 0 1,1 0-1,-1 0 0,1-1 1,-1 1-1,0 0 0,1 0 0,-1-1 1,0 1-1,1-1 0,-1 0 1,0 1-1,0-1 0,1 0 1,-1 0-1,0 0 0,0 0 0,0 0 1,1-1-1,-1 1 0,0 0 1,-3-2-1,4 0-361,0 1 0,0-1 0,0 0 0,0 0 0,0 0 0,0 0 0,1 1 0,-1-1 0,1 0 0,-1 0 0,1 0 0,0 0 0,0-1 0,0 1 0,0 0 0,0 0 0,0 0 0,1-3 0,-1-2-1364,0-18-3760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50.394"/>
    </inkml:context>
    <inkml:brush xml:id="br0">
      <inkml:brushProperty name="width" value="0.025" units="cm"/>
      <inkml:brushProperty name="height" value="0.025" units="cm"/>
      <inkml:brushProperty name="color" value="#E71224"/>
    </inkml:brush>
  </inkml:definitions>
  <inkml:trace contextRef="#ctx0" brushRef="#br0">12 393 11499,'0'0'6619,"-2"11"-5455,-1 2-636,0 1 0,1 0 0,1 0 0,1 26 0,0-38-413,0 1-1,0-1 1,0 0-1,1 1 1,-1-1-1,1 0 1,0 0-1,0 1 1,0-1-1,0 0 1,0 0-1,0 0 1,0 0-1,1 0 0,-1-1 1,1 1-1,-1 0 1,3 1-1,-2-2-51,1 0-1,-1 0 0,1-1 0,-1 1 0,0-1 1,1 0-1,-1 0 0,1 0 0,-1 0 0,1 0 1,-1 0-1,1-1 0,-1 1 0,1-1 1,-1 1-1,0-1 0,1 0 0,-1 0 0,0 0 1,0 0-1,0-1 0,3-1 0,4-3-1,0-1 0,0 0-1,-1 0 1,0-1 0,0 0 0,-1 0-1,0-1 1,-1 0 0,0 0-1,0-1 1,-1 1 0,6-14 0,0-4-37,-1 0 0,-1 0 0,8-46 0,-13 49-8,-1-1 1,1-46-1,-4 63-4,-1 0 0,1 0 1,-1 0-1,-1 1 0,1-1 1,-2 0-1,1 0 0,-1 1 0,0 0 1,0-1-1,-1 1 0,-8-12 1,11 17-2,-1 0 0,1 0 0,-1 0 0,1 0 0,-1 1 0,0-1 0,0 1 0,0-1 0,0 1 0,0-1 0,0 1 0,0 0 0,0 0 0,0 0 0,0 0 0,-1 1 0,1-1 0,0 1 0,-1-1 0,1 1 0,-1 0 0,1 0 0,-4 0 0,3 1-3,0 0-1,0 0 0,-1 1 1,2-1-1,-1 1 0,0 0 0,0 0 1,0 0-1,1 0 0,-1 0 0,1 1 1,0-1-1,0 1 0,-3 4 1,-5 8-1,2 0 0,0 1 0,0 0 0,2 0 0,-6 19 0,8-21 79,1 0 0,0 0 0,1 1 0,0-1 0,1 1 0,1-1 0,1 19 1,0-32-80,-1 0 1,0 0 0,1 0 0,-1 1-1,1-1 1,0 0 0,-1 0-1,1 0 1,0 0 0,0-1 0,-1 1-1,1 0 1,0 0 0,0 0 0,0-1-1,0 1 1,0 0 0,0-1 0,0 1-1,0-1 1,1 1 0,-1-1 0,0 0-1,0 1 1,0-1 0,0 0-1,1 0 1,-1 0 0,0 0 0,0 0-1,1 0 1,-1 0 0,0 0 0,0 0-1,0-1 1,0 1 0,1 0 0,-1-1-1,0 1 1,0-1 0,0 1 0,1-2-1,4 0 25,1 0 0,-1-1 0,0 0-1,-1 0 1,1-1 0,7-5 0,90-108-1666,-103 116 1631,1 1 1,-1-1-1,1 1 0,-1-1 0,1 1 0,-1-1 0,1 1 0,0 0 1,-1-1-1,1 1 0,0 0 0,-1-1 0,1 1 0,0 0 1,-1 0-1,1 0 0,0 0 0,-1-1 0,1 1 0,0 0 0,0 0 1,-1 0-1,1 0 0,0 1 0,-1-1 0,1 0 0,0 0 1,-1 0-1,1 1 0,0-1 0,-1 0 0,1 0 0,0 1 1,-1-1-1,1 1 0,-1-1 0,1 1 0,-1-1 0,1 1 0,-1-1 1,1 1-1,-1-1 0,1 1 0,-1-1 0,0 1 0,1 0 1,-1-1-1,0 1 0,1 0 0,-1-1 0,0 1 0,0 0 1,0-1-1,0 1 0,0 1 0,10 49 422,-9-40-364,18 142 575,-20-151-632,2-1 0,-1 0 0,0 0 0,0 0 0,0 1-1,0-1 1,1 0 0,-1 0 0,1 0 0,-1 0 0,1 0 0,-1 0 0,1 0 0,-1 0-1,1 0 1,0 0 0,0 0 0,-1 0 0,1 0 0,0-1 0,0 1 0,0 0 0,1 0-1,-1-1-133,0 0-1,0 0 0,0 0 0,0 0 0,1 0 0,-1-1 1,0 1-1,-1 0 0,1-1 0,0 1 0,0-1 1,0 1-1,0-1 0,0 1 0,0-1 0,0 0 0,-1 1 1,1-1-1,0 0 0,0 0 0,32-47-9863,-18 20 2281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51.255"/>
    </inkml:context>
    <inkml:brush xml:id="br0">
      <inkml:brushProperty name="width" value="0.025" units="cm"/>
      <inkml:brushProperty name="height" value="0.025" units="cm"/>
      <inkml:brushProperty name="color" value="#E71224"/>
    </inkml:brush>
  </inkml:definitions>
  <inkml:trace contextRef="#ctx0" brushRef="#br0">32 432 16720,'0'0'9497,"-3"9"-8670,-1 0-651,-15 47 247,18-52-410,0 0 0,0 0 1,0 1-1,0-1 0,1 0 1,0 0-1,0 1 0,0-1 0,0 0 1,1 0-1,1 7 0,-2-10-10,1 0-1,-1-1 0,1 1 0,-1-1 1,1 0-1,-1 1 0,1-1 0,-1 1 1,1-1-1,-1 0 0,1 1 0,-1-1 1,1 0-1,0 0 0,-1 1 0,1-1 1,0 0-1,-1 0 0,1 0 0,0 0 1,-1 0-1,1 0 0,0 0 1,-1 0-1,1 0 0,-1 0 0,1 0 1,0 0-1,-1 0 0,1-1 0,0 1 1,-1 0-1,1 0 0,-1-1 0,1 1 1,0 0-1,-1-1 0,1 0 0,22-16 102,-15 5-169,0 0-1,-1 0 0,0-1 0,0 1 0,-1-2 0,-1 1 0,-1-1 0,0 0 0,0 0 0,-2 0 0,1 0 0,-2 0 0,0-19 0,-1 31 71,-2 5-36,0 1-1,1-1 1,-1 1 0,1 0-1,-1 0 1,1-1-1,0 1 1,0 5-1,-3 5 86,1 0-1,1 0 1,1 0-1,0 1 0,0-1 1,2 0-1,2 18 0,-3-31-42,0 0-1,0 0 0,0 0 1,1 0-1,-1 0 1,1 0-1,-1-1 0,0 1 1,1 0-1,-1 0 0,1 0 1,0 0-1,-1-1 0,1 1 1,0 0-1,-1-1 1,1 1-1,0 0 0,0-1 1,0 1-1,0-1 0,-1 1 1,1-1-1,0 1 0,0-1 1,0 0-1,0 0 0,0 1 1,0-1-1,0 0 1,0 0-1,0 0 0,0 0 1,0 0-1,0 0 0,0 0 1,0 0-1,0-1 0,0 1 1,0 0-1,0-1 1,0 1-1,0 0 0,0-1 1,-1 1-1,2-2 0,3 0 50,-1-1 0,0 0 0,1 0 0,-2 0 0,1 0 0,0-1 0,5-6 0,4-8-82,-2 0 0,0-1 0,-2 0 1,0 0-1,0-1 0,-2 0 1,-1-1-1,0 1 0,-2-1 0,0 0 1,-2-1-1,0 1 0,-2-33 0,0 54 12,0 0 0,-1-1 0,1 1-1,0 0 1,-1 0 0,1 0 0,0 1 0,-1-1-1,1 0 1,-1 0 0,1 0 0,0 0-1,-1 0 1,1 0 0,0 0 0,-1 1-1,1-1 1,0 0 0,-1 0 0,1 0 0,0 1-1,0-1 1,-1 0 0,1 1 0,0-1-1,0 0 1,0 0 0,-1 1 0,1-1-1,0 0 1,0 1 0,0-1 0,0 0-1,0 1 1,-1 0 0,-7 18-35,1 1 1,1 1-1,0-1 0,-4 38 0,-1 88 451,11-141-377,0 1 1,0 0 0,1 0-1,-1 0 1,1 0 0,1 0 0,-1-1-1,1 1 1,4 9 0,-5-13-22,0-1 0,0 0 0,0 1 0,0-1 1,1 0-1,-1 1 0,0-1 0,1 0 0,-1 0 1,0 0-1,1 0 0,0 0 0,-1 0 0,1-1 1,-1 1-1,1-1 0,0 1 0,0-1 0,-1 1 1,1-1-1,0 0 0,0 0 0,-1 0 0,1 0 1,0 0-1,0 0 0,-1 0 0,1-1 0,0 1 1,0-1-1,-1 1 0,1-1 0,-1 0 0,1 1 1,0-1-1,-1 0 0,3-2 0,2-1-13,0 0 1,0-1-1,-1 0 0,1 0 0,-1-1 1,0 1-1,-1-1 0,1 0 0,-1 0 0,0-1 1,-1 1-1,1-1 0,3-12 0,4-12-52,13-54 0,-11 13 156,-3-1 1,0-122 0,-12 279-111,1 56-6,2-121 19,0 0 0,2-1 0,1 1 0,0 0 0,8 20 0,13 7-4,-23-44 0,-1 0 1,0 0-1,0-1 0,1 1 1,-1 0-1,1-1 1,-1 0-1,1 1 0,0-1 1,-1 0-1,1 0 0,0 0 1,0 0-1,0 0 1,0 0-1,0 0 0,0-1 1,0 1-1,0-1 0,0 1 1,3-1-1,-4-2-53,-1-1 0,1 0-1,-1 1 1,0-1 0,0 1-1,0-1 1,-1 1 0,1-1-1,-1 1 1,0-4 0,-7-7-200,-1 0 0,-1 0 1,1 1-1,-2 0 0,0 1 1,0 0-1,-1 1 0,-19-13 1,4 1 266,19 15 11,3 4 90,0 0 1,1 0-1,0-1 1,-1 0-1,1 0 1,1 0-1,-1 0 1,0 0-1,1-1 1,0 0-1,0 0 1,1 1 0,-1-2-1,1 1 1,0 0-1,0 0 1,-1-9-1,3 13-103,1 0 0,-1 0 0,0 0 0,1 0 0,0 0 0,-1 0 0,1 0 0,0 0 0,-1 0 0,1 0 1,0 0-1,0 0 0,0 0 0,0 0 0,0 1 0,0-1 0,0 0 0,0 1 0,0-1 0,0 1 0,0-1 0,0 1 0,1-1 0,35-11-101,-28 10 101,24-7-57,-12 4-786,0-1 1,31-13-1,-46 16 122,-1 0 0,0 1 0,0-2-1,0 1 1,0-1 0,-1 1 0,1-1 0,-1 0 0,0-1-1,0 1 1,0-1 0,-1 0 0,0 0 0,4-7 0,4-16-7121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28:08.328"/>
    </inkml:context>
    <inkml:brush xml:id="br0">
      <inkml:brushProperty name="width" value="0.025" units="cm"/>
      <inkml:brushProperty name="height" value="0.025" units="cm"/>
    </inkml:brush>
  </inkml:definitions>
  <inkml:trace contextRef="#ctx0" brushRef="#br0">2717 299 7207,'-18'-4'218,"0"1"0,-1 0 0,1 2-1,-1 0 1,0 1 0,1 1 0,-33 6 0,-6 5-450,-63 23 0,83-22 500,-1-2-1,0-1 0,0-2 0,-1-2 0,-40 2 1,27-10 210,1-3 1,-53-12 0,52 8-643,1 2 0,-54-1 0,61 10 90,0 1 0,-84 19-1,-86 35 331,65-14-246,135-40-5,-110 29-51,-163 63-1,248-79 79,2 2 0,-1 1-1,2 2 1,1 2 0,1 1-1,0 2 1,2 1 0,-34 38 0,25-19 48,3 1 0,1 2 1,-51 91-1,70-105-90,2 0 0,2 1 0,1 1-1,1 0 1,2 1 0,2 0 0,-3 39 0,-2 108-463,12 188 1,3-334 479,3-1 1,1 1-1,2-1 0,2-1 1,1 0-1,1 0 0,3-1 1,1-1-1,38 63 0,15 4 47,143 164-1,-140-181-41,-4-6 14,3-2 1,154 127-1,-175-167-14,1-1 1,2-3-1,2-2 1,1-3-1,1-2 0,72 23 1,54-2 27,329 43 1,-318-62-32,-145-21-8,604 80 37,-507-76-24,1-6 0,218-20 0,410-101 59,-304 40-66,-416 68-8,1162-190-30,-391 52 53,-355 65-12,-272 47-64,339-106 0,-465 113 60,-1-3-1,123-72 0,-149 73 65,-2-2 1,-1-2 0,-1-1-1,71-78 1,-101 98-27,1-1 0,-2 0 0,0-1 0,-1 0 0,0-1-1,-1 0 1,-1 0 0,-1-1 0,-1 0 0,0 0 0,-1 0 0,-1-1-1,-1 0 1,-1 0 0,0 0 0,-1 0 0,-1 0 0,-1 0 0,-1 0 0,-1 0-1,0 0 1,-9-27 0,-8-13-57,-3 2 1,-2 0-1,-3 2 0,-2 1 0,-2 1 1,-3 2-1,-73-83 0,42 65-17,-2 4 1,-3 2-1,-3 4 0,-115-71 0,-884-444 906,825 463-990,-391-118-1,-286 2-121,739 193 125,-1 9-1,-210-2 0,255 26 11,-1 8-1,1 5 0,-200 44 0,41 23-752,-467 187 0,634-214-1014,4-4-850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21.132"/>
    </inkml:context>
    <inkml:brush xml:id="br0">
      <inkml:brushProperty name="width" value="0.025" units="cm"/>
      <inkml:brushProperty name="height" value="0.025" units="cm"/>
    </inkml:brush>
  </inkml:definitions>
  <inkml:trace contextRef="#ctx0" brushRef="#br0">277 1 13132,'0'0'7447,"-2"11"-6112,0 4-862,0-1 0,2 1 0,0 0 1,0 0-1,1 0 0,1 0 0,5 16 0,3 11-281,-1 0 1,-3 1-1,3 49 0,-9-70-238,-1-1 1,0 1-1,-2 0 0,0-1 1,-1 1-1,-2-1 0,0 0 0,-10 23 1,-1-8-701,-2-1 0,-1 0 0,-40 50 0,-38 25-5799,37-52-1687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6:51.582"/>
    </inkml:context>
    <inkml:brush xml:id="br0">
      <inkml:brushProperty name="width" value="0.025" units="cm"/>
      <inkml:brushProperty name="height" value="0.025" units="cm"/>
      <inkml:brushProperty name="color" value="#E71224"/>
    </inkml:brush>
  </inkml:definitions>
  <inkml:trace contextRef="#ctx0" brushRef="#br0">11 0 18065,'0'0'4612,"-11"48"-3747,11-28-288,0 3-385,7 0-128,-1 0-288,3-3-2082,-4-2-2915,2-1-6214</inkml:trace>
  <inkml:trace contextRef="#ctx0" brushRef="#br0" timeOffset="1">125 475 18578,'0'0'7943,"9"50"-6694,-7-42-608,3-3-513,1-1-192,-5-3-1666,5-1-3202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27.169"/>
    </inkml:context>
    <inkml:brush xml:id="br0">
      <inkml:brushProperty name="width" value="0.025" units="cm"/>
      <inkml:brushProperty name="height" value="0.025" units="cm"/>
      <inkml:brushProperty name="color" value="#E71224"/>
    </inkml:brush>
  </inkml:definitions>
  <inkml:trace contextRef="#ctx0" brushRef="#br0">1 1 4740,'2'3'11619,"1"10"-6023,10 79-5156,-1 33-2426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27.500"/>
    </inkml:context>
    <inkml:brush xml:id="br0">
      <inkml:brushProperty name="width" value="0.025" units="cm"/>
      <inkml:brushProperty name="height" value="0.025" units="cm"/>
      <inkml:brushProperty name="color" value="#E71224"/>
    </inkml:brush>
  </inkml:definitions>
  <inkml:trace contextRef="#ctx0" brushRef="#br0">12 141 6854,'0'0'3486,"-3"-8"-565,1 2-2174,0 0 0,1-1 0,0 1 0,0 0 0,0-1 0,0 1 1,2-12-1,-1 15-539,1 0 1,0 0-1,0 0 1,0 0-1,0 0 1,0 0 0,1 0-1,-1 1 1,1-1-1,0 0 1,-1 1-1,1-1 1,1 1-1,-1 0 1,0 0-1,1 0 1,-1 0-1,1 0 1,-1 0-1,6-2 1,-4 2-103,0 0-1,-1 0 1,1 0 0,0 0-1,0 1 1,0 0-1,1 0 1,-1 0 0,0 0-1,6 0 1,-9 2-97,0-1 0,0 0-1,0 1 1,1-1 0,-1 0 0,0 1 0,0 0 0,0-1 0,0 1-1,0 0 1,0-1 0,0 1 0,0 0 0,0 0 0,0 0 0,0 0-1,0 0 1,-1 0 0,1 0 0,0 0 0,-1 0 0,1 0-1,-1 0 1,1 1 0,-1-1 0,0 0 0,1 0 0,-1 0 0,0 1-1,0-1 1,0 0 0,0 0 0,0 1 0,0-1 0,0 0 0,-1 2-1,0 14 44,0-1-1,-2 0 1,0 0-1,-1 0 1,0 0-1,-1-1 1,-1 0-1,-11 21 1,15-31-35,0-3-15,1 0 0,0 0 0,0 0 0,0 0 1,1 0-1,-1 0 0,0 0 0,1 0 0,0 1 0,-1-1 0,1 0 0,0 0 1,0 0-1,0 0 0,0 1 0,0-1 0,1 0 0,-1 0 0,1 0 0,-1 0 1,3 4-1,-2-5-47,0 0 0,1 1 1,-1-1-1,1 0 1,-1 0-1,1-1 0,0 1 1,-1 0-1,1 0 0,0-1 1,0 1-1,-1-1 1,1 0-1,0 1 0,0-1 1,0 0-1,0 0 0,-1 0 1,1 0-1,2-1 1,10-1-1021,0-1 1,0 0 0,-1-1-1,1 0 1,17-9 0,47-22-6971,-39 17 3140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27.861"/>
    </inkml:context>
    <inkml:brush xml:id="br0">
      <inkml:brushProperty name="width" value="0.025" units="cm"/>
      <inkml:brushProperty name="height" value="0.025" units="cm"/>
      <inkml:brushProperty name="color" value="#E71224"/>
    </inkml:brush>
  </inkml:definitions>
  <inkml:trace contextRef="#ctx0" brushRef="#br0">96 30 7015,'0'0'10810,"-9"3"-9043,2 1-1519,0-1 0,1 1-1,-1 1 1,1-1 0,0 1 0,0 0 0,-9 11-1,12-12-173,0-1 1,0 1-1,1-1 0,0 1 0,0 0 0,0 0 0,0 0 0,0 0 0,1 0 0,0 0 0,0 0 0,0 1 0,0-1 0,1 0 0,0 0 1,-1 1-1,2-1 0,0 7 0,-1-10-73,0-1 0,0 1 0,1-1 1,-1 1-1,0 0 0,1-1 0,-1 0 1,0 1-1,1-1 0,-1 1 0,1-1 1,-1 1-1,1-1 0,-1 0 0,1 1 1,-1-1-1,1 0 0,-1 0 0,1 1 0,-1-1 1,1 0-1,-1 0 0,1 0 0,0 0 1,-1 1-1,1-1 0,-1 0 0,1 0 1,0 0-1,-1 0 0,1-1 0,-1 1 1,1 0-1,0 0 0,-1 0 0,1 0 0,-1-1 1,1 1-1,0 0 0,22-12 307,-16 4-115,-1 1 0,0-1 0,0-1 0,0 1 0,-1-1 0,-1 0-1,0 0 1,0-1 0,0 1 0,-2-1 0,1 0 0,-1 0-1,0 0 1,-1 0 0,0-11 0,-13 42-161,6 8 55,1 0 0,2 0-1,1 45 1,1-74-84,1 1-1,0-1 1,0 1-1,0 0 1,0-1-1,0 1 1,0 0-1,0-1 1,0 1-1,0 0 1,0-1-1,0 1 1,1 0-1,-1-1 1,0 1-1,0-1 1,1 1 0,-1 0-1,0-1 1,1 1-1,-1-1 1,0 1-1,1-1 1,-1 1-1,1-1 1,-1 1-1,1-1 1,-1 1-1,1-1 1,-1 0-1,1 1 1,0-1-1,-1 0 1,1 0 0,-1 1-1,1-1 1,0 0-1,2 0 7,-1-1 1,0 1-1,0-1 0,0 1 1,1-1-1,-1 0 0,0 0 0,0 0 1,0 0-1,-1-1 0,3-1 1,43-39-266,-27 20-579,17-19-2753,-15 10-1908,-11 12-291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28.548"/>
    </inkml:context>
    <inkml:brush xml:id="br0">
      <inkml:brushProperty name="width" value="0.025" units="cm"/>
      <inkml:brushProperty name="height" value="0.025" units="cm"/>
      <inkml:brushProperty name="color" value="#E71224"/>
    </inkml:brush>
  </inkml:definitions>
  <inkml:trace contextRef="#ctx0" brushRef="#br0">1 1 11243,'0'0'9064,"0"12"-8311,0 3-642,0 46 1905,10 81 0,-10-140-2004,0-1 0,0 0 1,0 1-1,0-1 0,0 0 1,1 1-1,-1-1 0,1 0 1,-1 1-1,1-1 0,-1 0 1,1 0-1,0 1 0,-1-1 1,1 0-1,0 0 0,0 0 1,0 0-1,0 0 0,0 0 1,0 0-1,0 0 0,0-1 1,1 1-1,0 1 0,0-2 11,0 0 0,-1-1 0,1 1-1,0 0 1,-1 0 0,1-1 0,0 1 0,-1-1-1,1 0 1,-1 1 0,1-1 0,-1 0-1,1 0 1,-1 0 0,1 0 0,-1 0 0,2-2-1,9-9 109,0 0 0,-1-1 0,11-18 0,-15 22-158,-7 8 31,0 1 0,0-1 0,1 1 0,-1 0 0,0-1 0,1 1 0,-1 0 0,0-1 0,1 1 0,-1 0 0,1-1 0,-1 1-1,1 0 1,-1 0 0,0 0 0,1-1 0,-1 1 0,1 0 0,-1 0 0,1 0 0,-1 0 0,1 0 0,-1 0 0,1 0 0,-1 0 0,1 0 0,-1 0 0,1 0-1,-1 0 1,1 0 0,-1 0 0,1 1 0,-1-1 0,1 0 0,-1 0 0,0 0 0,1 1 0,-1-1 0,1 0 0,-1 1 0,0-1 0,1 0 0,-1 1-1,0-1 1,1 0 0,-1 1 0,0-1 0,1 1 0,-1-1 0,0 1 0,0-1 0,0 1 0,0-1 0,1 1 0,-1-1 0,0 0 0,0 1 0,0-1 0,0 2-1,11 34 127,-10-30-122,0-3-2,0 0 1,-1 0-1,1 0 0,1 0 0,-1 1 1,0-1-1,1-1 0,0 1 1,-1 0-1,4 3 0,-4-6 4,0 1 1,0-1-1,0 1 0,0-1 0,0 0 1,0 0-1,0 1 0,0-1 0,0 0 0,0 0 1,0 0-1,0 0 0,1 0 0,-1-1 1,0 1-1,0 0 0,0 0 0,0-1 1,0 1-1,0-1 0,0 1 0,0-1 1,0 1-1,0-1 0,0 1 0,-1-1 1,1 0-1,0 0 0,0 1 0,-1-1 1,1 0-1,0 0 0,-1 0 0,1 0 1,0-1-1,12-14 75,21-20-30,-33 34-69,1 1 1,-1-1-1,1 1 0,0 0 0,-1 0 0,1 0 0,0 0 0,0 0 1,0 0-1,0 0 0,0 1 0,0-1 0,0 1 0,0-1 0,0 1 1,0 0-1,0 0 0,3 0 0,-3 0 0,-1 1 0,0 0-1,1-1 1,-1 1 0,0 0 0,0 0 0,0 0-1,0 0 1,1 0 0,-1 0 0,0 1 0,-1-1-1,1 0 1,0 0 0,0 1 0,-1-1-1,1 0 1,0 1 0,-1-1 0,1 1 0,-1-1-1,0 1 1,1 1 0,5 43 58,-5-30 50,0-9-77,10 35 462,-11-42-465,0 0-1,0 1 1,0-1 0,1 1 0,-1-1 0,0 0-1,0 0 1,1 1 0,-1-1 0,0 0 0,0 1-1,1-1 1,-1 0 0,0 0 0,1 0 0,-1 1-1,0-1 1,1 0 0,-1 0 0,1 0 0,-1 0-1,0 0 1,1 0 0,-1 0 0,0 0 0,1 0-1,-1 0 1,1 0 0,-1 0 0,0 0 0,1 0-1,0 0 1,16-18 567,-4-2-362,-5 7-225,0 0 0,0 1 0,1 0 0,1 0 0,0 1 0,20-17-1,-29 27 0,-1 1 0,1-1-1,-1 0 1,1 1 0,0-1 0,-1 1-1,1-1 1,0 1 0,0 0-1,-1-1 1,1 1 0,0 0-1,0-1 1,0 1 0,-1 0-1,1 0 1,0 0 0,0 0-1,0-1 1,0 1 0,-1 1-1,1-1 1,0 0 0,0 0 0,0 0-1,0 0 1,-1 0 0,1 1-1,0-1 1,0 0 0,-1 1-1,1-1 1,0 1 0,0-1-1,-1 1 1,1-1 0,0 1-1,-1-1 1,1 1 0,-1 0 0,1-1-1,-1 1 1,1 0 0,-1-1-1,1 1 1,-1 0 0,0 0-1,1 0 1,-1 1 0,2 6 23,0 1 1,0 0 0,-1-1-1,0 13 1,4 17 265,-4-37-311,-1-1 0,0 0-1,1 1 1,-1-1-1,1 0 1,-1 1-1,1-1 1,-1 0 0,0 0-1,1 0 1,-1 1-1,1-1 1,-1 0-1,1 0 1,-1 0 0,1 0-1,-1 0 1,1 0-1,-1 0 1,1 0-1,-1 0 1,1 0 0,-1 0-1,1 0 1,-1-1-1,1 1 1,-1 0-1,1 0 1,-1 0 0,1-1-1,-1 1 1,0 0-1,1 0 1,0-1-1,13-11-6755,-10 6 934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29.165"/>
    </inkml:context>
    <inkml:brush xml:id="br0">
      <inkml:brushProperty name="width" value="0.025" units="cm"/>
      <inkml:brushProperty name="height" value="0.025" units="cm"/>
      <inkml:brushProperty name="color" value="#E71224"/>
    </inkml:brush>
  </inkml:definitions>
  <inkml:trace contextRef="#ctx0" brushRef="#br0">0 81 14990,'0'0'5098,"9"0"-3598,10 1-774,-6 0-644,0 0 0,0-1-1,0-1 1,19-3 0,-29 4-36,-1-1 1,0 1 0,1-1-1,-1 0 1,0 0 0,1 0-1,-1 0 1,0 0-1,0 0 1,0 0 0,0-1-1,0 1 1,0-1 0,-1 1-1,1-1 1,0 0 0,-1 0-1,1 0 1,-1 0-1,0 0 1,0 0 0,1 0-1,-1 0 1,-1 0 0,1-1-1,0 1 1,0 0-1,-1-1 1,0 1 0,1 0-1,-1-5 1,0 6-1,1 1 0,-1-1 0,0 0 0,0 1 0,0-1 0,0 0 0,0 0 1,0 1-1,0-1 0,0 0 0,0 1 0,0-1 0,0 0 0,0 1 0,-1-1 0,1 0 0,0 1 0,0-1 0,-1 0 0,1 1 1,0-1-1,-1 1 0,1-1 0,-1 0 0,1 1 0,-1-1 0,1 1 0,-1-1 0,1 1 0,-1 0 0,1-1 0,-1 1 0,0 0 1,1-1-1,-1 1 0,0 0 0,1 0 0,-1-1 0,0 1 0,1 0 0,-1 0 0,0 0 0,1 0 0,-1 0 0,0 0 0,1 0 1,-1 0-1,0 0 0,0 0 0,1 0 0,-1 1 0,0-1 0,1 0 0,-1 0 0,1 1 0,-1-1 0,0 1 0,-2 0 0,1 1 0,0-1-1,0 0 1,0 1 0,0 0-1,0 0 1,1-1 0,-1 1-1,0 0 1,1 0 0,0 0-1,-1 1 1,1-1 0,0 0-1,0 0 1,-1 4 0,0 2 15,1-1 1,0 1-1,0-1 1,1 1-1,0-1 1,0 1-1,2 11 1,-1-18-51,-1 0 1,0 1-1,1-1 0,-1 0 1,1 0-1,-1 0 1,1 0-1,-1 1 1,1-1-1,0 0 1,0 0-1,0 0 0,0-1 1,-1 1-1,1 0 1,0 0-1,0 0 1,1-1-1,-1 1 1,1 0-1,0 0-2,1-1-1,-1 1 1,0-1-1,0 0 1,1 0 0,-1 0-1,0 0 1,0-1-1,1 1 1,-1-1 0,0 1-1,0-1 1,0 0-1,0 1 1,4-3 0,-1-1-48,1 1 1,-1-1-1,1 0 0,-1-1 1,0 1-1,-1-1 1,7-8-1,-8 9-1,1-1-1,-1 1 0,1 0 0,0 1 1,0-1-1,0 1 0,0-1 0,0 1 1,1 0-1,0 1 0,-1-1 0,8-1 1,-11 4 48,0 0 1,0 0 0,0 1 0,-1-1 0,1 1 0,0-1 0,0 1 0,0-1 0,-1 1 0,1-1 0,0 1 0,0 0 0,-1 0 0,1-1 0,-1 1 0,1 0 0,-1 0 0,1-1 0,-1 1 0,1 0 0,-1 0 0,0 0 0,1 0-1,-1 0 1,0 0 0,0 0 0,0 0 0,1 0 0,-1 0 0,0 0 0,0 0 0,-1 0 0,1 1 0,2 42 539,-2-39-456,3 30 673,-3-35-755,0 0 1,0 0-1,0 1 1,0-1-1,0 0 1,1 0-1,-1 0 0,0 1 1,0-1-1,0 0 1,0 0-1,0 0 1,0 0-1,1 0 1,-1 1-1,0-1 1,0 0-1,0 0 1,0 0-1,1 0 1,-1 0-1,0 0 1,0 0-1,0 0 1,0 0-1,1 0 1,-1 0-1,0 0 1,0 0-1,0 1 1,1-1-1,-1-1 0,0 1 1,0 0-1,0 0 1,1 0-1,-1 0 1,0 0-1,0 0 1,0 0-1,1 0 1,-1 0-1,0 0 1,14-17 269,-5 2-209,28-40-41,-35 53-49,0 0-1,0 0 1,0 0-1,0 0 1,0 0 0,0 0-1,0 1 1,1-1 0,-1 1-1,1-1 1,-1 1-1,1 0 1,0 0 0,-1 0-1,1 0 1,0 1 0,0-1-1,5 0 1,-7 1 16,0 1 0,0-1 1,0 1-1,0-1 0,-1 1 0,1 0 0,0-1 1,0 1-1,-1 0 0,1-1 0,0 1 1,-1 0-1,1 0 0,0-1 0,-1 1 0,1 0 1,-1 0-1,0 0 0,1 0 0,-1 0 0,0 0 1,1 0-1,-1 0 0,0 0 0,0 1 1,5 36 6,-3-20-315,-2-18 202,0 0-1,0 1 1,0-1 0,0 0-1,0 1 1,0-1 0,1 1 0,-1-1-1,0 0 1,0 1 0,0-1-1,0 0 1,0 1 0,0-1-1,1 0 1,-1 1 0,0-1 0,0 0-1,1 0 1,-1 1 0,0-1-1,0 0 1,1 1 0,-1-1-1,0 0 1,1 0 0,-1 0 0,0 1-1,1-1 1,-1 0 0,0 0-1,1 0 1,-1 0 0,0 0-1,1 0 1,-1 0 0,1 0 0,-1 0-1,0 0 1,1 0 0,-1 0-1,0 0 1,1 0 0,-1 0 0,1 0-1,-1 0 1,0 0 0,1 0-1,-1-1 1,0 1 0,1 0-1,-1 0 1,0 0 0,0-1 0,1 1-1,-1 0 1,0 0 0,1-1-1,-1 1 1,0 0 0,0-1-1,0 1 1,1 0 0,-1-1 0,0 1-1,0 0 1,0-1 0,0 1-1,0-1 1,15-25-7385,-15 26 7478,11-23-7084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29.531"/>
    </inkml:context>
    <inkml:brush xml:id="br0">
      <inkml:brushProperty name="width" value="0.025" units="cm"/>
      <inkml:brushProperty name="height" value="0.025" units="cm"/>
      <inkml:brushProperty name="color" value="#E71224"/>
    </inkml:brush>
  </inkml:definitions>
  <inkml:trace contextRef="#ctx0" brushRef="#br0">3 1 12844,'0'0'12887,"0"9"-12492,-2 116 219,2-124-617,0 0-1,0-1 1,0 1 0,0 0-1,1 0 1,-1-1 0,0 1-1,0 0 1,1-1 0,-1 1-1,0 0 1,1-1 0,-1 1-1,1-1 1,-1 1 0,1 0-1,-1-1 1,1 1 0,-1-1-1,1 0 1,0 1 0,-1-1-1,1 1 1,0-1 0,-1 0-1,1 0 1,0 1 0,-1-1-1,1 0 1,0 0 0,0 0-1,-1 0 1,1 1 0,0-1-1,0 0 1,-1-1 0,1 1-1,0 0 1,-1 0 0,1 0-1,0 0 1,0-1 0,43-10-502,-26 6 304,-16 4 203,0 1 0,0-1 1,0 1-1,-1 0 0,1 0 0,0 0 0,0 0 0,0 0 0,0 0 0,0 1 0,0-1 1,-1 0-1,1 1 0,0 0 0,0-1 0,-1 1 0,1 0 0,0 0 0,-1 0 1,1 0-1,-1 0 0,1 0 0,-1 1 0,1-1 0,-1 0 0,0 1 0,0-1 1,2 3-1,-2-1 131,0 1 1,0-1 0,0 1-1,-1 0 1,1-1-1,-1 1 1,0-1 0,0 1-1,0 0 1,-1-1 0,1 1-1,-1 0 1,0-1-1,-2 7 1,1-5 117,-1 0 0,0 0 0,0 0 1,0 0-1,0 0 0,-1-1 0,0 0 0,0 1 0,0-1 0,0-1 0,-5 4 0,7-5-217,0 0 0,0 0 0,-1-1 0,1 1 0,0-1 0,-1 0 0,1 1 0,-1-1 0,1 0 0,-1-1 0,1 1 0,-1 0 0,0-1 0,1 1 0,-1-1 0,0 0 0,1 0 0,-1 0 0,0 0 0,0-1 0,1 1 0,-1-1 0,0 1 0,1-1 0,-4-1 0,5 1-234,0-1 0,0 1 0,0 0 0,0-1-1,0 1 1,0-1 0,0 1 0,0-1 0,1 1 0,-1-1 0,1 0-1,-1 1 1,1-1 0,0 0 0,-1 1 0,1-1 0,0 0 0,0 0-1,0 1 1,1-1 0,-1 0 0,0 1 0,1-1 0,0-2 0,0-2-1585,1 0 1,-1 1 0,1 0-1,1-1 1,-1 1 0,4-6-1,6-4-7098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29.965"/>
    </inkml:context>
    <inkml:brush xml:id="br0">
      <inkml:brushProperty name="width" value="0.025" units="cm"/>
      <inkml:brushProperty name="height" value="0.025" units="cm"/>
      <inkml:brushProperty name="color" value="#E71224"/>
    </inkml:brush>
  </inkml:definitions>
  <inkml:trace contextRef="#ctx0" brushRef="#br0">1 137 12139,'0'0'10240,"8"-1"-8815,-3 0-1332,-1 1-1,1-1 1,-1 1 0,1-1-1,-1-1 1,0 1 0,0-1-1,1 1 1,-1-1 0,0 0-1,0-1 1,-1 1 0,1-1 0,0 1-1,-1-1 1,0 0 0,1-1-1,-1 1 1,0 0 0,-1-1-1,5-6 1,-4 5-61,0 0-1,-1 0 1,0-1-1,0 1 1,0 0-1,0-1 1,-1 1-1,1-10 1,-2 14-5,0 0-1,0 0 1,0 0 0,0 0 0,0 0 0,0-1-1,0 1 1,-1 0 0,1 0 0,0 0 0,-1 0-1,1 1 1,-1-1 0,1 0 0,-1 0 0,1 0-1,-1 0 1,0 0 0,0 1 0,0-2 0,-1 1 18,1 0 1,-1 1 0,0-1-1,1 1 1,-1-1 0,1 1-1,-1-1 1,0 1 0,0 0-1,1 0 1,-1 0 0,0 0-1,1 0 1,-1 0 0,0 1-1,-3 0 1,1 1 14,1 0 1,-1 0-1,0 0 1,1 0-1,-1 1 1,1-1-1,0 1 1,-1 0-1,2 0 1,-1 0-1,0 0 0,0 1 1,1-1-1,0 1 1,0 0-1,0-1 1,0 1-1,0 0 1,1 0-1,0 0 1,-1 5-1,-3 6 214,2 0 0,0 0 1,0 0-1,1 26 0,1-40-270,1 0-1,0 0 0,0 0 1,0 0-1,0 0 1,1 0-1,-1 0 1,0 0-1,0 0 0,1 0 1,-1 0-1,0 0 1,1 0-1,-1 0 1,1 0-1,-1-1 0,1 1 1,0 0-1,-1 0 1,1 0-1,0-1 0,0 1 1,-1 0-1,1-1 1,0 1-1,0 0 1,2 0-1,-1-1-71,0 1 0,1-1-1,-1 1 1,0-1 0,1 0 0,-1 0 0,0 0 0,1-1 0,-1 1-1,0 0 1,1-1 0,1 0 0,3-2-653,0 1-1,0-1 1,0 0 0,-1-1-1,1 1 1,-1-1 0,7-6-1,6-11-4451,0-2-2914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0.324"/>
    </inkml:context>
    <inkml:brush xml:id="br0">
      <inkml:brushProperty name="width" value="0.025" units="cm"/>
      <inkml:brushProperty name="height" value="0.025" units="cm"/>
      <inkml:brushProperty name="color" value="#E71224"/>
    </inkml:brush>
  </inkml:definitions>
  <inkml:trace contextRef="#ctx0" brushRef="#br0">45 108 11851,'0'0'12855,"-6"10"-12118,1-2-568,0 1-1,0-1 1,1 1 0,0 0 0,1 0-1,0 1 1,0-1 0,1 1 0,0 0-1,1-1 1,0 1 0,1 15 0,0-24-161,0 0-1,0 0 1,0-1 0,0 1 0,1 0 0,-1 0-1,0 0 1,1 0 0,-1-1 0,1 1 0,-1 0-1,1 0 1,-1-1 0,1 1 0,-1 0 0,1-1-1,0 1 1,-1-1 0,1 1 0,0-1 0,-1 1-1,1-1 1,0 1 0,0-1 0,0 0-1,-1 1 1,1-1 0,0 0 0,0 0 0,0 0-1,0 1 1,0-1 0,-1 0 0,1 0 0,0 0-1,0 0 1,0-1 0,0 1 0,0 0 0,-1 0-1,1 0 1,0-1 0,0 1 0,0 0 0,1-2-1,2 1 16,0-1 0,0 0-1,0 0 1,0 0-1,0-1 1,0 1-1,5-5 1,1-4 1,0-1 1,-1 1-1,0-2 0,0 1 1,-1-1-1,-1 0 0,-1-1 1,1 1-1,-2-1 1,0-1-1,-1 1 0,0-1 1,-1 0-1,-1 1 0,1-18 1,-3 31-1,0 1 0,0-1 0,0 1 0,0-1 0,1 1 0,-1-1 0,0 1 0,0-1 1,0 1-1,0-1 0,0 1 0,0-1 0,-1 1 0,1-1 0,0 1 0,0-1 0,0 1 0,0-1 1,-1 1-1,1-1 0,0 1 0,0-1 0,-1 1 0,1 0 0,0-1 0,-1 1 0,1 0 0,0-1 1,-1 1-1,1 0 0,-1-1 0,-11 12 546,-7 26-38,13-21-461,0 1 0,2 0 0,0 0 0,0 0 0,2 0 0,0 1 0,1-1 0,1 1 0,4 34 0,-3-50-179,0 0-1,-1 0 0,1 0 0,1 0 0,-1 0 0,0 0 0,0-1 0,1 1 0,-1 0 0,1-1 0,-1 1 0,1-1 0,0 1 1,-1-1-1,1 0 0,0 0 0,0 0 0,0 0 0,0 0 0,0 0 0,0 0 0,0-1 0,1 1 0,1 0 0,-1-1-737,0 1-1,1-1 1,-1 0-1,0 0 0,0 0 1,0 0-1,0-1 0,1 1 1,4-2-1,8-9-9152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0.704"/>
    </inkml:context>
    <inkml:brush xml:id="br0">
      <inkml:brushProperty name="width" value="0.025" units="cm"/>
      <inkml:brushProperty name="height" value="0.025" units="cm"/>
      <inkml:brushProperty name="color" value="#E71224"/>
    </inkml:brush>
  </inkml:definitions>
  <inkml:trace contextRef="#ctx0" brushRef="#br0">1 1 13389,'0'0'10249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28.841"/>
    </inkml:context>
    <inkml:brush xml:id="br0">
      <inkml:brushProperty name="width" value="0.025" units="cm"/>
      <inkml:brushProperty name="height" value="0.025" units="cm"/>
    </inkml:brush>
  </inkml:definitions>
  <inkml:trace contextRef="#ctx0" brushRef="#br0">68 43 4644,'1'-2'294,"-1"0"0,1 0-1,0 0 1,0 1 0,0-1-1,0 0 1,0 0 0,1 1-1,-1-1 1,0 1 0,1-1-1,-1 1 1,1-1 0,-1 1-1,1 0 1,0 0 0,0 0-1,-1 0 1,1 0 0,0 0-1,0 0 1,0 1 0,0-1-1,0 1 1,0-1 0,0 1-1,4 0 1,63-8 2386,-68 8-2548,35 1 734,-27 0-348,0 0-1,0-1 1,0 0-1,-1-1 1,10-1 0,-51 14 2823,-15 13-2436,10-4-390,-17 24 1573,132-42-951,-74-3-1143,1 1 1,0 0-1,-1 0 0,1 0 1,-1 1-1,1-1 1,-1 1-1,0-1 0,0 1 1,0 0-1,0 1 1,0-1-1,0 0 0,0 1 1,-1-1-1,1 1 1,-1 0-1,0 0 0,1 0 1,-2 0-1,3 4 1,0 0 3,0 0 0,-1 0-1,0 0 1,0 0 0,-1 1 0,0-1 0,0 0 0,-1 1 0,1 10 0,-2-16 10,-1 1 1,0-1 0,1 1 0,-1-1-1,0 0 1,0 1 0,-1-1-1,1 0 1,0 0 0,-1 0-1,1 0 1,-1 0 0,0 0 0,1 0-1,-1 0 1,0-1 0,-3 2-1,-41 28 104,35-24-39,2-2 57,0 0 0,0-1 0,0 0 0,-1-1 0,1 0 0,-1-1 0,0 1 0,0-2-1,0 0 1,0 0 0,0 0 0,0-2 0,0 1 0,-14-3 0,22 3-157,1-1-1,-1 1 1,0-1 0,0 1 0,0-1 0,0 0 0,1 0-1,-1 0 1,0 0 0,1 0 0,-1 0 0,1 0 0,-1 0-1,1-1 1,-1 1 0,1 0 0,0-1 0,0 0-1,0 1 1,0-1 0,-2-3 0,51-12-11072,-33 7 2942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1.349"/>
    </inkml:context>
    <inkml:brush xml:id="br0">
      <inkml:brushProperty name="width" value="0.025" units="cm"/>
      <inkml:brushProperty name="height" value="0.025" units="cm"/>
      <inkml:brushProperty name="color" value="#E71224"/>
    </inkml:brush>
  </inkml:definitions>
  <inkml:trace contextRef="#ctx0" brushRef="#br0">0 54 5926,'0'0'7879,"2"-8"-4639,-1-1-2353,10-28 3026,-9 48 881,2 54-3689,-9 200-508,4-264-616,1 0 0,0 0 0,0 0 0,0 0 0,0-1 0,0 1 0,0 0 0,0 0 0,0 0 0,0 0 0,0-1 0,0 1 0,0 0 0,1 0 0,-1 0 0,0-1 0,1 1 0,-1 0 0,0 0 0,1-1 0,-1 1 0,1 0 0,-1-1 0,1 1 0,0 0 0,-1-1 0,1 1 0,0-1 0,-1 1 0,1-1 0,0 1 0,-1-1 0,1 0 0,2 1 0,-1-1-131,0 0 0,0-1 0,0 0 0,1 1 0,-1-1 0,0 0 0,0 0 0,0 0 1,0 0-1,0 0 0,0-1 0,2-2 0,50-49-7240,-33 28 1705,-3 1-1105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1.994"/>
    </inkml:context>
    <inkml:brush xml:id="br0">
      <inkml:brushProperty name="width" value="0.025" units="cm"/>
      <inkml:brushProperty name="height" value="0.025" units="cm"/>
      <inkml:brushProperty name="color" value="#E71224"/>
    </inkml:brush>
  </inkml:definitions>
  <inkml:trace contextRef="#ctx0" brushRef="#br0">24 111 3972,'0'0'19939,"-4"11"-18936,2-6-881,-1 1 21,0 1 0,1-1 1,-1 1-1,1-1 1,1 1-1,-1 0 1,1 0-1,1 0 0,-1 0 1,1 0-1,0 0 1,2 11-1,-2-18-137,1 1-1,-1 0 1,1-1-1,0 1 0,-1 0 1,1-1-1,-1 1 1,1-1-1,0 1 1,-1-1-1,1 0 1,0 1-1,-1-1 1,1 1-1,0-1 1,0 0-1,0 0 0,-1 1 1,1-1-1,0 0 1,0 0-1,0 0 1,-1 0-1,1 0 1,0 0-1,0 0 1,0 0-1,0-1 1,-1 1-1,1 0 1,0 0-1,0-1 0,-1 1 1,1 0-1,0-1 1,0 1-1,-1-1 1,1 1-1,0-1 1,0 0-1,27-23 150,-19 10-113,0 0 1,-1 0-1,-1-1 0,9-29 1,-8 23 1,-13 52-455,-3 53 0,8-84 322,0 1 0,0 0 0,0 0 0,0-1 0,0 1-1,0 0 1,0 0 0,0-1 0,0 1 0,0 0 0,0-1 0,0 1-1,1 0 1,-1 0 0,0-1 0,1 1 0,-1 0 0,0-1 0,1 1-1,-1 0 1,1-1 0,-1 1 0,1-1 0,-1 1 0,1-1 0,-1 1-1,1-1 1,-1 1 0,1-1 0,0 0 0,1 1 0,-1-1-127,1 0 0,-1 0 0,1 0 0,0-1 0,-1 1 0,1 0 0,-1-1 0,1 0 0,-1 1 0,1-1 0,-1 0 0,0 1 0,3-3 0,38-36-4520,-28 21 2648,-1 0 0,-1-1 0,13-24 1,-10 7 3327,-2 0 4766,-20 41 1130,-24 29-5491,31-33-1614,-1-1 0,0 1 0,1 0 1,-1-1-1,1 1 0,-1 0 0,1-1 0,-1 1 0,1 0 0,-1 0 0,1 0 0,0-1 1,-1 1-1,1 0 0,0 0 0,0 0 0,0 0 0,-1 0 0,1 0 0,0-1 0,0 1 0,0 0 1,1 0-1,-1 0 0,0 0 0,0 0 0,0 0 0,1-1 0,-1 1 0,0 0 0,1 1 1,2-2-5,0 1 1,0-1 0,0 0 0,0-1 0,-1 1 0,1 0 0,0-1 0,0 0 0,0 1 0,3-3 0,-1 2-32,5-3-41,2 1 0,-1 0 0,0 1 0,0 0 0,1 1 0,-1 0 0,1 1 0,-1 0 0,23 3 0,-33-2 62,0-1 1,0 1-1,0-1 0,0 1 1,0 0-1,1 0 0,-2-1 1,1 1-1,0 0 0,0 0 1,0 0-1,0 0 0,0 0 1,-1 0-1,1 0 0,0 0 1,-1 0-1,1 0 0,-1 0 1,1 1-1,-1-1 0,0 0 1,1 0-1,-1 0 0,0 1 0,0-1 1,0 0-1,0 1 0,0-1 1,0 0-1,0 0 0,0 0 1,-1 1-1,1-1 0,-1 0 1,1 0-1,0 0 0,-1 1 1,0-1-1,1 0 0,-1 0 1,-1 1-1,-1 4 280,0-1 0,-1 1 0,1-1 0,-1 0 0,0 0 0,-10 8 0,9-9-217,0 0 1,0 0 0,-1 0-1,1 0 1,-1-1-1,0 0 1,0 0-1,0-1 1,-1 1-1,1-1 1,-9 1-1,15-3-147,0 0-1,0 0 1,0 0 0,-1 0-1,1 0 1,0 0-1,0 0 1,-1 0 0,1 0-1,0 0 1,0 0-1,0 0 1,-1 0 0,1 0-1,0 0 1,0 0-1,-1 0 1,1 0 0,0-1-1,0 1 1,0 0-1,0 0 1,-1 0 0,1 0-1,0 0 1,0-1 0,0 1-1,0 0 1,-1 0-1,1 0 1,0-1 0,0 1-1,0 0 1,0 0-1,0 0 1,0-1 0,0 1-1,0 0 1,0 0-1,0-1 1,0 1 0,0 0-1,0 0 1,0-1-1,5-14-2694,14-11-2995,0 8-462,1 0-2120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2.385"/>
    </inkml:context>
    <inkml:brush xml:id="br0">
      <inkml:brushProperty name="width" value="0.025" units="cm"/>
      <inkml:brushProperty name="height" value="0.025" units="cm"/>
      <inkml:brushProperty name="color" value="#E71224"/>
    </inkml:brush>
  </inkml:definitions>
  <inkml:trace contextRef="#ctx0" brushRef="#br0">35 0 8936,'0'0'16090,"-6"5"-15860,-15 17-69,21-21-155,-1-1-1,1 1 0,-1-1 1,0 1-1,1-1 1,-1 1-1,1-1 0,-1 1 1,1-1-1,0 1 1,-1 0-1,1-1 1,0 1-1,-1 0 0,1-1 1,0 1-1,0 0 1,0-1-1,-1 1 1,1 0-1,0 0 0,0-1 1,0 1-1,0 0 1,0 0-1,0-1 1,0 1-1,1 0 0,-1-1 1,0 1-1,0 0 1,1-1-1,-1 1 1,0 0-1,1-1 0,-1 1 1,0 0-1,1-1 1,-1 1-1,1-1 0,-1 1 1,1-1-1,-1 1 1,1-1-1,0 1 1,-1-1-1,1 0 0,-1 1 1,2 0-1,52 6 69,-48-8-122,0 1-1,0 0 1,0 1 0,0 0-1,0-1 1,0 2 0,0-1-1,-1 1 1,1 0 0,0 0-1,-1 0 1,1 1 0,-1 0 0,0 0-1,5 4 1,-9-6 61,-1 0 1,1 0-1,0-1 0,0 1 0,-1 0 1,1 0-1,-1 0 0,1 0 0,-1 0 1,1 1-1,-1-1 0,1 0 0,-1 0 1,0 0-1,0 0 0,0 0 1,0 0-1,0 1 0,0-1 0,0 0 1,0 0-1,0 0 0,0 0 0,0 1 1,-1-1-1,1 0 0,-2 2 1,1-1 42,-1 1 1,0-1 0,0 0-1,0 0 1,0 0 0,0 0-1,-1 0 1,1 0 0,-1 0-1,-4 2 1,-2 0 38,0 0 0,-1-1 0,1 1-1,-1-2 1,-17 4 0,25-6-317,0 0 0,-1 0 1,1 0-1,0 0 0,0 0 0,-1 0 0,1 0 0,0-1 1,0 1-1,0-1 0,0 0 0,-4-1 0,5 1-119,1 0 0,-1 1 0,1-1 1,0 0-1,-1 0 0,1 0 0,0 1 0,-1-1 0,1 0 0,0 0 0,0 0 1,0 0-1,0 0 0,0 0 0,0 1 0,0-1 0,0 0 0,0 0 0,0 0 1,0 0-1,0 0 0,1 0 0,-1 1 0,0-1 0,1 0 0,-1 0 0,1 0 0,-1 1 1,1-1-1,-1 0 0,1 1 0,-1-1 0,1 0 0,0 1 0,0-1 0,10-12-8013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2.763"/>
    </inkml:context>
    <inkml:brush xml:id="br0">
      <inkml:brushProperty name="width" value="0.025" units="cm"/>
      <inkml:brushProperty name="height" value="0.025" units="cm"/>
      <inkml:brushProperty name="color" value="#E71224"/>
    </inkml:brush>
  </inkml:definitions>
  <inkml:trace contextRef="#ctx0" brushRef="#br0">0 41 9801,'0'0'13218,"8"-3"-12022,1 0-936,-5 2-196,-1 1 0,0-1 1,0 0-1,0-1 0,0 1 0,0 0 0,0-1 1,0 0-1,0 0 0,3-3 0,-1-1 287,-9 5-53,3 2-294,1-1 0,-1 1 0,0-1-1,1 1 1,-1 0 0,0-1 0,1 1-1,-1 0 1,1 0 0,-1 0-1,1-1 1,-1 1 0,1 0 0,0 0-1,-1 0 1,1 0 0,0 0 0,0 0-1,-1-1 1,1 1 0,0 2 0,0-1-5,0 0 0,-1 0 1,1 0-1,0 0 0,0 0 1,0 0-1,1 1 0,-1-1 1,0 0-1,1 0 0,-1 0 1,1 0-1,0-1 0,0 1 1,-1 0-1,1 0 0,1 0 1,-1 0-1,0-1 0,0 1 1,1-1-1,-1 1 0,0-1 1,1 1-1,0-1 0,1 2 1,0-3 6,1 1 1,-1 0 0,0-1-1,0 1 1,0-1-1,0 0 1,1 0 0,-1 0-1,0 0 1,0-1 0,0 1-1,0-1 1,0 0-1,0 0 1,0 0 0,0 0-1,6-4 1,102-64 52,-110 69-51,-1-1 0,1 1 0,0 0 0,-1-1 0,1 1 0,0 0 0,-1 0 0,1 0 0,-1 0 0,1 0 0,0 0 0,0-1 0,-1 2 0,1-1 0,0 0 0,-1 0 0,1 0 0,0 0 0,-1 0 0,1 0 0,-1 1 0,1-1 0,0 0 0,-1 1 0,1-1 0,-1 0 0,1 1 0,-1-1 0,1 0 0,-1 1 1,1-1-1,-1 1 0,1-1 0,-1 1 0,1 0 0,-1 0 0,11 30 680,-11-28-601,1 0-1,-1 1 1,1-1-1,0 0 1,0 0-1,0 0 1,1 0-1,-1-1 1,1 1-1,2 3 1,-4-6-73,1 1 0,-1-1 0,1 0 1,-1 1-1,1-1 0,-1 0 0,1 0 0,-1 1 1,1-1-1,0 0 0,-1 0 0,1 0 0,-1 0 1,1 0-1,0 0 0,-1 0 0,1 0 0,-1 0 1,1 0-1,0 0 0,-1 0 0,1 0 0,0-1 1,22-15 136,23-16 118,-20 26-3316,-25 6 2710,0 0 0,-1 0 0,1 0 0,0 1 0,-1-1 0,1 0 0,0 1 0,-1-1 0,1 0 1,-1 1-1,1-1 0,-1 0 0,1 1 0,-1-1 0,1 1 0,-1-1 0,1 1 0,-1 0 0,1-1 0,-1 1 0,0-1 0,1 1 0,-1 0 1,0-1-1,0 1 0,0 0 0,1-1 0,-1 1 0,0 0 0,0-1 0,0 2 0,0 6-11434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3.752"/>
    </inkml:context>
    <inkml:brush xml:id="br0">
      <inkml:brushProperty name="width" value="0.025" units="cm"/>
      <inkml:brushProperty name="height" value="0.025" units="cm"/>
      <inkml:brushProperty name="color" value="#E71224"/>
    </inkml:brush>
  </inkml:definitions>
  <inkml:trace contextRef="#ctx0" brushRef="#br0">65 54 13100,'0'0'8424,"-9"7"-8392,2-2 8,2-1 10,0 0 0,0 0 0,0 0 0,1 0 0,-1 1 0,1 0 0,0 0 0,1 0 0,-5 8 0,7-12 83,57-8 80,-46 5-241,0 0 1,1 0-1,-1 1 1,0 1-1,1 0 1,15 1-1,-24 0 69,1 0 0,-1 0 0,0-1-1,0 1 1,1 1 0,-1-1 0,0 0 0,0 0-1,0 1 1,0 0 0,-1-1 0,1 1 0,0 0-1,-1 0 1,1-1 0,-1 1 0,1 1 0,-1-1-1,0 0 1,0 0 0,0 0 0,0 1 0,0-1-1,-1 0 1,1 1 0,-1-1 0,1 0 0,-1 1-1,0-1 1,0 1 0,0-1 0,-1 5 0,1-5 97,-1 1 1,1-1 0,-1 1-1,1-1 1,-1 0-1,0 1 1,0-1 0,0 0-1,0 0 1,-1 1-1,1-1 1,0 0 0,-1 0-1,0 0 1,1-1 0,-1 1-1,0 0 1,0-1-1,0 1 1,0-1 0,0 0-1,0 1 1,0-1 0,-1 0-1,1 0 1,0 0-1,-1-1 1,1 1 0,-4 0-1,18-20-234,50-33-959,-48 42 831,-1 0-1,0-1 1,0-1 0,-1 0-1,-1-1 1,0 0-1,0 0 1,9-18-1,-15 10 271,-5 14 454,-5 15 807,0 5-1119,1-1 0,-1 1 1,2-1-1,0 1 0,0 0 0,1 0 1,1 1-1,0-1 0,1 0 1,2 21-1,-1-32-191,-1 0 1,1 0-1,-1 0 0,1 0 0,-1 0 1,1 0-1,0 0 0,0-1 1,0 1-1,0 0 0,0-1 0,1 1 1,-1 0-1,0-1 0,1 0 0,-1 1 1,1-1-1,-1 0 0,1 0 1,0 0-1,-1 0 0,1 0 0,0 0 1,0 0-1,0-1 0,0 1 1,0-1-1,0 1 0,0-1 0,0 0 1,0 1-1,0-1 0,0 0 1,0 0-1,0-1 0,0 1 0,0 0 1,-1-1-1,1 1 0,0-1 1,3-1-1,0 0-458,1 1-1,-1-2 1,0 1 0,0-1 0,0 1-1,0-1 1,-1-1 0,1 1 0,-1 0-1,0-1 1,0 0 0,0 0 0,6-10-1,3-16-5778,-3-4-3722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4.081"/>
    </inkml:context>
    <inkml:brush xml:id="br0">
      <inkml:brushProperty name="width" value="0.025" units="cm"/>
      <inkml:brushProperty name="height" value="0.025" units="cm"/>
      <inkml:brushProperty name="color" value="#E71224"/>
    </inkml:brush>
  </inkml:definitions>
  <inkml:trace contextRef="#ctx0" brushRef="#br0">33 1 8616,'0'0'17297,"-32"50"-17297,46-38-353,4-1-1729,0-2-1313,5-1-2402,-3-1-5702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4.412"/>
    </inkml:context>
    <inkml:brush xml:id="br0">
      <inkml:brushProperty name="width" value="0.025" units="cm"/>
      <inkml:brushProperty name="height" value="0.025" units="cm"/>
      <inkml:brushProperty name="color" value="#E71224"/>
    </inkml:brush>
  </inkml:definitions>
  <inkml:trace contextRef="#ctx0" brushRef="#br0">49 189 15246,'0'0'6673,"-6"8"-5696,1 0-904,0 0-1,0 0 1,0 0-1,1 1 0,1-1 1,0 1-1,0 0 1,0 0-1,1 0 0,0 0 1,1 1-1,0-1 1,1 0-1,0 1 0,2 16 1,-2-25-67,0 0 1,1 1 0,-1-1 0,1 0-1,0 1 1,-1-1 0,1 0-1,0 1 1,0-1 0,0 0 0,0 0-1,0 0 1,0 0 0,0 0-1,0 0 1,0 0 0,0 0-1,1-1 1,-1 1 0,0 0 0,1-1-1,-1 1 1,0-1 0,1 1-1,-1-1 1,1 1 0,-1-1 0,1 0-1,-1 0 1,1 0 0,-1 0-1,0 0 1,1 0 0,-1 0-1,1-1 1,-1 1 0,1 0 0,1-2-1,2 1 69,0 0-1,0-1 0,0 0 0,0 0 0,0-1 1,0 1-1,0-1 0,-1 0 0,5-4 0,2-4 88,-1 1-1,-1-2 1,0 1-1,0-1 0,-1-1 1,-1 0-1,0 0 0,-1 0 1,8-25-1,-7 14 110,-2 0 0,-1 0 0,0-1 0,-1-48 0,-2 71-257,-1 0 1,0 0 0,-1 0 0,1 0 0,0 0 0,-1 0-1,1 0 1,-1 0 0,1 0 0,-1 0 0,0 0 0,-2-3-1,3 5-15,-1-1-1,1 1 0,-1-1 1,1 1-1,-1-1 0,1 1 0,-1-1 1,1 1-1,-1 0 0,0-1 0,1 1 1,-1 0-1,0 0 0,1-1 1,-1 1-1,0 0 0,0 0 0,1 0 1,-1 0-1,0 0 0,1 0 0,-1 0 1,0 0-1,0 0 0,-2 1-7,0 1 0,0-1 0,0 0 1,1 1-1,-1-1 0,0 1 0,1 0 0,0 0 0,-1 0 0,1 0 0,0 0 0,0 1 0,0-1 0,-3 6 1,-49 91 12,48-87-3,1 0 1,0 1 0,1 0-1,1 0 1,0 0 0,-1 18 0,3-30-2,1 0 0,0 0 0,0-1 0,0 1 1,1 0-1,-1 0 0,0-1 0,0 1 1,0 0-1,1-1 0,-1 1 0,0 0 1,0-1-1,1 1 0,-1 0 0,1-1 1,-1 1-1,1 0 0,-1-1 0,1 1 0,-1-1 1,1 1-1,-1-1 0,1 1 0,0-1 1,-1 0-1,1 1 0,0-1 0,0 1 1,29 1-8,27-16-218,-50 11 110,4-1-551,1 0 0,-1 0-1,1 1 1,0 1-1,0 0 1,0 0 0,0 1-1,19 1 1,-29 1 383,-1-1-1,1 1 1,0 0 0,0-1 0,-1 1-1,1 0 1,0 0 0,-1 0-1,1 0 1,-1 1 0,1-1 0,-1 0-1,0 1 1,0-1 0,1 1 0,-1-1-1,0 1 1,0-1 0,0 1 0,-1 0-1,1-1 1,0 1 0,-1 0-1,1 0 1,-1 0 0,1-1 0,-1 1-1,0 0 1,0 0 0,0 0 0,0 3-1,0 21-2860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5.043"/>
    </inkml:context>
    <inkml:brush xml:id="br0">
      <inkml:brushProperty name="width" value="0.025" units="cm"/>
      <inkml:brushProperty name="height" value="0.025" units="cm"/>
      <inkml:brushProperty name="color" value="#E71224"/>
    </inkml:brush>
  </inkml:definitions>
  <inkml:trace contextRef="#ctx0" brushRef="#br0">148 61 6150,'0'0'10623,"3"-9"-7964,5-28-177,-8 37-2414,0-1 0,0 1-1,0-1 1,0 0 0,0 1 0,-1-1 0,1 0-1,0 1 1,0-1 0,0 1 0,-1-1 0,1 0-1,0 1 1,-1-1 0,1 1 0,0-1-1,-1 1 1,1-1 0,-1 1 0,1 0 0,-1-1-1,1 1 1,-1-1 0,1 1 0,-1 0 0,1-1-1,-1 1 1,0 0 0,1 0 0,-1 0 0,1-1-1,-1 1 1,0 0 0,1 0 0,-1 0-1,0 0 1,1 0 0,-1 0 0,1 0 0,-1 0-1,0 0 1,1 0 0,-1 1 0,0-1 0,1 0-1,-1 0 1,1 1 0,-1-1 0,1 0 0,-2 1-1,-28 12 608,17-3-623,0 1 0,1 1 1,-15 17-1,23-24-61,-1 1 0,1-1 1,0 1-1,1 0 0,-1 0 0,1 0 0,0 1 1,1-1-1,-1 1 0,-1 11 0,4-17-2,1-1 1,-1 1-1,1 0 0,-1-1 1,1 1-1,-1-1 0,1 1 1,0-1-1,-1 1 1,1-1-1,0 1 0,0-1 1,-1 0-1,1 1 0,0-1 1,0 0-1,0 0 0,-1 1 1,1-1-1,0 0 0,0 0 1,0 0-1,0 0 0,-1 0 1,1 0-1,0 0 0,0-1 1,0 1-1,0 0 0,-1 0 1,1-1-1,0 1 0,1-1 1,38-8-343,-36 8 342,13-4-102,1 0-1,0 2 1,0 0 0,0 1 0,0 0-1,0 2 1,0 0 0,21 3-1,-38-2 125,0-1 0,0 0 0,0 1 0,0-1 0,-1 1 1,1-1-1,0 1 0,0-1 0,0 1 0,-1 0 0,1-1 0,0 1 0,-1 0 0,1-1 0,-1 1 0,1 0 0,-1 0 0,1 0 0,-1 0 0,0-1 0,1 1 0,-1 0 0,0 0 0,1 0 0,-1 0 0,0 0 0,0 0 0,0 0 0,0 0 0,0 0 0,0 0 0,0 0 0,0 0 0,-1 0 0,1 0 0,0 0 0,-1-1 0,1 1 0,0 0 0,-1 0 0,0 1 0,-20 33 1390,16-29-1306,0-1 1,-1 0 0,1 0 0,-1-1-1,0 0 1,-1 0 0,1 0 0,-1-1 0,1 0-1,-1 0 1,0 0 0,0-1 0,0 0-1,-1-1 1,1 1 0,-13-1 0,19-1-207,0-1 1,0 1-1,1-1 1,-1 1-1,0-1 1,1 1-1,-1-1 1,0 0-1,1 1 1,-1-1-1,1 0 0,-1 0 1,1 0-1,0 1 1,-1-1-1,1 0 1,0 0-1,-1 0 1,1 0-1,0 1 1,0-1-1,0 0 1,0 0-1,0 0 1,0 0-1,0 0 1,0 0-1,0 0 1,0 1-1,0-1 1,1 0-1,0-2 1,7-29-5986,7 8-790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6.219"/>
    </inkml:context>
    <inkml:brush xml:id="br0">
      <inkml:brushProperty name="width" value="0.025" units="cm"/>
      <inkml:brushProperty name="height" value="0.025" units="cm"/>
      <inkml:brushProperty name="color" value="#E71224"/>
    </inkml:brush>
  </inkml:definitions>
  <inkml:trace contextRef="#ctx0" brushRef="#br0">48 199 16207,'0'0'4837,"-6"9"-3273,1-1-1485,-1 1 1,2 0-1,-1 0 0,1 0 1,0 0-1,1 1 0,0-1 1,1 1-1,0 0 0,0 0 1,1 0-1,1 0 0,0 13 0,0-21-93,0-1-1,0 0 1,0 0-1,1 1 0,-1-1 1,0 0-1,1 0 1,-1 0-1,1 1 0,-1-1 1,1 0-1,0 0 0,-1 0 1,1 0-1,0 0 1,0 0-1,0 0 0,0-1 1,0 1-1,0 0 0,0 0 1,0-1-1,0 1 1,2 0-1,0 0 2,-1 0 0,1-1 1,-1 0-1,1 0 0,-1 0 0,1 0 1,0 0-1,-1 0 0,1 0 0,-1-1 0,5-1 1,0 0 20,0-1 1,0 0 0,0 0 0,-1-1 0,1 0-1,-1 0 1,10-8 0,-4-1 67,-1-1 1,0 0-1,0-1 0,-2 0 1,0 0-1,-1-1 0,0 0 0,-1-1 1,-1 0-1,-1 0 0,0 0 1,-1-1-1,-1 1 0,-1-1 1,0 0-1,-2-35 0,0 51-1,0 0 0,0-1 0,-1 1 0,1 0 0,-1 0-1,1-1 1,-1 1 0,0 0 0,0 0 0,0 0 0,-2-3 0,-6 1 444,-2 19-100,3 5-322,2 2 0,0-1 0,1 1 1,1 0-1,1-1 0,1 2 1,1-1-1,3 38 0,-1-58-91,-1 0 0,0-1 0,1 1 1,-1 0-1,1-1 0,0 1 0,-1 0 0,1-1 0,0 1 0,0-1 0,0 0 1,0 1-1,0-1 0,0 0 0,0 1 0,1-1 0,-1 0 0,0 0 0,1 0 0,-1 0 1,1 0-1,-1 0 0,1-1 0,0 1 0,-1 0 0,1-1 0,0 1 0,-1-1 1,1 0-1,0 1 0,-1-1 0,1 0 0,0 0 0,0 0 0,-1 0 0,1-1 0,0 1 1,-1 0-1,1-1 0,0 1 0,2-2 0,4 0 16,-1 0 0,0-1 0,1 0 0,-1 0-1,0 0 1,0-1 0,-1 0 0,8-6 0,-6 2-12,0 0 0,0 0 0,0-1 0,-1 0-1,-1-1 1,1 1 0,-2-1 0,1-1 0,-1 1 0,-1-1 0,0 1 0,0-1 0,3-22 0,-25 73 22,16-31-17,-1 3 0,0-1 0,1 1 0,0 0 0,1-1-1,0 1 1,1 0 0,1 0 0,2 21 0,-2-31-8,0-1-1,0 1 1,0-1 0,0 0-1,0 1 1,0-1 0,0 0-1,0 0 1,1 0-1,-1 0 1,0 0 0,1 0-1,-1 0 1,1 0-1,-1 0 1,1-1 0,-1 1-1,1-1 1,0 1 0,-1-1-1,1 1 1,0-1-1,-1 0 1,1 0 0,0 0-1,-1 0 1,1 0 0,0 0-1,-1-1 1,1 1-1,1-1 1,3 0 23,-1 0 0,1-1 0,-1 1-1,0-1 1,0-1 0,0 1 0,0-1 0,5-3 0,-2 0-10,0 0 0,-1 0 0,0-1 1,-1 0-1,0 0 0,0-1 0,0 0 1,-1 0-1,0 0 0,0 0 0,-1-1 0,-1 0 1,1 0-1,-1 0 0,-1 0 0,1 0 1,-2-1-1,2-13 0,-6 15-44,-5 15-27,-6 17-23,9-11 79,0 2 1,1-1 0,0 1 0,2-1 0,0 1 0,0 0 0,1 0 0,2 22 0,-1-35 1,0-1-1,0 1 1,1 0-1,-1 0 1,0-1 0,1 1-1,-1 0 1,1-1 0,0 1-1,-1 0 1,1-1 0,0 1-1,0-1 1,0 0-1,0 1 1,0-1 0,0 0-1,1 1 1,-1-1 0,0 0-1,1 0 1,-1 0-1,1 0 1,-1 0 0,1 0-1,-1-1 1,1 1 0,0 0-1,-1-1 1,1 1-1,0-1 1,-1 0 0,1 0-1,0 1 1,0-1 0,-1 0-1,1-1 1,0 1 0,0 0-1,-1 0 1,1-1-1,0 1 1,1-1 0,3-1 52,0 0 1,0 0 0,-1 0 0,1-1 0,-1 0-1,0 0 1,1 0 0,-1-1 0,-1 1-1,1-1 1,5-6 0,-5 4-20,-1 0 1,1-1 0,-1 1-1,-1-1 1,1 0-1,-1 0 1,0 0-1,-1 0 1,0-1 0,0 1-1,0-1 1,-1 1-1,0-1 1,-1 0-1,1 1 1,-2-1 0,1 0-1,-1 1 1,-2-10-1,3 16-38,0 1-1,0-1 1,-1 0 0,1 0-1,0 0 1,-1 0-1,1 0 1,-1 0-1,1 1 1,-1-1-1,1 0 1,-1 0 0,1 1-1,-1-1 1,0 0-1,0 1 1,1-1-1,-1 0 1,0 1-1,0-1 1,0 1 0,0 0-1,1-1 1,-1 1-1,0 0 1,0-1-1,0 1 1,0 0-1,0 0 1,0 0 0,0 0-1,0 0 1,0 0-1,0 0 1,0 0-1,0 0 1,0 0-1,0 0 1,1 1 0,-2-1-1,0 1 0,1 0-1,-1 0 1,1 1-1,-1-1 1,1 0-1,0 0 1,0 0-1,0 1 1,0-1-1,0 1 1,0-1-1,0 1 1,0-1-1,0 1 1,1 0-1,-1-1 1,1 1-1,-1 0 1,1-1-1,-1 1 1,1 2-1,0-2 1,-1 0 1,1 1-1,0-1 0,0 0 1,0 0-1,0 0 0,0 1 1,1-1-1,-1 0 0,1 0 1,-1 0-1,1 0 0,0 0 1,0 0-1,0 0 0,0 0 1,0 0-1,0 0 0,1 0 1,-1-1-1,3 3 0,-2-3 7,1 1 0,0-1 0,0 0 0,0-1 0,0 1-1,0 0 1,0-1 0,0 0 0,0 0 0,0 0 0,0 0 0,1 0-1,-1 0 1,0-1 0,5-1 0,4-1 1,-1-1 1,0 0-1,0-1 1,0 0 0,0-1-1,-1 0 1,0-1-1,-1 0 1,1 0-1,-1-1 1,0 0-1,-1-1 1,11-13-1,-18 21-6,-1 0 0,1 0 0,0 0 0,-1 0 0,1 0 0,-1 0 0,1 0 0,-1-1 0,1 1 0,-1 0 0,0 0 0,0 0 0,1 0 0,-1-1-1,0 1 1,0 0 0,0-1 0,-1 1-1,1 1 0,0-1-1,0 1 1,-1-1 0,1 1 0,0-1-1,-1 1 1,1 0 0,0-1-1,-1 1 1,1 0 0,0-1-1,-1 1 1,1 0 0,-1 0 0,1-1-1,-1 1 1,1 0 0,-1 0-1,1 0 1,-1-1 0,1 1 0,-1 0-1,1 0 1,-1 0 0,0 0-1,-1 0-1,-1 0 0,1 0 0,0 1 0,0-1-1,-1 1 1,1-1 0,0 1 0,0 0 0,0-1 0,0 1-1,0 0 1,0 1 0,0-1 0,0 0 0,-3 3-1,-34 44 20,37-46-5,0 1-1,1-1 1,-1 1 0,1 0-1,0-1 1,0 1 0,0 0-1,0 0 1,0 0-1,1 0 1,-1 0 0,1-1-1,0 1 1,0 0 0,0 0-1,0 0 1,1 0-1,0 5 1,0-7-13,0 0-1,0 0 1,0 0 0,0 0-1,0-1 1,0 1 0,0 0-1,0 0 1,1-1 0,-1 1-1,0-1 1,1 1 0,-1-1-1,0 0 1,1 1 0,-1-1-1,0 0 1,1 0 0,-1 0-1,0 0 1,3 0 0,33-2-2,-34 2-2,54-10-397,-40 7 140,0 0 0,29-2 0,-45 5 285,-1 0 0,1 0 0,-1 0 0,1 0 0,-1 0 0,1 0 1,-1 0-1,1 0 0,-1 0 0,1 0 0,-1 0 0,0 1 0,1-1 0,-1 0 0,1 0 0,-1 0 0,1 1 1,-1-1-1,1 0 0,-1 0 0,0 1 0,1-1 0,-1 0 0,0 1 0,1-1 0,-1 0 0,0 1 1,1-1-1,-1 1 0,0 0 0,-9-20 628,4 3-638,1 0 0,1 0-1,0 0 1,0-28 0,3 43-47,0 0-1,0 0 0,1 0 0,-1 0 0,1 0 1,-1 0-1,1 0 0,-1 0 0,1 0 0,0 1 1,-1-1-1,1 0 0,0 0 0,0 0 0,0 1 1,-1-1-1,1 0 0,0 1 0,0-1 0,0 1 1,0-1-1,0 1 0,0 0 0,0-1 0,0 1 1,0 0-1,2-1 0,38-5-3110,-27 4 718,16-4-3842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7.115"/>
    </inkml:context>
    <inkml:brush xml:id="br0">
      <inkml:brushProperty name="width" value="0.025" units="cm"/>
      <inkml:brushProperty name="height" value="0.025" units="cm"/>
      <inkml:brushProperty name="color" value="#E71224"/>
    </inkml:brush>
  </inkml:definitions>
  <inkml:trace contextRef="#ctx0" brushRef="#br0">93 54 7271,'0'-1'674,"1"-1"1,0 0 0,-1 0-1,1 0 1,-1 0-1,0 0 1,0 0-1,1 0 1,-1 0 0,-1 0-1,1 0 1,0 0-1,0 0 1,-1 0-1,1 0 1,-2-1 0,2 2-487,0 0 1,-1 1-1,0-1 1,1 1 0,-1-1-1,1 1 1,-1-1-1,0 1 1,1-1-1,-1 1 1,0-1 0,1 1-1,-1 0 1,0 0-1,0-1 1,1 1-1,-1 0 1,0 0 0,0 0-1,0 0 1,1 0-1,-1 0 1,0 0 0,0 0-1,1 0 1,-3 0-1,0 1-81,-1 1 0,1-1 0,0 0-1,-1 1 1,1-1 0,0 1 0,0 0 0,0 0-1,0 1 1,0-1 0,0 1 0,1-1-1,-1 1 1,1 0 0,-4 6 0,2-2-103,1 0 1,0 1-1,0 0 1,1-1-1,0 1 1,1 0-1,-1 0 0,1 0 1,1 1-1,0-1 1,1 13-1,-1-20-1,0 0 1,0-1-1,0 1 0,1 0 1,-1 0-1,0-1 0,1 1 0,-1 0 1,0 0-1,1-1 0,-1 1 1,1 0-1,-1-1 0,1 1 0,-1-1 1,1 1-1,0-1 0,-1 1 1,1-1-1,0 1 0,-1-1 0,1 1 1,0-1-1,-1 0 0,1 1 1,0-1-1,0 0 0,-1 0 0,1 0 1,0 0-1,0 1 0,0-1 1,-1 0-1,1 0 0,0 0 0,0-1 1,0 1-1,-1 0 0,1 0 1,0 0-1,0-1 0,0 1 0,-1 0 1,1-1-1,0 1 0,-1 0 1,1-1-1,0 1 0,0-2 0,38-22 266,-26 9-165,0 0 1,18-29-1,-20 27 183,1 1 0,19-21 0,-29 77 33,-1 37 273,-1-77-567,0 1-1,0-1 1,0 1 0,1-1-1,-1 1 1,0-1-1,0 1 1,0-1 0,1 1-1,-1-1 1,0 1 0,1-1-1,-1 0 1,0 1 0,1-1-1,-1 1 1,0-1 0,1 0-1,-1 1 1,1-1 0,-1 0-1,1 0 1,-1 1 0,0-1-1,1 0 1,-1 0 0,1 0-1,0 1 1,-1-1-1,1 0 1,-1 0 0,1 0-1,0 0 1,23-6 678,17-18-38,-4-4-527,-28 20-136,-1 1-1,2-1 1,-1 2-1,1-1 0,0 2 1,0-1-1,0 1 0,1 1 1,0 0-1,17-4 1,-27 8-7,0 0 1,1 0-1,-1 0 1,0 0-1,0 1 1,0-1 0,0 0-1,0 1 1,0-1-1,0 1 1,1-1-1,-1 1 1,-1 0 0,1-1-1,0 1 1,0 0-1,0 0 1,0 0-1,0-1 1,-1 1 0,1 0-1,0 0 1,-1 0-1,1 0 1,-1 0 0,1 1-1,-1-1 1,0 0-1,1 0 1,-1 0-1,0 0 1,0 0 0,1 1-1,-1 1 1,2 52 35,-3-36-35,1-18 4,0 0 1,0 0-1,0 0 0,0 0 1,0 0-1,0 0 0,0 0 1,1 0-1,-1 0 1,0 0-1,1 0 0,-1 0 1,0 0-1,1 0 1,-1 0-1,1 0 0,-1-1 1,1 1-1,0 0 0,-1 0 1,1 0-1,0-1 1,0 1-1,-1-1 0,1 1 1,1 0-1,-1-1-34,1 0 1,-1 0-1,1 0 0,-1 0 0,0 0 1,1 0-1,-1 0 0,1-1 1,-1 1-1,0 0 0,1-1 0,-1 0 1,0 1-1,0-1 0,1 0 1,0-1-1,10-7-2591,0 0 0,19-22 0,-20 20-2956,7-5-4120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0.640"/>
    </inkml:context>
    <inkml:brush xml:id="br0">
      <inkml:brushProperty name="width" value="0.025" units="cm"/>
      <inkml:brushProperty name="height" value="0.025" units="cm"/>
    </inkml:brush>
  </inkml:definitions>
  <inkml:trace contextRef="#ctx0" brushRef="#br0">294 5 13389,'0'0'88,"0"0"1,0 0 0,0 0-1,0 0 1,0 0 0,0 0-1,0-1 1,0 1-1,0 0 1,0 0 0,0 0-1,0 0 1,0 0 0,0 0-1,0 0 1,0-1 0,0 1-1,0 0 1,0 0-1,0 0 1,0 0 0,0 0-1,0 0 1,0 0 0,0-1-1,0 1 1,0 0 0,0 0-1,0 0 1,0 0 0,0 0-1,0 0 1,0 0-1,0-1 1,0 1 0,0 0-1,0 0 1,0 0 0,-1 0-1,1 0 1,0 0 0,0 0-1,0 0 1,0 0-1,0 0 1,0 0 0,0 0-1,0 0 1,-1 0 0,1 0-1,0-1 1,0 1 0,0 0-1,0 0 1,0 0-1,0 0 1,-1 0 0,1 0-1,0 1 1,0-1 0,-11 6 1217,-11 12-1085,-42 49 0,3 4 0,-70 104-1,130-173-1549,1-6 348,0 0 1,1 0-1,-1 1 0,1-1 0,0 0 1,0 1-1,1-1 0,2-6 1,0 2-914,8-25-7042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8.200"/>
    </inkml:context>
    <inkml:brush xml:id="br0">
      <inkml:brushProperty name="width" value="0.025" units="cm"/>
      <inkml:brushProperty name="height" value="0.025" units="cm"/>
      <inkml:brushProperty name="color" value="#E71224"/>
    </inkml:brush>
  </inkml:definitions>
  <inkml:trace contextRef="#ctx0" brushRef="#br0">84 233 14990,'0'0'6977,"1"-7"-4419,0-25-1122,-1 32-1418,0-1 1,0 1 0,0 0 0,0-1-1,0 1 1,0-1 0,0 1-1,0-1 1,0 1 0,0 0 0,-1-1-1,1 1 1,0-1 0,0 1 0,-1 0-1,1-1 1,0 1 0,0 0 0,-1-1-1,1 1 1,0 0 0,-1-1-1,1 1 1,0 0 0,-1 0 0,1-1-1,-1 1 1,1 0 0,0 0 0,-1 0-1,1 0 1,-1 0 0,1 0 0,-1-1-1,1 1 1,0 0 0,-1 0 0,1 0-1,-1 0 1,1 0 0,-1 1-1,1-1 1,-1 0 0,0 0 0,-16 7 34,12-2-55,0 1-1,0 0 1,0 0-1,0 0 1,1 1-1,0 0 1,1-1-1,-1 1 1,1 1-1,1-1 1,-1 0 0,1 1-1,0-1 1,-1 14-1,3-20 4,0-1 0,0 0 0,0 1 0,0-1 0,0 0 0,0 0 1,0 1-1,1-1 0,-1 0 0,0 1 0,0-1 0,0 0 0,0 0 0,0 1 0,0-1 0,0 0 0,1 0 0,-1 1 0,0-1 0,0 0 0,0 0 1,1 1-1,-1-1 0,0 0 0,0 0 0,1 0 0,-1 0 0,0 1 0,0-1 0,1 0 0,-1 0 0,0 0 0,0 0 0,1 0 0,-1 0 1,0 0-1,1 0 0,-1 0 0,16-4 99,11-12 121,-10 0-175,-1-1 0,-1 0 0,-1 0 1,0-2-1,15-28 0,-21 34 92,-2 0-1,0 0 1,0-1 0,-1 0 0,-1 0 0,0 0 0,-1-1-1,-1 1 1,1-21 0,-29 92-26,18-38-111,1 0-1,1 1 1,1-1-1,1 1 1,1 0 0,0 0-1,2 0 1,0 31-1,2-50 2,-1 1 0,1 0 0,0-1 0,-1 1-1,1 0 1,0-1 0,0 1 0,0-1 0,0 1 0,0-1-1,0 0 1,0 0 0,1 1 0,-1-1 0,0 0-1,1 0 1,-1 0 0,1 0 0,-1 0 0,1-1 0,0 1-1,-1 0 1,1-1 0,0 1 0,-1-1 0,1 1-1,0-1 1,0 0 0,-1 0 0,1 0 0,0 0 0,0 0-1,-1 0 1,3-1 0,5 1 14,-1-1 0,1 0 0,0-1 0,-1 1 0,17-7 1,-12 2-52,1-1 0,-1 0 0,0-1 0,-1 0 0,0-1 1,11-11-1,-19 17 34,0-1 1,0 1-1,-1-1 1,0 0-1,0 1 0,0-2 1,0 1-1,0 0 1,-1 0-1,1-1 1,-1 0-1,-1 1 0,1-1 1,-1 0-1,1 0 1,-1 0-1,-1 0 1,1 0-1,-1 0 0,0 0 1,-1-9-1,1 13 16,0 0 0,-1 1 0,1-1 0,-1 0 1,1 1-1,-1-1 0,0 0 0,1 1 0,-1-1 0,0 1 0,1-1 0,-1 1 0,0-1 0,0 1 0,1-1 0,-1 1 0,0 0 0,0 0 0,0-1 0,0 1 0,1 0 0,-1 0 0,0 0 0,0 0 0,0 0 0,0 0 0,0 0 0,0 0 1,1 0-1,-1 0 0,0 0 0,-1 1 0,-30 10 209,25-6-221,0 0 1,0 0-1,1 1 0,0-1 1,0 2-1,1-1 0,-1 1 1,1-1-1,1 1 0,0 1 1,-1-1-1,2 1 0,-1-1 1,1 1-1,-3 15 0,6-23-3,0 1 0,0-1 0,0 1-1,0-1 1,0 1 0,0-1-1,0 0 1,0 1 0,0-1-1,0 1 1,0-1 0,0 0 0,1 1-1,-1-1 1,0 1 0,0-1-1,1 0 1,-1 1 0,0-1 0,0 0-1,1 1 1,-1-1 0,0 0-1,1 0 1,-1 1 0,0-1 0,1 0-1,-1 0 1,0 0 0,1 1-1,-1-1 1,1 0 0,-1 0 0,1 0-1,20-1 40,17-11 44,-13-2-57,-15 7-42,0 1-1,0 1 1,1-1-1,0 2 1,0-1-1,0 2 1,1-1-1,19-2 1,-29 7 21,-1-1-1,0 1 1,1-1 0,-1 1 0,0 0 0,0-1 0,0 1 0,1 0-1,-1 0 1,0 0 0,0 0 0,0 0 0,0 0 0,-1 0 0,1 0-1,0 1 1,0-1 0,-1 0 0,2 2 0,13 15 739,-14-18-709,-1 1 1,1-1 0,0 0-1,0 0 1,-1 0-1,1 0 1,0 0 0,0 0-1,0 0 1,-1-1 0,1 1-1,0 0 1,0 0-1,-1 0 1,1-1 0,0 1-1,0 0 1,-1-1-1,1 1 1,0-1 0,-1 1-1,1-1 1,-1 1-1,1-1 1,-1 0 0,1 1-1,-1-1 1,1 1-1,-1-1 1,1 0 0,-1 0-1,6-8 25,0-1-1,-1 1 1,-1-1-1,0 0 1,0 0-1,-1 0 1,0 0-1,2-13 1,0 3-46,35 24-334,-32-5 185,0 0-1,0 0 1,0-1 0,14-4 0,-16 3 32,0 1 0,1 1 0,-1-1 0,1 1 0,0 0 0,-1 1 0,9 0 0,-14 0 108,0 1 1,0 0-1,0-1 1,0 1 0,-1 0-1,1 0 1,0-1-1,-1 1 1,1 0-1,-1 0 1,1 0 0,-1 0-1,1 0 1,-1 0-1,1 0 1,-1 0 0,0 0-1,0 0 1,0 0-1,1 0 1,-1 0-1,0 1 1,0-1 0,0 0-1,-1 1 1,1 38 257,-1-30-180,1-9-42,0 0 0,-1 1 1,1-1-1,0 0 0,0 0 0,0 0 1,0 1-1,0-1 0,1 0 1,-1 0-1,0 0 0,0 1 0,1-1 1,-1 0-1,1 0 0,-1 0 1,1 0-1,-1 0 0,1 0 0,0 0 1,-1 0-1,2 1 0,0-2-23,0 0-1,0-1 0,0 1 1,-1-1-1,1 1 1,0-1-1,0 0 0,-1 1 1,1-1-1,0 0 1,-1 0-1,1 0 0,-1 0 1,1-1-1,0 0 1,31-24-10,-15 11-98,2 1 0,20-13 0,-39 27 87,-1 0 1,0 0-1,0 0 0,1 0 0,-1 0 1,0-1-1,0 1 0,1 0 0,-1 0 1,0 0-1,0 0 0,1 0 0,-1 0 1,0 0-1,0 0 0,1 0 1,-1 0-1,0 0 0,1 0 0,-1 0 1,0 1-1,0-1 0,1 0 0,-1 0 1,0 0-1,0 0 0,0 0 0,1 0 1,-1 1-1,0-1 0,0 0 0,1 0 1,-1 0-1,0 1 0,0-1 1,0 0-1,0 0 0,1 1 0,3 15-11,-2 33 72,-2-27-102,1-16 875,-1-3-3627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9.404"/>
    </inkml:context>
    <inkml:brush xml:id="br0">
      <inkml:brushProperty name="width" value="0.025" units="cm"/>
      <inkml:brushProperty name="height" value="0.025" units="cm"/>
      <inkml:brushProperty name="color" value="#E71224"/>
    </inkml:brush>
  </inkml:definitions>
  <inkml:trace contextRef="#ctx0" brushRef="#br0">1 93 9705,'0'0'13229,"46"2"-12364,-22-8-225,8 0-288,2-3-320,-4 0-128,-2-3-1057,1 0-865,-9-2-1569,-8-1-2371,-8 4-1633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39.767"/>
    </inkml:context>
    <inkml:brush xml:id="br0">
      <inkml:brushProperty name="width" value="0.025" units="cm"/>
      <inkml:brushProperty name="height" value="0.025" units="cm"/>
      <inkml:brushProperty name="color" value="#E71224"/>
    </inkml:brush>
  </inkml:definitions>
  <inkml:trace contextRef="#ctx0" brushRef="#br0">0 15 10025,'0'0'5723,"8"0"-3961,24-5-228,-20 2-1095,1 1-1,-1 0 0,1 1 0,0 0 1,22 2-1,-34 0-424,-1-1 0,1 1 0,0 0 0,0-1 0,0 1 0,0 0 0,-1 0 0,1 0 0,0 0 0,-1 0 1,1 0-1,-1 0 0,1 0 0,-1 0 0,0 0 0,1 0 0,-1 0 0,0 0 0,0 0 0,1 0 0,-1 1 0,0-1 0,0 0 0,-1 1 0,1 35 603,-1-30-501,-1 12-25,-1 0 1,-1 0-1,-1 0 1,0 0-1,-13 27 1,-6 22-5644,21-58-832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0.609"/>
    </inkml:context>
    <inkml:brush xml:id="br0">
      <inkml:brushProperty name="width" value="0.025" units="cm"/>
      <inkml:brushProperty name="height" value="0.025" units="cm"/>
      <inkml:brushProperty name="color" value="#E71224"/>
    </inkml:brush>
  </inkml:definitions>
  <inkml:trace contextRef="#ctx0" brushRef="#br0">1 0 6374,'0'0'15796,"1"8"-15523,6 30 43,-1 2 692,2 0 1,24 69-1,-32-108-970,1 0 0,-1 0-1,0 0 1,1 0-1,-1 0 1,0 0 0,1 0-1,-1-1 1,1 1 0,0 0-1,-1 0 1,1-1-1,-1 1 1,1 0 0,0-1-1,0 1 1,0 0 0,-1-1-1,1 1 1,0-1-1,0 0 1,0 1 0,0-1-1,0 0 1,0 1-1,0-1 1,-1 0 0,1 0-1,2 0 1,-1 0 44,-1-1 0,1 1-1,0-1 1,0 0 0,0 0 0,0 0 0,-1 0 0,1 0-1,-1 0 1,1-1 0,-1 1 0,1 0 0,1-3 0,5-5 237,-1-1 0,0 0-1,8-15 1,-3 2-71,-1 0-1,15-50 1,-20 47-3713,-4 3-3827,-2 28 656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1"/>
    </inkml:context>
    <inkml:brush xml:id="br0">
      <inkml:brushProperty name="width" value="0.025" units="cm"/>
      <inkml:brushProperty name="height" value="0.025" units="cm"/>
      <inkml:brushProperty name="color" value="#E71224"/>
    </inkml:brush>
  </inkml:definitions>
  <inkml:trace contextRef="#ctx0" brushRef="#br0">0 0 12460,'0'0'3747,"0"50"-3587,2-37-95,9 0-898,3-3-1762,4-3-191,0-6-930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1.517"/>
    </inkml:context>
    <inkml:brush xml:id="br0">
      <inkml:brushProperty name="width" value="0.025" units="cm"/>
      <inkml:brushProperty name="height" value="0.025" units="cm"/>
      <inkml:brushProperty name="color" value="#E71224"/>
    </inkml:brush>
  </inkml:definitions>
  <inkml:trace contextRef="#ctx0" brushRef="#br0">115 42 9833,'0'0'9433,"-9"-1"-8990,6 0-413,0 1-1,0 0 0,0 0 1,0 0-1,0 0 0,0 0 1,0 1-1,0-1 0,0 1 1,1 0-1,-1 0 0,0 0 1,0 0-1,0 1 0,-4 2 1,2 0 6,1 0 0,-1 1 0,1-1 1,0 1-1,1 0 0,-1 0 0,1 0 1,-5 9-1,6-10 47,0 1 1,0-1 0,0 0 0,1 1 0,-1-1-1,1 1 1,0 0 0,0-1 0,1 1-1,-1 0 1,1 6 0,1-10-70,-1 0 1,0-1-1,0 1 0,0 0 1,1 0-1,-1 0 0,0 0 1,1 0-1,-1-1 1,1 1-1,-1 0 0,1 0 1,-1-1-1,1 1 0,0 0 1,-1-1-1,1 1 0,0-1 1,-1 1-1,1-1 1,0 1-1,0-1 0,1 1 1,0 0 2,0-1 0,0 0 0,1 0 0,-1 1 1,0-2-1,0 1 0,1 0 0,-1 0 1,0-1-1,0 1 0,0-1 0,0 0 0,4-1 1,5-5 23,0 1 1,-1-2 0,0 1 0,-1-1 0,1-1 0,-2 0 0,1 0 0,-1-1 0,-1 0-1,0 0 1,0-1 0,9-20 0,-13 30 65,-3 13-73,1 31 247,-1-42-246,0 0 1,0 0 0,0 0-1,0 0 1,0 0-1,1 0 1,-1-1 0,0 1-1,0 0 1,1 0 0,-1 0-1,0 0 1,1 0 0,-1-1-1,1 1 1,-1 0 0,1 0-1,0-1 1,-1 1-1,1 0 1,0-1 0,-1 1-1,1-1 1,0 1 0,0-1-1,-1 1 1,1-1 0,0 0-1,0 1 1,0-1 0,0 0-1,0 1 1,0-1-1,-1 0 1,1 0 0,2 0-1,7-3 19,0-1-1,0 0 1,0-1-1,-1 0 1,0-1-1,1 0 1,-2 0-1,1-1 1,9-10-1,34-22-443,-49 37 338,0 0 0,1 0 0,-1 0 1,1 0-1,-1 1 0,1-1 0,0 1 1,0 0-1,5-1 0,-8 3 45,0-1 1,0 0-1,0 0 0,0 1 0,1-1 1,-1 1-1,0-1 0,0 1 0,0 0 1,0-1-1,-1 1 0,1 0 0,0-1 0,0 1 1,0 0-1,-1 0 0,1 0 0,0 0 1,-1 0-1,1 0 0,0 0 0,-1 0 1,1 0-1,-1 0 0,0 0 0,1 0 0,-1 0 1,0 0-1,0 0 0,0 1 0,0-1 1,0 0-1,0 2 0,1 6 46,0-1 27,0 1 0,1 0-1,0-1 1,4 14-1,-5-21-36,-1 0-1,0 0 1,1 0-1,-1 0 0,1 0 1,-1-1-1,1 1 1,-1 0-1,1 0 1,-1 0-1,1-1 0,0 1 1,0 0-1,-1 0 1,1-1-1,0 1 1,0-1-1,0 1 0,0-1 1,0 1-1,0-1 1,-1 0-1,1 1 1,0-1-1,0 0 0,0 0 1,0 1-1,0-1 1,0 0-1,1 0 1,-1 0-1,0 0 0,0-1 1,0 1-1,0 0 1,0 0-1,0-1 0,-1 1 1,1 0-1,0-1 1,0 1-1,0-1 1,0 1-1,0-1 0,0 1 1,-1-1-1,1 0 1,0 1-1,1-2 1,31-31 423,13-10-363,-43 41-109,0 0 0,0 0 0,0 1-1,-1-1 1,2 1 0,-1 0 0,0 0-1,0 0 1,0 0 0,0 1 0,1-1-1,-1 1 1,0 0 0,0 0 0,1 0-1,4 1 1,-6 0 10,0 1-1,0-1 1,-1 1-1,1-1 1,0 1-1,-1-1 1,0 1-1,1 0 1,-1 0-1,0 0 1,0 0-1,0 0 1,0 0-1,0 0 1,0 0-1,-1 0 1,1 0-1,-1 0 1,0 1-1,1-1 1,-1 3-1,0-2 15,1 1 1,0 0-1,0-1 0,0 1 0,1-1 1,-1 1-1,1-1 0,3 5 1,-5-8 2,1 1 0,0 0 0,0-1 0,0 0 1,0 1-1,0-1 0,0 0 0,0 1 1,0-1-1,0 0 0,0 0 0,0 0 0,0 0 1,0 0-1,0 0 0,0 0 0,0 0 1,1-1-1,-1 1 0,0 0 0,0 0 0,0-1 1,-1 1-1,1-1 0,0 1 0,0-1 1,0 1-1,0-1 0,0 0 0,-1 1 0,1-1 1,0 0-1,0 0 0,-1 1 0,1-1 1,0-1-1,27-25 53,-24 22-87,1 0 1,-1 0-1,1 1 1,0 0-1,0 0 1,0 0 0,0 0-1,1 1 1,0 0-1,-1 0 1,1 0-1,0 1 1,0 0-1,1 0 1,-1 0-1,0 1 1,9-1-1,-14 2 29,0 0-1,0 0 0,1 0 0,-1 0 1,0 0-1,0 1 0,0-1 1,0 0-1,0 1 0,0-1 0,0 1 1,0-1-1,0 1 0,0 0 0,0-1 1,0 1-1,0 0 0,-1-1 0,1 1 1,0 0-1,0 0 0,-1 0 0,1 0 1,-1 0-1,1 0 0,0 1 1,7 33 612,-8-31-536,1-1 1,-1 1 0,1-1-1,0 1 1,0-1-1,0 1 1,0-1 0,3 5-1,-4-8-76,0 1 0,0-1-1,1 0 1,-1 1 0,0-1-1,1 0 1,-1 0 0,0 1-1,1-1 1,-1 0-1,0 0 1,1 1 0,-1-1-1,1 0 1,-1 0 0,0 0-1,1 0 1,-1 0 0,1 0-1,-1 0 1,1 1 0,-1-1-1,0 0 1,1-1 0,-1 1-1,1 0 1,-1 0 0,1 0-1,-1 0 1,0 0-1,1 0 1,-1 0 0,1-1-1,-1 1 1,0 0 0,1 0-1,-1 0 1,0-1 0,1 1-1,-1 0 1,0-1 0,1 1-1,-1 0 1,0-1 0,0 1-1,1-1 1,10-17-4591,-6 5-2238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2.739"/>
    </inkml:context>
    <inkml:brush xml:id="br0">
      <inkml:brushProperty name="width" value="0.025" units="cm"/>
      <inkml:brushProperty name="height" value="0.025" units="cm"/>
      <inkml:brushProperty name="color" value="#E71224"/>
    </inkml:brush>
  </inkml:definitions>
  <inkml:trace contextRef="#ctx0" brushRef="#br0">32 126 8456,'4'-4'8392,"13"-6"-4700,7-6-2265,4-24 95,-27 39-1495,0-1 1,0 0 0,0 0 0,0 0-1,0 0 1,-1 0 0,1 0-1,-1-1 1,0 1 0,1 0 0,-1 0-1,0 0 1,0-1 0,0 1-1,0 0 1,-1 0 0,1 0 0,-1 0-1,1 0 1,-2-3 0,1 4-12,0 0 0,0 0 0,0 0 0,0 0 0,-1 1 0,1-1 0,0 0 0,0 1 0,-1-1 1,1 1-1,0-1 0,-1 1 0,1 0 0,0 0 0,-1-1 0,1 1 0,-1 0 0,1 0 0,0 0 0,-1 1 0,1-1 0,-1 0 1,1 0-1,0 1 0,-1-1 0,-1 2 0,-1-1-23,0 0-1,1 0 1,-1 1 0,0 0-1,1-1 1,0 1 0,-1 0-1,-3 4 1,2 0-1,2-1-1,-1 1 0,1-1 1,0 1-1,0 0 1,0 1-1,1-1 0,0 0 1,0 1-1,0-1 1,0 13-1,1-17 9,1 1 0,0-1 0,0 0 0,0 1-1,0-1 1,0 0 0,0 1 0,1-1 0,-1 0 0,1 1 0,-1-1 0,1 0 0,0 0 0,0 0 0,0 0-1,0 0 1,0 0 0,1 0 0,-1 0 0,0 0 0,1 0 0,0-1 0,-1 1 0,1-1 0,0 1-1,0-1 1,0 1 0,0-1 0,0 0 0,0 0 0,0 0 0,0 0 0,0-1 0,1 1 0,-1 0-1,4-1 1,4 1 21,-1-2 0,1 1 0,0-1 0,-1-1 0,1 0 0,-1 0 0,0-1 0,1 0 0,-1 0 0,-1-1 0,1 0 0,0-1 0,15-11 0,-9 5 16,0 0 1,-1-1-1,0-1 0,-1-1 1,-1 1-1,16-24 1,-25 36-15,-3 7 43,-2 21 153,0-15-76,1-1 0,1 1 0,1 22 0,-1-33-112,1-1 0,-1 1 0,1 0 0,0 0 0,-1-1 0,1 1 0,-1 0 0,1-1 0,0 1 0,0-1 0,-1 1 0,1-1-1,0 1 1,0-1 0,0 1 0,0-1 0,-1 0 0,1 1 0,0-1 0,0 0 0,0 0 0,0 0 0,0 0 0,0 0 0,0 0 0,0 0-1,0 0 1,-1 0 0,1 0 0,0 0 0,0-1 0,0 1 0,0 0 0,0-1 0,1 0 0,30-14 446,1-18-264,17-15-127,-48 46-108,1 0 0,-1 0 0,1 0 0,-1 1 0,1-1 0,-1 1 0,1 0 0,0-1 0,0 1 1,0 1-1,0-1 0,0 0 0,0 1 0,0-1 0,0 1 0,0 0 0,3 0 0,-5 1 12,0-1 0,0 1 0,0-1 0,1 1 1,-2 0-1,1-1 0,0 1 0,0 0 0,0 0 0,0 0 0,0-1 0,-1 1 0,1 0 0,0 0 0,-1 0 0,1 0 1,0 1-1,-1-1 0,0 0 0,1 0 0,-1 2 0,8 30-18,-6-22 50,0-2 4,1-1 0,-1-1 0,1 1 1,7 13-1,-9-20-23,-1-1-1,0 1 1,1 0 0,-1 0 0,0 0 0,1-1-1,-1 1 1,1 0 0,-1-1 0,1 1 0,0 0-1,-1-1 1,1 1 0,-1-1 0,1 1 0,0-1-1,0 1 1,-1-1 0,1 1 0,0-1 0,0 0-1,0 1 1,0-1 0,-1 0 0,1 0 0,0 0-1,0 1 1,0-1 0,0 0 0,0 0 0,-1 0-1,1-1 1,0 1 0,0 0 0,0 0 0,0 0-1,0-1 1,-1 1 0,1 0 0,0-1 0,0 1-1,0 0 1,-1-1 0,1 1 0,0-1 0,-1 0-1,1 1 1,0-1 0,-1 1 0,1-1 0,-1 0-1,1 0 1,-1 1 0,1-1 0,-1 0 0,0 0-1,1 0 1,-1 1 0,0-3 0,13-21-2389,-4-2-3337,-5 7-2263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3.065"/>
    </inkml:context>
    <inkml:brush xml:id="br0">
      <inkml:brushProperty name="width" value="0.025" units="cm"/>
      <inkml:brushProperty name="height" value="0.025" units="cm"/>
      <inkml:brushProperty name="color" value="#E71224"/>
    </inkml:brush>
  </inkml:definitions>
  <inkml:trace contextRef="#ctx0" brushRef="#br0">0 1 15791,'0'0'5221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4.027"/>
    </inkml:context>
    <inkml:brush xml:id="br0">
      <inkml:brushProperty name="width" value="0.025" units="cm"/>
      <inkml:brushProperty name="height" value="0.025" units="cm"/>
      <inkml:brushProperty name="color" value="#E71224"/>
    </inkml:brush>
  </inkml:definitions>
  <inkml:trace contextRef="#ctx0" brushRef="#br0">209 16 11115,'0'0'11231,"-10"-5"-10932,9 5-294,-1-2 5,-1 1 0,0 0 1,0 0-1,1-1 0,-1 2 0,0-1 0,0 0 0,0 0 1,0 1-1,0 0 0,0 0 0,0-1 0,0 2 0,0-1 1,0 0-1,0 1 0,1-1 0,-1 1 0,0 0 0,0 0 1,0 0-1,0 0 0,1 0 0,-1 1 0,1-1 0,-1 1 1,1 0-1,-1 0 0,-2 3 0,-4 4 157,0-1 0,1 1 0,1 1-1,0-1 1,0 1 0,1 0 0,-8 16 0,14-23-135,28-32 80,-21 22-439,-5 10 135,-7 22 106,-19 37 354,15-44-82,4-7 239,0 0 0,-1-1 1,-1 0-1,-13 18 0,19-27-206,19-6-198,70-11-3332,-23 6-4583,-31 1-2777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5.221"/>
    </inkml:context>
    <inkml:brush xml:id="br0">
      <inkml:brushProperty name="width" value="0.025" units="cm"/>
      <inkml:brushProperty name="height" value="0.025" units="cm"/>
      <inkml:brushProperty name="color" value="#E71224"/>
    </inkml:brush>
  </inkml:definitions>
  <inkml:trace contextRef="#ctx0" brushRef="#br0">1 1 4516,'0'0'13085,"0"10"-11591,4 61 141,3-1 0,3-1 0,38 136 0,-48-205-1622,0 0 0,0 0-1,0 0 1,0 0 0,0-1 0,0 1 0,0 0 0,1 0 0,-1 0-1,0 0 1,0 0 0,0 0 0,0 0 0,0 0 0,0 0-1,1 0 1,-1 0 0,0 0 0,0 0 0,0 0 0,0 0 0,0 0-1,0 0 1,1 0 0,-1 0 0,0 0 0,0 0 0,0 0-1,0 0 1,0 0 0,0 0 0,1 0 0,-1 0 0,0 0 0,0 0-1,0 0 1,0 1 0,0-1 0,0 0 0,0 0 0,0 0-1,1 0 1,-1 0 0,0 0 0,0 1 0,3-28 281,-2-37-165,-4 36-117,-1 1 1,-10-41-1,-1-4 10,17 76-69,0 0 1,0 0-1,1 0 1,-1 0-1,1 0 1,0-1-1,0 1 1,1-1-1,-1 0 1,1 0-1,-1 0 1,1 0-1,0-1 1,0 0-1,5 3 0,-6-4 51,0 1 0,0-1 0,0 1 0,0-1 0,0 0-1,0-1 1,0 1 0,1 0 0,-1-1 0,0 0-1,0 1 1,1-1 0,-1-1 0,0 1 0,0 0 0,0-1-1,1 0 1,-1 1 0,0-1 0,0 0 0,0-1-1,0 1 1,0-1 0,-1 1 0,1-1 0,0 0 0,-1 0-1,1 0 1,4-4 0,-2-2 30,0 1 0,-1 0-1,1-1 1,-1 0 0,-1 0 0,0 0 0,0 0-1,0-1 1,-1 1 0,0-1 0,-1 0 0,0 1 0,0-1-1,-2-17 1,1 26-33,0-1 1,0 1-1,1-1 0,-1 1 0,0-1 1,0 1-1,-1-1 0,1 1 0,0-1 1,0 1-1,0-1 0,0 1 1,0-1-1,0 1 0,-1 0 0,1-1 1,0 1-1,0-1 0,-1 1 0,1 0 1,0-1-1,0 1 0,-1 0 0,1-1 1,0 1-1,-1 0 0,1-1 0,-1 1 1,1 0-1,0 0 0,-1 0 0,1-1 1,-1 1-1,1 0 0,-1 0 0,1 0 1,-1 0-1,1 0 0,0 0 0,-1 0 1,1 0-1,-1 0 0,1 0 0,-1 0 1,1 0-1,-1 0 0,1 0 1,-1 0-1,0 1 0,0-1-9,-1 1 1,1 0-1,0-1 1,-1 1-1,1 0 0,0 0 1,0 0-1,0 0 1,0 0-1,0 1 0,0-1 1,0 0-1,0 0 1,0 1-1,0 1 0,-5 12 0,1 1-1,0 1 0,2-1 0,0 1 1,0-1-1,2 1 0,0 0 1,1-1-1,1 1 0,4 25 0,-5-40 18,0 1-1,0-1 1,1 0-1,-1 0 1,1 0-1,-1 0 1,1 0-1,0 0 1,0 0-1,0 0 1,0 0-1,0 0 1,1 0-1,-1 0 1,0-1-1,1 1 1,-1 0-1,1-1 1,0 1-1,-1-1 1,1 0-1,0 0 1,0 0-1,0 0 1,0 0-1,0 0 1,0 0-1,0 0 1,0-1-1,1 1 1,-1-1-1,0 0 1,0 1-1,0-1 1,1 0-1,-1 0 1,0-1-1,0 1 1,0 0-1,0-1 1,1 1-1,-1-1 1,0 0-1,2-1 1,5-2 74,0-1 0,0 1 0,-1-2 1,0 1-1,0-1 0,0-1 1,-1 0-1,11-11 0,-8 5-82,0-1 0,-1 0-1,0-1 1,-1 1 0,0-2 0,10-31-1,-21 60-20,2 0 0,0-1-1,0 1 1,3 19-1,-2-29 32,0-1 0,0 0 0,1 0 0,-1 1-1,1-1 1,-1 0 0,1 0 0,0 0 0,0 0 0,0 0 0,0 0-1,1 0 1,-1 0 0,0-1 0,2 3 0,-1-3 8,-1-1 1,0 1 0,1-1 0,-1 1-1,0-1 1,1 0 0,-1 1-1,1-1 1,-1 0 0,1 0-1,-1 0 1,0 0 0,1 0 0,-1 0-1,1-1 1,-1 1 0,1 0-1,-1-1 1,0 1 0,1-1-1,-1 0 1,0 1 0,0-1 0,1 0-1,-1 1 1,2-3 0,4-3 71,-1 0 0,1-1 1,-2 1-1,1-1 0,-1-1 1,1 1-1,-2-1 1,1 0-1,-1 0 0,-1 0 1,1 0-1,2-14 0,6-8-40,-2 84-350,2 7 386,-11-59-138,-1 0 0,1 0 0,-1 0 0,1 0 0,0-1 0,0 1 0,0 0-1,0 0 1,0 0 0,0-1 0,0 1 0,1-1 0,-1 1 0,0-1 0,1 1 0,-1-1 0,1 0 0,0 0 0,-1 1 0,1-1 0,0 0 0,0-1 0,0 1-1,0 0 1,0-1 0,2 2 0,-3-3-229,0 1-1,0 0 1,0-1-1,0 1 1,0 0-1,0-1 1,0 1-1,0-1 1,-1 0-1,1 1 1,0-1-1,0 0 1,-1 1-1,1-1 1,0 0-1,-1 0 1,1 1-1,-1-1 1,1 0-1,-1 0 1,1 0-1,-1 0 1,0 0-1,1 0 1,-1 0-1,0 0 1,0 0-1,0 0 1,0 0-1,0 0 1,0 0-1,0-1 1,0 2 109,2-19-7170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1.034"/>
    </inkml:context>
    <inkml:brush xml:id="br0">
      <inkml:brushProperty name="width" value="0.025" units="cm"/>
      <inkml:brushProperty name="height" value="0.025" units="cm"/>
    </inkml:brush>
  </inkml:definitions>
  <inkml:trace contextRef="#ctx0" brushRef="#br0">141 47 5189,'0'0'4628,"-10"5"-3181,9-4-1478,-61 37 2573,58-36-2281,1 0 0,-1 1 0,1 0-1,0 0 1,0 0 0,1 0 0,-1 0 0,0 1 0,1-1 0,0 1 0,0-1 0,0 1 0,0 0 0,1 0 0,-1 0 0,1 0 0,0 0-1,0 5 1,1-8-190,1 0-1,0-1 1,0 1-1,-1-1 1,1 1-1,0-1 1,0 1-1,0-1 1,0 1-1,0-1 1,0 0 0,0 0-1,0 1 1,0-1-1,0 0 1,0 0-1,0 0 1,0 0-1,0 0 1,0 0-1,0-1 1,0 1-1,-1 0 1,3-1-1,28-5 687,-20 2-703,-1-2 0,1 1 0,-1-2 0,-1 1 0,1-1 0,15-16-1,-23 21-39,1 0 0,-1-1 0,0 1 0,0-1-1,-1 0 1,1 1 0,0-1 0,-1 0 0,0 0-1,0 0 1,0 0 0,0 0 0,1-4-1,-2 5-3,0 0 0,-1 0 0,1 0 0,0 0 0,-1 0 0,1 0-1,-1 1 1,0-1 0,1 0 0,-1 0 0,0 1 0,0-1 0,0 0-1,0 1 1,0-1 0,-1 1 0,1-1 0,0 1 0,-1 0 0,1 0-1,-1 0 1,0-1 0,1 1 0,-3-1 0,-1 0-8,1-1 1,-1 1-1,1 0 1,-1 0-1,0 1 1,0-1-1,0 1 0,0 0 1,0 1-1,0-1 1,0 1-1,0 0 1,0 0-1,0 0 1,0 1-1,0 0 1,0 0-1,0 0 0,0 0 1,-7 4-1,8-3-88,1 0-1,-1 0 1,1 0-1,0 1 1,0-1-1,0 1 1,0-1-1,0 1 1,1 0-1,-1 0 1,1 1-1,0-1 1,0 0 0,0 1-1,0-1 1,1 1-1,-1 0 1,1-1-1,0 1 1,0 0-1,1 0 1,-1 0-1,1 0 1,-1 0-1,1 0 1,0-1-1,1 6 1,0-4-461,1 0 0,-1 0 1,1 0-1,0 0 0,0 0 0,1 0 1,-1-1-1,1 1 0,0-1 1,0 0-1,0 0 0,1 0 0,0 0 1,-1-1-1,1 1 0,8 4 1,17 14-5919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5.582"/>
    </inkml:context>
    <inkml:brush xml:id="br0">
      <inkml:brushProperty name="width" value="0.025" units="cm"/>
      <inkml:brushProperty name="height" value="0.025" units="cm"/>
      <inkml:brushProperty name="color" value="#E71224"/>
    </inkml:brush>
  </inkml:definitions>
  <inkml:trace contextRef="#ctx0" brushRef="#br0">1 1 13453,'0'0'10089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5.913"/>
    </inkml:context>
    <inkml:brush xml:id="br0">
      <inkml:brushProperty name="width" value="0.025" units="cm"/>
      <inkml:brushProperty name="height" value="0.025" units="cm"/>
      <inkml:brushProperty name="color" value="#E71224"/>
    </inkml:brush>
  </inkml:definitions>
  <inkml:trace contextRef="#ctx0" brushRef="#br0">96 8 12844,'0'0'10522,"-8"-2"-9299,6 2-1197,-3-2 102,0 1 0,-1 0 1,1 0-1,0 0 0,-1 1 0,-9 0 1,13 1-120,0-1 0,0 0 1,1 1-1,-1-1 0,0 1 1,1 0-1,-1 0 1,0 0-1,1-1 0,-1 1 1,1 1-1,-1-1 0,1 0 1,0 0-1,-1 1 1,1-1-1,0 0 0,0 1 1,0-1-1,0 1 0,0 0 1,0-1-1,1 1 1,-1 0-1,0-1 0,1 1 1,-1 0-1,1 2 0,-1-3-31,1 0 0,0-1 0,-1 1 0,1 0-1,0 0 1,0 0 0,0 0 0,0-1 0,0 1-1,0 0 1,0 0 0,0 0 0,0-1 0,0 1-1,0 0 1,0 0 0,0 0 0,1-1 0,-1 1-1,0 0 1,1 0 0,-1-1 0,1 1-1,-1 0 1,0 0 0,1-1 0,0 1 0,-1-1-1,1 1 1,-1 0 0,2 0 0,25 1-859,-14-3 593,40 0-907,31 0 543,-84 1 695,1 0-1,0 0 0,0 0 1,-1 0-1,1 0 0,0 0 1,-1 0-1,1 1 1,0-1-1,0 0 0,-1 0 1,1 1-1,-1-1 0,1 0 1,0 1-1,-1-1 0,1 0 1,-1 1-1,1-1 1,0 1-1,-1-1 0,1 1 1,-1 0-1,0-1 0,1 1 1,-1-1-1,1 1 0,-1 0 1,0-1-1,0 1 1,1 0-1,-1-1 0,0 1 1,0 0-1,0 0 0,0-1 1,0 1-1,0 0 0,0-1 1,0 1-1,0 0 1,0 0-1,0-1 0,0 1 1,0 0-1,-1-1 0,1 1 1,0 0-1,-1-1 1,1 1-1,0 0 0,-1-1 1,1 1-1,-1-1 0,1 1 1,-1-1-1,1 1 0,-1-1 1,0 2-1,-32 31 1244,30-31-1333,1-1 1,0 1 0,-1-1 0,1 0-1,-1 0 1,1 0 0,-1 0-1,1 0 1,-1-1 0,0 1-1,1-1 1,-1 0 0,0 0-1,1 0 1,-1 0 0,-5-1-1,8 1-65,0 0-1,-1 0 1,1 0-1,-1-1 1,1 1-1,0 0 1,-1 0-1,1-1 1,0 1-1,-1 0 1,1-1-1,0 1 1,0 0-1,-1-1 1,1 1-1,0 0 1,0-1-1,-1 1 1,1-1-1,0 1 0,0 0 1,0-1-1,0 1 1,0-1-1,0 1 1,0-1-1,0 1 1,0 0-1,0-1 1,0 1-1,0-1 1,0 0-1,16-24-6031,3 7-32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6.244"/>
    </inkml:context>
    <inkml:brush xml:id="br0">
      <inkml:brushProperty name="width" value="0.025" units="cm"/>
      <inkml:brushProperty name="height" value="0.025" units="cm"/>
      <inkml:brushProperty name="color" value="#E71224"/>
    </inkml:brush>
  </inkml:definitions>
  <inkml:trace contextRef="#ctx0" brushRef="#br0">64 0 12172,'0'0'10351,"-9"4"-9823,5-2-451,-27 12 142,29-14-200,1 1-1,0 0 1,-1 0 0,1 0-1,0 0 1,0 0-1,0 1 1,-1-1-1,1 0 1,1 1 0,-1-1-1,0 0 1,0 1-1,0-1 1,1 1-1,-1-1 1,1 1 0,-1-1-1,1 1 1,0 0-1,-1 2 1,4-3-7,1 0 0,-1 0 0,1 0 0,-1 0 0,1-1 1,0 0-1,-1 1 0,1-1 0,-1 0 0,8-1 0,-6 0-12,17 1 24,-16-1-91,1 0-1,-1 0 1,1 1 0,-1 0 0,1 1-1,-1-1 1,1 1 0,-1 1-1,0-1 1,0 1 0,1 0 0,-1 0-1,7 4 1,-12-5 88,0 1 1,0-1-1,0 0 1,0 1-1,-1-1 0,1 0 1,0 1-1,0-1 0,-1 1 1,1-1-1,-1 1 1,1-1-1,-1 1 0,0-1 1,0 1-1,0 0 0,1-1 1,-2 1-1,1-1 1,0 1-1,0 0 0,0-1 1,-1 1-1,1-1 0,-1 1 1,1-1-1,-1 1 1,0-1-1,1 1 0,-1-1 1,-2 3-1,1-1-85,0 1 0,-1-1 0,1 0 0,-1 0-1,0 0 1,0 0 0,0 0 0,-1-1 0,1 1 0,0-1 0,-6 3 0,-9-1-3145,0-3-3400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7.394"/>
    </inkml:context>
    <inkml:brush xml:id="br0">
      <inkml:brushProperty name="width" value="0.025" units="cm"/>
      <inkml:brushProperty name="height" value="0.025" units="cm"/>
      <inkml:brushProperty name="color" value="#E71224"/>
    </inkml:brush>
  </inkml:definitions>
  <inkml:trace contextRef="#ctx0" brushRef="#br0">74 430 13389,'0'0'5653,"-7"8"-4868,1-3-730,0 1 1,0-1 0,1 1 0,0 1-1,0-1 1,0 1 0,1 0 0,0 0-1,1 0 1,-1 1 0,1-1-1,1 1 1,-1 0 0,1-1 0,-1 12-1,3-18-47,0-1 0,0 0 0,0 0 0,0 1 0,0-1 0,0 0 0,0 1 0,0-1 0,0 0 0,0 1 0,0-1 0,0 0 0,0 1 0,0-1 0,0 0-1,1 0 1,-1 1 0,0-1 0,0 0 0,0 0 0,0 1 0,1-1 0,-1 0 0,0 0 0,0 1 0,0-1 0,1 0 0,-1 0 0,0 0 0,0 0 0,1 1 0,-1-1 0,0 0 0,1 0 0,-1 0 0,0 0-1,1 0 1,-1 0 0,0 0 0,0 0 0,1 0 0,-1 0 0,1 0 0,16-8 569,14-19 92,-22 16-661,0 0-1,-1 0 1,0-1-1,-1-1 0,-1 1 1,0-1-1,0 0 1,-2 0-1,1 0 0,-2-1 1,1 0-1,1-24 1,-22 92-190,17-49 159,-2 4 80,0 0 0,1 0 0,1 0 0,-1 0 0,2 11 0,-1-18-19,1-1 1,-1 0-1,0 1 1,0-1-1,1 0 1,-1 0-1,1 0 0,-1 1 1,1-1-1,-1 0 1,1 0-1,0 0 1,0 0-1,-1 0 1,1 0-1,0 0 0,0 0 1,0 0-1,0 0 1,0-1-1,0 1 1,0 0-1,0-1 1,1 1-1,-1-1 0,0 1 1,0-1-1,1 1 1,-1-1-1,0 0 1,0 0-1,1 0 1,-1 0-1,0 0 0,1 0 1,-1 0-1,0 0 1,0 0-1,1 0 1,-1-1-1,0 1 1,0 0-1,1-1 0,-1 1 1,2-2-1,2-1 73,1 1 0,-1-2 0,0 1 0,0 0 0,0-1-1,0 0 1,0 0 0,-1 0 0,0-1 0,0 0 0,0 0 0,6-10-1,-4 5-82,0 0 0,-1 0-1,0-1 1,0 0 0,5-22-1,-8 17-50,-4 18-243,-7 26 91,8-14 168,-1-1 0,1 0 0,1 0 0,2 16 1,-2-28 29,0 0 0,-1 1 0,2-1 0,-1 0 0,0 1 1,0-1-1,0 0 0,0 1 0,1-1 0,-1 0 0,1 0 1,-1 1-1,1-1 0,0 0 0,-1 0 0,1 0 0,0 0 1,0 0-1,-1 0 0,1 0 0,0 0 0,0 0 1,0 0-1,0 0 0,1 0 0,-1-1 0,0 1 0,0-1 1,0 1-1,1-1 0,-1 1 0,0-1 0,0 1 0,1-1 1,-1 0-1,0 0 0,1 0 0,-1 0 0,0 0 0,1 0 1,-1 0-1,0 0 0,1 0 0,-1-1 0,0 1 0,1 0 1,-1-1-1,0 1 0,0-1 0,0 0 0,1 1 0,-1-1 1,0 0-1,0 0 0,0 0 0,1-1 0,7-5 81,0 0-1,-1 0 0,-1-1 0,1 0 1,-1 0-1,0-1 0,-1 0 1,6-11-1,1-1-82,-2-1 0,13-37 0,-11-5-135,-11 52-177,-5 37-24,-9 36 284,7-34 55,0 1 1,-1 41-1,6-69-21,0 0-1,0 1 0,0-1 1,0 0-1,0 1 0,0-1 1,0 1-1,0-1 0,0 0 0,0 1 1,0-1-1,0 0 0,0 1 1,0-1-1,1 0 0,-1 1 1,0-1-1,0 0 0,0 1 1,1-1-1,-1 0 0,0 1 1,0-1-1,1 0 0,-1 0 1,0 1-1,1-1 0,-1 0 1,0 0-1,1 0 0,-1 0 1,0 1-1,1-1 0,-1 0 0,0 0 1,1 0-1,-1 0 0,1 0 1,-1 0-1,0 0 0,1 0 1,20-8 97,16-17-4,-24 12-80,-1 0 1,-1 0 0,0-1-1,-1-1 1,0 0-1,-1 0 1,-1-1-1,-1 0 1,0 0 0,5-19-1,-4 5-15,-1-1 0,-2 0 0,-1 0 0,0-57 0,-21 116-306,-1 34 447,2 1-1,3 0 1,3 0-1,2 1 1,3 117-1,6-162-106,1 0 0,1 0 0,1 0 0,0-1 1,10 25-1,9 39 512,-22-80-531,-1 0-1,1 0 0,-1 0 0,1 0 1,-1 0-1,0 0 0,0 0 1,0 0-1,0 0 0,0 0 1,0 0-1,0 0 0,-2 3 1,1-5-3,1 0 0,-1 0 1,0-1-1,0 1 0,0 0 1,1-1-1,-1 1 1,0-1-1,1 1 0,-1-1 1,1 1-1,-1-1 0,0 0 1,1 1-1,-1-1 1,1 1-1,-1-1 0,1 0 1,0 0-1,-1 1 0,1-2 1,-31-57 358,27 48-387,0-1 0,0 1 0,1-1 0,1 0 1,0 0-1,0 0 0,1-1 0,1 1 0,0 0 0,3-17 0,-2 20 2,2 1 0,-1 0 1,1 0-1,0 0 0,1 0 0,0 0 1,0 0-1,1 1 0,0 0 0,0 0 1,1 0-1,-1 1 0,2 0 0,-1 0 1,10-7-1,36-21-1949,-1 0-6630,-22 11-2587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8.033"/>
    </inkml:context>
    <inkml:brush xml:id="br0">
      <inkml:brushProperty name="width" value="0.025" units="cm"/>
      <inkml:brushProperty name="height" value="0.025" units="cm"/>
      <inkml:brushProperty name="color" value="#E71224"/>
    </inkml:brush>
  </inkml:definitions>
  <inkml:trace contextRef="#ctx0" brushRef="#br0">131 172 11499,'-1'-2'352,"-1"0"0,1 1 0,-1-1 0,1 1 0,-1 0 0,1-1 0,-1 1 0,0 0-1,0 0 1,0 0 0,0 0 0,0 0 0,0 1 0,0-1 0,0 0 0,0 1 0,0 0 0,0-1 0,0 1 0,0 0 0,0 0 0,0 0 0,0 0 0,0 1 0,-4 0 0,3 0-182,0 1 0,0 0 0,0 0 1,0 0-1,1 1 0,-1-1 0,0 1 0,1-1 1,0 1-1,0 0 0,0 0 0,0 0 0,-3 5 1,-3 10-191,0 0 0,2 1 0,0 0 0,-4 23 1,9-40 20,1 0 0,-1 1 0,1-1 0,-1 1 1,1-1-1,0 1 0,0-1 0,0 1 0,1-1 0,-1 0 0,1 4 1,-1-6 13,1 1 0,-1-1 1,0 0-1,0 1 0,1-1 1,-1 0-1,0 0 1,1 1-1,-1-1 0,0 0 1,1 0-1,-1 1 0,0-1 1,1 0-1,-1 0 0,1 0 1,-1 0-1,0 0 1,1 1-1,-1-1 0,1 0 1,-1 0-1,0 0 0,1 0 1,-1 0-1,1 0 0,-1 0 1,0-1-1,1 1 1,-1 0-1,1 0 0,-1 0 1,0 0-1,1 0 0,-1-1 1,0 1-1,1 0 0,5-4 190,-1 0-1,1 0 1,-1 0-1,0-1 0,0 0 1,6-8-1,13-19 55,-1 0-1,-2-2 1,-2 0-1,0-2 1,-3 0-1,21-64 1,-44 171-131,1-36-110,-2 9 230,2 1 1,-1 44 0,7-88-247,0 0 0,0-1 0,0 1 0,0 0 0,0 0 0,0 0 0,0 0 1,1-1-1,-1 1 0,0 0 0,0 0 0,1 0 0,-1-1 0,0 1 0,1 0 1,-1 0-1,1-1 0,-1 1 0,1 0 0,-1-1 0,1 1 0,-1-1 0,1 1 1,0 0-1,-1-1 0,1 1 0,0-1 0,0 0 0,-1 1 0,1-1 0,0 0 1,0 1-1,-1-1 0,1 0 0,0 0 0,0 0 0,0 0 0,0 1 0,-1-1 1,1-1-1,0 1 0,0 0 0,0 0 0,0 0 0,-1 0 0,1 0 0,0-1 1,0 1-1,0 0 0,-1-1 0,1 1 0,0-1 0,0 1 0,-1 0 0,2-2 1,42-27-1115,-32 19-1010,-1-1 1,0 0-1,-1-1 1,15-22-1,-8 6-4044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8.720"/>
    </inkml:context>
    <inkml:brush xml:id="br0">
      <inkml:brushProperty name="width" value="0.025" units="cm"/>
      <inkml:brushProperty name="height" value="0.025" units="cm"/>
      <inkml:brushProperty name="color" value="#E71224"/>
    </inkml:brush>
  </inkml:definitions>
  <inkml:trace contextRef="#ctx0" brushRef="#br0">70 23 7944,'0'0'12614,"-9"10"-11183,5-5-1403,-2 1 429,1 0-1,-1 0 1,1 0-1,1 1 1,-1 0-1,1 0 1,1 0-1,-1 0 1,1 1-1,0-1 1,1 1-1,0 0 1,0 0-1,-1 8 1,4-15-422,0-1 1,0 1 0,0-1-1,-1 1 1,1-1-1,0 1 1,0-1 0,0 0-1,0 1 1,0-1 0,0 0-1,0 0 1,0 0-1,0 0 1,0 0 0,0 0-1,0 0 1,0 0 0,0 0-1,0-1 1,0 1-1,0 0 1,1-1 0,28-6-363,-17 0-4414,-4-9-12194,-3 4 11863,-1 5 6476,1-1 3686,21-31-1015,-25 35-3073,0 0 1,-1 1-1,0-1 0,1 0 1,-2-1-1,1 1 1,0 0-1,-1 0 1,0-5-1,0 9-945,0-1 1,-1 0-1,1 1 0,0-1 1,-1 0-1,1 1 0,-1-1 1,1 1-1,-1-1 0,0 1 1,1-1-1,-1 1 0,1-1 1,-1 1-1,0-1 0,0 1 1,1 0-1,-1-1 0,0 1 1,1 0-1,-1 0 0,0 0 1,0-1-1,0 1 0,1 0 1,-1 0-1,0 0 0,0 0 1,0 0-1,1 0 0,-1 1 1,0-1-1,0 0 0,1 0 1,-1 1-1,0-1 0,1 0 1,-1 1-1,-1 0 0,-31 13 68,27-7-25,0 1-1,1-1 1,0 1-1,0 0 0,1 0 1,0 1-1,0-1 1,1 1-1,0 0 1,1 0-1,0 0 0,0 0 1,1 0-1,0 0 1,1 13-1,0-21-85,0 0 0,0 0 0,0 0 0,0 0 0,0 0 0,0 0 1,1 0-1,-1 0 0,0 0 0,1 0 0,-1-1 0,1 1 0,-1 0 0,1 0 0,-1 0 0,1-1 0,0 1 0,-1 0 0,1 0 0,0-1 0,-1 1 0,1-1 0,0 1 0,0-1 1,0 1-1,0-1 0,0 1 0,1-1 0,1 1 5,0-1 1,0 1 0,0-1 0,0 0 0,0 0-1,0 0 1,0 0 0,0-1 0,4 0-1,1-2 6,1 1 0,-1-1 0,0 0 0,0-1 0,-1 0 0,8-5 0,-3 0 5,0-1 1,-1 0 0,0-1 0,14-19 0,-21 24-21,0 0-1,-1 0 1,1 0-1,-1 0 1,0 0-1,-1-1 0,1 1 1,-1-1-1,-1 0 1,1 0-1,-1 1 1,0-11-1,-19 53-126,16-32 110,-5 12-2,1 0 0,0 0 0,1 0 0,1 0 0,1 1 0,-3 27 0,6-44 7,0 1-1,0-1 0,0 1 1,0-1-1,0 1 1,0-1-1,0 1 0,0-1 1,0 1-1,0-1 1,0 1-1,0-1 0,0 1 1,1-1-1,-1 1 1,0-1-1,0 1 1,1-1-1,-1 1 0,0-1 1,0 0-1,1 1 1,-1-1-1,1 1 0,-1-1 1,0 0-1,1 0 1,-1 1-1,1-1 0,-1 0 1,1 0-1,-1 1 1,1-1-1,-1 0 0,1 0 1,0 0-1,22-7-1057,17-22-3314,-17 6 87,-3-3-2322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9.050"/>
    </inkml:context>
    <inkml:brush xml:id="br0">
      <inkml:brushProperty name="width" value="0.025" units="cm"/>
      <inkml:brushProperty name="height" value="0.025" units="cm"/>
      <inkml:brushProperty name="color" value="#E71224"/>
    </inkml:brush>
  </inkml:definitions>
  <inkml:trace contextRef="#ctx0" brushRef="#br0">74 0 8008,'0'0'16602,"-10"7"-15796,4-4-693,-29 21 233,33-23-339,0 1 1,1 0 0,-1-1 0,0 1-1,1 0 1,-1 0 0,1 0 0,-1 0-1,1 0 1,0 1 0,0-1-1,0 0 1,0 0 0,1 1 0,-1-1-1,1 1 1,-1 2 0,3-3-58,0-1-1,0 0 1,0-1 0,0 1-1,0 0 1,0-1 0,1 1 0,-1-1-1,0 1 1,0-1 0,1 0-1,-1 0 1,0 0 0,0 0 0,5-2-1,-1 2-126,42-2-655,-30 1 363,-1 0 0,0 1 0,1 1 0,25 4 0,-42-5 488,-1 0 0,1 0 0,0 0 0,0 0 0,0 1 0,0-1 0,0 0 0,-1 1 0,1-1 0,0 0 0,0 1 0,-1-1 0,1 1 0,0-1 0,0 1 0,-1-1 0,1 1 0,-1 0 0,1-1 0,0 1 0,-1 0 0,1-1 0,-1 1 0,0 0 0,1 0 0,-1 0 0,1-1 0,-1 2 0,0 0 58,0-1-1,-1 0 1,1 1 0,-1-1-1,1 1 1,-1-1-1,1 0 1,-1 0 0,0 1-1,1-1 1,-1 0-1,0 0 1,0 0-1,0 0 1,-1 2 0,-43 30 1835,31-25-1930,0-1 0,-28 11-1,12-13-4410,24-6-1598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9.394"/>
    </inkml:context>
    <inkml:brush xml:id="br0">
      <inkml:brushProperty name="width" value="0.025" units="cm"/>
      <inkml:brushProperty name="height" value="0.025" units="cm"/>
      <inkml:brushProperty name="color" value="#E71224"/>
    </inkml:brush>
  </inkml:definitions>
  <inkml:trace contextRef="#ctx0" brushRef="#br0">1 1 17681,'0'0'6726,"0"62"-5957,0-26-417,0 2-160,0 1-128,0 1-64,0-6 32,5-5-224,-1-7-769,1-8-800,0-5-65,-3-8 0,2-1-640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49.766"/>
    </inkml:context>
    <inkml:brush xml:id="br0">
      <inkml:brushProperty name="width" value="0.025" units="cm"/>
      <inkml:brushProperty name="height" value="0.025" units="cm"/>
      <inkml:brushProperty name="color" value="#E71224"/>
    </inkml:brush>
  </inkml:definitions>
  <inkml:trace contextRef="#ctx0" brushRef="#br0">1 157 11050,'0'0'3059,"0"-10"54,0 5-2824,0 0 0,0 0 0,1 0 0,0 0 0,0 0 0,0 0 1,0 0-1,1 1 0,0-1 0,0 0 0,0 1 0,1-1 0,-1 1 0,1 0 1,0 0-1,0 0 0,1 0 0,-1 0 0,1 1 0,0-1 0,0 1 0,0 0 1,0 1-1,5-3 0,0-1-174,1 0 1,0 2-1,0-1 1,0 1-1,1 1 1,0 0 0,-1 0-1,1 1 1,0 0-1,0 1 1,0 0-1,0 1 1,15 2-1,-25-2-89,1 1-1,0-1 0,-1 1 0,1 0 0,-1 0 0,1 0 1,-1 0-1,0 0 0,1 0 0,-1 0 0,0 1 0,0-1 1,1 0-1,-1 1 0,0-1 0,-1 1 0,1-1 1,0 1-1,0 0 0,-1-1 0,1 1 0,0 0 0,-1-1 1,0 1-1,1 0 0,-1-1 0,0 1 0,0 0 0,0 0 1,0-1-1,0 1 0,-1 0 0,1 0 0,0-1 1,-2 4-1,1 3 143,-1-1 0,0 0 1,0 0-1,-1 0 0,0 0 1,0-1-1,-6 10 0,-1-2-133,-1 0 0,0-1 0,-1 0 0,-23 18 0,-7-7-2815,40-23 186,9-10-8179,11-2-1511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0.109"/>
    </inkml:context>
    <inkml:brush xml:id="br0">
      <inkml:brushProperty name="width" value="0.025" units="cm"/>
      <inkml:brushProperty name="height" value="0.025" units="cm"/>
      <inkml:brushProperty name="color" value="#E71224"/>
    </inkml:brush>
  </inkml:definitions>
  <inkml:trace contextRef="#ctx0" brushRef="#br0">0 1 10762,'0'0'12716,"6"53"-11787,-3-23-352,1 6-289,1-1-192,1-1-64,-6-1-32,5-4-96,-5-3-801,0-7-833,0-3-832,0-4-929,-2-4-2115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1.363"/>
    </inkml:context>
    <inkml:brush xml:id="br0">
      <inkml:brushProperty name="width" value="0.025" units="cm"/>
      <inkml:brushProperty name="height" value="0.025" units="cm"/>
    </inkml:brush>
  </inkml:definitions>
  <inkml:trace contextRef="#ctx0" brushRef="#br0">197 0 8552,'0'0'7527,"-11"7"-5835,5-4-1747,-23 14 1308,-42 31 0,64-42-1091,0-1-1,0 1 0,1 0 1,-1 0-1,2 1 0,-1 0 1,1 0-1,0 0 0,0 1 1,1 0-1,-1 0 0,-4 15 1,9-23-144,0 1 0,0 0 0,-1 0 0,1-1 0,0 1 1,0 0-1,0 0 0,0 0 0,0 0 0,0-1 0,0 1 0,0 0 0,0 0 1,1 0-1,-1-1 0,0 1 0,0 0 0,1 0 0,-1-1 0,1 1 0,-1 0 1,1-1-1,-1 1 0,1 0 0,-1-1 0,1 1 0,-1 0 0,1-1 0,0 1 1,0 0-1,1-1 38,0 1 0,0 0 0,1-1 0,-1 1 1,0-1-1,0 1 0,0-1 0,1 0 0,-1 0 1,0 0-1,3-1 0,4 0 33,0-1 1,-1 0-1,1-1 0,0 1 1,8-5-1,-6 1-54,0-1 0,0 1 0,0-2 1,-1 0-1,16-14 0,-23 18-33,1 0 1,-1 0-1,1 0 1,-1-1-1,0 1 1,-1-1-1,1 0 1,-1 0-1,0 0 1,0 0-1,0 0 1,-1-1-1,0 1 1,0 0 0,0-11-1,-1 16-104,0-1 0,0 0 0,0 0 1,0 1-1,-1-1 0,1 0 0,0 0 0,0 1 0,-1-1 0,1 0 1,0 1-1,-1-1 0,1 0 0,-1 1 0,1-1 0,-1 1 0,1-1 1,-1 1-1,1-1 0,-1 1 0,0-1 0,1 1 0,-1 0 0,0-1 1,1 1-1,-1 0 0,0-1 0,0 1 0,1 0 0,-1 0 0,0 0 1,0 0-1,1-1 0,-1 1 0,0 0 0,0 0 0,0 1 0,-12-4-9672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0.472"/>
    </inkml:context>
    <inkml:brush xml:id="br0">
      <inkml:brushProperty name="width" value="0.025" units="cm"/>
      <inkml:brushProperty name="height" value="0.025" units="cm"/>
      <inkml:brushProperty name="color" value="#E71224"/>
    </inkml:brush>
  </inkml:definitions>
  <inkml:trace contextRef="#ctx0" brushRef="#br0">7 209 10025,'-2'-12'2958,"0"1"-2029,1 0 1,0-1-1,0 1 0,1-1 1,2-13-1,-1 20-628,0 0 0,0 1-1,0-1 1,1 1 0,0-1 0,-1 1-1,2 0 1,-1-1 0,0 1 0,1 1-1,0-1 1,0 0 0,0 1 0,0-1 0,1 1-1,-1 0 1,1 0 0,6-4 0,1 1-71,1 1 0,-1 0 0,1 1 1,0 0-1,0 1 0,0 0 1,0 1-1,0 0 0,1 1 0,-1 1 1,20 1-1,-23-1-215,0 1-1,0 0 1,-1 0-1,1 1 1,0 0-1,-1 1 1,1 0-1,-1 0 1,0 1 0,0 0-1,0 0 1,-1 1-1,1 0 1,-1 0-1,0 1 1,10 11-1,-14-14 30,-1 0-1,0 0 0,0 0 0,0 0 0,0 1 0,0-1 0,-1 0 0,1 1 0,-1 0 0,0-1 0,0 1 0,0 0 0,-1-1 0,1 1 0,-1 0 0,0-1 0,0 1 0,0 0 0,-1 0 0,1-1 0,-1 1 0,0 0 0,0-1 0,0 1 0,-1 0 0,1-1 0,-1 0 0,0 1 0,0-1 0,0 0 0,0 0 1,0 0-1,-1 0 0,-4 4 0,1-2-224,0 0 1,0 0-1,0-1 0,-1 0 1,1 0-1,-1 0 1,0-1-1,-1 0 1,1 0-1,0-1 1,-1 0-1,1 0 0,-1-1 1,0 0-1,-15 0 1,9-4-4683,4-9-3460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3.800"/>
    </inkml:context>
    <inkml:brush xml:id="br0">
      <inkml:brushProperty name="width" value="0.025" units="cm"/>
      <inkml:brushProperty name="height" value="0.025" units="cm"/>
      <inkml:brushProperty name="color" value="#E71224"/>
    </inkml:brush>
  </inkml:definitions>
  <inkml:trace contextRef="#ctx0" brushRef="#br0">0 1 8552,'0'0'15252,"4"8"-14601,5 13-492,-2 0-1,0 1 1,-2 0-1,0 0 1,-1 0-1,0 26 1,-1-8-139,-3 0-1,-7 75 1,-7-52-1665,13-59 771,-1 0 1,0-1 0,1 1-1,-1 0 1,0-1 0,-1 1-1,-3 4 1,-2-2-5325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4.148"/>
    </inkml:context>
    <inkml:brush xml:id="br0">
      <inkml:brushProperty name="width" value="0.025" units="cm"/>
      <inkml:brushProperty name="height" value="0.025" units="cm"/>
      <inkml:brushProperty name="color" value="#E71224"/>
    </inkml:brush>
  </inkml:definitions>
  <inkml:trace contextRef="#ctx0" brushRef="#br0">15 271 7623,'-3'-10'4308,"0"1"-3489,1 0-1,0 0 1,0 0 0,1 0-1,0 0 1,1-16-1,0 20-603,1 1-1,0-1 0,0 0 1,1 1-1,-1-1 0,1 1 1,0-1-1,0 1 0,0 0 0,1 0 1,-1 0-1,1 0 0,0 0 1,0 1-1,0-1 0,1 1 1,6-5-1,11-6-27,1 1 0,0 1 0,0 1-1,1 1 1,0 1 0,1 1 0,0 1 0,1 1 0,-1 2-1,1 0 1,0 1 0,0 2 0,41 2 0,-61-1-164,0 0 0,-1 0 1,1 1-1,0 0 0,0 0 0,-1 0 1,1 0-1,-1 1 0,1 0 1,-1 0-1,0 0 0,0 0 0,0 1 1,0-1-1,0 1 0,0 0 0,-1 0 1,1 1-1,-1-1 0,0 1 0,0-1 1,0 1-1,-1 0 0,1 0 1,-1 0-1,0 1 0,0-1 0,0 1 1,-1-1-1,0 1 0,1-1 0,-2 1 1,1 0-1,0-1 0,-1 1 0,0 0 1,0 0-1,-1-1 0,1 1 1,-1 0-1,0 0 0,0-1 0,0 1 1,-1-1-1,0 1 0,0-1 0,0 0 1,0 0-1,-1 0 0,1 0 0,-1 0 1,-5 5-1,-9 9 171,-1-1 0,-1 0 0,0-1 0,-1-1 0,-1-1 0,0-1 0,-1-1 0,-31 12 0,46-20-381,24-6-7344,1 1 3419,12-12-4478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4.523"/>
    </inkml:context>
    <inkml:brush xml:id="br0">
      <inkml:brushProperty name="width" value="0.025" units="cm"/>
      <inkml:brushProperty name="height" value="0.025" units="cm"/>
      <inkml:brushProperty name="color" value="#E71224"/>
    </inkml:brush>
  </inkml:definitions>
  <inkml:trace contextRef="#ctx0" brushRef="#br0">43 1 11819,'0'0'9999,"-2"13"-8873,-25 211 2316,26 17-4327,1-240 174,0 12 66,-2-8-8003,-9-5 1415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4.864"/>
    </inkml:context>
    <inkml:brush xml:id="br0">
      <inkml:brushProperty name="width" value="0.025" units="cm"/>
      <inkml:brushProperty name="height" value="0.025" units="cm"/>
      <inkml:brushProperty name="color" value="#E71224"/>
    </inkml:brush>
  </inkml:definitions>
  <inkml:trace contextRef="#ctx0" brushRef="#br0">0 102 14350,'1'-8'2989,"-1"4"-2780,0 1 0,1 0-1,-1 0 1,1-1 0,-1 1 0,1 0-1,0 0 1,0 0 0,1 0 0,-1 0-1,0 0 1,1 0 0,0 0 0,0 0-1,0 1 1,0-1 0,0 1 0,0-1-1,1 1 1,-1 0 0,1 0 0,0 0-1,-1 0 1,1 0 0,0 1 0,0 0-1,0-1 1,6-1 0,22-3 322,1 1 0,0 2 1,0 0-1,0 3 0,34 2 0,4 0-211,-39-2-216,54 7-1,-77-5-111,1-1 1,0 1-1,-1 0 0,1 1 1,-1 0-1,0 1 0,0-1 1,0 1-1,0 1 1,13 10-1,-18-12 39,-1 0 0,1 0 1,-1 0-1,0 0 0,1 0 0,-1 1 1,-1-1-1,1 1 0,0-1 0,-1 1 1,0 0-1,0 0 0,0-1 0,0 1 1,-1 0-1,0 0 0,1 0 0,-1 0 1,-1 0-1,1 0 0,0 0 0,-1 0 1,0-1-1,0 1 0,0 0 0,-1 0 1,1-1-1,-1 1 0,0-1 0,-2 5 1,-4 5 280,0-1 0,-1 1 1,0-2-1,-1 1 0,0-1 1,-17 14-1,-45 30 521,65-50-1168,0-1 0,0 0 0,0 0-1,-1-1 1,1 1 0,-1-2 0,0 1 0,-14 2-1,20-6-3443,2-3-1955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5.739"/>
    </inkml:context>
    <inkml:brush xml:id="br0">
      <inkml:brushProperty name="width" value="0.025" units="cm"/>
      <inkml:brushProperty name="height" value="0.025" units="cm"/>
      <inkml:brushProperty name="color" value="#E71224"/>
    </inkml:brush>
  </inkml:definitions>
  <inkml:trace contextRef="#ctx0" brushRef="#br0">1098 86 1954,'-14'-5'9187,"-23"-7"-7571,-1 2-1,-67-9 1,72 15-1748,0 2 1,0 1 0,0 1-1,0 2 1,0 2-1,1 1 1,-38 10 0,33-3 336,1 1 0,0 1 0,2 2 1,0 2-1,0 1 0,2 1 0,1 2 0,0 1 1,2 2-1,-49 51 0,57-52-27,1 2 0,1 0 0,1 1 1,1 1-1,2 1 0,1 0 0,1 1 0,2 0 0,0 1 0,3 0 1,0 1-1,2 0 0,-2 34 0,7-50-175,0 1-1,1-1 1,1 0 0,1 0 0,0 0 0,1 0-1,0 0 1,2-1 0,0 1 0,0-1-1,2 0 1,0 0 0,0-1 0,2 0-1,-1-1 1,2 1 0,0-2 0,0 1 0,1-1-1,1-1 1,0 0 0,0-1 0,1 0-1,1-1 1,-1-1 0,22 11 0,-2-6 19,0-1 1,0-1-1,1-2 0,0-1 1,1-2-1,-1-2 1,1 0-1,62-4 1,-33-4 16,0-2 0,0-4-1,116-32 1,-96 15 214,-2-3-1,130-67 0,-158 67-122,-2-2-1,-1-2 1,-1-3-1,72-69 0,-107 91-64,-1 0 1,-1-2-1,0 1 0,-2-2 0,1 0 0,-2 0 0,-1-1 0,0 0 0,-1 0 0,9-36 0,-14 44-15,-1-1-1,-1 0 1,1 1-1,-2-1 1,0 0 0,0 0-1,-1 0 1,0 1-1,-1-1 1,-1 1-1,0-1 1,0 1-1,-1 0 1,-1 0-1,1 0 1,-2 0 0,0 1-1,0 0 1,-1 0-1,-9-11 1,-4 1 11,-1 1 1,-1 1 0,0 0 0,-1 2 0,-1 1-1,0 1 1,-1 1 0,-1 1 0,-26-9-1,-25-5-850,-147-29 0,100 37-997,42 14-2797,37 4-2784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8.690"/>
    </inkml:context>
    <inkml:brush xml:id="br0">
      <inkml:brushProperty name="width" value="0.025" units="cm"/>
      <inkml:brushProperty name="height" value="0.025" units="cm"/>
      <inkml:brushProperty name="color" value="#E71224"/>
    </inkml:brush>
  </inkml:definitions>
  <inkml:trace contextRef="#ctx0" brushRef="#br0">1 18 5445,'0'0'17457,"46"8"-16240,-25-8-448,6 0-577,-4-4-128,2 2-32,2-1-256,-4-1-1474,-1-1-1793,-10-2-3332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9.570"/>
    </inkml:context>
    <inkml:brush xml:id="br0">
      <inkml:brushProperty name="width" value="0.025" units="cm"/>
      <inkml:brushProperty name="height" value="0.025" units="cm"/>
      <inkml:brushProperty name="color" value="#E71224"/>
    </inkml:brush>
  </inkml:definitions>
  <inkml:trace contextRef="#ctx0" brushRef="#br0">59 0 9897,'0'0'10912,"-8"2"-10698,5-1-211,1 0 0,-1-1 0,1 1 1,-1 0-1,1 0 0,0 0 1,-1 0-1,1 1 0,0-1 1,0 1-1,0-1 0,0 1 0,-4 4 1,4-3 8,0 1 0,1 0 0,-1-1 0,1 1 1,0 0-1,-1 0 0,2 0 0,-1 0 0,0 0 0,1 0 1,0 6-1,-1 30 620,2 1 0,1-1 0,3 0 0,15 66 0,18 88 954,-49-279-1779,-2-102 1,17 192-1475,1 13 1637,-4-3 89,2-12 15,8-23 48,5-9-175,-13 26 65,0 0-1,0 0 1,1 1-1,-1-1 0,1 1 1,-1 0-1,1 0 1,0 0-1,0 1 0,0-1 1,0 1-1,0 0 1,0 0-1,0 0 0,0 0 1,0 1-1,0 0 1,1 0-1,-1 0 0,5 1 1,18-2 373,-26 1-370,0 0 0,0 0-1,0 0 1,-1-1 0,1 1 0,0 0-1,0-1 1,-1 1 0,1 0 0,0-1 0,0 1-1,-1-1 1,1 1 0,-1-1 0,1 0 0,0 1-1,-1-1 1,1 0 0,-1 1 0,1-1-1,-1 0 1,0 1 0,1-1 0,-1 0 0,0 0-1,1-1 1,4-28 210,0 4-59,-4 32-134,0 0 0,0 0 1,1 0-1,0 0 0,0 0 0,4 7 0,0 2 63,-2 2 13,9 24 68,-13-40-169,1 1 1,-1-1 0,1 1 0,0-1 0,-1 1 0,1-1 0,0 0-1,0 1 1,0-1 0,0 0 0,0 0 0,0 0 0,1 1 0,-1-1-1,0 0 1,1-1 0,-1 1 0,3 1 0,-2-2-27,-1 0 1,0-1-1,1 1 0,-1-1 1,0 1-1,0-1 0,0 0 1,1 1-1,-1-1 1,0 0-1,0 0 0,0 0 1,0 0-1,0 0 0,-1 0 1,1 0-1,0 0 1,0 0-1,-1 0 0,1-1 1,0 1-1,-1 0 0,1 0 1,-1-1-1,1-1 1,11-36-3384,-7 10-928,-3-5-2524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7:59.915"/>
    </inkml:context>
    <inkml:brush xml:id="br0">
      <inkml:brushProperty name="width" value="0.025" units="cm"/>
      <inkml:brushProperty name="height" value="0.025" units="cm"/>
      <inkml:brushProperty name="color" value="#E71224"/>
    </inkml:brush>
  </inkml:definitions>
  <inkml:trace contextRef="#ctx0" brushRef="#br0">0 1 14990,'0'0'9801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0.247"/>
    </inkml:context>
    <inkml:brush xml:id="br0">
      <inkml:brushProperty name="width" value="0.025" units="cm"/>
      <inkml:brushProperty name="height" value="0.025" units="cm"/>
      <inkml:brushProperty name="color" value="#E71224"/>
    </inkml:brush>
  </inkml:definitions>
  <inkml:trace contextRef="#ctx0" brushRef="#br0">1 1 14798,'0'0'6945,"-1"8"-6379,1 28-74,2-1 0,1 1 0,9 39 0,6 57 578,-18-103-746,0-20-134,0-1 0,0 1 0,0-1 0,1 1 1,1-1-1,3 15 0,-5-23-178,0 0 0,1 0-1,-1 0 1,0 0 0,0 1 0,0-1 0,1 0 0,-1 0 0,0 0 0,0 0 0,0 0 0,1 0 0,-1 0 0,0 0 0,0 0 0,0 1 0,1-1 0,-1 0 0,0 0 0,0 0 0,1 0 0,-1 0 0,0 0 0,0 0 0,0-1 0,1 1 0,-1 0 0,0 0 0,0 0 0,0 0 0,1 0 0,-1 0 0,0 0 0,0 0 0,0-1 0,1 1 0,-1 0 0,0 0 0,0 0 0,0 0 0,0 0 0,0-1 0,1 1 0,-1 0 0,0 0 0,0 0 0,0-1 0,0 1 0,7-9 109,-1-1 0,-1 0 0,1 0 1,-2 0-1,6-15 0,8-18 22,2 5 95,1-2 156,-1-1 0,16-50 0,-32 63-1194,-3 9-6297,-1 17 5529,-8 6-10390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1.708"/>
    </inkml:context>
    <inkml:brush xml:id="br0">
      <inkml:brushProperty name="width" value="0.025" units="cm"/>
      <inkml:brushProperty name="height" value="0.025" units="cm"/>
    </inkml:brush>
  </inkml:definitions>
  <inkml:trace contextRef="#ctx0" brushRef="#br0">0 38 17969,'0'0'4933,"68"-3"-4869,-28 3-64,-3 0-1025,8-5-1249,-1 0-449,-1-7-1857,-9 0-2339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0.591"/>
    </inkml:context>
    <inkml:brush xml:id="br0">
      <inkml:brushProperty name="width" value="0.025" units="cm"/>
      <inkml:brushProperty name="height" value="0.025" units="cm"/>
      <inkml:brushProperty name="color" value="#E71224"/>
    </inkml:brush>
  </inkml:definitions>
  <inkml:trace contextRef="#ctx0" brushRef="#br0">0 1 10954,'0'0'3972,"0"51"-801,0-26-576,0-1-1090,4-1-800,6-4-193,1-5-416,2-7-96,1-7-993,-3 0-832,1-16-706,-5-8-1729,-1-8-2114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0.933"/>
    </inkml:context>
    <inkml:brush xml:id="br0">
      <inkml:brushProperty name="width" value="0.025" units="cm"/>
      <inkml:brushProperty name="height" value="0.025" units="cm"/>
      <inkml:brushProperty name="color" value="#E71224"/>
    </inkml:brush>
  </inkml:definitions>
  <inkml:trace contextRef="#ctx0" brushRef="#br0">1 0 12716,'0'0'4687,"0"10"-3576,7 204 4316,-4-176-4666,3-1 0,1 0 0,23 70 1,-44-181-2412,10 58 1121,3 7 338,-1 0 0,0 1 1,0-1-1,-1 1 0,0 0 0,-1 0 0,-6-12 1,5 73 339,5-48-83,0 0 1,1-1-1,0 1 0,-1 0 0,2 0 1,-1-1-1,0 1 0,1-1 0,0 1 1,3 6-1,-4-10-46,0 1 0,0-1-1,1 0 1,-1 1 0,0-1 0,0 0 0,1 0 0,-1 0 0,1 0-1,-1 0 1,1 0 0,-1 0 0,1 0 0,0-1 0,-1 1 0,1 0 0,0-1-1,-1 0 1,1 1 0,0-1 0,0 0 0,0 0 0,-1 0 0,1 0-1,0 0 1,0 0 0,-1-1 0,1 1 0,0-1 0,0 1 0,-1-1-1,1 1 1,2-2 0,0-1 7,0 1 0,0-1 0,0 0 0,0 0 1,0-1-1,0 1 0,-1-1 0,0 0 0,0 1 0,0-2 0,0 1 0,0 0 0,-1 0 0,3-7 0,-2 3-45,1 0 0,-2 0 0,1-1 0,-1 1 0,0-1 0,-1 0 0,1-12 0,-16 71-228,14-49 256,-3 13 209,1-1 0,1 1 0,0-1 0,1 1 0,1-1 0,3 24 0,-3-35-196,0 0 0,1 0-1,-1 0 1,1 0 0,-1 0 0,1-1-1,0 1 1,-1 0 0,1-1 0,0 0-1,0 1 1,0-1 0,0 0 0,0 0 0,1 0-1,-1 0 1,0-1 0,0 1 0,1-1-1,-1 1 1,0-1 0,1 0 0,-1 0 0,0 0-1,1 0 1,-1 0 0,3-1 0,12 0 14,0-1 0,25-6 0,-30 5-188,-3 2 248,20-9-3321,-28 10 2979,-1-1-1,1 1 1,-1-1-1,1 0 0,-1 1 1,1-1-1,-1 0 1,1 0-1,-1 1 0,0-1 1,0 0-1,1 0 0,-1 0 1,0 1-1,0-1 1,0 0-1,0 0 0,0 0 1,0 0-1,0 1 1,0-1-1,0 0 0,0 0 1,0 0-1,-1 1 0,1-1 1,0 0-1,-1 0 1,1 0-1,0 1 0,-1-1 1,1 0-1,-1 1 0,1-1 1,-2 0-1,-9-17-5551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1.261"/>
    </inkml:context>
    <inkml:brush xml:id="br0">
      <inkml:brushProperty name="width" value="0.025" units="cm"/>
      <inkml:brushProperty name="height" value="0.025" units="cm"/>
      <inkml:brushProperty name="color" value="#E71224"/>
    </inkml:brush>
  </inkml:definitions>
  <inkml:trace contextRef="#ctx0" brushRef="#br0">24 0 13453,'0'0'9000,"-23"50"-11786,24-43-1410,3 1-3331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1.634"/>
    </inkml:context>
    <inkml:brush xml:id="br0">
      <inkml:brushProperty name="width" value="0.025" units="cm"/>
      <inkml:brushProperty name="height" value="0.025" units="cm"/>
      <inkml:brushProperty name="color" value="#E71224"/>
    </inkml:brush>
  </inkml:definitions>
  <inkml:trace contextRef="#ctx0" brushRef="#br0">49 0 10954,'0'0'10981,"-6"10"-10335,-1 0-129,2 1-1,-1 1 0,1-1 0,1 1 0,0-1 1,1 1-1,0 1 0,0-1 0,0 14 1,3-26-510,0 0 0,0 0 0,0 1 0,0-1 0,0 0 0,0 0 0,0 0 0,0 0 0,0 0 0,0 0 0,0 1 0,0-1 0,0 0 0,0 0 0,0 0 0,1 0 0,-1 0 0,0 0 0,0 1 0,0-1 0,0 0 0,0 0 1,0 0-1,0 0 0,0 0 0,0 0 0,0 0 0,1 0 0,-1 0 0,0 0 0,0 0 0,0 1 0,0-1 0,0 0 0,0 0 0,0 0 0,1 0 0,-1 0 0,0 0 0,0 0 0,0 0 0,0 0 0,0 0 0,0 0 0,1 0 0,-1 0 0,0 0 1,0 0-1,0 0 0,0 0 0,0-1 0,0 1 0,1 0 0,-1 0 0,0 0 0,0 0 0,11-8 187,6-9-90,-13 12-89,1-2-32,0 1-1,1 0 1,0 0-1,10-8 1,-15 13 6,0 0 1,0 1-1,-1-1 1,1 0-1,0 1 1,0-1-1,0 1 1,0-1-1,0 1 1,0 0-1,0-1 1,0 1-1,1 0 1,-1 0-1,0 0 1,0 0-1,0 0 1,0 0-1,0 0 1,0 0-1,0 0 1,0 0-1,0 1 1,1-1-1,-1 0 1,0 1-1,0-1 1,0 1-1,0-1 1,-1 1-1,1-1 1,0 1-1,0 0 1,0-1-1,0 1 1,-1 0 0,1 0-1,0 0 1,0 0-1,-1-1 1,1 1-1,-1 0 1,1 2-1,13 35 12,-12-31 39,0-1 0,0 1 0,1-1 0,0 1-1,5 7 1,-6-16 9,0 0-1,1 0 0,-1-1 0,-1 1 0,1-1 1,0 1-1,-1-1 0,1 0 0,-1 0 0,2-4 1,2-2-201,-5 8 102,1 0 0,-1-1 0,1 1 1,0 0-1,-1 1 0,1-1 0,0 0 0,0 0 0,0 0 0,0 0 0,-1 1 0,1-1 0,0 0 0,0 1 0,1-1 0,-1 1 0,1-1 0,-2 1 44,1 0 0,-1 0 0,1 0 0,-1 0 0,1 1 0,-1-1 0,0 0 0,1 0 0,-1 1 0,1-1 0,-1 0-1,0 1 1,1-1 0,-1 0 0,0 1 0,0-1 0,1 1 0,-1-1 0,0 0 0,0 1 0,1-1 0,-1 1 0,0-1 0,0 1 0,0-1 0,0 0-1,0 2 1,4 40-1983,-4-40 1647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2.362"/>
    </inkml:context>
    <inkml:brush xml:id="br0">
      <inkml:brushProperty name="width" value="0.025" units="cm"/>
      <inkml:brushProperty name="height" value="0.025" units="cm"/>
      <inkml:brushProperty name="color" value="#E71224"/>
    </inkml:brush>
  </inkml:definitions>
  <inkml:trace contextRef="#ctx0" brushRef="#br0">7 298 8456,'0'0'13196,"8"0"-12544,-6 0-618,1 0 0,-1-1 1,1 1-1,-1 0 0,1-1 1,-1 1-1,0-1 0,1 0 1,-1 0-1,0 0 0,1 0 1,-1 0-1,0-1 1,0 1-1,0-1 0,0 1 1,0-1-1,-1 0 0,1 0 1,0 0-1,-1 1 0,1-2 1,-1 1-1,0 0 0,1 0 1,-1 0-1,0-1 0,-1 1 1,1 0-1,0-1 0,-1 1 1,1-1-1,-1 1 0,0-1 1,1 1-1,-2-5 0,1 6-33,0 1 0,0 0 0,0-1 0,0 1-1,0-1 1,0 1 0,0 0 0,-1-1 0,1 1 0,0-1-1,0 1 1,0 0 0,-1-1 0,1 1 0,0 0-1,-1-1 1,1 1 0,0 0 0,-1-1 0,1 1 0,0 0-1,-1 0 1,1-1 0,0 1 0,-1 0 0,1 0-1,-1 0 1,1 0 0,0 0 0,-1-1 0,1 1 0,-1 0-1,1 0 1,-1 0 0,1 0 0,0 0 0,-1 0-1,1 0 1,-1 1 0,1-1 0,-1 0 0,1 0 0,0 0-1,-1 0 1,1 0 0,-1 1 0,1-1 0,0 0 0,-1 1-1,-20 11-3,17-7 68,0 1 0,0 0 0,0 0 1,1 0-1,0 0 0,0 1 0,1-1 1,0 1-1,0 0 0,0 0 0,1-1 1,0 1-1,1 0 0,-1 0 0,1 0 1,0 0-1,3 13 0,-3-19-36,0 0-1,1 0 0,-1 0 1,1 0-1,-1 0 1,1-1-1,0 1 0,-1 0 1,1 0-1,0 0 0,-1-1 1,1 1-1,0 0 1,0-1-1,0 1 0,-1-1 1,1 1-1,0-1 1,0 1-1,0-1 0,0 0 1,0 1-1,0-1 1,0 0-1,0 0 0,0 0 1,0 1-1,0-1 1,0 0-1,0-1 0,0 1 1,0 0-1,0 0 1,0 0-1,0-1 0,0 1 1,0 0-1,0-1 1,2 0-1,2-1-36,-1 0 0,1 0-1,-1 0 1,1-1 0,-1 1 0,7-6-1,-1-2-411,-1 0-1,0 0 1,0 0-1,-1-1 0,-1-1 1,0 1-1,0-1 0,9-24 1,-10 19 653,-1-1-1,-1 0 1,-1 1 0,0-1-1,-1 0 1,-1-22 0,-1 39-227,0 1 1,0 0-1,0-1 1,0 1-1,0 0 1,0-1-1,0 1 1,0 0-1,0-1 1,0 1-1,0 0 1,0-1-1,0 1 1,0-1-1,-1 1 1,1 0-1,0 0 1,0-1-1,0 1 1,-1 0-1,1-1 1,0 1-1,0 0 1,-1 0-1,1-1 1,0 1-1,-1 0 1,1 0-1,0 0 1,-1 0-1,1-1 1,0 1-1,-1 0 1,1 0-1,0 0 1,-1 0-1,1 0 1,0 0-1,-1 0 1,1 0-1,-1 0 1,1 0-1,0 0 1,-1 0-1,1 0 1,0 0-1,-1 0 1,1 0-1,0 1 1,-1-1-1,1 0 1,0 0-1,-1 0 1,1 0-1,0 1 1,-1-1-1,1 1 1,-19 14 32,13-4 34,0 0 1,1 0-1,0 1 0,1-1 0,0 1 1,1 0-1,-3 23 0,3-5 452,1-1 1,3 34-1,-1-62-511,-1 0-1,1 0 0,0 0 1,0 1-1,0-1 0,0 0 1,0 0-1,1 0 0,-1 0 0,0 0 1,0 0-1,1 0 0,-1 0 1,0 0-1,1 0 0,-1 0 1,1 0-1,0 0 0,-1-1 1,1 1-1,0 0 0,-1 0 1,1 0-1,0-1 0,0 1 1,-1 0-1,1-1 0,0 1 1,0-1-1,0 1 0,0-1 1,0 1-1,0-1 0,0 0 1,0 0-1,0 1 0,0-1 1,0 0-1,0 0 0,0 0 1,1 0-1,-1 0 0,0 0 1,0 0-1,0-1 0,0 1 1,0 0-1,0 0 0,1-1 1,3-1 24,-1 0 1,1 0-1,-1 0 1,0-1-1,0 0 1,0 1-1,0-1 1,0-1-1,4-4 1,8-16-57,-1 1 0,-1-2 0,-1 0 1,-1-1-1,-2 0 0,-1 0 0,0-1 1,5-34-1,-14 60 26,2-5 24,-1 1-1,1-1 1,-1 0 0,0 1 0,-1-1-1,0 0 1,0 0 0,0 1 0,0-1 0,-2-6-1,2 12-34,-1-1-1,1 1 1,0 0-1,0 0 1,-1 0-1,1-1 1,-1 1-1,1 0 1,0 0-1,-1 0 0,1 0 1,0 0-1,-1 0 1,1-1-1,0 1 1,-1 0-1,1 0 1,-1 0-1,1 0 1,0 0-1,-1 1 1,1-1-1,-1 0 0,1 0 1,0 0-1,-1 0 1,1 0-1,0 0 1,-1 1-1,1-1 1,0 0-1,-1 0 1,1 0-1,0 1 1,-1-1-1,1 0 0,0 1 1,0-1-1,-1 0 1,1 1-1,0-1 1,0 1-1,-12 13-196,5 0 198,0 0 0,1 1 0,1 0 0,0 0 0,1 0 0,-4 32 0,5-11 796,2 71 1,1-105-780,0 0 1,1 1-1,-1-1 1,1 0-1,0 0 0,0 1 1,0-1-1,0 0 1,0 0-1,0 0 0,1 0 1,-1 0-1,1 0 1,-1 0-1,1-1 1,0 1-1,-1 0 0,1-1 1,0 0-1,0 1 1,0-1-1,0 0 1,1 0-1,-1 0 0,4 1 1,28 3-3042,-1-13-7225,-19-3-2940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3.036"/>
    </inkml:context>
    <inkml:brush xml:id="br0">
      <inkml:brushProperty name="width" value="0.025" units="cm"/>
      <inkml:brushProperty name="height" value="0.025" units="cm"/>
      <inkml:brushProperty name="color" value="#E71224"/>
    </inkml:brush>
  </inkml:definitions>
  <inkml:trace contextRef="#ctx0" brushRef="#br0">13 1 19987,'-2'1'2370,"-3"2"-1409,0-1 256,5 0-1025,0 0-192,0 3-64,7-4-1025,2-1-2306,-4 0-4516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03.378"/>
    </inkml:context>
    <inkml:brush xml:id="br0">
      <inkml:brushProperty name="width" value="0.025" units="cm"/>
      <inkml:brushProperty name="height" value="0.025" units="cm"/>
      <inkml:brushProperty name="color" value="#E71224"/>
    </inkml:brush>
  </inkml:definitions>
  <inkml:trace contextRef="#ctx0" brushRef="#br0">6 2 11531,'0'0'15214,"-5"20"-17232,5-28-1889,0-5-2916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3.994"/>
    </inkml:context>
    <inkml:brush xml:id="br0">
      <inkml:brushProperty name="width" value="0.025" units="cm"/>
      <inkml:brushProperty name="height" value="0.025" units="cm"/>
      <inkml:brushProperty name="color" value="#E71224"/>
    </inkml:brush>
  </inkml:definitions>
  <inkml:trace contextRef="#ctx0" brushRef="#br0">0 1 5637,'2'13'13178,"0"7"-9262,4 23-6329,-5-26 3753,2 26-1009,-1-22-2374,-2 0-5710,0-16 2639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4.402"/>
    </inkml:context>
    <inkml:brush xml:id="br0">
      <inkml:brushProperty name="width" value="0.025" units="cm"/>
      <inkml:brushProperty name="height" value="0.025" units="cm"/>
      <inkml:brushProperty name="color" value="#E71224"/>
    </inkml:brush>
  </inkml:definitions>
  <inkml:trace contextRef="#ctx0" brushRef="#br0">1 114 11339,'0'0'5493,"0"-8"-3619,0 3-1776,1 0 0,-1 0 1,1 1-1,0-1 1,1 1-1,-1-1 0,1 1 1,0-1-1,0 1 0,0 0 1,0 0-1,1 0 1,0 0-1,0 1 0,0-1 1,0 1-1,0-1 1,1 1-1,0 0 0,-1 0 1,1 1-1,0-1 0,1 1 1,-1 0-1,0 0 1,1 0-1,6-2 0,-6 3-74,0 0-1,0 0 0,0 1 1,0-1-1,0 1 0,0 0 1,0 1-1,0-1 0,0 1 1,0 0-1,0 0 0,0 0 0,0 1 1,-1-1-1,1 1 0,-1 1 1,1-1-1,-1 1 0,0-1 1,0 1-1,0 0 0,0 1 1,0-1-1,-1 1 0,1-1 1,4 8-1,-2-2 203,-1 0 1,0 0-1,0 0 0,-1 1 0,-1-1 1,1 1-1,-1 0 0,-1 0 1,0 0-1,0 1 0,-1-1 0,0 11 1,-2-15-91,1 1-1,-1-1 1,0 0 0,0 0 0,0 0 0,-1-1 0,0 1 0,0 0 0,-1-1 0,0 1 0,0-1 0,0 0-1,0 0 1,-1 0 0,0 0 0,0 0 0,0-1 0,0 0 0,-1 0 0,0 0 0,0 0 0,0-1 0,-11 5-1,10-5-179,0 0 0,0-1 0,-1 0 0,1 0 0,0-1 0,-1 0 0,0 0-1,1-1 1,-1 1 0,0-1 0,1-1 0,-1 1 0,1-1 0,-10-3-1,4-3-1832,17 0-2242,21-3-3828,-6 5 2619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4.920"/>
    </inkml:context>
    <inkml:brush xml:id="br0">
      <inkml:brushProperty name="width" value="0.025" units="cm"/>
      <inkml:brushProperty name="height" value="0.025" units="cm"/>
      <inkml:brushProperty name="color" value="#E71224"/>
    </inkml:brush>
  </inkml:definitions>
  <inkml:trace contextRef="#ctx0" brushRef="#br0">0 12 10122,'0'0'12497,"0"9"-12044,1 2-204,-1 0 0,2 0-1,-1 0 1,5 15-1,-5-24-206,-1 0 0,1 0 0,0 0 0,0-1 0,-1 1 0,1 0 0,0 0 0,1-1 0,-1 1 0,0-1 0,0 1 0,1-1 0,-1 0 0,0 1 0,1-1 0,2 2 0,-2-3-24,-1 0 0,1 1 0,0-1 0,-1 0 0,1 0 0,0 0 0,-1 0 0,1-1 0,0 1 0,-1 0 0,1-1 0,-1 1 0,1-1 0,-1 0 0,1 1 1,-1-1-1,1 0 0,-1 0 0,1 0 0,-1 0 0,0 0 0,0 0 0,1 0 0,0-2 0,21-26 218,-21 25-227,0 0-1,1 1 0,-1-1 0,1 0 1,0 1-1,0-1 0,0 1 1,0 0-1,1 0 0,0 1 1,-1-1-1,1 1 0,7-4 0,-9 6 0,0 1-1,-1-1 0,1 1 0,-1 0 0,1 0 0,-1 0 0,1 0 0,-1 0 0,1 0 0,-1 0 1,0 0-1,0 0 0,0 1 0,1-1 0,-1 0 0,0 1 0,-1-1 0,1 1 0,0-1 1,0 1-1,-1 0 0,2 2 0,15 41 384,-16-43-369,-1-1 11,0 0-1,0 1 1,0-1 0,1 1 0,-1-1-1,1 0 1,-1 1 0,1-1 0,0 0-1,-1 0 1,1 1 0,0-1 0,0 0-1,0 0 1,0 0 0,0 0 0,0 0-1,0 0 1,0 0 0,0 0 0,0 0-1,0-1 1,1 1 0,-1 0 0,0-1-1,1 1 1,-1-1 0,0 0 0,1 1-1,-1-1 1,1 0 0,1 0 0,-1 0 22,0-1 1,-1 0 0,1 0-1,0-1 1,0 1 0,-1 0 0,1 0-1,0-1 1,-1 1 0,1-1-1,-1 1 1,0-1 0,0 0 0,1 0-1,-1 1 1,0-1 0,-1 0-1,1 0 1,0 0 0,0 0-1,0-3 1,1-1-21,1-1 0,-1 0 1,-1 1-1,1-1 0,-1 0 0,0 0 0,-1 0 0,1 0 0,-1 0 1,-1 0-1,-1-10 0,2 17-41,0-1-1,0 1 1,0 0-1,-1-1 1,1 1 0,0 0-1,0-1 1,0 1 0,-1 0-1,1 0 1,0-1-1,0 1 1,0 0 0,-1 0-1,1-1 1,0 1 0,0 0-1,-1 0 1,1 0 0,0 0-1,-1-1 1,1 1-1,0 0 1,-1 0 0,1 0-1,0 0 1,-1 0 0,1 0-1,0 0 1,-1 0 0,1 0-1,0 0 1,-1 0-1,1 0 1,0 0 0,-1 0-1,1 0 1,0 0 0,-1 0-1,1 1 1,0-1-1,0 0 1,-1 0 0,1 0-1,0 0 1,-1 1 0,1-1-1,0 0 1,0 0 0,0 1-1,-1-1 1,1 0-1,0 0 1,0 1 0,0-1-1,-1 0 1,1 1 0,0-1-1,0 0 1,0 1 0,0-1-1,0 0 1,0 1-1,0-1 1,0 0 0,0 1-1,-7 23-874,6-23 719,1 0 0,0-1 0,0 1 1,0 0-1,-1 0 0,1 0 0,0 0 0,0-1 0,0 1 0,1 0 1,-1 0-1,0 0 0,0-1 0,0 1 0,0 0 0,1 0 0,-1-1 1,0 1-1,1 0 0,-1 0 0,1-1 0,-1 1 0,1 0 0,-1-1 1,1 1-1,-1-1 0,1 1 0,0-1 0,-1 1 0,1-1 0,0 1 1,-1-1-1,1 0 0,0 1 0,-1-1 0,1 0 0,0 1 0,0-1 1,0 0-1,-1 0 0,1 0 0,0 0 0,0 0 0,0 0 0,-1 0 1,1 0-1,0 0 0,1 0 0,3-2-1041,0 0 0,0 0 0,0-1 0,0 0 0,-1 1 0,8-7 1,9-6-3261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2.070"/>
    </inkml:context>
    <inkml:brush xml:id="br0">
      <inkml:brushProperty name="width" value="0.025" units="cm"/>
      <inkml:brushProperty name="height" value="0.025" units="cm"/>
    </inkml:brush>
  </inkml:definitions>
  <inkml:trace contextRef="#ctx0" brushRef="#br0">95 0 12812,'0'0'8531,"-3"10"-7063,-7 19-452,-21 41 1,-15 37 431,45-104-1438,0-1 0,0 1 1,1 0-1,-1 0 1,1 0-1,-1 0 1,1 0-1,0 0 1,0 0-1,0 0 0,1 0 1,0 3-1,-1-5 8,1 0 0,0 1 0,-1-1 0,1 0 0,0 0 0,-1 1 0,1-1 0,0 0 0,0 0 0,0 0 0,0 0 0,0 0 0,1 0 0,-1 0 0,0 0 0,0-1 0,3 2 0,4 0-77,-1 0 0,1 0-1,0-1 1,0 0-1,0-1 1,-1 1-1,11-2 1,-13 1-80,-1 0-466,0 0 1,0-1-1,0 1 1,0-1-1,0 0 1,0 0-1,0 0 1,0-1 0,0 1-1,0-1 1,0 0-1,5-3 1,16-15-8418</inkml:trace>
  <inkml:trace contextRef="#ctx0" brushRef="#br0" timeOffset="1">320 103 8808,'0'0'13597,"-9"10"-12257,-13 20-610,1 1 1,2 1-1,1 0 0,-21 54 1,32-68-886,-13 40 646,19-55-699,0 1 1,0 0 0,0 0-1,1 0 1,-1 0 0,1 0 0,0 0-1,0 0 1,1 0 0,-1 0 0,2 6-1,-2-10-22,1 1-1,-1-1 1,1 0 0,-1 0-1,0 0 1,1 1 0,-1-1-1,1 0 1,-1 0-1,1 0 1,-1 0 0,1 0-1,-1 0 1,1 0 0,-1 0-1,0 0 1,1 0 0,-1 0-1,1 0 1,-1 0-1,1 0 1,-1 0 0,1 0-1,-1-1 1,1 1 0,10-7-5830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5.357"/>
    </inkml:context>
    <inkml:brush xml:id="br0">
      <inkml:brushProperty name="width" value="0.025" units="cm"/>
      <inkml:brushProperty name="height" value="0.025" units="cm"/>
      <inkml:brushProperty name="color" value="#E71224"/>
    </inkml:brush>
  </inkml:definitions>
  <inkml:trace contextRef="#ctx0" brushRef="#br0">35 184 9577,'0'0'13907,"-5"9"-13779,0 0-53,0 1 0,1-1 0,0 1 0,1 0 0,-4 17 0,7-25-62,-1 0 0,1-1-1,0 1 1,0 0 0,0 0 0,0 0-1,0 0 1,0 0 0,1 0-1,-1 0 1,0-1 0,1 1-1,0 0 1,-1 0 0,1 0 0,0-1-1,0 1 1,2 2 0,-2-3-4,1 0 0,0 0 0,0 0 0,0 0 0,-1 0 1,1-1-1,0 1 0,0 0 0,1-1 0,-1 0 0,0 1 0,0-1 0,0 0 1,0 0-1,0 0 0,0 0 0,0-1 0,0 1 0,0-1 0,0 1 1,0-1-1,2 0 0,2-2 37,0 1 0,0-1 1,-1 0-1,1 0 0,-1-1 0,0 1 1,0-1-1,0-1 0,0 1 0,-1 0 0,0-1 1,0 0-1,0 0 0,5-9 0,0-2 69,0-1 0,-1 0 0,10-29 0,-14 36 14,-1 0 0,0-1 0,-1 0 0,0 1 0,0-1 1,-2 0-1,1 0 0,-1 0 0,-1 0 0,-2-15 0,3 25-131,0 0 1,-1 1-1,1-1 0,0 0 0,0 1 1,0-1-1,-1 1 0,1-1 1,0 0-1,-1 1 0,1-1 0,-1 1 1,1-1-1,-1 1 0,1-1 1,-1 1-1,1-1 0,-1 1 0,1 0 1,-1-1-1,0 1 0,1 0 1,-1-1-1,1 1 0,-1 0 0,0 0 1,1 0-1,-1-1 0,0 1 1,0 0-1,-19 11-125,-7 27 61,24-32 62,1-1-1,0 1 0,0 0 1,0-1-1,1 1 0,-1 0 1,1 6-1,52-9-518,-47-3 481,0 1 0,0-1 1,-1 1-1,1 0 0,0 1 0,0-1 1,-1 0-1,1 1 0,0 0 0,-1 0 1,0 0-1,1 1 0,-1-1 0,0 1 0,0-1 1,-1 1-1,1 0 0,0 0 0,-1 0 1,0 1-1,0-1 0,3 6 0,-1 0-172,-1 1 0,0-1 0,0 0 0,-1 1 0,0-1-1,-1 1 1,0 0 0,-1 12 0,1-17-4505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6.705"/>
    </inkml:context>
    <inkml:brush xml:id="br0">
      <inkml:brushProperty name="width" value="0.025" units="cm"/>
      <inkml:brushProperty name="height" value="0.025" units="cm"/>
      <inkml:brushProperty name="color" value="#E71224"/>
    </inkml:brush>
  </inkml:definitions>
  <inkml:trace contextRef="#ctx0" brushRef="#br0">1 94 11403,'2'-48'9721,"14"99"-6849,-13-24-2458,1 47 0,-4-51-82,1-1 0,1 1 0,6 29 1,-8-52-311,0 0 0,0 1 0,0-1 0,0 1 0,0-1-1,0 0 1,1 1 0,-1-1 0,0 1 0,0-1 0,0 0 0,0 1 0,0-1 0,1 0 0,-1 1 0,0-1 0,0 0 0,1 1 0,-1-1 0,0 0 0,0 0 0,1 1 0,-1-1 0,0 0 0,1 0 0,-1 0-1,0 1 1,1-1 0,-1 0 0,1 0 0,-1 0 0,0 0 0,1 0 0,-1 0 0,0 0 0,1 0 0,-1 0 0,1 0 0,-1 0 0,1 0 0,15-13 582,10-28 168,-25 39-705,32-59 586,-3-2 0,25-75 0,-48 130-3458,-3 19-525,-2 20-4521,-2-14 350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8.684"/>
    </inkml:context>
    <inkml:brush xml:id="br0">
      <inkml:brushProperty name="width" value="0.025" units="cm"/>
      <inkml:brushProperty name="height" value="0.025" units="cm"/>
      <inkml:brushProperty name="color" value="#E71224"/>
    </inkml:brush>
  </inkml:definitions>
  <inkml:trace contextRef="#ctx0" brushRef="#br0">6 105 13773,'0'0'10116,"11"-2"-8776,-27-3-623,19 6-768,0-1 30,1 1 0,0-1 1,-1 0-1,1 0 1,-1 0-1,1 0 1,0-1-1,5 0 1,21-7-62,-14 2 425,-44 5 421,28 1-755,-1 0-10,1 0 0,-1 0 0,1 0-1,-1 0 1,0 0 0,1 1 0,-1-2 0,1 1 0,-1 0 0,1 0 0,-1 0 0,1 0 0,-1 0-1,1 0 1,-1 0 0,1-1 0,-1 1 0,1 0 0,-1 0 0,1-1 0,-1 1 0,1 0-1,-1-1 1,1 1 0,0-1 0,-1 1 0,1 0 0,0-1 0,-1 1 0,1-1 0,0 1 0,-1-1-1,1 1 1,0-1 0,0 1 0,0-1 0,0 1 0,-1-1 0,1 1 0,0-1 0,0 0-1,0 1 1,0-1 0,0 1 0,0-1 0,1 0 0,-1 1 76,34 4 21,-32-4-77,1 0 1,-1 0 0,0-1-1,1 1 1,-1-1 0,0 0-1,1 0 1,-1 0 0,0 0-1,0 0 1,0 0 0,0 0-1,0-1 1,0 1 0,0-1-1,0 1 1,-1-1 0,1 0-1,0 0 1,-1 0 0,1 0-1,-1 0 1,0 0 0,0 0-1,0 0 1,0 0 0,0 0-1,0-1 1,-1 1 0,1 0-1,-1-1 1,0 1 0,1-1-1,-1 1 1,0-1 0,0 1-1,-1-3 1,1 5-17,0-1-1,-1 1 0,1 0 1,0 0-1,0-1 1,0 1-1,-1 0 0,1 0 1,0-1-1,-1 1 1,1 0-1,0 0 0,0 0 1,-1-1-1,1 1 1,0 0-1,-1 0 0,1 0 1,0 0-1,-1 0 1,1 0-1,0 0 0,-1 0 1,1 0-1,-1 0 1,1 0-1,0 0 0,-1 0 1,1 0-1,0 0 1,-1 0-1,1 0 0,0 0 1,-1 0-1,1 0 1,0 1-1,-1-1 0,1 0 1,0 0-1,-1 0 1,1 1-1,0-1 0,0 0 1,-1 0-1,1 1 1,0-1-1,0 0 0,0 1 1,-1-1-1,1 1 1,-17 13-30,9-4 46,1 2 0,0-1 0,1 1 0,0 0 0,1 0 0,0 0 0,1 1 0,1-1 0,0 1-1,-2 17 1,5-29-18,0-1 1,0 1-1,1-1 0,-1 0 0,0 1 0,0-1 0,1 1 0,-1-1 0,0 0 0,0 1 0,1-1 0,-1 0 0,0 0 0,1 1 0,-1-1 0,1 0 0,-1 0 0,0 0 0,1 1 0,-1-1 1,1 0-1,-1 0 0,0 0 0,1 0 0,-1 0 0,1 0 0,-1 0 0,1 0 0,-1 0 0,0 0 0,1 0 0,-1 0 0,1 0 0,-1 0 0,1 0 0,-1 0 0,0 0 0,1-1 0,-1 1 1,1 0-1,-1 0 0,0 0 0,1-1 0,-1 1 0,1-1 0,20-10 116,8-11-41,32-22-24,-56 41-57,0 0 0,0 0 0,0 1 0,1-1 1,-1 1-1,1 1 0,-1-1 0,1 1 0,0 0 0,6 0 1,-11 1 3,0 0 1,0 0 0,0 1 0,0-1-1,1 1 1,-1-1 0,0 1 0,0-1-1,0 1 1,0 0 0,0 0-1,0-1 1,-1 1 0,1 0 0,0 0-1,0 0 1,0 0 0,-1 0 0,1 0-1,-1 0 1,1 0 0,0 0 0,-1 0-1,0 0 1,1 2 0,10 39 97,-4-14 346,0-7-330,-6-17 496,0-18-156,-3-9-344,0-26-105,2 47-9,0 0 0,0 1-1,0-1 1,1 0 0,-1 0 0,0 1 0,1-1 0,-1 0 0,1 1-1,0-1 1,0 0 0,0 1 0,0-1 0,0 1 0,0-1 0,0 1 0,0 0-1,0-1 1,1 1 0,-1 0 0,3-2 0,-3 2 2,1 0 1,-1 0-1,1 0 0,0 0 0,0 1 1,-1-1-1,1 0 0,0 1 1,0-1-1,0 1 0,0 0 0,-1-1 1,1 1-1,0 0 0,0 0 1,0 0-1,0 0 0,0 1 1,0-1-1,0 1 0,-1-1 0,1 1 1,0-1-1,0 1 0,-1 0 1,1 0-1,0 0 0,-1 0 0,1 0 1,-1 0-1,1 0 0,-1 1 1,1-1-1,-1 1 0,0-1 1,0 1-1,0-1 0,0 1 0,0-1 1,1 5-1,2 2 12,-2 1 0,1 0 1,-1-1-1,-1 1 0,0 0 0,0 0 0,-1 12 1,0-21 54,0-41 187,0-78-230,0 119-53,0 3 11,1-1 1,-1 1-1,0 0 1,1-1-1,0 1 1,-1-1-1,1 1 1,0-1-1,0 1 1,1-1-1,-1 0 0,3 4 1,-3-4 17,0 0 1,1 0-1,-1 0 0,1-1 1,-1 1-1,1 0 0,0-1 1,-1 1-1,1-1 0,0 0 1,0 1-1,0-1 0,0 0 1,1 0-1,-1 0 0,0-1 1,0 1-1,1 0 0,-1-1 1,0 0-1,1 1 0,-1-1 1,0 0-1,1 0 1,-1 0-1,0-1 0,1 1 1,-1 0-1,0-1 0,0 0 1,1 1-1,1-2 0,0 0 5,-1 0 0,1 0 1,-1 0-1,0 0 0,0 0 0,0-1 0,0 1 0,0-1 0,0 0 0,-1 0 0,1 0 0,-1 0 0,0-1 0,0 1 1,0 0-1,-1-1 0,1 0 0,1-4 0,-1-4-185,-4 17 32,-4 23 68,5-7 32,1-15 56,0 0 0,-1 0 0,2 0 0,-1 0 1,1 0-1,0 0 0,2 7 0,-2-12 0,-1 0 0,1 1 0,0-1 0,0 1 0,0-1 0,0 0 0,1 0 0,-1 0 0,0 0 0,0 0 0,1 0 0,-1 0 0,0 0 0,1 0 0,-1 0 0,1-1 0,-1 1 0,1-1 0,0 1 0,-1-1 0,1 0 0,-1 1 0,1-1 0,0 0 0,-1 0 0,1 0 0,0 0 0,-1 0 0,1-1 0,2 0 0,2 0 2,0-1 1,0 0 0,-1 0 0,1 0 0,-1-1-1,0 0 1,0 0 0,0 0 0,0-1 0,0 0-1,-1 0 1,5-5 0,-4 4-32,0 1 1,0-1-1,1 1 0,-1 0 0,1 0 1,0 1-1,0 0 0,9-4 1,-14 7 20,0 0 0,-1 0 1,1 0-1,0-1 0,0 1 1,-1 0-1,1 0 1,0 0-1,0 0 0,0 1 1,-1-1-1,1 0 1,0 0-1,0 0 0,0 1 1,-1-1-1,1 0 0,0 1 1,-1-1-1,1 0 1,0 1-1,-1-1 0,1 1 1,0-1-1,-1 1 1,1 0-1,-1-1 0,2 2 1,9 25-34,-11-25 53,1 0-1,-1 0 1,1 0 0,-1 0-1,1 0 1,0 0 0,0 0-1,-1 0 1,1 0 0,1 0-1,-1-1 1,0 1 0,0 0-1,1-1 1,-1 1 0,1-1-1,-1 1 1,1-1 0,-1 0-1,1 0 1,0 0-1,0 0 1,2 1 0,-1-2 73,1 0 1,0 0 0,0 0 0,-1-1-1,1 1 1,0-1 0,-1 0-1,1 0 1,-1-1 0,1 1-1,-1-1 1,0 1 0,1-1-1,-1 0 1,0 0 0,3-3 0,19-11-2370,5 9-9417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9.016"/>
    </inkml:context>
    <inkml:brush xml:id="br0">
      <inkml:brushProperty name="width" value="0.025" units="cm"/>
      <inkml:brushProperty name="height" value="0.025" units="cm"/>
      <inkml:brushProperty name="color" value="#E71224"/>
    </inkml:brush>
  </inkml:definitions>
  <inkml:trace contextRef="#ctx0" brushRef="#br0">4 8 12780,'-3'-8'9865,"13"8"-9801,3 0-160,3 5-1793,0 1-2884,5 0-3939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49.833"/>
    </inkml:context>
    <inkml:brush xml:id="br0">
      <inkml:brushProperty name="width" value="0.025" units="cm"/>
      <inkml:brushProperty name="height" value="0.025" units="cm"/>
      <inkml:brushProperty name="color" value="#E71224"/>
    </inkml:brush>
  </inkml:definitions>
  <inkml:trace contextRef="#ctx0" brushRef="#br0">6 35 14414,'0'0'10927,"-1"10"-10265,0-2-644,-1 1-1,1 0 0,1-1 0,0 1 1,0 0-1,1-1 0,0 1 0,0 0 1,1-1-1,0 0 0,1 1 1,-1-1-1,2 0 0,-1 0 0,1 0 1,5 7-1,29 29-10,-27-32 2,-1 0 0,1 0 1,-2 1-1,14 24 0,-21-32-4,0-1-1,0 0 0,-1 1 1,0-1-1,0 1 0,0 0 1,0-1-1,-1 1 0,1 0 0,-1 0 1,-1-1-1,1 1 0,0 0 1,-1 0-1,0-1 0,0 1 1,-1-1-1,1 1 0,-1-1 1,-4 8-1,3-8 178,0 1 0,0 0 0,0-1 0,-1 1 0,0-1 0,0 0 0,0 0 0,0 0 0,-1-1 0,-9 6 0,13-8-128,0-1-1,0 1 1,0-1 0,0 1-1,0-1 1,0 0-1,0 0 1,-1 1 0,1-1-1,0 0 1,0 0-1,0 0 1,-1 0 0,1 0-1,0 0 1,0-1-1,0 1 1,0 0 0,0-1-1,-1 1 1,0-1-1,0-1-49,1 1-1,-1 0 0,1-1 1,0 0-1,0 1 0,0-1 0,0 0 1,0 1-1,0-1 0,0 0 0,1 0 1,-1 0-1,1 0 0,-1 1 1,1-1-1,0 0 0,-1-4 0,1-4-1,-1 0 0,2 0 0,-1 0-1,1 0 1,1 0 0,0 0 0,0 0 0,1 0-1,0 0 1,7-12 0,5-9-155,36-49 0,1-6-1103,-48 79 1126,2-3-6,-1 0-1,1-1 1,-2 0 0,1 0 0,-2 0-1,0 0 1,0-1 0,2-20 0,-5 31 133,-1 1 0,1 0 0,0 0 0,-1 0 0,1 0 0,-1 0 0,1 0 0,0 0 0,-1 0 0,1 1 1,-1-1-1,1 0 0,0 0 0,-1 0 0,1 0 0,0 0 0,-1 1 0,1-1 0,0 0 0,-1 0 0,1 1 0,0-1 1,-1 0-1,1 0 0,0 1 0,0-1 0,0 0 0,-1 1 0,1-1 0,0 0 0,0 1 0,0-1 0,-1 0 0,1 1 0,0-1 1,0 1-1,0-1 0,0 1 0,-13 18 69,7-7-2,2-5 48,0-1 0,0 1-1,1 0 1,0 0 0,0 0-1,1 1 1,0-1 0,0 0-1,1 1 1,0 0 0,0-1-1,1 1 1,0 7 0,1-14-108,-1 0 1,1-1-1,-1 1 1,1-1-1,0 1 1,-1-1-1,1 1 1,0-1-1,-1 1 1,1-1-1,0 0 1,0 1-1,0-1 1,-1 0-1,1 1 1,0-1-1,0 0 1,0 0-1,0 0 1,-1 0-1,1 0 1,0 0-1,0 0 1,0 0-1,0 0 1,0-1-1,-1 1 1,3-1-1,26-6 101,27-21-35,-44 20-203,1 1 0,0 0 0,1 1 0,-1 1 0,1 0 0,0 0 0,0 2 0,1 0 0,-1 0 0,16 0-1,-29 4 148,1-1-1,-1 1 1,0-1-1,1 1 1,-1 0-1,0 0 1,0-1-1,0 1 0,0 0 1,0 0-1,0 0 1,0 0-1,0 0 1,0 0-1,0 1 1,0-1-1,1 2 0,-2-1 10,1-1 0,0 1 0,0-1 0,0 0 0,0 1-1,0-1 1,0 0 0,0 0 0,1 0 0,-1 0-1,0 0 1,0 0 0,1 0 0,-1 0 0,1-1 0,2 2-1,1-2-61,0 0 0,1-1-1,-1 0 1,0 0 0,0 0-1,0 0 1,0-1-1,0 0 1,-1 0 0,1 0-1,0-1 1,-1 1 0,0-1-1,1 0 1,-1 0 0,0-1-1,-1 1 1,1-1-1,3-5 1,-2 4-223,0 0 0,1 0 0,-1 0 0,1 1 1,0 0-1,0 0 0,1 0 0,12-4 0,-17 7 251,0 1 0,0 0 0,0 0 0,-1 0 0,1 0 0,0 0 0,0 0 0,0 1 0,0-1 0,-1 1-1,1-1 1,0 1 0,-1 0 0,1-1 0,0 1 0,-1 0 0,1 0 0,-1 0 0,1 0 0,-1 1 0,2 1 0,32 36 135,-15-14-69,-12-17-46,9 9-541,0 1 0,25 36-1,-37-47 562,-1 1 0,0 0-1,0 0 1,-1 0 0,0 0-1,-1 1 1,1-1 0,-2 1-1,1 0 1,-1-1-1,0 14 1,-1-20 32,0 9 150,0 0 1,-1 0 0,0 1-1,-1-1 1,-4 14 0,6-23-166,-1-1 1,1 1 0,-1 0-1,1-1 1,-1 1-1,0 0 1,0-1-1,0 1 1,0-1-1,0 1 1,-1-1 0,1 0-1,0 0 1,0 1-1,-1-1 1,1 0-1,-1 0 1,1 0-1,-1 0 1,0-1 0,1 1-1,-1 0 1,0-1-1,1 1 1,-1-1-1,0 1 1,0-1-1,0 0 1,1 0 0,-1 0-1,0 0 1,0 0-1,0 0 1,1-1-1,-1 1 1,0 0-1,0-1 1,1 1 0,-1-1-1,0 0 1,1 0-1,-1 0 1,-1-1-1,0 1-15,-1-1 0,1 0 0,0 0 0,-1 0 0,1 0-1,0-1 1,1 1 0,-1-1 0,0 0 0,1 1 0,-1-1 0,1-1 0,0 1-1,0 0 1,0 0 0,1-1 0,-1 1 0,1-1 0,-1 1 0,1-1-1,1 0 1,-1 0 0,0 1 0,1-1 0,0 0 0,0 0 0,0 0-1,1-7 1,0 3-27,1-1-1,0 0 0,1 0 0,-1 1 1,2 0-1,-1-1 0,1 1 0,0 1 1,1-1-1,0 0 0,8-8 1,54-60-3400,-40 47-2006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1.001"/>
    </inkml:context>
    <inkml:brush xml:id="br0">
      <inkml:brushProperty name="width" value="0.025" units="cm"/>
      <inkml:brushProperty name="height" value="0.025" units="cm"/>
      <inkml:brushProperty name="color" value="#E71224"/>
    </inkml:brush>
  </inkml:definitions>
  <inkml:trace contextRef="#ctx0" brushRef="#br0">52 131 13132,'0'0'178,"0"-1"-1,0 1 0,0-1 0,0 1 0,0-1 0,0 1 0,0-1 1,0 1-1,0-1 0,0 1 0,-1-1 0,1 1 0,0-1 0,0 1 0,-1-1 1,1 1-1,0-1 0,-1 1 0,1 0 0,0-1 0,-1 1 0,1-1 1,-1 1-1,1 0 0,0 0 0,-1-1 0,1 1 0,-1 0 0,1 0 0,-1-1 1,1 1-1,-1 0 0,1 0 0,-1 0 0,1 0 0,-1 0 0,1 0 1,-1 0-1,0 0 0,1 0 0,-1 0 0,1 0 0,-1 0 0,0 0-107,-1 0-1,1 1 1,0-1-1,0 0 0,0 1 1,0-1-1,0 1 1,0 0-1,0-1 0,0 1 1,0-1-1,0 1 1,0 0-1,0 0 0,1 0 1,-1 0-1,0-1 1,1 1-1,-2 2 0,-2 7 174,1-1 0,0 1-1,1 0 1,0 0 0,1 0-1,0 0 1,0 0 0,1 0-1,1 1 1,1 11 0,-2-22-223,0 1 0,1-1 0,-1 1 0,0 0 0,0-1 1,1 1-1,-1-1 0,0 1 0,1-1 0,-1 1 1,0-1-1,1 1 0,-1-1 0,1 1 0,-1-1 0,1 1 1,-1-1-1,1 0 0,-1 1 0,1-1 0,0 0 0,-1 1 1,1-1-1,-1 0 0,1 0 0,0 0 0,-1 0 0,1 1 1,0-1-1,-1 0 0,1 0 0,0 0 0,-1 0 0,1-1 1,-1 1-1,1 0 0,0 0 0,-1 0 0,1 0 0,0-1 1,-1 1-1,1 0 0,-1 0 0,1-1 0,-1 1 1,1-1-1,-1 1 0,2-1 0,25-21 412,-12 4-360,-1-1 0,-1 0 0,-1 0 0,-1-1 0,0-1 0,-2 0 0,0 0 0,-2-1 0,9-37 0,-25 95-67,2 1-1,1-1 0,2 1 0,1 68 1,3-104 13,0 0 1,0 0-1,0 1 1,1-1 0,-1 0-1,0 0 1,1 0-1,-1 0 1,1 0 0,-1 0-1,1 0 1,-1 0-1,1 0 1,0 0 0,0 0-1,-1 0 1,1 0-1,0 0 1,0-1-1,0 1 1,0 0 0,0 0-1,0-1 1,0 1-1,0-1 1,0 1 0,0-1-1,0 0 1,0 1-1,1-1 1,-1 0 0,0 0-1,0 0 1,0 0-1,0 0 1,1 0-1,-1 0 1,0 0 0,0 0-1,0 0 1,0-1-1,1 1 1,-1 0 0,0-1-1,0 1 1,0-1-1,2-1 1,5-1 46,0-1 0,0 0-1,0 0 1,0-1 0,6-5 0,-1-1-21,0 0 1,0-1-1,-2-1 0,15-18 1,-22 25-19,1 0 0,-2-1 0,1 1 0,-1-1 0,0 0 0,0 0 0,-1 0 0,0 0 0,0 0 0,0-1 0,-1 1 0,0-10 0,-1 17-23,0 0 0,0 0-1,0 0 1,0-1 0,-1 1-1,1 0 1,0 0 0,0 0-1,0 0 1,0-1-1,-1 1 1,1 0 0,0 0-1,0 0 1,0 0 0,-1 0-1,1 0 1,0 0 0,0 0-1,0 0 1,-1 0-1,1 0 1,0 0 0,0 0-1,-1 0 1,1 0 0,0 0-1,0 0 1,0 0 0,-1 0-1,1 0 1,0 0-1,0 0 1,0 0 0,-1 0-1,1 0 1,0 0 0,0 1-1,0-1 1,-1 0 0,1 0-1,0 0 1,0 0 0,0 0-1,0 1 1,0-1-1,-1 0 1,1 1 0,-11 7 81,-5 18 109,1 1-1,2 1 1,-14 35 0,26-60-137,0-2-27,1 0 0,-1 0 0,1 0-1,-1 0 1,1 0 0,-1-1-1,1 1 1,-1 0 0,1 0-1,0 1 1,0-1 0,0 0 0,-1 0-1,1 0 1,0 0 0,0 0-1,0 0 1,0 0 0,1 0-1,-1 0 1,0 0 0,0 0 0,1 0-1,-1 0 1,0 0 0,1 0-1,-1 0 1,1 0 0,-1 0-1,1 0 1,0-1 0,-1 1 0,1 0-1,0 0 1,0 0 0,0-1-1,1 2 1,3-1 9,-1 0-1,1 0 0,-1-1 1,1 1-1,-1-1 1,1 0-1,7-1 1,7 0-62,9 3-286,37-1-2364,-63-1 1967,1-1 0,-1 1 0,1-1 1,-1 1-1,1-1 0,-1 0 0,0 1 0,1-1 0,-1-1 0,0 1 0,3-2 0,1-4-4989,0-3-2546</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1.565"/>
    </inkml:context>
    <inkml:brush xml:id="br0">
      <inkml:brushProperty name="width" value="0.025" units="cm"/>
      <inkml:brushProperty name="height" value="0.025" units="cm"/>
      <inkml:brushProperty name="color" value="#E71224"/>
    </inkml:brush>
  </inkml:definitions>
  <inkml:trace contextRef="#ctx0" brushRef="#br0">20 1 10346,'0'0'16357,"-2"9"-15898,-6 52 189,-2 91 1,23-268-211,-19 19 37,48 103-443,-23-3-1312,-1-1 0,1-2 0,19 0 0,-4-3-3978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2.989"/>
    </inkml:context>
    <inkml:brush xml:id="br0">
      <inkml:brushProperty name="width" value="0.025" units="cm"/>
      <inkml:brushProperty name="height" value="0.025" units="cm"/>
      <inkml:brushProperty name="color" value="#E71224"/>
    </inkml:brush>
  </inkml:definitions>
  <inkml:trace contextRef="#ctx0" brushRef="#br0">45 83 8040,'3'-11'1815,"12"-37"2508,0 24 2169,-11 31-3409,-2 33-2370,-4-10-636,-2 0 1,-1 0 0,-1-1-1,-1 0 1,-21 53-1,-3 11 77,73-213-2259,-23 70 1190,15-61 1,-28 80 836,3-9 400,-9 40-315,0 0 0,-1 0 0,1 1 1,0-1-1,0 0 0,0 0 0,0 0 0,0 0 1,0 0-1,0 0 0,0 0 0,0 0 1,1 0-1,-1 1 0,0-1 0,0 0 1,0 0-1,0 0 0,0 0 0,0 0 1,0 0-1,0 0 0,0 0 0,0 0 1,0 0-1,0 1 0,0-1 0,0 0 0,0 0 1,0 0-1,1 0 0,-1 0 0,0 0 1,0 0-1,0 0 0,0 0 0,0 0 1,0 0-1,0 0 0,0 0 0,0 0 1,1 0-1,-1 0 0,0 0 0,0 0 1,0 0-1,0 0 0,0 0 0,0 0 0,0 0 1,2 30 500,-13 72 786,7-82-932,2 0 1,0 0 0,0 1-1,2-1 1,4 36 0,-2-50-372,0-1 1,0 0 0,0 0 0,1 1 0,0-1 0,0-1-1,0 1 1,8 8 0,14 26-2454,-25-38 2035,-1-6 405,1 0 0,-1 0 1,0 0-1,0 1 0,-1-1 1,1 0-1,-1 1 0,0-1 0,0 1 1,-1 0-1,1-1 0,-7-6 1,-3-9 15,-52-117 2120,127 160-2744,-10-16-3416,-16-7-1764,-37 0 5763,28 0-7010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3.350"/>
    </inkml:context>
    <inkml:brush xml:id="br0">
      <inkml:brushProperty name="width" value="0.025" units="cm"/>
      <inkml:brushProperty name="height" value="0.025" units="cm"/>
      <inkml:brushProperty name="color" value="#E71224"/>
    </inkml:brush>
  </inkml:definitions>
  <inkml:trace contextRef="#ctx0" brushRef="#br0">126 6 9865,'0'0'6075,"-10"-2"-3640,10 2-2423,-4-1 116,0 0-1,0 1 1,1-1 0,-1 1-1,0 0 1,0 0 0,0 0-1,0 0 1,0 1 0,0-1-1,0 1 1,1 0 0,-1 0-1,0 1 1,0-1-1,1 1 1,-1 0 0,1 0-1,0 0 1,0 0 0,-1 0-1,1 1 1,0 0 0,1-1-1,-4 5 1,4-4-119,0-1 1,0 1 0,0 0-1,0 0 1,1 0-1,-1 0 1,1 0-1,0 0 1,0 0-1,0 0 1,0 1-1,0-1 1,1 0 0,0 1-1,-1-1 1,1 0-1,0 1 1,1 4-1,3-6 1,0-1-1,0 0 1,0 0 0,0-1-1,0 1 1,0-1-1,0 0 1,0 0-1,0 0 1,7-1 0,-1 0 2,41-2-112,-37 1 67,-1 1 0,0 0 0,1 1-1,-1 1 1,21 3 0,-33-4 77,0 0 0,0 0 0,0 0 0,-1 0 0,1 1 0,0-1 0,0 0 0,0 0 1,0 1-1,-1-1 0,1 0 0,0 1 0,0-1 0,-1 1 0,1-1 0,0 1 0,-1-1 0,1 1 0,-1 0 0,1-1 0,0 1 0,-1 0 1,1 0-1,-1-1 0,0 1 0,1 0 0,-1 0 0,0-1 0,1 1 0,-1 0 0,0 0 0,0 0 0,0 0 0,0 0 0,0-1 0,0 1 1,0 0-1,0 0 0,0 0 0,0 0 0,0-1 0,0 1 0,-1 0 0,1 0 0,0 0 0,-1 0 0,1-1 0,-1 1 0,0 1 1,-1 1 97,0 0 0,0 0 0,0 0 0,-1-1 0,0 1 0,1-1 0,-1 1 0,0-1 1,-6 3-1,7-4-275,-42 19 561,18-13-1754,8-10-3756,17-2 454,1-6-2179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4.144"/>
    </inkml:context>
    <inkml:brush xml:id="br0">
      <inkml:brushProperty name="width" value="0.025" units="cm"/>
      <inkml:brushProperty name="height" value="0.025" units="cm"/>
      <inkml:brushProperty name="color" value="#E71224"/>
    </inkml:brush>
  </inkml:definitions>
  <inkml:trace contextRef="#ctx0" brushRef="#br0">50 20 12748,'0'0'4799,"-5"8"-2914,-1 0-1582,0 1 1,1 1-1,0-1 1,1 1-1,0 0 1,1 0-1,0 0 0,0 0 1,1 0-1,1 1 1,-1-1-1,1 21 1,2-30-302,-1 0 0,0-1 0,0 1 0,1-1 1,-1 1-1,0-1 0,1 1 0,-1-1 0,1 1 0,-1-1 0,1 1 0,-1-1 1,1 1-1,-1-1 0,1 0 0,-1 1 0,1-1 0,-1 0 0,1 1 1,0-1-1,-1 0 0,1 0 0,-1 0 0,1 0 0,0 0 0,-1 1 1,1-1-1,0 0 0,-1 0 0,1 0 0,0-1 0,-1 1 0,1 0 1,0 0-1,-1 0 0,1 0 0,-1-1 0,1 1 0,0 0 0,-1 0 1,1-1-1,0 0 0,27-13 82,15-42-805,-24 28 332,-19 27 369,0 1 0,0 0 0,1-1 1,-1 1-1,0 0 0,0 0 1,0-1-1,0 1 0,0 0 1,1 0-1,-1-1 0,0 1 1,0 0-1,1 0 0,-1 0 1,0-1-1,0 1 0,1 0 0,-1 0 1,0 0-1,0 0 0,1 0 1,-1 0-1,0-1 0,1 1 1,-1 0-1,0 0 0,0 0 1,1 0-1,-1 0 0,0 0 0,1 0 1,-1 0-1,0 0 0,1 0 1,-1 0-1,1 1 0,3 12-176,-3 27 519,-1-34-262,-17 369 3270,12-351-3246,5-24-83,0 0 0,0 0 0,0 0 1,0 0-1,0 0 0,0 0 0,0 0 1,0 1-1,0-1 0,-1 0 0,1 0 0,0 0 1,0 0-1,0 0 0,0 0 0,0 0 1,0 0-1,0 0 0,-1 0 0,1 0 1,0 0-1,0 0 0,0 0 0,0 0 1,0 0-1,0 0 0,0 0 0,-1 0 1,1 0-1,0 0 0,0 0 0,0 0 0,0 0 1,0 0-1,0-1 0,0 1 0,-1 0 1,1 0-1,0 0 0,0 0 0,0 0 1,0 0-1,0 0 0,0 0 0,0 0 1,0-1-1,0 1 0,0 0 0,0 0 1,0 0-1,0 0 0,0 0 0,0 0 0,0 0 1,0-1-1,0 1 0,0 0 0,0 0 1,0 0-1,0 0 0,0 0 0,0 0 1,0 0-1,0-1 0,0 1 0,0 0 1,0 0-1,0 0 0,-5-42 213,5-1-304,2 0 0,2 0 0,12-54 0,-11 78 52,0 0 1,1 0-1,1 1 1,1 0-1,0 1 1,1-1 0,1 2-1,1-1 1,21-24-1,-28 37 3,-1 0 1,1 0-1,0 1 0,0-1 0,0 1 0,1 0 1,-1 0-1,1 0 0,-1 1 0,1 0 0,0 0 1,0 0-1,0 0 0,0 1 0,0 0 0,1 0 1,-1 0-1,0 1 0,1-1 0,8 2 0,-13 0 29,1-1 0,-1 1 1,0 0-1,1 0 0,-1 0 0,0 1 0,0-1 0,0 0 0,0 0 0,0 1 0,0-1 0,0 0 0,0 1 0,-1-1 0,1 1 1,0-1-1,-1 1 0,1-1 0,-1 1 0,0 0 0,0-1 0,1 1 0,-1 0 0,0-1 0,0 4 0,-1 50 748,0-46-402,-4 38 924,7-47-1238,-1 0 0,1-1 0,-1 1 0,1-1 0,-1 1 0,1-1 0,-1 1 0,0-1 0,1 0 1,-1 1-1,0-1 0,1 0 0,-1 0 0,1-1 0,41-44 68,-33 34-205,0 1 0,1 0 0,0 1-1,1 0 1,14-10 0,-25 20 105,-1 0 0,0 0 1,1 0-1,-1 0 0,1 1 0,-1-1 1,0 0-1,1 0 0,-1 0 0,0 1 1,0-1-1,1 0 0,-1 1 0,0-1 1,1 0-1,-1 0 0,0 1 0,0-1 0,0 0 1,1 1-1,-1-1 0,0 1 0,0-1 1,0 0-1,0 1 0,0-1 0,0 0 1,0 1-1,0-1 0,0 1 0,0-1 1,0 0-1,0 1 0,0-1 0,0 1 1,0-1-1,0 0 0,0 1 0,0 24 107,0-20-77,-2 60 813,27-86 182,-14 8-961,48-54-200,-53 62-31,-1 0-1,1 0 0,-1 1 0,1-1 0,1 1 0,-1 0 1,0 1-1,1 0 0,10-4 0,-16 7 155,-1 0 1,1 1-1,0-1 0,0 0 0,0 0 0,0 0 0,0 1 1,0-1-1,0 1 0,0-1 0,0 0 0,-1 1 0,1-1 0,0 1 1,0 0-1,-1-1 0,1 1 0,0 0 0,-1-1 0,1 1 1,-1 0-1,1 0 0,-1 0 0,1-1 0,-1 1 0,1 0 1,-1 0-1,0 0 0,1 0 0,-1 0 0,0 0 0,0 0 1,0 0-1,0 0 0,0-1 0,0 1 0,0 0 0,0 0 1,0 2-1,0 52-1100,-1-40-910,3-8-4895,3-10 3614,6-12 215,-10 12 1750,10-14-5676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2.431"/>
    </inkml:context>
    <inkml:brush xml:id="br0">
      <inkml:brushProperty name="width" value="0.025" units="cm"/>
      <inkml:brushProperty name="height" value="0.025" units="cm"/>
    </inkml:brush>
  </inkml:definitions>
  <inkml:trace contextRef="#ctx0" brushRef="#br0">260 0 16271,'0'0'6438,"-33"51"-4291,5-23-1123,-8 3-479,-1 1-321,-3-1-64,12-2-64,5-6-96,5-5 0,7-4-32,6-6-352,5-6-577,7-16-11242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4.553"/>
    </inkml:context>
    <inkml:brush xml:id="br0">
      <inkml:brushProperty name="width" value="0.025" units="cm"/>
      <inkml:brushProperty name="height" value="0.025" units="cm"/>
      <inkml:brushProperty name="color" value="#E71224"/>
    </inkml:brush>
  </inkml:definitions>
  <inkml:trace contextRef="#ctx0" brushRef="#br0">1 10 5926,'0'0'16303,"2"8"-15534,-1 6-497,0 0 0,-1 0-1,-2 24 1,0 12 114,3-50-374,0 0 1,1 0-1,-1 0 0,0 0 0,0 0 1,1 0-1,-1-1 0,0 1 0,0 0 1,0-1-1,1 1 0,-1-1 0,0 1 1,0-1-1,0 1 0,1-2 0,10-7-457,-2-1-1,1 0 0,14-20 0,-17 20 37,1 0 0,-1 1-1,2-1 1,-1 2 0,14-10 0,-22 18 438,-1-1-1,0 1 1,0 0 0,0 0 0,1 0 0,-1 0 0,0-1 0,0 1-1,1 0 1,-1 0 0,0 0 0,0 0 0,1 0 0,-1 0 0,0 0 0,1 0-1,-1 0 1,0 0 0,0 0 0,1 0 0,-1 0 0,0 0 0,1 0-1,-1 0 1,0 0 0,0 0 0,1 0 0,-1 0 0,0 0 0,0 0 0,1 0-1,-1 1 1,0-1 0,0 0 0,1 0 0,-1 0 0,0 1 0,0-1-1,0 0 1,1 0 0,-1 0 0,0 1 0,0-1 0,0 0 0,1 1 0,0 20 835,-10 34 420,6-41-570,3-14-678,0 1-1,-1-1 0,1 0 1,0 1-1,0-1 0,0 0 1,0 1-1,0-1 0,0 1 1,0-1-1,0 0 0,0 1 1,0-1-1,0 1 0,0-1 1,0 0-1,1 1 0,-1-1 1,0 0-1,0 1 0,0-1 1,0 1-1,1-1 0,-1 0 1,0 0-1,0 1 0,1-1 1,-1 0-1,0 1 0,0-1 1,1 0-1,-1 0 0,0 1 1,1-1-1,-1 0 0,16-5 447,21-22-479,-31 23 61,7-6-83,56-40-608,-64 47 455,1-1 0,0 1 0,1 0 0,-1 1 0,0-1 0,1 1 1,0 1-1,-1-1 0,14 0 0,-19 2 170,0 0 0,-1 0 1,1 0-1,0 0 0,-1 1 1,1-1-1,0 0 0,-1 0 1,1 1-1,0-1 0,-1 0 0,1 1 1,-1-1-1,1 0 0,0 1 1,-1-1-1,1 1 0,-1-1 1,0 1-1,1 0 0,-1-1 1,1 1-1,-1-1 0,0 1 0,1 0 1,-1-1-1,0 1 0,0 0 1,0-1-1,1 1 0,-1 1 1,0 32 346,-2-25-473,0 1 1,0-1-1,-1 0 0,-7 16 1,3-15-3338,-1-7-4030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5.211"/>
    </inkml:context>
    <inkml:brush xml:id="br0">
      <inkml:brushProperty name="width" value="0.025" units="cm"/>
      <inkml:brushProperty name="height" value="0.025" units="cm"/>
      <inkml:brushProperty name="color" value="#E71224"/>
    </inkml:brush>
  </inkml:definitions>
  <inkml:trace contextRef="#ctx0" brushRef="#br0">26 143 11179,'0'0'5557,"5"-11"-2653,1 0-2269,1-1 28,0 1 0,-1-2-1,-1 1 1,0-1-1,0 1 1,-1-1 0,3-22-1,-31 63-406,17-17-241,0 0 0,0 0-1,1 0 1,0 1 0,1 0 0,1 0-1,0 0 1,0 0 0,1 1-1,1 0 1,-1 18 0,3-30 2,0 0 1,1-1-1,-1 1 1,0 0-1,1-1 1,-1 1-1,1-1 1,-1 1-1,1-1 1,0 1-1,-1-1 1,1 1-1,-1-1 1,1 0-1,0 1 1,-1-1-1,1 0 1,0 1-1,-1-1 1,1 0-1,0 0 1,0 0-1,-1 0 1,1 0-1,0 1 1,0-1-1,-1-1 1,1 1-1,0 0 1,0 0 0,-1 0-1,1 0 1,0 0-1,-1-1 1,1 1-1,0 0 1,-1-1-1,1 1 1,0 0-1,0-2 1,33-11 780,-22 7-859,1 0 1,0 0 0,0 2-1,1 0 1,16-4 0,14 5-4901,-34-1-3767,-9-1 571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6.059"/>
    </inkml:context>
    <inkml:brush xml:id="br0">
      <inkml:brushProperty name="width" value="0.025" units="cm"/>
      <inkml:brushProperty name="height" value="0.025" units="cm"/>
      <inkml:brushProperty name="color" value="#E71224"/>
    </inkml:brush>
  </inkml:definitions>
  <inkml:trace contextRef="#ctx0" brushRef="#br0">21 0 9929,'0'0'8905,"-3"13"-6524,-6 57 119,3 0 0,4 111 0,2-179-2496,0-1 0,0 0 0,0 1-1,0-1 1,0 1 0,0-1 0,1 0-1,-1 1 1,0-1 0,1 0 0,-1 1 0,1-1-1,-1 0 1,1 0 0,0 0 0,-1 1-1,1-1 1,0 0 0,0 0 0,0 0 0,0 0-1,1 1 1,0-2 2,-1 1-1,0-1 0,1 0 1,-1 0-1,0 0 1,1 0-1,-1 0 0,0 0 1,1 0-1,-1 0 1,0 0-1,0-1 0,1 1 1,-1 0-1,0-1 1,1 1-1,-1-1 0,2-1 1,8-5-62,0-1-1,0 0 1,16-17 0,-15 14-234,-11 10 262,45-33-672,-44 33 691,0-1 1,0 1-1,0 0 1,0 0-1,0 0 1,0 0-1,0 0 1,1 0-1,-1 1 1,0-1-1,0 1 1,1-1-1,-1 1 1,0 0-1,1 0 1,-1 0-1,0 0 1,1 1-1,-1-1 1,0 1-1,0-1 0,3 2 1,-3 0 13,-1 0 0,0 0 1,1 0-1,-1 0 0,0 1 0,0-1 1,0 0-1,0 1 0,-1-1 0,1 1 1,-1-1-1,0 1 0,1-1 0,-1 1 1,0-1-1,-1 4 0,-1 44 162,2-47-172,-3 20 107,3-32 103,5-40 86,17-94-270,-20 148-41,0 1-1,1-1 1,0 0-1,0 0 1,0 0-1,0-1 1,1 1-1,0-1 1,0 0 0,0 0-1,6 4 1,-7-6 36,1-1 1,-1 0-1,1 0 1,0 0-1,-1-1 1,1 1-1,0-1 1,-1 0 0,1 0-1,0 0 1,0 0-1,-1-1 1,1 1-1,0-1 1,-1 0-1,1 0 1,0-1-1,-1 1 1,0-1 0,1 1-1,-1-1 1,0 0-1,0 0 1,0-1-1,0 1 1,0-1-1,-1 1 1,1-1-1,3-4 1,-1 1 16,0 0 0,0 0 1,-1-1-1,0 0 0,0 1 0,0-1 0,-1 0 0,0-1 1,-1 1-1,1 0 0,-1-1 0,-1 1 0,2-12 0,-11 21-182,3 4 142,1 0-1,0 0 1,0 0-1,0 1 1,1-1-1,0 1 1,0 0-1,1 0 1,-3 14 0,1-3 55,1 0 0,1 0-1,0 19 1,2-36-42,0 0 0,0 0 0,0-1 0,1 1 0,-1 0 0,0 0 0,0 0 0,1 0 0,-1 0 0,0 0 0,1-1 0,-1 1 0,1 0 0,-1 0 0,1 0 0,-1-1 0,1 1 0,0 0-1,-1-1 1,1 1 0,0 0 0,-1-1 0,1 1 0,0-1 0,0 0 0,0 1 0,-1-1 0,1 1 0,0-1 0,0 0 0,0 0 0,0 1 0,0-1 0,0 0 0,0 0 0,0 0 0,-1 0 0,1 0-1,0 0 1,0 0 0,0-1 0,0 1 0,0 0 0,0 0 0,0-1 0,-1 1 0,1-1 0,1 0 0,5-1 39,-1 0 0,0-1-1,1 0 1,-1 0 0,8-6 0,8-7-27,-1-2 0,24-24-1,-39 36-46,0-1 0,0 0 0,0-1 0,-1 1 0,0-1 0,0 0 0,-1 0-1,0 0 1,-1-1 0,4-13 0,-21 46-11,-6 27 128,19-44-58,0-1 1,0 0-1,0 0 0,1 0 1,0 0-1,0 1 0,1-1 1,-1 0-1,2 0 0,1 8 1,-2-12-153,0 0 1,0 0-1,0 0 1,0 0 0,1-1-1,-1 1 1,0 0-1,1-1 1,-1 1 0,1-1-1,0 0 1,0 1-1,-1-1 1,1 0 0,0 0-1,0 0 1,0 0-1,0 0 1,0-1 0,0 1-1,0-1 1,1 1-1,-1-1 1,0 0 0,0 1-1,0-1 1,0 0-1,1-1 1,-1 1 0,0 0-1,0-1 1,3 0-1,6-4-3972,-1-7-2670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6.437"/>
    </inkml:context>
    <inkml:brush xml:id="br0">
      <inkml:brushProperty name="width" value="0.025" units="cm"/>
      <inkml:brushProperty name="height" value="0.025" units="cm"/>
      <inkml:brushProperty name="color" value="#E71224"/>
    </inkml:brush>
  </inkml:definitions>
  <inkml:trace contextRef="#ctx0" brushRef="#br0">0 0 18514,'0'0'2882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7.636"/>
    </inkml:context>
    <inkml:brush xml:id="br0">
      <inkml:brushProperty name="width" value="0.025" units="cm"/>
      <inkml:brushProperty name="height" value="0.025" units="cm"/>
      <inkml:brushProperty name="color" value="#E71224"/>
    </inkml:brush>
  </inkml:definitions>
  <inkml:trace contextRef="#ctx0" brushRef="#br0">1 1 11787,'0'0'11761,"0"9"-11516,0-2-314,0 0 287,0 0 1,1 0-1,-1 0 1,1 0 0,1 0-1,3 11 1,-5-17-158,1 0 0,-1 0 0,1 0 0,0 0 0,-1 0 0,1 0 0,0 0-1,0 0 1,-1 0 0,1 0 0,0 0 0,0-1 0,0 1 0,0 0 0,0-1 0,0 1 0,0-1 0,1 1 0,1 0 0,-1-1-5,0 0 1,0 0-1,1 0 1,-1 0-1,0 0 0,0-1 1,0 1-1,1-1 1,-1 0-1,0 1 0,0-1 1,0 0-1,0 0 0,0 0 1,2-2-1,-1 1-39,5-3 63,0 0-1,1 0 1,0 1-1,18-6 1,-25 10-71,-1-1 0,1 1 0,0 0 0,-1-1 0,1 1 0,-1 0 0,1 0 0,0 0 1,-1 0-1,1 1 0,0-1 0,-1 0 0,1 1 0,0-1 0,-1 1 0,1-1 0,-1 1 0,1 0 1,-1 0-1,0 0 0,1 0 0,-1 0 0,0 0 0,1 0 0,-1 0 0,0 0 0,0 1 0,0-1 1,0 0-1,0 1 0,0-1 0,-1 1 0,1-1 0,0 1 0,0 1 0,-1-2-6,1-1 0,-1 1-1,0 0 1,1-1 0,-1 1 0,1-1-1,-1 1 1,1-1 0,-1 0-1,1 1 1,-1-1 0,1 0 0,-1 1-1,1-1 1,-1 0 0,1 1 0,0-1-1,-1 0 1,1 0 0,0 0-1,-1 0 1,1 0 0,0 0 0,-1 0-1,1 0 1,0 0 0,-1 0-1,1 0 1,0 0 0,-1 0 0,1 0-1,-1 0 1,1-1 0,0 1-1,-1 0 1,1-1 0,-1 1 0,1 0-1,-1-1 1,1 1 0,0-1 0,30-22 154,-23 17-135,-3 3-28,-1 0 1,1 0-1,0 0 0,-1 1 1,1-1-1,0 1 0,1 0 1,-1 1-1,0 0 0,1-1 0,-1 1 1,0 1-1,1-1 0,-1 1 1,7 1-1,-9-1 3,0 1 0,0 0 0,0 0 0,-1 0-1,1 0 1,0 1 0,-1-1 0,1 1 0,-1 0 0,1 0 0,-1-1 0,0 1-1,0 1 1,0-1 0,0 0 0,0 0 0,0 1 0,-1-1 0,1 1 0,-1 0-1,0-1 1,1 1 0,-1 0 0,-1 0 0,1 0 0,0 0 0,-1 0 0,1 5-1,0 9 31,4 23 7,-4-40-32,-1 0 0,0 1 1,0-1-1,0 0 1,0 1-1,0-1 0,1 0 1,-1 1-1,0-1 0,0 0 1,1 0-1,-1 1 0,0-1 1,0 0-1,1 0 0,-1 1 1,0-1-1,1 0 1,-1 0-1,0 0 0,1 0 1,-1 1-1,0-1 0,1 0 1,-1 0-1,0 0 0,1 0 1,-1 0-1,1 0 0,-1 0 1,17-13 152,18-32-87,3-3-1096,-12 19-3628,-24 26 849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8"/>
    </inkml:context>
    <inkml:brush xml:id="br0">
      <inkml:brushProperty name="width" value="0.025" units="cm"/>
      <inkml:brushProperty name="height" value="0.025" units="cm"/>
      <inkml:brushProperty name="color" value="#E71224"/>
    </inkml:brush>
  </inkml:definitions>
  <inkml:trace contextRef="#ctx0" brushRef="#br0">0 1 15407,'0'0'8968,"22"42"-18801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8.958"/>
    </inkml:context>
    <inkml:brush xml:id="br0">
      <inkml:brushProperty name="width" value="0.025" units="cm"/>
      <inkml:brushProperty name="height" value="0.025" units="cm"/>
      <inkml:brushProperty name="color" value="#E71224"/>
    </inkml:brush>
  </inkml:definitions>
  <inkml:trace contextRef="#ctx0" brushRef="#br0">165 20 2691,'0'0'17664,"-9"-5"-16132,7 4-1453,0-1-31,1 1-1,-1 0 1,0 0 0,1 0 0,-1 0 0,0 0-1,0 0 1,0 0 0,0 0 0,0 1 0,0-1 0,0 1-1,0-1 1,0 1 0,0 0 0,0 0 0,0 0-1,0 0 1,0 0 0,0 0 0,0 1 0,0-1 0,0 1-1,0-1 1,0 1 0,0 0 0,1 0 0,-1-1 0,0 2-1,0-1 1,1 0 0,-1 0 0,0 0 0,1 1-1,0-1 1,-1 1 0,1-1 0,0 1 0,-2 2 0,-8 10-60,1 1 1,1 0 0,1 1 0,0 0 0,1 0-1,0 0 1,1 1 0,1 0 0,-4 29-1,9-45 0,0-1-1,0 1 0,0-1 0,0 1 1,1-1-1,-1 0 0,0 1 0,0-1 0,1 0 1,-1 1-1,0-1 0,1 0 0,-1 1 1,0-1-1,1 0 0,-1 1 0,0-1 1,1 0-1,-1 0 0,0 0 0,1 1 0,-1-1 1,1 0-1,-1 0 0,1 0 0,-1 0 1,0 0-1,1 0 0,-1 0 0,1 0 0,-1 0 1,1 0-1,-1 0 0,1 0 0,-1 0 1,0 0-1,1 0 0,-1 0 0,1-1 0,-1 1 1,1 0-1,-1 0 0,0 0 0,1-1 1,-1 1-1,0 0 0,1-1 0,-1 1 0,1-1 1,26-12-372,-25 12 360,18-10-161,1 1 1,24-9-1,-39 17 170,1 0 0,-1 1 0,0-1 1,1 1-1,-1 0 0,1 1 0,-1-1 0,1 1 0,-1 1 0,1-1 1,-1 1-1,11 2 0,-15-1 58,1-1 0,-1 1 1,0-1-1,0 1 0,1 0 1,-1 0-1,-1 0 0,1 0 0,0 0 1,0 1-1,-1-1 0,1 0 1,-1 1-1,0-1 0,1 1 0,-1-1 1,-1 1-1,1 0 0,0 0 1,-1-1-1,1 7 0,0-6 109,0 1-1,-1-1 1,0 1-1,0 0 1,0-1-1,0 1 1,-1 0 0,1-1-1,-1 1 1,0-1-1,0 1 1,0-1-1,0 1 1,-1-1-1,1 0 1,-5 6-1,2-5 71,-1 1 0,0-1 0,0 0 0,-1-1 0,1 1-1,-1-1 1,1 0 0,-1-1 0,0 1 0,0-1-1,-1 0 1,1-1 0,-10 2 0,-40 1-3354,61-5 2326,0 1 1,0-1-1,0 0 1,0 0-1,0 0 0,0-1 1,0 1-1,0-1 1,7-4-1,14-9-5274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9.319"/>
    </inkml:context>
    <inkml:brush xml:id="br0">
      <inkml:brushProperty name="width" value="0.025" units="cm"/>
      <inkml:brushProperty name="height" value="0.025" units="cm"/>
      <inkml:brushProperty name="color" value="#E71224"/>
    </inkml:brush>
  </inkml:definitions>
  <inkml:trace contextRef="#ctx0" brushRef="#br0">17 42 13293,'0'0'5669,"-4"9"-4719,2-2-785,-1 0-1,1 1 0,0-1 1,1 0-1,0 1 1,0-1-1,0 9 1,1-14-118,0 0 1,1 0 0,-1 0-1,0 0 1,1 0 0,-1 0 0,1 0-1,0 0 1,0 0 0,0 0-1,0 0 1,0 0 0,0 0-1,0-1 1,0 1 0,1 0-1,-1-1 1,1 1 0,-1-1 0,1 0-1,0 0 1,-1 1 0,1-1-1,0 0 1,0 0 0,0 0-1,0-1 1,0 1 0,0 0 0,0-1-1,0 0 1,0 1 0,0-1-1,0 0 1,0 0 0,3 0-1,1-1 52,-1 1-1,1-1 0,-1 0 0,1-1 0,-1 1 0,0-1 0,0 0 0,0 0 0,0-1 1,0 1-1,-1-1 0,1 0 0,-1-1 0,1 1 0,-1-1 0,0 0 0,-1 0 0,1 0 0,3-5 1,-2 2-46,0 0 1,-1 0-1,1 0 1,-2 0-1,1 0 1,-1-1 0,0 0-1,0 1 1,-1-1-1,0 0 1,-1 0-1,2-12 1,-3 18 26,-6 37-91,4-25 74,0 1-1,0 0 0,1 1 0,0-1 1,1 0-1,0 0 0,1 0 1,3 14-1,-3-23-80,-1 0 1,1-1-1,0 0 1,0 1-1,1-1 0,-1 1 1,0-1-1,0 0 1,1 0-1,-1 0 0,1 0 1,-1 0-1,1 0 1,-1 0-1,1 0 0,-1-1 1,1 1-1,0-1 1,-1 1-1,1-1 1,0 0-1,0 1 0,-1-1 1,1 0-1,0 0 1,0 0-1,-1 0 0,1-1 1,0 1-1,0 0 1,-1-1-1,1 1 0,0-1 1,-1 0-1,3 0 1,3-2-1177,0 1 0,1-1 0,-1-1 0,-1 1 1,1-1-1,10-9 0,7-10-7737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8:59.698"/>
    </inkml:context>
    <inkml:brush xml:id="br0">
      <inkml:brushProperty name="width" value="0.025" units="cm"/>
      <inkml:brushProperty name="height" value="0.025" units="cm"/>
      <inkml:brushProperty name="color" value="#E71224"/>
    </inkml:brush>
  </inkml:definitions>
  <inkml:trace contextRef="#ctx0" brushRef="#br0">48 192 16464,'0'0'4697,"-6"12"-3154,5-11-1503,-5 7 93,1 1 0,1-1 1,-1 1-1,1 0 0,1 0 1,0 0-1,0 0 0,1 0 0,0 1 1,1-1-1,-1 1 0,2 18 1,0-27-128,0 0 1,0 0 0,1 0-1,-1 0 1,0 0 0,1 0-1,-1-1 1,1 1 0,-1 0-1,1 0 1,-1-1 0,1 1-1,-1 0 1,1-1 0,0 1-1,-1 0 1,1-1 0,0 1-1,-1-1 1,1 1 0,0-1 0,0 0-1,0 1 1,-1-1 0,1 0-1,0 1 1,0-1 0,0 0-1,0 0 1,0 0 0,0 0-1,0 0 1,-1 0 0,1 0-1,0 0 1,0 0 0,0 0-1,0 0 1,0-1 0,0 1 0,-1 0-1,1-1 1,0 1 0,0-1-1,0 1 1,0-1 0,4-1 35,-1 0 1,1 0 0,-1-1 0,1 0 0,-1 1 0,0-1-1,4-5 1,4-6-8,-1-1-1,-1 0 1,0-1-1,-1 0 1,0 0-1,-2-1 1,0 0-1,-1 0 1,0-1-1,-2 0 1,0 0-1,-1 0 1,-1 0-1,0-28 1,-1 44-32,-1 0 1,0 1-1,0-1 1,0 0-1,0 0 1,0 0-1,0 1 1,0-1-1,0 0 1,-1 1-1,1-1 1,-1 0-1,1 0 1,-1 1-1,0-1 1,0 1-1,1-1 1,-1 1-1,0-1 0,0 1 1,-1-1-1,1 1 1,0 0-1,0 0 1,-1 0-1,1 0 1,-1 0-1,1 0 1,-1 0-1,1 0 1,-1 0-1,1 0 1,-1 1-1,0-1 1,1 1-1,-1-1 1,0 1-1,0 0 1,-3 0-1,2 0-16,0 1-1,-1 0 1,1 0 0,0 0 0,0 0 0,-1 0-1,1 1 1,0 0 0,0-1 0,1 1-1,-1 0 1,0 0 0,1 1 0,-1-1 0,1 1-1,0-1 1,0 1 0,0 0 0,0-1-1,-2 5 1,-27 64-79,29-66 77,1 1 0,-1-1 0,1 1 0,0 0 0,0-1 0,1 1 0,-1 0 0,1 0 0,1-1 0,-1 1 0,2 7 0,1-9-99,-1 0 0,1-1 0,0 0-1,0 1 1,0-1 0,0 0 0,1 0 0,-1-1 0,1 1 0,0-1 0,0 0-1,0 0 1,0 0 0,0 0 0,0-1 0,0 0 0,9 2 0,24 11-1259,-29-8 647,1 0 1,-1 0 0,-1 1-1,10 9 1,-11-9-997,0-2-3435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0.496"/>
    </inkml:context>
    <inkml:brush xml:id="br0">
      <inkml:brushProperty name="width" value="0.025" units="cm"/>
      <inkml:brushProperty name="height" value="0.025" units="cm"/>
      <inkml:brushProperty name="color" value="#E71224"/>
    </inkml:brush>
  </inkml:definitions>
  <inkml:trace contextRef="#ctx0" brushRef="#br0">1 20 9833,'0'0'11040,"0"10"-10351,11 306 2717,-9-362-3003,2 0 0,3 1 0,21-80 0,-27 119-411,1 1 1,0-1 0,0 1 0,1-1-1,0 1 1,0 0 0,0 0-1,0 1 1,1-1 0,5-5-1,-5 7-18,-1 1 0,0-1 0,1 1 0,0 0 0,-1 1 0,1-1 0,0 1 0,0-1 0,0 1 0,0 1 0,0-1 0,0 0 0,0 1 0,0 0 0,4 0 0,-7 0 20,0 0 0,0 1 0,0-1-1,0 0 1,0 1 0,0-1-1,0 0 1,-1 1 0,1-1 0,0 1-1,0 0 1,-1-1 0,1 1-1,0 0 1,-1-1 0,1 1 0,-1 0-1,1 0 1,-1-1 0,1 1 0,-1 0-1,1 0 1,-1 0 0,0 0-1,1 0 1,-1 0 0,0 0 0,0 0-1,0-1 1,0 1 0,0 0 0,0 0-1,0 0 1,0 0 0,0 0-1,0 0 1,0 0 0,-1 0 0,0 1-1,-11 40 120,3-26-60,-1-2 0,0 1 1,-1-1-1,-1-1 0,0 0 1,0-1-1,-2 0 1,-24 17-1,38-29-100,0 0 1,0-1-1,1 1 1,-1-1-1,0 1 1,0 0-1,0-1 0,0 1 1,0-1-1,0 1 1,0-1-1,0 1 1,0-1-1,0 1 1,0-1-1,0 1 0,0 0 1,-1-1-1,1 1 1,0-1-1,0 1 1,0-1-1,-1 1 0,1 0 1,0-1-1,0 1 1,-1 0-1,1-1 1,0 1-1,-1 0 0,1-1 1,0 1-1,-1 0 1,1 0-1,0-1 1,-1 1-1,1 0 1,-1 0-1,1 0 0,-1 0 1,1-1-1,0 1 1,-1 0-1,1 0 1,-1 0-1,1 0 0,-1 0 1,1 0-1,-1 0 1,1 0-1,-1 0 1,1 0-1,0 1 0,-1-1 1,1 0-1,-1 0 1,1 0-1,0 1 1,-1-1-1,1 0 1,-1 0-1,1 1 0,0-1 1,-1 0-1,1 0 1,0 1-1,-1-1 1,1 1-1,13-36-4860,5 7-468,3 0-1790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2.778"/>
    </inkml:context>
    <inkml:brush xml:id="br0">
      <inkml:brushProperty name="width" value="0.025" units="cm"/>
      <inkml:brushProperty name="height" value="0.025" units="cm"/>
    </inkml:brush>
  </inkml:definitions>
  <inkml:trace contextRef="#ctx0" brushRef="#br0">127 1 17969,'-8'0'630,"4"0"-427,0-1 0,-1 1 1,1 1-1,-1-1 0,1 1 1,0 0-1,0 0 0,-1 0 0,1 0 1,0 1-1,0 0 0,0 0 0,0 0 1,0 0-1,1 0 0,-1 1 1,1 0-1,0 0 0,-1 0 0,1 0 1,0 0-1,1 1 0,-1-1 0,1 1 1,-4 5-1,3-3-81,0 0 0,1 0 1,-1 0-1,1 0 0,0 1 0,1-1 1,-1 0-1,1 1 0,1-1 0,-1 1 1,1 0-1,0-1 0,1 1 0,-1-1 1,3 8-1,-2-11-101,0 1 0,1-1 0,-1 0 0,1 0 0,0 1 1,0-1-1,0 0 0,0-1 0,1 1 0,-1 0 0,1-1 0,0 1 0,0-1 0,-1 0 0,2 0 0,-1 0 1,0 0-1,0 0 0,0-1 0,1 0 0,-1 0 0,1 1 0,-1-2 0,1 1 0,-1 0 0,1-1 0,0 0 1,5 0-1,-5 1-60,0-1 0,0 0 0,0 0-1,0 0 1,0-1 0,0 1 0,0-1 0,-1 0 0,1 0 0,0-1 0,0 1 0,0-1 0,-1 0 0,1 0 0,-1 0 0,0 0 0,1 0 0,-1-1 0,0 1 0,0-1 0,-1 0-1,1 0 1,0 0 0,-1-1 0,0 1 0,0 0 0,0-1 0,0 1 0,-1-1 0,1 0 0,-1 0 0,0 0 0,0 0 0,0 1 0,0-1 0,-1 0 0,0-8 0,1 8-136,-1 0 1,0 0-1,0 0 0,0 0 1,0 1-1,-1-1 1,0 0-1,1 0 1,-1 0-1,-1 1 1,1-1-1,0 0 1,-1 1-1,0-1 1,0 1-1,0 0 1,0 0-1,-4-5 1,3 6 67,1 0 1,-1 1 0,0-1 0,1 0 0,-1 1 0,0 0 0,0 0 0,0 0 0,0 0 0,0 0 0,0 1-1,0-1 1,0 1 0,0 0 0,0 0 0,0 0 0,0 0 0,0 0 0,0 1 0,0-1 0,0 1 0,0 0-1,0 0 1,-5 2 0,4-1 70,0 0-1,0 1 0,0-1 1,0 0-1,1 1 0,-1 0 1,1 0-1,0 0 0,-1 0 1,2 1-1,-1-1 0,0 1 1,1 0-1,-1-1 0,1 1 1,-3 8-1,2-3-836,0 0-1,0 1 1,1-1-1,1 1 1,-1-1 0,1 18-1,1 1-5046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1.469"/>
    </inkml:context>
    <inkml:brush xml:id="br0">
      <inkml:brushProperty name="width" value="0.025" units="cm"/>
      <inkml:brushProperty name="height" value="0.025" units="cm"/>
      <inkml:brushProperty name="color" value="#E71224"/>
    </inkml:brush>
  </inkml:definitions>
  <inkml:trace contextRef="#ctx0" brushRef="#br0">18 42 5029,'0'0'12230,"0"10"-9854,-18 190 3955,18-200-6322,0 0-1,1 1 1,-1-1 0,0 0-1,0 0 1,0 1 0,0-1-1,0 0 1,1 0 0,-1 0-1,0 0 1,0 1 0,0-1-1,1 0 1,-1 0 0,0 0 0,0 0-1,0 0 1,1 0 0,-1 0-1,0 1 1,0-1 0,1 0-1,-1 0 1,0 0 0,0 0-1,1 0 1,-1 0 0,0 0-1,0 0 1,1 0 0,-1 0 0,0 0-1,0-1 1,1 1 0,-1 0-1,0 0 1,0 0 0,1 0-1,-1 0 1,0 0 0,0 0-1,0-1 1,1 1 0,-1 0-1,0 0 1,0 0 0,0-1-1,0 1 1,0 0 0,1 0 0,-1 0-1,0-1 1,0 1 0,0 0-1,0 0 1,0-1 0,0 1-1,13-13 174,-8 5-175,0 0 0,0-1 1,-1 0-1,0 1 0,-1-1 0,1-1 1,-2 1-1,0 0 0,0-1 0,0 1 1,-1-1-1,-1 0 0,-1-19 0,2 28-20,-1 0-1,-1 0 1,1 0-1,0 0 1,0 0-1,0 1 1,0-1 0,-1 0-1,1 0 1,0 0-1,-1 0 1,1 0-1,-1 0 1,1 0-1,-1 0 1,0 1-1,1-1 1,-1 0-1,0 0 1,1 1-1,-1-1 1,0 1-1,0-1 1,0 0 0,0 1-1,1-1 1,-1 1-1,0 0 1,0-1-1,0 1 1,0 0-1,0 0 1,0-1-1,0 1 1,0 0-1,0 0 1,0 0-1,0 0 1,0 0-1,0 0 1,-2 1-1,2 1-9,0 0-1,0 1 0,1-1 0,-1 0 1,1 0-1,-1 1 0,1-1 0,0 0 1,0 1-1,0-1 0,0 0 0,0 1 1,0-1-1,1 0 0,-1 0 0,1 1 1,0-1-1,0 0 0,1 3 0,2-3-283,0-1-1,-1 0 1,1 1 0,0-1-1,0-1 1,1 1-1,-1-1 1,0 0-1,0 0 1,0 0-1,5-1 1,45-7-2394,-38 4 1908,-5 2 497,0 0 0,0-1 0,-1-1 0,1 1 0,-1-2 0,0 1 0,0-1 0,0-1 0,9-7 0,-18 13 420,-1 0 0,1-1 0,-1 1 0,1 0 0,-1-1 0,1 1 0,-1-1 0,0 1 0,1 0 0,-1-1 0,0 1 0,0-1 0,1 1 0,-1-1 0,0 1 0,0-1 0,0 1 0,1-1 0,-1 1-1,0-1 1,0 0 0,0 1 0,0-1 0,0 1 0,0-1 0,0 1 0,0-1 0,0 1 0,0-1 0,-1 1 0,1-1 0,0 0 0,-18-5 2105,14 6-2077,0 0 1,0 0-1,1 0 0,-1 0 0,0 1 1,0 0-1,1 0 0,-1 0 0,-6 3 1,7-2-67,0 1 0,0 0 1,0 0-1,0 0 1,1 0-1,-1 1 0,1-1 1,0 1-1,0 0 1,0-1-1,1 1 1,-1 0-1,1 0 0,0 0 1,0 0-1,-1 7 1,2-9-62,0 0 1,0 0 0,0 0-1,0 0 1,0-1 0,1 1-1,-1 0 1,0 0-1,1 0 1,-1 0 0,1 0-1,0 0 1,0-1 0,0 1-1,0 0 1,0-1 0,0 1-1,0-1 1,1 1 0,-1-1-1,0 1 1,1-1 0,-1 0-1,1 0 1,-1 0 0,1 1-1,0-2 1,0 1 0,-1 0-1,1 0 1,0-1 0,0 1-1,0-1 1,0 1-1,0-1 1,2 1 0,0-1-8,-1 1 0,1-1 0,-1 0 0,1 1 0,-1-1 0,1-1 0,-1 1 0,0 0 0,1-1 0,-1 0 0,1 0 0,-1 0 0,0 0 0,0-1 0,0 1 0,0-1 1,0 1-1,0-1 0,0 0 0,0-1 0,4-4 0,-4 3-137,0 0 0,0-1-1,-1 0 1,0 1 0,0-1 0,0 0 0,0 0 0,-1 0 0,0 0 0,0-1 0,0 1-1,-1 0 1,0-10 0,-4-4-1913,2 6-1643,21 5 2885,18 1 1004,-4 0 740,0 2 0,45-1-1,-77 6-893,0 0 0,-1 0-1,1 0 1,-1 0-1,1 0 1,0 0 0,-1 0-1,1 0 1,-1 0-1,1 1 1,-1-1 0,1 0-1,-1 0 1,1 0-1,-1 1 1,1-1 0,-1 0-1,1 1 1,-1-1-1,1 0 1,-1 1 0,1-1-1,-1 1 1,0-1-1,1 1 1,-1-1 0,0 1-1,1-1 1,-1 1-1,0-1 1,0 1 0,1-1-1,-1 1 1,0-1-1,0 1 1,0 1 0,-7 26 1130,-23 23-21,14-30-722,10-14-282,0 0 0,0 1-1,0 0 1,1 0-1,0 0 1,1 1 0,0-1-1,0 1 1,1 0-1,-3 14 1,6-23-158,1 1 0,-1-1 1,1 0-1,-1 1 0,1-1 0,0 0 1,-1 0-1,1 0 0,0 0 0,-1 1 1,1-1-1,0 0 0,-1 0 0,1 0 1,0 0-1,-1 0 0,1-1 0,-1 1 1,1 0-1,0 0 0,-1 0 0,1 0 1,0-1-1,-1 1 0,1 0 0,-1-1 1,2 0-1,18-7 35,33-18-2,7-4-1930,-23 7-2436,-28 14 914,-7 2-2251,-1 1-3872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1.836"/>
    </inkml:context>
    <inkml:brush xml:id="br0">
      <inkml:brushProperty name="width" value="0.025" units="cm"/>
      <inkml:brushProperty name="height" value="0.025" units="cm"/>
      <inkml:brushProperty name="color" value="#E71224"/>
    </inkml:brush>
  </inkml:definitions>
  <inkml:trace contextRef="#ctx0" brushRef="#br0">1 33 13164,'0'0'10154,"69"8"-10058,-40-15-64,3 1-448,-9-2-1570,1-1-1569,-8-2-3300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2.182"/>
    </inkml:context>
    <inkml:brush xml:id="br0">
      <inkml:brushProperty name="width" value="0.025" units="cm"/>
      <inkml:brushProperty name="height" value="0.025" units="cm"/>
      <inkml:brushProperty name="color" value="#E71224"/>
    </inkml:brush>
  </inkml:definitions>
  <inkml:trace contextRef="#ctx0" brushRef="#br0">1 52 12780,'0'0'10260,"8"6"-9678,-5-4-567,-2 0 25,1-1 1,0 1-1,0-1 1,0 1-1,0-1 1,0 0-1,0 1 1,0-1-1,1 0 0,-1-1 1,0 1-1,1 0 1,-1-1-1,0 1 1,1-1-1,-1 0 1,1 1-1,-1-1 1,1 0-1,-1-1 1,0 1-1,1 0 0,-1-1 1,1 1-1,-1-1 1,0 0-1,1 0 1,-1 0-1,0 0 1,0 0-1,0 0 1,0-1-1,0 1 1,2-3-1,-2 3-20,31-26 63,-31 25-69,0 1 0,0-1-1,-1 0 1,1 0 0,0 0 0,-1 0 0,0 0-1,1 0 1,-1 0 0,0 0 0,0 0-1,0-1 1,0 1 0,0-4 0,-28 14 87,16 0-107,0 0-1,1 0 1,0 1-1,0 1 1,1 0-1,-9 11 1,14-15 16,-1 0-1,1 0 1,0 1 0,1-1-1,-1 1 1,1 0-1,1 0 1,-1 0 0,1 0-1,1 1 1,-1-1 0,0 10-1,3-16-27,-1 0 1,0 1-1,0-1 0,1 0 0,-1 0 0,1 0 1,-1 0-1,1 0 0,-1 0 0,1 0 0,0 0 1,-1-1-1,1 1 0,0 0 0,0 0 0,-1 0 1,1-1-1,0 1 0,0 0 0,0-1 0,0 1 1,0-1-1,0 1 0,0-1 0,0 1 0,0-1 1,1 0-1,-1 0 0,0 0 0,0 1 0,0-1 0,0 0 1,0 0-1,0 0 0,1-1 0,-1 1 0,0 0 1,0 0-1,0-1 0,0 1 0,2-1 0,3 0-717,1-1-1,-1 1 0,1-1 0,-1-1 1,12-5-1,13-13-4965,0-6-2190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2.513"/>
    </inkml:context>
    <inkml:brush xml:id="br0">
      <inkml:brushProperty name="width" value="0.025" units="cm"/>
      <inkml:brushProperty name="height" value="0.025" units="cm"/>
      <inkml:brushProperty name="color" value="#E71224"/>
    </inkml:brush>
  </inkml:definitions>
  <inkml:trace contextRef="#ctx0" brushRef="#br0">118 1 15246,'0'0'2707,"-9"5"-796,-4 2-1310,1 1 1,0 1-1,-16 13 0,24-19-545,1 0 0,-1 1 0,1 0-1,-1-1 1,1 1 0,0 0-1,0 1 1,1-1 0,0 0 0,-1 1-1,1-1 1,1 1 0,-1 0-1,1 0 1,0-1 0,-1 8 0,3-11-91,-1 0 0,1 0 1,0-1-1,0 1 0,0-1 0,0 1 1,1-1-1,-1 1 0,0-1 1,0 0-1,0 1 0,0-1 0,0 0 1,0 0-1,1 0 0,-1 0 1,0 0-1,0 0 0,2-1 0,28 0-2,-14-1-272,-1-1 0,31-10-1,-33 9 352,0 0-1,0 1 1,0 0-1,22-1 1,-35 5 20,-1-1 0,1 1 1,-1-1-1,1 0 0,-1 1 0,1-1 1,-1 1-1,1-1 0,-1 1 1,0 0-1,1-1 0,-1 1 1,0-1-1,0 1 0,1 0 1,-1-1-1,0 1 0,0 0 1,0-1-1,0 1 0,0 0 0,0-1 1,0 1-1,0 0 0,0-1 1,0 1-1,0 0 0,0-1 1,0 1-1,-1 0 0,-5 24 879,2-18-768,-1-1 0,0 1 0,0-1 0,0 0 0,-1 0 0,0-1 0,0 0-1,-13 8 1,16-11-304,-1 1-1,1-1 1,-1 1-1,0-1 1,0-1-1,0 1 0,0 0 1,-1-1-1,1 0 1,0 0-1,0 0 1,-1-1-1,1 1 0,-1-1 1,1 0-1,0 0 1,-7-1-1,11 0-131,-1 0-1,1 1 1,-1-1 0,1 0-1,-1 0 1,1 1-1,0-1 1,-1 0-1,1 0 1,0 0 0,0 1-1,0-1 1,0 0-1,0 0 1,0 0-1,0 1 1,0-1 0,0 0-1,0 0 1,1-1-1,-1-1-1005,0-14-4544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2.889"/>
    </inkml:context>
    <inkml:brush xml:id="br0">
      <inkml:brushProperty name="width" value="0.025" units="cm"/>
      <inkml:brushProperty name="height" value="0.025" units="cm"/>
      <inkml:brushProperty name="color" value="#E71224"/>
    </inkml:brush>
  </inkml:definitions>
  <inkml:trace contextRef="#ctx0" brushRef="#br0">25 1 6342,'0'0'19405,"-2"4"-19341,1-1-82,-17 44 153,18-46-125,-1 0 0,1 0 0,-1 1 0,1-1 0,-1 0 1,1 0-1,0 0 0,0 0 0,0 0 0,-1 0 1,1 0-1,0 0 0,1 1 0,-1-1 0,0 0 0,0 0 1,0 0-1,1 0 0,-1 0 0,0 0 0,1 0 0,-1 0 1,1 0-1,-1 0 0,1 0 0,0 0 0,-1 0 1,1 0-1,0 0 0,0-1 0,-1 1 0,1 0 0,0-1 1,0 1-1,0 0 0,0-1 0,0 1 0,0-1 1,0 1-1,1-1 0,45 0-524,-38-1 333,-1 0 1,1 1-1,-1 0 1,1 1-1,-1 0 1,9 2-1,-15-3 188,-1 1-1,0-1 1,0 1-1,1 0 1,-1-1 0,0 1-1,0 0 1,0 0-1,0 0 1,0 0-1,0 0 1,-1 0-1,1 0 1,0 0-1,0 0 1,-1 1 0,1-1-1,0 0 1,-1 0-1,0 1 1,1-1-1,-1 0 1,0 0-1,1 1 1,-1-1-1,0 1 1,0-1 0,0 0-1,0 1 1,0-1-1,-1 0 1,1 1-1,0-1 1,-1 0-1,1 1 1,-1-1-1,1 0 1,-1 0 0,0 2-1,-1 1 60,0 1 0,0-1 0,0 0 0,-1 0 0,1 0 0,-1 0 0,0 0 0,0-1 0,-1 1 0,-5 4 0,4-5-232,-2 1-1,1-1 1,0 0 0,0 0-1,-11 2 1,-17-1-6849,18-4-3320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3.298"/>
    </inkml:context>
    <inkml:brush xml:id="br0">
      <inkml:brushProperty name="width" value="0.025" units="cm"/>
      <inkml:brushProperty name="height" value="0.025" units="cm"/>
      <inkml:brushProperty name="color" value="#E71224"/>
    </inkml:brush>
  </inkml:definitions>
  <inkml:trace contextRef="#ctx0" brushRef="#br0">5 0 10954,'0'0'11067,"-1"11"-10774,-2 40-135,2 0-1,3 0 1,10 71-1,-12-120-121,0 0 0,1 0 0,-1 0-1,0 0 1,1 0 0,-1-1 0,1 1 0,0 0-1,0 0 1,0 0 0,0-1 0,0 1-1,0 0 1,0-1 0,0 1 0,1-1 0,-1 1-1,3 1 1,-3-2 26,1-1 0,-1 0 0,0 0 1,0 0-1,0 0 0,0 0 0,0 0 0,0 0 0,0 0 0,0 0 0,1-1 1,-1 1-1,0 0 0,0-1 0,0 1 0,0-1 0,0 1 0,0-1 0,0 0 0,-1 1 1,1-1-1,0 0 0,1-1 0,5-5 199,0 0 0,-1-1 0,0 0 0,-1 0 0,9-16 0,91-195 358,-105 219-740,0 0 0,0 0-1,0 0 1,0 0 0,0 0 0,0-1-1,0 1 1,0 0 0,0 0-1,0 0 1,0 0 0,0 0-1,0 0 1,0-1 0,1 1-1,-1 0 1,0 0 0,0 0-1,0 0 1,-1 0 0,1 0-1,0-1 1,0 1 0,0 0-1,0 0 1,0 0 0,0 0-1,0 0 1,0 0 0,0 0-1,0-1 1,0 1 0,0 0-1,0 0 1,0 0 0,0 0-1,-1 0 1,1 0 0,0 0-1,0 0 1,0 0 0,0 0-1,0-1 1,0 1 0,0 0-1,-1 0 1,1 0 0,0 0-1,0 0 1,0 0 0,0 0-1,0 0 1,0 0 0,-1 0-1,1 0 1,0 0 0,0 0-1,0 0 1,0 0 0,0 0-1,0 0 1,-1 0 0,1 1-1,0-1 1,0 0 0,0 0-1,-2 0-685,-7 0-6475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3.643"/>
    </inkml:context>
    <inkml:brush xml:id="br0">
      <inkml:brushProperty name="width" value="0.025" units="cm"/>
      <inkml:brushProperty name="height" value="0.025" units="cm"/>
      <inkml:brushProperty name="color" value="#E71224"/>
    </inkml:brush>
  </inkml:definitions>
  <inkml:trace contextRef="#ctx0" brushRef="#br0">1 1 11787,'0'0'7527,"32"45"-6470,-18-37-704,8-3-289,-1-2-224,6-2-1186,-2-1-1152,2 0-1826,1 0-1474</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4.006"/>
    </inkml:context>
    <inkml:brush xml:id="br0">
      <inkml:brushProperty name="width" value="0.025" units="cm"/>
      <inkml:brushProperty name="height" value="0.025" units="cm"/>
      <inkml:brushProperty name="color" value="#E71224"/>
    </inkml:brush>
  </inkml:definitions>
  <inkml:trace contextRef="#ctx0" brushRef="#br0">133 35 7751,'0'0'12332,"-9"-7"-11243,6 5-1027,0 0 0,0 0 0,1 0 1,-1 1-1,0-1 0,-1 1 0,1 0 0,0-1 0,0 2 0,-7-3 0,8 4-38,-1-1 0,1 1 0,-1-1 0,1 1-1,0 0 1,-1 0 0,1 0 0,0 0-1,0 0 1,0 1 0,0-1 0,0 1 0,0-1-1,0 1 1,0 0 0,0-1 0,1 1-1,-1 0 1,1 0 0,0 0 0,-2 3 0,-2 3 36,0 0 1,1 0 0,0 0 0,0 0 0,1 1 0,0-1 0,0 1 0,1 0 0,0 0 0,1 0 0,-1 18 0,2-26-48,-1-1 1,1 1 0,0-1-1,0 1 1,0-1-1,0 1 1,1-1-1,-1 1 1,0-1 0,0 1-1,0-1 1,0 1-1,0-1 1,1 1-1,-1-1 1,0 1 0,0-1-1,1 1 1,-1-1-1,0 0 1,1 1-1,-1-1 1,0 0 0,1 1-1,-1-1 1,1 0-1,-1 1 1,1-1-1,-1 0 1,0 0 0,1 1-1,-1-1 1,1 0-1,-1 0 1,1 0-1,0 0 1,23-6 255,20-22-69,34-48-116,-26 23-71,-51 52-5,0 0 0,0 0 0,0 0 0,0 0 0,0 0 0,0 0 0,0 1 0,0-1 0,0 0 0,0 1 0,1-1 0,-1 1 0,0-1 0,0 1 0,1 0 0,-1-1 0,0 1 0,2 0 0,-2 0 9,0 0 0,-1 1 1,1-1-1,0 1 0,-1-1 1,1 0-1,-1 1 0,1-1 1,-1 1-1,1 0 0,-1-1 1,1 1-1,-1-1 0,1 1 1,-1 0-1,0-1 0,1 1 0,-1 0 1,0-1-1,0 1 0,0 0 1,1-1-1,-1 1 0,0 1 1,0 59 822,-1-41-829,1 52 149,0-72-146,1 0 1,-1 1-1,0-1 1,1 0-1,-1 0 1,0 0 0,1 0-1,-1 1 1,0-1-1,1 0 1,-1 0-1,0 0 1,1 0-1,-1 0 1,0 0-1,1 0 1,-1 0-1,1 0 1,-1 0 0,0 0-1,1 0 1,-1 0-1,0 0 1,1 0-1,-1-1 1,1 1-1,-1 0 1,0 0-1,1 0 1,-1-1-1,0 1 1,0 0 0,1 0-1,-1-1 1,0 1-1,0 0 1,1-1-1,12-9 160,14-20-83,-14 14-68,1 0-1,20-17 1,-30 30-78,0 0-1,0 0 1,-1 1 0,2-1-1,-1 1 1,0 0 0,0 0-1,1 0 1,-1 0 0,1 1-1,0 0 1,-1 0 0,1 0-1,0 1 1,6-1 0,-10 2 46,0-1 0,1 1 1,-1 0-1,0-1 0,0 1 1,0 0-1,0 0 0,0 0 1,0 0-1,0 0 0,0 0 1,0 0-1,-1 0 0,1 0 1,0 0-1,0 0 0,-1 1 1,1-1-1,-1 0 1,1 0-1,-1 1 0,0-1 1,0 0-1,1 1 0,-1-1 1,0 0-1,0 1 0,0 1 1,1 49 193,-2-41-87,1-11-91,0 1-1,0-1 1,0 1 0,0-1 0,0 1 0,0-1 0,0 1-1,0-1 1,0 1 0,0-1 0,0 1 0,0-1-1,0 1 1,1-1 0,-1 1 0,0-1 0,0 1 0,0-1-1,1 1 1,-1-1 0,0 1 0,1-1 0,-1 0 0,0 1-1,1-1 1,-1 0 0,1 1 0,-1-1 0,0 0 0,1 1-1,14-8 372,17-28 322,-27 29-633,0 1-408,0 0 0,0 1 0,0 0 0,0 0 0,1 0 0,10-5 0,-16 9 255,1-1 0,0 1 0,0-1 0,0 1 0,0 0 0,0-1 0,-1 1 0,1 0 0,0 0 0,0 0 0,0 0-1,0 0 1,0 0 0,0 0 0,0 0 0,0 0 0,0 0 0,0 0 0,-1 1 0,1-1 0,0 0 0,0 1 0,0-1-1,0 0 1,-1 1 0,1-1 0,0 1 0,0-1 0,-1 1 0,1 0 0,0-1 0,-1 1 0,1 0 0,0-1 0,-1 1 0,1 0-1,-1 0 1,0 0 0,1-1 0,-1 1 0,0 0 0,1 0 0,-1 0 0,0 0 0,0 0 0,0 0 0,0 0 0,0 0-1,0 0 1,0-1 0,0 1 0,0 0 0,0 0 0,0 0 0,-1 2 0,1 4-6064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4.748"/>
    </inkml:context>
    <inkml:brush xml:id="br0">
      <inkml:brushProperty name="width" value="0.025" units="cm"/>
      <inkml:brushProperty name="height" value="0.025" units="cm"/>
      <inkml:brushProperty name="color" value="#E71224"/>
    </inkml:brush>
  </inkml:definitions>
  <inkml:trace contextRef="#ctx0" brushRef="#br0">17 6 12588,'0'0'6822,"-3"8"-4809,-1 8-1559,1 0-1,0 0 1,0 31 0,3-46-452,0-1 0,0 1 0,0-1-1,0 1 1,0-1 0,0 1 0,0-1 0,0 1 0,0-1 0,0 1 0,0-1-1,0 1 1,0-1 0,0 1 0,1-1 0,-1 0 0,0 1 0,0-1-1,1 1 1,-1-1 0,0 0 0,0 1 0,1-1 0,-1 1 0,1-1 0,-1 0-1,0 0 1,1 1 0,-1-1 0,1 0 0,-1 0 0,0 1 0,1-1 0,-1 0-1,1 0 1,-1 0 0,1 0 0,-1 0 0,1 0 0,-1 0 0,1 1-1,-1-2 1,1 1 0,-1 0 0,1 0 0,-1 0 0,1 0 0,-1 0 0,0 0-1,1 0 1,-1-1 0,1 1 0,-1 0 0,1 0 0,-1 0 0,0-1 0,1 1-1,-1 0 1,1-1 0,-1 1 0,0 0 0,1-1 0,-1 1 0,0-1-1,0 1 1,1-1 0,25-25 172,-15 12-133,-3 3-23,0 0 0,1 1-1,18-17 1,-25 25-22,0 1 0,0-1 0,0 0 1,0 1-1,1-1 0,-1 1 0,1 0 0,-1 0 0,1 0 1,-1 0-1,1 0 0,-1 1 0,1-1 0,0 1 0,0-1 0,-1 1 1,1 0-1,0 0 0,-1 0 0,1 1 0,0-1 0,0 1 1,-1-1-1,6 3 0,-6-2 2,0 0 0,-1 1 0,1-1 0,0 0 0,-1 1 0,1-1 0,-1 1 1,0-1-1,1 1 0,-1 0 0,0 0 0,0 0 0,0-1 0,0 1 0,0 0 0,0 0 0,0 3 0,7 41 20,-3-17-6,-3-24 30,-1-5 1,-1-13-7506,2 6-2237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6.404"/>
    </inkml:context>
    <inkml:brush xml:id="br0">
      <inkml:brushProperty name="width" value="0.025" units="cm"/>
      <inkml:brushProperty name="height" value="0.025" units="cm"/>
      <inkml:brushProperty name="color" value="#E71224"/>
    </inkml:brush>
  </inkml:definitions>
  <inkml:trace contextRef="#ctx0" brushRef="#br0">69 122 9961,'17'-55'8658,"-11"0"-4226,-6 54-4389,0 1-1,0 0 0,1-1 1,-1 1-1,0 0 1,0-1-1,0 1 1,0 0-1,0-1 1,0 1-1,0 0 0,-1-1 1,1 1-1,0-1 1,0 1-1,0 0 1,0-1-1,0 1 0,-1 0 1,1 0-1,0-1 1,0 1-1,0 0 1,-1-1-1,1 1 1,0 0-1,0 0 0,-1 0 1,1-1-1,0 1 1,-1 0-1,1 0 1,0 0-1,-1-1 0,1 1 1,0 0-1,-1 0 1,1 0-1,0 0 1,-1 0-1,-15 8 659,-13 21-489,23-18-210,1 0-1,0 1 1,0-1-1,1 1 1,0 0-1,1 1 1,1-1-1,0 0 0,0 1 1,1 12-1,1-24-2,0 0-1,0 0 1,0-1 0,0 1-1,0 0 1,0 0-1,0-1 1,0 1-1,0 0 1,0 0-1,0-1 1,0 1-1,1 0 1,-1-1 0,0 1-1,0 0 1,1-1-1,-1 1 1,1 0-1,-1-1 1,0 1-1,1-1 1,-1 1-1,1 0 1,0-1 0,-1 0-1,1 1 1,-1-1-1,1 1 1,0-1-1,-1 0 1,1 1-1,0-1 1,-1 0-1,1 0 1,0 1 0,-1-1-1,1 0 1,0 0-1,0 0 1,-1 0-1,1 0 1,0 0-1,0 0 1,-1 0-1,1 0 1,0 0 0,0-1-1,-1 1 1,2-1-1,1 0 8,0 0 0,0 0 0,0-1-1,0 1 1,0-1 0,-1 0 0,1 0-1,0 0 1,-1 0 0,4-4 0,10-21-31,-14 22-2,0 0 1,1 0 0,0 1-1,0-1 1,0 1 0,0 0-1,0 0 1,1 0 0,6-5-1,-10 9 22,1 0 0,-1 1 0,1-1 0,-1 0 0,0 0 1,1 0-1,-1 1 0,0-1 0,1 0 0,-1 0 0,0 1 0,1-1 0,-1 0 0,0 1 0,0-1 0,1 0 0,-1 1 0,0-1 0,0 1 0,0-1 0,1 0 0,-1 1 0,0-1 0,0 1 0,0-1 0,0 1 0,0-1 0,0 0 0,0 1 0,0-1 0,0 1 0,0-1 0,0 1 0,1 21-190,-1-19 186,3 35 198,-2 1 0,-2-1 0,-1 1 0,-2-1 0,-2 0 0,-11 42 1,10-58 3,6-14-141,-1 0 0,-1 0 0,1-1 0,-1 1 0,-1-1 0,1 0 0,-1 0 0,-9 12 1,13-19-51,0 0 0,-1 1 1,1-1-1,0 0 0,0 1 1,-1-1-1,1 0 0,0 0 1,-1 1-1,1-1 0,0 0 1,-1 0-1,1 0 0,0 0 1,-1 1-1,1-1 0,0 0 0,-1 0 1,1 0-1,-1 0 0,1 0 1,0 0-1,-1 0 0,1 0 1,-1 0-1,1 0 0,0 0 1,-1 0-1,1 0 0,0 0 1,-1-1-1,1 1 0,-1 0 1,1 0-1,0 0 0,-1 0 1,1-1-1,0 1 0,-1 0 1,1 0-1,0-1 0,0 1 1,-1 0-1,1-1 0,0 1 1,0 0-1,0-1 0,-1 1 1,1 0-1,0-1 0,0 1 1,0 0-1,0-1 0,0 1 1,0-1-1,-1 1 0,1 0 1,0-1-1,0 1 0,0-1 1,0 1-1,1 0 0,-1-1 1,0 0-1,-2-31-69,2 30 52,2-26-64,0 0-1,2 0 1,1 1 0,1-1-1,1 1 1,1 1 0,2 0-1,1 0 1,1 0 0,0 2 0,2-1-1,2 2 1,25-32 0,-37 50 18,-2 2 47,0 0 0,0 1-1,0-1 1,1 1-1,-1 0 1,1 0 0,-1 0-1,1 0 1,-1 0 0,1 0-1,0 1 1,0-1-1,4 0 1,-11 37-178,2-30 211,0 0 0,1 0 0,0 0 1,0 0-1,0 1 0,0-1 0,1 0 1,0 0-1,0 1 0,1 7 0,0-12-10,-1 0 0,0 0-1,1 0 1,-1 0 0,1 0-1,-1 0 1,1-1 0,0 1-1,-1 0 1,1 0 0,0-1-1,-1 1 1,1 0 0,0-1-1,0 1 1,0-1 0,0 1-1,0-1 1,-1 1 0,1-1-1,0 0 1,1 1 0,2 0-1,-1-1 1,1 0-1,-1 0 1,0 0 0,1 0-1,-1-1 1,0 1-1,1-1 1,5-2-1,5-2 12,-1-2 0,-1 1 0,1-2 0,-1 0-1,-1 0 1,1-1 0,-1-1 0,-1 1 0,0-2 0,0 0-1,-1 0 1,0 0 0,8-17 0,9 97 444,-25-67-560,1-1 0,-1 1 0,0-1 0,1 1 0,-1-1-1,1 0 1,0 1 0,-1-1 0,1 0 0,0 0 0,-1 0-1,1 0 1,0-1 0,0 1 0,0 0 0,0-1 0,0 0 0,0 1-1,0-1 1,0 0 0,0 0 0,0 0 0,0 0 0,0 0-1,0 0 1,0-1 0,0 1 0,0-1 0,0 1 0,3-3 0,7-1-1232,0-2 1,-1 0 0,20-13 0,-14 9 18,16-10-3186,1 2-630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33.140"/>
    </inkml:context>
    <inkml:brush xml:id="br0">
      <inkml:brushProperty name="width" value="0.025" units="cm"/>
      <inkml:brushProperty name="height" value="0.025" units="cm"/>
    </inkml:brush>
  </inkml:definitions>
  <inkml:trace contextRef="#ctx0" brushRef="#br0">191 0 21428,'-11'2'1495,"-6"2"-615,0 1 0,0 0 1,0 1-1,-20 10 0,32-14-743,0 0-1,1 1 1,-1-1-1,1 1 1,0 0-1,-1 0 1,1 1-1,1-1 1,-1 1-1,0 0 1,1 0-1,0 0 1,0 0-1,0 0 1,0 1-1,1 0 1,0-1-1,0 1 1,0 0-1,1 0 1,-3 10-1,4-13-130,0 0 0,1-1 0,-1 1-1,0 0 1,1 0 0,-1-1-1,1 1 1,0 0 0,-1-1 0,1 1-1,0-1 1,0 1 0,0-1 0,0 1-1,0-1 1,1 0 0,-1 1-1,0-1 1,1 0 0,-1 0 0,0 0-1,1 0 1,-1 0 0,1 0 0,0-1-1,-1 1 1,1 0 0,0-1-1,-1 1 1,1-1 0,0 0 0,0 0-1,3 1 1,8 0 52,0 0 0,1 0 0,18-3 1,-26 2-44,5-1-18,0-1 0,-1 0 0,1 0-1,-1-1 1,0-1 0,19-7-1,-25 9-1,0 0-1,0 0 1,-1 0-1,1-1 1,0 1-1,-1-1 1,0 0-1,1 0 1,-1 0-1,0 0 1,0-1-1,-1 1 1,1-1-1,-1 0 1,0 0-1,0 0 1,0 0-1,0 0 0,1-6 1,-3 9-13,0 1-1,0-1 1,0 0 0,0 0-1,0 0 1,0 0 0,0 1-1,0-1 1,0 0 0,0 0-1,-1 0 1,1 1 0,0-1-1,0 0 1,-1 0 0,1 1 0,-1-1-1,1 0 1,-1 1 0,1-1-1,-1 0 1,1 1 0,-1-1-1,0 1 1,1-1 0,-1 1-1,0-1 1,-28-7-570,21 7 226,-1 1-1,0 0 0,1 1 0,-17 2 0,20-1-113,0 0 0,1 0 0,-1 0-1,0 1 1,1-1 0,-7 6 0,-9 12-8565,16-10-5090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6.750"/>
    </inkml:context>
    <inkml:brush xml:id="br0">
      <inkml:brushProperty name="width" value="0.025" units="cm"/>
      <inkml:brushProperty name="height" value="0.025" units="cm"/>
      <inkml:brushProperty name="color" value="#E71224"/>
    </inkml:brush>
  </inkml:definitions>
  <inkml:trace contextRef="#ctx0" brushRef="#br0">119 169 6694,'0'0'11985,"-10"9"-11446,-1 2-294,0 0 0,1 1 1,0 0-1,1 0 0,0 1 0,1 0 0,0 1 0,2-1 1,-1 1-1,2 1 0,0-1 0,-5 21 0,10-35-236,0 1-1,0-1 0,0 0 0,0 1 1,0-1-1,0 0 0,0 1 1,0-1-1,0 0 0,0 1 1,1-1-1,-1 0 0,0 1 1,0-1-1,0 0 0,0 0 1,0 1-1,1-1 0,-1 0 1,0 1-1,0-1 0,0 0 1,1 0-1,-1 0 0,0 1 0,0-1 1,1 0-1,-1 0 0,0 0 1,1 0-1,-1 1 0,0-1 1,1 0-1,-1 0 0,0 0 1,1 0-1,-1 0 0,0 0 1,0 0-1,1 0 0,-1 0 1,0 0-1,1 0 0,-1 0 1,0 0-1,1 0 0,-1 0 0,0 0 1,1-1-1,-1 1 0,0 0 1,1 0-1,-1 0 0,0 0 1,0-1-1,1 1 0,18-10 276,-5-2-160,-1-1 0,0-1-1,-1 1 1,0-2 0,-1 0-1,14-26 1,-11 16-100,-1-1 0,-2-1-1,14-42 1,-8-12 1117,-17 69-149,-11 54-680,3 0-307,1 0 1,3 0-1,0 54 0,4-94-86,0-1-1,0 0 0,0 0 0,0 0 1,0 1-1,0-1 0,0 0 0,1 0 1,-1 0-1,0 1 0,1-1 0,-1 0 1,1 0-1,-1 0 0,1 0 0,0 0 1,-1 0-1,1 0 0,0 0 0,0 0 0,-1 0 1,1 0-1,0-1 0,0 1 0,0 0 1,0 0-1,0-1 0,0 1 0,0-1 1,1 1-1,-1-1 0,0 1 0,0-1 1,0 0-1,3 1 0,-2-1-372,1 0-1,0-1 1,-1 1 0,1-1 0,0 1-1,-1-1 1,1 0 0,-1 0 0,1 0-1,-1 0 1,1 0 0,-1 0-1,0-1 1,0 1 0,0-1 0,3-2-1,18-21-7750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7.106"/>
    </inkml:context>
    <inkml:brush xml:id="br0">
      <inkml:brushProperty name="width" value="0.025" units="cm"/>
      <inkml:brushProperty name="height" value="0.025" units="cm"/>
      <inkml:brushProperty name="color" value="#E71224"/>
    </inkml:brush>
  </inkml:definitions>
  <inkml:trace contextRef="#ctx0" brushRef="#br0">154 0 15567,'0'0'2503,"-7"3"-378,-8 4-1925,0 0-1,1 1 1,0 0 0,1 1-1,0 1 1,0 0 0,1 1-1,1 1 1,-15 16 0,26-27-505,5-2 258,-1 1 0,1-1-1,0 0 1,-1 0-1,1 0 1,-1 0 0,1-1-1,-1 0 1,9-5-1,0 1-374,-1 2 118,43-13-974,-52 16 1238,1 1-1,-1-1 1,0 0 0,1 1-1,-1 0 1,0 0 0,1 0-1,-1 0 1,1 0 0,-1 1-1,0-1 1,1 1 0,3 2 0,-6-2 172,0 0 0,0 1 0,0-1 0,0 1 0,0-1 0,0 1 0,0 0 0,0-1 0,-1 1 0,1 0 0,-1-1 0,1 1 0,-1 0 0,0 0 0,0 0 0,0-1 0,1 1 0,-2 0 0,1 0 0,0 0 0,0-1 1,-1 1-1,1 0 0,-2 3 0,-15 42 2284,13-40-2075,-1 0 0,0-1-1,-1 1 1,-11 10 0,15-15-434,0-1 1,0 1-1,1-1 0,-1 0 1,0 1-1,-1-1 0,1 0 1,0 0-1,0 0 0,0-1 1,-1 1-1,1 0 0,0-1 1,-1 0-1,1 1 0,0-1 1,-1 0-1,1 0 0,0 0 1,-1-1-1,1 1 0,-3-1 1,4 1-140,1-1 0,-1 1 0,1 0 0,0-1 0,-1 1 1,1-1-1,-1 1 0,1-1 0,0 1 0,-1-1 0,1 1 0,0-1 0,0 1 1,0-1-1,-1 1 0,1-1 0,0 1 0,0-1 0,0 0 0,0 1 1,0-1-1,0 1 0,0-1 0,0 1 0,0-1 0,0 0 0,0 0 0,0-2-818,0-12-5741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7.831"/>
    </inkml:context>
    <inkml:brush xml:id="br0">
      <inkml:brushProperty name="width" value="0.025" units="cm"/>
      <inkml:brushProperty name="height" value="0.025" units="cm"/>
      <inkml:brushProperty name="color" value="#E71224"/>
    </inkml:brush>
  </inkml:definitions>
  <inkml:trace contextRef="#ctx0" brushRef="#br0">65 225 8200,'0'0'10954,"-8"8"-9561,2-1-1269,1-1-1,-1 1 0,1 0 0,1 0 0,-1 0 0,1 1 0,0 0 1,1 0-1,0 0 0,0 0 0,1 0 0,0 0 0,0 1 0,0 15 1,1-24-102,1 1 1,0-1 0,0 1 0,0 0 0,0-1 0,0 1 0,0-1 0,0 1 0,1 0 0,-1-1 0,0 1 0,0-1 0,0 1 0,1-1 0,-1 1-1,0-1 1,0 1 0,1-1 0,-1 1 0,0-1 0,1 1 0,-1-1 0,1 1 0,-1-1 0,0 0 0,1 1 0,-1-1 0,1 0 0,-1 1 0,1-1 0,0 0-1,19-4 511,16-22-118,-19 7-571,-1 0-1,21-33 0,-32 44 128,0 0-1,-1 0 1,0 0-1,-1-1 0,1 0 1,-2 1-1,1-1 1,-1 0-1,-1 0 0,1-13 1,-16 43 797,8-7-693,0-1-1,1 1 0,1 1 0,0-1 0,1 1 1,1-1-1,0 1 0,1 0 0,1 21 0,0-35-91,0 0 0,0 0-1,0 0 1,0 0-1,1 0 1,-1 0-1,0 0 1,1 0-1,-1 0 1,1-1-1,-1 1 1,1 0-1,-1 0 1,1 0 0,0 0-1,-1 0 1,1-1-1,0 1 1,-1 0-1,1-1 1,0 1-1,0-1 1,0 1-1,0-1 1,0 1-1,0-1 1,1 1-1,0-1-106,0 0-1,0 0 0,0 0 1,0 0-1,0 0 0,0 0 1,0-1-1,0 1 0,0-1 0,0 1 1,0-1-1,3-2 0,1 0-517,1-1-1,-1 0 0,0 0 1,0 0-1,-1-1 0,8-8 1,-2 0-2133,-2-2 1,16-29-1,5-34-1228,-10-5 4789,-8 1 5256,-22 118 1503,-9 11-4989,10-28-2287,1 0 0,1 0 0,1 1 0,0 0 1,2 0-1,-3 25 0,7-44-261,0-1 0,0 0 1,0 0-1,0 1 0,0-1 0,0 0 1,0 0-1,0 0 0,0 1 1,0-1-1,0 0 0,0 0 1,0 1-1,0-1 0,1 0 1,-1 0-1,0 0 0,0 0 0,0 1 1,0-1-1,1 0 0,-1 0 1,0 0-1,0 0 0,0 1 1,0-1-1,1 0 0,-1 0 1,0 0-1,0 0 0,1 0 0,-1 0 1,0 0-1,0 0 0,0 0 1,1 0-1,-1 0 0,0 0 1,0 0-1,1 0 0,-1 0 1,0 0-1,15-5 165,10-10-212,-22 13-32,56-36-1845,-55 35 1847,1 1 1,-1 0-1,1 0 1,0 0 0,-1 1-1,1 0 1,0 0-1,0 0 1,0 0 0,0 1-1,9 0 1,-14 1 135,1-1 1,0 1-1,0 0 1,0 0 0,0 0-1,-1-1 1,1 1-1,0 0 1,-1 0-1,1 0 1,-1 0-1,1 0 1,-1 0-1,0 1 1,1-1 0,-1 0-1,0 0 1,0 0-1,1 0 1,-1 0-1,0 0 1,0 1-1,0-1 1,-1 0 0,1 0-1,0 0 1,0 0-1,-1 2 1,-8 35 1496,1-21-1241,5-13-102,1 0 1,0 0 0,0 0 0,0 0 0,0 0 0,1 0 0,-1 6 0,2-9 413,7-6 236,8-2-1049,0 1 0,0 1-1,0 0 1,1 1 0,0 0 0,30-2 0,43-11-4720,-76 8 2689,-13 0-4550,-4 6 561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8.158"/>
    </inkml:context>
    <inkml:brush xml:id="br0">
      <inkml:brushProperty name="width" value="0.025" units="cm"/>
      <inkml:brushProperty name="height" value="0.025" units="cm"/>
      <inkml:brushProperty name="color" value="#E71224"/>
    </inkml:brush>
  </inkml:definitions>
  <inkml:trace contextRef="#ctx0" brushRef="#br0">1 65 8136,'0'0'14509,"48"-51"-13227,-7 46-546,7 0-287,-1 2-385,-1 3-256,0 0-1602,-6 0-2050,-6 0-4644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8.946"/>
    </inkml:context>
    <inkml:brush xml:id="br0">
      <inkml:brushProperty name="width" value="0.025" units="cm"/>
      <inkml:brushProperty name="height" value="0.025" units="cm"/>
      <inkml:brushProperty name="color" value="#E71224"/>
    </inkml:brush>
  </inkml:definitions>
  <inkml:trace contextRef="#ctx0" brushRef="#br0">39 0 7303,'0'0'12257,"-5"9"-10522,-1 6-1451,0 0-1,1 1 1,1-1 0,1 1 0,-3 22-1,4-27-259,1-1 0,1 1 0,0-1 0,0 0-1,1 1 1,0-1 0,1 1 0,0-1 0,1 0 0,6 17-1,-8-25 17,0-1-1,-1 1 1,1-1-1,0 1 0,0-1 1,0 1-1,0-1 1,1 0-1,-1 1 0,0-1 1,1 0-1,-1 0 1,0 0-1,1 0 1,-1 0-1,1-1 0,0 1 1,-1 0-1,1-1 1,-1 1-1,1-1 0,0 1 1,2-1-1,-1 0 65,1 0 0,-1-1 0,0 1-1,0-1 1,0 0 0,0 0 0,0 0-1,0-1 1,0 1 0,0 0 0,5-5-1,3-2 116,-1-1-1,1 0 1,-2-1-1,17-20 0,-16 18-163,-1-1-1,0 0 1,-1-1-1,8-17 1,-24 97-137,6-53 179,0 0 1,0 1-1,1-1 1,2 24-1,-1-36-76,0 0 0,0-1 0,0 1 0,1 0-1,-1 0 1,0-1 0,0 1 0,1-1-1,-1 1 1,0 0 0,1-1 0,-1 1-1,0 0 1,1-1 0,-1 1 0,1-1 0,-1 1-1,1-1 1,-1 0 0,1 1 0,0-1-1,-1 1 1,1-1 0,-1 0 0,1 1 0,0-1-1,-1 0 1,2 0 0,24-2 406,20-19-138,-42 18-500,9-6 414,-1-1 0,22-21 0,-14-1-1937,-19 30 1298,0 0 0,-1 0-1,1 0 1,-1 0 0,1-1 0,-1 1-1,0 0 1,0 0 0,0 0 0,0 0-1,-1 0 1,1-1 0,0 1 0,-2-3 0,-7-10-5746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9.292"/>
    </inkml:context>
    <inkml:brush xml:id="br0">
      <inkml:brushProperty name="width" value="0.025" units="cm"/>
      <inkml:brushProperty name="height" value="0.025" units="cm"/>
      <inkml:brushProperty name="color" value="#E71224"/>
    </inkml:brush>
  </inkml:definitions>
  <inkml:trace contextRef="#ctx0" brushRef="#br0">0 0 13549,'0'0'6470,"52"21"-6374,-31-12-608,3 2-1827,2-1-3266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09.634"/>
    </inkml:context>
    <inkml:brush xml:id="br0">
      <inkml:brushProperty name="width" value="0.025" units="cm"/>
      <inkml:brushProperty name="height" value="0.025" units="cm"/>
      <inkml:brushProperty name="color" value="#E71224"/>
    </inkml:brush>
  </inkml:definitions>
  <inkml:trace contextRef="#ctx0" brushRef="#br0">92 255 2018,'0'0'15150,"-10"4"-13276,5-2-1714,0 0 0,0 1-1,1-1 1,-1 1 0,1 0 0,-1 0 0,1 1-1,0-1 1,0 1 0,0 0 0,1 0 0,-1 0-1,1 1 1,0-1 0,0 1 0,0-1 0,1 1-1,0 0 1,0 0 0,0 0 0,1 0 0,-1 1-1,1-1 1,0 0 0,1 1 0,-1-1 0,1 1-1,0-1 1,1 6 0,-1-10-148,1 0 1,-1 0-1,0 0 1,0 0 0,0 0-1,1-1 1,-1 1-1,1 0 1,-1 0-1,0 0 1,1-1-1,-1 1 1,1 0-1,0-1 1,-1 1-1,1 0 1,0-1-1,-1 1 1,1-1-1,0 1 1,-1-1-1,1 1 1,0-1 0,0 0-1,0 1 1,-1-1-1,3 1 1,26-5 355,-21 1-242,-1 0 0,0 0-1,0-1 1,0 0 0,10-7-1,-2-4-78,0 0-1,-1-1 1,-1 0 0,0-1-1,-2 0 1,0-1-1,13-27 1,-19 33-30,0 0 1,0 0-1,-1 0 0,0-1 1,-1 1-1,-1-1 0,0 0 1,-1 0-1,0 0 0,-1 0 1,0 0-1,-5-26 0,5 38-18,0-1 1,0 1-1,-1 0 0,1-1 0,0 1 1,-1 0-1,1 0 0,-1-1 0,1 1 1,-1 0-1,0 0 0,0 0 0,1 0 1,-1 0-1,0 0 0,0 0 0,0 0 1,0 0-1,0 0 0,0 0 0,0 0 1,0 1-1,0-1 0,-1 1 0,1-1 1,0 1-1,0-1 0,-1 1 0,1-1 1,0 1-1,-1 0 0,1 0 0,0 0 1,-1 0-1,1 0 0,0 0 0,-1 0 1,1 0-1,0 0 0,-2 1 0,-1 1-8,0-1-1,0 1 1,1 0-1,-1 0 1,1 0-1,0 0 1,-1 1-1,1-1 1,0 1-1,0 0 0,1 0 1,-3 3-1,-9 13 64,1 0 0,1 0 1,0 2-1,2-1 0,0 1 0,2 1 0,-7 23 0,15-44-49,0 0 1,0 0-1,0 1 1,0-1-1,0 0 1,0 0 0,0 0-1,1 0 1,-1 0-1,0 0 1,1 0-1,-1 0 1,0 0-1,1 0 1,0 0-1,-1 0 1,1 0-1,-1 0 1,1-1-1,0 1 1,0 0 0,-1 0-1,1-1 1,0 1-1,0 0 1,0-1-1,0 1 1,0-1-1,0 1 1,0-1-1,0 1 1,0-1-1,0 0 1,0 0 0,0 1-1,0-1 1,0 0-1,0 0 1,2 0-1,58-1-235,-38 0-316,-8 1-546,-1 0 0,1 1 0,21 5 1,-30-5-8,0 1 1,-1 0 0,1 0 0,0 1 0,0 0 0,7 5 0,8 9-5591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0.181"/>
    </inkml:context>
    <inkml:brush xml:id="br0">
      <inkml:brushProperty name="width" value="0.025" units="cm"/>
      <inkml:brushProperty name="height" value="0.025" units="cm"/>
      <inkml:brushProperty name="color" value="#E71224"/>
    </inkml:brush>
  </inkml:definitions>
  <inkml:trace contextRef="#ctx0" brushRef="#br0">127 141 13132,'0'0'5387,"-8"-6"-2873,-30-19-795,37 24-1675,0 1 0,-1 0 0,1-1 0,-1 1 0,1 0 0,0-1 0,-1 1 0,1 0 0,-1 0 0,1 0 0,-1 0 0,1 1 0,-1-1 0,1 0 0,0 1 0,-1-1 0,1 1 0,-1-1 0,1 1 0,0 0 0,0-1 0,-1 1 0,1 0 0,0 0 0,0 0 0,0 0 0,0 0 0,0 0 0,0 0 0,0 0 0,0 0 0,0 1 0,1-1 0,-1 0 0,-1 3 0,-20 46 129,22-48-152,-3 6 69,0 0-1,1 1 1,0-1 0,1 1 0,0-1 0,0 1-1,1 0 1,0 0 0,0-1 0,3 15-1,-2-22-76,-1 0-1,1 0 0,0 0 0,0 0 0,0 0 1,0 0-1,-1 0 0,1 0 0,1 0 0,-1 0 1,0-1-1,0 1 0,0 0 0,0-1 0,0 1 0,1-1 1,-1 1-1,0-1 0,0 1 0,1-1 0,-1 0 1,0 0-1,1 0 0,-1 0 0,0 0 0,1 0 1,-1 0-1,0 0 0,1 0 0,1-1 0,2 0 13,0 0 0,0-1 0,0 1 0,0-1-1,-1 0 1,1 0 0,4-3 0,5-5 82,-1-1 0,-1-1-1,0 0 1,-1 0 0,0-1 0,0-1-1,-2 0 1,0 0 0,0-1 0,-1 0-1,-1-1 1,-1 1 0,0-1 0,-1-1 0,-1 1-1,0-1 1,3-33 0,-28 90 432,10-11-523,1 1 0,1 0 0,2 1 0,1 0 0,1 0 0,0 33 0,5-63-57,0 0 1,0 0-1,0 0 0,0 0 0,-1 0 1,2 0-1,-1 0 0,0 0 0,0 0 1,0 0-1,0 0 0,1 0 0,-1 0 1,0 0-1,1 0 0,-1 0 0,1 0 1,-1 0-1,1 0 0,-1 0 0,1-1 1,0 1-1,0 0 0,-1 0 0,1-1 1,0 1-1,0 0 0,0-1 0,0 1 0,-1-1 1,1 1-1,0-1 0,0 0 0,0 1 1,0-1-1,0 0 0,0 1 0,0-1 1,0 0-1,1 0 0,-1 0 0,0 0 1,0 0-1,0 0 0,0 0 0,0-1 1,0 1-1,0 0 0,0-1 0,0 1 1,0 0-1,0-1 0,0 1 0,0-1 1,-1 1-1,2-2 0,5-1-1097,0-1 1,0 0-1,-1-1 0,1 1 0,-1-1 1,7-8-1,11-15-6864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0.512"/>
    </inkml:context>
    <inkml:brush xml:id="br0">
      <inkml:brushProperty name="width" value="0.025" units="cm"/>
      <inkml:brushProperty name="height" value="0.025" units="cm"/>
      <inkml:brushProperty name="color" value="#E71224"/>
    </inkml:brush>
  </inkml:definitions>
  <inkml:trace contextRef="#ctx0" brushRef="#br0">115 0 17585,'0'0'1644,"-8"8"347,-52 61 1476,53-61-3230,1 1 1,1 0 0,0 0-1,0 0 1,1 1 0,0-1-1,0 1 1,-2 11-1,6-21-233,0 1 0,0 0 0,0-1 0,0 1-1,0 0 1,0 0 0,0-1 0,0 1 0,0 0-1,0-1 1,0 1 0,0 0 0,0 0 0,1-1 0,-1 1-1,0 0 1,1-1 0,-1 1 0,0-1 0,1 1-1,-1 0 1,1-1 0,-1 1 0,1-1 0,-1 1-1,1-1 1,-1 1 0,1-1 0,-1 0 0,1 1-1,0-1 1,-1 0 0,1 1 0,0-1 0,-1 0-1,1 0 1,0 0 0,0 1 0,-1-1 0,1 0 0,0 0-1,-1 0 1,1 0 0,0 0 0,0 0 0,-1-1-1,1 1 1,0 0 0,-1 0 0,1 0 0,0-1-1,-1 1 1,2-1 0,37-16 89,-29 8-151,0 0 0,-1-1-1,0 0 1,-1-1-1,0 0 1,0 0-1,-1 0 1,6-16 0,20-30 108,-39 71-18,0 0-1,0 0 1,2 0-1,0 1 1,0 0-1,2 0 1,-1-1-1,2 2 1,0 21-1,1-36-127,0 1-1,0-1 1,0 0-1,0 1 1,0-1-1,0 0 1,0 0-1,1 1 1,-1-1-1,0 0 1,1 0-1,-1 0 1,1 1 0,-1-1-1,1 0 1,0 0-1,-1 0 1,1 0-1,1 1 1,-1-2-79,0 1 0,-1-1 0,1 0 0,0 1 1,0-1-1,0 0 0,-1 0 0,1 0 0,0 0 0,0 0 1,0 0-1,0 0 0,-1 0 0,1 0 0,0 0 0,0 0 1,0-1-1,-1 1 0,1 0 0,0 0 0,1-1 1,3-2-1283,0-1 0,0 1 0,0-1 1,0 1-1,-1-1 0,7-7 1,11-15-6717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0.900"/>
    </inkml:context>
    <inkml:brush xml:id="br0">
      <inkml:brushProperty name="width" value="0.025" units="cm"/>
      <inkml:brushProperty name="height" value="0.025" units="cm"/>
      <inkml:brushProperty name="color" value="#E71224"/>
    </inkml:brush>
  </inkml:definitions>
  <inkml:trace contextRef="#ctx0" brushRef="#br0">165 42 8840,'0'0'3727,"2"-8"458,7-23-1286,-12 28 208,-4 8-2212,-6 5-397,10-6-386,0-1 0,0 1 0,0 0 0,1-1 0,-1 1 0,1 0 0,0 0 0,0 1 0,1-1 0,-1 0 0,1 1 0,0-1 0,0 1 0,0-1 0,1 1 0,-1-1 0,1 1 1,1 0-1,0 7 0,1-1-82,2-1-1,-1 1 1,1 0 0,1-1 0,0 0 0,10 16 0,-13-22 12,0-1-1,0 1 1,-1-1-1,1 1 1,-1 0 0,0 0-1,0 0 1,-1 0-1,1-1 1,-1 1 0,0 0-1,0 0 1,0 0-1,0 0 1,-1 0-1,1 0 1,-1 0 0,0 0-1,0 0 1,-1-1-1,1 1 1,-1 0-1,0-1 1,0 1 0,0-1-1,0 0 1,-1 1-1,1-1 1,-6 5 0,1-2-106,1 0 1,-1 0-1,0-1 1,0 0 0,-13 7-1,12-8-559,0-1 0,0 1 0,0-1-1,-1-1 1,-10 2 0,-11-1-4689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7:28:16.186"/>
    </inkml:context>
    <inkml:brush xml:id="br0">
      <inkml:brushProperty name="width" value="0.025" units="cm"/>
      <inkml:brushProperty name="height" value="0.025" units="cm"/>
    </inkml:brush>
  </inkml:definitions>
  <inkml:trace contextRef="#ctx0" brushRef="#br0">1425 634 9673,'-64'-9'110,"0"2"0,0 3-1,-1 3 1,1 3 0,-1 2 0,1 4-1,1 2 1,-76 22 0,97-21-72,-35 8 134,2 3 0,-77 34-1,128-45-113,0 1 0,0 2 0,2 0 0,0 1-1,0 1 1,2 1 0,0 1 0,1 1 0,-33 42-1,30-28-73,2 0 0,1 1-1,2 0 1,1 2-1,2 0 1,-10 38-1,11-24-77,2 1 0,2 0 0,-3 103 0,11-144 88,2 0-1,-1 1 0,1-1 0,1 0 1,0 0-1,1 0 0,-1 0 1,2 0-1,-1-1 0,2 1 0,-1-1 1,1 0-1,9 12 0,0-4-6,1-1-1,1 0 0,1 0 1,0-2-1,21 14 0,105 78 9,316 211-19,-392-278-4,2-2 0,1-4 0,2-3 0,0-3 0,93 21 0,-58-27-14,205 13 1,113-27 56,-119-4 10,422 47 118,-3 33-87,-556-62-84,598 39 12,-538-57 77,311-38 1,288-94 818,-4-37-518,-511 101-526,-235 49 218,601-140-834,-555 120 576,-1-5-1,-3-6 1,155-84 0,-239 111 181,-1-2 0,0-2 0,-2 0 0,-1-3 0,-1 0 0,-2-2 0,-1-2 0,32-42 0,-49 56 43,0 0 0,-2 0 0,0-1 0,-1 0 0,-1-1 0,0 0 0,-2 0 0,5-26 0,-8 29 36,-1-1 0,0 1 0,-2 0 0,0 0 1,0 0-1,-2-1 0,0 2 0,0-1 0,-2 0 0,0 1 0,-9-21 0,-5-1 98,-2 1-1,-1 1 1,-2 1-1,-1 1 0,-2 1 1,-1 1-1,-45-39 1,14 21-98,-3 2 0,-2 3 0,-75-40 0,37 33-304,-4 3 0,-1 6 0,-146-39 0,-345-53-513,503 115 891,-993-185 2419,-12 81-2407,88 132-935,2 82 561,439-15 481,10 42-605,479-96-182,1 5-1,1 2 1,2 4 0,1 4 0,-138 89-1,78-26-2397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0.202"/>
    </inkml:context>
    <inkml:brush xml:id="br0">
      <inkml:brushProperty name="width" value="0.025" units="cm"/>
      <inkml:brushProperty name="height" value="0.025" units="cm"/>
    </inkml:brush>
  </inkml:definitions>
  <inkml:trace contextRef="#ctx0" brushRef="#br0">49 64 10954,'-4'10'2371,"-9"43"-1576,2 1 0,2 0 1,2 0-1,3 1 1,3 58-1,5-83-307,-4-29-441,1-1 0,-1 1 1,0-1-1,0 1 0,0 0 1,1-1-1,-1 1 0,0-1 1,1 1-1,-1-1 0,1 1 1,-1-1-1,1 1 1,-1-1-1,1 0 0,-1 1 1,1-1-1,-1 1 0,1-1 1,-1 0-1,1 0 0,1 1 1,0-1 26,0-1 0,1 0 0,-1 1 0,0-1 0,0 0 0,0 0 0,1 0 0,-1-1 1,0 1-1,-1 0 0,1-1 0,0 1 0,0-1 0,-1 0 0,1 0 0,-1 1 0,1-1 0,0-3 0,40-44-1,-4-2-1,-1-2 1,-3-2-1,-2-1 1,-3-1-1,34-93 0,-62 155-458,0-1-1,0 1 0,1-1 0,-1 0 1,1 0-1,0 0 0,1 0 0,4 7 1,-2-3-363,0 0 0,0 1 1,-1 0-1,0-1 1,0 1-1,-1 0 1,0 1-1,1 9 1,-5-14-2167,-5-2-1185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1.479"/>
    </inkml:context>
    <inkml:brush xml:id="br0">
      <inkml:brushProperty name="width" value="0.025" units="cm"/>
      <inkml:brushProperty name="height" value="0.025" units="cm"/>
      <inkml:brushProperty name="color" value="#E71224"/>
    </inkml:brush>
  </inkml:definitions>
  <inkml:trace contextRef="#ctx0" brushRef="#br0">1 1 10570,'0'0'11339,"10"69"-10859,5-39-256,-3 0-160,1 0-32,3 0-128,-6-6-736,-2-1-1090,-3-4-961,-5-6-1986,0-7-2369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1.826"/>
    </inkml:context>
    <inkml:brush xml:id="br0">
      <inkml:brushProperty name="width" value="0.025" units="cm"/>
      <inkml:brushProperty name="height" value="0.025" units="cm"/>
      <inkml:brushProperty name="color" value="#E71224"/>
    </inkml:brush>
  </inkml:definitions>
  <inkml:trace contextRef="#ctx0" brushRef="#br0">8 224 8456,'0'0'4612,"-2"-12"-1339,0 4-2889,1 0 0,0-1 0,0 1 0,1-1 0,0 1 0,0 0 0,1-1 0,0 1 0,0 0 0,1-1 0,0 1 0,1 0 0,0 0 0,0 0 1,0 1-1,9-13 0,-9 15-350,1 0 1,0 0-1,0 1 1,1 0-1,-1 0 1,1 0-1,0 0 1,0 1-1,0-1 1,0 1-1,1 1 1,0-1-1,-1 1 1,1 0-1,0 0 1,0 1-1,0-1 1,0 1-1,9 0 1,-12 1-36,1 1-1,0-1 1,0 1 0,0 0 0,0 0 0,-1 0-1,1 0 1,-1 1 0,1 0 0,-1 0-1,1 0 1,-1 0 0,0 0 0,0 0 0,0 1-1,0 0 1,0-1 0,-1 1 0,1 0 0,-1 0-1,0 1 1,0-1 0,0 0 0,0 1-1,-1-1 1,1 1 0,-1 0 0,0-1 0,0 1-1,0 0 1,0 4 0,0-2 88,0 1 0,0 0 1,-1-1-1,0 1 0,0-1 1,-1 1-1,1 0 0,-2-1 0,1 1 1,-1-1-1,0 0 0,0 1 1,0-1-1,-7 10 0,7-12-133,0 0 0,-1 0 0,0-1 0,0 1 0,0-1 0,0 0 0,0 0 0,-1 0 0,0 0 0,1-1 0,-1 1 0,0-1 0,0 0 0,0 0 0,0-1 0,-1 1 0,1-1 0,0 0 0,-1 0 0,1 0 0,-1 0 0,-5-1 0,12-4-6394,15-10 1845,3 3 271,6-3-2872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2.219"/>
    </inkml:context>
    <inkml:brush xml:id="br0">
      <inkml:brushProperty name="width" value="0.025" units="cm"/>
      <inkml:brushProperty name="height" value="0.025" units="cm"/>
      <inkml:brushProperty name="color" value="#E71224"/>
    </inkml:brush>
  </inkml:definitions>
  <inkml:trace contextRef="#ctx0" brushRef="#br0">1 0 11563,'0'0'6822,"34"56"-5829,-22-28 128,1 4-576,-3 0-161,-2 0-95,-3-2-1,0-3-96,-5-6-96,0-1-32,4-9-96,-4-7-1025,-9-10-13773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2.566"/>
    </inkml:context>
    <inkml:brush xml:id="br0">
      <inkml:brushProperty name="width" value="0.025" units="cm"/>
      <inkml:brushProperty name="height" value="0.025" units="cm"/>
      <inkml:brushProperty name="color" value="#E71224"/>
    </inkml:brush>
  </inkml:definitions>
  <inkml:trace contextRef="#ctx0" brushRef="#br0">1 98 11211,'0'0'2535,"0"-8"412,-1 5-2784,1 1 1,0-1-1,0 0 0,0 1 0,1-1 1,-1 0-1,0 1 0,1-1 0,0 1 1,0-1-1,-1 1 0,2-1 0,-1 1 1,0-1-1,0 1 0,1 0 0,-1 0 1,1 0-1,0 0 0,-1 0 0,1 0 1,0 0-1,0 0 0,0 1 0,1-1 1,-1 1-1,0 0 0,0-1 0,1 1 1,3-1-1,15-4-13,0 1 1,0 1-1,1 1 1,-1 0-1,1 2 1,-1 1-1,1 0 0,-1 2 1,1 0-1,31 8 1,-48-8-154,1 0 0,-1 0 1,1 0-1,-1 1 0,0 0 1,0 0-1,0 0 0,0 1 1,-1-1-1,0 1 0,8 8 1,-11-11 24,0 1 1,0 0-1,1 0 0,-1 0 1,-1 0-1,1 0 1,0 0-1,0 0 1,-1 0-1,1 0 0,-1 1 1,0-1-1,1 0 1,-1 0-1,0 0 1,0 1-1,0-1 0,-1 0 1,1 0-1,-1 0 1,1 0-1,-1 0 0,0 1 1,1-1-1,-1 0 1,0 0-1,0-1 1,-1 1-1,1 0 0,0 0 1,-1 0-1,1-1 1,-1 1-1,-1 1 1,-6 6 14,-1 0 0,1-1 0,-1 0 0,-1-1 0,0 0 0,0 0 1,0-1-1,-13 4 0,18-7-551,0-1 0,-1-1 0,0 1 0,1-1 0,-14 0 0,8-3-3401,9-6-1619,2-9-6429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3.583"/>
    </inkml:context>
    <inkml:brush xml:id="br0">
      <inkml:brushProperty name="width" value="0.025" units="cm"/>
      <inkml:brushProperty name="height" value="0.025" units="cm"/>
      <inkml:brushProperty name="color" value="#E71224"/>
    </inkml:brush>
  </inkml:definitions>
  <inkml:trace contextRef="#ctx0" brushRef="#br0">131 21 11435,'0'-1'207,"0"0"1,-1 0 0,1 0-1,-1 0 1,1 0 0,-1 0-1,1 0 1,-1 0 0,0 0-1,0 0 1,1 0 0,-1 0-1,0 0 1,0 0 0,0 1-1,0-1 1,0 0 0,0 1-1,0-1 1,0 1 0,0-1-1,0 1 1,0-1 0,0 1-1,0 0 1,-1 0-1,1-1 1,0 1 0,0 0-1,0 0 1,-1 0 0,1 0-1,0 0 1,0 1 0,0-1-1,-3 1 1,1-1-120,-1 0 1,0 1-1,0 0 1,0-1-1,1 2 1,-1-1-1,0 0 0,1 1 1,-1-1-1,1 1 1,-4 3-1,2 1 22,-1 1 1,2 0-1,-1 0 0,1 1 0,0-1 0,0 1 1,1 0-1,0 0 0,1 0 0,0 0 1,0 1-1,0-1 0,1 1 0,1-1 0,-1 1 1,2 9-1,-1-17-94,0 0 0,-1 0-1,1 0 1,0 0 0,0 0 0,0 0 0,1 0 0,-1 0 0,0 1 0,0-1-1,0 0 1,1 0 0,-1 0 0,1 0 0,-1-1 0,1 1 0,-1 0 0,1 0-1,-1 0 1,1 0 0,0 0 0,-1-1 0,1 1 0,0 0 0,0 0 0,0-1-1,1 2 1,0-2 3,-1 0-1,1 0 0,0 0 0,-1 0 0,1 0 1,0 0-1,-1-1 0,1 1 0,0 0 0,-1-1 0,1 1 1,0-1-1,-1 0 0,1 1 0,1-3 0,6-2 36,-1-1 0,1 0-1,-1-1 1,9-9-1,-7 3-24,-1 0-1,-1 0 0,0 0 0,-1-1 1,0 0-1,8-28 0,-16 82-81,-1-27 88,1 1 0,1-1 0,0 1 0,1 0 0,1-1 0,4 20 0,-6-32-2,1 0-1,-1 0 0,0 1 1,1-1-1,-1 0 1,1 0-1,0 1 0,-1-1 1,1 0-1,0 0 1,0 0-1,0 0 1,0 0-1,0 0 0,0 0 1,0 0-1,0-1 1,0 1-1,0 0 0,0-1 1,0 1-1,0 0 1,1-1-1,-1 0 1,0 1-1,1-1 0,1 1 1,-1-2 32,1 1 1,-1-1 0,1 1-1,-1-1 1,0 0 0,1 0 0,-1 0-1,0 0 1,1 0 0,-1-1-1,0 1 1,0-1 0,2-2-1,9-7 119,-2-1 0,0-1 0,13-18 0,-22 28-243,65-86 176,-67 88-117,0 1-1,0 0 1,1-1 0,-1 1-1,0 0 1,0 0-1,1-1 1,-1 1-1,0 0 1,0 0-1,1 0 1,-1-1 0,0 1-1,0 0 1,1 0-1,-1 0 1,0 0-1,1 0 1,-1 0 0,0-1-1,1 1 1,-1 0-1,0 0 1,1 0-1,-1 0 1,0 0-1,1 0 1,-1 0 0,0 0-1,1 1 1,-1-1-1,0 0 1,1 0-1,-1 0 1,0 0 0,0 0-1,1 0 1,-1 1-1,0-1 1,1 0-1,-1 0 1,0 1-1,9 18-52,-1 34-54,-7-46 99,-1-6-35,0 0-1,0 0 1,0-1-1,0 1 0,0 0 1,0 0-1,1-1 0,-1 1 1,0 0-1,0 0 0,1-1 1,-1 1-1,0 0 1,1-1-1,-1 1 0,1 0 1,-1-1-1,1 1 0,-1-1 1,1 1-1,-1-1 0,1 1 1,-1-1-1,1 1 1,0-1-1,-1 0 0,1 1 1,0-1-1,1 1 0,-1-1-191,1 0-1,-1-1 0,1 1 1,-1 0-1,1-1 0,-1 1 0,0-1 1,1 1-1,-1-1 0,1 1 1,-1-1-1,0 0 0,3-2 1,39-39-8572,-39 39 7697,15-19-8740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4.099"/>
    </inkml:context>
    <inkml:brush xml:id="br0">
      <inkml:brushProperty name="width" value="0.025" units="cm"/>
      <inkml:brushProperty name="height" value="0.025" units="cm"/>
      <inkml:brushProperty name="color" value="#E71224"/>
    </inkml:brush>
  </inkml:definitions>
  <inkml:trace contextRef="#ctx0" brushRef="#br0">11 6 9545,'0'0'10421,"-2"8"-9663,0 0-631,1-6-86,0 1-1,0 0 1,0 0-1,0-1 1,1 1-1,-1 0 1,1 0-1,0 0 0,0 0 1,0 0-1,0 0 1,0 0-1,1 0 1,-1 0-1,1-1 1,0 1-1,0 0 1,0 0-1,0-1 1,0 1-1,0 0 1,1-1-1,0 1 0,-1-1 1,5 4-1,37 26 44,-26-20-75,0 1 0,0 0 0,-1 1 0,-1 1 0,16 19 0,-28-29 4,0-1 0,0 1 0,0 0 0,0 1 0,-1-1 0,0 0 0,0 1 0,0-1-1,-1 1 1,0-1 0,0 1 0,0 0 0,-1 0 0,0 0 0,0-1 0,0 1 0,-1 0 0,0 0 0,0-1 0,0 1 0,-1-1 0,1 1 0,-6 9 0,4-9 66,0 0 0,0-1-1,-1 0 1,1 0 0,-1 0 0,0 0 0,-1-1 0,1 1 0,-1-1 0,-7 5-1,11-8-60,0 0 0,-1 0 0,1 0-1,-1 0 1,0-1 0,1 1 0,-1 0 0,0-1-1,1 0 1,-1 1 0,0-1 0,0 0-1,1 0 1,-1 1 0,0-2 0,0 1-1,1 0 1,-1 0 0,0 0 0,1-1 0,-1 1-1,0-1 1,1 1 0,-1-1 0,0 0-1,1 0 1,-1 0 0,1 0 0,-1 0 0,1 0-1,0 0 1,-1 0 0,1 0 0,0-1-1,0 1 1,0 0 0,0-1 0,0 1-1,0-1 1,-1-2 0,-2-3-33,1-1 1,-1 0-1,1 0 1,1-1-1,0 1 1,0 0-1,0-1 0,1 0 1,0 1-1,1-1 1,0 1-1,0-1 0,1 0 1,0 1-1,1-1 1,0 1-1,3-10 1,2-2-26,1-1 0,1 2 0,1-1 0,1 1 0,21-30 0,-20 35 43,-8 9 7,0 0-1,0 0 0,0 0 0,-1-1 0,1 1 1,-1-1-1,-1 0 0,1 0 0,-1 0 0,0 0 1,0 0-1,1-11 0,-3 17-7,0-1 1,0 1-1,0-1 0,-1 1 1,1 0-1,0-1 1,0 1-1,-1 0 0,1 0 1,0-1-1,0 1 0,-1 0 1,1 0-1,0-1 1,-1 1-1,1 0 0,0 0 1,-1 0-1,1-1 0,-1 1 1,1 0-1,0 0 0,-1 0 1,1 0-1,-1 0 1,1 0-1,0 0 0,-1 0 1,1 0-1,-1 0 0,1 0 1,0 0-1,-1 0 1,1 0-1,-1 0 0,1 1 1,0-1-1,-1 0 0,1 0 1,0 0-1,-1 1 0,1-1 1,0 0-1,-1 0 1,1 1-1,0-1 0,0 0 1,-1 0-1,1 1 0,0-1 1,0 0-1,-1 1 1,-19 18 223,18-13-192,0 0-1,0 0 0,1 0 0,0 0 0,0 0 1,0 0-1,1 0 0,-1 0 0,2 0 0,-1 1 1,1-1-1,-1 0 0,2 0 0,-1 0 1,4 9-1,-4-13-112,0 1 0,1 0 0,0-1 0,-1 1 0,1-1 0,0 1 0,0-1 0,0 0 0,0 0 0,1 0 0,-1 0 0,1 0 0,4 2 0,-4-2-270,1-1-1,-1 0 0,1 0 0,0 0 0,-1 0 0,1 0 0,0-1 1,0 0-1,-1 0 0,1 0 0,0 0 0,0-1 0,4 0 0,17-9-4155,4-10-1848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4.539"/>
    </inkml:context>
    <inkml:brush xml:id="br0">
      <inkml:brushProperty name="width" value="0.025" units="cm"/>
      <inkml:brushProperty name="height" value="0.025" units="cm"/>
      <inkml:brushProperty name="color" value="#E71224"/>
    </inkml:brush>
  </inkml:definitions>
  <inkml:trace contextRef="#ctx0" brushRef="#br0">14 0 3171,'0'0'14584,"-2"9"-13852,-4 30 884,3 1-1,1 0 1,2 0 0,5 45-1,-3-46-1173,-1-36-393,6 59 181,-7-60-222,0 0 0,1-1 0,-1 1 1,0 0-1,1-1 0,-1 1 0,1 0 1,-1-1-1,1 1 0,0-1 0,0 1 0,-1-1 1,1 1-1,0-1 0,0 1 0,1-1 1,-1 0-1,0 0 0,0 0 0,1 1 0,-1-1 1,0 0-1,1-1 0,-1 1 0,1 0 1,0 0-1,-1-1 0,1 1 0,-1-1 0,4 1 1,-3-1 10,-1-1 1,1 0-1,-1 0 1,0 0-1,1 0 1,-1 0 0,0 0-1,0 0 1,0 0-1,0-1 1,0 1-1,0 0 1,0-1-1,0 1 1,0-1 0,-1 1-1,2-4 1,12-33-8,-13 32-3,7-16-322,0 1 0,16-31 0,-24 51 310,0 0 1,1 1-1,-1-1 1,0 0-1,0 1 1,1-1-1,-1 0 1,1 1-1,-1-1 1,0 1-1,1-1 1,-1 1-1,1-1 1,-1 1-1,1-1 0,0 1 1,-1-1-1,1 1 1,-1 0-1,1-1 1,0 1-1,-1 0 1,1 0-1,0-1 1,-1 1-1,1 0 1,0 0-1,-1 0 1,1 0-1,0 0 1,0 0-1,-1 0 1,1 0-1,1 0 0,-1 1-8,1 1 1,-1-1-1,0 0 0,1 0 0,-1 1 0,0-1 0,0 1 0,1-1 0,-1 1 0,0-1 0,-1 1 0,2 2 0,16 52-180,-16-38 240,-1 0 0,-1 34 0,-1-17-62,1-33-532,1-6-4774,5-9 1584,4-1-2431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5.530"/>
    </inkml:context>
    <inkml:brush xml:id="br0">
      <inkml:brushProperty name="width" value="0.025" units="cm"/>
      <inkml:brushProperty name="height" value="0.025" units="cm"/>
      <inkml:brushProperty name="color" value="#E71224"/>
    </inkml:brush>
  </inkml:definitions>
  <inkml:trace contextRef="#ctx0" brushRef="#br0">55 328 10826,'0'0'9844,"-8"10"-9251,5-6-534,-2 1 64,1 0 0,0 0 0,0 1 0,0-1 0,1 1 0,0 0 1,0 0-1,0 0 0,1 1 0,0-1 0,0 1 0,1-1 1,-2 14-1,3-18-57,0 0 1,0 0-1,0 0 0,0 0 1,0 0-1,0 0 0,1 0 1,-1 1-1,1-1 0,0 0 1,-1 0-1,1-1 0,0 1 1,0 0-1,0 0 0,1 0 1,-1 0-1,0-1 0,2 2 1,-1-2-51,-1-1 1,1 1 0,-1-1-1,1 1 1,-1-1 0,1 0-1,-1 0 1,1 0 0,0 0-1,-1 0 1,1 0 0,-1-1-1,1 1 1,-1 0-1,1-1 1,-1 1 0,1-1-1,-1 0 1,1 1 0,-1-1-1,0 0 1,1 0 0,-1 0-1,0 0 1,0 0 0,0 0-1,0 0 1,2-2 0,5-5-18,1-1 1,-1-1 0,-1 1 0,0-1 0,0-1 0,-1 1 0,0-1 0,0 0 0,5-19 0,-5 12-69,-1 0 1,0 0 0,-2-1-1,0 1 1,0-31-1,-4 92-44,-1-22 154,2 1 1,4 40-1,-4-61-31,0-1 1,0 1-1,0-1 0,1 1 0,-1-1 1,0 1-1,0 0 0,0-1 0,1 1 0,-1-1 1,0 1-1,1-1 0,-1 1 0,0-1 1,1 0-1,-1 1 0,1-1 0,-1 1 1,1-1-1,-1 0 0,1 1 0,-1-1 1,1 0-1,-1 0 0,1 1 0,-1-1 1,1 0-1,0 0 0,-1 0 0,1 0 0,-1 1 1,1-1-1,0 0 0,-1 0 0,1 0 1,-1-1-1,1 1 0,-1 0 0,1 0 1,0 0-1,-1 0 0,1 0 0,-1-1 1,1 1-1,-1 0 0,1 0 0,-1-1 0,2 0 1,22-17 293,-9-4-233,-1 0 0,-1 0 0,-1-1 0,-1-1 0,-1 0 0,-1 0 1,-1-1-1,-1 0 0,-1 0 0,-2-1 0,0 1 0,-1-33 0,-3 58-58,0-1 0,0 1 0,-1 0 0,1 0 0,0 0 0,-1 0 0,1 0 0,0 0 0,0 0 0,-1 0 0,1 0 0,0 0 0,-1 0 0,1 0 1,0 0-1,0 0 0,-1 1 0,1-1 0,0 0 0,0 0 0,-1 0 0,1 0 0,0 0 0,0 1 0,-1-1 0,1 0 0,0 0 0,0 0 0,0 1 0,-1-1 0,1 0 0,0 0 0,0 1 0,0-1 1,-1 1-1,-5 12 45,1 2 1,0-1 0,0 1-1,1-1 1,1 1 0,-1 16-1,0-5-9,-4 19 440,3 0 0,-1 82 1,7-124-486,-1 0 0,1 0 1,-1-1-1,1 1 1,0 0-1,0 0 0,0-1 1,0 1-1,0-1 0,1 1 1,-1-1-1,1 1 0,0-1 1,-1 0-1,1 0 0,0 0 1,0 0-1,1 0 1,-1 0-1,0-1 0,1 1 1,-1-1-1,1 1 0,-1-1 1,1 0-1,0 0 0,-1 0 1,1 0-1,5 0 1,-5 0-4,0-1 1,0 1 0,0-1-1,0 0 1,0 0 0,0 0 0,0 0-1,0-1 1,0 1 0,0-1 0,0 0-1,0 1 1,-1-1 0,1-1 0,0 1-1,0 0 1,-1-1 0,1 1 0,-1-1-1,1 0 1,-1 0 0,0 0 0,0 0-1,0 0 1,0 0 0,0-1 0,0 1-1,1-4 1,1-4 5,0 0-1,-1 0 0,-1-1 0,0 0 1,0 1-1,-1-1 0,0 0 1,-1 0-1,-1 1 0,-1-13 1,2 22-9,0 0-1,0 0 1,0 0 0,0 1 0,0-1 0,0 0 0,-1 0 0,1 0 0,0 0 0,-1 1 0,1-1 0,0 0-1,-1 0 1,1 1 0,-1-1 0,1 0 0,-1 1 0,1-1 0,-1 0 0,0 1 0,1-1 0,-1 1 0,0-1 0,1 1-1,-1 0 1,0-1 0,0 1 0,0 0 0,1-1 0,-1 1 0,0 0 0,0 0 0,0 0 0,0-1 0,1 1 0,-1 0-1,0 0 1,0 0 0,0 1 0,0-1 0,1 0 0,-1 0 0,0 0 0,0 1 0,0-1 0,0 0 0,1 1-1,-1-1 1,0 0 0,1 1 0,-1-1 0,0 1 0,1 0 0,-1-1 0,0 1 0,1-1 0,-1 1 0,1 0 0,-1-1-1,1 1 1,-1 0 0,1 0 0,-1 1 0,0 2-10,-1 1 0,1-1 1,0 1-1,0-1 0,1 1 0,0 0 0,-1-1 0,1 1 0,1 0 0,-1-1 0,1 1 1,0-1-1,2 9 0,-2-11 12,0 0 0,0 0-1,0 0 1,1 0 0,-1-1 0,0 1 0,1 0 0,-1-1 0,1 1-1,0-1 1,-1 0 0,1 1 0,0-1 0,0 0 0,0 0 0,0 0-1,0 0 1,0 0 0,0-1 0,0 1 0,0-1 0,0 1-1,1-1 1,-1 0 0,0 0 0,0 0 0,0 0 0,0 0 0,1 0-1,3-1 1,-4 0 5,1 0 0,0 1 0,-1-1 0,1 0 0,-1 0 0,1 0 0,-1-1 0,1 1 0,-1 0 0,0-1 0,0 0 0,0 1 0,0-1 0,0 0 0,0 0 0,0 0 0,-1-1 0,3-2 0,20-49 64,-11 21-94,-14 39-11,0-1 0,0 1 0,1 0 0,-1 0 0,1 0 0,1 7 0,0 9 37,-2-14 26,0-1-1,1 0 1,0 0 0,1 0-1,-1 0 1,1 0-1,2 7 1,-2-13-20,-1 1 0,1-1 0,-1 0 0,1 0 0,0 0 0,-1 0 1,1 0-1,0 0 0,-1-1 0,1 1 0,0 0 0,0 0 0,0 0 0,0-1 0,0 1 0,0-1 0,0 1 0,0 0 0,2 0 0,-1-1 2,1 0 0,-1 1 0,1-1 0,-1 0 0,0-1 0,1 1 1,-1 0-1,1-1 0,-1 1 0,0-1 0,1 0 0,-1 0 0,3-1 0,5-3 12,0-1 1,-1 0 0,0 0-1,11-10 1,-15 11-90,0 0 0,0 1 1,1-1-1,-1 1 0,1 1 1,0-1-1,0 1 0,1 0 0,-1 0 1,1 1-1,-1 0 0,1 0 1,0 1-1,10-2 0,-16 3 64,0 0 0,0 0 0,0 1-1,0-1 1,0 0 0,0 0 0,0 1 0,0-1-1,0 1 1,0-1 0,0 1 0,0-1 0,0 1 0,0 0-1,0-1 1,-1 1 0,1 0 0,0 0 0,0-1-1,-1 1 1,1 0 0,0 0 0,-1 0 0,1 0-1,-1 0 1,0 0 0,1 0 0,-1 0 0,1 1 0,5 41 179,-6-39-111,0-1 0,0 1 0,0 0-1,1-1 1,-1 1 0,1-1 0,0 1 0,0-1 0,0 1 0,1-1 0,-1 0 0,3 4 0,-3-7-53,-1 1-1,1-1 1,0 0 0,0 1-1,-1-1 1,1 0 0,0 0-1,0 1 1,-1-1 0,1 0-1,0 0 1,0 0 0,0 0-1,-1 0 1,1 0 0,0 0-1,0 0 1,0-1 0,-1 1-1,1 0 1,0 0 0,0-1-1,-1 1 1,1 0 0,0-1-1,-1 1 1,1-1 0,0 1-1,0-2 1,24-19-349,-12 9-578,11-1-4615,-18 10-1179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7.167"/>
    </inkml:context>
    <inkml:brush xml:id="br0">
      <inkml:brushProperty name="width" value="0.025" units="cm"/>
      <inkml:brushProperty name="height" value="0.025" units="cm"/>
      <inkml:brushProperty name="color" value="#E71224"/>
    </inkml:brush>
  </inkml:definitions>
  <inkml:trace contextRef="#ctx0" brushRef="#br0">0 307 14253,'0'1'6289,"0"14"-4885,0 2-939,0 0 0,2-1 0,-1 1 1,2-1-1,5 18 0,-8-31-460,1 0 0,0-1 0,-1 1 0,1-1 0,1 1 0,-1-1 1,0 1-1,1-1 0,-1 0 0,1 0 0,-1 0 0,1 0 0,0 0 0,0 0 1,0 0-1,0-1 0,0 1 0,1 0 0,-1-1 0,0 0 0,1 0 0,-1 0 0,1 0 1,-1 0-1,1 0 0,0 0 0,-1-1 0,1 0 0,0 1 0,-1-1 0,1 0 0,0 0 1,-1 0-1,1-1 0,0 1 0,-1-1 0,1 1 0,0-1 0,-1 0 0,1 0 0,3-2 1,-2 0 21,1 1 1,-1-1 0,0 0-1,1 0 1,-1-1 0,-1 1 0,1-1-1,0 0 1,-1 0 0,0 0-1,0-1 1,0 1 0,-1-1-1,4-8 1,1-2 54,-1-2-1,0 1 1,3-19 0,-5 4 100,-4 26-166,-1 20-81,0-3 114,0 6-73,1-1-1,0 0 1,1 1-1,5 28 0,-5-43 40,0-1 0,-1 1 0,1-1-1,0 0 1,0 1 0,0-1 0,1 0 0,-1 1-1,1-1 1,-1 0 0,1 0 0,-1 0-1,1 0 1,0-1 0,0 1 0,4 2 0,-4-3 30,1 0 0,-1-1 0,1 1 0,-1-1 0,1 1 1,-1-1-1,1 0 0,-1 0 0,1 0 0,0 0 1,-1-1-1,1 1 0,-1-1 0,1 0 0,-1 1 1,1-1-1,-1 0 0,0 0 0,1-1 0,2-1 0,2-1 65,1-2 0,-1 1-1,-1-1 1,1 0 0,-1 0-1,0-1 1,0 1-1,-1-1 1,0-1 0,0 1-1,5-11 1,-5 8-90,0 0 0,-1 0 0,0-1 0,-1 0 0,0 1-1,0-1 1,-1 0 0,1-17 0,-3 28-19,0-1 0,0 1 0,0 0-1,0 0 1,0-1 0,0 1 0,0 0-1,0 0 1,0-1 0,0 1 0,0 0 0,0-1-1,0 1 1,0 0 0,0 0 0,0-1-1,0 1 1,0 0 0,0 0 0,-1 0 0,1-1-1,0 1 1,0 0 0,0 0 0,0-1-1,0 1 1,-1 0 0,1 0 0,0 0 0,0 0-1,0-1 1,-1 1 0,1 0 0,0 0-1,0 0 1,-1 0 0,1 0 0,0 0 0,0 0-1,-1-1 1,1 1 0,0 0 0,0 0-1,-1 0 1,1 0 0,-1 0 0,-7 11-22,7-8 44,0 1-1,0 0 0,0-1 0,0 1 1,1 0-1,0 0 0,0 0 0,0-1 1,0 1-1,0 0 0,1 0 1,0 0-1,-1-1 0,1 1 0,1 0 1,2 6-1,-2-8-5,0 1-1,0-1 1,0 0 0,0 1 0,0-1-1,0 0 1,1 0 0,-1-1 0,1 1 0,-1 0-1,1-1 1,0 0 0,0 1 0,-1-1-1,1 0 1,0 0 0,0-1 0,0 1-1,0-1 1,0 1 0,5-1 0,-1 0-5,-1 0-1,0 0 1,0 0 0,1-1 0,-1 0 0,0 0 0,0 0 0,1-1 0,-1 0 0,-1 0 0,1-1-1,0 1 1,0-1 0,-1-1 0,0 1 0,0-1 0,0 0 0,0 0 0,0 0 0,-1-1-1,0 0 1,0 0 0,0 0 0,0 0 0,-1 0 0,0-1 0,0 1 0,-1-1 0,1 0 0,-1 0-1,0 0 1,-1 0 0,1 0 0,-1-10 0,0 15-11,-2 0 0,1 0 0,0 0 0,0 0 0,0 0 0,0 0 0,-1 0 0,1 0 0,0 0 1,-1 0-1,1 0 0,-1 1 0,1-1 0,-1 0 0,1 0 0,-1 0 0,0 1 0,1-1 0,-1 0 0,0 0 0,0 1 0,0-1 0,1 1 0,-1-1 0,0 1 0,0-1 0,0 1 0,0 0 1,0-1-1,0 1 0,0 0 0,0 0 0,0-1 0,0 1 0,0 0 0,0 0 0,0 0 0,0 0 0,0 0 0,0 1 0,0-1 0,0 0 0,0 0 0,0 1 0,0-1 0,0 0 0,1 1 0,-1-1 1,-1 2-1,-3-1-9,1 1 1,-1 0-1,1 0 1,0 0 0,0 1-1,0-1 1,0 1-1,0 0 1,-5 5 0,4-1 18,0 0 0,0 1 0,1-1 0,0 1 0,1 0 0,0 0 0,0 0 0,0 1 0,1-1 1,1 1-1,-1-1 0,1 17 0,1-25-9,0 1 1,0-1-1,0 1 1,0 0-1,0-1 0,0 1 1,0 0-1,1-1 1,-1 1-1,0-1 1,0 1-1,1-1 0,-1 1 1,0 0-1,1-1 1,-1 1-1,1-1 1,-1 0-1,1 1 0,-1-1 1,1 1-1,-1-1 1,1 0-1,-1 1 1,1-1-1,-1 0 1,1 1-1,0-1 0,-1 0 1,2 0-1,26 1 57,24-13-6,-35 6-141,0 0 0,1 2 0,-1 0 1,1 1-1,-1 1 0,1 0 0,0 1 0,19 2 1,-31 0 96,12-3 335,-17-17 67,-1 10-369,-2 4-16,1-1-1,-1 0 1,0 1 0,0-1 0,-1 1 0,0-1-1,0 1 1,0 0 0,0 0 0,-1 1 0,0-1 0,-6-5-1,-13-19-472,28 29-4203,22 7 1837,-9-3-105,-1-1 0,1-1 0,1 0 0,-1-1 0,27-2 0,-30 0 1421,-11 1 1582,-1 0 0,0 0 1,0-1-1,0 0 0,0 0 0,0 1 0,0-2 1,0 1-1,0 0 0,0-1 0,2-1 1,-1 0 595,-1 1 0,0-1 0,1 0 0,-1 0 0,-1-1 0,1 1 0,0-1 0,-1 1 0,0-1 0,0 0 0,0 0 0,0 0 0,0 0 0,-1 0 0,0-1 0,0 1 0,0 0 0,0 0 0,-1-9 0,0 13-648,0 0-1,0 0 1,0 0 0,1 0-1,-1 0 1,0-1-1,0 1 1,0 0 0,0 0-1,0 0 1,0 0-1,-1-1 1,1 1 0,0 0-1,0 0 1,0 0 0,0 0-1,0-1 1,0 1-1,0 0 1,0 0 0,0 0-1,0 0 1,0 0-1,0-1 1,-1 1 0,1 0-1,0 0 1,0 0 0,0 0-1,0 0 1,0 0-1,-1 0 1,1 0 0,0 0-1,0 0 1,0-1-1,0 1 1,0 0 0,-1 0-1,1 0 1,0 0 0,0 0-1,0 0 1,0 0-1,-1 0 1,1 0 0,0 0-1,0 0 1,0 0-1,-1 1 1,-10 6 501,-6 12-180,12-8 14,0 0-1,1-1 1,0 1 0,1 1 0,1-1 0,-1 0 0,2 1-1,0-1 1,0 16 0,1-26-347,0 0 0,-1-1-1,1 1 1,0 0 0,0-1 0,0 1 0,1 0-1,-1-1 1,0 1 0,0 0 0,0-1 0,0 1 0,1-1-1,-1 1 1,0 0 0,0-1 0,1 1 0,-1-1-1,0 1 1,1-1 0,-1 1 0,1-1 0,-1 1-1,1-1 1,-1 1 0,1-1 0,-1 1 0,1-1-1,0 0 1,-1 1 0,1-1 0,0 0 0,22-5 229,19-26-109,-19 1 86,0 0-1,-2-2 1,-1-1-1,-2 0 1,-2-1-1,18-49 1,-47 142 483,2-26-483,1-1 0,2 2-1,1-1 1,2 1 0,-2 36 0,7-69-267,0 0 0,0 0 0,0 0-1,0 0 1,0 0 0,1 0 0,-1 0 0,0 0-1,0 0 1,1 0 0,-1 0 0,1 0 0,-1 0 0,0 0-1,1-1 1,0 1 0,-1 0 0,1 0 0,0 0-1,-1-1 1,1 1 0,0 0 0,0-1 0,-1 1 0,1 0-1,0-1 1,0 1 0,0-1 0,0 0 0,0 1-1,1 0 1,0-1-299,-1 0-1,1 0 1,-1 0 0,1 0-1,0 0 1,-1 0-1,1-1 1,-1 1 0,1 0-1,-1-1 1,1 1-1,-1-1 1,0 0 0,1 1-1,-1-1 1,0 0-1,1 0 1,-1 0 0,0 0-1,2-1 1,10-15-6425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17.706"/>
    </inkml:context>
    <inkml:brush xml:id="br0">
      <inkml:brushProperty name="width" value="0.025" units="cm"/>
      <inkml:brushProperty name="height" value="0.025" units="cm"/>
      <inkml:brushProperty name="color" value="#E71224"/>
    </inkml:brush>
  </inkml:definitions>
  <inkml:trace contextRef="#ctx0" brushRef="#br0">6 81 16464,'-1'2'310,"0"-1"1,1 1-1,-1 0 0,0 0 1,1-1-1,0 1 1,-1 0-1,1 0 1,0 0-1,0-1 1,0 1-1,0 0 1,0 0-1,0 0 1,0-1-1,1 1 1,-1 0-1,1 0 0,-1-1 1,1 1-1,0 0 1,0-1-1,-1 1 1,3 1-1,-1-1-230,0-1 0,0 0 0,0-1 0,0 1-1,0 0 1,1-1 0,-1 1 0,0-1 0,0 1 0,1-1-1,-1 0 1,0 0 0,1 0 0,-1-1 0,0 1 0,0 0-1,1-1 1,-1 0 0,0 1 0,3-2 0,-1 0-34,1 0-1,0-1 1,-1 1 0,1-1 0,-1 0 0,0 0-1,0-1 1,0 1 0,0-1 0,0 0-1,-1 0 1,4-5 0,-5 6 32,0 1 1,0 0-1,-1-1 0,1 1 0,-1-1 1,0 1-1,0-1 0,0 0 0,0 1 1,0-1-1,-1 0 0,1 0 0,-1 0 1,1 1-1,-1-1 0,0 0 0,0 0 1,-1 0-1,1 0 0,-1 0 1,1 1-1,-1-1 0,0 0 0,-1-3 1,1 5-76,0 0 0,1 0 1,-1 0-1,0 0 1,0 1-1,0-1 1,1 0-1,-1 1 0,0-1 1,0 0-1,0 1 1,0-1-1,0 1 1,0-1-1,0 1 1,-1 0-1,1 0 0,0-1 1,0 1-1,0 0 1,0 0-1,0 0 1,0 0-1,0 0 0,-1 0 1,1 0-1,0 1 1,0-1-1,0 0 1,0 1-1,0-1 0,0 1 1,0-1-1,0 1 1,0-1-1,-1 2 1,-2 0-8,0 0 0,1 1 0,0-1 0,-1 1-1,1 0 1,0 0 0,1 0 0,-5 6 0,0 3 2,1 0 0,1 0 0,-7 20-1,11-28 17,-1 1 1,1 0-1,0 0 0,0 0 0,0 0 1,1 0-1,0 1 0,0-1 1,0 0-1,1 0 0,-1 0 0,3 7 1,-2-11-13,0 0 1,-1 0 0,1 0 0,0 0 0,0-1 0,1 1 0,-1 0 0,0 0 0,0-1 0,0 1 0,0-1 0,1 1 0,-1-1 0,0 1 0,1-1 0,-1 0 0,0 1 0,1-1 0,-1 0 0,0 0 0,1 0 0,-1 0 0,0 0 0,1-1 0,1 1 0,36-10 69,8-14-400,-37 18 185,-1 0 0,1 1 0,-1 0 0,1 1 0,1 0 0,-1 1 0,0 0 0,1 0 0,0 1 0,10 0 1,-19 2 158,-1 0 0,0 0 0,0 0 0,0 0 0,0 0 1,0 1-1,0-1 0,0 0 0,0 1 0,0-1 1,0 1-1,0-1 0,0 1 0,0 0 0,0-1 0,0 1 1,0 0-1,0 0 0,-1-1 0,1 1 0,0 0 1,-1 0-1,1 0 0,0 0 0,-1 0 0,1 0 0,-1 0 1,0 0-1,1 0 0,-1 0 0,0 1 0,1 0 1,0 48 1185,1-10-734,-2-39-459,0-1-1,1 1 1,-1 0-1,1-1 1,-1 1-1,1-1 1,-1 1-1,1 0 0,-1-1 1,1 1-1,0-1 1,-1 1-1,1-1 1,0 0-1,-1 1 1,1-1-1,0 0 1,0 1-1,0-1 1,-1 0-1,1 0 1,0 0-1,0 1 1,0-1-1,-1 0 0,1 0 1,0 0-1,0-1 1,0 1-1,-1 0 1,1 0-1,0 0 1,0 0-1,-1-1 1,1 1-1,0 0 1,0-1-1,-1 1 1,1-1-1,0 1 0,-1-1 1,1 1-1,-1-1 1,2 0-1,32-22 72,-34 22-82,9-6 41,6-6-112,0 2-1,22-14 1,-33 23 39,0 0 1,0 0 0,0 0 0,0 1-1,0-1 1,0 1 0,0 0 0,1 0-1,-1 0 1,0 1 0,1 0-1,-1-1 1,1 2 0,-1-1 0,0 0-1,5 2 1,-7-1 57,0 0 0,-1 0 0,1 1 0,-1-1 0,1 1 1,-1-1-1,0 1 0,0-1 0,0 1 0,0-1 0,0 1 0,0 0 0,0 0 0,0 0 0,-1-1 1,1 1-1,0 0 0,-1 0 0,0 0 0,0 0 0,1 3 0,1 30-1146,-1-17-3632,-1-14 2589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0.550"/>
    </inkml:context>
    <inkml:brush xml:id="br0">
      <inkml:brushProperty name="width" value="0.025" units="cm"/>
      <inkml:brushProperty name="height" value="0.025" units="cm"/>
    </inkml:brush>
  </inkml:definitions>
  <inkml:trace contextRef="#ctx0" brushRef="#br0">0 0 10730,'0'0'7335,"11"62"-6022,5-40-352,0-3-160,2 2-545,0 0-160,0-3-64,-2-2 0,2 5-416,-2-3-513,-2-2-512,-5 2-673,0-7-1506,-4-7-2305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1.752"/>
    </inkml:context>
    <inkml:brush xml:id="br0">
      <inkml:brushProperty name="width" value="0.025" units="cm"/>
      <inkml:brushProperty name="height" value="0.025" units="cm"/>
      <inkml:brushProperty name="color" value="#E71224"/>
    </inkml:brush>
  </inkml:definitions>
  <inkml:trace contextRef="#ctx0" brushRef="#br0">7947 0 6694,'0'0'764,"-4"9"127,-4 9-732,2 0 0,0 0 0,0 1-1,2 0 1,1 0 0,-3 29 0,4 130 217,3-104-134,11 241-139,1 1 258,-17-140-210,-8-1 0,-7 0 0,-7-2 0,-9 0 0,-6-2 0,-85 217 0,32-139 112,-194 496 190,-29-12 1538,236-575-2015,-7-3 0,-7-4 0,-6-4 0,-6-5 0,-181 185 0,-121 58 118,299-297-61,-3-6-1,-125 69 1,-6-18 124,-5-11-1,-6-11 1,-4-11-1,-4-12 1,-454 90-1,500-144-106,-374 9-1,-220-72 723,-571-114-425,1303 133-861,-123-22-1626,163 17-849,11-3-2819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3.181"/>
    </inkml:context>
    <inkml:brush xml:id="br0">
      <inkml:brushProperty name="width" value="0.025" units="cm"/>
      <inkml:brushProperty name="height" value="0.025" units="cm"/>
      <inkml:brushProperty name="color" value="#E71224"/>
    </inkml:brush>
  </inkml:definitions>
  <inkml:trace contextRef="#ctx0" brushRef="#br0">255 1 10442,'0'2'3131,"-7"14"-2248,-19 15-57,-2-2 1,0 0-1,-2-2 0,-1-2 0,-61 40 0,84-59-743,8-6-157,0-1 0,0 1 1,0 0-1,0 0 0,0 0 1,0 0-1,0 0 0,0 0 1,0 0-1,0 0 0,0-1 1,0 1-1,0 0 0,0 0 1,0 0-1,-1 0 0,1 0 1,0 0-1,0 0 0,0 0 1,0 0-1,0-1 0,0 1 1,0 0-1,0 0 0,0 0 1,0 0-1,0 0 0,-1 0 1,1 0-1,0 0 0,0 0 1,0 0-1,0 0 0,0 0 1,0 0-1,0 0 0,0 0 1,-1 0-1,1 0 0,0 0 1,0 0-1,0 0 0,0 0 1,0 0-1,0 0 0,0 0 1,0 0-1,-1 0 0,1 0 1,0 0-1,0 0 0,0 0 1,0 0-1,0 1 0,0-1 1,7-16-2503,13-18-216,-12 21 2202,30-55-2167,-35 62 3574,-1 1 1,-1-1-1,1 1 1,-1-1 0,0 0-1,0-10 1,0 20-533,1 0-1,-1 0 1,1 0 0,0 0 0,0-1-1,0 1 1,4 5 0,4 8 272,8 19-217,-2 2-1,16 56 1,-35-106-213,-1-10-614,-1 0 0,-1 0-1,-12-28 1,15 44 398,0 0 1,0 0-1,0 1 0,-1-1 0,0 1 1,0 0-1,0 0 0,-6-4 0,8 7 120,0 1 1,0-1-1,-1 0 0,1 1 0,-1 0 1,1 0-1,-1-1 0,0 2 0,0-1 0,1 0 1,-1 0-1,0 1 0,0-1 0,0 1 1,1 0-1,-1 0 0,0 0 0,0 1 0,-3-1 1,5 1 17,0 0 0,0-1 0,0 1-1,0 0 1,0-1 0,0 1 0,1 0 0,-1 0 0,0 0 0,0 0 0,1 0 0,-1 0 0,0 0 0,1 0 0,-1 0 0,1 0 0,-1 0 0,1 0-1,0 1 1,0-1 0,-1 0 0,1 0 0,0 0 0,0 0 0,0 1 0,0 1 0,4 33 893,0-29-865,0 0 0,0 0 0,1 0-1,0-1 1,0 0 0,1 0 0,-1 0 0,1 0-1,1-1 1,-1 0 0,1 0 0,-1-1 0,2 0-1,12 6 1,-8-4-157,0-1-1,0-1 1,1 0-1,0 0 0,-1-1 1,1-1-1,0 0 1,20 0-1,-32-3-75,0 1-1,-1-1 1,1 1 0,0-1-1,-1 1 1,1-1-1,0 0 1,-1 1-1,1-1 1,-1 0-1,1 1 1,-1-1 0,0 0-1,1 0 1,-1 1-1,0-1 1,1 0-1,-1 0 1,0 0 0,0 0-1,0 1 1,0-1-1,1 0 1,-1 0-1,0 0 1,-1 0-1,1 0 1,0 1 0,0-1-1,0 0 1,0 0-1,-1 0 1,0-1-1,1 1-54,-4-18-4770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3.592"/>
    </inkml:context>
    <inkml:brush xml:id="br0">
      <inkml:brushProperty name="width" value="0.025" units="cm"/>
      <inkml:brushProperty name="height" value="0.025" units="cm"/>
      <inkml:brushProperty name="color" value="#E71224"/>
    </inkml:brush>
  </inkml:definitions>
  <inkml:trace contextRef="#ctx0" brushRef="#br0">569 18 9737,'0'0'-16,"-12"-3"54,-7-1-78,0 0 1,0 1 0,0 1-1,0 1 1,-1 1 0,1 0-1,0 2 1,-1 0 0,1 1-1,-20 6 1,16 0 562,1 2 1,0 0-1,1 1 0,0 1 0,1 1 1,1 1-1,0 0 0,1 2 0,-20 22 1,27-26-323,0 0 0,1 1 1,1-1-1,0 2 1,1-1-1,0 1 0,2 1 1,-1-1-1,2 1 0,0 0 1,1 0-1,1 1 1,0-1-1,0 22 0,3-33-194,0-1-1,1 1 0,-1-1 1,1 0-1,0 1 0,0-1 1,0 0-1,1 1 0,0-1 1,0 0-1,0 0 0,0 0 1,0-1-1,1 1 0,0 0 0,0-1 1,0 0-1,0 1 0,0-1 1,1-1-1,-1 1 0,1 0 1,0-1-1,0 0 0,0 0 1,0 0-1,0 0 0,0 0 1,0-1-1,9 2 0,11 1 224,0 0 0,0-2 0,0 0 0,35-3 0,-52 1-156,21-2 60,0-1 0,0-1 1,0-1-1,0-1 0,-1-2 0,0-1 0,-1-1 0,37-19 0,-46 20-69,0 0 1,-1-2 0,0 0-1,-1 0 1,0-2-1,-1 0 1,-1 0 0,0-1-1,0-1 1,-2 0-1,0-1 1,0 0-1,10-24 1,-18 34-59,-1 1-1,0-2 1,0 1 0,0 0-1,-1 0 1,0-1 0,0 1 0,0 0-1,-1-1 1,-1-12 0,0 16-24,1 0 0,-1 0 0,0 1 0,0-1 1,0 0-1,-1 1 0,1-1 0,-1 1 0,1-1 1,-1 1-1,0 0 0,0 0 0,0 0 1,0 0-1,0 0 0,0 0 0,0 0 0,-1 1 1,1-1-1,-1 1 0,1 0 0,-1-1 0,0 1 1,1 0-1,-7-1 0,-13-2-585,0 1 0,0 1-1,-1 1 1,1 1 0,0 1 0,-1 1 0,1 0 0,0 2-1,-40 12 1,-3 3-4400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4.456"/>
    </inkml:context>
    <inkml:brush xml:id="br0">
      <inkml:brushProperty name="width" value="0.025" units="cm"/>
      <inkml:brushProperty name="height" value="0.025" units="cm"/>
      <inkml:brushProperty name="color" value="#E71224"/>
    </inkml:brush>
  </inkml:definitions>
  <inkml:trace contextRef="#ctx0" brushRef="#br0">312 1 12396,'0'0'5119,"-10"8"-4233,-69 67 426,-120 147 0,183-203-1330,9-13-1474,7-13-431,10-23-2763,-5 12 1405,4-12-3141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4.801"/>
    </inkml:context>
    <inkml:brush xml:id="br0">
      <inkml:brushProperty name="width" value="0.025" units="cm"/>
      <inkml:brushProperty name="height" value="0.025" units="cm"/>
      <inkml:brushProperty name="color" value="#E71224"/>
    </inkml:brush>
  </inkml:definitions>
  <inkml:trace contextRef="#ctx0" brushRef="#br0">1 1 5605,'0'0'12898,"9"7"-11921,29 22-302,35 35 1,-29-15-3842,-77-120-5691,18 46 5975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5.130"/>
    </inkml:context>
    <inkml:brush xml:id="br0">
      <inkml:brushProperty name="width" value="0.025" units="cm"/>
      <inkml:brushProperty name="height" value="0.025" units="cm"/>
      <inkml:brushProperty name="color" value="#E71224"/>
    </inkml:brush>
  </inkml:definitions>
  <inkml:trace contextRef="#ctx0" brushRef="#br0">186 1 9033,'0'0'2114,"1"9"96,0-1-1827,0-1 1,0 0 0,1 0 0,0 0-1,0 0 1,1 0 0,0 0 0,0-1-1,1 1 1,0-1 0,0 0-1,0 0 1,1 0 0,0-1 0,0 1-1,8 6 1,1 0-166,0-1-1,1 0 1,0-1-1,1 0 1,0-2-1,0 1 1,19 5-1,-35-14-239,0 0-1,0 1 1,1-1-1,-1 0 0,0 0 1,1 0-1,-1 0 1,0 1-1,1-1 1,-1 0-1,0 0 0,1 0 1,-1 0-1,0 0 1,1 0-1,-1 0 0,0 0 1,1 0-1,-1 0 1,1 0-1,-1 0 0,0 0 1,1 0-1,-1 0 1,0-1-1,1 1 0,-1 0 1,0 0-1,0 0 1,1 0-1,-1-1 0,0 1 1,1 0-1,-1 0 1,0-1-1,0 1 0,1 0 1,-1-1-1,0 1 1,0 0-1,0 0 0,1-1 1,-9-17-1616,-21-15-2415,-28-11-1477,22 21 2476</inkml:trace>
  <inkml:trace contextRef="#ctx0" brushRef="#br0" timeOffset="1">1 70 2210,'0'0'961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5.490"/>
    </inkml:context>
    <inkml:brush xml:id="br0">
      <inkml:brushProperty name="width" value="0.025" units="cm"/>
      <inkml:brushProperty name="height" value="0.025" units="cm"/>
      <inkml:brushProperty name="color" value="#E71224"/>
    </inkml:brush>
  </inkml:definitions>
  <inkml:trace contextRef="#ctx0" brushRef="#br0">610 94 9673,'-9'-9'208,"2"1"-53,-1 0 1,0 1-1,-1 0 0,0 0 0,0 1 0,0 0 0,-1 1 1,1-1-1,-1 2 0,-1 0 0,1 0 0,-1 1 0,1 0 0,-1 1 1,-20-2-1,15 5-94,0 1 0,0 1 1,0 0-1,1 1 0,-1 1 1,1 0-1,0 2 0,0-1 1,1 2-1,-21 13 0,7-2 630,1 1-1,1 1 0,0 2 1,-21 25-1,37-37-511,1 0 1,0 1-1,1 0 0,0 1 0,1 0 0,0 0 1,1 0-1,1 1 0,0 0 0,-3 15 0,7-24-169,0 0-1,0 0 1,1 0 0,-1 0-1,1 0 1,0 0-1,1 0 1,-1 0-1,1-1 1,0 1-1,0 0 1,1 0-1,-1 0 1,1-1-1,0 1 1,0-1-1,1 1 1,-1-1-1,1 0 1,0 0-1,0 0 1,0-1-1,1 1 1,-1-1-1,1 1 1,0-1-1,0 0 1,0-1-1,0 1 1,1-1-1,-1 1 1,8 1-1,5 2 31,0-1-1,1-1 1,0 0 0,0-2-1,0 0 1,0-1 0,29-2-1,-18-1 143,-1-1-1,0-1 0,0-2 0,30-10 0,-36 9 76,0-2 1,-1-1-1,0 0 1,-1-2 0,0 0-1,0-1 1,-2-1 0,20-18-1,-30 24-168,0 0 0,0 0 0,-1-1 0,0 0 0,-1-1 0,0 1 0,0-1 0,-1 0 0,0-1 0,-1 1 0,0-1 0,-1 0 0,0 0 0,0 0 0,-1 0 0,-1-1 0,0 1 0,-1-16 0,0 24-141,-1-1 1,0 0 0,0 0-1,-1 0 1,1 1-1,0-1 1,-1 1-1,0-1 1,0 1 0,0 0-1,-1-1 1,1 1-1,-1 0 1,1 0 0,-1 1-1,0-1 1,0 1-1,0-1 1,-1 1 0,1 0-1,0 0 1,-1 1-1,0-1 1,1 1 0,-1-1-1,0 1 1,1 0-1,-1 0 1,-5 0 0,-15-3-1887,0 1 1,0 2 0,-39 1-1,39 0-872,-32 0-4643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6.383"/>
    </inkml:context>
    <inkml:brush xml:id="br0">
      <inkml:brushProperty name="width" value="0.025" units="cm"/>
      <inkml:brushProperty name="height" value="0.025" units="cm"/>
      <inkml:brushProperty name="color" value="#E71224"/>
    </inkml:brush>
  </inkml:definitions>
  <inkml:trace contextRef="#ctx0" brushRef="#br0">29 79 14606,'0'0'8354,"-1"10"-8097,-5 24-251,-2 19 508,1 1 0,1 92 0,6-145-499,0 0 1,0 1 0,0-1 0,0 1-1,0-1 1,1 0 0,-1 1 0,0-1-1,1 0 1,-1 0 0,1 1 0,0-1-1,-1 0 1,1 0 0,0 0-1,0 0 1,-1 1 0,1-1 0,0 0-1,0-1 1,0 1 0,0 0 0,1 0-1,-1 0 1,1 0 0,1 0 23,-1-1 1,0 1 0,1-1-1,-1 0 1,0 0-1,1 0 1,-1 0 0,0 0-1,1 0 1,-1-1-1,0 1 1,0-1 0,4-1-1,4-2 98,0 0-1,-1-1 1,1-1 0,-1 1-1,11-10 1,3-4-58,-1-2-1,-1 0 1,-1-1 0,-1-1 0,20-32-1,-30 40-85,0 1-1,-2-1 1,1-1-1,-2 1 1,0-1-1,-1 0 1,-1 0-1,0-1 1,-1 1-1,1-32 0,-33 105-12611,17-33 6309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6.711"/>
    </inkml:context>
    <inkml:brush xml:id="br0">
      <inkml:brushProperty name="width" value="0.025" units="cm"/>
      <inkml:brushProperty name="height" value="0.025" units="cm"/>
      <inkml:brushProperty name="color" value="#E71224"/>
    </inkml:brush>
  </inkml:definitions>
  <inkml:trace contextRef="#ctx0" brushRef="#br0">6 0 13805,'0'0'9705,"-5"51"-7943,15-40-673,3-2-737,7 0-288,-1-1-64,1-1-768,-1-2-1827,-2-4-1889,-5-1-3876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7.564"/>
    </inkml:context>
    <inkml:brush xml:id="br0">
      <inkml:brushProperty name="width" value="0.025" units="cm"/>
      <inkml:brushProperty name="height" value="0.025" units="cm"/>
      <inkml:brushProperty name="color" value="#E71224"/>
    </inkml:brush>
  </inkml:definitions>
  <inkml:trace contextRef="#ctx0" brushRef="#br0">117 12 11691,'0'0'9097,"-9"0"-7731,5 0-1234,-1 0-1,1 1 0,-1 0 1,1 0-1,-1 0 1,1 0-1,-1 1 0,1-1 1,0 1-1,0 1 1,0-1-1,0 0 0,0 1 1,0 0-1,1 0 1,-1 0-1,1 0 0,0 1 1,0-1-1,0 1 1,0 0-1,1-1 0,0 1 1,0 1-1,0-1 0,0 0 1,0 0-1,1 1 1,0-1-1,-1 5 0,0-3 30,1-1-1,0 1 0,0 0 0,1-1 0,-1 1 0,1 0 0,1 5 0,-1-9-140,1-1-1,-1 0 1,1 1-1,-1-1 0,1 0 1,-1 1-1,1-1 1,0 0-1,-1 0 1,1 1-1,0-1 0,0 0 1,0 0-1,0 0 1,0 0-1,0 0 1,0 0-1,1-1 0,-1 1 1,0 0-1,0 0 1,1-1-1,-1 1 1,0-1-1,1 1 0,-1-1 1,1 0-1,-1 0 1,0 1-1,1-1 0,-1 0 1,2 0-1,6-1 3,0 1 0,0-1-1,-1-1 1,1 0 0,-1 0 0,1 0-1,-1-1 1,0-1 0,0 1-1,0-1 1,0 0 0,13-11-1,5-5-111,-1-1-1,24-25 1,-44 46 81,-2 11 73,-2 24 124,0-15-153,-1-18-31,1 0 0,-1 0 0,0 0 0,1 0 0,-1-1 0,1 1 0,-1 0 0,1 0 0,0 0 0,0-1 0,0 1 0,0 0 0,0-1 0,1 1 1,-1-1-1,0 1 0,1-1 0,-1 1 0,1-1 0,-1 0 0,1 0 0,-1 0 0,4 2 0,-2-3-25,0 1-1,1-1 1,-1 1-1,0-1 1,0 0 0,0 0-1,0 0 1,0-1-1,0 1 1,0-1 0,1 0-1,-1 0 1,4-1-1,5-4-737,1 0 0,-1-1 0,-1 0 0,1-1 0,16-14 0,-19 13-48,2 1-188,-1-1 1,-1 0 0,0-1 0,0 0-1,-1-1 1,12-18 0,-27 43 3468,3-6-2206,0 0 0,0 1-1,1-1 1,0 1 0,0 0 0,1 0 0,0 0 0,0 15-1,3-10-229,1-1-1,1 1 0,0-1 0,1 0 1,0 0-1,1 0 0,0-1 0,1 1 1,1-1-1,9 13 0,-7-12 9,-2 0 0,0 0 0,0 0-1,-1 1 1,-1 0 0,0 0 0,-1 1 0,3 20-1,-6-30 197,-1 0-1,-1 1 0,1-1 0,-1 0 0,1 0 1,-2 0-1,1 0 0,0 0 0,-4 6 0,5-10-142,-1 1 0,0-1-1,1 1 1,-1-1 0,0 0-1,0 0 1,0 1-1,0-1 1,0 0 0,0 0-1,0 0 1,-1 0 0,1 0-1,0 0 1,-1 0-1,1 0 1,-1-1 0,1 1-1,0 0 1,-1-1 0,0 1-1,1-1 1,-1 0 0,1 1-1,-1-1 1,1 0-1,-1 0 1,0 0 0,1 0-1,-1 0 1,1-1 0,-1 1-1,-2-1 1,3 0-62,-1 0 0,0-1 0,1 1 1,-1 0-1,1-1 0,-1 1 0,1-1 0,0 0 1,-1 1-1,1-1 0,0 0 0,0 0 0,0 0 0,1 0 1,-1 0-1,0 0 0,1 0 0,-1-4 0,-8-41-105,9 43 71,-1-10-173,1-1 1,0 0-1,1 1 1,0-1-1,1 1 1,1-1-1,1 1 1,0 0-1,0 0 1,2 0-1,11-21 1,-8 18-47,1 1 1,1 0 0,0 0-1,1 1 1,1 1 0,0 0-1,1 0 1,23-16 0,-36 30 224,-1 0 0,0 0 0,0-1 0,1 1 0,-1 0 1,0 0-1,1 0 0,-1 0 0,0 0 0,0 0 0,1 0 0,-1 0 1,0 0-1,0 0 0,1 0 0,-1 0 0,0 0 0,1 0 0,-1 0 1,0 0-1,0 0 0,1 0 0,-1 1 0,0-1 0,0 0 0,1 0 1,-1 0-1,0 0 0,0 1 0,1-1 0,-1 0 0,0 0 0,0 0 1,0 1-1,0-1 0,1 0 0,-1 0 0,0 1 0,0-1 0,0 0 1,0 0-1,0 1 0,0-1 0,0 0 0,0 0 0,0 1 0,0-1 0,0 0 1,0 1-1,0-1 0,0 0 0,0 0 0,0 1 0,0-1 0,0 0 1,0 1-1,0-1 0,1 32 1097,-2-28-978,1 0 0,0 0-1,0 0 1,0 0 0,1 0 0,-1 0 0,1 0 0,2 6-1,-1-9-105,0 0 0,0 1 0,0-1 0,0 0 0,0 0 0,0-1 0,0 1-1,0 0 1,0-1 0,0 1 0,1-1 0,-1 0 0,0 1 0,0-1 0,1 0-1,-1 0 1,0-1 0,0 1 0,1 0 0,-1-1 0,0 0 0,3-1 0,46-20 142,-34 10-150,-13 9-11,-1 0 0,1 1 0,-1 0 1,1-1-1,0 1 0,-1 1 0,1-1 0,0 1 1,0-1-1,1 1 0,-1 0 0,0 0 0,7 0 0,-9 3 45,0 0-1,0 0 0,0 0 0,0 0 0,0 0 1,0 1-1,0-1 0,-1 0 0,1 1 1,-1-1-1,2 5 0,8 13 32,-8-18-128,0 1 0,0-1 0,0 1 0,0-1 0,0 0 0,0 0 0,0-1 0,1 1 0,-1 0 0,1-1 0,-1 0 0,1 0 0,0 0 0,-1 0 0,6-1 0,35-1-4067,-13-8-876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1.699"/>
    </inkml:context>
    <inkml:brush xml:id="br0">
      <inkml:brushProperty name="width" value="0.025" units="cm"/>
      <inkml:brushProperty name="height" value="0.025" units="cm"/>
    </inkml:brush>
  </inkml:definitions>
  <inkml:trace contextRef="#ctx0" brushRef="#br0">47 108 2787,'0'0'16864,"8"1"-16267,-6-1-560,0 0 0,1 1-1,-1-1 1,0 0-1,0 0 1,1-1-1,-1 1 1,0 0-1,0-1 1,1 1-1,-1-1 1,0 0-1,0 0 1,0 0-1,0 0 1,0 0-1,0 0 1,0-1-1,0 1 1,2-3-1,-2 1 30,0 1 0,0-1 0,-1 0 0,1 0 0,-1 0 0,1 0 0,-1 0 0,0-1 0,0 1 0,-1 0 0,1 0 0,-1-1 0,1 1 0,-1 0-1,0-1 1,0 1 0,-1-6 0,1 8-51,-1-1-1,1 1 1,0 0-1,0-1 1,-1 1-1,1 0 1,0-1-1,-1 1 1,1 0-1,-1 0 1,0-1-1,1 1 1,-1 0-1,0 0 0,0 0 1,0 0-1,0 0 1,0 0-1,0 0 1,0 0-1,0 0 1,0 1-1,0-1 1,0 0-1,-1 1 1,1-1-1,0 1 1,0-1-1,-1 1 1,1-1-1,0 1 1,-1 0-1,1 0 0,0 0 1,-1 0-1,1 0 1,-1 0-1,1 0 1,0 0-1,-1 0 1,1 1-1,0-1 1,-1 1-1,-1 0 1,-1 0-22,1 0 0,-1 1 0,1-1 0,-1 1 0,1 0 0,0 0 0,0 0 0,0 0 0,0 1 0,0-1 0,0 1 0,1 0 0,-1-1 0,1 1 0,-4 6 0,2 2 4,0-1 0,1 1 0,0 0 0,1 0 0,0 0 0,1 0 0,0 0 0,2 20 0,-1-27-3,0 0 0,0-1 0,1 1-1,-1-1 1,1 1 0,0-1 0,0 0-1,0 1 1,1-1 0,-1 0 0,1 0 0,0 0-1,0 0 1,0 0 0,0 0 0,0 0 0,1-1-1,-1 1 1,1-1 0,0 1 0,-1-1 0,1 0-1,0 0 1,0-1 0,1 1 0,-1 0-1,0-1 1,0 0 0,1 0 0,5 1 0,2-1 18,1 0 0,-1-2 0,0 1-1,0-1 1,0-1 0,0 0 0,0 0 0,-1-1 0,1-1 0,0 0 0,-1 0 0,0-1 0,10-6 0,-9 4 11,0 1-1,-1-2 1,0 0-1,0 0 1,-1 0-1,0-2 1,0 1-1,-1-1 1,-1 0-1,1 0 1,6-15-1,-47 112 176,32-86-183,1 0 1,-1 0 0,0 1-1,0-1 1,1 1-1,-1-1 1,1 1-1,-1-1 1,1 0-1,0 1 1,0 0-1,0-1 1,-1 1-1,1-1 1,0 1-1,1-1 1,-1 1 0,0-1-1,0 1 1,1-1-1,-1 1 1,1-1-1,-1 1 1,2 1-1,-1-3 13,0 1-1,1-1 1,-1 1-1,0-1 0,1 0 1,-1 1-1,1-1 1,-1 0-1,1 0 1,-1 0-1,0 0 1,1 0-1,-1 0 0,1 0 1,-1-1-1,1 1 1,-1 0-1,0-1 1,3-1-1,11-4 104,-1 0 1,0-2-1,15-9 1,-5 1-138,-15 8-122,0 2 0,1-1 0,0 1 0,0 1 0,0 0 0,1 0-1,-1 1 1,1 0 0,20-3 0,-30 7 128,0 0 1,0 1-1,0-1 0,0 0 1,0 1-1,0-1 1,0 1-1,0 0 0,0-1 1,-1 1-1,1 0 0,0-1 1,0 1-1,-1 0 0,1 0 1,0 0-1,-1 0 0,1-1 1,-1 1-1,1 0 0,-1 0 1,0 0-1,1 0 1,-1 0-1,0 0 0,0 0 1,1 0-1,-1 0 0,0 1 1,0-1-1,0 0 0,-1 2 1,1 48 740,-1-35-618,1-15-106,0-1 1,-1 1-1,1 0 1,0 0-1,0 0 1,0 0-1,0 0 1,0 0-1,0 0 1,0 0-1,0 0 1,0 0-1,0 0 1,1 0 0,-1 0-1,0-1 1,1 1-1,-1 0 1,1 0-1,-1 0 1,1 0-1,-1-1 1,1 1-1,-1 0 1,1 0-1,0-1 1,-1 1-1,1-1 1,0 1-1,0 0 1,-1-1 0,1 1-1,0-1 1,0 0-1,0 1 1,0-1-1,0 0 1,1 1-1,1-2 2,1 0 0,-1 0 1,0 0-1,-1 0 0,1-1 0,0 1 0,0-1 0,0 0 0,-1 1 0,1-1 0,3-4 0,2-1-565,14-13-2136,-11 4-2407,-5 2-2331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8.244"/>
    </inkml:context>
    <inkml:brush xml:id="br0">
      <inkml:brushProperty name="width" value="0.025" units="cm"/>
      <inkml:brushProperty name="height" value="0.025" units="cm"/>
      <inkml:brushProperty name="color" value="#E71224"/>
    </inkml:brush>
  </inkml:definitions>
  <inkml:trace contextRef="#ctx0" brushRef="#br0">60 0 13453,'-3'11'6837,"-7"29"-5394,-8 72 1176,7-49-1649,-6 121 0,17-181-959,0 0 0,0 0 0,0 0 1,0-1-1,1 1 0,-1 0 1,1 0-1,0 0 0,0-1 1,0 1-1,0-1 0,0 1 1,0 0-1,1-1 0,-1 0 1,1 1-1,2 1 0,-2-3 8,0 0 1,-1 0-1,1 0 0,0 0 1,0 0-1,0-1 0,0 1 0,0-1 1,0 1-1,0-1 0,0 0 0,0 0 1,0 0-1,0 0 0,0 0 1,0-1-1,1 1 0,-1 0 0,0-1 1,-1 0-1,1 1 0,0-1 0,0 0 1,0 0-1,3-2 0,5-3 12,-1 0 0,1-1 0,-1 0 0,-1-1 0,1 0-1,-1 0 1,-1-1 0,1 0 0,-2 0 0,10-17 0,-3 4 7,-2-1 0,0 0-1,13-45 1,-24 66-2969,-3 5 348,-6 10-2518,3-3-245,-2 2-3906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29.238"/>
    </inkml:context>
    <inkml:brush xml:id="br0">
      <inkml:brushProperty name="width" value="0.025" units="cm"/>
      <inkml:brushProperty name="height" value="0.025" units="cm"/>
      <inkml:brushProperty name="color" value="#E71224"/>
    </inkml:brush>
  </inkml:definitions>
  <inkml:trace contextRef="#ctx0" brushRef="#br0">1 338 12908,'0'0'2536,"0"8"-497,1-8-2025,-1 7 406,1-1 0,0 0 0,0 1 0,1-1 0,0 0 1,0 0-1,3 7 0,-4-12-384,0 1 0,0-1 0,0 1 0,0-1 0,1 0 0,-1 0 0,0 1 1,0-1-1,1 0 0,-1 0 0,1 0 0,-1 0 0,1-1 0,0 1 0,-1 0 0,1-1 0,0 1 0,-1-1 0,1 1 1,0-1-1,0 0 0,-1 0 0,1 0 0,0 0 0,0 0 0,-1 0 0,1 0 0,0-1 0,0 1 0,-1-1 0,1 1 1,0-1-1,-1 0 0,1 1 0,-1-1 0,1 0 0,1-1 0,6-4-362,0 1 1,-1-2-1,1 1 0,-1-1 1,0 0-1,-1-1 0,0 1 1,0-2-1,-1 1 0,0-1 0,0 0 1,-1 0-1,5-13 0,3-8-473,-1 0 0,-2 0 0,6-35-1,1-29-24,-12 54 1959,-7 33 4272,-32 91-4392,-21 60 1923,51-128-2729,0 0 1,0 0-1,2 0 0,0 1 0,1-1 0,1 1 0,2 19 0,-2-34-203,0-1 0,0 0 0,0 1 0,0-1-1,1 0 1,-1 1 0,0-1 0,1 0-1,-1 0 1,1 1 0,0-1 0,-1 0-1,1 0 1,0 0 0,-1 0 0,1 0 0,0 0-1,0 0 1,0 0 0,0 0 0,0 0-1,0 0 1,0-1 0,1 1 0,-1 0 0,0-1-1,0 1 1,0-1 0,1 1 0,-1-1-1,0 0 1,1 0 0,-1 1 0,0-1-1,1 0 1,-1 0 0,0 0 0,0 0 0,1-1-1,-1 1 1,0 0 0,3-1 0,0 0 20,0-1 1,0 1-1,0-1 1,0 0-1,0 0 1,0 0-1,-1 0 1,1-1-1,-1 1 1,1-1-1,-1 0 1,3-4-1,1-2 3,0 0-1,-1-1 1,0 0 0,0 0 0,-1-1-1,-1 1 1,0-1 0,0 0 0,-1 0-1,0-1 1,-1 1 0,2-22 0,-17 118 40,13-82-66,0 1 1,0 0-1,0 0 0,1 0 0,-1 0 1,1 0-1,0-1 0,0 1 1,1 0-1,-1-1 0,1 1 0,3 6 1,-3-8-2,-1-1 1,1 0 0,-1 0-1,1 1 1,0-1 0,0 0-1,-1 0 1,1-1 0,0 1-1,0 0 1,0-1 0,0 1-1,0-1 1,0 1 0,0-1-1,0 0 1,0 0 0,0 0 0,0 0-1,0 0 1,0 0 0,0-1-1,0 1 1,0-1 0,-1 1-1,1-1 1,4-1 0,0-2-14,1 0 0,-1 0 0,1-1 1,-1 0-1,0 0 0,-1 0 1,1-1-1,-1 0 0,-1 0 1,1 0-1,-1 0 0,0-1 1,0 0-1,0 0 0,-1 0 1,-1 0-1,1 0 0,-1-1 1,0 1-1,1-14 0,-3 21 7,0 0-1,0 0 0,0 0 1,0-1-1,0 1 0,0 0 1,-1 0-1,1 0 0,0 0 1,0-1-1,0 1 0,0 0 1,0 0-1,-1 0 0,1 0 1,0 0-1,0 0 0,0 0 1,-1 0-1,1-1 0,0 1 1,0 0-1,0 0 1,-1 0-1,1 0 0,0 0 1,0 0-1,0 0 0,-1 0 1,1 0-1,0 0 0,0 0 1,0 0-1,-1 1 0,1-1 1,0 0-1,0 0 0,0 0 1,0 0-1,-1 0 0,1 0 1,0 0-1,0 0 0,0 1 1,0-1-1,-1 0 0,1 0 1,0 0-1,0 0 0,0 1 1,0-1-1,0 0 0,0 0 1,-10 9-49,3 0 110,0 1 0,2 0 0,-1 0 0,1 0 0,1 1 0,0 0 0,0 0 0,1 0-1,0 0 1,1 1 0,-1 20 0,3-32-54,0 1 0,0-1 0,0 0 0,0 1 0,0-1 0,0 1 0,0-1 0,1 0-1,-1 1 1,0-1 0,0 1 0,0-1 0,1 0 0,-1 1 0,0-1 0,0 0 0,1 1 0,-1-1-1,0 0 1,1 0 0,-1 1 0,0-1 0,1 0 0,-1 0 0,1 0 0,-1 1 0,0-1 0,1 0-1,-1 0 1,1 0 0,-1 0 0,0 0 0,1 0 0,21-1 138,19-14-2,-10-7-342,34-21-622,-61 41 795,-1 0 0,1 0 0,0 1 0,0-1 0,0 1 0,0 0 0,0 0 0,0 0 0,0 1 0,0-1 0,1 1 0,-1 0 0,0 0 0,7 2 0,-9-1 38,-1 0 1,1 0 0,0 0 0,-1 1-1,1-1 1,0 1 0,-1-1 0,0 1-1,1 0 1,-1 0 0,0-1 0,0 1 0,0 0-1,0 0 1,0 0 0,0 0 0,-1 0-1,1 0 1,-1 0 0,1 0 0,-1 4-1,6 46 308,-6-51-312,5 64 1080,6-91 955,-8 14-2024,-1 1-1,-1-1 1,0 0 0,-1 1-1,0-1 1,-1 1 0,0-1 0,0 0-1,-2 1 1,1 0 0,-9-23-1,9 40-301,2-5 240,0-1 0,-1 1 0,1-1 0,0 0 0,0 1 0,-1-1 0,1 1 0,0-1 0,0 0 0,0 1 0,0-1 0,0 1 0,-1-1 0,1 1 0,0-1 0,0 1 0,0-1 0,0 1 0,0-1 0,0 0 0,0 1 0,1-1 0,-1 1 0,0-1 0,0 1 0,0-1 0,0 1 0,1-1 0,-1 0 0,0 1 0,0-1 0,1 1 0,-1-1 0,0 0 0,1 1-1,-1-1 1,0 0 0,1 0 0,-1 1 0,0-1 0,1 0 0,-1 0 0,1 1 0,-1-1 0,0 0 0,1 0 0,-1 0 0,1 0 0,-1 0 0,1 1 0,-1-1 0,1 0 0,-1 0 0,1 0 0,0-1 0,2 2-536,16 0-1946,-9-3-8265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30.437"/>
    </inkml:context>
    <inkml:brush xml:id="br0">
      <inkml:brushProperty name="width" value="0.025" units="cm"/>
      <inkml:brushProperty name="height" value="0.025" units="cm"/>
      <inkml:brushProperty name="color" value="#E71224"/>
    </inkml:brush>
  </inkml:definitions>
  <inkml:trace contextRef="#ctx0" brushRef="#br0">71 3 8104,'-5'-2'12445,"5"1"-12219,-12 21 2614,-9 28-2502,13-25 72,2 1-1,0 0 1,1 1-1,2-1 1,1 1-1,0 0 1,2 0-1,1 0 0,7 46 1,-8-71-401,0 0 0,0 1 0,0-1 0,0 1 0,0-1 1,1 1-1,-1-1 0,0 1 0,0-1 0,0 0 0,0 1 0,1-1 0,-1 1 0,0-1 0,0 0 1,1 1-1,-1-1 0,0 0 0,1 1 0,-1-1 0,0 0 0,1 1 0,-1-1 0,1 0 1,-1 0-1,0 0 0,1 1 0,-1-1 0,1 0 0,-1 0 0,1 0 0,-1 0 0,1 0 0,-1 0 1,0 0-1,2 0 0,16-10 208,13-24-87,-31 34-131,29-40 44,-1 0 0,30-63-1,-64 179-453,3-64 394,-1 0 156,1-1-1,1 1 0,0 0 0,0 0 1,1 0-1,1 0 0,1 21 0,0-32-127,-1 0 0,1 0 0,0 0 0,0 0 0,-1 0 0,1 0 0,0 0 0,0 0-1,0 0 1,0-1 0,0 1 0,0 0 0,0-1 0,0 1 0,0 0 0,0-1 0,1 0 0,-1 1-1,0-1 1,0 0 0,0 1 0,1-1 0,-1 0 0,0 0 0,0 0 0,1 0 0,-1 0 0,0-1 0,0 1-1,0 0 1,2-1 0,4 1-66,-6 0-853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31.113"/>
    </inkml:context>
    <inkml:brush xml:id="br0">
      <inkml:brushProperty name="width" value="0.025" units="cm"/>
      <inkml:brushProperty name="height" value="0.025" units="cm"/>
      <inkml:brushProperty name="color" value="#E71224"/>
    </inkml:brush>
  </inkml:definitions>
  <inkml:trace contextRef="#ctx0" brushRef="#br0">1 172 13549,'0'0'10799,"8"1"-10041,-1-2-665,1 1 0,-1-1 0,1 0 0,-1-1 0,0 0 0,1 0 0,-1-1 0,0 1 0,0-2 0,-1 1 0,1-1 0,-1 0 0,1 0 0,-1 0 0,-1-1 0,1 0 0,-1-1 0,6-6 0,26-36 77,-35 46-137,-1 0 0,1 0 0,-1 0-1,0 0 1,1-1 0,-1 1 0,0 0 0,-1-1 0,1 1 0,0-1-1,-1 1 1,1-1 0,-1 1 0,0-1 0,1 0 0,-1 1 0,-1-1-1,1 0 1,0 1 0,-1-4 0,0 6-30,0-1 0,1 1 0,-1-1 0,0 1 0,1-1 0,-1 1 0,0 0 0,1-1 0,-1 1 0,0 0 0,0-1 0,0 1 0,1 0 0,-1 0 0,0 0 0,0 0 0,0 0 1,0 0-1,1 0 0,-1 0 0,0 0 0,0 0 0,0 0 0,0 1 0,1-1 0,-1 0 0,0 1 0,0-1 0,1 0 0,-1 1 0,0-1 0,1 1 0,-1-1 0,0 1 0,1-1 0,-1 1 0,0 1 0,-24 21-102,16-11 79,1 1 0,0 1-1,1 0 1,-8 22 0,12-29 41,1 1 0,0-1 0,0 0-1,1 1 1,0-1 0,0 1 0,0-1 0,1 1 0,1-1 0,-1 1 0,3 9-1,-3-15-14,1-1-1,1 1 0,-1 0 0,0-1 0,0 1 0,1 0 1,-1-1-1,0 0 0,1 1 0,0-1 0,-1 0 1,1 0-1,0 1 0,0-1 0,-1-1 0,1 1 0,0 0 1,0 0-1,0-1 0,0 1 0,0-1 0,0 0 0,0 1 1,0-1-1,0 0 0,0 0 0,0 0 0,0-1 1,0 1-1,0 0 0,3-1 0,2 0-326,0 0-1,0-1 1,-1 0-1,1 0 1,0 0-1,0-1 1,-1 0-1,7-3 0,-4-1-1580,0 0-1,-1 0 1,0 0-1,10-12 0,2-11-7060</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31.520"/>
    </inkml:context>
    <inkml:brush xml:id="br0">
      <inkml:brushProperty name="width" value="0.025" units="cm"/>
      <inkml:brushProperty name="height" value="0.025" units="cm"/>
      <inkml:brushProperty name="color" value="#E71224"/>
    </inkml:brush>
  </inkml:definitions>
  <inkml:trace contextRef="#ctx0" brushRef="#br0">85 83 2787,'0'0'9822,"-7"11"-6768,-5 9-2102,1 1 0,1 0 0,1 1 0,1 0 0,1 1 0,1-1 0,0 1 0,-2 39 0,7-59-923,1 0-1,1 1 1,-1-1 0,0 0 0,1 1-1,-1-1 1,1 0 0,0 1 0,0-1-1,1 0 1,-1 0 0,1 0-1,-1 0 1,4 4 0,-4-6 16,1 0 0,-1 0 0,1-1-1,-1 1 1,1 0 0,-1 0 0,1-1 0,-1 1 0,1-1-1,0 0 1,-1 1 0,1-1 0,0 0 0,-1 0 0,1 0 0,0 0-1,-1 0 1,1 0 0,0-1 0,-1 1 0,1 0 0,0-1 0,-1 0-1,1 1 1,-1-1 0,1 0 0,-1 0 0,1 0 0,-1 1 0,0-2-1,1 1 1,1-2 0,6-4 9,-1 0 0,0-1 0,-1 0 0,0 0 0,0 0-1,0-1 1,-1 0 0,-1-1 0,9-18 0,0-5 7,16-58 1,-23 67 97,-2 0 0,0-1-1,2-44 1,-7 69-151,0-1 0,0 1 0,0 0-1,0 0 1,0-1 0,0 1 0,0 0-1,0 0 1,0-1 0,0 1 0,0 0 0,0-1-1,0 1 1,0 0 0,0 0 0,0-1-1,0 1 1,0 0 0,-1 0 0,1-1-1,0 1 1,0 0 0,0 0 0,0-1 0,-1 1-1,1 0 1,0 0 0,0 0 0,0 0-1,-1-1 1,1 1 0,0 0 0,0 0 0,-1 0-1,1 0 1,0 0 0,0 0 0,-1 0-1,1-1 1,0 1 0,0 0 0,-1 0-1,1 0 1,0 0 0,-1 0 0,1 0 0,0 0-1,0 0 1,-1 1 0,1-1 0,0 0-1,-1 0 1,1 0 0,0 0 0,0 0-1,-1 0 1,1 0 0,0 1 0,0-1 0,0 0-1,-1 0 1,1 0 0,0 1 0,0-1-1,0 0 1,0 0 0,-1 1 0,-14 14 328,2 5-329,2 0-1,0 1 1,2 0 0,0 1-1,1 0 1,2 0 0,0 0 0,1 1-1,1 0 1,1 0 0,1 27-1,1-47 15,1 1 0,0-1 0,1 1 0,-1-1 0,0 1-1,1-1 1,0 1 0,0-1 0,0 0 0,0 1 0,1-1 0,-1 0 0,1 0-1,0 0 1,0 0 0,0 0 0,0 0 0,0-1 0,1 1 0,-1-1 0,5 4-1,-2-3-362,1-1-1,0 1 1,-1-1-1,1 0 1,0 0-1,0-1 1,0 1-1,0-1 0,0-1 1,1 1-1,8-1 1,5 0-5984,-1 0-5803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32.297"/>
    </inkml:context>
    <inkml:brush xml:id="br0">
      <inkml:brushProperty name="width" value="0.025" units="cm"/>
      <inkml:brushProperty name="height" value="0.025" units="cm"/>
      <inkml:brushProperty name="color" value="#E71224"/>
    </inkml:brush>
  </inkml:definitions>
  <inkml:trace contextRef="#ctx0" brushRef="#br0">1 0 14478,'0'2'4356,"0"-1"-3876,3 2-159,5 3-353,1 0 0,3-2-1858,-1-2-5029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59:32.628"/>
    </inkml:context>
    <inkml:brush xml:id="br0">
      <inkml:brushProperty name="width" value="0.025" units="cm"/>
      <inkml:brushProperty name="height" value="0.025" units="cm"/>
      <inkml:brushProperty name="color" value="#E71224"/>
    </inkml:brush>
  </inkml:definitions>
  <inkml:trace contextRef="#ctx0" brushRef="#br0">6 1 16784,'0'0'6822,"-6"29"-12747,22-45-7080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0.874"/>
    </inkml:context>
    <inkml:brush xml:id="br0">
      <inkml:brushProperty name="width" value="0.025" units="cm"/>
      <inkml:brushProperty name="height" value="0.025" units="cm"/>
      <inkml:brushProperty name="color" value="#E71224"/>
    </inkml:brush>
  </inkml:definitions>
  <inkml:trace contextRef="#ctx0" brushRef="#br0">1 160 5029,'0'0'16586,"7"0"-15940,-3 0-573,-1 0 0,0-1 0,1 1 0,-1-1 0,0 0 0,0 0-1,1 0 1,-1 0 0,0 0 0,0-1 0,0 1 0,-1-1 0,1 0 0,0 0 0,4-4 0,-3 1 18,0 1 1,0-1-1,-1 0 1,0 0-1,0 0 0,0 0 1,0-1-1,-1 1 1,0-1-1,2-6 1,-2 2 179,0-1 0,0 1 0,-1-1 1,-1-14-1,0 25-260,0-1 0,0 1 0,0 0 0,0 0 0,0-1 0,0 1 0,0 0 0,0 0 0,0-1 0,0 1 0,0 0 0,0 0 0,0-1-1,0 1 1,-1 0 0,1 0 0,0-1 0,0 1 0,0 0 0,0 0 0,-1 0 0,1-1 0,0 1 0,0 0 0,0 0 0,-1 0 0,1 0 0,0 0 0,0-1 0,0 1 0,-1 0 0,1 0 0,0 0 0,0 0 0,-1 0 0,1 0 0,0 0 0,-1 0 0,1 0 0,0 0 0,0 0 0,-1 0 0,1 0 0,0 0 0,0 0 0,-1 0 0,1 0 0,0 0 0,0 1 0,-1-1 0,1 0 0,0 0 0,0 0 0,0 0 0,-1 0 0,1 1 0,0-1 0,0 0 0,0 0 0,0 0 0,-1 1 0,1-1 0,0 0 0,0 0 0,0 1 0,0-1-1,-14 15-3,4-1-3,2 0 0,-1 1 1,2 0-1,0 1 0,1-1 0,1 1 1,0 1-1,1-1 0,-3 23 0,8-38-4,-1 0 0,0 0 0,1-1-1,-1 1 1,1 0 0,-1 0-1,1-1 1,0 1 0,-1 0 0,1 0-1,0-1 1,-1 1 0,1-1 0,0 1-1,0-1 1,-1 1 0,1-1-1,0 1 1,0-1 0,0 0 0,0 1-1,0-1 1,0 0 0,-1 0-1,1 1 1,0-1 0,0 0 0,0 0-1,0 0 1,0 0 0,0-1-1,1 1 1,35-3 15,32-15 7,-57 14-34,-1 0 0,1 1 1,0 0-1,0 0 0,1 2 1,-1-1-1,0 2 0,1-1 0,-1 2 1,18 2-1,-28-3 51,0 1-1,0 0 1,-1 0 0,1-1 0,-1 1-1,1 0 1,-1 0 0,1 1 0,-1-1-1,1 0 1,-1 0 0,0 1-1,0-1 1,0 1 0,0-1 0,2 3-1,5 3 1718,6-29-871,-8 8-872,-1 1 0,0-1 0,-1 0 0,0 0 0,-1 0 0,-1-1 1,-1 1-1,1-21 0,2 33-5937,10-3-431,0-1-910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1.223"/>
    </inkml:context>
    <inkml:brush xml:id="br0">
      <inkml:brushProperty name="width" value="0.025" units="cm"/>
      <inkml:brushProperty name="height" value="0.025" units="cm"/>
      <inkml:brushProperty name="color" value="#E71224"/>
    </inkml:brush>
  </inkml:definitions>
  <inkml:trace contextRef="#ctx0" brushRef="#br0">67 1 15759,'0'0'10089,"-9"4"-9533,4-1-542,2-3-27,0 2 1,0-1 0,0 0 0,0 1 0,1-1-1,-1 1 1,0 0 0,0 0 0,1 0 0,0 0-1,-1 0 1,1 1 0,0-1 0,0 1-1,0-1 1,0 1 0,1 0 0,-1 0 0,1-1-1,-1 1 1,1 1 0,-1 5 0,2-8-62,1-1 0,0 1 0,-1 0 0,1 0 0,0 0 0,0-1 0,0 1 0,-1 0 0,1-1 1,0 1-1,0 0 0,0-1 0,0 1 0,0-1 0,0 0 0,0 1 0,0-1 0,1 0 0,-1 0 0,0 1 0,0-1 0,0 0 1,2-1-1,31 4-474,-13-3 99,-14-1 375,0 0-1,0 1 1,0 0 0,0 0 0,1 1-1,-1 0 1,0 0 0,0 1-1,0 0 1,-1 0 0,13 6 0,-18-7 155,0 1 1,0 0 0,0-1 0,0 1-1,0 0 1,0 0 0,-1-1 0,1 1-1,-1 0 1,1 0 0,-1 0 0,0 0-1,1 0 1,-1 0 0,0 0 0,-1 0-1,1 0 1,0-1 0,0 1 0,-1 0-1,1 0 1,-1 0 0,0 0 0,1 0-1,-1-1 1,0 1 0,0 0 0,0-1-1,-3 4 1,-35 46 1457,38-49-1532,-11 11 249,7-5-208,-1-1-1,0-1 1,0 1-1,-1-1 1,0 0-1,0-1 0,0 0 1,-11 6-1,23-27-2988,29-51-4357,-11 18 855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1.584"/>
    </inkml:context>
    <inkml:brush xml:id="br0">
      <inkml:brushProperty name="width" value="0.025" units="cm"/>
      <inkml:brushProperty name="height" value="0.025" units="cm"/>
      <inkml:brushProperty name="color" value="#E71224"/>
    </inkml:brush>
  </inkml:definitions>
  <inkml:trace contextRef="#ctx0" brushRef="#br0">115 1 11531,'0'0'9689,"-1"12"-8130,-3 24-831,3 0 0,1 1 0,1-1 1,10 55-1,21 15-667,-17-63-537,10 50-1,-25-92 458,0-1 1,0 0-1,0 1 1,1-1-1,-1 0 0,0 1 1,0-1-1,0 0 0,0 1 1,0-1-1,0 0 0,0 1 1,0-1-1,0 0 0,0 1 1,0-1-1,0 0 0,0 1 1,-1-1-1,1 0 0,0 0 1,0 1-1,0-1 0,0 0 1,-1 1-1,1-1 1,0 0-1,0 0 0,0 1 1,-1-1-1,1 0 0,0 0 1,0 0-1,-1 1 0,1-1 1,0 0-1,-1 0 0,1 0 1,-16-3-185,-14-18 210,12 5 189,1 0 0,1-2 0,1 0 0,0-1 1,1-1-1,1 0 0,-17-35 0,30 54-149,-1 0-1,0-1 1,1 1-1,-1 0 1,1-1-1,-1 1 1,1 0-1,0-1 1,-1 1-1,1 0 1,0-1 0,0 1-1,0-1 1,0 1-1,0 0 1,0-1-1,1 1 1,-1-1-1,0 1 1,1 0-1,-1-1 1,1 1-1,-1 0 1,1 0 0,0-1-1,-1 1 1,1 0-1,0 0 1,0 0-1,0 0 1,0 0-1,0 0 1,0 0-1,0 0 1,0 0-1,0 1 1,1-1 0,-1 0-1,0 1 1,0-1-1,3 0 1,5-1-49,0 1 0,0 0 0,0 0 0,0 1 0,14 1 0,-3 0-67,0-1-290,42-1-2823,-23-4-2587,-3-5-4801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2.046"/>
    </inkml:context>
    <inkml:brush xml:id="br0">
      <inkml:brushProperty name="width" value="0.025" units="cm"/>
      <inkml:brushProperty name="height" value="0.025" units="cm"/>
    </inkml:brush>
  </inkml:definitions>
  <inkml:trace contextRef="#ctx0" brushRef="#br0">1 1 1666,'0'0'20147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2.696"/>
    </inkml:context>
    <inkml:brush xml:id="br0">
      <inkml:brushProperty name="width" value="0.025" units="cm"/>
      <inkml:brushProperty name="height" value="0.025" units="cm"/>
      <inkml:brushProperty name="color" value="#E71224"/>
    </inkml:brush>
  </inkml:definitions>
  <inkml:trace contextRef="#ctx0" brushRef="#br0">39 197 5477,'0'0'17179,"8"0"-16085,-3-1-1034,0 0 0,1-1 0,-1 1-1,0-1 1,0 0 0,-1 0-1,1-1 1,0 0 0,-1 1 0,0-1-1,1-1 1,-1 1 0,0-1-1,-1 0 1,1 1 0,-1-2 0,1 1-1,-1 0 1,0-1 0,-1 1-1,1-1 1,-1 0 0,0 0 0,0 0-1,-1 0 1,2-7 0,-1 6-29,-1 0 1,0 0 0,-1 0 0,0 0-1,1 0 1,-2 0 0,1 0 0,-1 0 0,-2-8-1,3 12-30,-1 1 0,1-1 0,-1 1-1,0-1 1,1 1 0,-1-1 0,0 1-1,0-1 1,0 1 0,0 0 0,0-1 0,-1 1-1,1 0 1,0 0 0,-1 0 0,1 0-1,0 0 1,-1 0 0,1 1 0,-1-1 0,1 0-1,-1 1 1,0-1 0,1 1 0,-1 0-1,0-1 1,1 1 0,-1 0 0,0 0-1,1 0 1,-1 0 0,0 0 0,1 0 0,-1 1-1,0-1 1,1 1 0,-3 0 0,1 0-14,0 0-1,0 1 1,0 0 0,0 0 0,0 0 0,0 0 0,0 0 0,1 0 0,-1 1 0,1-1 0,0 1 0,-1 0-1,1-1 1,1 1 0,-1 0 0,-2 6 0,-22 54-149,26-63 162,-6 18 60,1-1-1,1 1 0,0 0 1,1 0-1,1 0 1,1 1-1,2 20 0,-1-37-52,0 0 0,0 1-1,0-1 1,1 0 0,-1 0 0,1 0-1,0 0 1,0 1 0,0-1-1,0 0 1,0 0 0,0-1-1,0 1 1,1 0 0,-1 0-1,0 0 1,1-1 0,0 1 0,-1-1-1,1 1 1,0-1 0,0 0-1,0 0 1,0 0 0,0 0-1,0 0 1,0 0 0,0 0-1,0-1 1,0 1 0,1-1-1,-1 1 1,0-1 0,0 0 0,1 0-1,-1 0 1,0 0 0,0-1-1,1 1 1,-1 0 0,4-2-1,4 0 32,0-1 0,0 0-1,0-1 1,-1 1-1,1-2 1,-1 1-1,0-2 1,8-5 0,-2-1-1,0 0 1,-1-1 0,0 0 0,-2-1 0,1-1-1,-2 0 1,0-1 0,-1 0 0,0 0-1,-1-1 1,-1 0 0,6-20 0,-28 80 440,7-26-277,1-1-1,1 1 1,1 0-1,0 0 1,-1 24-1,5-40-189,0 0-1,0 0 0,0 0 0,0 0 0,0 0 1,0-1-1,0 1 0,0 0 0,1 0 0,-1 0 1,0 0-1,1-1 0,-1 1 0,1 0 0,-1 0 1,1-1-1,-1 1 0,1 0 0,-1-1 0,1 1 1,0 0-1,-1-1 0,1 1 0,0-1 0,-1 1 0,1-1 1,1 1-1,27 0 324,-21-2-257,0-1 0,-1-1 1,1 1-1,-1-1 1,12-7-1,6-7-93,-2-1 0,0-1 0,-2-1 0,28-32 0,-49 52 19,0 0 0,0-1-1,0 1 1,0 0 0,0 0 0,0 0 0,1-1 0,-1 1-1,0 0 1,0 0 0,0 0 0,0-1 0,0 1 0,1 0-1,-1 0 1,0 0 0,0 0 0,0-1 0,1 1-1,-1 0 1,0 0 0,0 0 0,0 0 0,1 0 0,-1 0-1,0 0 1,0 0 0,1 0 0,-1 0 0,0 0-1,0 0 1,1 0 0,-1 0 0,0 0 0,0 0 0,1 0-1,-1 0 1,0 0 0,0 0 0,0 0 0,1 0 0,-1 0-1,0 0 1,0 0 0,0 1 0,1-1 0,-1 0-1,0 0 1,0 0 0,0 0 0,1 1 0,-1-1 0,0 0-1,0 0 1,0 0 0,0 1 0,0-1 0,0 0 0,1 0-1,-1 0 1,0 1 0,0-1 0,2 26 401,-8 30 306,3-24-409,3-31-291,0 0 0,0 0 0,0 0 1,0 0-1,-1 0 0,1 0 0,1 0 0,-1 0 0,0 0 1,0 0-1,0 0 0,0 0 0,1 0 0,-1 0 1,1 0-1,-1 0 0,0-1 0,1 1 0,-1 0 1,1 0-1,0 0 0,-1-1 0,1 1 0,0 0 1,0 0-1,3-1-138,-1 0 0,0 0 0,0-1 0,1 0 0,-1 1 1,0-1-1,0 0 0,0-1 0,0 1 0,0-1 0,0 1 0,0-1 1,-1 0-1,1 0 0,-1 0 0,1 0 0,-1 0 0,4-5 0,-2 2-1012,-1 0-1,0 0 0,0-1 0,0 1 0,-1-1 0,1 1 0,-1-1 0,-1 0 0,1 1 0,0-8 0,1-20-9632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3.026"/>
    </inkml:context>
    <inkml:brush xml:id="br0">
      <inkml:brushProperty name="width" value="0.025" units="cm"/>
      <inkml:brushProperty name="height" value="0.025" units="cm"/>
      <inkml:brushProperty name="color" value="#E71224"/>
    </inkml:brush>
  </inkml:definitions>
  <inkml:trace contextRef="#ctx0" brushRef="#br0">1 0 17969,'0'0'9545,"50"32"-12652,-32-23-961,-4-2-2882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3.436"/>
    </inkml:context>
    <inkml:brush xml:id="br0">
      <inkml:brushProperty name="width" value="0.025" units="cm"/>
      <inkml:brushProperty name="height" value="0.025" units="cm"/>
      <inkml:brushProperty name="color" value="#E71224"/>
    </inkml:brush>
  </inkml:definitions>
  <inkml:trace contextRef="#ctx0" brushRef="#br0">3 0 6278,'0'0'12817,"0"9"-9955,-1 7-1765,0-7-193,1 1 0,0-1 1,0 0-1,1 0 0,3 12 0,-4-19-845,1 0 0,0 0 1,-1 1-1,1-1 0,0 0 0,0 0 0,0 0 0,1 0 0,-1 0 0,0 0 1,1-1-1,0 1 0,-1 0 0,1-1 0,0 1 0,0-1 0,-1 0 0,1 1 1,0-1-1,0 0 0,1 0 0,-1 0 0,0-1 0,0 1 0,0 0 0,1-1 1,-1 1-1,2-1 0,3 1-68,-1-1 0,0 1 0,1-2 0,-1 1 0,0-1 0,1 1 0,-1-2 1,0 1-1,0-1 0,0 0 0,0 0 0,11-6 0,-3-1-151,-2-1 0,0 0 0,22-22 0,-30 28 153,-4 4 9,0 0 1,1 0 0,-1 0 0,0 0 0,0 0 0,1 0-1,-1 0 1,0 0 0,0 1 0,1-1 0,-1 0 0,0 0 0,0 0-1,1 0 1,-1 0 0,0 0 0,0 0 0,0 1 0,1-1 0,-1 0-1,0 0 1,0 0 0,0 1 0,1-1 0,-1 0 0,0 0 0,0 0-1,0 1 1,0-1 0,0 0 0,0 0 0,0 1 0,1-1-1,-1 0 1,0 0 0,0 1 0,0-1 0,0 0 0,0 0 0,0 1-1,0-1 1,0 0 0,0 0 0,0 1 0,0-1 0,-1 0 0,1 0-1,0 1 1,0-1 0,0 0 0,0 0 0,0 1 0,-1-1 0,2 33 319,2 6 18,-2-38-333,0 0 1,0 0-1,1-1 0,-1 1 0,0 0 0,1-1 0,-1 1 1,0-1-1,1 1 0,-1-1 0,1 1 0,-1-1 0,1 0 0,-1 0 1,1 0-1,-1 0 0,1 0 0,-1 0 0,1 0 0,-1-1 1,3 0-1,33-8 54,-19-1-533,0 0 0,-1-1 0,24-21 0,4-2-491,-44 34 948,-1 0-1,0 0 0,0-1 0,0 1 0,0 0 0,1 0 0,-1 0 1,0 0-1,0 0 0,1-1 0,-1 1 0,0 0 0,0 0 1,0 0-1,1 0 0,-1 0 0,0 0 0,0 0 0,1 0 0,-1 0 1,0 0-1,0 0 0,1 0 0,-1 0 0,0 0 0,0 0 0,1 0 1,-1 0-1,0 0 0,0 0 0,1 1 0,-1-1 0,0 0 0,0 0 1,0 0-1,1 0 0,-1 0 0,0 1 0,0-1 0,0 0 0,0 0 1,1 1-1,3 13-1551,-4-12 1201,0-1 0,0 1 0,0-1 1,0 1-1,1-1 0,-1 1 0,0-1 0,1 0 0,-1 1 1,1-1-1,-1 0 0,1 1 0,0-1 0,0 0 0,-1 0 1,1 1-1,0-1 0,0 0 0,0 0 0,0 0 0,1 0 1,-1 0-1,0-1 0,0 1 0,0 0 0,1 0 0,1 0 1,10-1-4007,2 0-326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3.795"/>
    </inkml:context>
    <inkml:brush xml:id="br0">
      <inkml:brushProperty name="width" value="0.025" units="cm"/>
      <inkml:brushProperty name="height" value="0.025" units="cm"/>
      <inkml:brushProperty name="color" value="#E71224"/>
    </inkml:brush>
  </inkml:definitions>
  <inkml:trace contextRef="#ctx0" brushRef="#br0">56 278 9961,'0'0'14729,"-8"6"-13560,4-4-1058,1 0-1,0 1 1,0-1 0,0 1-1,0-1 1,0 1-1,0 0 1,0 0 0,1 1-1,0-1 1,0 0-1,0 1 1,0-1 0,0 1-1,1 0 1,-1-1 0,1 1-1,0 0 1,0 0-1,1 0 1,-1 0 0,1 0-1,0 0 1,0 5-1,1-7-97,-1 0 0,1-1 0,0 1 0,0-1 0,0 1 0,0-1 0,0 0 0,0 1 0,0-1 0,0 0 0,1 0 0,-1 0 0,1 0 0,-1 0 0,0 0 0,1 0 0,0 0 0,-1-1 0,1 1 0,-1-1 0,1 1 0,0-1 0,-1 1 0,1-1 0,0 0 0,0 0 0,-1 0 0,1 0 0,0 0 0,0 0 0,2-1 0,2 1-28,0-1-1,0 1 1,1-1 0,-1-1 0,0 1-1,0-1 1,11-4 0,-7-1-125,-1 0-1,0 0 1,0-1-1,0 0 1,-1 0-1,0-1 1,-1 0 0,1-1-1,-2 1 1,0-1-1,0-1 1,8-21-1,-17 47 326,-1-5 18,2 0 0,-1 0 0,1 0 1,1 1-1,0 17 0,1-27-195,0 0-1,0-1 1,0 1-1,0 0 1,0 0-1,0-1 1,1 1-1,-1 0 1,0-1-1,1 1 1,-1 0-1,0-1 1,1 1-1,-1-1 1,1 1-1,-1 0 1,1-1-1,-1 1 1,1-1-1,0 0 1,-1 1-1,1-1 1,0 1-1,-1-1 1,1 0-1,0 1 1,0-1-1,27 1 144,-21-2-121,0-1 1,0 0 0,0 0-1,-1-1 1,11-4 0,1-5-88,0-1 0,0-1 1,-1-1-1,-1 0 0,-1-1 1,27-36-1,-35 43 37,-1 0 1,0 0-1,-1 0 0,0-1 0,0 0 1,-1 0-1,0 0 0,-1-1 1,0 1-1,-1-1 0,0 0 1,-1 0-1,0 1 0,-1-1 1,0 0-1,-2-14 0,2 24 21,0 0 0,-1 0 0,1 0 0,-1 0 0,1 0 0,-1 0 0,0 0 0,1 0 0,-1 1 0,0-1-1,1 0 1,-1 0 0,0 1 0,0-1 0,0 0 0,0 1 0,0-1 0,0 0 0,0 1 0,0 0 0,0-1-1,0 1 1,0 0 0,0-1 0,0 1 0,0 0 0,0 0 0,0 0 0,0 0 0,0 0 0,0 0 0,-1 0-1,1 0 1,-2 1 0,0-1 18,-1 1 0,0 0-1,0 0 1,0 0 0,1 1 0,-1-1-1,1 1 1,-1 0 0,-3 2-1,-1 2 47,2 0-1,-1 1 1,0 0-1,1 0 0,1 0 1,-1 1-1,1 0 1,0 0-1,1 0 1,0 0-1,0 1 1,1 0-1,0 0 0,1 0 1,0 0-1,-2 17 1,3-21-74,1 1 1,0-1-1,1 0 1,-1 0-1,1 0 0,0 0 1,0 0-1,0 0 1,1 0-1,0 0 1,0 0-1,0-1 1,0 1-1,1-1 1,0 0-1,0 1 1,0-1-1,0 0 0,1-1 1,-1 1-1,1-1 1,0 1-1,0-1 1,0 0-1,1-1 1,-1 1-1,1-1 1,-1 0-1,1 0 1,0 0-1,10 2 0,-2-2-1353,0 1-1,0-2 1,26 0-1,3-1-5465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4.880"/>
    </inkml:context>
    <inkml:brush xml:id="br0">
      <inkml:brushProperty name="width" value="0.025" units="cm"/>
      <inkml:brushProperty name="height" value="0.025" units="cm"/>
      <inkml:brushProperty name="color" value="#E71224"/>
    </inkml:brush>
  </inkml:definitions>
  <inkml:trace contextRef="#ctx0" brushRef="#br0">166 1 8264,'0'0'10831,"-10"0"-10041,4 0-746,0 0 0,1 0-1,-1 0 1,1 1-1,0 0 1,-1 0 0,1 0-1,0 1 1,-1 0-1,1 0 1,0 0 0,0 1-1,1 0 1,-1 0-1,0 0 1,1 0 0,-5 5-1,1 0 27,3-5-11,1 1 0,0-1-1,0 1 1,0 0 0,0 1-1,1-1 1,-1 1 0,1 0-1,0-1 1,1 1 0,-1 1-1,1-1 1,0 0 0,-2 8-1,5-12-50,0 0 0,0 0-1,0 0 1,0 0-1,1-1 1,-1 1-1,0 0 1,0-1-1,1 1 1,-1-1-1,0 1 1,1-1-1,-1 0 1,0 1-1,1-1 1,-1 0-1,0 0 1,1 0-1,-1 0 1,1 0-1,1-1 1,1 1 29,26 1-26,-18-1-46,0 0 0,0 1 0,-1 0 0,1 0 0,-1 2 0,1-1 0,-1 1 0,17 7 0,-27-9 137,1 0 0,-1 0-1,0 0 1,0 0 0,1 0 0,-1 0 0,0 0 0,0 1-1,0-1 1,0 0 0,0 1 0,-1-1 0,1 0-1,0 1 1,-1-1 0,1 1 0,-1-1 0,1 1-1,-1 0 1,0-1 0,0 1 0,1-1 0,-1 1 0,0 0-1,0-1 1,-1 1 0,1-1 0,0 1 0,-1 0-1,1-1 1,0 1 0,-1-1 0,0 1 0,1-1 0,-1 0-1,0 1 1,0-1 0,-1 3 0,-4 4 395,0 0 1,0 0 0,0 0 0,-14 11-1,20-18-480,-36 29 486,34-29-501,0 1 1,0 0-1,-1-1 0,1 0 1,-1 1-1,1-1 1,-1 0-1,1 0 0,-1 0 1,0-1-1,1 1 0,-1-1 1,0 1-1,-3-1 1,6-1-114,0 1 1,-1-1 0,1 1 0,0-1-1,0 1 1,0-1 0,-1 1-1,1-1 1,0 0 0,0 1-1,0-1 1,0 1 0,0-1 0,0 1-1,0-1 1,0 0 0,0 1-1,1-1 1,-1 1 0,0-1 0,0 1-1,0-1 1,1 0 0,-1 1-1,0-1 1,1 1 0,-1-1 0,0 1-1,1 0 1,0-2 0,10-16-3678,8-6-3745,5-1-4627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5.664"/>
    </inkml:context>
    <inkml:brush xml:id="br0">
      <inkml:brushProperty name="width" value="0.025" units="cm"/>
      <inkml:brushProperty name="height" value="0.025" units="cm"/>
      <inkml:brushProperty name="color" value="#E71224"/>
    </inkml:brush>
  </inkml:definitions>
  <inkml:trace contextRef="#ctx0" brushRef="#br0">96 156 14029,'0'0'5424,"-10"8"-3924,0-1-978,0 0 0,0 1 0,-15 17 0,21-22-371,1 1 0,0 0 0,1 0 0,-1 0 0,0 1 1,1-1-1,0 1 0,0-1 0,1 1 0,-1 0 0,1-1 0,0 1 0,0 0 1,1 0-1,-1 9 0,1-13-142,0 1 1,1-1-1,-1 0 1,0 1-1,0-1 1,1 0-1,-1 0 1,1 0-1,-1 1 1,1-1-1,0 0 1,-1 0-1,1 0 0,0 0 1,0 0-1,0 0 1,0 0-1,0 0 1,0 0-1,0 0 1,0-1-1,0 1 1,0 0-1,0-1 1,2 1-1,1 1 19,0-1-1,0 0 0,0 0 1,0-1-1,0 1 1,0-1-1,1 0 0,4 0 1,1-1 13,0 0-1,0 0 1,0-1 0,0-1 0,-1 0 0,12-5 0,-8 1 46,-1 0 1,-1-1-1,1-1 0,-2 0 0,1 0 0,-1-1 1,0-1-1,-1 0 0,-1 0 0,1 0 0,-2-1 0,0 0 1,0-1-1,-1 0 0,0 0 0,-2 0 0,1-1 1,-2 1-1,1-1 0,-2 0 0,0 0 0,-1 0 1,0-20-1,-1 34-69,0-1 0,0 1 0,0 0 0,0-1-1,0 1 1,-1-1 0,1 1 0,0 0 0,0-1 0,0 1 0,0 0 0,-1-1 0,1 1 0,0 0 0,0-1 0,-1 1 0,1 0-1,0 0 1,-1-1 0,1 1 0,0 0 0,-1 0 0,1 0 0,0-1 0,-1 1 0,1 0 0,0 0 0,-1 0 0,1 0 0,0 0-1,-1 0 1,1 0 0,-1 0 0,1 0 0,0 0 0,-1 0 0,1 0 0,-1 0 0,1 0 0,0 0 0,-1 0 0,1 0 0,0 0 0,-1 0-1,1 1 1,0-1 0,-1 0 0,1 0 0,-1 1 0,-17 11-12,10-3-15,1 1-1,0 0 1,0 1 0,1 0-1,1 0 1,0 0 0,0 0-1,1 1 1,0 0 0,1 0-1,1 0 1,0 0 0,0 0-1,2 1 1,-1 13 0,2-23 12,-1 0 1,1 0 0,0 0 0,0-1 0,0 1-1,0 0 1,1 0 0,-1-1 0,1 1 0,-1-1-1,1 0 1,0 1 0,0-1 0,0 0 0,0 0 0,0 0-1,0 0 1,1 0 0,-1-1 0,1 1 0,-1-1-1,1 1 1,0-1 0,0 0 0,-1 0 0,1 0-1,0-1 1,0 1 0,0-1 0,0 1 0,0-1 0,0 0-1,0 0 1,3-1 0,2 1 4,-1 0 0,1-1-1,-1 0 1,1 0 0,-1-1 0,1 0 0,-1 0-1,0-1 1,0 0 0,0 0 0,0-1 0,8-5-1,-4-2 41,0 0 0,-1-1 1,-1-1-1,0 0 0,0 0 0,7-18 0,-19 38-61,1 0 0,-1 1 0,1-1 0,0 1 0,1-1 0,0 1 0,-1 10 0,3-17 16,-1 1 0,0 0 0,0 0 0,1 0 0,-1-1 1,1 1-1,0 0 0,-1-1 0,1 1 0,0 0 0,0-1 0,0 1 0,0-1 0,0 1 0,1-1 0,-1 0 1,0 1-1,1-1 0,-1 0 0,1 0 0,-1 0 0,1 0 0,-1 0 0,1 0 0,0-1 0,0 1 0,-1 0 1,1-1-1,0 1 0,0-1 0,-1 0 0,1 0 0,0 0 0,0 0 0,0 0 0,2 0 0,6 0-19,1 0-1,-1-1 1,1 0 0,-1-1-1,0 0 1,0 0-1,1-1 1,13-6-1,-19 7 7,0-1-1,0 1 1,0-1-1,0 0 1,0 0 0,-1-1-1,1 0 1,-1 1-1,0-1 1,0 0-1,-1-1 1,1 1-1,-1-1 1,0 0-1,0 0 1,0 0 0,2-8-1,-7 20 47,-1 1 0,1-1 0,1 1 0,-1 0 0,1-1-1,0 1 1,1 0 0,1 11 0,-1-16-24,1-1-1,0 0 1,0 1-1,0-1 1,0 0 0,1 1-1,-1-1 1,0 0-1,1 0 1,0 0 0,-1 0-1,1 0 1,0 0-1,0-1 1,0 1 0,0-1-1,0 1 1,1-1-1,-1 0 1,0 0 0,1 0-1,-1 0 1,1 0-1,-1 0 1,1-1-1,-1 1 1,1-1 0,-1 0-1,1 1 1,-1-1-1,4-1 1,-2 2 39,0-1 0,0 1 1,0-1-1,1 0 0,-1 0 0,0-1 0,0 1 0,0-1 1,0 0-1,1 0 0,-1 0 0,0-1 0,-1 0 0,1 1 1,0-1-1,0 0 0,-1-1 0,1 1 0,-1-1 0,0 0 1,0 1-1,0-1 0,0-1 0,0 1 0,-1 0 1,1-1-1,-1 1 0,0-1 0,0 0 0,0 1 0,-1-1 1,1 0-1,-1 0 0,0 0 0,0-1 0,-1 1 0,1 0 1,-1 0-1,0 0 0,0-8 0,0 8-75,-4-53 169,4 54-198,-1 0 1,1 0-1,-1 1 0,0-1 1,0 0-1,0 0 0,-1 0 1,1 1-1,0-1 0,-1 1 1,0-1-1,0 1 1,0 0-1,0-1 0,0 1 1,-3-2-1,10 12-11738,16 5 6595,3-9-804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6.400"/>
    </inkml:context>
    <inkml:brush xml:id="br0">
      <inkml:brushProperty name="width" value="0.025" units="cm"/>
      <inkml:brushProperty name="height" value="0.025" units="cm"/>
      <inkml:brushProperty name="color" value="#E71224"/>
    </inkml:brush>
  </inkml:definitions>
  <inkml:trace contextRef="#ctx0" brushRef="#br0">74 297 13389,'0'0'12139,"-10"-1"-11685,7 1-430,-1-1 1,1 1-1,-1 0 0,0 0 1,1 1-1,-1-1 1,1 1-1,-1-1 0,-6 4 1,8-3-15,1 0 0,-1 0 0,1 0 0,-1 0 0,1 0 0,0 1 0,0-1 0,-1 1 0,1-1 0,0 1 0,0-1 0,1 1 0,-1 0 0,0-1 0,0 1 0,1 0 0,-1 0 0,1 0 0,0-1 0,-1 1 0,1 0 0,0 0 0,0 0 0,0 0 0,0-1 0,0 1 0,1 0 0,-1 0 0,1 3 0,0-4 8,0 0-1,0 1 1,0-1-1,0 0 1,0 0-1,0 0 1,0 1-1,0-1 1,1 0-1,-1-1 1,0 1-1,0 0 0,1 0 1,-1 0-1,1-1 1,-1 1-1,1-1 1,-1 1-1,1-1 1,-1 0-1,1 1 1,-1-1-1,1 0 1,0 0-1,-1 0 1,1 0-1,1-1 0,47-2 306,-40 0-329,0-1 0,0 0 0,0 0 0,-1-1 0,13-9 0,-14 9-17,-1 0 1,1 1 0,0 0 0,0 0 0,1 0 0,-1 1-1,12-2 1,-18 50 748,-2-43-740,0-1 0,1 0 0,-1 0 0,1 1 0,-1-1 0,1 0 0,-1 0 0,1 0 0,0 0-1,-1 0 1,1 0 0,0 0 0,0 0 0,0 0 0,0 0 0,0 0 0,0-1 0,0 1 0,0 0 0,0-1 0,0 1-1,0-1 1,0 1 0,0-1 0,1 1 0,-1-1 0,0 0 0,0 1 0,1-1 0,-1 0 0,0 0 0,0 0 0,1 0-1,-1 0 1,0-1 0,0 1 0,2-1 0,2 1-275,0-1 0,-1 0-1,1-1 1,-1 1 0,1-1 0,-1 0 0,0 0 0,0 0-1,4-3 1,8-9-1243,0 0 0,-2-1 0,0-1 0,0 0 0,-2-1 0,0-1 0,-1 0 0,-1 0 0,12-29 0,3-31 1738,-22 63 1868,0 0-1,0-31 0,-3 45-2022,0 1 0,-1 0 0,1 0 0,0 0 0,0 0 0,0 0 0,-1 0-1,1-1 1,0 1 0,0 0 0,-1 0 0,1 0 0,0 0 0,0 0 0,-1 0 0,1 0-1,0 0 1,0 0 0,-1 0 0,1 0 0,0 0 0,0 0 0,0 0 0,-1 0 0,1 0-1,0 0 1,0 1 0,-1-1 0,1 0 0,0 0 0,0 0 0,0 0 0,-1 0 0,1 1-1,0-1 1,0 0 0,0 0 0,0 0 0,-1 0 0,1 1 0,0-1 0,0 0 0,0 0-1,0 1 1,0-1 0,0 0 0,0 0 0,0 1 0,0-1 0,-1 0 0,1 0 0,0 0-1,0 1 1,-9 11 1264,7-3-930,0-1 1,1 1-1,0 0 0,0 0 1,1-1-1,0 1 1,1 0-1,0 0 0,0-1 1,1 1-1,2 9 0,3 22 986,-7-38-1308,1 0 0,-1 1-1,0-1 1,0 1 0,1-1 0,0 0 0,-1 1 0,1-1 0,0 0 0,0 0 0,0 1-1,0-1 1,1 0 0,-1 0 0,1 0 0,-1-1 0,1 1 0,3 3 0,-4-4-16,1-1 0,0 1 1,-1-1-1,1 1 1,0-1-1,0 1 0,0-1 1,-1 0-1,1 0 1,0 0-1,0 0 0,0 0 1,0 0-1,-1 0 1,1-1-1,0 1 0,0-1 1,-1 1-1,3-2 1,4-2 55,0 0-1,0-1 1,0 0 0,-1 0 0,1-1 0,-1 0 0,-1 0 0,9-10 0,3-7-73,-1 0-1,-1-1 1,21-43-1,-34 63-830,-6 14-1226,-9 16-3468,2-12-895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6.742"/>
    </inkml:context>
    <inkml:brush xml:id="br0">
      <inkml:brushProperty name="width" value="0.025" units="cm"/>
      <inkml:brushProperty name="height" value="0.025" units="cm"/>
      <inkml:brushProperty name="color" value="#E71224"/>
    </inkml:brush>
  </inkml:definitions>
  <inkml:trace contextRef="#ctx0" brushRef="#br0">1 0 15439,'0'0'6790,"5"58"-4836,7-47-1089,4-3-609,2-4-192,5-4-512,-1 0-1186,1-14-1121,-1-4-3555,-5-5-5797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7.107"/>
    </inkml:context>
    <inkml:brush xml:id="br0">
      <inkml:brushProperty name="width" value="0.025" units="cm"/>
      <inkml:brushProperty name="height" value="0.025" units="cm"/>
      <inkml:brushProperty name="color" value="#E71224"/>
    </inkml:brush>
  </inkml:definitions>
  <inkml:trace contextRef="#ctx0" brushRef="#br0">58 1 13229,'0'0'6027,"-8"9"-3967,2-3-1679,2-2-118,0 0 1,0 0 0,1 0-1,-1 1 1,1-1-1,0 1 1,0 0 0,0 0-1,1 0 1,0 0 0,0 0-1,0 0 1,1 1-1,-2 8 1,3-12-236,-1 0 0,1-1 0,0 1 0,0 0-1,0-1 1,1 1 0,-1-1 0,0 1 0,1 0 0,-1-1 0,1 1 0,-1-1 0,1 1 0,0-1 0,0 1 0,-1-1-1,1 0 1,0 1 0,0-1 0,0 0 0,1 0 0,-1 0 0,2 2 0,0-2-3,1 0 1,0 1-1,-1-1 0,1-1 1,0 1-1,0-1 0,0 1 1,0-1-1,5-1 0,2 0-48,1 0 0,-1-1-1,1-1 1,-1 0 0,0 0-1,0-1 1,-1 0-1,1-1 1,-1-1 0,0 1-1,0-2 1,11-8-1,46-25 574,-61 45 2154,20 17-2082,-18-21-683,-1 0-1,0-1 1,1 0 0,-1 0 0,0-1-1,0 0 1,1 0 0,-1-1 0,0 0-1,0 0 1,-1 0 0,1-1-1,0 0 1,10-7 0,-6 4-124,-1 1 1,1 0-1,0 1 1,17-4-1,-28 8 180,1 0 0,-1 1 0,1-1 0,0 0 0,-1 0 0,1 1 0,-1-1 0,1 1 0,-1-1 0,1 0 0,-1 1 0,1-1 0,-1 1 0,1-1 0,-1 1-1,0-1 1,1 1 0,-1 0 0,0-1 0,1 1 0,-1-1 0,0 1 0,0 0 0,1-1 0,-1 1 0,0 0 0,0-1 0,0 1 0,0 0 0,0 0 0,4 34 266,-2-17-158,30 99-808,-23-92 450,0 1 0,-2 1-1,-2-1 1,0 1-1,-1 0 1,-1 29-1,-3-54 323,-1 1 1,1-1-1,-1 1 0,0-1 0,0 1 0,0-1 0,0 1 1,0-1-1,-1 0 0,1 0 0,-1 1 0,1-1 0,-1 0 1,0 0-1,1-1 0,-1 1 0,0 0 0,-1 0 0,1-1 0,0 0 1,0 1-1,-1-1 0,1 0 0,0 0 0,-1 0 0,1 0 1,-5 0-1,4 0 17,0 0 0,0 0 0,0-1 1,-1 0-1,1 1 0,0-1 0,0 0 0,-1-1 0,1 1 1,0 0-1,0-1 0,0 0 0,0 0 0,-1 0 1,1 0-1,0 0 0,1-1 0,-1 1 0,0-1 1,0 0-1,1 0 0,-4-2 0,1-3-95,0-1-1,0 1 1,0-1-1,1 0 1,1 0-1,-1 0 1,1 0-1,1-1 1,-1 1 0,1-1-1,1 0 1,0 1-1,0-1 1,1-16-1,0 18-127,0 0 0,1 0 0,0 1 0,0-1 0,0 0 0,1 1 0,0-1 0,0 1 0,1-1 0,0 1 0,0 0 0,0 0 0,1 0 0,0 1 0,0-1 0,0 1 0,1 0 0,0 0 0,7-5 0,42-21-3652,-30 19-751,-2 0-4176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9.086"/>
    </inkml:context>
    <inkml:brush xml:id="br0">
      <inkml:brushProperty name="width" value="0.025" units="cm"/>
      <inkml:brushProperty name="height" value="0.025" units="cm"/>
      <inkml:brushProperty name="color" value="#E71224"/>
    </inkml:brush>
  </inkml:definitions>
  <inkml:trace contextRef="#ctx0" brushRef="#br0">4 1 12364,'0'-1'8419,"-1"9"-3486,-1 27-2236,2-22-2755,0-1 0,1 1 0,4 26 0,-5-38 65,1 1 0,0 0-1,-1 0 1,1 0 0,0-1 0,0 1-1,0 0 1,0-1 0,0 1-1,0-1 1,1 1 0,-1-1 0,0 0-1,1 0 1,-1 1 0,1-1-1,-1 0 1,1 0 0,0 0 0,0-1-1,-1 1 1,1 0 0,0-1-1,0 1 1,0-1 0,0 1-1,-1-1 1,1 0 0,0 0 0,0 0-1,0 0 1,0 0 0,0 0-1,0 0 1,0-1 0,-1 1 0,1-1-1,0 0 1,0 1 0,0-1-1,-1 0 1,1 0 0,0 0 0,1-1-1,6-3 21,-1-1-1,1 1 0,-1-1 0,-1-1 1,1 1-1,12-16 0,20-34 1,-40 56-70,0 34 251,0-33-197,0 0-1,0 0 1,0-1-1,0 1 1,0 0-1,0-1 1,0 1-1,0 0 1,1-1-1,-1 1 1,0 0-1,0-1 1,1 1-1,-1 0 1,0-1-1,1 1 1,-1-1-1,1 1 1,-1-1-1,1 1 1,-1-1-1,1 1 1,-1-1-1,1 1 1,-1-1-1,1 0 1,0 1-1,-1-1 1,1 0-1,0 1 1,0-1-1,28-2 187,26-21-62,-42 16-140,-4 2-41,0 0 0,1 1-1,-1 0 1,11-3 0,-18 6 47,-1 1 0,1 0 0,-1-1 0,1 1 0,0 0-1,-1 0 1,1 0 0,-1 0 0,1 0 0,0 0 0,-1 0-1,1 0 1,-1 1 0,1-1 0,0 1 0,-1-1 0,1 1 0,-1-1-1,0 1 1,1 0 0,-1 0 0,1 0 0,-1 0 0,0 0-1,0 0 1,0 0 0,1 0 0,-1 1 0,0-1 0,-1 0 0,3 3-1,-2-2 29,0 1 0,0-1 0,0 0 0,1 0 0,-1 0 0,0 0 0,1 0 0,0-1 0,0 1 0,-1 0 0,1-1 0,0 1 0,0-1 0,0 0 0,0 0 0,1 1 0,-1-1 0,0-1 0,0 1-1,1 0 1,-1 0 0,1-1 0,-1 0 0,0 1 0,1-1 0,-1 0 0,1 0 0,-1 0 0,1-1 0,3 0 0,7-2 9,0-1-1,-1-1 1,1 0 0,21-13 0,-24 12-153,0 0 0,1 1 0,0 1 1,14-4-1,-23 7 100,1 0 1,0 1-1,0-1 1,0 1-1,0 0 0,0 0 1,0 0-1,-1 0 1,1 0-1,0 1 0,0-1 1,0 1-1,0 0 1,-1 0-1,5 1 1,-4 1 52,0 0 0,0 0 0,0 0 0,-1 0 0,1 0 1,-1 1-1,0-1 0,4 7 0,1 2 97,-7-11-180,1 0 0,-1-1-1,1 1 1,-1 0 0,1 0 0,0-1-1,-1 1 1,1-1 0,0 1-1,-1-1 1,1 1 0,0-1-1,0 1 1,0-1 0,0 0-1,-1 1 1,1-1 0,0 0-1,0 0 1,0 0 0,0 1-1,0-1 1,0 0 0,1-1-1,13-6-5056,-2-8-2147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2.840"/>
    </inkml:context>
    <inkml:brush xml:id="br0">
      <inkml:brushProperty name="width" value="0.025" units="cm"/>
      <inkml:brushProperty name="height" value="0.025" units="cm"/>
    </inkml:brush>
  </inkml:definitions>
  <inkml:trace contextRef="#ctx0" brushRef="#br0">0 419 3075,'0'0'19827,"12"7"-19240,-5-3-498,-3-1-60,0 0 1,0-1-1,0 0 1,0 0 0,0 0-1,0 0 1,1 0-1,-1-1 1,1 0 0,-1 0-1,1 0 1,-1-1-1,1 1 1,0-1 0,-1 0-1,1-1 1,0 1 0,6-2-1,0-3 17,1 0 0,-2 0-1,1-1 1,-1 0 0,0-1-1,0-1 1,11-9 0,-16 12-10,0 0 1,0 0-1,0-1 0,0 1 1,-1-1-1,0 0 1,0 0-1,-1-1 1,1 1-1,-1-1 0,-1 0 1,1 0-1,1-9 1,-4 15-25,1 1 0,-1-1 0,0 0 0,1 0 0,-1 0 1,0 0-1,0 0 0,0 1 0,0-1 0,0 0 0,0 0 1,0 0-1,0 0 0,0 0 0,0 0 0,-1 0 0,1 1 1,0-1-1,-1 0 0,1 0 0,0 0 0,-1 1 0,1-1 1,-1 0-1,1 0 0,-1 1 0,1-1 0,-1 0 0,0 1 1,1-1-1,-1 1 0,0-1 0,0 1 0,1-1 0,-1 1 1,0-1-1,0 1 0,0 0 0,1-1 0,-1 1 0,0 0 1,0 0-1,0 0 0,0 0 0,0 0 0,0 0 0,0 0 1,1 0-1,-1 0 0,0 0 0,0 0 0,0 0 0,0 1 0,0-1 1,1 0-1,-1 1 0,-1 0 0,-4 1-37,0 1 0,0 0-1,0 0 1,1 0 0,0 0-1,-9 8 1,5-2-32,0 1 0,0 0 0,2 0 0,-1 0-1,1 1 1,0 0 0,1 1 0,1 0 0,0 0 0,0 0-1,1 0 1,1 0 0,0 1 0,1 0 0,0 0 0,0 14 0,2-25-29,0 1 0,0-1 1,0 1-1,0 0 0,0-1 0,1 1 1,-1 0-1,1-1 0,0 1 1,0-1-1,0 1 0,0-1 1,0 0-1,0 1 0,1-1 1,-1 0-1,1 0 0,0 0 1,-1 0-1,1 0 0,0 0 1,0-1-1,3 3 0,-2-3-99,1 1 0,0-1 0,0 1 0,0-1 0,0-1 0,1 1 0,-1 0 0,0-1-1,0 0 1,0 0 0,0 0 0,1-1 0,4 0 0,5-2-383,0-1 0,0 0 0,-1-1-1,1 0 1,-1-1 0,0 0 0,18-13 0,-12 4-1207,-1 0 0,29-32-1,-28 25 1423,-1-1-1,16-26 1,-20 25 1097,0-1 1,-2 0-1,0-1 1,-2 0 0,-1-1-1,-1 0 1,-1 0-1,-2-1 1,-1 0 0,2-39-1,-6 67-678,0-1 1,0 0-1,0 1 0,0-1 0,0 0 0,0 0 1,0 1-1,0-1 0,0 0 0,0 1 0,0-1 1,0 0-1,0 1 0,-1-1 0,1 0 0,0 1 1,0-1-1,-1 1 0,1-1 0,0 0 0,-1 1 1,1-1-1,-1 1 0,1-1 0,-1 1 0,1-1 1,-1 1-1,1 0 0,-2-1 0,-15 9 825,-14 30-650,17-13-151,1 0 0,2 1 1,0 1-1,2 0 0,1 0 1,1 1-1,1 0 0,2 0 1,1 0-1,1 1 0,3 52 1,0-74-78,1 1 0,0-1 0,1 0 0,0 0 0,0 0 0,0 0 0,1-1 0,0 1 0,1-1 0,-1 0 0,1 0 0,0-1 0,0 1 0,1-1 0,7 6 0,-11-10-195,-8-3 202,2-1 0,-1 1 0,0-1 0,0 0 0,1 0 1,-1-1-1,1 1 0,0-1 0,0 0 0,1 0 0,-1 0 0,1-1 0,-6-8 0,3 3-30,0 0-1,1 0 1,0-1 0,0 0-1,-4-17 1,9 27 50,-1 0 0,1 0 0,0 0 0,-1 0 0,1 0 0,0 0 0,0 0 0,0 0 0,-1 0 0,1-1 0,0 1 0,0 0 0,1 0 0,-1 0 0,0 0 0,0 0 0,1 0 0,-1 0 0,0 0 0,1 0 0,-1 0 0,1 0 0,-1 0 0,1 0 0,0 0 0,-1 0 0,1 1 0,0-1 0,-1 0 0,1 0 0,0 1 0,0-1 0,0 0 0,0 1 0,1-1 0,2 0 10,1 0 0,-1 0 0,1 1 0,-1 0-1,1 0 1,-1 0 0,7 2 0,-1-1-255,49 5-1499,39 3-6917,-61-9 1863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19.870"/>
    </inkml:context>
    <inkml:brush xml:id="br0">
      <inkml:brushProperty name="width" value="0.025" units="cm"/>
      <inkml:brushProperty name="height" value="0.025" units="cm"/>
      <inkml:brushProperty name="color" value="#E71224"/>
    </inkml:brush>
  </inkml:definitions>
  <inkml:trace contextRef="#ctx0" brushRef="#br0">93 170 5381,'0'0'17521,"-9"-3"-16806,6 2-694,0 0 1,1 0-1,-1 0 1,0 0-1,0 1 0,0-1 1,0 1-1,0 0 0,0 0 1,0 0-1,0 0 0,-4 1 1,5 0-17,-1 0 0,1 1 0,-1-1 0,1 1 0,0 0 0,0-1 0,0 1 0,0 0 0,0 0 0,0 0 0,0 1 0,1-1 0,-1 0 0,1 1 1,0-1-1,0 1 0,-1-1 0,0 5 0,1-5 22,0 1 0,0-1 1,1 1-1,-1-1 0,0 1 1,1-1-1,0 1 1,-1-1-1,1 1 0,0 0 1,1 3-1,-1-5-8,0-1 0,0 1 1,1 0-1,-1 0 0,0 0 0,1 0 0,-1 0 0,1-1 1,-1 1-1,1 0 0,-1 0 0,1-1 0,0 1 1,-1 0-1,1-1 0,0 1 0,-1-1 0,1 1 1,0-1-1,0 1 0,1 0 0,1-1 21,-1 1 0,1-1 0,0 0-1,-1 0 1,1 0 0,-1 0 0,1 0-1,-1-1 1,1 1 0,0-1 0,-1 0-1,0 0 1,1 0 0,-1 0 0,1 0-1,-1 0 1,0-1 0,0 1 0,0-1-1,4-3 1,8-7 13,-1-2-1,1 0 1,-2 0-1,0-1 1,13-22-1,-19 27 42,0 0-1,-1 0 1,0 0 0,-1-1-1,0 0 1,-1 0 0,0 0-1,0 0 1,-2-1 0,2-12-1,-15 71 647,1-10-631,9-23 99,0 0 0,1 0 0,0 0 0,3 26-1,-2-37-223,0-1-1,0 1 1,1 0 0,0 0-1,-1-1 1,1 1-1,0-1 1,0 1-1,0-1 1,1 1-1,-1-1 1,0 1-1,1-1 1,0 0 0,0 0-1,-1 0 1,1 0-1,0 0 1,1 0-1,-1-1 1,0 1-1,0-1 1,1 1-1,-1-1 1,1 0 0,-1 0-1,1 0 1,-1 0-1,1-1 1,0 1-1,4 0 1,-2 0-493,0-1 1,0 0 0,0 0-1,0-1 1,0 1 0,9-3-1,12-12-5536,-8-8-3281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0.340"/>
    </inkml:context>
    <inkml:brush xml:id="br0">
      <inkml:brushProperty name="width" value="0.025" units="cm"/>
      <inkml:brushProperty name="height" value="0.025" units="cm"/>
      <inkml:brushProperty name="color" value="#E71224"/>
    </inkml:brush>
  </inkml:definitions>
  <inkml:trace contextRef="#ctx0" brushRef="#br0">16 46 17296,'0'0'2520,"-3"8"635,-9 27-438,12-35-2660,0 1 0,0 0-1,0-1 1,-1 1 0,1 0 0,0-1-1,0 1 1,1 0 0,-1 0-1,0-1 1,0 1 0,0 0 0,0-1-1,1 1 1,-1 0 0,0-1-1,0 1 1,1-1 0,-1 1 0,1 0-1,-1-1 1,1 1 0,-1-1-1,0 1 1,1-1 0,0 1 0,-1-1-1,1 0 1,-1 1 0,1-1-1,0 0 1,-1 1 0,1-1 0,-1 0-1,1 0 1,0 1 0,-1-1-1,1 0 1,0 0 0,0 0 0,-1 0-1,1 0 1,0 0 0,-1 0-1,1 0 1,1-1 0,32-2 336,-29 2-374,1-1-1,-1 0 1,0 0 0,-1-1-1,1 1 1,0-1-1,-1 0 1,1 0-1,-1-1 1,0 1 0,0-1-1,0 0 1,-1 0-1,1 0 1,-1 0-1,0-1 1,0 1 0,-1-1-1,1 0 1,-1 0-1,0 0 1,0 0-1,-1 0 1,2-11 0,-4 16-29,0 0 1,1-1-1,-1 1 1,0 0-1,0 0 1,0 0-1,0-1 1,0 1-1,0 0 0,0 0 1,0 0-1,0 1 1,0-1-1,0 0 1,0 0-1,0 1 1,0-1-1,0 0 1,0 1-1,0-1 1,1 1-1,-3 0 1,-2 4-5,0 0 1,1 0 0,-1 0-1,1 0 1,0 1 0,0 0-1,1 0 1,0 0-1,-3 7 1,4-9 47,0 0-1,1 0 1,-1 1 0,1-1 0,0 0-1,0 0 1,0 1 0,0-1-1,1 1 1,0-1 0,0 1 0,0-1-1,0 1 1,1-1 0,1 5-1,-1-8-26,0 0-1,0 0 1,0 0-1,0-1 0,0 1 1,0 0-1,0-1 0,0 1 1,0-1-1,0 1 0,1-1 1,-1 1-1,0-1 0,0 0 1,1 0-1,-1 0 0,0 0 1,0 0-1,1 0 0,1 0 1,29-3 81,-32 3-85,12-3-104,-1 0 0,1-1 1,-1 0-1,0-1 0,0 0 1,-1-1-1,19-13 0,-18 12-144,0 0-1,1 0 0,0 1 1,1 0-1,18-6 0,-8 57 1917,-20-43-1639,0 0 1,0-1-1,0 1 0,1-1 0,-1 0 1,0 0-1,1 0 0,-1 0 0,1-1 1,-1 1-1,1-1 0,-1 0 0,1 0 1,-1 0-1,6-2 0,55-10-304,-55 10 87,1-1-604,13-2-1162,-12-2-7737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0.859"/>
    </inkml:context>
    <inkml:brush xml:id="br0">
      <inkml:brushProperty name="width" value="0.025" units="cm"/>
      <inkml:brushProperty name="height" value="0.025" units="cm"/>
      <inkml:brushProperty name="color" value="#E71224"/>
    </inkml:brush>
  </inkml:definitions>
  <inkml:trace contextRef="#ctx0" brushRef="#br0">1 1 6758,'0'0'19694,"2"11"-19000,5 40-64,-2 72 0,-5-122-691,0 0 1,0 1 0,0-1 0,0 0-1,0 1 1,0-1 0,0 0 0,1 1 0,-1-1-1,0 0 1,1 0 0,-1 1 0,1-1-1,0 0 1,-1 0 0,1 0 0,0 1-1,-1-1 1,1 0 0,0 0 0,0 0 0,0-1-1,0 1 1,0 0 0,0 0 0,0 0-1,1-1 1,-1 1 0,0 0 0,0-1 0,0 1-1,1-1 1,-1 0 0,0 1 0,1-1-1,-1 0 1,0 0 0,1 0 0,-1 0 0,2 0-1,1 0-691,0-1-1,1 0 1,-1 0-1,0 0 1,0 0-1,0-1 1,0 1 0,0-1-1,0 0 1,0 0-1,5-5 1,18-15-7379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1.482"/>
    </inkml:context>
    <inkml:brush xml:id="br0">
      <inkml:brushProperty name="width" value="0.025" units="cm"/>
      <inkml:brushProperty name="height" value="0.025" units="cm"/>
      <inkml:brushProperty name="color" value="#E71224"/>
    </inkml:brush>
  </inkml:definitions>
  <inkml:trace contextRef="#ctx0" brushRef="#br0">69 13 14510,'0'0'6021,"-9"12"-4163,-31 38-358,38-48-1344,0 1-1,0-1 1,0 1-1,1 0 1,-1 0-1,1-1 1,-1 1-1,1 1 1,0-1-1,0 0 1,0 0-1,1 0 1,-1 0-1,1 1 0,-1-1 1,1 0-1,1 6 1,-1-8-115,1 0-1,0 1 1,0-1 0,0 1-1,0-1 1,0 0 0,0 1-1,0-1 1,0 0 0,0 0-1,0 0 1,1 0 0,-1 0-1,1 0 1,-1 0 0,0-1-1,1 1 1,-1 0 0,1-1-1,0 1 1,-1-1 0,1 1-1,2-1 1,4 1-62,-1-1 0,0 1 0,1-1 0,-1-1 0,1 0 0,-1 0 0,0 0 0,1-1 0,-1 0 0,0 0 0,0-1 0,7-3 0,0-5-483,1 1 0,-2-2 0,23-22-1,-5 4 189,-30 33 272,-1-1 0,1 1 0,0 0 0,1 0-1,-1 0 1,0-1 0,1 1 0,0-1 0,-1 1-1,1-1 1,0 0 0,0 0 0,1 1 0,-1-1 0,0-1-1,1 1 1,2 2 0,-1-4-306,0 1-1,1-1 1,-1 0 0,0 0-1,0 0 1,0-1 0,1 1 0,-1-1-1,0 0 1,0-1 0,0 1-1,0 0 1,0-1 0,-1 0 0,1 0-1,0 0 1,-1-1 0,5-3-1,-1 0-77,1-2 0,-1 1 0,0-1 0,-1 0 0,0-1 0,7-10 0,-16 38 5035,0 34-3343,2-32-312,-1-6-732,2 0 1,0 1-1,0-1 1,2 0-1,0 0 1,0 0-1,1 0 1,1-1-1,1 1 1,0-1-1,1 0 1,8 15-1,-1-9-168,17 35-204,-29-52 177,0 0 1,1-1 0,-2 1 0,1 0-1,0-1 1,0 1 0,-1 0 0,0 0-1,0 0 1,1 0 0,-2 0 0,1-1-1,0 1 1,0 0 0,-1 0 0,0 0 0,-1 3-1,-1-4 95,1-1-1,-1 0 0,0 0 0,0 0 0,0 0 1,0 0-1,0 0 0,0-1 0,0 1 1,0-1-1,0 0 0,0 0 0,0 0 0,0-1 1,0 1-1,0-1 0,-5-1 0,1-1-27,0 0-1,0 0 0,1-1 1,0 0-1,0 0 1,0-1-1,0 0 0,1 0 1,0 0-1,0 0 0,0-1 1,0 0-1,1 0 1,0 0-1,1-1 0,-7-12 1,8 15-96,0 0 1,1 0 0,-1 0 0,1 0 0,-1 0 0,1-1-1,1 1 1,-1 0 0,0 0 0,1-1 0,0 1-1,0 0 1,0-1 0,1 1 0,0 0 0,-1-1-1,1 1 1,1 0 0,-1 0 0,1 0 0,-1 0-1,1 0 1,0 0 0,1 0 0,-1 1 0,1-1-1,-1 1 1,1 0 0,6-6 0,61-32-3076,-8 7-7503,-36 15-917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2.452"/>
    </inkml:context>
    <inkml:brush xml:id="br0">
      <inkml:brushProperty name="width" value="0.025" units="cm"/>
      <inkml:brushProperty name="height" value="0.025" units="cm"/>
      <inkml:brushProperty name="color" value="#E71224"/>
    </inkml:brush>
  </inkml:definitions>
  <inkml:trace contextRef="#ctx0" brushRef="#br0">82 1 11371,'0'0'8669,"-6"8"-7361,0 1-970,1 0 0,0 0 0,0 1 1,1 0-1,0 0 0,0 0 0,1 0 0,1 0 0,0 1 0,0-1 0,0 19 0,-14 105 2268,9-90-1877,-2 69-1,13-110-597,5-11-47,4-10-16,10-54-125,-20 57-86,1 0 0,0 0 0,2 1 0,-1 0 1,2 0-1,8-13 0,-15 25 90,1 1 0,0 0-1,0 0 1,0 0 0,0 0 0,-1 0 0,1 0 0,1 0 0,-1 0-1,0 0 1,0 0 0,0 1 0,0-1 0,1 0 0,1 0 0,-3 1 24,1 0 0,-1 0 0,1 0 1,-1 0-1,0 1 0,1-1 1,-1 0-1,1 0 0,-1 0 0,1 0 1,-1 1-1,0-1 0,1 0 0,-1 0 1,1 1-1,-1-1 0,0 0 1,1 1-1,-1-1 0,0 0 0,0 1 1,1-1-1,-1 1 0,0-1 1,0 0-1,1 1 0,-1-1 0,0 1 1,6 40-302,-6-41 329,0 0 0,0 0 0,0 0 0,0 1 1,0-1-1,0 0 0,0 0 0,0 1 0,0-1 0,0 0 0,0 0 0,0 1 0,0-1 0,0 0 0,1 0 0,-1 0 0,0 1 0,0-1 0,0 0 0,0 0 0,0 0 0,1 0 0,-1 1 0,0-1 1,0 0-1,0 0 0,1 0 0,-1 0 0,0 0 0,0 0 0,0 0 0,1 1 0,-1-1 0,0 0 0,0 0 0,1 0 0,-1 0 0,0 0 0,0 0 0,0 0 0,1 0 0,-1 0 0,0 0 0,1 0 1,14-7-81,11-11-228,-15 4 174,0 0 0,-1 0-1,0-1 1,-1 0 0,8-21 0,-8 20 236,-8 22 82,0 1 1,1-1 0,0 0-1,0 0 1,1 0 0,0 0-1,0 0 1,0 0 0,8 9-1,-10-14-163,0 1-1,1-1 0,-1 1 1,1-1-1,-1 0 0,1 0 1,0 0-1,-1 0 0,1 0 1,0 0-1,0 0 0,0-1 1,-1 1-1,1 0 0,0-1 1,0 0-1,0 1 1,0-1-1,0 0 0,0 0 1,0 0-1,0 0 0,0-1 1,0 1-1,2-1 0,2-1 30,-1-1-1,0 0 1,0 0 0,0 0-1,0 0 1,7-8-1,9-5-261,-20 21 76,0 1 0,-1-1-1,0 1 1,0-1 0,0 1 0,-2 6-1,-4 20-1268,5-24-6749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2.860"/>
    </inkml:context>
    <inkml:brush xml:id="br0">
      <inkml:brushProperty name="width" value="0.025" units="cm"/>
      <inkml:brushProperty name="height" value="0.025" units="cm"/>
      <inkml:brushProperty name="color" value="#E71224"/>
    </inkml:brush>
  </inkml:definitions>
  <inkml:trace contextRef="#ctx0" brushRef="#br0">1 0 12620,'0'0'4143,"9"8"-4250,-6-6 774,15 11-818,-6-4-1393,-1-2 0,1 0 0,17 8 0,-24-13 2005,0-1 1,0 1-1,1-1 1,-1 0 0,0 0-1,9 1 1,-15-2-379,-1 1 0,1-1 1,0 1-1,0-1 0,0 1 0,-1 0 1,1 0-1,0 0 0,0 0 0,0-1 1,0 1-1,1 1 0,-1-1 0,0 0 1,0 0-1,0 0 0,1 0 0,-1 0 0,1 1 1,-1-1-1,1 0 0,0 1 0,-1-1 1,1 0-1,0 1 0,0-1 0,0 0 1,0 1-1,0-1 0,0 2 0,0 1 89,-1-1 0,1 1-1,0 0 1,1-1-1,-1 1 1,0 0 0,1-1-1,0 1 1,0-1-1,2 5 1,1-5-182,0 0 0,0 0 0,1-1 0,-1 1 0,1-1 0,-1 0 0,1 0 0,0-1 0,9 2 0,-5 0-41,0-1 0,-1 1 0,1 1 0,14 7 0,-22-10 118,0 0 1,0 0-1,0-1 0,0 1 1,0 0-1,0 0 1,0 0-1,0 0 1,-1 0-1,1 0 1,0 1-1,0-1 1,-1 0-1,1 0 1,-1 0-1,1 1 0,-1-1 1,0 0-1,1 0 1,-1 1-1,0-1 1,0 0-1,0 1 1,0-1-1,0 0 1,0 1-1,0-1 1,0 0-1,-1 1 0,1-1 1,-1 0-1,1 1 1,-1-1-1,1 0 1,-1 0-1,0 2 1,-1-1-59,0 1 1,0-1-1,0 1 1,-1-1-1,1 0 1,0 1-1,-1-1 1,0-1-1,1 1 1,-1 0 0,0-1-1,0 1 1,0-1-1,0 0 1,0 0-1,0 0 1,0 0-1,0 0 1,-1-1-1,1 0 1,-5 1-1,6-1-120,0 0-1,0 0 1,0 0-1,-1 0 1,1 0 0,0-1-1,0 1 1,0-1-1,0 1 1,0-1-1,0 0 1,0 0-1,0 0 1,0 0-1,0 0 1,0 0-1,0-1 1,0 1-1,1-1 1,-1 1-1,1-1 1,-1 1-1,1-1 1,0 0-1,-1 0 1,1 0-1,0 0 1,0 0-1,0 0 1,1 0-1,-2-4 1,1-54-7502,1 21 407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3.365"/>
    </inkml:context>
    <inkml:brush xml:id="br0">
      <inkml:brushProperty name="width" value="0.025" units="cm"/>
      <inkml:brushProperty name="height" value="0.025" units="cm"/>
      <inkml:brushProperty name="color" value="#E71224"/>
    </inkml:brush>
  </inkml:definitions>
  <inkml:trace contextRef="#ctx0" brushRef="#br0">5 1 14510,'0'0'1847,"-1"11"75,0 24-376,-1-2-174,1 0 0,6 45-1,-4-69-1260,0 0-1,1 0 1,0 0-1,1-1 1,0 1-1,0-1 1,1 0-1,0 1 1,0-2-1,1 1 1,0 0-1,0-1 1,1 0-1,6 7 1,-10-13-84,-1 1 1,1-1 0,-1 1 0,1-1 0,-1 0 0,1 0 0,0 0 0,0 0-1,0 0 1,-1 0 0,1 0 0,0-1 0,0 1 0,0 0 0,0-1 0,0 0 0,0 0-1,0 1 1,0-1 0,0 0 0,0 0 0,0-1 0,1 1 0,-1 0 0,0-1-1,-1 1 1,1-1 0,0 0 0,0 0 0,2-1 0,-2 0-24,1 0 1,-1 0 0,0 0-1,0 0 1,0-1-1,0 1 1,0-1-1,-1 1 1,1-1 0,-1 0-1,0 0 1,0 0-1,0 1 1,0-1-1,0 0 1,0 0-1,-1 0 1,0-1 0,1-2-1,-1-3-42,0 0 0,0 0 0,0 1 0,-1-1 0,-3-11 0,3 18 30,1 1 1,0-1 0,-1 1 0,0-1-1,1 1 1,-1-1 0,0 1 0,0-1-1,0 1 1,0 0 0,0-1 0,0 1-1,0 0 1,0 0 0,0 0 0,-1 0-1,1 0 1,0 0 0,-1 0 0,1 0 0,-1 0-1,1 1 1,-1-1 0,1 1 0,-1-1-1,1 1 1,-1 0 0,0-1 0,1 1-1,-1 0 1,1 0 0,-1 0 0,0 0-1,1 0 1,-1 1 0,-1 0 0,2-1 7,0 0 0,1 1 1,-1-1-1,1 1 0,-1 0 1,1-1-1,-1 1 0,1-1 1,0 1-1,-1 0 0,1-1 1,0 1-1,-1 0 0,1-1 1,0 1-1,0 0 0,0 0 1,-1-1-1,1 1 0,0 0 1,0-1-1,0 1 1,0 0-1,0 0 0,0-1 1,1 1-1,-1 0 0,0 0 1,0-1-1,1 1 0,-1 1 1,10 22 201,-9-23-191,1 1 0,-1-1 0,1 1 0,0-1 0,0 0 0,0 1 0,0-1 0,0 0 0,0 0 0,0-1 0,0 1 0,0 0 0,0-1 0,0 1 0,0-1 0,1 1 0,-1-1 0,0 0 0,0 0 0,1 0 0,-1 0-1,0-1 1,0 1 0,0-1 0,0 1 0,1-1 0,-1 0 0,0 0 0,0 0 0,3-2 0,0 0-25,-1 0-1,0-1 1,0 1-1,0-1 0,-1 0 1,1 0-1,-1 0 1,0-1-1,0 1 1,-1-1-1,4-6 1,-6 15 38,0 1 1,0-1 0,1 1-1,-1-1 1,1 1-1,1-1 1,-1 1 0,0-1-1,1 0 1,2 4 0,-3-5-26,0 0 1,0 0-1,0-1 1,1 1-1,-1-1 1,1 1 0,-1-1-1,1 0 1,0 0-1,0 0 1,0 1 0,0-2-1,0 1 1,1 0-1,-1 0 1,0-1-1,1 1 1,-1-1 0,1 0-1,0 0 1,4 1-1,-6-2-176,-1 0-1,1 0 1,0 0 0,0 0-1,0 0 1,0 0-1,0-1 1,0 1 0,0 0-1,-1-1 1,1 1-1,0-1 1,0 1 0,0-1-1,-1 1 1,1-1-1,0 1 1,-1-1 0,1 0-1,0 1 1,-1-1-1,1 0 1,-1 0 0,1 1-1,-1-1 1,0 0-1,1 0 1,-1 0 0,0 0-1,1 1 1,-1-3-1,3-31-9066,-3 9 671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3.696"/>
    </inkml:context>
    <inkml:brush xml:id="br0">
      <inkml:brushProperty name="width" value="0.025" units="cm"/>
      <inkml:brushProperty name="height" value="0.025" units="cm"/>
      <inkml:brushProperty name="color" value="#E71224"/>
    </inkml:brush>
  </inkml:definitions>
  <inkml:trace contextRef="#ctx0" brushRef="#br0">0 0 11275,'0'0'8167,"25"65"-8071,-3-46-128,-1 0-1409,3-2-2114,1-6-930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4.090"/>
    </inkml:context>
    <inkml:brush xml:id="br0">
      <inkml:brushProperty name="width" value="0.025" units="cm"/>
      <inkml:brushProperty name="height" value="0.025" units="cm"/>
      <inkml:brushProperty name="color" value="#E71224"/>
    </inkml:brush>
  </inkml:definitions>
  <inkml:trace contextRef="#ctx0" brushRef="#br0">35 0 9833,'0'0'8163,"-6"11"-6941,2-5-1130,0-1 0,1 1 0,0 0 1,0 0-1,1 1 0,0-1 0,0 1 0,0-1 0,1 1 0,0-1 0,0 1 0,0 0 0,1 0 0,0-1 0,1 1 1,-1 0-1,1 0 0,0-1 0,1 1 0,0-1 0,0 1 0,0-1 0,7 11 0,5 7-200,-2 1 1,16 39-1,-25-56 173,0 1-1,-1-1 1,0 1 0,-1 0-1,1-1 1,-2 1 0,1 0 0,-1 0-1,-1 0 1,1-1 0,-1 1-1,-3 9 1,4-17 9,0 0 0,-1 0-1,1 0 1,-1 0 0,1 0 0,-1 0-1,1 0 1,-1 0 0,1 0 0,-1 0 0,0 0-1,1-1 1,-1 1 0,0 0 0,0 0-1,0-1 1,0 1 0,1-1 0,-1 1-1,0 0 1,-2 0 0,2-1-31,1 0-1,-1 0 1,0 0 0,1 0 0,-1-1-1,0 1 1,1 0 0,-1 0-1,0 0 1,1 0 0,-1-1-1,0 1 1,1 0 0,-1-1 0,1 1-1,-1 0 1,0-1 0,1 1-1,-1-1 1,1 1 0,-1-1 0,1 1-1,0-1 1,-1 1 0,1-1-1,0 0 1,-1 1 0,1-1-1,0 0 1,-1 1 0,1-1 0,0 0-1,0 0 1,-4-10-178,1-1 1,1 1-1,0-1 1,0 0-1,1 1 0,1-1 1,0 0-1,0 1 1,1-1-1,1 0 0,4-15 1,4-9-724,2 1 0,21-42-1,-13 31 682,-18 41 309,0-1 0,0 1-1,0 0 1,-1-1 0,1 1-1,-2-1 1,1 1 0,0-9-1,-16 35 1151,12-14-1124,1-1 1,-1 1-1,1-1 1,0 1-1,1-1 1,0 1-1,-1 9 1,2-15-130,0 1 0,0-1 0,0 1 0,0-1 1,1 1-1,-1-1 0,0 1 0,1-1 1,-1 1-1,1-1 0,-1 0 0,1 1 0,0-1 1,-1 0-1,1 1 0,0-1 0,0 0 1,0 0-1,0 0 0,0 0 0,0 0 0,0 0 1,0 0-1,1 0 0,-1 0 0,0-1 1,1 1-1,-1 0 0,0-1 0,1 1 0,-1-1 1,1 0-1,-1 1 0,0-1 0,1 0 1,-1 0-1,1 0 0,1 0 0,7 0-36,0-1-1,0 0 0,0 0 1,0-1-1,0-1 0,0 0 1,-1 0-1,1-1 0,-1 0 1,14-8-1,25-11 1,-46 23 155,-1-1-1,1 1 1,0 0-1,-1-1 0,1 1 1,0 0-1,-1 0 1,1 0-1,0 0 0,0 1 1,-1-1-1,1 0 1,0 1-1,-1-1 0,1 1 1,-1-1-1,1 1 1,0 0-1,-1 0 0,0 0 1,1 0-1,1 2 1,0-2-101,-1 1 1,1-1-1,-1 1 1,1-1-1,-1 0 1,1 0 0,0 0-1,0 0 1,-1 0-1,1-1 1,3 1-1,-5-1-48,42-4-2306,-40 4 1492,-1-1-1,0 0 0,0 0 0,0 0 1,0-1-1,0 1 0,0 0 1,0-1-1,0 1 0,0-1 0,1-2 1,10-13-16231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4.608"/>
    </inkml:context>
    <inkml:brush xml:id="br0">
      <inkml:brushProperty name="width" value="0.025" units="cm"/>
      <inkml:brushProperty name="height" value="0.025" units="cm"/>
      <inkml:brushProperty name="color" value="#E71224"/>
    </inkml:brush>
  </inkml:definitions>
  <inkml:trace contextRef="#ctx0" brushRef="#br0">19 1 18417,'0'0'3460,"-7"68"-2147,1-36-192,3 3-416,1-2-289,2-5-320,2-4-32,7-4-32,3-6-32,-1-4-672,-1-4-417,-4-3-481,-4-3-480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3.417"/>
    </inkml:context>
    <inkml:brush xml:id="br0">
      <inkml:brushProperty name="width" value="0.025" units="cm"/>
      <inkml:brushProperty name="height" value="0.025" units="cm"/>
    </inkml:brush>
  </inkml:definitions>
  <inkml:trace contextRef="#ctx0" brushRef="#br0">145 209 4324,'0'0'8381,"-7"-2"-3966,3 1-4241,0 0-1,1 1 0,-1-1 1,0 1-1,0 0 1,1 0-1,-1 0 0,0 0 1,0 1-1,1-1 1,-1 1-1,0 0 1,1 0-1,-1 1 0,1-1 1,0 1-1,-1 0 1,1 0-1,0 0 0,0 0 1,0 0-1,0 0 1,0 1-1,1 0 0,-1 0 1,1-1-1,-1 1 1,1 1-1,0-1 1,-2 5-1,-2 1 151,1 0 0,0 0-1,1 0 1,0 1 0,-5 17 0,9-25-304,-1 0 1,1-1 0,-1 1 0,1 0-1,0 0 1,0-1 0,-1 1-1,1 0 1,0 0 0,1 0 0,-1-1-1,0 1 1,0 0 0,1 0 0,-1-1-1,1 1 1,0 0 0,-1-1-1,1 1 1,0 0 0,0-1 0,0 1-1,0-1 1,0 0 0,0 1 0,1-1-1,-1 0 1,0 0 0,1 1 0,-1-1-1,1 0 1,-1 0 0,1-1-1,-1 1 1,1 0 0,0 0 0,-1-1-1,1 1 1,0-1 0,0 0 0,2 1-1,3-1-43,0 1 0,0-1 0,0-1 0,0 1 0,0-1 0,0-1 0,-1 1 0,1-1 0,0 0 0,-1-1 0,1 1 0,-1-1 0,0-1 0,0 1 0,0-1 0,0 0 0,0 0 0,5-7 0,-3 4-162,-1 0 0,0-1 0,-1 0 0,0 0 1,0 0-1,-1-1 0,0 1 0,0-1 0,-1-1 1,-1 1-1,1-1 0,2-13 0,-5 13-2145,-3 12 1020,-6 23 718,6-20 562,0-1 0,1 1 1,0 0-1,0 0 0,0 0 1,1 0-1,0 0 0,0 1 1,0-1-1,2 9 0,-1-14-196,0 1 0,-1 0 0,1-1 0,0 1 0,0 0 0,0-1 0,0 1 0,0-1 1,1 1-1,-1-1 0,0 0 0,0 1 0,0-1 0,0 0 0,0 0 0,0 0 0,0 0 0,1 0 0,-1 0 0,0 0 0,0 0 0,0-1 0,0 1 0,0 0 0,0-1 0,0 1 0,1-1 0,-1 1 0,0-1 0,1 0 0,30-21-2607,5-22-1803,-6-6 3628,-23 35 1768,-2 1-1,0-1 0,0 0 1,-1-1-1,-1 1 0,-1-1 1,0 0-1,1-29 0,-4 44-633,0 1 0,0-1 0,0 1 0,0 0 0,1-1 0,-1 1 0,0-1 0,0 1 1,0 0-1,0-1 0,0 1 0,0-1 0,0 1 0,0 0 0,0-1 0,-1 1 0,1-1 0,0 1 0,0 0 0,0-1 0,0 1 0,0 0 0,-1-1 0,1 1 0,0 0 0,0-1 0,-1 1 0,1 0 0,0-1 0,-1 1 0,1 0 1,0 0-1,-1-1 0,1 1 0,0 0 0,-1 0 0,1 0 0,0-1 0,-1 1 0,-13 13 2104,-10 26-694,21-33-1456,0 0-1,0 1 0,1-1 0,0 0 0,0 0 0,1 1 0,0 0 0,0-1 0,0 1 0,1-1 0,0 1 1,0 0-1,1-1 0,0 1 0,0-1 0,0 1 0,1-1 0,0 1 0,0-1 0,1 0 0,0 0 0,0 0 1,0 0-1,0-1 0,1 1 0,0-1 0,1 0 0,-1 0 0,1 0 0,0-1 0,0 0 0,0 0 0,0 0 1,1 0-1,0-1 0,0 0 0,7 3 0,0-1-26,37 18-837,-48-23 766,-1 1 1,1 0-1,0 0 1,-1 0-1,1 0 0,-1 0 1,0 0-1,1 0 1,-1 0-1,0 0 0,0 1 1,0-1-1,0 1 1,0-1-1,0 1 1,0-1-1,0 1 0,0-1 1,-1 1-1,1 0 1,-1 0-1,1-1 0,-1 3 1,0-2 92,-1-1-1,0 0 1,0 0 0,1 0-1,-1 1 1,0-1 0,0 0-1,0 0 1,0 0 0,-1 0-1,1 0 1,0-1 0,0 1 0,-1 0-1,1 0 1,0-1 0,-1 1-1,1-1 1,0 1 0,-1-1-1,1 0 1,-3 1 0,-40 6 1468,37-6-1121,-22 3 863,0-2 0,-45-3 0,73 2-1357,0-1 0,0 0 0,0 0 0,0 0 0,0 0 0,0-1 1,0 1-1,0 0 0,0 0 0,0-1 0,0 1 0,0 0 0,0-1 1,0 1-1,0-1 0,0 1 0,1-1 0,-1 1 0,0-1 0,0 0 1,1 1-1,-1-1 0,0 0 0,1 0 0,-1 1 0,1-1 0,-1 0 0,1 0 1,-1 0-1,1 0 0,-1 0 0,1 0 0,0-1 0,0 0-384,0 1 0,0-1 0,1 0 0,-1 1 0,0-1 0,1 0 0,0 1 0,-1-1-1,1 1 1,0-1 0,0 1 0,0-1 0,0 1 0,0 0 0,0-1 0,0 1 0,0 0 0,2-1-1,16-15-6733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4.968"/>
    </inkml:context>
    <inkml:brush xml:id="br0">
      <inkml:brushProperty name="width" value="0.025" units="cm"/>
      <inkml:brushProperty name="height" value="0.025" units="cm"/>
      <inkml:brushProperty name="color" value="#E71224"/>
    </inkml:brush>
  </inkml:definitions>
  <inkml:trace contextRef="#ctx0" brushRef="#br0">1 142 10218,'0'0'14125,"48"-22"-12812,-9 10-320,10-2-480,4-2-353,1 2-128,-6-2-32,-5 4-1025,-9 1-1217,-9 1-1474,-11 3-2113,-3-1-6087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5.310"/>
    </inkml:context>
    <inkml:brush xml:id="br0">
      <inkml:brushProperty name="width" value="0.025" units="cm"/>
      <inkml:brushProperty name="height" value="0.025" units="cm"/>
      <inkml:brushProperty name="color" value="#E71224"/>
    </inkml:brush>
  </inkml:definitions>
  <inkml:trace contextRef="#ctx0" brushRef="#br0">1 1 15246,'0'0'2002,"0"10"166,0 4-1598,0 0 0,1 0 0,1 0 1,1 0-1,0 0 0,0-1 0,2 1 1,0-1-1,0 0 0,12 21 0,8-7-241,-15-29 94,-5-18-70,-5 19-347,-1-87 121,0 81-160,0-1-1,0 1 0,-1 0 1,0-1-1,0 1 1,-1 0-1,0 1 1,0-1-1,-8-12 0,11 19-22,0-1 0,0 1 0,0 0 0,0-1 0,0 1 0,-1 0 0,1 0 0,0-1-1,0 1 1,0 0 0,-1 0 0,1-1 0,0 1 0,0 0 0,-1 0 0,1-1-1,0 1 1,0 0 0,-1 0 0,1 0 0,0 0 0,-1 0 0,1-1 0,0 1 0,-1 0-1,1 0 1,0 0 0,-1 0 0,1 0 0,0 0 0,-1 0 0,1 0 0,0 0-1,-1 0 1,1 0 0,0 0 0,-1 0 0,1 1 0,0-1 0,-1 0 0,1 1-80,0-1-1,0 1 1,0-1 0,0 1 0,0-1 0,0 1 0,0-1 0,1 1 0,-1-1 0,0 1 0,0-1 0,0 1 0,1-1 0,-1 1 0,0-1 0,1 0 0,-1 1 0,0-1 0,1 1 0,-1-1 0,0 0 0,1 1 0,-1-1 0,1 0 0,-1 0 0,1 1-1,-1-1 1,1 0 0,-1 0 0,1 1 0,3 0-977,-1 1 0,1-1 0,0 1 0,0-1 0,-1 0 0,1 0 0,7 0 0,12-1-6051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5.984"/>
    </inkml:context>
    <inkml:brush xml:id="br0">
      <inkml:brushProperty name="width" value="0.025" units="cm"/>
      <inkml:brushProperty name="height" value="0.025" units="cm"/>
      <inkml:brushProperty name="color" value="#E71224"/>
    </inkml:brush>
  </inkml:definitions>
  <inkml:trace contextRef="#ctx0" brushRef="#br0">105 43 512,'0'0'18503,"-8"-2"-17125,2 0-1206,0 1 0,1 0 0,-1 0 0,0 0 1,0 1-1,-10 0 0,13 1-144,1-1 1,-1 1-1,1 0 0,-1 0 0,1 0 0,0 0 0,-1 0 1,1 0-1,0 1 0,0-1 0,0 1 0,0-1 1,0 1-1,0 0 0,0 0 0,1 0 0,-1 0 1,1 0-1,-1 0 0,1 0 0,-2 4 0,10-26 490,-7 20-477,0-1 0,0 1 1,0 0-1,0-1 0,0 1 1,0 0-1,1-1 0,-1 1 1,0-1-1,0 1 0,0 0 1,0-1-1,0 1 0,1 0 1,-1-1-1,0 1 0,0 0 1,0-1-1,1 1 0,-1 0 1,0 0-1,1-1 0,-1 1 1,0 0-1,1 0 0,-1 0 1,0-1-1,1 1 1,-1 0-1,0 0 0,1 0 1,-1 0-1,0 0 0,1 0 1,-1 0-1,1 0 0,-1 0 1,0 0-1,1 0 0,-1 0 1,0 0-1,1 0 0,-1 0 1,1 0-1,-1 0 0,0 0 1,1 0-1,-1 0 0,0 1 1,1-1-1,-1 0 0,0 0 1,1 0-1,-1 1 0,0-1 1,0 0-1,1 0 0,-1 1 1,0-1-1,0 0 0,1 1 1,-1-1-1,0 0 0,0 1 1,0 0-1,2 0 21,-1 1 0,0-1-1,1 1 1,-1-1 0,1 1 0,-1-1-1,1 0 1,0 0 0,0 0 0,-1 0-1,1 0 1,0 0 0,0-1 0,0 1 0,0 0-1,0-1 1,0 0 0,0 1 0,0-1-1,0 0 1,0 0 0,0 0 0,0 0-1,0-1 1,0 1 0,0 0 0,0-1-1,3-1 1,-1 1-38,0 0 0,0 0 0,0 0 0,0-1 0,0 0 0,0 0 0,-1 0 0,1 0 0,-1 0 0,1-1 0,-1 0 0,6-5 0,-1-14 118,-8 22-141,0 0-1,0-1 1,0 1-1,0-1 1,0 1-1,0-1 1,0 1-1,0-1 1,-1 1 0,1-1-1,0 1 1,0 0-1,0-1 1,-1 1-1,1-1 1,0 1-1,0 0 1,-1-1-1,1 1 1,0 0-1,-1-1 1,1 1-1,-1 0 1,1-1 0,0 1-1,-1 0 1,-1-1-21,0 1 0,1 0 0,-1 0 0,0 0 1,1 0-1,-1 0 0,1 1 0,-1-1 1,0 0-1,1 1 0,-1-1 0,1 1 0,-1-1 1,1 1-1,-1 0 0,1 0 0,0 0 0,-1 0 1,1 0-1,0 0 0,-1 0 0,0 1 0,-5 5 5,0 0 0,0 1 0,1-1 0,0 1 0,0 1 0,1-1 0,0 1 0,0-1 0,1 2 0,1-1 0,-1 0 0,1 1 0,1-1 0,0 1 0,-2 19 0,4-27 21,1-1 0,-1 0 0,1 1 0,-1-1 0,1 0 0,-1 0 0,1 1 0,0-1 0,0 0 0,-1 0 0,1 0 1,0 0-1,0 0 0,0 0 0,0 0 0,0 0 0,0-1 0,0 1 0,1 0 0,-1-1 0,0 1 0,0 0 0,1-1 0,-1 0 0,0 1 0,0-1 0,1 0 0,-1 0 0,1 1 0,-1-1 0,0 0 0,1 0 0,-1 0 0,0-1 0,1 1 0,1-1 0,54-8 193,-37 0-377,0-1-1,0 0 1,-2-2 0,1 0-1,-1-1 1,-1-1 0,23-23-1,-9 10 122,-31 26 73,0 1-1,1 0 1,-1 0-1,0-1 1,0 1 0,0 0-1,0 0 1,1-1 0,-1 1-1,0 0 1,0 0 0,0 0-1,1 0 1,-1 0-1,0-1 1,0 1 0,1 0-1,-1 0 1,0 0 0,0 0-1,1 0 1,-1 0 0,0 0-1,1 0 1,-1 0 0,0 0-1,0 0 1,1 0-1,-1 0 1,0 0 0,0 0-1,1 0 1,-1 0 0,0 0-1,1 0 1,-1 0 0,0 1-1,0-1 1,0 0-1,1 0 1,-1 0 0,0 1-1,2 14 528,-10 33 202,5-35-538,2-11-172,1 0 0,0 0 1,-1-1-1,1 1 0,0 0 0,0 0 0,0 0 0,0 0 0,0 0 0,1 0 0,-1 0 0,1 0 0,-1 0 0,1 0 0,-1 0 1,1 0-1,0-1 0,0 1 0,0 0 0,0-1 0,0 1 0,1 0 0,-1-1 0,2 2 0,-1-2-11,1 0 0,0 0-1,-1 0 1,1-1-1,0 1 1,-1-1 0,1 0-1,0 0 1,0 1 0,-1-2-1,1 1 1,0 0 0,-1-1-1,1 1 1,0-1 0,-1 0-1,6-2 1,0 0-212,1-1 0,-1 0 0,0 0 0,0-1 0,0 0 0,-1-1 0,0 0 0,12-12 0,15-20-2767,-3-2-3967,-27 35 5551,2 3-4496,-1 2 2125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26.330"/>
    </inkml:context>
    <inkml:brush xml:id="br0">
      <inkml:brushProperty name="width" value="0.025" units="cm"/>
      <inkml:brushProperty name="height" value="0.025" units="cm"/>
      <inkml:brushProperty name="color" value="#E71224"/>
    </inkml:brush>
  </inkml:definitions>
  <inkml:trace contextRef="#ctx0" brushRef="#br0">111 158 11627,'0'0'9081,"-10"1"-8008,5-1-958,1 0 1,0 0-1,0 0 0,0 1 1,0 0-1,0 0 1,0 0-1,0 0 1,0 1-1,0 0 1,0 0-1,1 0 1,-1 0-1,1 0 1,-1 1-1,1-1 0,0 1 1,0 0-1,0 0 1,0 0-1,1 0 1,-1 1-1,1-1 1,0 1-1,0-1 1,0 1-1,0 0 1,1 0-1,0 0 0,-1 0 1,1 0-1,1 0 1,-1 0-1,0 6 1,1-8-94,0 0 0,0 0 0,0 1 0,0-1 0,0 0 0,1 0 0,-1 0 0,1 0 0,-1 0 0,1 0 0,0 0 0,0 0 0,-1-1-1,1 1 1,1 0 0,-1 0 0,0-1 0,0 1 0,1 0 0,-1-1 0,1 0 0,-1 1 0,1-1 0,0 0 0,-1 0 0,1 0 0,0 0 0,0 0 0,0 0 0,0 0 0,0 0 0,0-1 0,0 1 0,0-1 0,0 0 0,0 1 0,0-1 0,0 0 0,0 0 0,2-1 0,4 1 3,0 0-1,0-1 1,0 0 0,-1 0-1,1-1 1,0 0 0,-1 0-1,1-1 1,12-6 0,-9 2-51,0 0 1,-1-1 0,0 0 0,-1 0 0,1-1 0,-2-1 0,1 1-1,-1-1 1,-1-1 0,0 1 0,0-1 0,-1-1 0,-1 1 0,0-1-1,0 0 1,-1 0 0,-1 0 0,0-1 0,0 1 0,-1-1 0,-1 0 0,0 1-1,-2-16 1,1 27 41,0 1 0,0-1 0,0 1-1,0-1 1,0 1 0,0-1 0,0 1 0,0-1-1,-1 1 1,1-1 0,0 1 0,0-1 0,0 1-1,-1-1 1,1 1 0,0-1 0,-1 1 0,1 0-1,0-1 1,-1 1 0,1-1 0,-1 1 0,1 0-1,-1 0 1,1-1 0,-1 1 0,1 0 0,-1 0-1,1-1 1,-1 1 0,1 0 0,-1 0 0,1 0-1,-1 0 1,1 0 0,-1 0 0,1 0 0,-1 0-1,1 0 1,-1 0 0,1 0 0,-1 0 0,1 0-1,-1 0 1,1 1 0,-1-1 0,1 0 0,-1 0-1,1 1 1,-1-1 0,1 0 0,-1 0 0,1 1-1,0-1 1,-1 1 0,0 0 0,-23 23-52,21-17-3,0-1 1,1 1-1,-1 0 0,1 0 0,0 0 1,1 0-1,0 0 0,0 0 0,1 0 1,-1 0-1,1 0 0,1 1 0,0-1 1,0 0-1,0 0 0,1 0 0,0 0 1,0 0-1,0-1 0,1 1 0,0-1 1,1 1-1,0-1 0,-1 0 0,2 0 1,-1-1-1,1 1 0,9 8 0,-9-10-646,1 0 0,0 0 0,0-1 0,0 0 0,0 0-1,1 0 1,-1-1 0,1 0 0,0 0 0,-1 0 0,1-1-1,9 0 1,23 0-9917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0.249"/>
    </inkml:context>
    <inkml:brush xml:id="br0">
      <inkml:brushProperty name="width" value="0.025" units="cm"/>
      <inkml:brushProperty name="height" value="0.025" units="cm"/>
      <inkml:brushProperty name="color" value="#E71224"/>
    </inkml:brush>
  </inkml:definitions>
  <inkml:trace contextRef="#ctx0" brushRef="#br0">9 1 9097,'0'0'12614,"0"8"-11973,-8 187 928,7-185-1228,1-7-1839,0-8-6004,0-14-970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1.054"/>
    </inkml:context>
    <inkml:brush xml:id="br0">
      <inkml:brushProperty name="width" value="0.025" units="cm"/>
      <inkml:brushProperty name="height" value="0.025" units="cm"/>
      <inkml:brushProperty name="color" value="#E71224"/>
    </inkml:brush>
  </inkml:definitions>
  <inkml:trace contextRef="#ctx0" brushRef="#br0">68 1 11082,'0'0'12103,"0"10"-11377,-2 137 854,3-146-1572,-1 0 1,0-1-1,1 1 1,-1 0-1,1-1 1,-1 1-1,1-1 1,-1 1-1,1-1 1,0 1-1,-1-1 1,1 1-1,0-1 1,-1 0-1,1 1 1,0-1-1,-1 0 1,1 0-1,0 1 1,0-1-1,-1 0 1,1 0-1,0 0 0,0 0 1,-1 0-1,1 0 1,0 0-1,0 0 1,38 0 253,-10 1-295,-26-1 29,-1 1 0,0 0 0,0 0 0,1 0 0,-1 0 0,0 0 0,0 0 0,0 0 0,0 1 0,0-1 0,-1 1 0,1-1 0,0 1 0,-1 0 0,1 0 0,-1 0 0,1 0 0,-1 0 0,0 0 0,0 0 0,0 0 0,0 0 0,0 1 0,-1-1 0,1 0 0,-1 0 0,1 1 0,-1-1 0,0 1 0,0-1 0,0 0 0,0 1 0,0-1 0,-1 3 0,0-1 57,1 0 0,-1 0-1,0 0 1,-1 0-1,1 0 1,-1 0 0,1 0-1,-1 0 1,0-1 0,-1 1-1,1-1 1,0 0-1,-1 1 1,0-1 0,0 0-1,0-1 1,0 1 0,0 0-1,-5 2 1,-3 0 217,0-1 0,0 0-1,-23 5 1,30-8-247,0-1 0,0 1 0,0 0 0,1-1 0,-1 0-1,0 0 1,0 0 0,0-1 0,0 1 0,0-1 0,1 0 0,-1 0-1,0 0 1,0 0 0,1-1 0,-4-1 0,6 2-113,0 0-1,-1 0 1,1 0 0,0 0-1,1 0 1,-1 0 0,0 0-1,0-1 1,0 1 0,1 0 0,-1 0-1,0-1 1,1 1 0,-1-1-1,1 1 1,0 0 0,0-1 0,-1 1-1,1-1 1,0 1 0,0-1-1,0 1 1,0 0 0,0-1-1,1 1 1,-1-1 0,0 1 0,1-1-1,-1 1 1,1 0 0,-1-1-1,1 1 1,0 0 0,0 0-1,-1 0 1,1-1 0,0 1 0,0 0-1,0 0 1,0 0 0,0 0-1,3-1 1,3-5-1114,1 1-1,-1 0 1,1 1-1,1-1 1,8-3 0,36-15-8635,-28 15 2440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1.479"/>
    </inkml:context>
    <inkml:brush xml:id="br0">
      <inkml:brushProperty name="width" value="0.025" units="cm"/>
      <inkml:brushProperty name="height" value="0.025" units="cm"/>
      <inkml:brushProperty name="color" value="#E71224"/>
    </inkml:brush>
  </inkml:definitions>
  <inkml:trace contextRef="#ctx0" brushRef="#br0">1 105 5733,'0'0'5483,"8"-2"-2205,3 0-2128,0-2 1,-1 0-1,1 0 0,17-10 1,-24 12-979,-1 1 0,1-1 0,-1 0 1,0-1-1,0 1 0,0 0 0,0-1 1,0 1-1,-1-1 0,1 0 0,-1 0 1,1 0-1,-1-1 0,0 1 0,0 0 0,-1-1 1,1 1-1,-1-1 0,0 1 0,2-8 1,-3 10-135,0 1 1,0 0-1,0 0 1,0-1-1,0 1 1,0 0 0,0-1-1,0 1 1,0 0-1,0 0 1,0-1-1,0 1 1,0 0-1,-1-1 1,1 1 0,0 0-1,0 0 1,0-1-1,0 1 1,0 0-1,-1 0 1,1 0 0,0-1-1,0 1 1,-1 0-1,1 0 1,0 0-1,0 0 1,0-1-1,-1 1 1,1 0 0,0 0-1,-1 0 1,1 0-1,0 0 1,0 0-1,-1 0 1,1 0-1,0 0 1,-1 0 0,1 0-1,0 0 1,-17 6 394,-10 15-362,23-16 28,0 0-1,1 1 1,0 0 0,0 0 0,0 0 0,1 0 0,-1 0 0,2 1 0,-1-1 0,1 1 0,0-1 0,0 1 0,0 0-1,1-1 1,0 1 0,2 7 0,-1-12-79,-1 0 0,2 0-1,-1 0 1,0 0 0,0 0 0,0 0-1,1 0 1,-1-1 0,1 1 0,0-1-1,-1 1 1,1-1 0,0 0 0,0 1-1,0-1 1,0 0 0,0 0 0,0 0-1,0-1 1,0 1 0,0 0 0,0-1-1,1 0 1,-1 1 0,0-1 0,0 0-1,5 0 1,6 1 46,0-1 0,0-1 0,18-2 0,-21 1-56,0 0 0,-1-1 0,0-1 0,0 1 0,0-1 0,0-1 0,-1 0 0,1 0 0,13-12 0,-17 14-13,-1-1-1,0 0 1,0 0 0,0-1 0,0 1 0,0-1 0,-1 0-1,0 1 1,0-1 0,0-1 0,-1 1 0,0 0 0,0-1-1,0 1 1,0-1 0,-1 0 0,1-9 0,-2 15 0,0 0 1,0 0-1,-1 0 0,1 0 1,0-1-1,0 1 1,0 0-1,0 0 1,-1 0-1,1 0 1,0 0-1,0-1 1,0 1-1,-1 0 0,1 0 1,0 0-1,0 0 1,0 0-1,-1 0 1,1 0-1,0 0 1,0 0-1,0 0 0,-1 0 1,1 0-1,0 0 1,0 0-1,-1 0 1,1 0-1,0 0 1,0 0-1,0 0 1,-1 0-1,1 0 0,0 0 1,0 1-1,0-1 1,-1 0-1,1 0 1,0 0-1,0 0 1,0 0-1,0 1 0,-1-1 1,1 0-1,0 0 1,0 0-1,0 1 1,-11 7-103,7-3 119,1 1 0,-1 0-1,1 0 1,0 0 0,0 0-1,1 1 1,0-1 0,-2 11-1,3-15 7,0 0 0,1 0 0,0 0-1,-1 0 1,1 1 0,0-1 0,0 0 0,0 0-1,0 0 1,1 0 0,-1 0 0,0 0 0,1 1-1,0-1 1,-1 0 0,1 0 0,0 0 0,0-1-1,0 1 1,0 0 0,0 0 0,1 0-1,-1-1 1,1 1 0,-1-1 0,1 1 0,-1-1-1,1 0 1,0 1 0,2 0 0,5 1-16,-1 0 1,1 0 0,-1-1-1,1-1 1,0 0 0,-1 0-1,1 0 1,11-2 0,-16 1-329,0 0 0,-1-1 0,1 0 0,0 0 0,-1 0 0,1 0 0,-1 0 0,1-1 0,4-3 0,-6 4-185,0 0 0,-1 0 0,1-1-1,-1 1 1,0-1 0,1 1 0,-1-1 0,0 0 0,0 1 0,0-1 0,0 0 0,0 0 0,0 0-1,0 0 1,-1 0 0,1 1 0,-1-1 0,1-3 0,0-21-9223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1.825"/>
    </inkml:context>
    <inkml:brush xml:id="br0">
      <inkml:brushProperty name="width" value="0.025" units="cm"/>
      <inkml:brushProperty name="height" value="0.025" units="cm"/>
      <inkml:brushProperty name="color" value="#E71224"/>
    </inkml:brush>
  </inkml:definitions>
  <inkml:trace contextRef="#ctx0" brushRef="#br0">0 1 9225,'0'0'13677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2.962"/>
    </inkml:context>
    <inkml:brush xml:id="br0">
      <inkml:brushProperty name="width" value="0.025" units="cm"/>
      <inkml:brushProperty name="height" value="0.025" units="cm"/>
      <inkml:brushProperty name="color" value="#E71224"/>
    </inkml:brush>
  </inkml:definitions>
  <inkml:trace contextRef="#ctx0" brushRef="#br0">1 78 9705,'0'0'1778,"2"-8"288,-1 2-1537,11-32 2017,3 13 1890,-12 63-1932,-4 26-1577,3 76-162,-2-139-742,0 0-1,0 0 1,0 0 0,0 0-1,0 0 1,0 0 0,0 0-1,1 0 1,-1 0 0,0 0 0,1 0-1,-1 0 1,1 0 0,-1 0-1,1 0 1,-1 0 0,1 0-1,-1-1 1,1 1 0,0 0-1,-1 0 1,1-1 0,0 1 0,0 0-1,0-1 1,0 1 0,0-1-1,-1 1 1,3 0 0,-1-1 18,1 0 0,-1 0 1,0-1-1,0 1 0,0 0 0,0-1 1,0 1-1,0-1 0,0 0 0,0 0 1,0 0-1,0 0 0,2-2 1,6-3 111,0-1 1,-1-1 0,16-16 0,-8 4 39,-1-1-1,0-1 1,-2-1 0,-1 0 0,-1 0 0,0-1 0,8-27-1,-20 77-2202,1-7-1448,0-3-4073,-1-10 1531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3.563"/>
    </inkml:context>
    <inkml:brush xml:id="br0">
      <inkml:brushProperty name="width" value="0.025" units="cm"/>
      <inkml:brushProperty name="height" value="0.025" units="cm"/>
      <inkml:brushProperty name="color" value="#E71224"/>
    </inkml:brush>
  </inkml:definitions>
  <inkml:trace contextRef="#ctx0" brushRef="#br0">0 92 5285,'0'0'8894,"18"13"-2211,-14-16-6048,0-1 0,0 1-1,0 0 1,0-1 0,-1 0-1,6-7 1,-2 1-242,0-1 1,-1 0-1,9-19 1,-15 30-387,0 0 0,0 0 0,1-1 0,-1 1 0,0 0 0,0 0 0,0 0 0,0-1 1,1 1-1,-1 0 0,0-1 0,0 1 0,0 0 0,0 0 0,0-1 0,0 1 0,0 0 0,0-1 0,0 1 1,0 0-1,0 0 0,0-1 0,0 1 0,0 0 0,0-1 0,0 1 0,0 0 0,0 0 0,0-1 0,-1 1 0,1 0 1,0 0-1,0-1 0,0 1 0,0 0 0,-1 0 0,1-1 0,0 1 0,0 0 0,-12 6 76,-12 16-102,18-13 19,1-1 1,0 1-1,0 0 1,1 0-1,0 0 0,1 1 1,0-1-1,1 1 1,-1 0-1,2 0 1,-1 14-1,2-23 1,0 0-1,0-1 1,1 1 0,-1 0 0,0-1-1,1 1 1,-1 0 0,0-1-1,1 1 1,-1-1 0,1 1-1,-1-1 1,1 1 0,-1-1-1,1 1 1,0-1 0,-1 1-1,1-1 1,-1 0 0,1 1 0,0-1-1,-1 0 1,1 0 0,0 1-1,-1-1 1,1 0 0,0 0-1,0 0 1,-1 0 0,1 0-1,0 0 1,1 0 0,31-1 95,-26 0-76,80-16 22,-68 12-83,1 0-1,0 2 1,33-2 0,-52 5 244,-25-11 1794,13 2-1851,0 1 0,1-1 0,1-1 0,-1 0 0,2 0 0,-1-1 0,-10-17 1,67 25-8005,8 6-294,-23-3 3059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3.763"/>
    </inkml:context>
    <inkml:brush xml:id="br0">
      <inkml:brushProperty name="width" value="0.025" units="cm"/>
      <inkml:brushProperty name="height" value="0.025" units="cm"/>
    </inkml:brush>
  </inkml:definitions>
  <inkml:trace contextRef="#ctx0" brushRef="#br0">109 0 16752,'0'0'5226,"-4"9"-4564,-15 28 58,3 1 0,1 1 0,2 0 0,1 1 0,2 0 0,2 1 0,-3 49 0,11-89-792,-1 1 0,1-1-1,0 0 1,1 1 0,-1-1-1,0 1 1,0-1 0,0 1-1,1-1 1,-1 0 0,1 1-1,-1-1 1,1 0 0,0 0-1,-1 1 1,1-1 0,0 0 0,0 0-1,0 0 1,0 0 0,0 0-1,2 2 1,-3-3-159,1 0 1,0 0-1,0 0 1,0 0-1,0 0 0,0 0 1,0 0-1,-1 0 1,1 0-1,0 0 0,0 0 1,0-1-1,0 1 1,-1 0-1,1 0 0,0-1 1,0 1-1,0-1 1,-1 1-1,1-1 0,0 1 1,-1-1-1,1 1 1,0-1-1,-1 0 0,1 1 1,-1-1-1,1 0 1,-1 1-1,1-1 1,-1 0-1,0 0 0,1 0 1,-1 1-1,0-1 1,1 0-1,-1-1 0,8-22-11657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3.951"/>
    </inkml:context>
    <inkml:brush xml:id="br0">
      <inkml:brushProperty name="width" value="0.025" units="cm"/>
      <inkml:brushProperty name="height" value="0.025" units="cm"/>
      <inkml:brushProperty name="color" value="#E71224"/>
    </inkml:brush>
  </inkml:definitions>
  <inkml:trace contextRef="#ctx0" brushRef="#br0">66 18 8840,'0'0'12845,"-8"-3"-12109,-27-11-501,35 14-232,-1 0 0,0 0-1,0 0 1,0 0 0,0 0-1,0 1 1,0-1 0,0 0 0,0 1-1,0-1 1,1 1 0,-1-1-1,0 1 1,0-1 0,1 1 0,-1-1-1,0 1 1,1 0 0,-1-1-1,0 1 1,1 0 0,-1 0 0,1 0-1,-1-1 1,1 1 0,-1 0 0,1 0-1,0 0 1,0 0 0,-1 0-1,1 0 1,0-1 0,0 1 0,0 0-1,0 2 1,-1-2-22,1 0 0,0 0 1,0 0-1,-1 0 0,1 0 0,0 0 1,0 0-1,0 1 0,0-1 1,0 0-1,0 0 0,1 0 0,-1 0 1,0 0-1,0 0 0,1 0 0,-1 0 1,1 0-1,-1 0 0,1 0 0,-1 0 1,1 0-1,0 0 0,-1 0 0,1 0 1,0-1-1,0 1 0,-1 0 0,2 0 1,46 4-629,-41-6 526,0 2 0,0-1 0,1 0 0,-1 1 0,0 1 0,0-1 0,0 1 0,-1 0 0,1 1 1,0 0-1,9 5 0,-15-7 174,0 0 0,0 0 1,0 1-1,0-1 0,-1 0 0,1 1 1,0-1-1,-1 1 0,1-1 1,-1 1-1,1-1 0,-1 1 1,0-1-1,1 1 0,-1-1 1,0 1-1,0-1 0,0 1 0,-1-1 1,1 1-1,0 0 0,0-1 1,-1 1-1,1-1 0,-1 0 1,1 1-1,-1-1 0,0 1 0,0-1 1,1 0-1,-1 1 0,0-1 1,0 0-1,0 0 0,0 0 1,-1 0-1,0 1 0,-5 6 90,0-1-1,0-1 1,0 1 0,-12 7-1,16-12-133,-1 0-1,1 0 0,0 0 1,0-1-1,-1 1 0,1-1 1,-1 0-1,1 0 0,-1 0 1,-4 0-1,7-1-106,0 0-1,0 0 0,0-1 1,0 1-1,0 0 1,0-1-1,0 1 0,1-1 1,-1 1-1,0-1 1,0 0-1,1 1 0,-1-1 1,0 0-1,1 1 1,-1-1-1,0 0 0,1 0 1,-1 0-1,1 0 1,-1 1-1,1-1 1,0 0-1,-1 0 0,1 0 1,0 0-1,0 0 1,0 0-1,-1 0 0,1 0 1,0 0-1,0 0 1,1 0-1,-1 0 0,0 0 1,0 0-1,0 0 1,1 0-1,-1 1 0,1-3 1,5-25-3660,8-5-988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4.454"/>
    </inkml:context>
    <inkml:brush xml:id="br0">
      <inkml:brushProperty name="width" value="0.025" units="cm"/>
      <inkml:brushProperty name="height" value="0.025" units="cm"/>
      <inkml:brushProperty name="color" value="#E71224"/>
    </inkml:brush>
  </inkml:definitions>
  <inkml:trace contextRef="#ctx0" brushRef="#br0">0 1 3427,'0'0'18791,"2"12"-17947,5 213 1595,-6-217-2197,0 0-1,1 0 0,0-1 1,1 1-1,5 13 0,-7-20-210,-1 1 0,1-1 0,-1 0 1,1 0-1,-1 0 0,1 0 0,-1 0 0,1 1 0,0-1 0,0-1 0,0 1 1,-1 0-1,1 0 0,0 0 0,0 0 0,0 0 0,0-1 0,0 1 0,1-1 1,-1 1-1,0-1 0,0 1 0,0-1 0,0 1 0,1-1 0,-1 0 0,0 0 0,0 0 1,1 0-1,-1 1 0,0-2 0,1 1 0,-1 0 0,0 0 0,0 0 0,0-1 1,1 1-1,-1 0 0,0-1 0,0 1 0,0-1 0,0 0 0,1 1 0,-1-1 1,0 0-1,0 0 0,1-1 0,1 0-8,-1-1 1,1 0-1,-1 0 0,1-1 1,-1 1-1,0 0 1,0-1-1,-1 1 0,1-1 1,-1 1-1,1-1 0,-1 0 1,1-6-1,2-53-71,-4 56 4,-1 10-12,1-1 0,0 1 0,0-1 0,0 0 0,1 1 0,-1-1 0,0 0 0,1 1 1,0-1-1,-1 0 0,1 0 0,0 1 0,0-1 0,0 0 0,1 0 0,1 3 0,-1-4 67,1 1-1,-1-1 0,1 0 1,0 1-1,-1-1 0,1 0 1,0-1-1,0 1 0,-1 0 1,1-1-1,0 0 0,0 1 1,0-1-1,5-1 0,-6 2-23,1-1 0,-1 0-1,1 0 1,-1 0 0,1 0-1,-1 0 1,1 0 0,-1-1-1,0 1 1,1-1 0,-1 0-1,0 0 1,1 1 0,-1-2-1,0 1 1,0 0-1,0 0 1,0-1 0,0 1-1,0-1 1,0 1 0,0-1-1,0 0 1,-1 0 0,1 0-1,-1 0 1,0 0 0,1 0-1,-1 0 1,0 0 0,0-1-1,0 1 1,-1 0 0,1-1-1,0 1 1,-1 0 0,0-1-1,1 1 1,-1-5 0,-1 6 5,1 1 1,0-1 0,0 1 0,0-1-1,0 1 1,-1 0 0,1-1 0,0 1-1,0-1 1,-1 1 0,1 0 0,0-1-1,0 1 1,-1 0 0,1-1 0,-1 1 0,1 0-1,0 0 1,-1-1 0,1 1 0,0 0-1,-1 0 1,1 0 0,-1 0 0,1-1-1,-1 1 1,1 0 0,-1 0 0,1 0 0,-1 0-1,1 0 1,0 0 0,-1 0 0,1 0-1,-1 0 1,1 0 0,-1 1 0,1-1-1,-1 0 1,1 0 0,0 0 0,-1 0-1,1 1 1,-1-1 0,1 0 0,0 0 0,-1 1-1,0 0 1,-21 14-226,18-10 292,0 1-1,1-1 0,0 1 0,0 0 0,1 0 1,0 0-1,0 0 0,0 0 0,-1 8 1,3-13-43,0 1 1,0 0 0,0-1 0,0 1 0,0 0-1,0-1 1,0 1 0,1-1 0,-1 1 0,0 0-1,1-1 1,0 1 0,-1-1 0,1 1-1,0-1 1,0 0 0,-1 1 0,1-1 0,0 0-1,1 1 1,-1-1 0,0 0 0,0 0 0,0 0-1,1 0 1,-1 0 0,0 0 0,1 0-1,-1-1 1,1 1 0,-1-1 0,1 1 0,-1-1-1,1 1 1,0-1 0,-1 0 0,1 1 0,-1-1-1,1 0 1,2 0 0,5 0-249,0 0 1,0 0 0,1-1-1,-1 0 1,0 0-1,16-6 1,-13 3-948,-1-1 0,0 0 0,-1 0 0,0-1 0,0-1 0,0 0 0,0 0 1,10-11-1,9-13-2003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5.008"/>
    </inkml:context>
    <inkml:brush xml:id="br0">
      <inkml:brushProperty name="width" value="0.025" units="cm"/>
      <inkml:brushProperty name="height" value="0.025" units="cm"/>
      <inkml:brushProperty name="color" value="#E71224"/>
    </inkml:brush>
  </inkml:definitions>
  <inkml:trace contextRef="#ctx0" brushRef="#br0">73 0 13261,'0'0'6027,"-9"4"-4111,5-2-1747,0 1 1,0-1-1,0 1 0,0-1 0,0 1 1,1 0-1,-1 0 0,1 1 0,0-1 1,0 1-1,0 0 0,0 0 0,1 0 1,0 0-1,0 0 0,0 0 0,0 0 1,0 1-1,1-1 0,0 1 0,0-1 0,0 1 1,0 0-1,1-1 0,0 1 0,1 7 1,-1 9-33,1-1 0,0 0 1,7 25-1,-7-37-125,2 0 0,-1 1-1,1-1 1,1 0 0,-1-1-1,1 1 1,1-1 0,-1 1-1,1-1 1,8 8 0,-12-14-2,-1 0 1,1 0 0,0 0 0,-1 0 0,1-1-1,0 1 1,0 0 0,0 0 0,0-1-1,-1 1 1,1-1 0,0 1 0,0-1 0,0 1-1,0-1 1,0 0 0,0 1 0,0-1-1,0 0 1,0 0 0,0 0 0,1 0 0,-1 0-1,0 0 1,0 0 0,0 0 0,0 0 0,0 0-1,0 0 1,0-1 0,0 1 0,0 0-1,1-2 1,0 0-12,0 0-1,0 0 1,0 0 0,0 0-1,-1-1 1,1 1 0,-1 0-1,1-1 1,-1 0-1,0 1 1,0-1 0,1-4-1,0 0-49,-1 0-1,1 0 1,-1 0-1,0 0 0,-1 0 1,1 0-1,-1 0 1,-1 0-1,0-1 0,-2-9 1,3 16 44,0 1 0,-1-1 1,1 1-1,0-1 0,-1 0 0,1 1 1,-1-1-1,1 1 0,-1-1 0,1 1 1,-1-1-1,0 1 0,1-1 0,-1 1 1,0 0-1,1-1 0,-1 1 1,0 0-1,1 0 0,-1-1 0,0 1 1,1 0-1,-1 0 0,0 0 0,0 0 1,1 0-1,-1 0 0,0 0 0,0 0 1,1 0-1,-1 0 0,0 1 0,1-1 1,-1 0-1,0 0 0,1 1 1,-1-1-1,0 0 0,1 1 0,-1-1 1,0 0-1,1 1 0,-1-1 0,1 1 1,-1 0-1,1-1 0,-1 1 0,1-1 1,0 1-1,-1 0 0,1-1 0,-1 1 1,1 0-1,0-1 0,0 1 0,-1 0 1,1-1-1,0 1 0,0 0 1,0 0-1,0 2 5,-1 0 0,1 0 0,0 0 0,0 0 1,0 0-1,1 0 0,-1 0 0,1-1 0,-1 1 0,1 0 0,0 0 1,0-1-1,0 1 0,0 0 0,1-1 0,-1 1 0,5 4 0,-4-5 14,1 0-1,0 0 1,0-1-1,1 1 1,-1-1-1,0 1 0,0-1 1,1 0-1,-1 0 1,1 0-1,-1-1 1,1 1-1,-1-1 0,1 0 1,3 0-1,-1 0 7,0 0 0,0-1 0,0 1 0,0-1 0,0-1 0,0 1 1,-1-1-1,1 0 0,-1 0 0,1 0 0,-1-1 0,0 0 0,1 0 0,7-6 0,-1-3 55,0 0 0,0-1 0,17-24 0,-22 27-22,-6 9 200,-7 34 406,2-22-402,1-1-1,0 1 1,0 0 0,1 1 0,0-1 0,1 0 0,1 21 0,0-30-241,1-1 0,-1 1 0,1-1 0,0 0 0,-1 1 0,1-1 0,0 0 1,0 0-1,0 1 0,0-1 0,0 0 0,0 0 0,0 0 0,0 0 0,1 0 0,-1-1 0,0 1 0,1 0 0,-1-1 0,0 1 0,1 0 1,-1-1-1,1 0 0,-1 1 0,1-1 0,-1 0 0,1 0 0,-1 0 0,1 0 0,-1 0 0,1 0 0,-1 0 0,1 0 0,-1-1 1,1 1-1,1-1 0,4 0-300,-1-1 0,0 1 0,1-1 0,-1 0 0,0 0 0,0-1 0,8-4 0,-11 4-384,-1 1 0,1-1 0,0 0-1,-1 1 1,1-1 0,-1 0 0,0-1 0,0 1 0,0 0 0,0-1 0,-1 1-1,1-1 1,-1 1 0,0-1 0,0 0 0,1-3 0,0-20-7727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5.385"/>
    </inkml:context>
    <inkml:brush xml:id="br0">
      <inkml:brushProperty name="width" value="0.025" units="cm"/>
      <inkml:brushProperty name="height" value="0.025" units="cm"/>
      <inkml:brushProperty name="color" value="#E71224"/>
    </inkml:brush>
  </inkml:definitions>
  <inkml:trace contextRef="#ctx0" brushRef="#br0">1 1 10314,'0'0'15534</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6.197"/>
    </inkml:context>
    <inkml:brush xml:id="br0">
      <inkml:brushProperty name="width" value="0.025" units="cm"/>
      <inkml:brushProperty name="height" value="0.025" units="cm"/>
      <inkml:brushProperty name="color" value="#E71224"/>
    </inkml:brush>
  </inkml:definitions>
  <inkml:trace contextRef="#ctx0" brushRef="#br0">40 2 6022,'0'0'15129,"7"0"-14563,51 2 330,-79-3-764,14 0-52,0 0 1,0 1-1,0 0 0,0 0 0,-13 3 0,19-3-52,-1 0 0,0 1 0,1 0 0,0-1 0,-1 1 0,1 0 0,-1 0 0,1-1 0,0 1 1,-1 0-1,1 0 0,0 0 0,0 1 0,0-1 0,0 0 0,0 0 0,0 1 0,0-1 0,0 0 0,1 1 0,-1-1 0,0 1 0,1-1 1,-1 1-1,1-1 0,0 1 0,0 0 0,-1-1 0,1 1 0,0-1 0,0 4 0,1-4-37,-1-1-1,0 1 1,0 0 0,0 0-1,1 0 1,-1 0-1,0-1 1,1 1 0,-1 0-1,1 0 1,-1-1-1,1 1 1,-1 0 0,1-1-1,-1 1 1,1-1-1,0 1 1,-1 0 0,1-1-1,0 0 1,0 1-1,-1-1 1,1 1 0,0-1-1,0 0 1,0 1-1,-1-1 1,1 0 0,0 0-1,0 0 1,0 0-1,0 0 1,0 0 0,0 0-1,-1 0 1,1 0-1,1 0 1,2-1-520,1 1 1,-1 0-1,0-1 1,0 0-1,0 0 1,0 0-1,6-4 0,21-18-8151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8.084"/>
    </inkml:context>
    <inkml:brush xml:id="br0">
      <inkml:brushProperty name="width" value="0.025" units="cm"/>
      <inkml:brushProperty name="height" value="0.025" units="cm"/>
      <inkml:brushProperty name="color" value="#E71224"/>
    </inkml:brush>
  </inkml:definitions>
  <inkml:trace contextRef="#ctx0" brushRef="#br0">26 98 1602,'0'0'5514,"4"-8"-3400,-1 2-1821,18-38 3540,-14 6 4335,-7 38-8126,0 0 0,-1-1 0,1 1 0,0 0 0,-1 0 0,1 0 0,0 0 0,-1 0 0,1 0 0,0 0 0,-1 0 0,1 0 0,0 0 0,-1 0 0,1 0 0,-1 0 0,1 0 0,0 0 0,-1 0-1,1 0 1,0 0 0,-1 0 0,1 1 0,0-1 0,-1 0 0,1 0 0,0 0 0,0 1 0,-1-1 0,1 0 0,0 0 0,0 1 0,-1-1 0,1 0 0,0 1 0,0-1 0,0 0 0,-1 1 0,1-1 0,-13 12-44,-14 40 569,26-48-529,-1-1 1,1 0 0,0 1 0,0-1-1,0 1 1,1 0 0,-1-1-1,1 1 1,0-1 0,0 1 0,0 0-1,0-1 1,1 1 0,0 3-1,1-6-10,0-1 0,0 1 0,0-1 0,1 0-1,-1 1 1,0-1 0,0 0 0,0 0 0,0-1 0,1 1-1,-1 0 1,0-1 0,0 1 0,0-1 0,0 0-1,0 1 1,0-1 0,3-2 0,15-14 60,-18 14-84,1 0 0,0 0 0,-1 1 0,1-1 1,1 1-1,-1 0 0,0 0 0,0 0 0,1 0 0,3-1 0,-6 3-12,0 0 0,-1 1 0,1-1 1,0 0-1,-1 0 0,1 0 0,0 1 0,-1-1 0,1 0 0,0 1 0,-1-1 0,1 1 0,-1-1 0,1 1 0,-1-1 0,1 1 0,-1-1 0,1 1 0,-1-1 0,1 1 0,-1 0 1,0-1-1,1 1 0,-1-1 0,0 1 0,0 0 0,0-1 0,1 1 0,-1 1 0,7 27 6,-5-20 2,10 39 289,-1 1 1,-3 0-1,-3 1 0,1 53 1,-6-101-236,0 0 0,-1 0 0,1 0 0,0 0 0,0-1 0,-1 1 0,1 0 0,-1 0 0,0 0 0,1 0 0,-1-1 0,0 1 0,0 0 0,0-1 0,0 1 0,-1-1 0,1 1 0,0-1 0,-1 1 0,1-1 0,0 0 0,-1 0 0,0 0 0,-1 1 0,1-1-36,1-1-1,0 1 1,-1-1 0,1 0 0,0 0 0,-1 0 0,1 0 0,-1 0-1,1 0 1,0 0 0,-1 0 0,1 0 0,0-1 0,-1 1 0,1-1 0,0 1-1,-1-1 1,1 1 0,0-1 0,0 0 0,0 1 0,0-1 0,0 0-1,-1 0 1,1 0 0,1 0 0,-1 0 0,0 0 0,0 0 0,0 0 0,0-1-1,1 1 1,-1 0 0,0-2 0,-3-4-33,1 1-1,0-1 1,1 0-1,0 0 1,0 0-1,0-1 1,1 1-1,0 0 1,0-1-1,0 1 1,1 0-1,1-1 1,-1 1-1,1 0 1,0-1-1,1 1 1,0 0 0,0 0-1,1 0 1,-1 0-1,1 0 1,1 1-1,7-12 1,8-8-333,1 1 0,2 0 1,0 2-1,34-28 0,16-17-601,-72 68 941,0 0 0,0-1 1,0 1-1,0 0 0,0 0 0,0 0 0,0 0 0,0-1 0,0 1 1,1 0-1,-1 0 0,0 0 0,0 0 0,0 0 0,0 0 0,0-1 1,0 1-1,1 0 0,-1 0 0,0 0 0,0 0 0,0 0 0,0 0 1,0 0-1,1 0 0,-1 0 0,0 0 0,0 0 0,0 0 0,0 0 1,1 0-1,-1 0 0,0 0 0,0 0 0,0 0 0,0 0 0,1 0 1,-1 0-1,0 0 0,0 0 0,0 0 0,0 0 0,1 0 0,-1 0 1,0 0-1,0 1 0,0-1 0,0 0 0,0 0 0,1 0 0,-1 0 1,0 0-1,0 0 0,0 1 0,0-1 0,0 0 0,0 0 0,0 0 1,0 0-1,0 1 0,0-1 0,0 0 0,1 0 0,1 20-113,2 12 262,-4-31-134,0 0 0,0 0 0,0 0 0,1 0-1,-1 0 1,0 0 0,1-1 0,-1 1 0,1 0 0,-1 0 0,1 0 0,-1-1-1,1 1 1,0 0 0,-1 0 0,1-1 0,0 1 0,-1-1 0,1 1 0,0 0-1,0-1 1,0 0 0,0 1 0,-1-1 0,2 1 0,8 0 27,-1-1 0,0 0 0,0 0 0,0-1-1,0 0 1,0 0 0,0-1 0,0-1 0,-1 1 0,1-1 0,0-1 0,11-6 0,5-4-179,0-2-1,34-28 1,-59 43 141,1 1 0,-1 0 0,1 0 0,-1 0 0,1 0 0,-1 0-1,1 0 1,-1 0 0,0 0 0,1 0 0,-1 0 0,1 0 0,-1 0 0,1 0 0,-1 0-1,0 1 1,1-1 0,-1 0 0,1 0 0,-1 0 0,0 1 0,1-1 0,-1 0 0,1 0-1,-1 1 1,0-1 0,0 0 0,1 1 0,-1-1 0,0 0 0,1 1 0,-1-1 0,0 1-1,0-1 1,0 0 0,0 1 0,1-1 0,-1 1 0,0-1 0,0 1 0,0-1 0,0 0-1,0 1 1,0-1 0,0 1 0,0 0 0,9 36 205,-2-10 79,-6-24-247,0-1 0,1 1 0,-1 0 0,1-1 0,0 1 0,0-1 0,-1 0 0,2 1 0,-1-1-1,0 0 1,0 0 0,1 0 0,-1-1 0,1 1 0,-1 0 0,1-1 0,0 0 0,4 2 0,2-1-26,2 0 1,-1 0 0,0-1 0,13 1-1,-17-3-47,0 1 1,1 0-1,-1 1 0,1-1 0,-1 1 0,0 1 1,0-1-1,0 1 0,1 0 0,-2 1 0,1-1 0,0 1 1,0 0-1,-1 1 0,8 5 0,-9-4 74,0 1 0,-1 0 0,1 0 0,-1 0 0,0 1 0,-1-1 0,0 1-1,0-1 1,0 1 0,-1 0 0,0 0 0,0-1 0,-1 1 0,1 0 0,-2 0 0,1 0 0,-1 0 0,-2 12 0,2-14 63,0-1 0,1 1 0,-2-1 1,1 1-1,0-1 0,-1 1 1,0-1-1,0 0 0,0 0 0,-1 0 1,1 0-1,-1 0 0,0 0 1,0-1-1,0 1 0,-1-1 0,1 0 1,-1 0-1,1 0 0,-1-1 1,0 1-1,0-1 0,-1 0 0,1 0 1,0 0-1,-1-1 0,-8 2 1,11-2-59,0-1 1,1 0-1,-1 0 0,0-1 1,0 1-1,0 0 1,0-1-1,0 1 1,1-1-1,-1 1 1,0-1-1,0 0 1,1 0-1,-1 0 1,0 0-1,1 0 1,-1 0-1,1 0 0,-1-1 1,1 1-1,-1-2 1,-1-1-8,0 0 1,1 0-1,0 0 1,-1 0 0,2-1-1,-1 1 1,1-1-1,-2-6 1,-1-9-49,2-1 1,0 0-1,2-21 1,0 34 26,0 4-27,1-1 0,-1 1 0,1 0 0,0-1 0,0 1 0,0 0 1,1 0-1,0 0 0,-1 0 0,2 0 0,-1 0 0,0 0 0,1 0 0,-1 1 0,1 0 0,0-1 0,0 1 0,7-5 0,5-3-893,1 0 0,0 2 0,22-11 0,7-4-3923,-4 1-650</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39.925"/>
    </inkml:context>
    <inkml:brush xml:id="br0">
      <inkml:brushProperty name="width" value="0.025" units="cm"/>
      <inkml:brushProperty name="height" value="0.025" units="cm"/>
      <inkml:brushProperty name="color" value="#E71224"/>
    </inkml:brush>
  </inkml:definitions>
  <inkml:trace contextRef="#ctx0" brushRef="#br0">77 313 2787,'4'-4'1248,"0"-1"1,-1 1-1,0-1 1,0 0-1,0 0 1,-1 0-1,0 0 1,1 0-1,-2-1 1,1 1-1,-1-1 1,0 1-1,0-1 1,0 0-1,-1-5 1,-2 11-1075,0 1 1,0-1-1,1 1 0,-1-1 1,0 1-1,0 0 1,0 0-1,1 0 0,-1 0 1,0 0-1,-2 3 1,-6 6 15,0 0 1,1 2-1,1-1 1,0 1-1,0 0 1,1 1 0,1-1-1,0 1 1,-8 26-1,14-38-185,0 0-1,0-1 0,0 1 1,0-1-1,0 1 0,0 0 1,0-1-1,0 1 0,0 0 1,0-1-1,0 1 0,0-1 1,0 1-1,0 0 1,1-1-1,-1 1 0,0-1 1,0 1-1,1-1 0,-1 1 1,0-1-1,1 1 0,-1-1 1,1 1-1,-1-1 0,1 1 1,-1-1-1,1 1 0,-1-1 1,1 0-1,-1 1 0,1-1 1,0 0-1,25 1 162,-19-3-136,0 0-1,1 0 1,-1-1-1,0 0 1,8-5-1,-2-1-143,0-2-1,-1 1 1,0-1-1,0-1 0,-1 0 1,16-24-1,-21 27 75,0 0 1,-1-1 0,0 0-1,-1 1 1,0-1-1,0-1 1,-1 1-1,0 0 1,-1-1-1,-1 0 1,2-13 0,-7 21-45,-4 10 73,-5 10 36,9-8 33,0 0 0,1 0 1,0 0-1,0 0 0,1 1 0,0-1 0,1 1 0,-1 15 0,3-24-49,-1-1-1,0 1 1,0 0-1,1-1 1,-1 1-1,1-1 1,-1 1-1,0-1 1,1 1-1,-1-1 1,1 1-1,-1-1 1,1 1-1,-1-1 1,1 1-1,0-1 1,-1 0-1,1 1 1,-1-1-1,1 0 1,0 0-1,-1 0 1,1 1-1,0-1 0,-1 0 1,1 0-1,0 0 1,-1 0-1,1 0 1,0 0-1,0 0 1,-1 0-1,1 0 1,0-1-1,-1 1 1,1 0-1,-1 0 1,1-1-1,0 1 1,-1 0-1,1-1 1,0 0-1,32-13 151,-13-3-202,-1 0 0,0-1 0,-1-1 1,-1 0-1,-1-2 0,-1 0 1,-1 0-1,-1-1 0,19-44 0,-28 58 42,0-1-27,-6 14-1,-3 14 50,-13 38-5,-9 41 297,25-89-242,0 0 1,1 0-1,1 0 1,0 0-1,0 0 0,0 0 1,1 0-1,3 15 1,-3-22-59,0 0 0,0 1 0,0-1 0,0 0 1,0 1-1,1-1 0,-1 0 0,1 0 0,-1 0 1,1 0-1,0 0 0,0-1 0,0 1 0,0 0 1,0-1-1,0 1 0,0-1 0,0 0 0,1 0 1,-1 0-1,0 0 0,1 0 0,-1 0 0,1-1 1,-1 1-1,1-1 0,0 0 0,-1 0 0,1 1 1,-1-2-1,1 1 0,-1 0 0,5-1 0,-2 0 9,0 0 0,0 0-1,-1-1 1,1 1 0,0-1-1,-1 0 1,1 0 0,-1-1-1,1 1 1,-1-1 0,0 0-1,0 0 1,0 0-1,-1-1 1,1 0 0,3-4-1,-4 2-6,1 0 0,-1 0 0,-1-1 0,1 1 0,-1-1 0,0 0 0,-1 0 0,1 1 0,-1-1-1,0-9 1,-1 14-12,0 0 0,0 0 0,0 0 0,0 0 0,0 1 0,-1-1 0,1 0 0,0 0 0,-1 0 0,1 1 0,-1-1 0,0 0 0,0 1 0,1-1 0,-1 1 0,0-1 0,0 0 0,-1 1 0,1 0 0,0-1 0,0 1 0,-1 0-1,1 0 1,-1 0 0,1 0 0,-1 0 0,1 0 0,-1 0 0,0 0 0,1 0 0,-1 1 0,0-1 0,1 1 0,-1-1 0,0 1 0,0 0 0,0 0 0,0 0 0,1 0 0,-1 0 0,-2 0 0,3 0-6,0 1-1,0-1 1,0 0 0,0 1 0,0-1 0,0 1-1,0-1 1,0 1 0,0-1 0,0 1 0,1 0-1,-1-1 1,0 1 0,0 0 0,1 0 0,-1 0 0,0-1-1,1 1 1,-1 0 0,1 0 0,-1 0 0,1 0-1,-1 0 1,1 0 0,0 0 0,0 0 0,-1 0-1,1 0 1,0 0 0,0 0 0,0 0 0,0 0 0,0 1-1,0-1 1,0 0 0,1 2 0,-1-1 2,1 0 1,-1 0 0,0 0 0,1 1-1,0-1 1,-1 0 0,1 0 0,0 0-1,0 0 1,0 0 0,0 0 0,0 0-1,1 0 1,-1-1 0,1 1-1,-1 0 1,3 1 0,3 0 5,0 0 1,0-1-1,0 0 0,0 0 1,0 0-1,1-1 0,-1 0 1,0-1-1,1 0 0,-1 0 1,1 0-1,10-3 0,-5 1 7,0-1-1,0 0 1,-1-1 0,1-1-1,23-11 1,-30 13-11,-1 0-1,0 0 1,0 0 0,-1-1 0,1 1 0,-1-1-1,1 0 1,-1-1 0,0 1 0,-1-1 0,1 1-1,-1-1 1,0 0 0,0 0 0,0-1 0,-1 1-1,0-1 1,0 1 0,2-12 0,-4 17-2,0-1 0,-1 1 1,1-1-1,0 1 0,-1-1 0,1 1 1,0-1-1,-1 1 0,1-1 1,-1 1-1,1-1 0,-1 1 0,1 0 1,-1-1-1,1 1 0,-1 0 1,1 0-1,-1-1 0,1 1 0,-1 0 1,0 0-1,1 0 0,-1 0 1,1 0-1,-1 0 0,1 0 0,-1 0 1,0 0-1,1 0 0,-1 0 1,1 0-1,-1 0 0,0 0 0,1 0 1,-1 1-1,1-1 0,-1 0 1,1 0-1,-1 1 0,0 0 0,-27 12-108,21-7 111,0 1 0,0 1 0,1-1 0,-8 13 0,13-17 8,-1-1 0,0 1 1,1 0-1,0 0 0,0-1 0,0 1 0,0 0 0,0 0 0,0 0 1,1 0-1,-1 0 0,1 0 0,0 0 0,0 1 0,0-1 0,0 0 1,1 0-1,1 6 0,-1-8-2,1 1-1,-1-1 1,1 0 0,0 1 0,-1-1-1,1 0 1,0 0 0,0 0 0,0 0-1,0 0 1,-1 0 0,1-1 0,1 1 0,-1-1-1,0 1 1,0-1 0,0 0 0,0 0-1,0 0 1,0 0 0,3 0 0,49-3 23,-51 2-41,77-13-495,-56 8 403,1 2 0,44-3 0,-69-27 1692,-2 25-1570,0-1-1,-1 0 0,0 0 1,-5-9-1,4 12-148,1-1 0,0 0 0,1 1 1,-1-1-1,1 0 0,1-1 0,-1-10 0,2 18 32,0 0 0,0 0 0,0 0-1,1 1 1,-1-1 0,0 0 0,1 0 0,-1 0 0,1 1-1,-1-1 1,1 0 0,-1 1 0,1-1 0,-1 0 0,1 1-1,-1-1 1,1 1 0,0-1 0,-1 1 0,1-1-1,0 1 1,0 0 0,-1-1 0,1 1 0,0 0 0,0-1-1,0 1 1,-1 0 0,1 0 0,0 0 0,0 0 0,1 0-1,33-1-3876,-26 1 1909,14 0-3135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1.944"/>
    </inkml:context>
    <inkml:brush xml:id="br0">
      <inkml:brushProperty name="width" value="0.025" units="cm"/>
      <inkml:brushProperty name="height" value="0.025" units="cm"/>
      <inkml:brushProperty name="color" value="#E71224"/>
    </inkml:brush>
  </inkml:definitions>
  <inkml:trace contextRef="#ctx0" brushRef="#br0">62 232 2434,'-3'-36'13903,"-1"33"-9590,1 23-3754,1 17 519,1-1-1,3 0 0,8 59 0,34 106 2814,-43-200-2789,0-6-426,1-20-220,-2 17-454,0-1-1,0 0 1,-1 0 0,-3-15-1,-4 7-3,0 0-1,-1 0 0,-1 1 1,-1 0-1,-21-25 0,6 8-301,59 31-2365,16 4 329,-16-1-1953,45-3 0,-70 2 3666,0-1-1,0-1 1,0 1-1,-1-1 1,1-1 0,-1 1-1,1-1 1,-1-1-1,0 1 1,0-1-1,7-5 1,0-7 640,-4-13 4569,-10 28-4442,0 0 0,0 0 0,0 0 1,0 0-1,0 0 0,-1 0 0,1 0 0,0 0 1,0 0-1,-1 0 0,1 0 0,-1 0 1,1 0-1,-1 0 0,1 0 0,-1 1 1,1-1-1,-1 0 0,0 0 0,1 1 0,-1-1 1,0 0-1,0 1 0,1-1 0,-1 0 1,0 1-1,0-1 0,0 1 0,0 0 0,0-1 1,0 1-1,0 0 0,0-1 0,0 1 1,0 0-1,0 0 0,0 0 0,0 0 1,0 0-1,0 0 0,0 0 0,0 0 0,0 1 1,0-1-1,-1 1 0,-1 0-26,0 0-1,1 1 1,-1-1 0,1 1-1,-1 0 1,1 0 0,0 0 0,-1 0-1,1 0 1,0 0 0,1 0-1,-1 1 1,0-1 0,1 1-1,-1 0 1,1-1 0,0 1-1,0 0 1,0 0 0,0-1-1,-1 6 1,1-5-40,0 0-1,0 0 1,1-1 0,-1 1 0,0 0-1,1 0 1,0 0 0,0 0-1,0 0 1,0 0 0,0 0-1,1 0 1,-1 0 0,1-1-1,0 1 1,0 0 0,0 0 0,0-1-1,0 1 1,1 0 0,-1-1-1,3 4 1,-1-5-40,0 1-1,1 0 1,-1-1-1,1 1 1,-1-1-1,1 0 1,0 0-1,-1-1 1,1 1-1,0-1 1,-1 1-1,1-1 1,0 0-1,0-1 1,-1 1-1,1-1 1,6-1-1,-1 0 14,0-1 0,0 0 1,0-1-1,-1 1 0,16-11 0,-12 7-27,-2 0-1,1-1 0,-1-1 1,0 0-1,-1 0 0,0-1 0,0 0 1,-1 0-1,0-1 0,-1 0 1,0 0-1,-1-1 0,-1 0 1,1 0-1,-2-1 0,0 1 1,0-1-1,-1 0 0,-1 0 1,1-14-1,-6 21-177,-4 14 49,-3 17 8,9-23 109,1 1 0,-1-1 0,1 1 0,0-1 1,0 1-1,0-1 0,1 1 0,-1-1 1,1 1-1,-1-1 0,1 1 0,1 2 0,-2-4 16,1 0-1,-1 0 1,1 0-1,0-1 1,-1 1-1,1 0 1,0 0-1,0-1 1,-1 1-1,1 0 0,0-1 1,0 1-1,0-1 1,0 1-1,0-1 1,0 1-1,0-1 1,0 0-1,0 1 1,2-1-1,0 0 35,1 0 1,0 0-1,-1-1 0,1 0 0,0 0 1,-1 0-1,0 0 0,1 0 1,-1-1-1,1 1 0,-1-1 1,0 0-1,0 0 0,0 0 0,5-5 1,4-3-33,-1-1 1,1 0 0,-2-1 0,1 0-1,-2-1 1,0 0 0,0-1-1,-1 1 1,-1-2 0,0 1-1,8-29 1,-15 43-38,0 0 0,0 0 0,0 0 0,0 0 0,0 0 0,0 0 0,0 0 0,0 0 0,-1 0 0,1 0 0,0 0 0,0 0 0,0 0 0,0 1 0,0-1 0,0 0 0,0 0 0,0 0 0,-1 0 0,1-1 0,0 1 0,0 0 0,0 0 0,0 0 0,0 0 0,0 0 0,0 0 0,0 0 0,0 0 0,-1 0 0,1 0 0,0 0 0,0 0 0,0 0 0,0 0 0,0 0 0,0 0 0,0 0 0,0-1 0,0 1 0,-12 20-156,-13 31 107,16-30 75,2 0-1,0 0 1,1 1-1,1 0 1,1 0-1,-2 37 0,6-57-12,0 0-1,0 0 0,0-1 1,0 1-1,1 0 0,-1-1 1,1 1-1,-1 0 0,1-1 1,0 1-1,-1 0 0,1-1 1,0 1-1,0-1 0,0 0 1,0 1-1,1-1 0,-1 0 1,0 0-1,0 1 0,1-1 1,-1 0-1,1 0 0,-1-1 1,1 1-1,-1 0 0,1 0 1,0-1-1,-1 1 0,1-1 1,0 1-1,-1-1 0,1 0 1,0 0-1,0 0 0,-1 0 1,1 0-1,0 0 0,-1 0 1,4-1-1,3 0-445,-1 0 0,1 0 1,-1-1-1,0 0 0,0 0 0,1-1 0,-1 0 1,9-6-1,-5 2-1989,0-1 0,0 0 0,17-19 0,-2-4-5297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2.634"/>
    </inkml:context>
    <inkml:brush xml:id="br0">
      <inkml:brushProperty name="width" value="0.025" units="cm"/>
      <inkml:brushProperty name="height" value="0.025" units="cm"/>
      <inkml:brushProperty name="color" value="#E71224"/>
    </inkml:brush>
  </inkml:definitions>
  <inkml:trace contextRef="#ctx0" brushRef="#br0">102 189 10698,'0'0'3935,"-8"4"-1293,-3 3-1790,0 1-1,0 0 1,-15 15 0,23-21-677,0 1 1,0 0 0,0 1 0,0-1 0,1 0 0,-1 1 0,1-1-1,0 1 1,0 0 0,1 0 0,-1 0 0,1 0 0,0 0-1,0 0 1,0 0 0,0 0 0,1 0 0,-1 7 0,4-9-243,-1-1 1,1 1-1,-1-1 1,1 1-1,0-1 1,-1 0 0,1 0-1,0 0 1,0-1-1,0 1 1,0-1-1,0 1 1,-1-1-1,1 0 1,5-1-1,9 3-412,-10 1 469,1-1 0,-1 1 0,0 0 0,0 1 0,-1 0 0,1 0 0,-1 0 0,0 1 1,0-1-1,0 2 0,-1-1 0,1 1 0,-1-1 0,-1 2 0,1-1 0,-1 0 0,0 1 0,-1 0 0,1 0 0,-1 0 0,-1 0 0,1 0 0,-1 0 1,1 10-1,-1-9 130,0 0 1,-1 0 0,0-1 0,-1 1-1,1 0 1,-1 0 0,-1 0 0,0 0-1,0 0 1,0-1 0,-1 1 0,0 0-1,-1-1 1,0 0 0,0 1 0,0-1-1,-1 0 1,0-1 0,0 1 0,-1-1-1,0 1 1,0-2 0,0 1 0,-7 5 0,11-10-80,0 0 0,1 0 1,-1-1-1,0 1 0,0 0 1,0-1-1,0 1 0,0 0 1,0-1-1,0 1 0,0-1 1,0 0-1,-1 1 1,1-1-1,0 0 0,0 0 1,0 1-1,0-1 0,-1 0 1,1 0-1,0 0 0,0-1 1,0 1-1,0 0 0,-1 0 1,1-1-1,0 1 1,0 0-1,0-1 0,-1 0 1,0-1-20,0 0 0,1 0 0,0 0 0,-1 0 0,1 0 0,0-1 0,0 1 0,0 0 0,0-1 0,1 1 0,-1 0 0,1-1 0,-1-3 0,-1-12-226,1-1-1,3-32 1,-2 49 187,4-28-591,0 0 0,2 0-1,17-50 1,43-86-924,-27 72 1520,-36 87 22,8-23 228,24-43 0,-49 152 798,11-65-936,2 0 0,0 1-1,1 0 1,0-1 0,1 1 0,0-1 0,2 1 0,0-1 0,8 24-1,-8-30-87,0-1-1,1 0 0,-1-1 0,2 1 0,-1 0 1,1-1-1,0 0 0,0 0 0,1-1 0,0 1 1,0-1-1,0-1 0,0 1 0,1-1 0,0 0 1,0 0-1,0-1 0,0 0 0,14 4 0,-21-7-30,-1 0-1,1 0 0,0 0 0,0 0 1,0 0-1,0-1 0,0 1 0,0 0 1,0 0-1,0 0 0,-1 0 0,1 0 1,0 0-1,0 0 0,0 0 0,0 0 1,0 0-1,0 0 0,0-1 0,0 1 1,0 0-1,0 0 0,0 0 1,0 0-1,0 0 0,0 0 0,0 0 1,0-1-1,-1 1 0,1 0 0,0 0 1,0 0-1,0 0 0,0 0 0,1 0 1,-1 0-1,0-1 0,0 1 0,0 0 1,0 0-1,0 0 0,0 0 0,0 0 1,0 0-1,0 0 0,0-1 0,0 1 1,0 0-1,0 0 0,0 0 0,0 0 1,1 0-1,-1 0 0,0 0 1,0 0-1,0 0 0,0 0 0,-16-17-558,-22-17 43,-16-11 1149,-68-74 0,121 119-591,1-1 0,-1 1 0,1 0 1,-1 0-1,1 0 0,0-1 0,-1 1 0,1 0 0,0-1 1,-1 1-1,1 0 0,0-1 0,-1 1 0,1-1 0,0 1 0,0 0 1,-1-1-1,1 1 0,0-1 0,0 1 0,0-1 0,0 1 1,-1 0-1,1-1 0,0 1 0,0-1 0,0 1 0,0-1 0,0 1 1,0-1-1,0 1 0,1-1 0,-1 1 0,0-1 0,0 1 1,0-1-1,0 1 0,0 0 0,1-1 0,-1 1 0,0-1 0,0 1 1,1 0-1,-1-1 0,0 1 0,1 0 0,-1-1 0,0 1 1,1 0-1,-1-1 0,1 1 0,-1 0 0,0 0 0,1 0 0,-1-1 1,1 1-1,-1 0 0,1 0 0,-1 0 0,1 0 0,-1 0 1,1 0-1,-1 0 0,1 0 0,43 0-280,-30 1 360,-4-1-122,19 0-1452,1-1 0,33-5 1,-18-5-5016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3.753"/>
    </inkml:context>
    <inkml:brush xml:id="br0">
      <inkml:brushProperty name="width" value="0.025" units="cm"/>
      <inkml:brushProperty name="height" value="0.025" units="cm"/>
      <inkml:brushProperty name="color" value="#E71224"/>
    </inkml:brush>
  </inkml:definitions>
  <inkml:trace contextRef="#ctx0" brushRef="#br0">64 173 13805,'0'-6'1881,"-1"-23"4398,1 28-6226,-1 1 0,1-1 0,0 1 1,0 0-1,0-1 0,0 1 0,0-1 1,-1 1-1,1 0 0,0-1 0,0 1 1,0-1-1,-1 1 0,1 0 0,0-1 1,-1 1-1,1 0 0,0 0 0,-1-1 1,1 1-1,0 0 0,-1 0 0,1-1 0,-1 1 1,1 0-1,0 0 0,-1 0 0,1 0 1,-1 0-1,1-1 0,-1 1 0,1 0 1,0 0-1,-1 0 0,1 0 0,-1 0 1,1 0-1,-1 1 0,1-1 0,-1 0 1,1 0-1,0 0 0,-1 0 0,1 0 0,-1 1 1,1-1-1,0 0 0,-1 0 0,1 1 1,0-1-1,-1 0 0,1 1 0,0-1 1,-1 1-1,-4 4-34,1 1 1,-1 0 0,1 0-1,1 0 1,-1 0-1,1 0 1,0 1-1,1 0 1,-1-1 0,1 1-1,1 0 1,-1 0-1,1 0 1,0 0-1,1 1 1,0-1 0,1 14-1,0-20-9,0 0 0,-1 0-1,1 0 1,0 0 0,0-1-1,0 1 1,0 0 0,0 0-1,0-1 1,0 1 0,0-1 0,1 1-1,-1-1 1,0 1 0,0-1-1,0 0 1,1 0 0,-1 0-1,0 1 1,0-1 0,1 0-1,-1 0 1,0-1 0,0 1-1,1 0 1,-1 0 0,0-1 0,0 1-1,0 0 1,2-2 0,39-13 239,-27 5-254,-1 0 0,0-1 0,0-1 0,-1 0 0,14-17 0,-22 22 4,0 1 0,0-1 0,-1 0 0,0 0 0,0 0 1,0 0-1,-1-1 0,0 0 0,-1 0 0,1 1 0,-1-1 0,-1-1 0,1-12 0,-2 22-2,0-1-1,0 0 0,0 0 0,-1 1 0,1-1 1,0 0-1,0 0 0,0 0 0,-1 0 0,1 1 0,0-1 1,0 0-1,0 0 0,-1 0 0,1 0 0,0 0 1,-1 0-1,1 0 0,0 1 0,0-1 0,-1 0 1,1 0-1,0 0 0,0 0 0,-1 0 0,1 0 1,0 0-1,0 0 0,-1-1 0,1 1 0,0 0 1,-1 0-1,1 0 0,0 0 0,0 0 0,0 0 1,-1 0-1,1-1 0,0 1 0,0 0 0,-1 0 0,1 0 1,0 0-1,0-1 0,0 1 0,0 0 0,-1 0 1,1-1-1,0 1 0,0 0 0,0 0 0,0-1 1,0 1-1,0 0 0,0 0 0,0-1 0,0 1 1,0 0-1,-1 0 0,1-1 0,1 1 0,-1 0 1,0-1-1,0 1 0,0 0 0,0-1 0,-14 19-173,10-8 193,-1 1 0,1 0 1,1 0-1,0 0 0,1 1 0,-1 14 0,2-24 18,1 0 0,0 0-1,0 1 1,0-1 0,0 0-1,1 0 1,-1 0 0,0 1-1,1-1 1,0 0-1,-1 0 1,1 0 0,0 0-1,0 0 1,0 0 0,0 0-1,1 0 1,-1 0 0,0-1-1,1 1 1,0 0-1,-1-1 1,1 1 0,0-1-1,0 0 1,-1 1 0,1-1-1,0 0 1,0 0 0,0 0-1,0-1 1,1 1-1,-1 0 1,0-1 0,0 1-1,0-1 1,1 0 0,2 0-1,3 0 31,1 0-1,0-1 0,-1 0 0,1 0 1,-1-1-1,0 0 0,0-1 1,0 0-1,0 0 0,0-1 0,0 0 1,-1 0-1,0 0 0,0-1 1,0 0-1,0-1 0,7-7 0,-4 2-41,0 1 0,-1-2-1,-1 1 1,1-1 0,-2 0 0,0-1-1,0 0 1,-1 0 0,6-22-1,-9 25-326,-10 30 150,-7 39 220,14-56-45,0 1-1,0-1 1,0 0-1,0 0 1,1 0-1,-1 0 1,1 1 0,0-1-1,0 0 1,0 0-1,0 0 1,4 5-1,-4-7 11,0 0 0,1 0 0,-1 0 0,1 0 0,-1 0-1,1 0 1,-1 0 0,1-1 0,0 1 0,-1-1 0,1 1 0,0-1-1,0 0 1,-1 0 0,1 1 0,0-1 0,0 0 0,0-1 0,-1 1-1,1 0 1,0 0 0,0-1 0,-1 1 0,1-1 0,2-1 0,3-1 20,0 0 1,0-1 0,0 0-1,-1 0 1,0-1 0,1 0-1,-2 0 1,1 0 0,-1-1-1,7-7 1,0-2-84,-1 0 1,0-1-1,9-19 1,-21 41-54,0 1 0,0-1 0,1 1 0,0-1 0,0 1 1,0-1-1,2 8 0,0 8 89,-2-20-28,-1 2 69,1 0 0,0 0 0,0 0 0,0 0-1,1 1 1,0-1 0,-1 0 0,2 0-1,1 6 1,-2-9-135,1 1 0,-1-1 0,1 0 0,-1 0 0,1 0 0,0 0 0,-1 0 0,1 0 0,0-1 0,-1 1 0,1 0 0,0-1-1,0 0 1,0 1 0,0-1 0,0 0 0,0 0 0,-1 0 0,1 0 0,0 0 0,0 0 0,0-1 0,2 0 0,-2 1-487,1 0 0,0-1 0,-1 0 0,1 1 0,0-1 0,-1 0 0,1 0 0,-1-1 0,0 1 0,1 0 0,-1-1 0,0 0 0,0 1 0,2-3 0,15-15-8588</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4.517"/>
    </inkml:context>
    <inkml:brush xml:id="br0">
      <inkml:brushProperty name="width" value="0.025" units="cm"/>
      <inkml:brushProperty name="height" value="0.025" units="cm"/>
    </inkml:brush>
  </inkml:definitions>
  <inkml:trace contextRef="#ctx0" brushRef="#br0">23 0 5830,'0'0'18113,"0"11"-17104,-1 32-545,-3-1 0,-12 59 1,16-101-502,0 0 0,-1 0 1,1 0-1,0 0 0,0 1 1,0-1-1,0 0 0,0 0 0,0 0 1,0 0-1,0 0 0,0 0 1,0 1-1,0-1 0,0 0 0,-1 0 1,1 0-1,0 0 0,0 0 0,0 1 1,0-1-1,0 0 0,0 0 1,0 0-1,0 0 0,0 0 0,0 1 1,1-1-1,-1 0 0,0 0 1,0 0-1,0 0 0,0 0 0,0 0 1,0 1-1,0-1 0,0 0 1,0 0-1,0 0 0,0 0 0,1 0 1,-1 0-1,0 0 0,0 0 0,0 1 1,0-1-1,0 0 0,0 0 1,1 0-1,-1 0 0,0 0 0,0 0 1,0 0-1,0 0 0,0 0 1,0 0-1,1 0 0,-1 0 0,0 0 1,0 0-1,0 0 0,0 0 0,0 0 1,1 0-1,10-10-2609,11-16-4658,-11 6-778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4.211"/>
    </inkml:context>
    <inkml:brush xml:id="br0">
      <inkml:brushProperty name="width" value="0.025" units="cm"/>
      <inkml:brushProperty name="height" value="0.025" units="cm"/>
      <inkml:brushProperty name="color" value="#E71224"/>
    </inkml:brush>
  </inkml:definitions>
  <inkml:trace contextRef="#ctx0" brushRef="#br0">117 79 5701,'0'0'3150,"4"-9"-443,2-3-1499,6-16 468,-9-1 3223,-24 33-2395,10 4-2240,0 1 1,1 0 0,0 1-1,0 0 1,1 1 0,1-1 0,-1 2-1,2-1 1,0 1 0,0 0-1,-9 26 1,15-36-231,0-1 0,0 1 0,1-1-1,-1 1 1,1 0 0,-1-1 0,1 1 0,0 0 0,-1 0 0,1-1-1,0 1 1,0 0 0,0 0 0,0-1 0,1 1 0,-1 0 0,0 0-1,1-1 1,-1 1 0,1 0 0,0-1 0,-1 1 0,1-1 0,1 3-1,0-3-10,0 0 0,0 0 0,-1 0-1,1-1 1,0 1 0,0-1 0,0 1-1,0-1 1,0 1 0,0-1 0,0 0-1,-1 0 1,1 0 0,0 0 0,0 0-1,0-1 1,4 0 0,11-4-830,1 0 1,-1-1-1,24-12 0,-38 16 338,23-13-2535,-13 0-4054,-8 7 1810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4.728"/>
    </inkml:context>
    <inkml:brush xml:id="br0">
      <inkml:brushProperty name="width" value="0.025" units="cm"/>
      <inkml:brushProperty name="height" value="0.025" units="cm"/>
      <inkml:brushProperty name="color" value="#E71224"/>
    </inkml:brush>
  </inkml:definitions>
  <inkml:trace contextRef="#ctx0" brushRef="#br0">137 185 1217,'2'-9'8974,"4"-22"-5981,-2-1 0,0-57 0,-4 88-2964,1 0 0,-1 0 0,0 1 0,0-1 0,0 0 0,0 0 0,0 0 0,0 1 0,0-1 0,-1 0 0,1 0 0,0 1 0,0-1 0,-1 0 0,1 0 0,0 1 0,-1-1 0,1 0 0,-1 1 0,1-1 0,-1 0-1,1 1 1,-1-1 0,1 1 0,-1-1 0,1 1 0,-1-1 0,0 1 0,1-1 0,-1 1 0,0-1 0,0 1 0,1 0 0,-1 0 0,0-1 0,0 1 0,1 0 0,-1 0 0,0 0 0,0 0 0,0 0 0,1 0 0,-1 0 0,0 0 0,0 0 0,0 0 0,1 0 0,-1 1 0,0-1 0,0 0 0,1 1 0,-1-1 0,0 0 0,0 1-1,1-1 1,-2 2 0,-2 0-13,-1 1 0,1 0 0,0 0 0,0 1-1,0-1 1,0 1 0,-4 5 0,-2 6 304,-40 62 2573,46-71-2548,0 1 0,1 1 0,0-1 0,0 0 0,1 1 0,0 0-1,0-1 1,1 1 0,-1 8 0,5-12-315,0 0 0,1 0 0,0 0-1,-1-1 1,1 0 0,1 1 0,-1-1 0,5 2-1,-1 1-3,-4-4 11,-1 0 0,1 0 0,0 0 0,-1-1-1,1 1 1,0-1 0,0 0 0,0 0 0,0 0 0,0-1 0,1 1 0,-1-1 0,0 0 0,0 0 0,0-1 0,8-1 0,17 1-46,-26 46 308,-4-33-235,3 38 764,-2-49-867,0 0 0,0 0-1,0-1 1,0 1 0,0 0-1,0 0 1,1-1 0,-1 1-1,0 0 1,1 0 0,-1-1-1,1 1 1,-1 0 0,0-1-1,1 1 1,0 0 0,-1-1-1,1 1 1,-1-1 0,1 1-1,0-1 1,-1 1 0,1-1-1,0 0 1,-1 1 0,1-1-1,0 0 1,0 1 0,-1-1-1,1 0 1,0 0 0,0 0-1,-1 0 1,1 0 0,0 0-1,0 0 1,0 0 0,-1 0-1,1 0 1,0 0 0,0 0-1,0-1 1,-1 1 0,1 0-1,0 0 1,-1-1 0,1 1-1,0-1 1,0 1-1,-1 0 1,1-2 0,7-6-4323,1-9-3923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6.097"/>
    </inkml:context>
    <inkml:brush xml:id="br0">
      <inkml:brushProperty name="width" value="0.025" units="cm"/>
      <inkml:brushProperty name="height" value="0.025" units="cm"/>
      <inkml:brushProperty name="color" value="#E71224"/>
    </inkml:brush>
  </inkml:definitions>
  <inkml:trace contextRef="#ctx0" brushRef="#br0">29 115 4901,'-1'-1'625,"-1"1"0,1-1 1,0 0-1,0 1 1,-1-1-1,1 1 1,0 0-1,0-1 0,-1 1 1,1 0-1,0 0 1,-1 0-1,1 0 1,-1 0-1,1 0 0,0 0 1,-1 0-1,1 1 1,-2 0-1,5 4 4006,15-2-4570,-12-3-1,1 0 0,-1-1 0,0 0 1,0 0-1,0 0 0,1 0 0,-1-1 0,-1 0 1,1 0-1,0-1 0,0 1 0,-1-1 0,1 0 0,-1 0 1,0 0-1,0-1 0,0 1 0,0-1 0,-1 0 0,0 0 1,0-1-1,0 1 0,0 0 0,0-1 0,-1 0 1,0 0-1,0 0 0,0 0 0,-1 0 0,1 0 0,-1 0 1,0-6-1,-1 10-59,0 1-1,0-1 1,0 1 0,0 0 0,-1-1 0,1 1-1,0 0 1,0-1 0,0 1 0,-1 0 0,1-1-1,0 1 1,-1 0 0,1-1 0,0 1 0,0 0-1,-1 0 1,1-1 0,-1 1 0,1 0 0,0 0-1,-1 0 1,1-1 0,0 1 0,-1 0 0,1 0-1,-1 0 1,1 0 0,0 0 0,-1 0 0,1 0-1,-1 0 1,1 0 0,0 0 0,-1 0 0,1 0-1,-1 0 1,1 0 0,0 1 0,-1-1 0,1 0 0,-1 0-1,1 0 1,0 0 0,-1 1 0,1-1 0,0 0-1,-1 0 1,1 1 0,-1 0 0,-20 14-101,15-5 84,1-1 1,0 1-1,0 0 0,1 1 1,1-1-1,0 1 1,-4 20-1,3-4-23,0 55 0,4-80 35,0 0 0,-1 0 0,1 0 1,0-1-1,0 1 0,1 0 0,-1 0 0,0 0 0,1 0 0,-1 0 0,1 0 0,-1 0 0,1 0 0,0 0 1,0-1-1,0 1 0,0 0 0,0-1 0,0 1 0,0-1 0,1 1 0,-1-1 0,1 1 0,-1-1 0,1 0 0,-1 0 1,1 0-1,0 0 0,-1 0 0,1 0 0,0 0 0,0-1 0,0 1 0,0 0 0,0-1 0,-1 0 0,1 1 0,0-1 1,0 0-1,0 0 0,0 0 0,0 0 0,0-1 0,0 1 0,0 0 0,0-1 0,0 1 0,3-3 0,6 0-18,0-1 0,0 0 0,-1-1 0,0-1 0,0 1 0,0-1 0,11-10 0,-5 1 13,-1-1 0,0-1 0,-1-1-1,14-21 1,4-5 12,-28 60 143,-2 23 153,-1-22-130,-1-15-104,0 1 0,0 0 0,0 0 0,1 0 0,-1 0 0,1 0 0,0 0 0,0 0 0,0-1 0,0 1 0,1 0 0,-1-1 0,1 1-1,-1-1 1,1 1 0,0-1 0,0 0 0,0 0 0,0 0 0,0 0 0,1 0 0,3 3 0,-2-4-36,-1 0 0,0-1-1,0 1 1,1 0 0,-1-1 0,1 0-1,-1 0 1,0 0 0,1 0 0,-1 0-1,0-1 1,1 0 0,-1 1 0,0-1-1,0 0 1,1-1 0,-1 1 0,0-1 0,0 1-1,3-3 1,18-12 60,45-37-1,1-1-57,-70 53-33,1 1-1,-1-1 0,1 1 0,-1-1 1,1 1-1,0-1 0,-1 1 1,1-1-1,0 1 0,-1 0 0,1-1 1,0 1-1,0 0 0,-1-1 1,1 1-1,0 0 0,0 0 0,-1 0 1,1 0-1,0 0 0,0 0 1,0 0-1,-1 0 0,1 0 0,0 0 1,0 1-1,-1-1 0,1 0 1,0 0-1,0 1 0,-1-1 1,1 0-1,0 1 0,-1-1 0,1 1 1,-1-1-1,1 1 0,0-1 1,-1 1-1,1-1 0,-1 1 0,1 0 1,-1-1-1,0 1 0,1 0 1,-1-1-1,0 1 0,1 0 0,-1 0 1,0-1-1,0 1 0,1 0 1,-1 0-1,0-1 0,0 1 0,0 1 1,0 57 73,-1-42-137,2-17-355,-1 0-1,1 0 1,0 0 0,0-1 0,-1 1-1,1 0 1,0 0 0,-1 0 0,1-1-1,0 1 1,-1 0 0,1-1 0,0 1-1,-1 0 1,1-1 0,-1 1 0,1-1-1,-1 1 1,1-1 0,-1 1 0,1-2-1,5-9-5348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6.427"/>
    </inkml:context>
    <inkml:brush xml:id="br0">
      <inkml:brushProperty name="width" value="0.025" units="cm"/>
      <inkml:brushProperty name="height" value="0.025" units="cm"/>
      <inkml:brushProperty name="color" value="#E71224"/>
    </inkml:brush>
  </inkml:definitions>
  <inkml:trace contextRef="#ctx0" brushRef="#br0">1 1 13261,'0'0'8167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7.069"/>
    </inkml:context>
    <inkml:brush xml:id="br0">
      <inkml:brushProperty name="width" value="0.025" units="cm"/>
      <inkml:brushProperty name="height" value="0.025" units="cm"/>
      <inkml:brushProperty name="color" value="#E71224"/>
    </inkml:brush>
  </inkml:definitions>
  <inkml:trace contextRef="#ctx0" brushRef="#br0">133 17 8360,'0'0'10100,"-2"8"-8829,-9 25-617,-2 0 0,-1 0 0,-2-1 1,-34 52-1,24-40 143,97-140-4102,-61 79 2514,2 0 420,-1-2 0,0 0-1,-2 0 1,-1-1 0,0 0-1,9-37 1,-23 92 3284,-17 59 1,14-68-2317,2 1 1,1 0-1,1 0 1,1 1-1,0 38 1,4-65-598,0 0 0,0 0 0,0 0 0,1 0 0,-1 0 0,0-1 0,0 1 0,1 0 0,-1 0 0,0 0 0,1 0 0,-1-1 0,1 1 0,-1 0 0,1-1 0,-1 1 0,1 0 0,0-1 0,-1 1 0,1 0 0,0-1 0,-1 1 0,1-1 0,0 0 0,0 1 0,0-1 0,-1 1 0,1-1 0,0 0 0,0 0 0,0 1 0,0-1 0,0 0 0,0 0 0,-1 0 0,1 0 0,0 0 0,0 0 0,0 0 0,1-1 0,0 1-58,-1 0-1,1-1 1,-1 1-1,1-1 1,-1 1-1,1-1 1,-1 1-1,1-1 1,-1 0-1,0 0 1,1 0-1,-1 0 1,0 0-1,0 0 1,1 0-1,-1 0 1,0 0-1,0-1 1,0 1-1,-1 0 0,1-1 1,1-1-1,-1-3-205,0 1-1,0-1 0,0 0 1,-1 0-1,0 0 0,0 0 0,0 0 1,-1 0-1,0 1 0,0-1 0,0 0 1,-1 0-1,0 1 0,0-1 1,-5-7-1,3 5 453,0 0 1,-1 1-1,0 0 1,-1 0-1,1 1 1,-1 0-1,0-1 1,-1 2-1,1-1 1,-9-4-1,48 12 1719,27-11-3493,-15-8-5237,-25 6-843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7.447"/>
    </inkml:context>
    <inkml:brush xml:id="br0">
      <inkml:brushProperty name="width" value="0.025" units="cm"/>
      <inkml:brushProperty name="height" value="0.025" units="cm"/>
      <inkml:brushProperty name="color" value="#E71224"/>
    </inkml:brush>
  </inkml:definitions>
  <inkml:trace contextRef="#ctx0" brushRef="#br0">97 0 10570,'0'0'10410,"-9"11"-8851,-1 1-1214,1 0 1,0 0 0,0 1 0,2 0-1,-1 1 1,2 0 0,0 0 0,1 0 0,0 1-1,1 0 1,0 0 0,-2 25 0,7-39-347,-1 0 1,1-1-1,-1 1 1,0-1-1,1 1 1,-1 0-1,1-1 1,0 1 0,-1-1-1,1 1 1,-1-1-1,1 1 1,0-1-1,-1 0 1,1 1-1,0-1 1,0 0 0,-1 0-1,1 1 1,0-1-1,0 0 1,-1 0-1,1 0 1,0 0-1,0 0 1,-1 0 0,1 0-1,0 0 1,0 0-1,-1 0 1,1 0-1,0-1 1,1 1-1,31-7-555,2-6-1033,-26 8 1347,-1 1 1,2 1-1,-1-1 0,0 2 1,1-1-1,-1 1 0,1 1 1,-1 0-1,1 0 0,0 1 0,14 1 1,-23-1 259,-1 0 1,1 1-1,-1-1 1,1 1-1,-1-1 1,1 1-1,0-1 1,-1 1-1,0 0 1,1-1-1,-1 1 1,1 0-1,-1-1 1,0 1-1,1 0 1,-1-1-1,0 1 0,0 0 1,0 0-1,1-1 1,-1 1-1,0 0 1,0 0-1,0-1 1,0 1-1,0 0 1,0 0-1,-1-1 1,1 1-1,0 0 1,0-1-1,0 1 1,-1 0-1,0 1 1,-10 25 1069,5-19-903,-1 1 0,1-1 0,-2-1 0,1 1 1,-1-1-1,0-1 0,-1 1 0,1-1 0,-1-1 0,-1 0 1,1 0-1,-1 0 0,1-2 0,-1 1 0,0-1 0,-1 0 0,1-1 1,-15 1-1,24-3-282,1 0 0,-1 0 0,0 0 1,0 0-1,1-1 0,-1 1 0,0 0 1,1 0-1,-1-1 0,0 1 0,1 0 0,-1-1 1,1 1-1,-1-1 0,0 1 0,1-1 1,-1 1-1,1-1 0,-1 1 0,1-1 0,0 1 1,-1-1-1,1 0 0,0 1 0,-1-1 1,1 0-1,0 1 0,0-1 0,-1 0 0,1 1 1,0-1-1,0 0 0,0 0 0,0 1 1,0-1-1,0 0 0,0 0 0,0 1 0,0-1 1,0 0-1,1 1 0,-1-1 0,0 0 1,0 1-1,1-1 0,-1 0 0,0 1 0,1-1 1,0 0-1,18-34-6403,0 19 1546,4 1-630</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7.823"/>
    </inkml:context>
    <inkml:brush xml:id="br0">
      <inkml:brushProperty name="width" value="0.025" units="cm"/>
      <inkml:brushProperty name="height" value="0.025" units="cm"/>
      <inkml:brushProperty name="color" value="#E71224"/>
    </inkml:brush>
  </inkml:definitions>
  <inkml:trace contextRef="#ctx0" brushRef="#br0">83 1 9545,'0'0'16314,"-8"7"-15636,4-4-603,-1 1 0,1 0 0,0 0 0,0 0 0,0 0 0,1 1 0,-1 0 0,1 0 0,0 0 0,1 0 0,-1 0 0,1 0 0,0 1 0,0-1 0,1 1 0,-1 0 0,1-1 0,0 9 0,1-13-76,1 0 0,-1-1 0,0 1 0,1-1 0,-1 1 0,1 0 0,-1-1 0,1 1 0,-1-1 0,1 1 0,-1-1 0,1 1 0,0-1 0,-1 0 0,1 1 0,-1-1 0,1 0 0,0 0 0,0 1 0,-1-1 0,1 0 0,0 0 0,-1 0 0,1 0 0,1 0 0,26 3-322,-20-2 187,3 0-38,0 0 1,-1 1 0,0 1 0,1-1 0,-1 2-1,0-1 1,0 1 0,9 6 0,-18-10 176,-1 1 1,1-1-1,-1 0 0,1 0 1,-1 1-1,0-1 0,1 0 1,-1 1-1,0-1 1,1 0-1,-1 1 0,0-1 1,1 0-1,-1 1 0,0-1 1,0 1-1,1-1 0,-1 1 1,0-1-1,0 1 1,0-1-1,0 1 0,0-1 1,0 1-1,1-1 0,-1 1 1,0-1-1,0 1 0,-1-1 1,1 1-1,0-1 1,0 1-1,0-1 0,0 0 1,0 1-1,-17 14 325,-23 4 168,39-19-496,-13 4-6,1-1 1,-1 0 0,-1 0-1,1-2 1,-26 1 0,39-2-97,1 0 1,-1 0-1,1 0 0,-1 0 1,1 0-1,-1 0 1,1 0-1,-1-1 1,1 1-1,-1 0 0,1 0 1,-1 0-1,1-1 1,-1 1-1,1 0 1,-1 0-1,1-1 0,0 1 1,-1-1-1,1 1 1,0 0-1,-1-1 0,1 1 1,0-1-1,-1 1 1,1 0-1,0-1 1,0 1-1,0-1 0,-1 1 1,1-1-1,0 1 1,0-1-1,0 1 1,0-1-1,0 1 0,0-2 1,5-19-6300,6 4 209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8.262"/>
    </inkml:context>
    <inkml:brush xml:id="br0">
      <inkml:brushProperty name="width" value="0.025" units="cm"/>
      <inkml:brushProperty name="height" value="0.025" units="cm"/>
      <inkml:brushProperty name="color" value="#E71224"/>
    </inkml:brush>
  </inkml:definitions>
  <inkml:trace contextRef="#ctx0" brushRef="#br0">1 163 9577,'0'0'2338,"8"0"823,13 1-1387,-5 1-485,-1-2 0,1 0 1,-1 0-1,17-4 1,-33 4-1267,0 0 1,1 0-1,-1 0 1,0 0-1,1 0 1,-1 0-1,1 0 1,-1-1 0,0 1-1,1 0 1,-1 0-1,1-1 1,-1 1-1,1 0 1,-1 0-1,0-1 1,1 1-1,-1-1 1,1 1-1,0-1 1,-1 1 0,1-1-1,-1 1 1,1-1-1,0 1 1,-1-1-1,1 1 1,0-1-1,0 1 1,-1-1-1,1 0 1,0 1-1,0-1 1,0 0 0,0 1-1,0-1 1,0 1-1,0-1 1,0 0-1,0 1 1,0-1-1,0 0 1,0 1-1,0-1 1,0 1-1,1-1 1,-1 0 0,0 1-1,1-1 1,-1 1-1,0-1 1,1 1-1,-1-1 1,0 1-1,1-1 1,-1 1-1,1-1 1,-1 1-1,1 0 1,-1-1 0,1 1-1,-1 0 1,1-1-1,0 1 1,0-1-1,-3 2-4,0 0 0,-1-1 0,1 1 0,0 0 0,-1 0 0,1 0 0,0 1 0,0-1 0,0 0 0,0 1 0,0-1 0,0 1 0,1 0 0,-1 0 0,1 0 0,-1 0 0,1 0 0,-1 0 0,1 0 0,0 0 0,0 0 0,0 0 0,-1 5 0,0-3 75,1 0-1,0 0 1,0-1 0,0 1 0,0 0 0,0 0 0,1 0-1,0 0 1,-1 0 0,2 0 0,-1 0 0,0 0 0,1 0-1,1 7 1,0-10-73,0 1-1,-1-1 1,1 1-1,0-1 1,0 0-1,0 0 1,0 0 0,0 0-1,0 0 1,0 0-1,0-1 1,0 1-1,1-1 1,-1 1-1,0-1 1,0 0-1,1 0 1,-1 0-1,4 0 1,46-4 102,-35-1-288,1-1 0,0-1 0,-1 0-1,0-1 1,30-20 0,-25 14-191,44-19 0,-65 33 377,-1 0-1,0 0 0,0 0 1,1 0-1,-1 0 0,0 0 1,1 0-1,-1 0 0,0 0 1,0 0-1,1 0 1,-1 0-1,0 0 0,0 0 1,1 0-1,-1 0 0,0 0 1,0 0-1,1 0 1,-1 0-1,0 1 0,0-1 1,1 0-1,-1 0 0,0 0 1,0 0-1,1 1 0,-1-1 1,0 0-1,0 0 1,0 0-1,0 1 0,1-1 1,-1 0-1,0 0 0,0 1 1,0-1-1,0 0 1,0 1-1,2 17 493,-6 29 39,2-34-339,2-13-205,0 0 1,-1 1-1,1-1 0,0 0 1,0 1-1,0-1 0,0 0 1,0 1-1,0-1 1,0 1-1,0-1 0,0 0 1,0 1-1,0-1 0,1 0 1,-1 1-1,0-1 1,0 0-1,0 1 0,0-1 1,0 0-1,1 1 0,-1-1 1,0 0-1,0 1 1,1-1-1,-1 0 0,0 0 1,0 1-1,1-1 0,-1 0 1,0 0-1,1 0 1,-1 1-1,0-1 0,1 0 1,-1 0-1,0 0 1,1 0-1,-1 0 0,0 0 1,1 0-1,-1 0 0,0 0 1,1 0-1,-1 0 1,1 0-1,23-11 76,18-23-1109,23-37-4912,-52 55 2353,-2 0 1,18-33-1,-12 8-3815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8.655"/>
    </inkml:context>
    <inkml:brush xml:id="br0">
      <inkml:brushProperty name="width" value="0.025" units="cm"/>
      <inkml:brushProperty name="height" value="0.025" units="cm"/>
      <inkml:brushProperty name="color" value="#E71224"/>
    </inkml:brush>
  </inkml:definitions>
  <inkml:trace contextRef="#ctx0" brushRef="#br0">25 0 10762,'0'0'9129,"-2"8"-7586,-7 42 243,3 0 1,-1 59-1,7-108-1756,0-1 0,0 1 0,0 0-1,0-1 1,0 1 0,0 0 0,0 0-1,0-1 1,0 1 0,1 0 0,-1-1-1,0 1 1,0 0 0,0-1 0,1 1-1,-1-1 1,1 1 0,-1 0 0,0-1 0,1 1-1,-1-1 1,1 1 0,-1-1 0,1 1-1,-1-1 1,1 1 0,-1-1 0,1 0-1,0 1 1,-1-1 0,1 0 0,0 0-1,1 1 1,0-1 17,0 0 0,0 0 0,1 0 0,-1-1 0,0 1 0,0-1 0,0 1 0,1-1 0,-1 0 0,4-2 0,45-31 197,-28 11-226,-1-2 0,-1 0 0,-2 0 0,31-54 0,-42 71-3960,-8 17-2899,-3-2 83</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9.019"/>
    </inkml:context>
    <inkml:brush xml:id="br0">
      <inkml:brushProperty name="width" value="0.025" units="cm"/>
      <inkml:brushProperty name="height" value="0.025" units="cm"/>
      <inkml:brushProperty name="color" value="#E71224"/>
    </inkml:brush>
  </inkml:definitions>
  <inkml:trace contextRef="#ctx0" brushRef="#br0">16 1 4516,'0'0'9673,"-16"51"-7366,16-35 223,0 0-288,0-5-801,0-1-384,0 0-448,11-5-449,0 0-64,1-5-384,8 0-1954,-2 0-3043,-1-10-6438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5.382"/>
    </inkml:context>
    <inkml:brush xml:id="br0">
      <inkml:brushProperty name="width" value="0.025" units="cm"/>
      <inkml:brushProperty name="height" value="0.025" units="cm"/>
    </inkml:brush>
  </inkml:definitions>
  <inkml:trace contextRef="#ctx0" brushRef="#br0">0 303 5317,'0'0'15380,"2"8"-14820,-2-5-535,0-1-1,0 0 1,0 1-1,1-1 1,-1 0-1,1 1 1,-1-1-1,1 0 0,0 0 1,0 0-1,0 0 1,0 0-1,0 0 1,1 0-1,-1 0 1,1 0-1,-1 0 0,1-1 1,-1 1-1,1-1 1,0 1-1,0-1 1,0 0-1,0 1 1,0-1-1,0 0 0,0 0 1,0-1-1,0 1 1,1 0-1,-1-1 1,0 1-1,0-1 1,1 0-1,-1 0 0,0 1 1,4-2-1,-1 1 4,-1-1-1,0 0 0,0 0 1,0 0-1,0 0 0,0 0 1,0-1-1,0 0 0,-1 0 1,1 0-1,0 0 0,-1-1 1,5-4-1,-6 6-21,0-1 0,0 1-1,-1-1 1,1 0 0,-1 1 0,1-1 0,-1 0-1,0 0 1,0 0 0,0 0 0,0 0 0,0 0-1,0-1 1,0 1 0,-1 0 0,1 0 0,-1-1-1,1 1 1,-1 0 0,0 0 0,0-1 0,0 1-1,-1 0 1,1-1 0,0 1 0,-2-4-1,2 6-19,-1-1 0,1 1 0,-1 0 0,1-1 0,-1 1 0,1 0-1,-1 0 1,1 0 0,-1-1 0,1 1 0,-1 0 0,1 0-1,-1 0 1,1 0 0,-1 0 0,1 0 0,-1 0 0,1 0 0,-1 0-1,1 0 1,-1 0 0,0 0 0,1 1 0,-1-1 0,1 0-1,-1 0 1,1 0 0,0 1 0,-1-1 0,1 0 0,-1 1 0,1-1-1,-1 0 1,1 1 0,0-1 0,-1 0 0,1 1 0,0-1-1,-1 1 1,1-1 0,0 1 0,0-1 0,-1 1 0,1-1 0,0 1-1,-17 20-156,11-11 167,-1 0 0,1 1 0,1 0-1,0 0 1,0 1 0,1-1 0,1 1-1,0 0 1,-3 20 0,7-31-1,-1 0-1,1 0 1,-1 0 0,1 0 0,-1-1 0,1 1 0,0 0 0,-1 0 0,1 0 0,0 0 0,0-1 0,0 1-1,-1 0 1,1-1 0,0 1 0,0-1 0,0 1 0,0-1 0,0 1 0,0-1 0,0 0 0,1 1-1,-1-1 1,0 0 0,0 0 0,0 0 0,0 0 0,0 0 0,0 0 0,0 0 0,0 0 0,0-1 0,1 1-1,-1 0 1,1-1 0,42-8 18,-29 5-303,0-1 0,-1-1 0,0 0 0,0-1 0,-1 0 1,0-1-1,0-1 0,0 0 0,16-16 0,-9 4-1390,-2 0 0,-1-1 0,26-42 0,-34 47 2025,1-1 0,-2-1 0,-1 1-1,0-1 1,-1 0 0,-1-1 0,-1 1-1,-1-1 1,2-39 0,-8 56-94,-4 10-100,-5 9 178,-16 40 612,-25 71 1,45-102-491,0 0 1,2 0-1,1 1 0,1 0 1,-1 41-1,5-66-445,0 0-1,0 0 1,0 0 0,0 0-1,0 0 1,0 0 0,0-1-1,1 1 1,-1 0 0,0 0-1,1 0 1,-1 0 0,0-1-1,1 1 1,-1 0 0,1 0 0,-1-1-1,1 1 1,0 0 0,-1-1-1,1 1 1,0-1 0,-1 1-1,1-1 1,0 1 0,0-1-1,-1 1 1,1-1 0,0 0-1,0 1 1,0-1 0,0 0-1,0 0 1,-1 0 0,1 0-1,0 1 1,0-1 0,0 0-1,0-1 1,0 1 0,1 0-1,0 0 39,0-1 1,1 1-1,-1-1 0,0 1 0,0-1 0,1 0 0,-1 0 1,0 0-1,0 0 0,0 0 0,0 0 0,0-1 0,0 1 1,-1-1-1,3-1 0,2-7 91,-1 0-1,1 0 1,-2-1 0,0 1-1,0-1 1,-1 0 0,0 0-1,-1-1 1,0 1 0,0 0 0,-2-1-1,0-11 1,1 27-131,-1-1-1,1 1 1,0 0 0,0-1 0,0 1-1,0-1 1,0 0 0,1 1-1,0-1 1,-1 0 0,1 0 0,1 0-1,-1 0 1,0 0 0,1 0 0,-1-1-1,1 1 1,0-1 0,0 0-1,0 1 1,0-1 0,0-1 0,0 1-1,1 0 1,-1-1 0,0 0-1,1 0 1,-1 0 0,1 0 0,0 0-1,-1-1 1,1 1 0,0-1 0,-1 0-1,1 0 1,0-1 0,-1 1-1,1-1 1,-1 0 0,1 0 0,0 0-1,5-2 1,-7 2 40,0 0 1,-1 0-1,1 1 0,0-1 1,0-1-1,0 1 0,-1 0 0,1 0 1,-1 0-1,1-1 0,-1 1 1,1-1-1,-1 0 0,0 1 1,0-1-1,0 0 0,0 1 0,0-1 1,0 0-1,0 0 0,-1 0 1,1 0-1,-1 0 0,1 0 1,-1 0-1,0 0 0,1 0 0,-1 0 1,0 0-1,-1 0 0,1 0 1,0 0-1,-1-2 0,1 3-15,-1 0-1,1 0 0,-1 0 1,1 0-1,-1 0 0,1 0 1,-1 0-1,1 0 0,-1 0 1,0 0-1,0 0 0,1 1 1,-1-1-1,0 0 0,0 1 1,0-1-1,0 1 0,0-1 1,0 1-1,0-1 0,0 1 1,0-1-1,-1 1 0,0 0-43,0 0 0,0 0 0,0 0 0,0 0 0,0 1 0,0-1 0,0 1 0,0-1 0,0 1 0,1 0 0,-1 0 0,0-1 0,0 1 0,1 1 0,-1-1 0,0 0 0,1 0 0,-2 2 0,-4 4-9,0-1 1,0 2-1,1-1 1,0 1-1,-8 12 1,12-16 6,0 0 1,0-1-1,0 1 1,0 0-1,1 0 0,0 0 1,0 1-1,0-1 1,0 0-1,0 0 1,1 0-1,0 1 0,0-1 1,0 0-1,1 5 1,0-8-68,0 0 0,0 1 0,0-1 1,0 0-1,0-1 0,0 1 0,0 0 0,1 0 0,-1 0 1,0-1-1,0 1 0,1 0 0,-1-1 0,0 1 0,1-1 1,-1 0-1,0 1 0,1-1 0,-1 0 0,1 0 1,-1 0-1,1 0 0,-1 0 0,0 0 0,1 0 0,-1-1 1,2 1-1,42-9-3281,-12-9-148,-2-7-1372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49.365"/>
    </inkml:context>
    <inkml:brush xml:id="br0">
      <inkml:brushProperty name="width" value="0.025" units="cm"/>
      <inkml:brushProperty name="height" value="0.025" units="cm"/>
      <inkml:brushProperty name="color" value="#E71224"/>
    </inkml:brush>
  </inkml:definitions>
  <inkml:trace contextRef="#ctx0" brushRef="#br0">20 28 11115,'0'0'9326,"-3"9"-8211,1-4-1008,-12 39 351,13-43-469,1 1 1,0-1-1,0 0 1,0 0-1,0 0 1,0 1-1,0-1 1,0 0-1,1 0 1,-1 0-1,0 1 1,1-1-1,-1 0 1,1 0-1,-1 0 1,1 0-1,0 0 1,-1 0-1,1 0 1,0 0-1,0 0 1,-1 0-1,1 0 1,0 0-1,0-1 1,0 1-1,0 0 1,0-1-1,0 1 1,0 0-1,0-1 1,1 0-1,-1 1 1,0-1-1,0 0 1,0 1-1,1-1 1,-1 0-1,2 0 1,4 1-127,-1-1 1,0 0 0,0-1 0,0 1-1,1-1 1,-1 0 0,0 0 0,0-1-1,0 0 1,-1 0 0,12-6 0,-4 0-280,0-1 0,0 0 0,13-15 0,-13 13 100,0 0-1,0 0 1,17-8-1,-30 19 382,1 0 1,-1 0-1,1 0 0,-1 0 1,1 0-1,-1 0 0,1 0 0,-1 0 1,1 0-1,-1 0 0,1 0 0,-1 0 1,1 1-1,-1-1 0,1 0 0,-1 0 1,0 1-1,1-1 0,-1 0 0,1 1 1,-1-1-1,0 0 0,1 1 1,-1-1-1,0 0 0,1 1 0,-1-1 1,0 1-1,0-1 0,1 1 0,-1-1 1,0 1-1,0-1 0,0 1 0,0-1 1,0 1-1,1-1 0,-1 1 0,0 0 1,8 35 1084,-3-13-565,1-12-599,1 0 0,0-1 1,0 0-1,1-1 0,0 0 0,0 0 1,1 0-1,1-1 0,15 10 0,-9-6-319,-2 1-1,25 25 0,-35-33 339,0 0 0,-1-1 0,0 1 1,0 1-1,0-1 0,0 0 0,-1 1 0,0-1 0,0 1 0,-1 0 0,0 0 0,0-1 0,1 10 0,-2-7 213,0 0-1,0 0 1,-1 0-1,0 0 1,0-1-1,-1 1 1,0 0-1,-1-1 1,1 1-1,-8 13 1,8-17-75,-1-1 0,1 1 0,-1-1 0,0 0 1,1 0-1,-1 0 0,-1 0 0,1-1 0,0 1 0,-1-1 1,1 0-1,-1 0 0,0 0 0,1 0 0,-1-1 0,0 1 0,0-1 1,0 0-1,0 0 0,0-1 0,-1 1 0,-6-1 0,9 0-97,0 0 1,0 0-1,0-1 0,0 1 0,0 0 0,0-1 0,0 0 0,0 1 0,0-1 0,1 0 0,-1 0 0,0 0 0,0 0 0,1 0 0,-1 0 1,1-1-1,-1 1 0,1 0 0,0-1 0,-1 1 0,1-1 0,-1-1 0,-1-2-21,1 0 1,0 0-1,0 0 0,0 0 0,1 0 0,-1 0 1,1-1-1,0-6 0,0 2-146,0 1 0,1-1 0,0 0-1,1 1 1,0-1 0,1 1 0,0-1 0,0 1-1,6-13 1,0 10-48,1 0 0,0 1 0,1 0 0,0 0 0,1 1 0,0 0 0,0 1 0,1 0 0,1 1 0,-1 0-1,20-8 1,42-29-8281,-35 15-4651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0.201"/>
    </inkml:context>
    <inkml:brush xml:id="br0">
      <inkml:brushProperty name="width" value="0.025" units="cm"/>
      <inkml:brushProperty name="height" value="0.025" units="cm"/>
      <inkml:brushProperty name="color" value="#E71224"/>
    </inkml:brush>
  </inkml:definitions>
  <inkml:trace contextRef="#ctx0" brushRef="#br0">74 179 14574,'0'0'3763,"-10"0"-1980,5 0-1630,3-1-82,0 1-1,0 0 1,0-1-1,0 1 1,0 0-1,0 0 1,0 0-1,0 0 1,0 1 0,0-1-1,0 0 1,0 1-1,1 0 1,-1-1-1,0 1 1,0 0-1,0 0 1,0 0 0,1 0-1,-1 0 1,0 0-1,1 1 1,-1-1-1,1 0 1,0 1-1,-1-1 1,1 1-1,0 0 1,0-1 0,0 1-1,0 0 1,0 0-1,0 0 1,1 0-1,-1-1 1,1 1-1,-1 0 1,0 3-1,1-4-45,0 0 0,0-1-1,0 1 1,1 0 0,-1 0-1,0-1 1,0 1 0,0 0-1,0 0 1,1-1-1,-1 1 1,0 0 0,1 0-1,-1-1 1,1 1 0,-1 0-1,1-1 1,-1 1 0,1-1-1,-1 1 1,1-1-1,-1 1 1,1-1 0,0 1-1,-1-1 1,1 1 0,0-1-1,0 0 1,-1 1 0,2-1-1,29-1 458,-21-1-355,0-1-1,1-1 1,-2 1 0,13-8 0,1-3-62,-1 0 0,-1-2 0,30-27 0,-42 35-31,-1 0-1,0-1 1,-1 0-1,0 0 1,0 0 0,-1-1-1,0 0 1,-1 0-1,0-1 1,5-15-1,-10 19 311,-3 7-137,-10 14-75,-13 28-142,18-25 154,1 1 0,1 1 1,0-1-1,1 1 0,1 0 0,-1 26 0,4-44-119,1 1 0,0-1 0,0 0 0,1 0 0,-1 0 0,0 1 0,0-1 0,0 0 0,1 0 0,-1 0 0,1 0 0,-1 0 0,1 1 0,-1-1 0,1 0 0,0 0 0,-1 0 0,1-1 0,0 1 0,0 0 0,0 0 0,0 0 0,0 0 0,0-1 0,0 1 0,1 0 0,1 0 9,0 1 1,1-1-1,-1-1 1,0 1-1,0 0 1,1-1-1,-1 0 1,0 0-1,6 0 1,2-1-1,-1-1 1,0 0 0,0 0-1,0-1 1,17-7 0,-12 3-97,-1-2 1,0 1-1,-1-1 1,0-1-1,0-1 0,-1 0 1,-1 0-1,0-1 1,0 0-1,-1-1 0,-1 0 1,10-18-1,-18 22 426,-10 14-311,-12 14-112,-28 52 243,45-65-97,0 0-1,1 1 1,0-1 0,1 1 0,-1 0-1,1 0 1,1 0 0,-1 0 0,0 12-1,2-18-82,1 0 0,-1-1 0,0 1 0,1 0-1,-1 0 1,1-1 0,-1 1 0,1 0 0,-1-1-1,1 1 1,-1-1 0,1 1 0,0 0 0,-1-1-1,1 1 1,0-1 0,0 0 0,-1 1 0,1-1-1,0 1 1,0-1 0,-1 0 0,1 0-1,0 0 1,0 1 0,0-1 0,0 0 0,-1 0-1,1 0 1,0 0 0,1-1 0,34 1-850,-31-1 455,1 1-421,1-1-1,-1 0 1,0-1 0,0 0 0,0 0-1,0 0 1,11-6 0,19-14-7381,-2-3-4668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0.546"/>
    </inkml:context>
    <inkml:brush xml:id="br0">
      <inkml:brushProperty name="width" value="0.025" units="cm"/>
      <inkml:brushProperty name="height" value="0.025" units="cm"/>
      <inkml:brushProperty name="color" value="#E71224"/>
    </inkml:brush>
  </inkml:definitions>
  <inkml:trace contextRef="#ctx0" brushRef="#br0">133 0 14510,'0'0'3299,"-10"1"-667,8-1-2481,-63 8 3759,62-7-3792,0 0 0,0-1 0,0 1 0,0 0 0,0 1 0,0-1 0,0 0 0,0 1 0,1 0 0,-1 0 0,1-1 0,-1 2 0,1-1 0,0 0 0,-1 0 0,1 1 0,0-1 0,1 1 0,-1-1 0,0 1 0,-1 4 0,3-6-125,0 0 0,0 0 0,1 0 0,-1-1 0,0 1 0,1 0 0,-1 0 1,0 0-1,1 0 0,-1-1 0,1 1 0,-1 0 0,1 0 0,0-1 0,-1 1 1,1-1-1,0 1 0,-1 0 0,1-1 0,0 1 0,0-1 0,0 0 0,-1 1 0,1-1 1,0 1-1,0-1 0,0 0 0,0 0 0,0 0 0,-1 1 0,3-1 0,30 6-429,22-3-192,-43-4 433,0 1 0,1 1-1,-1 0 1,1 1-1,-1 0 1,0 1 0,0 0-1,21 9 1,-33-12 214,1 1 0,0-1 0,0 1 0,-1-1 0,1 1 0,0-1 0,-1 1 0,1 0 0,-1-1 0,1 1 0,-1 0 0,1-1 0,-1 1 0,1 0 1,-1 0-1,0 0 0,1-1 0,-1 1 0,0 0 0,0 0 0,0 0 0,1 0 0,-1-1 0,0 1 0,0 0 0,0 0 0,0 0 0,-1 0 0,1 0 0,0-1 0,0 1 0,0 0 0,-1 0 1,1 0-1,0 0 0,-1-1 0,1 1 0,-1 0 0,1-1 0,-1 1 0,1 0 0,-1-1 0,1 1 0,-1 0 0,0-1 0,1 1 0,-1-1 0,0 1 0,-1 0 0,-41 28 1278,36-24-1192,-5 2-373,-26 16-909,10-15-6288,16-8-3852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1.313"/>
    </inkml:context>
    <inkml:brush xml:id="br0">
      <inkml:brushProperty name="width" value="0.025" units="cm"/>
      <inkml:brushProperty name="height" value="0.025" units="cm"/>
      <inkml:brushProperty name="color" value="#E71224"/>
    </inkml:brush>
  </inkml:definitions>
  <inkml:trace contextRef="#ctx0" brushRef="#br0">58 0 11627,'0'0'9241,"0"11"-7949,0-7-1181,-1 38 716,3 0 1,1 1 0,16 78 0,-20-119-3573,-6-8 129,-16-19-2424,-1-2-286,-1 3-1102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1.719"/>
    </inkml:context>
    <inkml:brush xml:id="br0">
      <inkml:brushProperty name="width" value="0.025" units="cm"/>
      <inkml:brushProperty name="height" value="0.025" units="cm"/>
      <inkml:brushProperty name="color" value="#E71224"/>
    </inkml:brush>
  </inkml:definitions>
  <inkml:trace contextRef="#ctx0" brushRef="#br0">52 182 9001,'0'0'3411,"-8"-5"-1271,-2 1-1400,6 2-242,0 0 0,1 0 0,-1 0 1,0 0-1,1-1 0,0 1 0,-6-6 0,33-5 2684,84-41-592,-89 42-2768,1 1 0,0 1-1,1 1 1,0 0-1,0 2 1,1 0-1,0 2 1,0 0-1,31-2 1,19 6-7168,-40 1 2029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2.424"/>
    </inkml:context>
    <inkml:brush xml:id="br0">
      <inkml:brushProperty name="width" value="0.025" units="cm"/>
      <inkml:brushProperty name="height" value="0.025" units="cm"/>
      <inkml:brushProperty name="color" value="#E71224"/>
    </inkml:brush>
  </inkml:definitions>
  <inkml:trace contextRef="#ctx0" brushRef="#br0">1 84 5830,'0'0'16639,"4"8"-15384,6 18-30,15 52 1,-6-15-1093,-17-66 1535,-1-17-1327,-9-28-589,-5 23 116,9 19 81,1 1 0,0-1 0,0 0 0,1 0 1,-1 0-1,1 0 0,-2-12 0,4 17-349,6 6 348,0-1 0,0 1 0,0-2 1,1 1-1,0-1 0,0 0 0,0 0 1,0-1-1,0 0 0,0 0 0,0-1 0,1 0 1,-1 0-1,1-1 0,-1 1 0,11-3 1,-9 2 63,0-1 1,0 0 0,0 0 0,0-1 0,0-1 0,-1 1 0,1-1 0,-1-1 0,0 1 0,0-2 0,0 1 0,0-1-1,10-8 1,17-29 52,-33 40-63,0 0 1,-1 0-1,1 0 1,-1 0-1,0-1 1,0 1-1,0-1 1,0 1-1,0 0 1,0-1-1,-1 0 1,1 1-1,-1-1 1,0 1-1,0-1 1,0 1-1,0-1 1,-1-5-1,1 8-13,0 0 0,-1 0 0,1 0 0,-1 0 0,1-1 0,0 1 0,-1 0 0,1 0 0,-1 0 0,1 0 0,-1 0 0,1 0 0,-1 0 0,1 0 0,0 0 0,-1 1-1,1-1 1,-1 0 0,1 0 0,0 0 0,-1 0 0,1 1 0,-1-1 0,1 0 0,0 0 0,-1 1 0,1-1 0,0 0 0,-1 0 0,1 1 0,0-1 0,0 1 0,-1-1 0,1 0-1,0 1 1,0-1 0,0 0 0,-1 1 0,1 0 0,-12 15-134,7-7 160,1 1 0,0 0 0,0-1 0,1 1 0,1 0 0,-1 0 0,2 1 0,0-1 0,-1 18 0,2-27 2,0 0-1,1 1 1,-1-1 0,0 0 0,0 0 0,1 0 0,-1 0 0,0 0-1,1 0 1,-1 0 0,1 0 0,0 0 0,-1 0 0,1 0 0,0 0 0,-1 0-1,1 0 1,0 0 0,0-1 0,0 1 0,0 0 0,0-1 0,0 1-1,0 0 1,1 0 0,36 7 268,-24-8-223,-1-1 0,0 0 0,24-5 0,-18-1-117,-1 0 0,0 0 0,0-2 0,-1 0-1,0-1 1,0-1 0,-1-1 0,23-21 0,-15 18 49,-23 16 13,0 0 0,0-1 0,-1 1 0,1 0 0,0 0 0,0 0 0,-1-1 0,1 1-1,-1 0 1,1 0 0,-1 0 0,1 0 0,-1 0 0,1 0 0,-1 0 0,0 0 0,0 0-1,1 0 1,-1 1 0,0-1 0,0 0 0,0 0 0,0 0 0,-1 2 0,2-2 23,-1 4 37,1-1 0,0 1-1,0 0 1,1-1 0,0 1-1,0-1 1,0 1 0,0-1-1,0 0 1,1 0 0,4 5-1,-4-7-122,-1 0-1,1 0 0,0-1 0,-1 1 1,1-1-1,0 0 0,0 0 1,0 0-1,0 0 0,0 0 0,0-1 1,0 1-1,0-1 0,1 0 1,-1 0-1,0 0 0,0 0 0,6-2 1,-4 1-858,1 0-1,0 0 1,-1-1 0,1 0 0,-1 0 0,0-1-1,8-4 1,14-11-6581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2.818"/>
    </inkml:context>
    <inkml:brush xml:id="br0">
      <inkml:brushProperty name="width" value="0.025" units="cm"/>
      <inkml:brushProperty name="height" value="0.025" units="cm"/>
      <inkml:brushProperty name="color" value="#E71224"/>
    </inkml:brush>
  </inkml:definitions>
  <inkml:trace contextRef="#ctx0" brushRef="#br0">109 123 10922,'0'0'7634,"-9"1"-5904,4-1-1574,1 1 1,0-1-1,0 1 0,-1 0 1,1 0-1,0 0 0,0 0 1,0 1-1,0 0 0,0 0 1,0 0-1,0 0 0,1 0 1,-1 1-1,1 0 0,0-1 1,-1 1-1,1 1 0,1-1 1,-1 0-1,0 1 0,1-1 1,0 1-1,0 0 0,0 0 1,0 0-1,0 0 0,1 0 1,0 0-1,0 0 0,0 1 1,0-1-1,1 0 0,-1 6 1,1-9-129,0 0 1,0 1 0,1-1-1,-1 0 1,0 0 0,0 0-1,1 1 1,-1-1 0,0 0-1,1 0 1,-1 0 0,1 0 0,-1 0-1,1 0 1,0 0 0,0 0-1,-1 0 1,1 0 0,0 0-1,0 0 1,0 0 0,0-1-1,0 1 1,0 0 0,0-1-1,2 2 1,0-1 5,1 0-1,-1 0 1,1-1-1,-1 1 1,1-1 0,-1 1-1,1-1 1,-1 0-1,6-1 1,0 0-32,0-1 0,-1 0 0,1 0 0,0 0 0,-1-1 0,0-1 0,12-5 0,-10 1-34,-1 0 1,0 0-1,-1-1 0,0 1 0,0-2 1,-1 1-1,0-1 0,-1 0 0,0-1 0,-1 0 1,0 0-1,0 0 0,-1 0 0,-1-1 1,0 1-1,0-1 0,-1 0 0,-1 0 1,1-16-1,-2 27 44,0 1 1,0 0 0,0 0-1,0-1 1,0 1 0,0 0-1,0-1 1,0 1-1,0 0 1,0 0 0,0-1-1,0 1 1,0 0 0,0-1-1,0 1 1,0 0 0,0 0-1,0-1 1,0 1-1,0 0 1,-1 0 0,1-1-1,0 1 1,0 0 0,0 0-1,0-1 1,0 1-1,-1 0 1,1 0 0,0 0-1,0-1 1,-1 1 0,1 0-1,0 0 1,0 0-1,-1 0 1,1 0 0,0 0-1,0-1 1,-1 1 0,1 0-1,0 0 1,0 0-1,-1 0 1,1 0 0,-14 10 119,-8 21-44,16-20 62,1 1 0,0-1-1,1 1 1,0 0 0,1 0 0,0 0 0,1 1 0,1-1 0,0 1 0,1 24 0,0-35-213,1-1 0,0 1 0,0-1-1,0 1 1,1-1 0,-1 1 0,0-1-1,0 1 1,1-1 0,-1 0 0,1 0 0,-1 0-1,1 0 1,0 0 0,-1 0 0,1 0-1,0 0 1,-1-1 0,1 1 0,0-1 0,0 1-1,0-1 1,0 0 0,0 1 0,-1-1-1,1 0 1,4-1 0,3 1-1368,1 0 0,-1 0 0,1-1 0,12-3-1,10-8-5337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3.164"/>
    </inkml:context>
    <inkml:brush xml:id="br0">
      <inkml:brushProperty name="width" value="0.025" units="cm"/>
      <inkml:brushProperty name="height" value="0.025" units="cm"/>
      <inkml:brushProperty name="color" value="#E71224"/>
    </inkml:brush>
  </inkml:definitions>
  <inkml:trace contextRef="#ctx0" brushRef="#br0">92 22 13741,'0'0'9396,"-8"-5"-8585,7 4-799,-1-1 7,-1 1-1,0-1 1,1 0-1,-1 1 1,0-1-1,1 1 1,-1 0-1,0 0 1,0 0-1,-5 0 1,6 1-14,0 0 1,0 1-1,0-1 1,0 1-1,0-1 1,0 1-1,1 0 1,-1 0-1,0 0 1,1 0-1,-1 0 0,0 0 1,1 1-1,-1-1 1,1 0-1,0 1 1,-1-1-1,1 1 1,0 0-1,0-1 1,0 1-1,0 0 0,0 0 1,-1 2-1,2-3-3,-1 0 1,0 0-1,0 0 0,0 0 0,1 0 0,-1 0 0,1 0 0,-1 0 0,1 1 0,-1-1 0,1 0 1,0 0-1,-1 0 0,1 1 0,0-1 0,0 0 0,0 0 0,0 1 0,0-1 0,0 0 1,0 0-1,0 1 0,1-1 0,-1 0 0,0 0 0,1 0 0,-1 1 0,1-1 0,0 0 0,-1 0 1,1 0-1,0 0 0,-1 0 0,1 0 0,0 0 0,0 0 0,0 0 0,0-1 0,0 1 0,0 0 1,0 0-1,0-1 0,2 1 0,5 2-232,1-1 0,-1-1 0,1 1 0,-1-2 0,15 1 0,12 1-842,-27-1 1054,0 1 0,0 0 0,0 0 0,-1 0 0,1 1 0,0 0 0,8 6 0,-15-9 66,0 1-1,0 0 1,0-1-1,0 1 1,-1 0 0,1 0-1,0 0 1,0-1-1,0 1 1,-1 0 0,1 0-1,0 0 1,-1 1-1,1-1 1,-1 0 0,0 0-1,1 0 1,-1 0-1,0 0 1,1 1-1,-1 1 1,-1-1 58,1 0 1,-1 0-1,0 0 1,1 0-1,-1 0 1,0 0-1,-1 0 0,1-1 1,0 1-1,0 0 1,-1-1-1,1 1 0,-1 0 1,1-1-1,-1 0 1,0 1-1,-1 0 0,-6 5 255,-1 0 0,1 0 0,-1-1 0,0 0 0,0-1 0,-1 0 0,1-1 0,-1 0 0,0 0 0,0-1 0,-1-1 0,-22 2 0,34-3-428,0-1-1,-1 0 1,1 0 0,-1 0 0,1 0-1,-1 0 1,1 0 0,-1 0-1,1-1 1,0 1 0,-1 0 0,1 0-1,-1 0 1,1 0 0,0 0 0,-1-1-1,1 1 1,-1 0 0,1 0 0,0-1-1,-1 1 1,1 0 0,0-1-1,-1 1 1,1 0 0,0-1 0,0 1-1,-1 0 1,1-1 0,0 1 0,0-1-1,0 1 1,0 0 0,-1-1 0,1 1-1,0-1 1,0 1 0,0-1-1,0 1 1,0 0 0,0-1 0,0 1-1,0-1 1,9-20-7431,6 2-1823</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3.771"/>
    </inkml:context>
    <inkml:brush xml:id="br0">
      <inkml:brushProperty name="width" value="0.025" units="cm"/>
      <inkml:brushProperty name="height" value="0.025" units="cm"/>
      <inkml:brushProperty name="color" value="#E71224"/>
    </inkml:brush>
  </inkml:definitions>
  <inkml:trace contextRef="#ctx0" brushRef="#br0">39 476 11403,'0'0'1340,"-8"2"320,-1 0-2017,-13 1 4538,46-15-793,81-29-1499,175-43-1,119-2-913,-357 77-944,313-58-85,469-106-239,-801 166 423,-23 7-121,0 0 0,0 0-1,0 0 1,0 0 0,-1 0 0,1 0 0,0 0 0,0 0 0,0 0 0,0 0 0,0 0 0,0 0-1,0 0 1,0 0 0,-1 0 0,1 0 0,0 0 0,0 0 0,0 0 0,0 0 0,0 0-1,0 0 1,0 0 0,0 0 0,0 0 0,-1 0 0,1-1 0,0 1 0,0 0 0,0 0 0,0 0-1,0 0 1,0 0 0,0 0 0,0 0 0,0 0 0,0 0 0,0 0 0,0 0 0,0-1-1,0 1 1,0 0 0,0 0 0,-1 0 0,1 0 0,0 0 0,0 0 0,0 0 0,0 0-1,0-1 1,0 1 0,0 0 0,0 0 0,1 0 0,-1 0 0,0 0 0,0 0 0,-45 2-2544,21-1-4800,8-1-5168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4.716"/>
    </inkml:context>
    <inkml:brush xml:id="br0">
      <inkml:brushProperty name="width" value="0.025" units="cm"/>
      <inkml:brushProperty name="height" value="0.025" units="cm"/>
      <inkml:brushProperty name="color" value="#E71224"/>
    </inkml:brush>
  </inkml:definitions>
  <inkml:trace contextRef="#ctx0" brushRef="#br0">0 423 12940,'0'0'812,"12"-2"907,71-15 1141,97-34 0,-37 10-2484,479-85 650,10 51-194,-513 65-711,-17 2 889,129-26 0,-230 34-1017,1-1 1,0 1 0,-1 0 0,1-1 0,-1 0-1,1 1 1,-1-1 0,1 0 0,-1 1 0,0-1-1,1 0 1,-1 0 0,0 0 0,1-1 0,-1 1-1,0 0 1,0 0 0,1-3 0,-1 3-277,-1 0 0,0 0 1,1 0-1,-1-1 1,0 1-1,0 0 0,0 0 1,0 0-1,0 0 0,0-1 1,0 1-1,-1 0 1,1 0-1,0 0 0,-1 0 1,1 0-1,0 0 0,-2-2 1,-11-15-7176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6:30:45.712"/>
    </inkml:context>
    <inkml:brush xml:id="br0">
      <inkml:brushProperty name="width" value="0.025" units="cm"/>
      <inkml:brushProperty name="height" value="0.025" units="cm"/>
    </inkml:brush>
  </inkml:definitions>
  <inkml:trace contextRef="#ctx0" brushRef="#br0">175 50 2594,'0'0'1378,"6"-9"4974,15-26-1750,-20 29 951,-11 10-4340,-10 12-1188,15-8 97,0 0 0,0 0 0,1 1 0,0-1 0,0 1 0,1 0 0,0 0 0,-2 12 0,4-19-160,1 0 0,-1 1 0,1-1 0,0 1 0,0-1 1,0 1-1,0-1 0,0 1 0,1-1 0,-1 1 0,1-1 0,-1 1 0,1-1 0,0 0 0,0 1 0,0-1 0,0 0 0,1 0 0,-1 0 0,0 0 1,1 0-1,-1 0 0,1 0 0,0 0 0,0-1 0,0 1 0,0-1 0,0 1 0,0-1 0,0 0 0,0 0 0,1 0 0,-1 0 0,0 0 1,4 1-1,-2-1-48,-1-1 0,1 1 0,-1 1 0,0-1 0,0 0 0,0 1 0,0 0 0,0-1 0,0 1 0,3 3 0,-5-4 73,-1-1-1,0 0 0,0 1 1,1-1-1,-1 0 0,0 1 1,0-1-1,0 1 1,1-1-1,-1 1 0,0-1 1,0 0-1,0 1 0,0-1 1,0 1-1,0-1 0,0 1 1,0-1-1,0 0 0,0 1 1,0-1-1,0 1 0,0-1 1,0 1-1,-1-1 0,1 0 1,0 1-1,0-1 1,-1 1-1,-20 13 98,8-9-361,0-1 1,1 0-1,-2 0 0,-25 2 0,30-6-732,0 1-1,0-2 0,0 1 1,0-1-1,-9-2 0,-24-12-8620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5.197"/>
    </inkml:context>
    <inkml:brush xml:id="br0">
      <inkml:brushProperty name="width" value="0.025" units="cm"/>
      <inkml:brushProperty name="height" value="0.025" units="cm"/>
      <inkml:brushProperty name="color" value="#E71224"/>
    </inkml:brush>
  </inkml:definitions>
  <inkml:trace contextRef="#ctx0" brushRef="#br0">38 1 7015,'-7'44'12257,"-1"7"-6008,2 2-4144,-7 170-2794,14-297-13212,-5 31 2370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5.544"/>
    </inkml:context>
    <inkml:brush xml:id="br0">
      <inkml:brushProperty name="width" value="0.025" units="cm"/>
      <inkml:brushProperty name="height" value="0.025" units="cm"/>
      <inkml:brushProperty name="color" value="#E71224"/>
    </inkml:brush>
  </inkml:definitions>
  <inkml:trace contextRef="#ctx0" brushRef="#br0">1 0 13901,'0'0'7527,"10"45"-5797,14-34-225,6-1-223,9-6-578,6-2-576,0-2-32,-6 0-64,-7 0-320,-12-3-641,-1-1-832,-15 0-642,-4-1-1344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5.890"/>
    </inkml:context>
    <inkml:brush xml:id="br0">
      <inkml:brushProperty name="width" value="0.025" units="cm"/>
      <inkml:brushProperty name="height" value="0.025" units="cm"/>
      <inkml:brushProperty name="color" value="#E71224"/>
    </inkml:brush>
  </inkml:definitions>
  <inkml:trace contextRef="#ctx0" brushRef="#br0">1 29 16912,'0'0'10442,"52"9"-9321,-9-18-609,1 0-415,-1 0-97,-4 1-321,-7 6-1344,-10 2-1250,-17 0-1473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6.267"/>
    </inkml:context>
    <inkml:brush xml:id="br0">
      <inkml:brushProperty name="width" value="0.025" units="cm"/>
      <inkml:brushProperty name="height" value="0.025" units="cm"/>
      <inkml:brushProperty name="color" value="#E71224"/>
    </inkml:brush>
  </inkml:definitions>
  <inkml:trace contextRef="#ctx0" brushRef="#br0">0 361 16624,'0'0'3512,"11"4"-1803,-1 0-1578,1-1 1,0 0 0,0-1 0,1 0 0,-1-1-1,0 0 1,0-1 0,1 0 0,-1-1 0,0 0-1,0-1 1,0 0 0,0-1 0,0 0 0,11-5-1,-1-1-701,-2 0-1,37-23 1,-52 30 546,0-1 1,0 0-1,0 0 0,0 0 1,-1 0-1,1 0 1,-1-1-1,0 0 0,0 1 1,0-1-1,-1 0 1,1-1-1,-1 1 1,0 0-1,0-1 0,0 1 1,-1-1-1,0 1 1,2-10-1,-3 13 451,-10 30 972,5-13-647,1 0 1,0 1 0,2-1 0,-2 25-1,4-41-736,0 1-1,0-1 1,0 1 0,0 0-1,0-1 1,0 1 0,1-1-1,-1 1 1,0 0 0,0-1-1,0 1 1,1-1-1,-1 1 1,0-1 0,1 1-1,-1-1 1,0 1 0,1-1-1,-1 1 1,1-1 0,-1 0-1,0 1 1,1-1-1,-1 1 1,1-1 0,-1 0-1,1 0 1,0 1 0,-1-1-1,2 0 1,22-1 240,24-17-31,62-58-827,-71 48 270,-39 27 338,0 0 0,1 1 0,-1-1 0,1 1 0,-1-1 0,1 1 0,0 0 0,-1-1 0,1 1 0,-1 0 0,1-1 0,0 1 0,-1 0 0,1-1 0,-1 1 0,1 0 0,0 0 0,-1 0 0,1 0 0,0 0 0,0 0 0,-1 0 0,1 0 0,0 0 0,-1 0 0,1 0 0,0 0 0,-1 0 0,1 1 0,0-1 0,-1 0 0,1 0 0,0 1 0,-1-1 0,1 0 0,-1 1 0,1-1 0,-1 1 0,1-1 0,-1 1 0,1-1 0,-1 1 0,1-1 0,-1 1 0,0-1 0,1 1 0,-1 0 0,0-1 0,1 1 0,-1-1 0,0 1 0,0 0 0,0 0 0,1-1-1,-1 1 1,0 0 0,0-1 0,0 1 0,0 0 0,0-1 0,-1 1 0,1 1 0,-4 62 1160,2-38-824,2-26-354,0 1 0,0-1 0,0 1 1,1 0-1,-1-1 0,0 1 0,0-1 1,1 1-1,-1-1 0,1 1 0,-1-1 1,0 1-1,1-1 0,-1 1 0,1-1 1,-1 1-1,1-1 0,-1 0 0,1 1 1,-1-1-1,1 0 0,0 1 0,-1-1 1,1 0-1,-1 0 0,1 0 0,0 0 1,-1 0-1,1 1 0,0-1 0,-1 0 1,1 0-1,0-1 0,-1 1 0,1 0 1,-1 0-1,1 0 0,0 0 0,-1 0 1,1-1-1,-1 1 0,1 0 0,0 0 1,0-1-1,28-14-3602,6-31-8525,-15 14 2316</inkml:trace>
  <inkml:trace contextRef="#ctx0" brushRef="#br0" timeOffset="1">720 0 14734,'0'0'10218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7.353"/>
    </inkml:context>
    <inkml:brush xml:id="br0">
      <inkml:brushProperty name="width" value="0.025" units="cm"/>
      <inkml:brushProperty name="height" value="0.025" units="cm"/>
      <inkml:brushProperty name="color" value="#E71224"/>
    </inkml:brush>
  </inkml:definitions>
  <inkml:trace contextRef="#ctx0" brushRef="#br0">75 0 15375,'0'0'1905,"-5"12"-517,-2 7-624,1 1-1,1-1 0,1 1 1,0 0-1,-1 31 1,5 442 3357,-2-523-3763,-1 0-1,-10-44 1,5 39-972,-3-50 0,11 75 584,-1 5-6,1 0 1,-1 0-1,1 0 1,1 0-1,-1-1 1,1 1-1,2-9 1,-2 13 35,0-1 0,0 1 0,0-1 0,0 1 0,0 0 0,0-1 0,1 1 0,-1 0 0,0 0 0,1 0 0,-1 0-1,1 0 1,-1 0 0,1 1 0,-1-1 0,1 0 0,0 1 0,-1-1 0,1 1 0,0 0 0,0-1 0,-1 1 0,1 0 0,0 0 0,0 0 0,3 1 0,18-1 113,-3 0-40,0 0 1,0-1-1,1-1 1,18-4-1,-32 4-63,0 0 0,-1-1-1,0 1 1,1-1 0,-1 0-1,0-1 1,0 0 0,-1 0 0,1 0-1,-1 0 1,0-1 0,0 0-1,0 0 1,-1 0 0,7-11-1,-4 3 8,-1 0 0,0-1 0,-1 0 0,-1 0 0,0 0 0,-1 0 0,0-1 0,-2 1 0,1-1-1,-2 1 1,-1-18 0,0 20-66,-3 10 14,-1 7-30,-1 8 34,0 1-1,0-1 1,2 1 0,-6 26 0,-2 3 27,12-43 3,-22 84 317,20-76-253,1 1-1,0-1 0,0 0 0,1 0 0,0 1 1,0-1-1,1 0 0,3 13 0,-4-20-58,1 1 0,0-1-1,0 1 1,0-1 0,0 0 0,0 1 0,0-1-1,0 0 1,1 0 0,-1 0 0,0 0-1,1 0 1,-1 0 0,1 0 0,-1-1 0,1 1-1,-1 0 1,1-1 0,-1 0 0,1 1-1,0-1 1,-1 0 0,1 1 0,0-1 0,-1 0-1,1 0 1,0 0 0,-1-1 0,1 1 0,0 0-1,-1-1 1,1 1 0,-1-1 0,3 0-1,4-1-28,0-1-1,0 0 1,-1 0-1,1 0 0,10-8 1,-6 2-132,-1 0 1,0-1 0,-1 0-1,0 0 1,-1-1-1,0 0 1,-1-1-1,0 0 1,8-17 0,-24 42 409,2 0 1,-1 0 0,2 1 0,0-1 0,0 1 0,2 0 0,-1 1 0,-1 25-1,5-40-247,0 1-1,0 0 1,1-1-1,-1 1 0,0 0 1,1-1-1,-1 1 1,0-1-1,1 1 1,-1-1-1,1 1 0,-1 0 1,1-1-1,-1 0 1,1 1-1,-1-1 0,1 1 1,0-1-1,-1 0 1,1 1-1,0-1 0,-1 0 1,1 0-1,0 1 1,-1-1-1,1 0 0,0 0 1,-1 0-1,1 0 1,0 0-1,0 0 0,-1 0 1,1 0-1,0 0 1,-1 0-1,1 0 0,0-1 1,0 1-1,31-9 153,-17-2-222,0-1 0,-1 0 0,0-1 0,-1 0-1,0-2 1,-2 1 0,1-1 0,9-18 0,-21 33 55,0 0 1,0 0-1,0 0 0,0 0 0,0 0 1,0 1-1,0-1 0,0 0 0,0 0 0,1 0 1,-1 0-1,0 0 0,0 0 0,0 0 1,0 0-1,0 0 0,0 0 0,0 0 0,0 0 1,0 0-1,1 0 0,-1 0 0,0 0 1,0 0-1,0 0 0,0 0 0,0 0 0,0 0 1,0 0-1,0 0 0,0 0 0,1 0 1,-1 0-1,0 0 0,0 0 0,0 0 0,0 0 1,0 0-1,0 0 0,0 0 0,0 0 1,0 0-1,1 0 0,-1 0 0,0 0 0,0-1 1,0 1-1,0 0 0,0 0 0,0 0 1,0 0-1,0 0 0,-2 16-75,-7 22 206,7-32-61,1 0-1,-1 0 0,1 0 0,0 0 1,0 0-1,1 0 0,0 8 1,0-13-53,0 0-1,1 0 1,-1 0 0,0 0 0,0 0-1,1 0 1,-1 0 0,1 0 0,-1 0 0,1 0-1,-1 0 1,1-1 0,-1 1 0,1 0 0,0 0-1,-1-1 1,1 1 0,0 0 0,1 0-1,0 0-3,0 0 0,-1-1 0,1 0 0,0 1 0,-1-1-1,1 0 1,0 0 0,-1 0 0,1 0 0,0 0-1,0-1 1,-1 1 0,1 0 0,0-1 0,2 0-1,5-3-212,0-1 0,-1 1 0,0-1-1,0-1 1,0 1 0,-1-2 0,0 1-1,11-13 1,3-10-3071,-10 2-3899,-10 19 191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7.906"/>
    </inkml:context>
    <inkml:brush xml:id="br0">
      <inkml:brushProperty name="width" value="0.025" units="cm"/>
      <inkml:brushProperty name="height" value="0.025" units="cm"/>
      <inkml:brushProperty name="color" value="#E71224"/>
    </inkml:brush>
  </inkml:definitions>
  <inkml:trace contextRef="#ctx0" brushRef="#br0">127 146 17008,'0'0'3219,"-7"13"-2717,-69 158 1209,67-147-1155,0 1-1,2 0 1,1 1 0,1 0-1,-3 44 1,8-70-552,0 0 1,0 0 0,0 0 0,0 0-1,0 0 1,0 0 0,0 0-1,0 0 1,1 0 0,-1 0-1,0-1 1,0 1 0,0 0-1,0 0 1,0 0 0,0 0 0,0 0-1,0 0 1,0 0 0,0 0-1,0 0 1,0 0 0,1 0-1,-1 0 1,0 0 0,0 0-1,0 0 1,0 0 0,0 0 0,0 0-1,0 0 1,0 0 0,0 0-1,1 0 1,-1 0 0,0 0-1,0 0 1,0 0 0,0 0-1,0 0 1,0 0 0,0 0 0,0 0-1,0 0 1,0 0 0,1 0-1,-1 0 1,0 1 0,0-1-1,0 0 1,0 0 0,0 0-1,0 0 1,0 0 0,0 0 0,0 0-1,0 0 1,0 0 0,0 0-1,0 1 1,0-1 0,0 0-1,0 0 1,0 0 0,0 0 0,10-12 193,7-16-66,70-183-1525,9-19-1169,-95 227 2566,16-26-23,-16 28 24,-1 0 1,1 0-1,0 0 0,-1 1 0,1-1 0,0 0 0,0 0 0,-1 0 0,1 1 0,0-1 0,0 0 0,0 1 0,0-1 0,0 1 0,0-1 0,0 1 0,0 0 0,0-1 0,0 1 0,0 0 0,0 0 1,0 0-1,0-1 0,2 1 0,-2 3 22,0 0 0,0 0 0,0-1 0,0 1 1,-1 0-1,1 0 0,-1 0 0,0 0 0,0 0 0,0 0 1,0 0-1,0-1 0,-2 6 0,2-4 41,-1 7 63,-2 1-1,1-1 1,-1 0 0,-9 21-1,8-22 60,0 0 0,1 0-1,0 0 1,1 0-1,0 1 1,-1 13 0,4-22-180,1 0 0,-1 0 0,1-1 0,0 1 0,0-1 0,0 1 1,0-1-1,-1 0 0,2 1 0,-1-1 0,0 0 0,0 0 0,0-1 1,0 1-1,1 0 0,-1-1 0,0 1 0,1-1 0,1 0 0,24 10-4,-26-9 27,-1-1 0,0 1 0,0 0 0,0 0 0,0 0 0,0-1 1,0 1-1,0 0 0,0 0 0,-1 0 0,1 1 0,0-1 0,-1 0 0,1 0 0,-1 0 1,1 0-1,-1 1 0,1-1 0,-1 0 0,0 1 0,1-1 0,-1 0 0,0 0 0,0 1 1,0-1-1,0 0 0,0 1 0,-1 1 0,0 0 44,-1-1 1,1 1-1,-1-1 1,1 0-1,-1 0 0,0 1 1,0-1-1,0-1 1,0 1-1,-1 0 0,1 0 1,-4 2-1,-6 2 28,1 0-1,-1-1 0,0 0 0,-21 5 1,-4-5-1197,15-8-5584,12-5-4316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1:49.097"/>
    </inkml:context>
    <inkml:brush xml:id="br0">
      <inkml:brushProperty name="width" value="0.025" units="cm"/>
      <inkml:brushProperty name="height" value="0.025" units="cm"/>
      <inkml:brushProperty name="color" value="#E71224"/>
    </inkml:brush>
  </inkml:definitions>
  <inkml:trace contextRef="#ctx0" brushRef="#br0">105 156 5285,'0'0'14360,"-10"4"-12625,1 0-1393,0 1-1,1 0 1,-1 0-1,1 1 1,0 0-1,-7 8 1,13-12-248,-1 0 0,1 0 1,0 1-1,-1-1 0,1 1 1,0 0-1,1 0 0,-1-1 1,0 1-1,1 0 1,0 0-1,0 1 0,-1-1 1,2 0-1,-1 0 0,0 1 1,1-1-1,0 0 0,-1 0 1,1 1-1,0-1 0,1 0 1,-1 1-1,1-1 0,-1 0 1,3 5-1,-2-7-78,0 0 0,0 0-1,0 0 1,0 0 0,0-1-1,0 1 1,0 0-1,1-1 1,-1 1 0,0-1-1,0 0 1,1 1 0,-1-1-1,0 0 1,1 0 0,-1 0-1,0 0 1,0 0 0,1 0-1,-1 0 1,0 0 0,1 0-1,-1-1 1,2 0 0,33-9 169,-24 3-194,-1 0 0,0-1 0,0 0 1,0-1-1,12-14 0,-18 19-16,-1 0 1,0-1-1,0 0 1,-1 0-1,1 0 0,-1 0 1,0 0-1,-1-1 1,1 0-1,-1 1 0,0-1 1,0 0-1,-1 0 1,2-8-1,-15 18-317,7 0 358,0 1-1,0 1 1,1-1-1,-1 1 1,1-1-1,1 1 1,-1 1-1,1-1 1,0 0-1,-4 12 0,3-6 332,1 0-1,0 0 0,0 0 0,1 1 1,0 16-1,2-28-332,0-1 0,0 1 0,0 0 1,0-1-1,0 1 0,0 0 0,0-1 0,0 1 1,0-1-1,1 1 0,-1 0 0,0-1 0,0 1 0,1-1 1,-1 1-1,0-1 0,1 1 0,-1-1 0,1 1 1,-1-1-1,1 1 0,-1-1 0,0 0 0,1 1 0,0-1 1,-1 0-1,1 1 0,-1-1 0,1 0 0,-1 0 1,1 1-1,1-1 0,25-3 237,23-20-73,-40 16-177,0 0 1,-1 0 0,0-1-1,-1 0 1,1-1 0,-2 0-1,1 0 1,-1 0-1,0-1 1,-1-1 0,0 1-1,8-22 1,-16 26-207,-7 16 141,-9 17 87,10-11 5,4-10 31,0 1 0,1-1 0,-1 1 0,1 0 0,1 0 0,0 0 0,-1 1 0,2-1 1,-1 0-1,1 1 0,1-1 0,-1 10 0,3-17-38,1 0-1,-1 0 1,0 0-1,0 0 1,1 0 0,-1 0-1,0-1 1,0 1 0,1-1-1,-1 0 1,0 0 0,0 1-1,0-1 1,3-2 0,8-7-132,0-1 1,-1 0-1,0 0 1,-1-1-1,0-1 1,-1 0-1,0 0 0,-1-1 1,12-25-1,-23 46 19,1 1 0,0-1-1,0 0 1,1 0 0,0 15-1,0-13-153,0-9 109,0 1-1,0 0 1,0-1 0,0 1 0,0 0 0,0 0-1,0-1 1,0 1 0,0 0 0,0-1-1,0 1 1,1 0 0,-1 0 0,0-1 0,0 1-1,1-1 1,-1 1 0,0 0 0,1-1 0,-1 1-1,1-1 1,-1 1 0,1 0 0,-1-1 0,1 0-1,-1 1 1,1-1 0,-1 1 0,1-1 0,0 0-1,-1 1 1,1-1 0,0 0 0,-1 1 0,1-1-1,0 0 1,-1 0 0,1 0 0,0 0 0,-1 0-1,1 0 1,0 0 0,0 0 0,-1 0 0,1 0-1,0 0 1,-1 0 0,1 0 0,0-1 0,-1 1-1,1 0 1,1-1 0,1 0-478,1-1 0,-1 0 0,0 1 0,0-1 0,1-1 1,-1 1-1,0 0 0,-1-1 0,4-3 0,27-41-4812,-9-7 4077,-8-3 3915,-10 1 3756,-11 79-2173,-12 15-2970,0-1-584,4 6 590,1 1 1,-12 87-1,22-98-1416,0 0 0,2 0-1,1 1 1,11 58 0,-8-68 130,0 1 1,-1 34-1,-13-101 3695,7 8-3593,2 0 1,2-1-1,1 1 1,1 0-1,12-50 1,-12 71-261,2 0-1,-1 1 1,2-1 0,0 1 0,0 0 0,1 1-1,10-14 1,-10 17-314,0 1 0,0-1 0,0 1 1,1 1-1,1-1 0,-1 2 0,1-1 0,0 1 0,0 0 0,14-5 0,11-2-5255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7.014"/>
    </inkml:context>
    <inkml:brush xml:id="br0">
      <inkml:brushProperty name="width" value="0.025" units="cm"/>
      <inkml:brushProperty name="height" value="0.025" units="cm"/>
      <inkml:brushProperty name="color" value="#E71224"/>
    </inkml:brush>
  </inkml:definitions>
  <inkml:trace contextRef="#ctx0" brushRef="#br0">48 12 6502,'0'0'5242,"-7"5"-3565,-33 17 816,66-20 1942,1 0-3585,42-5 33,85-15 1,-86 8-903,86-1 0,-147 10-95,1 1 0,-1 0 0,0 1 0,0 0 0,0 0 0,0 0 0,0 1 0,0 0 0,0 0 0,7 5 0,-4-4-2135,1-4-3734,-6-5 100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8.497"/>
    </inkml:context>
    <inkml:brush xml:id="br0">
      <inkml:brushProperty name="width" value="0.025" units="cm"/>
      <inkml:brushProperty name="height" value="0.025" units="cm"/>
      <inkml:brushProperty name="color" value="#E71224"/>
    </inkml:brush>
  </inkml:definitions>
  <inkml:trace contextRef="#ctx0" brushRef="#br0">92 35 4516,'1'-1'240,"0"1"0,0 0 0,0-1 0,0 1 0,0-1 0,0 1 0,0-1 0,0 0 0,0 1 0,-1-1 0,1 0 0,0 1 0,0-1 0,-1 0 0,1 0-1,-1 0 1,1 0 0,-1 0 0,1 1 0,-1-1 0,1 0 0,-1-2 0,3-14 10304,-34 19-8563,26 1-1980,-1 0 0,1 0 0,0 0 0,0 1 0,0 0-1,-7 7 1,9-9-5,1 0 0,-1 1 0,1-1-1,0 1 1,0 0 0,0-1 0,0 1-1,0 0 1,1 0 0,-1 0-1,1 0 1,0 1 0,-2 4 0,4-7-12,-1 0 0,1 0 1,0 0-1,-1 0 1,1 0-1,0 0 0,0 0 1,-1-1-1,1 1 1,0 0-1,0-1 0,0 1 1,0 0-1,0-1 1,0 1-1,0-1 0,0 0 1,0 1-1,0-1 0,0 0 1,1 1-1,-1-1 1,2 0-1,39 7-226,-26-5 202,0 2 3,-2 0 0,1 0 1,0 2-1,-1 0 0,19 11 0,-30-16 53,0 0 0,0 1 0,-1 0-1,1-1 1,0 1 0,-1 0 0,1 1-1,-1-1 1,0 0 0,0 1 0,0-1-1,0 1 1,0 0 0,0 0 0,-1-1-1,1 1 1,-1 0 0,0 0 0,0 0-1,0 1 1,0-1 0,0 0 0,-1 0-1,0 0 1,1 1 0,-1-1-1,0 0 1,-1 1 0,1-1 0,-1 0-1,1 0 1,-3 5 0,1-3 140,-1 0-1,0-1 1,0 1 0,-1-1 0,1 0-1,-1 0 1,0 0 0,0-1 0,-1 0-1,1 1 1,-1-1 0,1-1 0,-1 1-1,0-1 1,0 1 0,0-2 0,0 1-1,-9 2 1,-4 0 76,-1 0 1,1-2-1,-1 1 1,-20-2-1,38-1-292,-1 1 0,1-1 0,-1 0 1,1 0-1,-1 0 0,1 0 0,-1 0 0,1 0 0,-1 0 0,1 0 0,-1-1 0,1 1 0,-1-1 1,1 1-1,-1-1 0,1 1 0,0-1 0,-1 0 0,1 0 0,0 0 0,0 0 0,0 0 0,-1 0 0,1 0 1,0 0-1,0 0 0,1 0 0,-3-3 0,3 2-193,0-1 0,1 1-1,-1-1 1,1 1 0,-1 0 0,1-1 0,0 1 0,0 0 0,0-1-1,0 1 1,0 0 0,0 0 0,1 0 0,-1 0 0,1 0 0,-1 0-1,3-1 1,16-22-2939,5-5-1965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2T07:00:59.445"/>
    </inkml:context>
    <inkml:brush xml:id="br0">
      <inkml:brushProperty name="width" value="0.025" units="cm"/>
      <inkml:brushProperty name="height" value="0.025" units="cm"/>
      <inkml:brushProperty name="color" value="#E71224"/>
    </inkml:brush>
  </inkml:definitions>
  <inkml:trace contextRef="#ctx0" brushRef="#br0">24 0 15887,'0'0'7597,"-4"12"-6466,0-2-989,0 0 0,1 0 1,0 0-1,1 1 0,1-1 0,-1 1 0,1-1 0,1 1 0,0 0 0,1-1 0,0 1 0,3 14 0,11 48 356,5 81 0,-19-141-389,-1-13-101,0 0 0,0 1 0,0-1 0,0 0 0,0 0 0,0 0-1,0 0 1,0 0 0,0 1 0,0-1 0,0 0 0,0 0 0,0 0 0,0 0-1,0 0 1,0 1 0,1-1 0,-1 0 0,0 0 0,0 0 0,0 0-1,0 0 1,0 0 0,0 1 0,0-1 0,0 0 0,1 0 0,-1 0 0,0 0-1,0 0 1,0 0 0,0 0 0,0 0 0,1 0 0,-1 0 0,0 0-1,0 0 1,0 0 0,0 0 0,1 0 0,-1 0 0,0 0 0,0 0 0,0 0-1,0 0 1,0 0 0,1 0 0,-1 0 0,0 0 0,0 0 0,0 0 0,11-9 179,13-19-155,-19 22-36,9-12-203,37-39-852,-48 55 1018,0-1 1,0 1 0,1-1 0,-1 1-1,1 0 1,-1 0 0,1 0-1,0 1 1,-1-1 0,1 1-1,0 0 1,0 0 0,0 0-1,0 1 1,7-1 0,-10 2 36,0 0 0,1 1 0,-1-1 0,0 0 0,0 0 0,0 1-1,0-1 1,0 0 0,0 1 0,0-1 0,-1 1 0,1-1 0,0 1 0,-1 0 0,1-1 0,-1 1 0,0 0 0,0-1 0,1 1 0,-1 0 0,0-1 0,0 1 0,-1 0 0,1 2 0,-5 46 67,-3-34 238,8-25 16,12-27-305,-2 13-149,-1 0 0,6-26 0,-8 25 100,-6 18 26,-2 13 0,1 0-1,1 1 1,-1-1-1,2 0 1,-1 0-1,0 1 1,1-1-1,4 9 1,-5-14 18,0 0 0,1 0 0,-1-1 1,0 1-1,1 0 0,0-1 0,-1 1 0,1-1 0,0 1 1,-1-1-1,1 0 0,0 1 0,0-1 0,0 0 1,0 0-1,0-1 0,1 1 0,-1 0 0,0-1 0,0 1 1,0-1-1,1 0 0,-1 0 0,0 0 0,0 0 0,1 0 1,-1 0-1,0-1 0,0 1 0,1-1 0,-1 1 1,2-2-1,1 0 2,0 1 1,0-1 0,-1-1-1,1 1 1,-1-1-1,0 0 1,0 0 0,0 0-1,0 0 1,0-1-1,-1 1 1,1-1 0,-1 0-1,4-7 1,0 0-7,0 0 0,-1-1 0,0 0 1,4-16-1,-26 49-83,12-10 134,1 0 0,0 0 0,1 0 0,0 1 0,0-1 0,2 1 0,-1 15 0,1-26-52,0 0 0,0 0 0,1 0 0,-1 0 0,0 0 0,0 0 0,0 0 0,1 0 0,-1 0 0,0 0 0,1 0 0,-1 0 0,1 0 0,-1 0 0,1 0 0,0 0 0,-1-1 0,1 1 0,0 0 0,0 0 0,-1-1 0,1 1 0,0-1 0,0 1 0,0 0 0,1 0 0,1-1 7,-1 1-1,1-1 1,-1 0 0,0 1 0,1-1 0,-1 0-1,1 0 1,-1-1 0,0 1 0,1-1 0,2 0-1,2-1 11,1-1-1,-1 1 1,0-1-1,0-1 1,-1 0-1,12-7 1,-9 1-7,-1-1 1,0 0 0,0 0 0,6-13 0,-2 4-23,-9 18-48,-4 8-51,-1 3 93,-1 3 36,0 0-1,1 0 1,0 0 0,1 0 0,1 15 0,0-25-21,0 0 0,0 0 0,0 0 0,1 0 0,-1 0 0,1 0 0,-1 0 1,1 0-1,0 0 0,0 0 0,0 0 0,0 0 0,0-1 0,0 1 0,1 0 0,-1-1 1,1 1-1,-1-1 0,1 1 0,-1-1 0,1 0 0,0 0 0,-1 1 0,1-1 0,0-1 1,0 1-1,0 0 0,0 0 0,0-1 0,0 1 0,0-1 0,0 1 0,0-1 0,0 0 1,0 0-1,5 0 0,32-5-1792,-35 4 1111,-1 0 0,1-1 1,-1 1-1,1-1 1,-1 0-1,0 0 1,0 0-1,4-4 0,16-16-7998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02.04.2024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4</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6</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02.04.2024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02.04.2024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6" Type="http://schemas.openxmlformats.org/officeDocument/2006/relationships/customXml" Target="../ink/ink1245.xml"/><Relationship Id="rId21" Type="http://schemas.openxmlformats.org/officeDocument/2006/relationships/image" Target="../media/image1105.png"/><Relationship Id="rId42" Type="http://schemas.openxmlformats.org/officeDocument/2006/relationships/customXml" Target="../ink/ink1253.xml"/><Relationship Id="rId47" Type="http://schemas.openxmlformats.org/officeDocument/2006/relationships/image" Target="../media/image1118.png"/><Relationship Id="rId63" Type="http://schemas.openxmlformats.org/officeDocument/2006/relationships/image" Target="../media/image1126.png"/><Relationship Id="rId68" Type="http://schemas.openxmlformats.org/officeDocument/2006/relationships/customXml" Target="../ink/ink1266.xml"/><Relationship Id="rId84" Type="http://schemas.openxmlformats.org/officeDocument/2006/relationships/customXml" Target="../ink/ink1274.xml"/><Relationship Id="rId89" Type="http://schemas.openxmlformats.org/officeDocument/2006/relationships/image" Target="../media/image1139.png"/><Relationship Id="rId112" Type="http://schemas.openxmlformats.org/officeDocument/2006/relationships/customXml" Target="../ink/ink1288.xml"/><Relationship Id="rId16" Type="http://schemas.openxmlformats.org/officeDocument/2006/relationships/customXml" Target="../ink/ink1240.xml"/><Relationship Id="rId107" Type="http://schemas.openxmlformats.org/officeDocument/2006/relationships/image" Target="../media/image1148.png"/><Relationship Id="rId11" Type="http://schemas.openxmlformats.org/officeDocument/2006/relationships/image" Target="../media/image1101.png"/><Relationship Id="rId32" Type="http://schemas.openxmlformats.org/officeDocument/2006/relationships/customXml" Target="../ink/ink1248.xml"/><Relationship Id="rId37" Type="http://schemas.openxmlformats.org/officeDocument/2006/relationships/image" Target="../media/image1113.png"/><Relationship Id="rId53" Type="http://schemas.openxmlformats.org/officeDocument/2006/relationships/image" Target="../media/image1121.png"/><Relationship Id="rId58" Type="http://schemas.openxmlformats.org/officeDocument/2006/relationships/customXml" Target="../ink/ink1261.xml"/><Relationship Id="rId74" Type="http://schemas.openxmlformats.org/officeDocument/2006/relationships/customXml" Target="../ink/ink1269.xml"/><Relationship Id="rId79" Type="http://schemas.openxmlformats.org/officeDocument/2006/relationships/image" Target="../media/image1134.png"/><Relationship Id="rId102" Type="http://schemas.openxmlformats.org/officeDocument/2006/relationships/customXml" Target="../ink/ink1283.xml"/><Relationship Id="rId5" Type="http://schemas.openxmlformats.org/officeDocument/2006/relationships/image" Target="../media/image1098.png"/><Relationship Id="rId90" Type="http://schemas.openxmlformats.org/officeDocument/2006/relationships/customXml" Target="../ink/ink1277.xml"/><Relationship Id="rId95" Type="http://schemas.openxmlformats.org/officeDocument/2006/relationships/image" Target="../media/image1142.png"/><Relationship Id="rId22" Type="http://schemas.openxmlformats.org/officeDocument/2006/relationships/customXml" Target="../ink/ink1243.xml"/><Relationship Id="rId27" Type="http://schemas.openxmlformats.org/officeDocument/2006/relationships/image" Target="../media/image1108.png"/><Relationship Id="rId43" Type="http://schemas.openxmlformats.org/officeDocument/2006/relationships/image" Target="../media/image1116.png"/><Relationship Id="rId48" Type="http://schemas.openxmlformats.org/officeDocument/2006/relationships/customXml" Target="../ink/ink1256.xml"/><Relationship Id="rId64" Type="http://schemas.openxmlformats.org/officeDocument/2006/relationships/customXml" Target="../ink/ink1264.xml"/><Relationship Id="rId69" Type="http://schemas.openxmlformats.org/officeDocument/2006/relationships/image" Target="../media/image1129.png"/><Relationship Id="rId113" Type="http://schemas.openxmlformats.org/officeDocument/2006/relationships/customXml" Target="../ink/ink1289.xml"/><Relationship Id="rId80" Type="http://schemas.openxmlformats.org/officeDocument/2006/relationships/customXml" Target="../ink/ink1272.xml"/><Relationship Id="rId85" Type="http://schemas.openxmlformats.org/officeDocument/2006/relationships/image" Target="../media/image1137.png"/><Relationship Id="rId12" Type="http://schemas.openxmlformats.org/officeDocument/2006/relationships/customXml" Target="../ink/ink1238.xml"/><Relationship Id="rId17" Type="http://schemas.openxmlformats.org/officeDocument/2006/relationships/image" Target="../media/image397.png"/><Relationship Id="rId33" Type="http://schemas.openxmlformats.org/officeDocument/2006/relationships/image" Target="../media/image1111.png"/><Relationship Id="rId38" Type="http://schemas.openxmlformats.org/officeDocument/2006/relationships/customXml" Target="../ink/ink1251.xml"/><Relationship Id="rId59" Type="http://schemas.openxmlformats.org/officeDocument/2006/relationships/image" Target="../media/image1124.png"/><Relationship Id="rId103" Type="http://schemas.openxmlformats.org/officeDocument/2006/relationships/image" Target="../media/image1146.png"/><Relationship Id="rId108" Type="http://schemas.openxmlformats.org/officeDocument/2006/relationships/customXml" Target="../ink/ink1286.xml"/><Relationship Id="rId54" Type="http://schemas.openxmlformats.org/officeDocument/2006/relationships/customXml" Target="../ink/ink1259.xml"/><Relationship Id="rId70" Type="http://schemas.openxmlformats.org/officeDocument/2006/relationships/customXml" Target="../ink/ink1267.xml"/><Relationship Id="rId75" Type="http://schemas.openxmlformats.org/officeDocument/2006/relationships/image" Target="../media/image1132.png"/><Relationship Id="rId91" Type="http://schemas.openxmlformats.org/officeDocument/2006/relationships/image" Target="../media/image1140.png"/><Relationship Id="rId96" Type="http://schemas.openxmlformats.org/officeDocument/2006/relationships/customXml" Target="../ink/ink1280.xml"/><Relationship Id="rId1" Type="http://schemas.openxmlformats.org/officeDocument/2006/relationships/slideLayout" Target="../slideLayouts/slideLayout7.xml"/><Relationship Id="rId6" Type="http://schemas.openxmlformats.org/officeDocument/2006/relationships/customXml" Target="../ink/ink1235.xml"/><Relationship Id="rId15" Type="http://schemas.openxmlformats.org/officeDocument/2006/relationships/image" Target="../media/image1103.png"/><Relationship Id="rId23" Type="http://schemas.openxmlformats.org/officeDocument/2006/relationships/image" Target="../media/image1106.png"/><Relationship Id="rId28" Type="http://schemas.openxmlformats.org/officeDocument/2006/relationships/customXml" Target="../ink/ink1246.xml"/><Relationship Id="rId36" Type="http://schemas.openxmlformats.org/officeDocument/2006/relationships/customXml" Target="../ink/ink1250.xml"/><Relationship Id="rId49" Type="http://schemas.openxmlformats.org/officeDocument/2006/relationships/image" Target="../media/image1119.png"/><Relationship Id="rId57" Type="http://schemas.openxmlformats.org/officeDocument/2006/relationships/image" Target="../media/image1123.png"/><Relationship Id="rId106" Type="http://schemas.openxmlformats.org/officeDocument/2006/relationships/customXml" Target="../ink/ink1285.xml"/><Relationship Id="rId114" Type="http://schemas.openxmlformats.org/officeDocument/2006/relationships/image" Target="../media/image1151.png"/><Relationship Id="rId10" Type="http://schemas.openxmlformats.org/officeDocument/2006/relationships/customXml" Target="../ink/ink1237.xml"/><Relationship Id="rId31" Type="http://schemas.openxmlformats.org/officeDocument/2006/relationships/image" Target="../media/image1110.png"/><Relationship Id="rId44" Type="http://schemas.openxmlformats.org/officeDocument/2006/relationships/customXml" Target="../ink/ink1254.xml"/><Relationship Id="rId52" Type="http://schemas.openxmlformats.org/officeDocument/2006/relationships/customXml" Target="../ink/ink1258.xml"/><Relationship Id="rId60" Type="http://schemas.openxmlformats.org/officeDocument/2006/relationships/customXml" Target="../ink/ink1262.xml"/><Relationship Id="rId65" Type="http://schemas.openxmlformats.org/officeDocument/2006/relationships/image" Target="../media/image1127.png"/><Relationship Id="rId73" Type="http://schemas.openxmlformats.org/officeDocument/2006/relationships/image" Target="../media/image1131.png"/><Relationship Id="rId78" Type="http://schemas.openxmlformats.org/officeDocument/2006/relationships/customXml" Target="../ink/ink1271.xml"/><Relationship Id="rId81" Type="http://schemas.openxmlformats.org/officeDocument/2006/relationships/image" Target="../media/image1135.png"/><Relationship Id="rId86" Type="http://schemas.openxmlformats.org/officeDocument/2006/relationships/customXml" Target="../ink/ink1275.xml"/><Relationship Id="rId94" Type="http://schemas.openxmlformats.org/officeDocument/2006/relationships/customXml" Target="../ink/ink1279.xml"/><Relationship Id="rId99" Type="http://schemas.openxmlformats.org/officeDocument/2006/relationships/image" Target="../media/image1144.png"/><Relationship Id="rId101" Type="http://schemas.openxmlformats.org/officeDocument/2006/relationships/image" Target="../media/image1145.png"/><Relationship Id="rId4" Type="http://schemas.openxmlformats.org/officeDocument/2006/relationships/customXml" Target="../ink/ink1234.xml"/><Relationship Id="rId9" Type="http://schemas.openxmlformats.org/officeDocument/2006/relationships/image" Target="../media/image1100.png"/><Relationship Id="rId13" Type="http://schemas.openxmlformats.org/officeDocument/2006/relationships/image" Target="../media/image1102.png"/><Relationship Id="rId18" Type="http://schemas.openxmlformats.org/officeDocument/2006/relationships/customXml" Target="../ink/ink1241.xml"/><Relationship Id="rId39" Type="http://schemas.openxmlformats.org/officeDocument/2006/relationships/image" Target="../media/image1114.png"/><Relationship Id="rId109" Type="http://schemas.openxmlformats.org/officeDocument/2006/relationships/image" Target="../media/image1149.png"/><Relationship Id="rId34" Type="http://schemas.openxmlformats.org/officeDocument/2006/relationships/customXml" Target="../ink/ink1249.xml"/><Relationship Id="rId50" Type="http://schemas.openxmlformats.org/officeDocument/2006/relationships/customXml" Target="../ink/ink1257.xml"/><Relationship Id="rId55" Type="http://schemas.openxmlformats.org/officeDocument/2006/relationships/image" Target="../media/image1122.png"/><Relationship Id="rId76" Type="http://schemas.openxmlformats.org/officeDocument/2006/relationships/customXml" Target="../ink/ink1270.xml"/><Relationship Id="rId97" Type="http://schemas.openxmlformats.org/officeDocument/2006/relationships/image" Target="../media/image1143.png"/><Relationship Id="rId104" Type="http://schemas.openxmlformats.org/officeDocument/2006/relationships/customXml" Target="../ink/ink1284.xml"/><Relationship Id="rId7" Type="http://schemas.openxmlformats.org/officeDocument/2006/relationships/image" Target="../media/image1099.png"/><Relationship Id="rId71" Type="http://schemas.openxmlformats.org/officeDocument/2006/relationships/image" Target="../media/image1130.png"/><Relationship Id="rId92" Type="http://schemas.openxmlformats.org/officeDocument/2006/relationships/customXml" Target="../ink/ink1278.xml"/><Relationship Id="rId2" Type="http://schemas.openxmlformats.org/officeDocument/2006/relationships/notesSlide" Target="../notesSlides/notesSlide10.xml"/><Relationship Id="rId29" Type="http://schemas.openxmlformats.org/officeDocument/2006/relationships/image" Target="../media/image1109.png"/><Relationship Id="rId24" Type="http://schemas.openxmlformats.org/officeDocument/2006/relationships/customXml" Target="../ink/ink1244.xml"/><Relationship Id="rId40" Type="http://schemas.openxmlformats.org/officeDocument/2006/relationships/customXml" Target="../ink/ink1252.xml"/><Relationship Id="rId45" Type="http://schemas.openxmlformats.org/officeDocument/2006/relationships/image" Target="../media/image1117.png"/><Relationship Id="rId66" Type="http://schemas.openxmlformats.org/officeDocument/2006/relationships/customXml" Target="../ink/ink1265.xml"/><Relationship Id="rId87" Type="http://schemas.openxmlformats.org/officeDocument/2006/relationships/image" Target="../media/image1138.png"/><Relationship Id="rId110" Type="http://schemas.openxmlformats.org/officeDocument/2006/relationships/customXml" Target="../ink/ink1287.xml"/><Relationship Id="rId115" Type="http://schemas.openxmlformats.org/officeDocument/2006/relationships/hyperlink" Target="https://gemeinschaftsdiagnose.de/wp-content/uploads/2024/03/IfW_Kiel_GD_1_2024_unredigiert_web.pdf" TargetMode="External"/><Relationship Id="rId61" Type="http://schemas.openxmlformats.org/officeDocument/2006/relationships/image" Target="../media/image1125.png"/><Relationship Id="rId82" Type="http://schemas.openxmlformats.org/officeDocument/2006/relationships/customXml" Target="../ink/ink1273.xml"/><Relationship Id="rId19" Type="http://schemas.openxmlformats.org/officeDocument/2006/relationships/image" Target="../media/image1104.png"/><Relationship Id="rId14" Type="http://schemas.openxmlformats.org/officeDocument/2006/relationships/customXml" Target="../ink/ink1239.xml"/><Relationship Id="rId30" Type="http://schemas.openxmlformats.org/officeDocument/2006/relationships/customXml" Target="../ink/ink1247.xml"/><Relationship Id="rId35" Type="http://schemas.openxmlformats.org/officeDocument/2006/relationships/image" Target="../media/image1112.png"/><Relationship Id="rId56" Type="http://schemas.openxmlformats.org/officeDocument/2006/relationships/customXml" Target="../ink/ink1260.xml"/><Relationship Id="rId77" Type="http://schemas.openxmlformats.org/officeDocument/2006/relationships/image" Target="../media/image1133.png"/><Relationship Id="rId100" Type="http://schemas.openxmlformats.org/officeDocument/2006/relationships/customXml" Target="../ink/ink1282.xml"/><Relationship Id="rId105" Type="http://schemas.openxmlformats.org/officeDocument/2006/relationships/image" Target="../media/image1147.png"/><Relationship Id="rId8" Type="http://schemas.openxmlformats.org/officeDocument/2006/relationships/customXml" Target="../ink/ink1236.xml"/><Relationship Id="rId51" Type="http://schemas.openxmlformats.org/officeDocument/2006/relationships/image" Target="../media/image1120.png"/><Relationship Id="rId72" Type="http://schemas.openxmlformats.org/officeDocument/2006/relationships/customXml" Target="../ink/ink1268.xml"/><Relationship Id="rId93" Type="http://schemas.openxmlformats.org/officeDocument/2006/relationships/image" Target="../media/image1141.png"/><Relationship Id="rId98" Type="http://schemas.openxmlformats.org/officeDocument/2006/relationships/customXml" Target="../ink/ink1281.xml"/><Relationship Id="rId3" Type="http://schemas.openxmlformats.org/officeDocument/2006/relationships/image" Target="../media/image1097.png"/><Relationship Id="rId25" Type="http://schemas.openxmlformats.org/officeDocument/2006/relationships/image" Target="../media/image1107.png"/><Relationship Id="rId46" Type="http://schemas.openxmlformats.org/officeDocument/2006/relationships/customXml" Target="../ink/ink1255.xml"/><Relationship Id="rId67" Type="http://schemas.openxmlformats.org/officeDocument/2006/relationships/image" Target="../media/image1128.png"/><Relationship Id="rId116" Type="http://schemas.openxmlformats.org/officeDocument/2006/relationships/hyperlink" Target="https://research.handelsblatt.com/hri-fruehjahrs-konjunkturprognose-das-handelsblatt-research-institute-senkt-seine-konjunkturellen-erwartungen-leicht/" TargetMode="External"/><Relationship Id="rId20" Type="http://schemas.openxmlformats.org/officeDocument/2006/relationships/customXml" Target="../ink/ink1242.xml"/><Relationship Id="rId41" Type="http://schemas.openxmlformats.org/officeDocument/2006/relationships/image" Target="../media/image1115.png"/><Relationship Id="rId62" Type="http://schemas.openxmlformats.org/officeDocument/2006/relationships/customXml" Target="../ink/ink1263.xml"/><Relationship Id="rId83" Type="http://schemas.openxmlformats.org/officeDocument/2006/relationships/image" Target="../media/image1136.png"/><Relationship Id="rId88" Type="http://schemas.openxmlformats.org/officeDocument/2006/relationships/customXml" Target="../ink/ink1276.xml"/><Relationship Id="rId111" Type="http://schemas.openxmlformats.org/officeDocument/2006/relationships/image" Target="../media/image115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9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1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image" Target="../media/image55.png"/><Relationship Id="rId299" Type="http://schemas.openxmlformats.org/officeDocument/2006/relationships/image" Target="../media/image143.png"/><Relationship Id="rId21" Type="http://schemas.openxmlformats.org/officeDocument/2006/relationships/customXml" Target="../ink/ink12.xml"/><Relationship Id="rId63" Type="http://schemas.openxmlformats.org/officeDocument/2006/relationships/customXml" Target="../ink/ink33.xml"/><Relationship Id="rId159" Type="http://schemas.openxmlformats.org/officeDocument/2006/relationships/customXml" Target="../ink/ink83.xml"/><Relationship Id="rId324" Type="http://schemas.openxmlformats.org/officeDocument/2006/relationships/image" Target="../media/image155.png"/><Relationship Id="rId366" Type="http://schemas.openxmlformats.org/officeDocument/2006/relationships/image" Target="../media/image176.png"/><Relationship Id="rId170" Type="http://schemas.openxmlformats.org/officeDocument/2006/relationships/image" Target="../media/image80.png"/><Relationship Id="rId226" Type="http://schemas.openxmlformats.org/officeDocument/2006/relationships/customXml" Target="../ink/ink118.xml"/><Relationship Id="rId433" Type="http://schemas.openxmlformats.org/officeDocument/2006/relationships/customXml" Target="../ink/ink222.xml"/><Relationship Id="rId268" Type="http://schemas.openxmlformats.org/officeDocument/2006/relationships/customXml" Target="../ink/ink139.xml"/><Relationship Id="rId32" Type="http://schemas.openxmlformats.org/officeDocument/2006/relationships/image" Target="../media/image13.png"/><Relationship Id="rId74" Type="http://schemas.openxmlformats.org/officeDocument/2006/relationships/image" Target="../media/image34.png"/><Relationship Id="rId128" Type="http://schemas.openxmlformats.org/officeDocument/2006/relationships/customXml" Target="../ink/ink66.xml"/><Relationship Id="rId335" Type="http://schemas.openxmlformats.org/officeDocument/2006/relationships/customXml" Target="../ink/ink173.xml"/><Relationship Id="rId377" Type="http://schemas.openxmlformats.org/officeDocument/2006/relationships/customXml" Target="../ink/ink194.xml"/><Relationship Id="rId5" Type="http://schemas.openxmlformats.org/officeDocument/2006/relationships/customXml" Target="../ink/ink4.xml"/><Relationship Id="rId181" Type="http://schemas.openxmlformats.org/officeDocument/2006/relationships/image" Target="../media/image85.png"/><Relationship Id="rId237" Type="http://schemas.openxmlformats.org/officeDocument/2006/relationships/image" Target="../media/image112.png"/><Relationship Id="rId402" Type="http://schemas.openxmlformats.org/officeDocument/2006/relationships/image" Target="../media/image194.png"/><Relationship Id="rId279" Type="http://schemas.openxmlformats.org/officeDocument/2006/relationships/image" Target="../media/image133.png"/><Relationship Id="rId43" Type="http://schemas.openxmlformats.org/officeDocument/2006/relationships/customXml" Target="../ink/ink23.xml"/><Relationship Id="rId139" Type="http://schemas.openxmlformats.org/officeDocument/2006/relationships/customXml" Target="../ink/ink73.xml"/><Relationship Id="rId290" Type="http://schemas.openxmlformats.org/officeDocument/2006/relationships/customXml" Target="../ink/ink150.xml"/><Relationship Id="rId304" Type="http://schemas.openxmlformats.org/officeDocument/2006/relationships/customXml" Target="../ink/ink157.xml"/><Relationship Id="rId346" Type="http://schemas.openxmlformats.org/officeDocument/2006/relationships/image" Target="../media/image166.png"/><Relationship Id="rId388" Type="http://schemas.openxmlformats.org/officeDocument/2006/relationships/image" Target="../media/image187.png"/><Relationship Id="rId85" Type="http://schemas.openxmlformats.org/officeDocument/2006/relationships/customXml" Target="../ink/ink44.xml"/><Relationship Id="rId150" Type="http://schemas.openxmlformats.org/officeDocument/2006/relationships/image" Target="../media/image70.png"/><Relationship Id="rId192" Type="http://schemas.openxmlformats.org/officeDocument/2006/relationships/customXml" Target="../ink/ink100.xml"/><Relationship Id="rId206" Type="http://schemas.openxmlformats.org/officeDocument/2006/relationships/image" Target="../media/image97.png"/><Relationship Id="rId413" Type="http://schemas.openxmlformats.org/officeDocument/2006/relationships/customXml" Target="../ink/ink212.xml"/><Relationship Id="rId248" Type="http://schemas.openxmlformats.org/officeDocument/2006/relationships/customXml" Target="../ink/ink129.xml"/><Relationship Id="rId12" Type="http://schemas.openxmlformats.org/officeDocument/2006/relationships/image" Target="../media/image1043.png"/><Relationship Id="rId108" Type="http://schemas.openxmlformats.org/officeDocument/2006/relationships/customXml" Target="../ink/ink56.xml"/><Relationship Id="rId315" Type="http://schemas.openxmlformats.org/officeDocument/2006/relationships/customXml" Target="../ink/ink163.xml"/><Relationship Id="rId357" Type="http://schemas.openxmlformats.org/officeDocument/2006/relationships/customXml" Target="../ink/ink184.xml"/><Relationship Id="rId54" Type="http://schemas.openxmlformats.org/officeDocument/2006/relationships/image" Target="../media/image24.png"/><Relationship Id="rId96" Type="http://schemas.openxmlformats.org/officeDocument/2006/relationships/customXml" Target="../ink/ink50.xml"/><Relationship Id="rId161" Type="http://schemas.openxmlformats.org/officeDocument/2006/relationships/customXml" Target="../ink/ink84.xml"/><Relationship Id="rId217" Type="http://schemas.openxmlformats.org/officeDocument/2006/relationships/customXml" Target="../ink/ink113.xml"/><Relationship Id="rId399" Type="http://schemas.openxmlformats.org/officeDocument/2006/relationships/customXml" Target="../ink/ink205.xml"/><Relationship Id="rId259" Type="http://schemas.openxmlformats.org/officeDocument/2006/relationships/image" Target="../media/image123.png"/><Relationship Id="rId424" Type="http://schemas.openxmlformats.org/officeDocument/2006/relationships/image" Target="../media/image205.png"/><Relationship Id="rId23" Type="http://schemas.openxmlformats.org/officeDocument/2006/relationships/customXml" Target="../ink/ink13.xml"/><Relationship Id="rId119" Type="http://schemas.openxmlformats.org/officeDocument/2006/relationships/image" Target="../media/image56.png"/><Relationship Id="rId270" Type="http://schemas.openxmlformats.org/officeDocument/2006/relationships/customXml" Target="../ink/ink140.xml"/><Relationship Id="rId326" Type="http://schemas.openxmlformats.org/officeDocument/2006/relationships/image" Target="../media/image156.png"/><Relationship Id="rId65" Type="http://schemas.openxmlformats.org/officeDocument/2006/relationships/customXml" Target="../ink/ink34.xml"/><Relationship Id="rId130" Type="http://schemas.openxmlformats.org/officeDocument/2006/relationships/image" Target="../media/image61.png"/><Relationship Id="rId368" Type="http://schemas.openxmlformats.org/officeDocument/2006/relationships/image" Target="../media/image177.png"/><Relationship Id="rId172" Type="http://schemas.openxmlformats.org/officeDocument/2006/relationships/image" Target="../media/image81.png"/><Relationship Id="rId228" Type="http://schemas.openxmlformats.org/officeDocument/2006/relationships/customXml" Target="../ink/ink119.xml"/><Relationship Id="rId435" Type="http://schemas.openxmlformats.org/officeDocument/2006/relationships/customXml" Target="../ink/ink223.xml"/><Relationship Id="rId281" Type="http://schemas.openxmlformats.org/officeDocument/2006/relationships/image" Target="../media/image134.png"/><Relationship Id="rId337" Type="http://schemas.openxmlformats.org/officeDocument/2006/relationships/customXml" Target="../ink/ink174.xml"/><Relationship Id="rId34" Type="http://schemas.openxmlformats.org/officeDocument/2006/relationships/image" Target="../media/image14.png"/><Relationship Id="rId76" Type="http://schemas.openxmlformats.org/officeDocument/2006/relationships/image" Target="../media/image35.png"/><Relationship Id="rId141" Type="http://schemas.openxmlformats.org/officeDocument/2006/relationships/customXml" Target="../ink/ink74.xml"/><Relationship Id="rId379" Type="http://schemas.openxmlformats.org/officeDocument/2006/relationships/customXml" Target="../ink/ink195.xml"/><Relationship Id="rId7" Type="http://schemas.openxmlformats.org/officeDocument/2006/relationships/customXml" Target="../ink/ink5.xml"/><Relationship Id="rId183" Type="http://schemas.openxmlformats.org/officeDocument/2006/relationships/image" Target="../media/image86.png"/><Relationship Id="rId239" Type="http://schemas.openxmlformats.org/officeDocument/2006/relationships/image" Target="../media/image113.png"/><Relationship Id="rId390" Type="http://schemas.openxmlformats.org/officeDocument/2006/relationships/image" Target="../media/image188.png"/><Relationship Id="rId404" Type="http://schemas.openxmlformats.org/officeDocument/2006/relationships/image" Target="../media/image195.png"/><Relationship Id="rId250" Type="http://schemas.openxmlformats.org/officeDocument/2006/relationships/customXml" Target="../ink/ink130.xml"/><Relationship Id="rId292" Type="http://schemas.openxmlformats.org/officeDocument/2006/relationships/customXml" Target="../ink/ink151.xml"/><Relationship Id="rId306" Type="http://schemas.openxmlformats.org/officeDocument/2006/relationships/customXml" Target="../ink/ink158.xml"/><Relationship Id="rId45" Type="http://schemas.openxmlformats.org/officeDocument/2006/relationships/customXml" Target="../ink/ink24.xml"/><Relationship Id="rId87" Type="http://schemas.openxmlformats.org/officeDocument/2006/relationships/image" Target="../media/image40.png"/><Relationship Id="rId110" Type="http://schemas.openxmlformats.org/officeDocument/2006/relationships/customXml" Target="../ink/ink57.xml"/><Relationship Id="rId348" Type="http://schemas.openxmlformats.org/officeDocument/2006/relationships/image" Target="../media/image167.png"/><Relationship Id="rId152" Type="http://schemas.openxmlformats.org/officeDocument/2006/relationships/image" Target="../media/image71.png"/><Relationship Id="rId194" Type="http://schemas.openxmlformats.org/officeDocument/2006/relationships/customXml" Target="../ink/ink101.xml"/><Relationship Id="rId208" Type="http://schemas.openxmlformats.org/officeDocument/2006/relationships/image" Target="../media/image98.png"/><Relationship Id="rId415" Type="http://schemas.openxmlformats.org/officeDocument/2006/relationships/customXml" Target="../ink/ink213.xml"/><Relationship Id="rId261" Type="http://schemas.openxmlformats.org/officeDocument/2006/relationships/image" Target="../media/image124.png"/><Relationship Id="rId14" Type="http://schemas.openxmlformats.org/officeDocument/2006/relationships/image" Target="../media/image4.png"/><Relationship Id="rId56" Type="http://schemas.openxmlformats.org/officeDocument/2006/relationships/image" Target="../media/image25.png"/><Relationship Id="rId317" Type="http://schemas.openxmlformats.org/officeDocument/2006/relationships/customXml" Target="../ink/ink164.xml"/><Relationship Id="rId359" Type="http://schemas.openxmlformats.org/officeDocument/2006/relationships/customXml" Target="../ink/ink185.xml"/><Relationship Id="rId98" Type="http://schemas.openxmlformats.org/officeDocument/2006/relationships/customXml" Target="../ink/ink51.xml"/><Relationship Id="rId121" Type="http://schemas.openxmlformats.org/officeDocument/2006/relationships/image" Target="../media/image57.png"/><Relationship Id="rId163" Type="http://schemas.openxmlformats.org/officeDocument/2006/relationships/customXml" Target="../ink/ink85.xml"/><Relationship Id="rId219" Type="http://schemas.openxmlformats.org/officeDocument/2006/relationships/customXml" Target="../ink/ink114.xml"/><Relationship Id="rId370" Type="http://schemas.openxmlformats.org/officeDocument/2006/relationships/image" Target="../media/image178.png"/><Relationship Id="rId426" Type="http://schemas.openxmlformats.org/officeDocument/2006/relationships/image" Target="../media/image206.png"/><Relationship Id="rId230" Type="http://schemas.openxmlformats.org/officeDocument/2006/relationships/customXml" Target="../ink/ink120.xml"/><Relationship Id="rId25" Type="http://schemas.openxmlformats.org/officeDocument/2006/relationships/customXml" Target="../ink/ink14.xml"/><Relationship Id="rId67" Type="http://schemas.openxmlformats.org/officeDocument/2006/relationships/customXml" Target="../ink/ink35.xml"/><Relationship Id="rId272" Type="http://schemas.openxmlformats.org/officeDocument/2006/relationships/customXml" Target="../ink/ink141.xml"/><Relationship Id="rId328" Type="http://schemas.openxmlformats.org/officeDocument/2006/relationships/image" Target="../media/image157.png"/><Relationship Id="rId132" Type="http://schemas.openxmlformats.org/officeDocument/2006/relationships/customXml" Target="../ink/ink69.xml"/><Relationship Id="rId174" Type="http://schemas.openxmlformats.org/officeDocument/2006/relationships/image" Target="../media/image82.png"/><Relationship Id="rId381" Type="http://schemas.openxmlformats.org/officeDocument/2006/relationships/customXml" Target="../ink/ink196.xml"/><Relationship Id="rId241" Type="http://schemas.openxmlformats.org/officeDocument/2006/relationships/image" Target="../media/image114.png"/><Relationship Id="rId437" Type="http://schemas.openxmlformats.org/officeDocument/2006/relationships/customXml" Target="../ink/ink224.xml"/><Relationship Id="rId36" Type="http://schemas.openxmlformats.org/officeDocument/2006/relationships/image" Target="../media/image15.png"/><Relationship Id="rId283" Type="http://schemas.openxmlformats.org/officeDocument/2006/relationships/image" Target="../media/image135.png"/><Relationship Id="rId339" Type="http://schemas.openxmlformats.org/officeDocument/2006/relationships/customXml" Target="../ink/ink175.xml"/><Relationship Id="rId78" Type="http://schemas.openxmlformats.org/officeDocument/2006/relationships/image" Target="../media/image36.png"/><Relationship Id="rId101" Type="http://schemas.openxmlformats.org/officeDocument/2006/relationships/image" Target="../media/image47.png"/><Relationship Id="rId143" Type="http://schemas.openxmlformats.org/officeDocument/2006/relationships/customXml" Target="../ink/ink75.xml"/><Relationship Id="rId185" Type="http://schemas.openxmlformats.org/officeDocument/2006/relationships/image" Target="../media/image87.png"/><Relationship Id="rId350" Type="http://schemas.openxmlformats.org/officeDocument/2006/relationships/image" Target="../media/image168.png"/><Relationship Id="rId406" Type="http://schemas.openxmlformats.org/officeDocument/2006/relationships/image" Target="../media/image196.png"/><Relationship Id="rId9" Type="http://schemas.openxmlformats.org/officeDocument/2006/relationships/customXml" Target="../ink/ink6.xml"/><Relationship Id="rId210" Type="http://schemas.openxmlformats.org/officeDocument/2006/relationships/image" Target="../media/image99.png"/><Relationship Id="rId392" Type="http://schemas.openxmlformats.org/officeDocument/2006/relationships/image" Target="../media/image189.png"/><Relationship Id="rId252" Type="http://schemas.openxmlformats.org/officeDocument/2006/relationships/customXml" Target="../ink/ink131.xml"/><Relationship Id="rId294" Type="http://schemas.openxmlformats.org/officeDocument/2006/relationships/customXml" Target="../ink/ink152.xml"/><Relationship Id="rId308" Type="http://schemas.openxmlformats.org/officeDocument/2006/relationships/image" Target="../media/image147.png"/><Relationship Id="rId47" Type="http://schemas.openxmlformats.org/officeDocument/2006/relationships/customXml" Target="../ink/ink25.xml"/><Relationship Id="rId89" Type="http://schemas.openxmlformats.org/officeDocument/2006/relationships/image" Target="../media/image41.png"/><Relationship Id="rId112" Type="http://schemas.openxmlformats.org/officeDocument/2006/relationships/customXml" Target="../ink/ink58.xml"/><Relationship Id="rId154" Type="http://schemas.openxmlformats.org/officeDocument/2006/relationships/image" Target="../media/image72.png"/><Relationship Id="rId361" Type="http://schemas.openxmlformats.org/officeDocument/2006/relationships/customXml" Target="../ink/ink186.xml"/><Relationship Id="rId196" Type="http://schemas.openxmlformats.org/officeDocument/2006/relationships/customXml" Target="../ink/ink102.xml"/><Relationship Id="rId417" Type="http://schemas.openxmlformats.org/officeDocument/2006/relationships/customXml" Target="../ink/ink214.xml"/><Relationship Id="rId16" Type="http://schemas.openxmlformats.org/officeDocument/2006/relationships/image" Target="../media/image5.png"/><Relationship Id="rId221" Type="http://schemas.openxmlformats.org/officeDocument/2006/relationships/customXml" Target="../ink/ink115.xml"/><Relationship Id="rId263" Type="http://schemas.openxmlformats.org/officeDocument/2006/relationships/image" Target="../media/image125.png"/><Relationship Id="rId319" Type="http://schemas.openxmlformats.org/officeDocument/2006/relationships/customXml" Target="../ink/ink165.xml"/><Relationship Id="rId58" Type="http://schemas.openxmlformats.org/officeDocument/2006/relationships/image" Target="../media/image26.png"/><Relationship Id="rId123" Type="http://schemas.openxmlformats.org/officeDocument/2006/relationships/image" Target="../media/image58.png"/><Relationship Id="rId330" Type="http://schemas.openxmlformats.org/officeDocument/2006/relationships/image" Target="../media/image158.png"/><Relationship Id="rId165" Type="http://schemas.openxmlformats.org/officeDocument/2006/relationships/customXml" Target="../ink/ink86.xml"/><Relationship Id="rId372" Type="http://schemas.openxmlformats.org/officeDocument/2006/relationships/image" Target="../media/image179.png"/><Relationship Id="rId428" Type="http://schemas.openxmlformats.org/officeDocument/2006/relationships/image" Target="../media/image207.png"/><Relationship Id="rId232" Type="http://schemas.openxmlformats.org/officeDocument/2006/relationships/customXml" Target="../ink/ink121.xml"/><Relationship Id="rId274" Type="http://schemas.openxmlformats.org/officeDocument/2006/relationships/customXml" Target="../ink/ink142.xml"/><Relationship Id="rId27" Type="http://schemas.openxmlformats.org/officeDocument/2006/relationships/customXml" Target="../ink/ink15.xml"/><Relationship Id="rId69" Type="http://schemas.openxmlformats.org/officeDocument/2006/relationships/customXml" Target="../ink/ink36.xml"/><Relationship Id="rId134" Type="http://schemas.openxmlformats.org/officeDocument/2006/relationships/image" Target="../media/image62.png"/><Relationship Id="rId80" Type="http://schemas.openxmlformats.org/officeDocument/2006/relationships/image" Target="../media/image37.png"/><Relationship Id="rId176" Type="http://schemas.openxmlformats.org/officeDocument/2006/relationships/image" Target="../media/image83.png"/><Relationship Id="rId341" Type="http://schemas.openxmlformats.org/officeDocument/2006/relationships/customXml" Target="../ink/ink176.xml"/><Relationship Id="rId383" Type="http://schemas.openxmlformats.org/officeDocument/2006/relationships/customXml" Target="../ink/ink197.xml"/><Relationship Id="rId201" Type="http://schemas.openxmlformats.org/officeDocument/2006/relationships/image" Target="../media/image95.png"/><Relationship Id="rId243" Type="http://schemas.openxmlformats.org/officeDocument/2006/relationships/image" Target="../media/image115.png"/><Relationship Id="rId285" Type="http://schemas.openxmlformats.org/officeDocument/2006/relationships/image" Target="../media/image136.png"/><Relationship Id="rId38" Type="http://schemas.openxmlformats.org/officeDocument/2006/relationships/image" Target="../media/image16.png"/><Relationship Id="rId103" Type="http://schemas.openxmlformats.org/officeDocument/2006/relationships/image" Target="../media/image48.png"/><Relationship Id="rId310" Type="http://schemas.openxmlformats.org/officeDocument/2006/relationships/image" Target="../media/image148.png"/><Relationship Id="rId91" Type="http://schemas.openxmlformats.org/officeDocument/2006/relationships/image" Target="../media/image42.png"/><Relationship Id="rId145" Type="http://schemas.openxmlformats.org/officeDocument/2006/relationships/customXml" Target="../ink/ink76.xml"/><Relationship Id="rId187" Type="http://schemas.openxmlformats.org/officeDocument/2006/relationships/image" Target="../media/image88.png"/><Relationship Id="rId352" Type="http://schemas.openxmlformats.org/officeDocument/2006/relationships/image" Target="../media/image169.png"/><Relationship Id="rId394" Type="http://schemas.openxmlformats.org/officeDocument/2006/relationships/image" Target="../media/image190.png"/><Relationship Id="rId408" Type="http://schemas.openxmlformats.org/officeDocument/2006/relationships/image" Target="../media/image197.png"/><Relationship Id="rId212" Type="http://schemas.openxmlformats.org/officeDocument/2006/relationships/image" Target="../media/image100.png"/><Relationship Id="rId254" Type="http://schemas.openxmlformats.org/officeDocument/2006/relationships/customXml" Target="../ink/ink132.xml"/><Relationship Id="rId49" Type="http://schemas.openxmlformats.org/officeDocument/2006/relationships/customXml" Target="../ink/ink26.xml"/><Relationship Id="rId114" Type="http://schemas.openxmlformats.org/officeDocument/2006/relationships/customXml" Target="../ink/ink59.xml"/><Relationship Id="rId296" Type="http://schemas.openxmlformats.org/officeDocument/2006/relationships/customXml" Target="../ink/ink153.xml"/><Relationship Id="rId60" Type="http://schemas.openxmlformats.org/officeDocument/2006/relationships/image" Target="../media/image27.png"/><Relationship Id="rId81" Type="http://schemas.openxmlformats.org/officeDocument/2006/relationships/customXml" Target="../ink/ink42.xml"/><Relationship Id="rId135" Type="http://schemas.openxmlformats.org/officeDocument/2006/relationships/customXml" Target="../ink/ink71.xml"/><Relationship Id="rId156" Type="http://schemas.openxmlformats.org/officeDocument/2006/relationships/image" Target="../media/image73.png"/><Relationship Id="rId177" Type="http://schemas.openxmlformats.org/officeDocument/2006/relationships/customXml" Target="../ink/ink92.xml"/><Relationship Id="rId198" Type="http://schemas.openxmlformats.org/officeDocument/2006/relationships/customXml" Target="../ink/ink103.xml"/><Relationship Id="rId321" Type="http://schemas.openxmlformats.org/officeDocument/2006/relationships/customXml" Target="../ink/ink166.xml"/><Relationship Id="rId342" Type="http://schemas.openxmlformats.org/officeDocument/2006/relationships/image" Target="../media/image164.png"/><Relationship Id="rId363" Type="http://schemas.openxmlformats.org/officeDocument/2006/relationships/customXml" Target="../ink/ink187.xml"/><Relationship Id="rId384" Type="http://schemas.openxmlformats.org/officeDocument/2006/relationships/image" Target="../media/image185.png"/><Relationship Id="rId419" Type="http://schemas.openxmlformats.org/officeDocument/2006/relationships/customXml" Target="../ink/ink215.xml"/><Relationship Id="rId202" Type="http://schemas.openxmlformats.org/officeDocument/2006/relationships/customXml" Target="../ink/ink105.xml"/><Relationship Id="rId223" Type="http://schemas.openxmlformats.org/officeDocument/2006/relationships/customXml" Target="../ink/ink116.xml"/><Relationship Id="rId244" Type="http://schemas.openxmlformats.org/officeDocument/2006/relationships/customXml" Target="../ink/ink127.xml"/><Relationship Id="rId430" Type="http://schemas.openxmlformats.org/officeDocument/2006/relationships/image" Target="../media/image208.png"/><Relationship Id="rId18" Type="http://schemas.openxmlformats.org/officeDocument/2006/relationships/image" Target="../media/image6.png"/><Relationship Id="rId39" Type="http://schemas.openxmlformats.org/officeDocument/2006/relationships/customXml" Target="../ink/ink21.xml"/><Relationship Id="rId265" Type="http://schemas.openxmlformats.org/officeDocument/2006/relationships/image" Target="../media/image126.png"/><Relationship Id="rId286" Type="http://schemas.openxmlformats.org/officeDocument/2006/relationships/customXml" Target="../ink/ink148.xml"/><Relationship Id="rId50" Type="http://schemas.openxmlformats.org/officeDocument/2006/relationships/image" Target="../media/image22.png"/><Relationship Id="rId104" Type="http://schemas.openxmlformats.org/officeDocument/2006/relationships/customXml" Target="../ink/ink54.xml"/><Relationship Id="rId125" Type="http://schemas.openxmlformats.org/officeDocument/2006/relationships/image" Target="../media/image59.png"/><Relationship Id="rId146" Type="http://schemas.openxmlformats.org/officeDocument/2006/relationships/image" Target="../media/image68.png"/><Relationship Id="rId167" Type="http://schemas.openxmlformats.org/officeDocument/2006/relationships/customXml" Target="../ink/ink87.xml"/><Relationship Id="rId188" Type="http://schemas.openxmlformats.org/officeDocument/2006/relationships/customXml" Target="../ink/ink98.xml"/><Relationship Id="rId311" Type="http://schemas.openxmlformats.org/officeDocument/2006/relationships/customXml" Target="../ink/ink161.xml"/><Relationship Id="rId332" Type="http://schemas.openxmlformats.org/officeDocument/2006/relationships/image" Target="../media/image159.png"/><Relationship Id="rId353" Type="http://schemas.openxmlformats.org/officeDocument/2006/relationships/customXml" Target="../ink/ink182.xml"/><Relationship Id="rId374" Type="http://schemas.openxmlformats.org/officeDocument/2006/relationships/image" Target="../media/image180.png"/><Relationship Id="rId395" Type="http://schemas.openxmlformats.org/officeDocument/2006/relationships/customXml" Target="../ink/ink203.xml"/><Relationship Id="rId409" Type="http://schemas.openxmlformats.org/officeDocument/2006/relationships/customXml" Target="../ink/ink210.xml"/><Relationship Id="rId71" Type="http://schemas.openxmlformats.org/officeDocument/2006/relationships/customXml" Target="../ink/ink37.xml"/><Relationship Id="rId92" Type="http://schemas.openxmlformats.org/officeDocument/2006/relationships/customXml" Target="../ink/ink48.xml"/><Relationship Id="rId213" Type="http://schemas.openxmlformats.org/officeDocument/2006/relationships/customXml" Target="../ink/ink111.xml"/><Relationship Id="rId234" Type="http://schemas.openxmlformats.org/officeDocument/2006/relationships/customXml" Target="../ink/ink122.xml"/><Relationship Id="rId420" Type="http://schemas.openxmlformats.org/officeDocument/2006/relationships/image" Target="../media/image203.png"/><Relationship Id="rId2" Type="http://schemas.openxmlformats.org/officeDocument/2006/relationships/notesSlide" Target="../notesSlides/notesSlide2.xml"/><Relationship Id="rId29" Type="http://schemas.openxmlformats.org/officeDocument/2006/relationships/customXml" Target="../ink/ink16.xml"/><Relationship Id="rId255" Type="http://schemas.openxmlformats.org/officeDocument/2006/relationships/image" Target="../media/image121.png"/><Relationship Id="rId276" Type="http://schemas.openxmlformats.org/officeDocument/2006/relationships/customXml" Target="../ink/ink143.xml"/><Relationship Id="rId297" Type="http://schemas.openxmlformats.org/officeDocument/2006/relationships/image" Target="../media/image142.png"/><Relationship Id="rId40" Type="http://schemas.openxmlformats.org/officeDocument/2006/relationships/image" Target="../media/image17.png"/><Relationship Id="rId115" Type="http://schemas.openxmlformats.org/officeDocument/2006/relationships/image" Target="../media/image54.png"/><Relationship Id="rId136" Type="http://schemas.openxmlformats.org/officeDocument/2006/relationships/image" Target="../media/image63.png"/><Relationship Id="rId157" Type="http://schemas.openxmlformats.org/officeDocument/2006/relationships/customXml" Target="../ink/ink82.xml"/><Relationship Id="rId178" Type="http://schemas.openxmlformats.org/officeDocument/2006/relationships/image" Target="../media/image84.png"/><Relationship Id="rId301" Type="http://schemas.openxmlformats.org/officeDocument/2006/relationships/image" Target="../media/image144.png"/><Relationship Id="rId322" Type="http://schemas.openxmlformats.org/officeDocument/2006/relationships/image" Target="../media/image154.png"/><Relationship Id="rId343" Type="http://schemas.openxmlformats.org/officeDocument/2006/relationships/customXml" Target="../ink/ink177.xml"/><Relationship Id="rId364" Type="http://schemas.openxmlformats.org/officeDocument/2006/relationships/image" Target="../media/image175.png"/><Relationship Id="rId61" Type="http://schemas.openxmlformats.org/officeDocument/2006/relationships/customXml" Target="../ink/ink32.xml"/><Relationship Id="rId82" Type="http://schemas.openxmlformats.org/officeDocument/2006/relationships/image" Target="../media/image38.png"/><Relationship Id="rId199" Type="http://schemas.openxmlformats.org/officeDocument/2006/relationships/image" Target="../media/image94.png"/><Relationship Id="rId203" Type="http://schemas.openxmlformats.org/officeDocument/2006/relationships/customXml" Target="../ink/ink106.xml"/><Relationship Id="rId385" Type="http://schemas.openxmlformats.org/officeDocument/2006/relationships/customXml" Target="../ink/ink198.xml"/><Relationship Id="rId19" Type="http://schemas.openxmlformats.org/officeDocument/2006/relationships/customXml" Target="../ink/ink11.xml"/><Relationship Id="rId224" Type="http://schemas.openxmlformats.org/officeDocument/2006/relationships/image" Target="../media/image106.png"/><Relationship Id="rId245" Type="http://schemas.openxmlformats.org/officeDocument/2006/relationships/image" Target="../media/image116.png"/><Relationship Id="rId266" Type="http://schemas.openxmlformats.org/officeDocument/2006/relationships/customXml" Target="../ink/ink138.xml"/><Relationship Id="rId287" Type="http://schemas.openxmlformats.org/officeDocument/2006/relationships/image" Target="../media/image137.png"/><Relationship Id="rId410" Type="http://schemas.openxmlformats.org/officeDocument/2006/relationships/image" Target="../media/image198.png"/><Relationship Id="rId431" Type="http://schemas.openxmlformats.org/officeDocument/2006/relationships/customXml" Target="../ink/ink221.xml"/><Relationship Id="rId30" Type="http://schemas.openxmlformats.org/officeDocument/2006/relationships/image" Target="../media/image12.png"/><Relationship Id="rId105" Type="http://schemas.openxmlformats.org/officeDocument/2006/relationships/image" Target="../media/image49.png"/><Relationship Id="rId126" Type="http://schemas.openxmlformats.org/officeDocument/2006/relationships/customXml" Target="../ink/ink65.xml"/><Relationship Id="rId147" Type="http://schemas.openxmlformats.org/officeDocument/2006/relationships/customXml" Target="../ink/ink77.xml"/><Relationship Id="rId168" Type="http://schemas.openxmlformats.org/officeDocument/2006/relationships/image" Target="../media/image79.png"/><Relationship Id="rId312" Type="http://schemas.openxmlformats.org/officeDocument/2006/relationships/image" Target="../media/image149.png"/><Relationship Id="rId333" Type="http://schemas.openxmlformats.org/officeDocument/2006/relationships/customXml" Target="../ink/ink172.xml"/><Relationship Id="rId354" Type="http://schemas.openxmlformats.org/officeDocument/2006/relationships/image" Target="../media/image170.png"/><Relationship Id="rId51" Type="http://schemas.openxmlformats.org/officeDocument/2006/relationships/customXml" Target="../ink/ink27.xml"/><Relationship Id="rId72" Type="http://schemas.openxmlformats.org/officeDocument/2006/relationships/image" Target="../media/image33.png"/><Relationship Id="rId93" Type="http://schemas.openxmlformats.org/officeDocument/2006/relationships/image" Target="../media/image43.png"/><Relationship Id="rId189" Type="http://schemas.openxmlformats.org/officeDocument/2006/relationships/image" Target="../media/image89.png"/><Relationship Id="rId375" Type="http://schemas.openxmlformats.org/officeDocument/2006/relationships/customXml" Target="../ink/ink193.xml"/><Relationship Id="rId396" Type="http://schemas.openxmlformats.org/officeDocument/2006/relationships/image" Target="../media/image191.png"/><Relationship Id="rId3" Type="http://schemas.openxmlformats.org/officeDocument/2006/relationships/customXml" Target="../ink/ink3.xml"/><Relationship Id="rId214" Type="http://schemas.openxmlformats.org/officeDocument/2006/relationships/image" Target="../media/image101.png"/><Relationship Id="rId235" Type="http://schemas.openxmlformats.org/officeDocument/2006/relationships/image" Target="../media/image111.png"/><Relationship Id="rId256" Type="http://schemas.openxmlformats.org/officeDocument/2006/relationships/customXml" Target="../ink/ink133.xml"/><Relationship Id="rId277" Type="http://schemas.openxmlformats.org/officeDocument/2006/relationships/image" Target="../media/image132.png"/><Relationship Id="rId298" Type="http://schemas.openxmlformats.org/officeDocument/2006/relationships/customXml" Target="../ink/ink154.xml"/><Relationship Id="rId400" Type="http://schemas.openxmlformats.org/officeDocument/2006/relationships/image" Target="../media/image193.png"/><Relationship Id="rId421" Type="http://schemas.openxmlformats.org/officeDocument/2006/relationships/customXml" Target="../ink/ink216.xml"/><Relationship Id="rId116" Type="http://schemas.openxmlformats.org/officeDocument/2006/relationships/customXml" Target="../ink/ink60.xml"/><Relationship Id="rId137" Type="http://schemas.openxmlformats.org/officeDocument/2006/relationships/customXml" Target="../ink/ink72.xml"/><Relationship Id="rId158" Type="http://schemas.openxmlformats.org/officeDocument/2006/relationships/image" Target="../media/image74.png"/><Relationship Id="rId302" Type="http://schemas.openxmlformats.org/officeDocument/2006/relationships/customXml" Target="../ink/ink156.xml"/><Relationship Id="rId323" Type="http://schemas.openxmlformats.org/officeDocument/2006/relationships/customXml" Target="../ink/ink167.xml"/><Relationship Id="rId344" Type="http://schemas.openxmlformats.org/officeDocument/2006/relationships/image" Target="../media/image165.png"/><Relationship Id="rId20" Type="http://schemas.openxmlformats.org/officeDocument/2006/relationships/image" Target="../media/image7.png"/><Relationship Id="rId41" Type="http://schemas.openxmlformats.org/officeDocument/2006/relationships/customXml" Target="../ink/ink22.xml"/><Relationship Id="rId62" Type="http://schemas.openxmlformats.org/officeDocument/2006/relationships/image" Target="../media/image28.png"/><Relationship Id="rId83" Type="http://schemas.openxmlformats.org/officeDocument/2006/relationships/customXml" Target="../ink/ink43.xml"/><Relationship Id="rId179" Type="http://schemas.openxmlformats.org/officeDocument/2006/relationships/customXml" Target="../ink/ink93.xml"/><Relationship Id="rId365" Type="http://schemas.openxmlformats.org/officeDocument/2006/relationships/customXml" Target="../ink/ink188.xml"/><Relationship Id="rId386" Type="http://schemas.openxmlformats.org/officeDocument/2006/relationships/image" Target="../media/image186.png"/><Relationship Id="rId190" Type="http://schemas.openxmlformats.org/officeDocument/2006/relationships/customXml" Target="../ink/ink99.xml"/><Relationship Id="rId204" Type="http://schemas.openxmlformats.org/officeDocument/2006/relationships/image" Target="../media/image96.png"/><Relationship Id="rId225" Type="http://schemas.openxmlformats.org/officeDocument/2006/relationships/customXml" Target="../ink/ink117.xml"/><Relationship Id="rId246" Type="http://schemas.openxmlformats.org/officeDocument/2006/relationships/customXml" Target="../ink/ink128.xml"/><Relationship Id="rId267" Type="http://schemas.openxmlformats.org/officeDocument/2006/relationships/image" Target="../media/image127.png"/><Relationship Id="rId288" Type="http://schemas.openxmlformats.org/officeDocument/2006/relationships/customXml" Target="../ink/ink149.xml"/><Relationship Id="rId411" Type="http://schemas.openxmlformats.org/officeDocument/2006/relationships/customXml" Target="../ink/ink211.xml"/><Relationship Id="rId432" Type="http://schemas.openxmlformats.org/officeDocument/2006/relationships/image" Target="../media/image209.png"/><Relationship Id="rId106" Type="http://schemas.openxmlformats.org/officeDocument/2006/relationships/customXml" Target="../ink/ink55.xml"/><Relationship Id="rId127" Type="http://schemas.openxmlformats.org/officeDocument/2006/relationships/image" Target="../media/image60.png"/><Relationship Id="rId313" Type="http://schemas.openxmlformats.org/officeDocument/2006/relationships/customXml" Target="../ink/ink162.xml"/><Relationship Id="rId10" Type="http://schemas.openxmlformats.org/officeDocument/2006/relationships/image" Target="../media/image1042.png"/><Relationship Id="rId31" Type="http://schemas.openxmlformats.org/officeDocument/2006/relationships/customXml" Target="../ink/ink17.xml"/><Relationship Id="rId52" Type="http://schemas.openxmlformats.org/officeDocument/2006/relationships/image" Target="../media/image23.png"/><Relationship Id="rId73" Type="http://schemas.openxmlformats.org/officeDocument/2006/relationships/customXml" Target="../ink/ink38.xml"/><Relationship Id="rId94" Type="http://schemas.openxmlformats.org/officeDocument/2006/relationships/customXml" Target="../ink/ink49.xml"/><Relationship Id="rId148" Type="http://schemas.openxmlformats.org/officeDocument/2006/relationships/image" Target="../media/image69.png"/><Relationship Id="rId169" Type="http://schemas.openxmlformats.org/officeDocument/2006/relationships/customXml" Target="../ink/ink88.xml"/><Relationship Id="rId334" Type="http://schemas.openxmlformats.org/officeDocument/2006/relationships/image" Target="../media/image160.png"/><Relationship Id="rId355" Type="http://schemas.openxmlformats.org/officeDocument/2006/relationships/customXml" Target="../ink/ink183.xml"/><Relationship Id="rId376" Type="http://schemas.openxmlformats.org/officeDocument/2006/relationships/image" Target="../media/image181.png"/><Relationship Id="rId397" Type="http://schemas.openxmlformats.org/officeDocument/2006/relationships/customXml" Target="../ink/ink204.xml"/><Relationship Id="rId4" Type="http://schemas.openxmlformats.org/officeDocument/2006/relationships/image" Target="../media/image726.png"/><Relationship Id="rId180" Type="http://schemas.openxmlformats.org/officeDocument/2006/relationships/customXml" Target="../ink/ink94.xml"/><Relationship Id="rId215" Type="http://schemas.openxmlformats.org/officeDocument/2006/relationships/customXml" Target="../ink/ink112.xml"/><Relationship Id="rId236" Type="http://schemas.openxmlformats.org/officeDocument/2006/relationships/customXml" Target="../ink/ink123.xml"/><Relationship Id="rId257" Type="http://schemas.openxmlformats.org/officeDocument/2006/relationships/image" Target="../media/image122.png"/><Relationship Id="rId278" Type="http://schemas.openxmlformats.org/officeDocument/2006/relationships/customXml" Target="../ink/ink144.xml"/><Relationship Id="rId401" Type="http://schemas.openxmlformats.org/officeDocument/2006/relationships/customXml" Target="../ink/ink206.xml"/><Relationship Id="rId422" Type="http://schemas.openxmlformats.org/officeDocument/2006/relationships/image" Target="../media/image204.png"/><Relationship Id="rId303" Type="http://schemas.openxmlformats.org/officeDocument/2006/relationships/image" Target="../media/image145.png"/><Relationship Id="rId42" Type="http://schemas.openxmlformats.org/officeDocument/2006/relationships/image" Target="../media/image18.png"/><Relationship Id="rId84" Type="http://schemas.openxmlformats.org/officeDocument/2006/relationships/image" Target="../media/image39.png"/><Relationship Id="rId138" Type="http://schemas.openxmlformats.org/officeDocument/2006/relationships/image" Target="../media/image64.png"/><Relationship Id="rId345" Type="http://schemas.openxmlformats.org/officeDocument/2006/relationships/customXml" Target="../ink/ink178.xml"/><Relationship Id="rId387" Type="http://schemas.openxmlformats.org/officeDocument/2006/relationships/customXml" Target="../ink/ink199.xml"/><Relationship Id="rId191" Type="http://schemas.openxmlformats.org/officeDocument/2006/relationships/image" Target="../media/image90.png"/><Relationship Id="rId205" Type="http://schemas.openxmlformats.org/officeDocument/2006/relationships/customXml" Target="../ink/ink107.xml"/><Relationship Id="rId247" Type="http://schemas.openxmlformats.org/officeDocument/2006/relationships/image" Target="../media/image117.png"/><Relationship Id="rId412" Type="http://schemas.openxmlformats.org/officeDocument/2006/relationships/image" Target="../media/image199.png"/><Relationship Id="rId107" Type="http://schemas.openxmlformats.org/officeDocument/2006/relationships/image" Target="../media/image50.png"/><Relationship Id="rId289" Type="http://schemas.openxmlformats.org/officeDocument/2006/relationships/image" Target="../media/image138.png"/><Relationship Id="rId11" Type="http://schemas.openxmlformats.org/officeDocument/2006/relationships/customXml" Target="../ink/ink7.xml"/><Relationship Id="rId53" Type="http://schemas.openxmlformats.org/officeDocument/2006/relationships/customXml" Target="../ink/ink28.xml"/><Relationship Id="rId149" Type="http://schemas.openxmlformats.org/officeDocument/2006/relationships/customXml" Target="../ink/ink78.xml"/><Relationship Id="rId314" Type="http://schemas.openxmlformats.org/officeDocument/2006/relationships/image" Target="../media/image150.png"/><Relationship Id="rId356" Type="http://schemas.openxmlformats.org/officeDocument/2006/relationships/image" Target="../media/image171.png"/><Relationship Id="rId398" Type="http://schemas.openxmlformats.org/officeDocument/2006/relationships/image" Target="../media/image192.png"/><Relationship Id="rId95" Type="http://schemas.openxmlformats.org/officeDocument/2006/relationships/image" Target="../media/image44.png"/><Relationship Id="rId160" Type="http://schemas.openxmlformats.org/officeDocument/2006/relationships/image" Target="../media/image75.png"/><Relationship Id="rId216" Type="http://schemas.openxmlformats.org/officeDocument/2006/relationships/image" Target="../media/image102.png"/><Relationship Id="rId423" Type="http://schemas.openxmlformats.org/officeDocument/2006/relationships/customXml" Target="../ink/ink217.xml"/><Relationship Id="rId258" Type="http://schemas.openxmlformats.org/officeDocument/2006/relationships/customXml" Target="../ink/ink134.xml"/><Relationship Id="rId22" Type="http://schemas.openxmlformats.org/officeDocument/2006/relationships/image" Target="../media/image8.png"/><Relationship Id="rId64" Type="http://schemas.openxmlformats.org/officeDocument/2006/relationships/image" Target="../media/image29.png"/><Relationship Id="rId118" Type="http://schemas.openxmlformats.org/officeDocument/2006/relationships/customXml" Target="../ink/ink61.xml"/><Relationship Id="rId325" Type="http://schemas.openxmlformats.org/officeDocument/2006/relationships/customXml" Target="../ink/ink168.xml"/><Relationship Id="rId367" Type="http://schemas.openxmlformats.org/officeDocument/2006/relationships/customXml" Target="../ink/ink189.xml"/><Relationship Id="rId171" Type="http://schemas.openxmlformats.org/officeDocument/2006/relationships/customXml" Target="../ink/ink89.xml"/><Relationship Id="rId227" Type="http://schemas.openxmlformats.org/officeDocument/2006/relationships/image" Target="../media/image107.png"/><Relationship Id="rId269" Type="http://schemas.openxmlformats.org/officeDocument/2006/relationships/image" Target="../media/image128.png"/><Relationship Id="rId434" Type="http://schemas.openxmlformats.org/officeDocument/2006/relationships/image" Target="../media/image210.png"/><Relationship Id="rId33" Type="http://schemas.openxmlformats.org/officeDocument/2006/relationships/customXml" Target="../ink/ink18.xml"/><Relationship Id="rId129" Type="http://schemas.openxmlformats.org/officeDocument/2006/relationships/customXml" Target="../ink/ink67.xml"/><Relationship Id="rId280" Type="http://schemas.openxmlformats.org/officeDocument/2006/relationships/customXml" Target="../ink/ink145.xml"/><Relationship Id="rId336" Type="http://schemas.openxmlformats.org/officeDocument/2006/relationships/image" Target="../media/image161.png"/><Relationship Id="rId75" Type="http://schemas.openxmlformats.org/officeDocument/2006/relationships/customXml" Target="../ink/ink39.xml"/><Relationship Id="rId140" Type="http://schemas.openxmlformats.org/officeDocument/2006/relationships/image" Target="../media/image65.png"/><Relationship Id="rId182" Type="http://schemas.openxmlformats.org/officeDocument/2006/relationships/customXml" Target="../ink/ink95.xml"/><Relationship Id="rId378" Type="http://schemas.openxmlformats.org/officeDocument/2006/relationships/image" Target="../media/image182.png"/><Relationship Id="rId403" Type="http://schemas.openxmlformats.org/officeDocument/2006/relationships/customXml" Target="../ink/ink207.xml"/><Relationship Id="rId6" Type="http://schemas.openxmlformats.org/officeDocument/2006/relationships/image" Target="../media/image880.png"/><Relationship Id="rId238" Type="http://schemas.openxmlformats.org/officeDocument/2006/relationships/customXml" Target="../ink/ink124.xml"/><Relationship Id="rId291" Type="http://schemas.openxmlformats.org/officeDocument/2006/relationships/image" Target="../media/image139.png"/><Relationship Id="rId305" Type="http://schemas.openxmlformats.org/officeDocument/2006/relationships/image" Target="../media/image146.png"/><Relationship Id="rId347" Type="http://schemas.openxmlformats.org/officeDocument/2006/relationships/customXml" Target="../ink/ink179.xml"/><Relationship Id="rId44" Type="http://schemas.openxmlformats.org/officeDocument/2006/relationships/image" Target="../media/image19.png"/><Relationship Id="rId86" Type="http://schemas.openxmlformats.org/officeDocument/2006/relationships/customXml" Target="../ink/ink45.xml"/><Relationship Id="rId151" Type="http://schemas.openxmlformats.org/officeDocument/2006/relationships/customXml" Target="../ink/ink79.xml"/><Relationship Id="rId389" Type="http://schemas.openxmlformats.org/officeDocument/2006/relationships/customXml" Target="../ink/ink200.xml"/><Relationship Id="rId193" Type="http://schemas.openxmlformats.org/officeDocument/2006/relationships/image" Target="../media/image91.png"/><Relationship Id="rId207" Type="http://schemas.openxmlformats.org/officeDocument/2006/relationships/customXml" Target="../ink/ink108.xml"/><Relationship Id="rId249" Type="http://schemas.openxmlformats.org/officeDocument/2006/relationships/image" Target="../media/image118.png"/><Relationship Id="rId414" Type="http://schemas.openxmlformats.org/officeDocument/2006/relationships/image" Target="../media/image200.png"/><Relationship Id="rId13" Type="http://schemas.openxmlformats.org/officeDocument/2006/relationships/customXml" Target="../ink/ink8.xml"/><Relationship Id="rId109" Type="http://schemas.openxmlformats.org/officeDocument/2006/relationships/image" Target="../media/image51.png"/><Relationship Id="rId260" Type="http://schemas.openxmlformats.org/officeDocument/2006/relationships/customXml" Target="../ink/ink135.xml"/><Relationship Id="rId316" Type="http://schemas.openxmlformats.org/officeDocument/2006/relationships/image" Target="../media/image151.png"/><Relationship Id="rId55" Type="http://schemas.openxmlformats.org/officeDocument/2006/relationships/customXml" Target="../ink/ink29.xml"/><Relationship Id="rId97" Type="http://schemas.openxmlformats.org/officeDocument/2006/relationships/image" Target="../media/image45.png"/><Relationship Id="rId120" Type="http://schemas.openxmlformats.org/officeDocument/2006/relationships/customXml" Target="../ink/ink62.xml"/><Relationship Id="rId358" Type="http://schemas.openxmlformats.org/officeDocument/2006/relationships/image" Target="../media/image172.png"/><Relationship Id="rId162" Type="http://schemas.openxmlformats.org/officeDocument/2006/relationships/image" Target="../media/image76.png"/><Relationship Id="rId218" Type="http://schemas.openxmlformats.org/officeDocument/2006/relationships/image" Target="../media/image103.png"/><Relationship Id="rId425" Type="http://schemas.openxmlformats.org/officeDocument/2006/relationships/customXml" Target="../ink/ink218.xml"/><Relationship Id="rId271" Type="http://schemas.openxmlformats.org/officeDocument/2006/relationships/image" Target="../media/image129.png"/><Relationship Id="rId24" Type="http://schemas.openxmlformats.org/officeDocument/2006/relationships/image" Target="../media/image9.png"/><Relationship Id="rId66" Type="http://schemas.openxmlformats.org/officeDocument/2006/relationships/image" Target="../media/image30.png"/><Relationship Id="rId131" Type="http://schemas.openxmlformats.org/officeDocument/2006/relationships/customXml" Target="../ink/ink68.xml"/><Relationship Id="rId327" Type="http://schemas.openxmlformats.org/officeDocument/2006/relationships/customXml" Target="../ink/ink169.xml"/><Relationship Id="rId369" Type="http://schemas.openxmlformats.org/officeDocument/2006/relationships/customXml" Target="../ink/ink190.xml"/><Relationship Id="rId173" Type="http://schemas.openxmlformats.org/officeDocument/2006/relationships/customXml" Target="../ink/ink90.xml"/><Relationship Id="rId229" Type="http://schemas.openxmlformats.org/officeDocument/2006/relationships/image" Target="../media/image108.png"/><Relationship Id="rId380" Type="http://schemas.openxmlformats.org/officeDocument/2006/relationships/image" Target="../media/image183.png"/><Relationship Id="rId436" Type="http://schemas.openxmlformats.org/officeDocument/2006/relationships/image" Target="../media/image211.png"/><Relationship Id="rId240" Type="http://schemas.openxmlformats.org/officeDocument/2006/relationships/customXml" Target="../ink/ink125.xml"/><Relationship Id="rId35" Type="http://schemas.openxmlformats.org/officeDocument/2006/relationships/customXml" Target="../ink/ink19.xml"/><Relationship Id="rId77" Type="http://schemas.openxmlformats.org/officeDocument/2006/relationships/customXml" Target="../ink/ink40.xml"/><Relationship Id="rId100" Type="http://schemas.openxmlformats.org/officeDocument/2006/relationships/customXml" Target="../ink/ink52.xml"/><Relationship Id="rId282" Type="http://schemas.openxmlformats.org/officeDocument/2006/relationships/customXml" Target="../ink/ink146.xml"/><Relationship Id="rId338" Type="http://schemas.openxmlformats.org/officeDocument/2006/relationships/image" Target="../media/image162.png"/><Relationship Id="rId8" Type="http://schemas.openxmlformats.org/officeDocument/2006/relationships/image" Target="../media/image1018.png"/><Relationship Id="rId142" Type="http://schemas.openxmlformats.org/officeDocument/2006/relationships/image" Target="../media/image66.png"/><Relationship Id="rId184" Type="http://schemas.openxmlformats.org/officeDocument/2006/relationships/customXml" Target="../ink/ink96.xml"/><Relationship Id="rId391" Type="http://schemas.openxmlformats.org/officeDocument/2006/relationships/customXml" Target="../ink/ink201.xml"/><Relationship Id="rId405" Type="http://schemas.openxmlformats.org/officeDocument/2006/relationships/customXml" Target="../ink/ink208.xml"/><Relationship Id="rId251" Type="http://schemas.openxmlformats.org/officeDocument/2006/relationships/image" Target="../media/image119.png"/><Relationship Id="rId46" Type="http://schemas.openxmlformats.org/officeDocument/2006/relationships/image" Target="../media/image20.png"/><Relationship Id="rId293" Type="http://schemas.openxmlformats.org/officeDocument/2006/relationships/image" Target="../media/image140.png"/><Relationship Id="rId307" Type="http://schemas.openxmlformats.org/officeDocument/2006/relationships/customXml" Target="../ink/ink159.xml"/><Relationship Id="rId349" Type="http://schemas.openxmlformats.org/officeDocument/2006/relationships/customXml" Target="../ink/ink180.xml"/><Relationship Id="rId88" Type="http://schemas.openxmlformats.org/officeDocument/2006/relationships/customXml" Target="../ink/ink46.xml"/><Relationship Id="rId111" Type="http://schemas.openxmlformats.org/officeDocument/2006/relationships/image" Target="../media/image52.png"/><Relationship Id="rId153" Type="http://schemas.openxmlformats.org/officeDocument/2006/relationships/customXml" Target="../ink/ink80.xml"/><Relationship Id="rId195" Type="http://schemas.openxmlformats.org/officeDocument/2006/relationships/image" Target="../media/image92.png"/><Relationship Id="rId209" Type="http://schemas.openxmlformats.org/officeDocument/2006/relationships/customXml" Target="../ink/ink109.xml"/><Relationship Id="rId360" Type="http://schemas.openxmlformats.org/officeDocument/2006/relationships/image" Target="../media/image173.png"/><Relationship Id="rId416" Type="http://schemas.openxmlformats.org/officeDocument/2006/relationships/image" Target="../media/image201.png"/><Relationship Id="rId220" Type="http://schemas.openxmlformats.org/officeDocument/2006/relationships/image" Target="../media/image104.png"/><Relationship Id="rId15" Type="http://schemas.openxmlformats.org/officeDocument/2006/relationships/customXml" Target="../ink/ink9.xml"/><Relationship Id="rId57" Type="http://schemas.openxmlformats.org/officeDocument/2006/relationships/customXml" Target="../ink/ink30.xml"/><Relationship Id="rId262" Type="http://schemas.openxmlformats.org/officeDocument/2006/relationships/customXml" Target="../ink/ink136.xml"/><Relationship Id="rId318" Type="http://schemas.openxmlformats.org/officeDocument/2006/relationships/image" Target="../media/image152.png"/><Relationship Id="rId99" Type="http://schemas.openxmlformats.org/officeDocument/2006/relationships/image" Target="../media/image46.png"/><Relationship Id="rId122" Type="http://schemas.openxmlformats.org/officeDocument/2006/relationships/customXml" Target="../ink/ink63.xml"/><Relationship Id="rId164" Type="http://schemas.openxmlformats.org/officeDocument/2006/relationships/image" Target="../media/image77.png"/><Relationship Id="rId371" Type="http://schemas.openxmlformats.org/officeDocument/2006/relationships/customXml" Target="../ink/ink191.xml"/><Relationship Id="rId427" Type="http://schemas.openxmlformats.org/officeDocument/2006/relationships/customXml" Target="../ink/ink219.xml"/><Relationship Id="rId26" Type="http://schemas.openxmlformats.org/officeDocument/2006/relationships/image" Target="../media/image10.png"/><Relationship Id="rId231" Type="http://schemas.openxmlformats.org/officeDocument/2006/relationships/image" Target="../media/image109.png"/><Relationship Id="rId273" Type="http://schemas.openxmlformats.org/officeDocument/2006/relationships/image" Target="../media/image130.png"/><Relationship Id="rId329" Type="http://schemas.openxmlformats.org/officeDocument/2006/relationships/customXml" Target="../ink/ink170.xml"/><Relationship Id="rId68" Type="http://schemas.openxmlformats.org/officeDocument/2006/relationships/image" Target="../media/image31.png"/><Relationship Id="rId133" Type="http://schemas.openxmlformats.org/officeDocument/2006/relationships/customXml" Target="../ink/ink70.xml"/><Relationship Id="rId175" Type="http://schemas.openxmlformats.org/officeDocument/2006/relationships/customXml" Target="../ink/ink91.xml"/><Relationship Id="rId340" Type="http://schemas.openxmlformats.org/officeDocument/2006/relationships/image" Target="../media/image163.png"/><Relationship Id="rId200" Type="http://schemas.openxmlformats.org/officeDocument/2006/relationships/customXml" Target="../ink/ink104.xml"/><Relationship Id="rId382" Type="http://schemas.openxmlformats.org/officeDocument/2006/relationships/image" Target="../media/image184.png"/><Relationship Id="rId438" Type="http://schemas.openxmlformats.org/officeDocument/2006/relationships/image" Target="../media/image212.png"/><Relationship Id="rId242" Type="http://schemas.openxmlformats.org/officeDocument/2006/relationships/customXml" Target="../ink/ink126.xml"/><Relationship Id="rId284" Type="http://schemas.openxmlformats.org/officeDocument/2006/relationships/customXml" Target="../ink/ink147.xml"/><Relationship Id="rId37" Type="http://schemas.openxmlformats.org/officeDocument/2006/relationships/customXml" Target="../ink/ink20.xml"/><Relationship Id="rId79" Type="http://schemas.openxmlformats.org/officeDocument/2006/relationships/customXml" Target="../ink/ink41.xml"/><Relationship Id="rId102" Type="http://schemas.openxmlformats.org/officeDocument/2006/relationships/customXml" Target="../ink/ink53.xml"/><Relationship Id="rId144" Type="http://schemas.openxmlformats.org/officeDocument/2006/relationships/image" Target="../media/image67.png"/><Relationship Id="rId90" Type="http://schemas.openxmlformats.org/officeDocument/2006/relationships/customXml" Target="../ink/ink47.xml"/><Relationship Id="rId186" Type="http://schemas.openxmlformats.org/officeDocument/2006/relationships/customXml" Target="../ink/ink97.xml"/><Relationship Id="rId351" Type="http://schemas.openxmlformats.org/officeDocument/2006/relationships/customXml" Target="../ink/ink181.xml"/><Relationship Id="rId393" Type="http://schemas.openxmlformats.org/officeDocument/2006/relationships/customXml" Target="../ink/ink202.xml"/><Relationship Id="rId407" Type="http://schemas.openxmlformats.org/officeDocument/2006/relationships/customXml" Target="../ink/ink209.xml"/><Relationship Id="rId211" Type="http://schemas.openxmlformats.org/officeDocument/2006/relationships/customXml" Target="../ink/ink110.xml"/><Relationship Id="rId253" Type="http://schemas.openxmlformats.org/officeDocument/2006/relationships/image" Target="../media/image120.png"/><Relationship Id="rId295" Type="http://schemas.openxmlformats.org/officeDocument/2006/relationships/image" Target="../media/image141.png"/><Relationship Id="rId309" Type="http://schemas.openxmlformats.org/officeDocument/2006/relationships/customXml" Target="../ink/ink160.xml"/><Relationship Id="rId48" Type="http://schemas.openxmlformats.org/officeDocument/2006/relationships/image" Target="../media/image21.png"/><Relationship Id="rId113" Type="http://schemas.openxmlformats.org/officeDocument/2006/relationships/image" Target="../media/image53.png"/><Relationship Id="rId320" Type="http://schemas.openxmlformats.org/officeDocument/2006/relationships/image" Target="../media/image153.png"/><Relationship Id="rId155" Type="http://schemas.openxmlformats.org/officeDocument/2006/relationships/customXml" Target="../ink/ink81.xml"/><Relationship Id="rId197" Type="http://schemas.openxmlformats.org/officeDocument/2006/relationships/image" Target="../media/image93.png"/><Relationship Id="rId362" Type="http://schemas.openxmlformats.org/officeDocument/2006/relationships/image" Target="../media/image174.png"/><Relationship Id="rId418" Type="http://schemas.openxmlformats.org/officeDocument/2006/relationships/image" Target="../media/image202.png"/><Relationship Id="rId222" Type="http://schemas.openxmlformats.org/officeDocument/2006/relationships/image" Target="../media/image105.png"/><Relationship Id="rId264" Type="http://schemas.openxmlformats.org/officeDocument/2006/relationships/customXml" Target="../ink/ink137.xml"/><Relationship Id="rId17" Type="http://schemas.openxmlformats.org/officeDocument/2006/relationships/customXml" Target="../ink/ink10.xml"/><Relationship Id="rId59" Type="http://schemas.openxmlformats.org/officeDocument/2006/relationships/customXml" Target="../ink/ink31.xml"/><Relationship Id="rId124" Type="http://schemas.openxmlformats.org/officeDocument/2006/relationships/customXml" Target="../ink/ink64.xml"/><Relationship Id="rId70" Type="http://schemas.openxmlformats.org/officeDocument/2006/relationships/image" Target="../media/image32.png"/><Relationship Id="rId166" Type="http://schemas.openxmlformats.org/officeDocument/2006/relationships/image" Target="../media/image78.png"/><Relationship Id="rId331" Type="http://schemas.openxmlformats.org/officeDocument/2006/relationships/customXml" Target="../ink/ink171.xml"/><Relationship Id="rId373" Type="http://schemas.openxmlformats.org/officeDocument/2006/relationships/customXml" Target="../ink/ink192.xml"/><Relationship Id="rId429" Type="http://schemas.openxmlformats.org/officeDocument/2006/relationships/customXml" Target="../ink/ink220.xml"/><Relationship Id="rId1" Type="http://schemas.openxmlformats.org/officeDocument/2006/relationships/slideLayout" Target="../slideLayouts/slideLayout7.xml"/><Relationship Id="rId233" Type="http://schemas.openxmlformats.org/officeDocument/2006/relationships/image" Target="../media/image110.png"/><Relationship Id="rId28" Type="http://schemas.openxmlformats.org/officeDocument/2006/relationships/image" Target="../media/image11.png"/><Relationship Id="rId275" Type="http://schemas.openxmlformats.org/officeDocument/2006/relationships/image" Target="../media/image131.png"/><Relationship Id="rId300" Type="http://schemas.openxmlformats.org/officeDocument/2006/relationships/customXml" Target="../ink/ink15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5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53.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282.xml"/><Relationship Id="rId21" Type="http://schemas.openxmlformats.org/officeDocument/2006/relationships/customXml" Target="../ink/ink234.xml"/><Relationship Id="rId42" Type="http://schemas.openxmlformats.org/officeDocument/2006/relationships/image" Target="../media/image4312.png"/><Relationship Id="rId63" Type="http://schemas.openxmlformats.org/officeDocument/2006/relationships/customXml" Target="../ink/ink255.xml"/><Relationship Id="rId84" Type="http://schemas.openxmlformats.org/officeDocument/2006/relationships/image" Target="../media/image4333.png"/><Relationship Id="rId138" Type="http://schemas.openxmlformats.org/officeDocument/2006/relationships/image" Target="../media/image4360.png"/><Relationship Id="rId159" Type="http://schemas.openxmlformats.org/officeDocument/2006/relationships/customXml" Target="../ink/ink303.xml"/><Relationship Id="rId170" Type="http://schemas.openxmlformats.org/officeDocument/2006/relationships/customXml" Target="../ink/ink309.xml"/><Relationship Id="rId191" Type="http://schemas.openxmlformats.org/officeDocument/2006/relationships/customXml" Target="../ink/ink320.xml"/><Relationship Id="rId205" Type="http://schemas.openxmlformats.org/officeDocument/2006/relationships/customXml" Target="../ink/ink327.xml"/><Relationship Id="rId226" Type="http://schemas.openxmlformats.org/officeDocument/2006/relationships/image" Target="../media/image219.png"/><Relationship Id="rId107" Type="http://schemas.openxmlformats.org/officeDocument/2006/relationships/customXml" Target="../ink/ink277.xml"/><Relationship Id="rId11" Type="http://schemas.openxmlformats.org/officeDocument/2006/relationships/customXml" Target="../ink/ink229.xml"/><Relationship Id="rId32" Type="http://schemas.openxmlformats.org/officeDocument/2006/relationships/image" Target="../media/image4307.png"/><Relationship Id="rId53" Type="http://schemas.openxmlformats.org/officeDocument/2006/relationships/customXml" Target="../ink/ink250.xml"/><Relationship Id="rId74" Type="http://schemas.openxmlformats.org/officeDocument/2006/relationships/image" Target="../media/image4328.png"/><Relationship Id="rId128" Type="http://schemas.openxmlformats.org/officeDocument/2006/relationships/image" Target="../media/image4355.png"/><Relationship Id="rId149" Type="http://schemas.openxmlformats.org/officeDocument/2006/relationships/customXml" Target="../ink/ink298.xml"/><Relationship Id="rId5" Type="http://schemas.openxmlformats.org/officeDocument/2006/relationships/customXml" Target="../ink/ink226.xml"/><Relationship Id="rId95" Type="http://schemas.openxmlformats.org/officeDocument/2006/relationships/customXml" Target="../ink/ink271.xml"/><Relationship Id="rId160" Type="http://schemas.openxmlformats.org/officeDocument/2006/relationships/image" Target="../media/image4370.png"/><Relationship Id="rId181" Type="http://schemas.openxmlformats.org/officeDocument/2006/relationships/image" Target="../media/image4380.png"/><Relationship Id="rId216" Type="http://schemas.openxmlformats.org/officeDocument/2006/relationships/image" Target="../media/image214.png"/><Relationship Id="rId22" Type="http://schemas.openxmlformats.org/officeDocument/2006/relationships/image" Target="../media/image4302.png"/><Relationship Id="rId43" Type="http://schemas.openxmlformats.org/officeDocument/2006/relationships/customXml" Target="../ink/ink245.xml"/><Relationship Id="rId64" Type="http://schemas.openxmlformats.org/officeDocument/2006/relationships/image" Target="../media/image4323.png"/><Relationship Id="rId118" Type="http://schemas.openxmlformats.org/officeDocument/2006/relationships/image" Target="../media/image4350.png"/><Relationship Id="rId139" Type="http://schemas.openxmlformats.org/officeDocument/2006/relationships/customXml" Target="../ink/ink293.xml"/><Relationship Id="rId85" Type="http://schemas.openxmlformats.org/officeDocument/2006/relationships/customXml" Target="../ink/ink266.xml"/><Relationship Id="rId150" Type="http://schemas.openxmlformats.org/officeDocument/2006/relationships/image" Target="../media/image4366.png"/><Relationship Id="rId171" Type="http://schemas.openxmlformats.org/officeDocument/2006/relationships/image" Target="../media/image4375.png"/><Relationship Id="rId192" Type="http://schemas.openxmlformats.org/officeDocument/2006/relationships/image" Target="../media/image4385.png"/><Relationship Id="rId206" Type="http://schemas.openxmlformats.org/officeDocument/2006/relationships/image" Target="../media/image4392.png"/><Relationship Id="rId12" Type="http://schemas.openxmlformats.org/officeDocument/2006/relationships/image" Target="../media/image4297.png"/><Relationship Id="rId33" Type="http://schemas.openxmlformats.org/officeDocument/2006/relationships/customXml" Target="../ink/ink240.xml"/><Relationship Id="rId108" Type="http://schemas.openxmlformats.org/officeDocument/2006/relationships/image" Target="../media/image4345.png"/><Relationship Id="rId129" Type="http://schemas.openxmlformats.org/officeDocument/2006/relationships/customXml" Target="../ink/ink288.xml"/><Relationship Id="rId54" Type="http://schemas.openxmlformats.org/officeDocument/2006/relationships/image" Target="../media/image4318.png"/><Relationship Id="rId75" Type="http://schemas.openxmlformats.org/officeDocument/2006/relationships/customXml" Target="../ink/ink261.xml"/><Relationship Id="rId96" Type="http://schemas.openxmlformats.org/officeDocument/2006/relationships/image" Target="../media/image4339.png"/><Relationship Id="rId140" Type="http://schemas.openxmlformats.org/officeDocument/2006/relationships/image" Target="../media/image4361.png"/><Relationship Id="rId161" Type="http://schemas.openxmlformats.org/officeDocument/2006/relationships/customXml" Target="../ink/ink304.xml"/><Relationship Id="rId182" Type="http://schemas.openxmlformats.org/officeDocument/2006/relationships/customXml" Target="../ink/ink315.xml"/><Relationship Id="rId217" Type="http://schemas.openxmlformats.org/officeDocument/2006/relationships/customXml" Target="../ink/ink333.xml"/><Relationship Id="rId6" Type="http://schemas.openxmlformats.org/officeDocument/2006/relationships/image" Target="../media/image4294.png"/><Relationship Id="rId23" Type="http://schemas.openxmlformats.org/officeDocument/2006/relationships/customXml" Target="../ink/ink235.xml"/><Relationship Id="rId119" Type="http://schemas.openxmlformats.org/officeDocument/2006/relationships/customXml" Target="../ink/ink283.xml"/><Relationship Id="rId44" Type="http://schemas.openxmlformats.org/officeDocument/2006/relationships/image" Target="../media/image4313.png"/><Relationship Id="rId65" Type="http://schemas.openxmlformats.org/officeDocument/2006/relationships/customXml" Target="../ink/ink256.xml"/><Relationship Id="rId86" Type="http://schemas.openxmlformats.org/officeDocument/2006/relationships/image" Target="../media/image4334.png"/><Relationship Id="rId130" Type="http://schemas.openxmlformats.org/officeDocument/2006/relationships/image" Target="../media/image4356.png"/><Relationship Id="rId151" Type="http://schemas.openxmlformats.org/officeDocument/2006/relationships/customXml" Target="../ink/ink299.xml"/><Relationship Id="rId172" Type="http://schemas.openxmlformats.org/officeDocument/2006/relationships/customXml" Target="../ink/ink310.xml"/><Relationship Id="rId193" Type="http://schemas.openxmlformats.org/officeDocument/2006/relationships/customXml" Target="../ink/ink321.xml"/><Relationship Id="rId207" Type="http://schemas.openxmlformats.org/officeDocument/2006/relationships/customXml" Target="../ink/ink328.xml"/><Relationship Id="rId13" Type="http://schemas.openxmlformats.org/officeDocument/2006/relationships/customXml" Target="../ink/ink230.xml"/><Relationship Id="rId109" Type="http://schemas.openxmlformats.org/officeDocument/2006/relationships/customXml" Target="../ink/ink278.xml"/><Relationship Id="rId34" Type="http://schemas.openxmlformats.org/officeDocument/2006/relationships/image" Target="../media/image4308.png"/><Relationship Id="rId55" Type="http://schemas.openxmlformats.org/officeDocument/2006/relationships/customXml" Target="../ink/ink251.xml"/><Relationship Id="rId76" Type="http://schemas.openxmlformats.org/officeDocument/2006/relationships/image" Target="../media/image4329.png"/><Relationship Id="rId97" Type="http://schemas.openxmlformats.org/officeDocument/2006/relationships/customXml" Target="../ink/ink272.xml"/><Relationship Id="rId120" Type="http://schemas.openxmlformats.org/officeDocument/2006/relationships/image" Target="../media/image4351.png"/><Relationship Id="rId141" Type="http://schemas.openxmlformats.org/officeDocument/2006/relationships/customXml" Target="../ink/ink294.xml"/><Relationship Id="rId7" Type="http://schemas.openxmlformats.org/officeDocument/2006/relationships/customXml" Target="../ink/ink227.xml"/><Relationship Id="rId162" Type="http://schemas.openxmlformats.org/officeDocument/2006/relationships/image" Target="../media/image4371.png"/><Relationship Id="rId183" Type="http://schemas.openxmlformats.org/officeDocument/2006/relationships/image" Target="../media/image4381.png"/><Relationship Id="rId218" Type="http://schemas.openxmlformats.org/officeDocument/2006/relationships/image" Target="../media/image215.png"/><Relationship Id="rId24" Type="http://schemas.openxmlformats.org/officeDocument/2006/relationships/image" Target="../media/image4303.png"/><Relationship Id="rId45" Type="http://schemas.openxmlformats.org/officeDocument/2006/relationships/customXml" Target="../ink/ink246.xml"/><Relationship Id="rId66" Type="http://schemas.openxmlformats.org/officeDocument/2006/relationships/image" Target="../media/image4324.png"/><Relationship Id="rId87" Type="http://schemas.openxmlformats.org/officeDocument/2006/relationships/customXml" Target="../ink/ink267.xml"/><Relationship Id="rId110" Type="http://schemas.openxmlformats.org/officeDocument/2006/relationships/image" Target="../media/image4346.png"/><Relationship Id="rId131" Type="http://schemas.openxmlformats.org/officeDocument/2006/relationships/customXml" Target="../ink/ink289.xml"/><Relationship Id="rId152" Type="http://schemas.openxmlformats.org/officeDocument/2006/relationships/image" Target="../media/image4367.png"/><Relationship Id="rId173" Type="http://schemas.openxmlformats.org/officeDocument/2006/relationships/image" Target="../media/image4376.png"/><Relationship Id="rId194" Type="http://schemas.openxmlformats.org/officeDocument/2006/relationships/image" Target="../media/image4386.png"/><Relationship Id="rId208" Type="http://schemas.openxmlformats.org/officeDocument/2006/relationships/image" Target="../media/image4393.png"/><Relationship Id="rId14" Type="http://schemas.openxmlformats.org/officeDocument/2006/relationships/image" Target="../media/image4298.png"/><Relationship Id="rId35" Type="http://schemas.openxmlformats.org/officeDocument/2006/relationships/customXml" Target="../ink/ink241.xml"/><Relationship Id="rId56" Type="http://schemas.openxmlformats.org/officeDocument/2006/relationships/image" Target="../media/image4319.png"/><Relationship Id="rId77" Type="http://schemas.openxmlformats.org/officeDocument/2006/relationships/customXml" Target="../ink/ink262.xml"/><Relationship Id="rId100" Type="http://schemas.openxmlformats.org/officeDocument/2006/relationships/image" Target="../media/image4341.png"/><Relationship Id="rId8" Type="http://schemas.openxmlformats.org/officeDocument/2006/relationships/image" Target="../media/image4295.png"/><Relationship Id="rId98" Type="http://schemas.openxmlformats.org/officeDocument/2006/relationships/image" Target="../media/image4340.png"/><Relationship Id="rId121" Type="http://schemas.openxmlformats.org/officeDocument/2006/relationships/customXml" Target="../ink/ink284.xml"/><Relationship Id="rId142" Type="http://schemas.openxmlformats.org/officeDocument/2006/relationships/image" Target="../media/image4362.png"/><Relationship Id="rId163" Type="http://schemas.openxmlformats.org/officeDocument/2006/relationships/customXml" Target="../ink/ink305.xml"/><Relationship Id="rId184" Type="http://schemas.openxmlformats.org/officeDocument/2006/relationships/customXml" Target="../ink/ink316.xml"/><Relationship Id="rId219" Type="http://schemas.openxmlformats.org/officeDocument/2006/relationships/customXml" Target="../ink/ink334.xml"/><Relationship Id="rId3" Type="http://schemas.openxmlformats.org/officeDocument/2006/relationships/customXml" Target="../ink/ink225.xml"/><Relationship Id="rId214" Type="http://schemas.openxmlformats.org/officeDocument/2006/relationships/image" Target="../media/image213.png"/><Relationship Id="rId25" Type="http://schemas.openxmlformats.org/officeDocument/2006/relationships/customXml" Target="../ink/ink236.xml"/><Relationship Id="rId46" Type="http://schemas.openxmlformats.org/officeDocument/2006/relationships/image" Target="../media/image4314.png"/><Relationship Id="rId67" Type="http://schemas.openxmlformats.org/officeDocument/2006/relationships/customXml" Target="../ink/ink257.xml"/><Relationship Id="rId116" Type="http://schemas.openxmlformats.org/officeDocument/2006/relationships/image" Target="../media/image4349.png"/><Relationship Id="rId137" Type="http://schemas.openxmlformats.org/officeDocument/2006/relationships/customXml" Target="../ink/ink292.xml"/><Relationship Id="rId158" Type="http://schemas.openxmlformats.org/officeDocument/2006/relationships/image" Target="../media/image4369.png"/><Relationship Id="rId20" Type="http://schemas.openxmlformats.org/officeDocument/2006/relationships/image" Target="../media/image4301.png"/><Relationship Id="rId41" Type="http://schemas.openxmlformats.org/officeDocument/2006/relationships/customXml" Target="../ink/ink244.xml"/><Relationship Id="rId62" Type="http://schemas.openxmlformats.org/officeDocument/2006/relationships/image" Target="../media/image4322.png"/><Relationship Id="rId83" Type="http://schemas.openxmlformats.org/officeDocument/2006/relationships/customXml" Target="../ink/ink265.xml"/><Relationship Id="rId88" Type="http://schemas.openxmlformats.org/officeDocument/2006/relationships/image" Target="../media/image4335.png"/><Relationship Id="rId111" Type="http://schemas.openxmlformats.org/officeDocument/2006/relationships/customXml" Target="../ink/ink279.xml"/><Relationship Id="rId132" Type="http://schemas.openxmlformats.org/officeDocument/2006/relationships/image" Target="../media/image4357.png"/><Relationship Id="rId153" Type="http://schemas.openxmlformats.org/officeDocument/2006/relationships/customXml" Target="../ink/ink300.xml"/><Relationship Id="rId174" Type="http://schemas.openxmlformats.org/officeDocument/2006/relationships/customXml" Target="../ink/ink311.xml"/><Relationship Id="rId179" Type="http://schemas.openxmlformats.org/officeDocument/2006/relationships/image" Target="../media/image4379.png"/><Relationship Id="rId195" Type="http://schemas.openxmlformats.org/officeDocument/2006/relationships/customXml" Target="../ink/ink322.xml"/><Relationship Id="rId209" Type="http://schemas.openxmlformats.org/officeDocument/2006/relationships/customXml" Target="../ink/ink329.xml"/><Relationship Id="rId190" Type="http://schemas.openxmlformats.org/officeDocument/2006/relationships/image" Target="../media/image4384.png"/><Relationship Id="rId204" Type="http://schemas.openxmlformats.org/officeDocument/2006/relationships/image" Target="../media/image4391.png"/><Relationship Id="rId220" Type="http://schemas.openxmlformats.org/officeDocument/2006/relationships/image" Target="../media/image216.png"/><Relationship Id="rId225" Type="http://schemas.openxmlformats.org/officeDocument/2006/relationships/customXml" Target="../ink/ink337.xml"/><Relationship Id="rId15" Type="http://schemas.openxmlformats.org/officeDocument/2006/relationships/customXml" Target="../ink/ink231.xml"/><Relationship Id="rId36" Type="http://schemas.openxmlformats.org/officeDocument/2006/relationships/image" Target="../media/image4309.png"/><Relationship Id="rId57" Type="http://schemas.openxmlformats.org/officeDocument/2006/relationships/customXml" Target="../ink/ink252.xml"/><Relationship Id="rId106" Type="http://schemas.openxmlformats.org/officeDocument/2006/relationships/image" Target="../media/image4344.png"/><Relationship Id="rId127" Type="http://schemas.openxmlformats.org/officeDocument/2006/relationships/customXml" Target="../ink/ink287.xml"/><Relationship Id="rId10" Type="http://schemas.openxmlformats.org/officeDocument/2006/relationships/image" Target="../media/image4296.png"/><Relationship Id="rId31" Type="http://schemas.openxmlformats.org/officeDocument/2006/relationships/customXml" Target="../ink/ink239.xml"/><Relationship Id="rId52" Type="http://schemas.openxmlformats.org/officeDocument/2006/relationships/image" Target="../media/image4317.png"/><Relationship Id="rId73" Type="http://schemas.openxmlformats.org/officeDocument/2006/relationships/customXml" Target="../ink/ink260.xml"/><Relationship Id="rId78" Type="http://schemas.openxmlformats.org/officeDocument/2006/relationships/image" Target="../media/image4330.png"/><Relationship Id="rId94" Type="http://schemas.openxmlformats.org/officeDocument/2006/relationships/image" Target="../media/image4338.png"/><Relationship Id="rId99" Type="http://schemas.openxmlformats.org/officeDocument/2006/relationships/customXml" Target="../ink/ink273.xml"/><Relationship Id="rId101" Type="http://schemas.openxmlformats.org/officeDocument/2006/relationships/customXml" Target="../ink/ink274.xml"/><Relationship Id="rId122" Type="http://schemas.openxmlformats.org/officeDocument/2006/relationships/image" Target="../media/image4352.png"/><Relationship Id="rId143" Type="http://schemas.openxmlformats.org/officeDocument/2006/relationships/customXml" Target="../ink/ink295.xml"/><Relationship Id="rId148" Type="http://schemas.openxmlformats.org/officeDocument/2006/relationships/image" Target="../media/image4365.png"/><Relationship Id="rId164" Type="http://schemas.openxmlformats.org/officeDocument/2006/relationships/image" Target="../media/image4372.png"/><Relationship Id="rId169" Type="http://schemas.openxmlformats.org/officeDocument/2006/relationships/customXml" Target="../ink/ink308.xml"/><Relationship Id="rId185" Type="http://schemas.openxmlformats.org/officeDocument/2006/relationships/customXml" Target="../ink/ink317.xml"/><Relationship Id="rId4" Type="http://schemas.openxmlformats.org/officeDocument/2006/relationships/image" Target="../media/image4293.png"/><Relationship Id="rId9" Type="http://schemas.openxmlformats.org/officeDocument/2006/relationships/customXml" Target="../ink/ink228.xml"/><Relationship Id="rId180" Type="http://schemas.openxmlformats.org/officeDocument/2006/relationships/customXml" Target="../ink/ink314.xml"/><Relationship Id="rId210" Type="http://schemas.openxmlformats.org/officeDocument/2006/relationships/image" Target="../media/image4394.png"/><Relationship Id="rId215" Type="http://schemas.openxmlformats.org/officeDocument/2006/relationships/customXml" Target="../ink/ink332.xml"/><Relationship Id="rId26" Type="http://schemas.openxmlformats.org/officeDocument/2006/relationships/image" Target="../media/image4304.png"/><Relationship Id="rId47" Type="http://schemas.openxmlformats.org/officeDocument/2006/relationships/customXml" Target="../ink/ink247.xml"/><Relationship Id="rId68" Type="http://schemas.openxmlformats.org/officeDocument/2006/relationships/image" Target="../media/image4325.png"/><Relationship Id="rId89" Type="http://schemas.openxmlformats.org/officeDocument/2006/relationships/customXml" Target="../ink/ink268.xml"/><Relationship Id="rId112" Type="http://schemas.openxmlformats.org/officeDocument/2006/relationships/image" Target="../media/image4347.png"/><Relationship Id="rId133" Type="http://schemas.openxmlformats.org/officeDocument/2006/relationships/customXml" Target="../ink/ink290.xml"/><Relationship Id="rId154" Type="http://schemas.openxmlformats.org/officeDocument/2006/relationships/image" Target="../media/image3087.png"/><Relationship Id="rId175" Type="http://schemas.openxmlformats.org/officeDocument/2006/relationships/image" Target="../media/image4377.png"/><Relationship Id="rId196" Type="http://schemas.openxmlformats.org/officeDocument/2006/relationships/image" Target="../media/image4387.png"/><Relationship Id="rId200" Type="http://schemas.openxmlformats.org/officeDocument/2006/relationships/image" Target="../media/image4389.png"/><Relationship Id="rId16" Type="http://schemas.openxmlformats.org/officeDocument/2006/relationships/image" Target="../media/image4299.png"/><Relationship Id="rId221" Type="http://schemas.openxmlformats.org/officeDocument/2006/relationships/customXml" Target="../ink/ink335.xml"/><Relationship Id="rId37" Type="http://schemas.openxmlformats.org/officeDocument/2006/relationships/customXml" Target="../ink/ink242.xml"/><Relationship Id="rId58" Type="http://schemas.openxmlformats.org/officeDocument/2006/relationships/image" Target="../media/image4320.png"/><Relationship Id="rId79" Type="http://schemas.openxmlformats.org/officeDocument/2006/relationships/customXml" Target="../ink/ink263.xml"/><Relationship Id="rId102" Type="http://schemas.openxmlformats.org/officeDocument/2006/relationships/image" Target="../media/image4342.png"/><Relationship Id="rId123" Type="http://schemas.openxmlformats.org/officeDocument/2006/relationships/customXml" Target="../ink/ink285.xml"/><Relationship Id="rId144" Type="http://schemas.openxmlformats.org/officeDocument/2006/relationships/image" Target="../media/image4363.png"/><Relationship Id="rId90" Type="http://schemas.openxmlformats.org/officeDocument/2006/relationships/image" Target="../media/image4336.png"/><Relationship Id="rId165" Type="http://schemas.openxmlformats.org/officeDocument/2006/relationships/customXml" Target="../ink/ink306.xml"/><Relationship Id="rId186" Type="http://schemas.openxmlformats.org/officeDocument/2006/relationships/image" Target="../media/image4382.png"/><Relationship Id="rId211" Type="http://schemas.openxmlformats.org/officeDocument/2006/relationships/customXml" Target="../ink/ink330.xml"/><Relationship Id="rId27" Type="http://schemas.openxmlformats.org/officeDocument/2006/relationships/customXml" Target="../ink/ink237.xml"/><Relationship Id="rId48" Type="http://schemas.openxmlformats.org/officeDocument/2006/relationships/image" Target="../media/image4315.png"/><Relationship Id="rId69" Type="http://schemas.openxmlformats.org/officeDocument/2006/relationships/customXml" Target="../ink/ink258.xml"/><Relationship Id="rId113" Type="http://schemas.openxmlformats.org/officeDocument/2006/relationships/customXml" Target="../ink/ink280.xml"/><Relationship Id="rId134" Type="http://schemas.openxmlformats.org/officeDocument/2006/relationships/image" Target="../media/image4358.png"/><Relationship Id="rId80" Type="http://schemas.openxmlformats.org/officeDocument/2006/relationships/image" Target="../media/image4331.png"/><Relationship Id="rId155" Type="http://schemas.openxmlformats.org/officeDocument/2006/relationships/customXml" Target="../ink/ink301.xml"/><Relationship Id="rId176" Type="http://schemas.openxmlformats.org/officeDocument/2006/relationships/customXml" Target="../ink/ink312.xml"/><Relationship Id="rId197" Type="http://schemas.openxmlformats.org/officeDocument/2006/relationships/customXml" Target="../ink/ink323.xml"/><Relationship Id="rId201" Type="http://schemas.openxmlformats.org/officeDocument/2006/relationships/customXml" Target="../ink/ink325.xml"/><Relationship Id="rId222" Type="http://schemas.openxmlformats.org/officeDocument/2006/relationships/image" Target="../media/image217.png"/><Relationship Id="rId17" Type="http://schemas.openxmlformats.org/officeDocument/2006/relationships/customXml" Target="../ink/ink232.xml"/><Relationship Id="rId38" Type="http://schemas.openxmlformats.org/officeDocument/2006/relationships/image" Target="../media/image4310.png"/><Relationship Id="rId59" Type="http://schemas.openxmlformats.org/officeDocument/2006/relationships/customXml" Target="../ink/ink253.xml"/><Relationship Id="rId103" Type="http://schemas.openxmlformats.org/officeDocument/2006/relationships/customXml" Target="../ink/ink275.xml"/><Relationship Id="rId124" Type="http://schemas.openxmlformats.org/officeDocument/2006/relationships/image" Target="../media/image4353.png"/><Relationship Id="rId70" Type="http://schemas.openxmlformats.org/officeDocument/2006/relationships/image" Target="../media/image4326.png"/><Relationship Id="rId91" Type="http://schemas.openxmlformats.org/officeDocument/2006/relationships/customXml" Target="../ink/ink269.xml"/><Relationship Id="rId145" Type="http://schemas.openxmlformats.org/officeDocument/2006/relationships/customXml" Target="../ink/ink296.xml"/><Relationship Id="rId166" Type="http://schemas.openxmlformats.org/officeDocument/2006/relationships/image" Target="../media/image4373.png"/><Relationship Id="rId187" Type="http://schemas.openxmlformats.org/officeDocument/2006/relationships/customXml" Target="../ink/ink318.xml"/><Relationship Id="rId1" Type="http://schemas.openxmlformats.org/officeDocument/2006/relationships/slideLayout" Target="../slideLayouts/slideLayout7.xml"/><Relationship Id="rId212" Type="http://schemas.openxmlformats.org/officeDocument/2006/relationships/image" Target="../media/image4395.png"/><Relationship Id="rId28" Type="http://schemas.openxmlformats.org/officeDocument/2006/relationships/image" Target="../media/image4305.png"/><Relationship Id="rId49" Type="http://schemas.openxmlformats.org/officeDocument/2006/relationships/customXml" Target="../ink/ink248.xml"/><Relationship Id="rId114" Type="http://schemas.openxmlformats.org/officeDocument/2006/relationships/image" Target="../media/image4348.png"/><Relationship Id="rId60" Type="http://schemas.openxmlformats.org/officeDocument/2006/relationships/image" Target="../media/image4321.png"/><Relationship Id="rId81" Type="http://schemas.openxmlformats.org/officeDocument/2006/relationships/customXml" Target="../ink/ink264.xml"/><Relationship Id="rId135" Type="http://schemas.openxmlformats.org/officeDocument/2006/relationships/customXml" Target="../ink/ink291.xml"/><Relationship Id="rId156" Type="http://schemas.openxmlformats.org/officeDocument/2006/relationships/image" Target="../media/image4368.png"/><Relationship Id="rId177" Type="http://schemas.openxmlformats.org/officeDocument/2006/relationships/image" Target="../media/image4378.png"/><Relationship Id="rId198" Type="http://schemas.openxmlformats.org/officeDocument/2006/relationships/image" Target="../media/image4388.png"/><Relationship Id="rId202" Type="http://schemas.openxmlformats.org/officeDocument/2006/relationships/image" Target="../media/image4390.png"/><Relationship Id="rId223" Type="http://schemas.openxmlformats.org/officeDocument/2006/relationships/customXml" Target="../ink/ink336.xml"/><Relationship Id="rId18" Type="http://schemas.openxmlformats.org/officeDocument/2006/relationships/image" Target="../media/image4300.png"/><Relationship Id="rId39" Type="http://schemas.openxmlformats.org/officeDocument/2006/relationships/customXml" Target="../ink/ink243.xml"/><Relationship Id="rId50" Type="http://schemas.openxmlformats.org/officeDocument/2006/relationships/image" Target="../media/image4316.png"/><Relationship Id="rId104" Type="http://schemas.openxmlformats.org/officeDocument/2006/relationships/image" Target="../media/image4343.png"/><Relationship Id="rId125" Type="http://schemas.openxmlformats.org/officeDocument/2006/relationships/customXml" Target="../ink/ink286.xml"/><Relationship Id="rId146" Type="http://schemas.openxmlformats.org/officeDocument/2006/relationships/image" Target="../media/image4364.png"/><Relationship Id="rId167" Type="http://schemas.openxmlformats.org/officeDocument/2006/relationships/customXml" Target="../ink/ink307.xml"/><Relationship Id="rId188" Type="http://schemas.openxmlformats.org/officeDocument/2006/relationships/image" Target="../media/image4383.png"/><Relationship Id="rId71" Type="http://schemas.openxmlformats.org/officeDocument/2006/relationships/customXml" Target="../ink/ink259.xml"/><Relationship Id="rId92" Type="http://schemas.openxmlformats.org/officeDocument/2006/relationships/image" Target="../media/image4337.png"/><Relationship Id="rId213" Type="http://schemas.openxmlformats.org/officeDocument/2006/relationships/customXml" Target="../ink/ink331.xml"/><Relationship Id="rId2" Type="http://schemas.openxmlformats.org/officeDocument/2006/relationships/notesSlide" Target="../notesSlides/notesSlide3.xml"/><Relationship Id="rId29" Type="http://schemas.openxmlformats.org/officeDocument/2006/relationships/customXml" Target="../ink/ink238.xml"/><Relationship Id="rId40" Type="http://schemas.openxmlformats.org/officeDocument/2006/relationships/image" Target="../media/image4311.png"/><Relationship Id="rId115" Type="http://schemas.openxmlformats.org/officeDocument/2006/relationships/customXml" Target="../ink/ink281.xml"/><Relationship Id="rId136" Type="http://schemas.openxmlformats.org/officeDocument/2006/relationships/image" Target="../media/image4359.png"/><Relationship Id="rId157" Type="http://schemas.openxmlformats.org/officeDocument/2006/relationships/customXml" Target="../ink/ink302.xml"/><Relationship Id="rId178" Type="http://schemas.openxmlformats.org/officeDocument/2006/relationships/customXml" Target="../ink/ink313.xml"/><Relationship Id="rId61" Type="http://schemas.openxmlformats.org/officeDocument/2006/relationships/customXml" Target="../ink/ink254.xml"/><Relationship Id="rId82" Type="http://schemas.openxmlformats.org/officeDocument/2006/relationships/image" Target="../media/image4332.png"/><Relationship Id="rId199" Type="http://schemas.openxmlformats.org/officeDocument/2006/relationships/customXml" Target="../ink/ink324.xml"/><Relationship Id="rId203" Type="http://schemas.openxmlformats.org/officeDocument/2006/relationships/customXml" Target="../ink/ink326.xml"/><Relationship Id="rId19" Type="http://schemas.openxmlformats.org/officeDocument/2006/relationships/customXml" Target="../ink/ink233.xml"/><Relationship Id="rId224" Type="http://schemas.openxmlformats.org/officeDocument/2006/relationships/image" Target="../media/image218.png"/><Relationship Id="rId30" Type="http://schemas.openxmlformats.org/officeDocument/2006/relationships/image" Target="../media/image4306.png"/><Relationship Id="rId105" Type="http://schemas.openxmlformats.org/officeDocument/2006/relationships/customXml" Target="../ink/ink276.xml"/><Relationship Id="rId126" Type="http://schemas.openxmlformats.org/officeDocument/2006/relationships/image" Target="../media/image4354.png"/><Relationship Id="rId147" Type="http://schemas.openxmlformats.org/officeDocument/2006/relationships/customXml" Target="../ink/ink297.xml"/><Relationship Id="rId168" Type="http://schemas.openxmlformats.org/officeDocument/2006/relationships/image" Target="../media/image4374.png"/><Relationship Id="rId51" Type="http://schemas.openxmlformats.org/officeDocument/2006/relationships/customXml" Target="../ink/ink249.xml"/><Relationship Id="rId72" Type="http://schemas.openxmlformats.org/officeDocument/2006/relationships/image" Target="../media/image4327.png"/><Relationship Id="rId93" Type="http://schemas.openxmlformats.org/officeDocument/2006/relationships/customXml" Target="../ink/ink270.xml"/><Relationship Id="rId189" Type="http://schemas.openxmlformats.org/officeDocument/2006/relationships/customXml" Target="../ink/ink3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customXml" Target="../ink/ink338.xml"/><Relationship Id="rId7" Type="http://schemas.openxmlformats.org/officeDocument/2006/relationships/customXml" Target="../ink/ink340.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1.png"/><Relationship Id="rId5" Type="http://schemas.openxmlformats.org/officeDocument/2006/relationships/customXml" Target="../ink/ink339.xml"/><Relationship Id="rId10" Type="http://schemas.openxmlformats.org/officeDocument/2006/relationships/image" Target="../media/image223.png"/><Relationship Id="rId4" Type="http://schemas.openxmlformats.org/officeDocument/2006/relationships/image" Target="../media/image220.png"/><Relationship Id="rId9" Type="http://schemas.openxmlformats.org/officeDocument/2006/relationships/customXml" Target="../ink/ink341.xml"/></Relationships>
</file>

<file path=ppt/slides/_rels/slide5.xml.rels><?xml version="1.0" encoding="UTF-8" standalone="yes"?>
<Relationships xmlns="http://schemas.openxmlformats.org/package/2006/relationships"><Relationship Id="rId117" Type="http://schemas.openxmlformats.org/officeDocument/2006/relationships/image" Target="../media/image279.png"/><Relationship Id="rId299" Type="http://schemas.openxmlformats.org/officeDocument/2006/relationships/customXml" Target="../ink/ink492.xml"/><Relationship Id="rId21" Type="http://schemas.openxmlformats.org/officeDocument/2006/relationships/customXml" Target="../ink/ink351.xml"/><Relationship Id="rId63" Type="http://schemas.openxmlformats.org/officeDocument/2006/relationships/customXml" Target="../ink/ink372.xml"/><Relationship Id="rId159" Type="http://schemas.openxmlformats.org/officeDocument/2006/relationships/image" Target="../media/image299.png"/><Relationship Id="rId324" Type="http://schemas.openxmlformats.org/officeDocument/2006/relationships/image" Target="../media/image381.png"/><Relationship Id="rId366" Type="http://schemas.openxmlformats.org/officeDocument/2006/relationships/image" Target="../media/image402.png"/><Relationship Id="rId170" Type="http://schemas.openxmlformats.org/officeDocument/2006/relationships/customXml" Target="../ink/ink427.xml"/><Relationship Id="rId226" Type="http://schemas.openxmlformats.org/officeDocument/2006/relationships/customXml" Target="../ink/ink455.xml"/><Relationship Id="rId268" Type="http://schemas.openxmlformats.org/officeDocument/2006/relationships/image" Target="../media/image353.png"/><Relationship Id="rId32" Type="http://schemas.openxmlformats.org/officeDocument/2006/relationships/image" Target="../media/image238.png"/><Relationship Id="rId74" Type="http://schemas.openxmlformats.org/officeDocument/2006/relationships/image" Target="../media/image258.png"/><Relationship Id="rId128" Type="http://schemas.openxmlformats.org/officeDocument/2006/relationships/image" Target="../media/image284.png"/><Relationship Id="rId335" Type="http://schemas.openxmlformats.org/officeDocument/2006/relationships/customXml" Target="../ink/ink510.xml"/><Relationship Id="rId377" Type="http://schemas.openxmlformats.org/officeDocument/2006/relationships/customXml" Target="../ink/ink531.xml"/><Relationship Id="rId5" Type="http://schemas.openxmlformats.org/officeDocument/2006/relationships/customXml" Target="../ink/ink343.xml"/><Relationship Id="rId181" Type="http://schemas.openxmlformats.org/officeDocument/2006/relationships/image" Target="../media/image310.png"/><Relationship Id="rId237" Type="http://schemas.openxmlformats.org/officeDocument/2006/relationships/customXml" Target="../ink/ink461.xml"/><Relationship Id="rId279" Type="http://schemas.openxmlformats.org/officeDocument/2006/relationships/customXml" Target="../ink/ink482.xml"/><Relationship Id="rId43" Type="http://schemas.openxmlformats.org/officeDocument/2006/relationships/customXml" Target="../ink/ink362.xml"/><Relationship Id="rId139" Type="http://schemas.openxmlformats.org/officeDocument/2006/relationships/customXml" Target="../ink/ink411.xml"/><Relationship Id="rId290" Type="http://schemas.openxmlformats.org/officeDocument/2006/relationships/image" Target="../media/image364.png"/><Relationship Id="rId304" Type="http://schemas.openxmlformats.org/officeDocument/2006/relationships/image" Target="../media/image371.png"/><Relationship Id="rId346" Type="http://schemas.openxmlformats.org/officeDocument/2006/relationships/image" Target="../media/image392.png"/><Relationship Id="rId388" Type="http://schemas.openxmlformats.org/officeDocument/2006/relationships/image" Target="../media/image412.png"/><Relationship Id="rId85" Type="http://schemas.openxmlformats.org/officeDocument/2006/relationships/customXml" Target="../ink/ink383.xml"/><Relationship Id="rId150" Type="http://schemas.openxmlformats.org/officeDocument/2006/relationships/customXml" Target="../ink/ink417.xml"/><Relationship Id="rId192" Type="http://schemas.openxmlformats.org/officeDocument/2006/relationships/customXml" Target="../ink/ink438.xml"/><Relationship Id="rId206" Type="http://schemas.openxmlformats.org/officeDocument/2006/relationships/customXml" Target="../ink/ink445.xml"/><Relationship Id="rId248" Type="http://schemas.openxmlformats.org/officeDocument/2006/relationships/image" Target="../media/image343.png"/><Relationship Id="rId12" Type="http://schemas.openxmlformats.org/officeDocument/2006/relationships/image" Target="../media/image228.png"/><Relationship Id="rId108" Type="http://schemas.openxmlformats.org/officeDocument/2006/relationships/customXml" Target="../ink/ink395.xml"/><Relationship Id="rId315" Type="http://schemas.openxmlformats.org/officeDocument/2006/relationships/customXml" Target="../ink/ink500.xml"/><Relationship Id="rId357" Type="http://schemas.openxmlformats.org/officeDocument/2006/relationships/customXml" Target="../ink/ink521.xml"/><Relationship Id="rId54" Type="http://schemas.openxmlformats.org/officeDocument/2006/relationships/image" Target="../media/image248.png"/><Relationship Id="rId96" Type="http://schemas.openxmlformats.org/officeDocument/2006/relationships/customXml" Target="../ink/ink389.xml"/><Relationship Id="rId161" Type="http://schemas.openxmlformats.org/officeDocument/2006/relationships/image" Target="../media/image300.png"/><Relationship Id="rId217" Type="http://schemas.openxmlformats.org/officeDocument/2006/relationships/image" Target="../media/image328.png"/><Relationship Id="rId259" Type="http://schemas.openxmlformats.org/officeDocument/2006/relationships/customXml" Target="../ink/ink472.xml"/><Relationship Id="rId23" Type="http://schemas.openxmlformats.org/officeDocument/2006/relationships/customXml" Target="../ink/ink352.xml"/><Relationship Id="rId119" Type="http://schemas.openxmlformats.org/officeDocument/2006/relationships/image" Target="../media/image280.png"/><Relationship Id="rId270" Type="http://schemas.openxmlformats.org/officeDocument/2006/relationships/image" Target="../media/image354.png"/><Relationship Id="rId326" Type="http://schemas.openxmlformats.org/officeDocument/2006/relationships/image" Target="../media/image382.png"/><Relationship Id="rId65" Type="http://schemas.openxmlformats.org/officeDocument/2006/relationships/customXml" Target="../ink/ink373.xml"/><Relationship Id="rId130" Type="http://schemas.openxmlformats.org/officeDocument/2006/relationships/image" Target="../media/image285.png"/><Relationship Id="rId368" Type="http://schemas.openxmlformats.org/officeDocument/2006/relationships/image" Target="../media/image403.png"/><Relationship Id="rId172" Type="http://schemas.openxmlformats.org/officeDocument/2006/relationships/customXml" Target="../ink/ink428.xml"/><Relationship Id="rId228" Type="http://schemas.openxmlformats.org/officeDocument/2006/relationships/customXml" Target="../ink/ink456.xml"/><Relationship Id="rId281" Type="http://schemas.openxmlformats.org/officeDocument/2006/relationships/customXml" Target="../ink/ink483.xml"/><Relationship Id="rId337" Type="http://schemas.openxmlformats.org/officeDocument/2006/relationships/customXml" Target="../ink/ink511.xml"/><Relationship Id="rId34" Type="http://schemas.openxmlformats.org/officeDocument/2006/relationships/image" Target="../media/image30.png"/><Relationship Id="rId76" Type="http://schemas.openxmlformats.org/officeDocument/2006/relationships/image" Target="../media/image259.png"/><Relationship Id="rId141" Type="http://schemas.openxmlformats.org/officeDocument/2006/relationships/image" Target="../media/image290.png"/><Relationship Id="rId379" Type="http://schemas.openxmlformats.org/officeDocument/2006/relationships/image" Target="../media/image408.png"/><Relationship Id="rId7" Type="http://schemas.openxmlformats.org/officeDocument/2006/relationships/customXml" Target="../ink/ink344.xml"/><Relationship Id="rId183" Type="http://schemas.openxmlformats.org/officeDocument/2006/relationships/image" Target="../media/image311.png"/><Relationship Id="rId239" Type="http://schemas.openxmlformats.org/officeDocument/2006/relationships/customXml" Target="../ink/ink462.xml"/><Relationship Id="rId250" Type="http://schemas.openxmlformats.org/officeDocument/2006/relationships/image" Target="../media/image344.png"/><Relationship Id="rId292" Type="http://schemas.openxmlformats.org/officeDocument/2006/relationships/image" Target="../media/image365.png"/><Relationship Id="rId306" Type="http://schemas.openxmlformats.org/officeDocument/2006/relationships/image" Target="../media/image372.png"/><Relationship Id="rId45" Type="http://schemas.openxmlformats.org/officeDocument/2006/relationships/customXml" Target="../ink/ink363.xml"/><Relationship Id="rId87" Type="http://schemas.openxmlformats.org/officeDocument/2006/relationships/customXml" Target="../ink/ink384.xml"/><Relationship Id="rId110" Type="http://schemas.openxmlformats.org/officeDocument/2006/relationships/customXml" Target="../ink/ink396.xml"/><Relationship Id="rId348" Type="http://schemas.openxmlformats.org/officeDocument/2006/relationships/image" Target="../media/image393.png"/><Relationship Id="rId152" Type="http://schemas.openxmlformats.org/officeDocument/2006/relationships/customXml" Target="../ink/ink418.xml"/><Relationship Id="rId194" Type="http://schemas.openxmlformats.org/officeDocument/2006/relationships/customXml" Target="../ink/ink439.xml"/><Relationship Id="rId208" Type="http://schemas.openxmlformats.org/officeDocument/2006/relationships/customXml" Target="../ink/ink446.xml"/><Relationship Id="rId261" Type="http://schemas.openxmlformats.org/officeDocument/2006/relationships/customXml" Target="../ink/ink473.xml"/><Relationship Id="rId14" Type="http://schemas.openxmlformats.org/officeDocument/2006/relationships/image" Target="../media/image229.png"/><Relationship Id="rId56" Type="http://schemas.openxmlformats.org/officeDocument/2006/relationships/image" Target="../media/image249.png"/><Relationship Id="rId317" Type="http://schemas.openxmlformats.org/officeDocument/2006/relationships/customXml" Target="../ink/ink501.xml"/><Relationship Id="rId359" Type="http://schemas.openxmlformats.org/officeDocument/2006/relationships/customXml" Target="../ink/ink522.xml"/><Relationship Id="rId98" Type="http://schemas.openxmlformats.org/officeDocument/2006/relationships/customXml" Target="../ink/ink390.xml"/><Relationship Id="rId121" Type="http://schemas.openxmlformats.org/officeDocument/2006/relationships/customXml" Target="../ink/ink402.xml"/><Relationship Id="rId163" Type="http://schemas.openxmlformats.org/officeDocument/2006/relationships/image" Target="../media/image301.png"/><Relationship Id="rId219" Type="http://schemas.openxmlformats.org/officeDocument/2006/relationships/image" Target="../media/image329.png"/><Relationship Id="rId370" Type="http://schemas.openxmlformats.org/officeDocument/2006/relationships/image" Target="../media/image404.png"/><Relationship Id="rId230" Type="http://schemas.openxmlformats.org/officeDocument/2006/relationships/customXml" Target="../ink/ink457.xml"/><Relationship Id="rId25" Type="http://schemas.openxmlformats.org/officeDocument/2006/relationships/customXml" Target="../ink/ink353.xml"/><Relationship Id="rId67" Type="http://schemas.openxmlformats.org/officeDocument/2006/relationships/customXml" Target="../ink/ink374.xml"/><Relationship Id="rId272" Type="http://schemas.openxmlformats.org/officeDocument/2006/relationships/image" Target="../media/image355.png"/><Relationship Id="rId328" Type="http://schemas.openxmlformats.org/officeDocument/2006/relationships/image" Target="../media/image383.png"/><Relationship Id="rId132" Type="http://schemas.openxmlformats.org/officeDocument/2006/relationships/image" Target="../media/image286.png"/><Relationship Id="rId174" Type="http://schemas.openxmlformats.org/officeDocument/2006/relationships/customXml" Target="../ink/ink429.xml"/><Relationship Id="rId381" Type="http://schemas.openxmlformats.org/officeDocument/2006/relationships/image" Target="../media/image409.png"/><Relationship Id="rId241" Type="http://schemas.openxmlformats.org/officeDocument/2006/relationships/customXml" Target="../ink/ink463.xml"/><Relationship Id="rId36" Type="http://schemas.openxmlformats.org/officeDocument/2006/relationships/image" Target="../media/image239.png"/><Relationship Id="rId283" Type="http://schemas.openxmlformats.org/officeDocument/2006/relationships/customXml" Target="../ink/ink484.xml"/><Relationship Id="rId339" Type="http://schemas.openxmlformats.org/officeDocument/2006/relationships/customXml" Target="../ink/ink512.xml"/><Relationship Id="rId78" Type="http://schemas.openxmlformats.org/officeDocument/2006/relationships/image" Target="../media/image260.png"/><Relationship Id="rId101" Type="http://schemas.openxmlformats.org/officeDocument/2006/relationships/image" Target="../media/image271.png"/><Relationship Id="rId143" Type="http://schemas.openxmlformats.org/officeDocument/2006/relationships/image" Target="../media/image291.png"/><Relationship Id="rId185" Type="http://schemas.openxmlformats.org/officeDocument/2006/relationships/image" Target="../media/image312.png"/><Relationship Id="rId350" Type="http://schemas.openxmlformats.org/officeDocument/2006/relationships/image" Target="../media/image394.png"/><Relationship Id="rId9" Type="http://schemas.openxmlformats.org/officeDocument/2006/relationships/customXml" Target="../ink/ink345.xml"/><Relationship Id="rId210" Type="http://schemas.openxmlformats.org/officeDocument/2006/relationships/customXml" Target="../ink/ink447.xml"/><Relationship Id="rId252" Type="http://schemas.openxmlformats.org/officeDocument/2006/relationships/image" Target="../media/image345.png"/><Relationship Id="rId294" Type="http://schemas.openxmlformats.org/officeDocument/2006/relationships/image" Target="../media/image366.png"/><Relationship Id="rId308" Type="http://schemas.openxmlformats.org/officeDocument/2006/relationships/image" Target="../media/image373.png"/><Relationship Id="rId47" Type="http://schemas.openxmlformats.org/officeDocument/2006/relationships/customXml" Target="../ink/ink364.xml"/><Relationship Id="rId68" Type="http://schemas.openxmlformats.org/officeDocument/2006/relationships/image" Target="../media/image255.png"/><Relationship Id="rId89" Type="http://schemas.openxmlformats.org/officeDocument/2006/relationships/customXml" Target="../ink/ink385.xml"/><Relationship Id="rId112" Type="http://schemas.openxmlformats.org/officeDocument/2006/relationships/customXml" Target="../ink/ink397.xml"/><Relationship Id="rId133" Type="http://schemas.openxmlformats.org/officeDocument/2006/relationships/customXml" Target="../ink/ink408.xml"/><Relationship Id="rId154" Type="http://schemas.openxmlformats.org/officeDocument/2006/relationships/customXml" Target="../ink/ink419.xml"/><Relationship Id="rId175" Type="http://schemas.openxmlformats.org/officeDocument/2006/relationships/image" Target="../media/image307.png"/><Relationship Id="rId340" Type="http://schemas.openxmlformats.org/officeDocument/2006/relationships/image" Target="../media/image389.png"/><Relationship Id="rId361" Type="http://schemas.openxmlformats.org/officeDocument/2006/relationships/customXml" Target="../ink/ink523.xml"/><Relationship Id="rId196" Type="http://schemas.openxmlformats.org/officeDocument/2006/relationships/customXml" Target="../ink/ink440.xml"/><Relationship Id="rId200" Type="http://schemas.openxmlformats.org/officeDocument/2006/relationships/customXml" Target="../ink/ink442.xml"/><Relationship Id="rId382" Type="http://schemas.openxmlformats.org/officeDocument/2006/relationships/customXml" Target="../ink/ink534.xml"/><Relationship Id="rId16" Type="http://schemas.openxmlformats.org/officeDocument/2006/relationships/image" Target="../media/image230.png"/><Relationship Id="rId221" Type="http://schemas.openxmlformats.org/officeDocument/2006/relationships/image" Target="../media/image330.png"/><Relationship Id="rId242" Type="http://schemas.openxmlformats.org/officeDocument/2006/relationships/image" Target="../media/image340.png"/><Relationship Id="rId263" Type="http://schemas.openxmlformats.org/officeDocument/2006/relationships/customXml" Target="../ink/ink474.xml"/><Relationship Id="rId284" Type="http://schemas.openxmlformats.org/officeDocument/2006/relationships/image" Target="../media/image361.png"/><Relationship Id="rId319" Type="http://schemas.openxmlformats.org/officeDocument/2006/relationships/customXml" Target="../ink/ink502.xml"/><Relationship Id="rId37" Type="http://schemas.openxmlformats.org/officeDocument/2006/relationships/customXml" Target="../ink/ink359.xml"/><Relationship Id="rId58" Type="http://schemas.openxmlformats.org/officeDocument/2006/relationships/image" Target="../media/image250.png"/><Relationship Id="rId79" Type="http://schemas.openxmlformats.org/officeDocument/2006/relationships/customXml" Target="../ink/ink380.xml"/><Relationship Id="rId102" Type="http://schemas.openxmlformats.org/officeDocument/2006/relationships/customXml" Target="../ink/ink392.xml"/><Relationship Id="rId123" Type="http://schemas.openxmlformats.org/officeDocument/2006/relationships/customXml" Target="../ink/ink403.xml"/><Relationship Id="rId144" Type="http://schemas.openxmlformats.org/officeDocument/2006/relationships/customXml" Target="../ink/ink414.xml"/><Relationship Id="rId330" Type="http://schemas.openxmlformats.org/officeDocument/2006/relationships/image" Target="../media/image384.png"/><Relationship Id="rId90" Type="http://schemas.openxmlformats.org/officeDocument/2006/relationships/customXml" Target="../ink/ink386.xml"/><Relationship Id="rId165" Type="http://schemas.openxmlformats.org/officeDocument/2006/relationships/image" Target="../media/image302.png"/><Relationship Id="rId186" Type="http://schemas.openxmlformats.org/officeDocument/2006/relationships/customXml" Target="../ink/ink435.xml"/><Relationship Id="rId351" Type="http://schemas.openxmlformats.org/officeDocument/2006/relationships/customXml" Target="../ink/ink518.xml"/><Relationship Id="rId372" Type="http://schemas.openxmlformats.org/officeDocument/2006/relationships/image" Target="../media/image405.png"/><Relationship Id="rId211" Type="http://schemas.openxmlformats.org/officeDocument/2006/relationships/image" Target="../media/image325.png"/><Relationship Id="rId232" Type="http://schemas.openxmlformats.org/officeDocument/2006/relationships/customXml" Target="../ink/ink458.xml"/><Relationship Id="rId253" Type="http://schemas.openxmlformats.org/officeDocument/2006/relationships/customXml" Target="../ink/ink469.xml"/><Relationship Id="rId274" Type="http://schemas.openxmlformats.org/officeDocument/2006/relationships/image" Target="../media/image356.png"/><Relationship Id="rId295" Type="http://schemas.openxmlformats.org/officeDocument/2006/relationships/customXml" Target="../ink/ink490.xml"/><Relationship Id="rId309" Type="http://schemas.openxmlformats.org/officeDocument/2006/relationships/customXml" Target="../ink/ink497.xml"/><Relationship Id="rId27" Type="http://schemas.openxmlformats.org/officeDocument/2006/relationships/customXml" Target="../ink/ink354.xml"/><Relationship Id="rId48" Type="http://schemas.openxmlformats.org/officeDocument/2006/relationships/image" Target="../media/image245.png"/><Relationship Id="rId69" Type="http://schemas.openxmlformats.org/officeDocument/2006/relationships/customXml" Target="../ink/ink375.xml"/><Relationship Id="rId113" Type="http://schemas.openxmlformats.org/officeDocument/2006/relationships/image" Target="../media/image277.png"/><Relationship Id="rId134" Type="http://schemas.openxmlformats.org/officeDocument/2006/relationships/image" Target="../media/image287.png"/><Relationship Id="rId320" Type="http://schemas.openxmlformats.org/officeDocument/2006/relationships/image" Target="../media/image379.png"/><Relationship Id="rId80" Type="http://schemas.openxmlformats.org/officeDocument/2006/relationships/image" Target="../media/image261.png"/><Relationship Id="rId155" Type="http://schemas.openxmlformats.org/officeDocument/2006/relationships/image" Target="../media/image297.png"/><Relationship Id="rId176" Type="http://schemas.openxmlformats.org/officeDocument/2006/relationships/customXml" Target="../ink/ink430.xml"/><Relationship Id="rId197" Type="http://schemas.openxmlformats.org/officeDocument/2006/relationships/image" Target="../media/image318.png"/><Relationship Id="rId341" Type="http://schemas.openxmlformats.org/officeDocument/2006/relationships/customXml" Target="../ink/ink513.xml"/><Relationship Id="rId362" Type="http://schemas.openxmlformats.org/officeDocument/2006/relationships/image" Target="../media/image400.png"/><Relationship Id="rId383" Type="http://schemas.openxmlformats.org/officeDocument/2006/relationships/customXml" Target="../ink/ink535.xml"/><Relationship Id="rId201" Type="http://schemas.openxmlformats.org/officeDocument/2006/relationships/image" Target="../media/image320.png"/><Relationship Id="rId222" Type="http://schemas.openxmlformats.org/officeDocument/2006/relationships/customXml" Target="../ink/ink453.xml"/><Relationship Id="rId243" Type="http://schemas.openxmlformats.org/officeDocument/2006/relationships/customXml" Target="../ink/ink464.xml"/><Relationship Id="rId264" Type="http://schemas.openxmlformats.org/officeDocument/2006/relationships/image" Target="../media/image351.png"/><Relationship Id="rId285" Type="http://schemas.openxmlformats.org/officeDocument/2006/relationships/customXml" Target="../ink/ink485.xml"/><Relationship Id="rId17" Type="http://schemas.openxmlformats.org/officeDocument/2006/relationships/customXml" Target="../ink/ink349.xml"/><Relationship Id="rId38" Type="http://schemas.openxmlformats.org/officeDocument/2006/relationships/image" Target="../media/image240.png"/><Relationship Id="rId59" Type="http://schemas.openxmlformats.org/officeDocument/2006/relationships/customXml" Target="../ink/ink370.xml"/><Relationship Id="rId103" Type="http://schemas.openxmlformats.org/officeDocument/2006/relationships/image" Target="../media/image272.png"/><Relationship Id="rId124" Type="http://schemas.openxmlformats.org/officeDocument/2006/relationships/image" Target="../media/image282.png"/><Relationship Id="rId310" Type="http://schemas.openxmlformats.org/officeDocument/2006/relationships/image" Target="../media/image374.png"/><Relationship Id="rId70" Type="http://schemas.openxmlformats.org/officeDocument/2006/relationships/image" Target="../media/image256.png"/><Relationship Id="rId91" Type="http://schemas.openxmlformats.org/officeDocument/2006/relationships/image" Target="../media/image266.png"/><Relationship Id="rId145" Type="http://schemas.openxmlformats.org/officeDocument/2006/relationships/image" Target="../media/image292.png"/><Relationship Id="rId166" Type="http://schemas.openxmlformats.org/officeDocument/2006/relationships/customXml" Target="../ink/ink425.xml"/><Relationship Id="rId187" Type="http://schemas.openxmlformats.org/officeDocument/2006/relationships/image" Target="../media/image313.png"/><Relationship Id="rId331" Type="http://schemas.openxmlformats.org/officeDocument/2006/relationships/customXml" Target="../ink/ink508.xml"/><Relationship Id="rId352" Type="http://schemas.openxmlformats.org/officeDocument/2006/relationships/image" Target="../media/image395.png"/><Relationship Id="rId373" Type="http://schemas.openxmlformats.org/officeDocument/2006/relationships/customXml" Target="../ink/ink529.xml"/><Relationship Id="rId1" Type="http://schemas.openxmlformats.org/officeDocument/2006/relationships/slideLayout" Target="../slideLayouts/slideLayout7.xml"/><Relationship Id="rId212" Type="http://schemas.openxmlformats.org/officeDocument/2006/relationships/customXml" Target="../ink/ink448.xml"/><Relationship Id="rId233" Type="http://schemas.openxmlformats.org/officeDocument/2006/relationships/image" Target="../media/image336.png"/><Relationship Id="rId254" Type="http://schemas.openxmlformats.org/officeDocument/2006/relationships/image" Target="../media/image346.png"/><Relationship Id="rId28" Type="http://schemas.openxmlformats.org/officeDocument/2006/relationships/image" Target="../media/image236.png"/><Relationship Id="rId49" Type="http://schemas.openxmlformats.org/officeDocument/2006/relationships/customXml" Target="../ink/ink365.xml"/><Relationship Id="rId114" Type="http://schemas.openxmlformats.org/officeDocument/2006/relationships/customXml" Target="../ink/ink398.xml"/><Relationship Id="rId275" Type="http://schemas.openxmlformats.org/officeDocument/2006/relationships/customXml" Target="../ink/ink480.xml"/><Relationship Id="rId296" Type="http://schemas.openxmlformats.org/officeDocument/2006/relationships/image" Target="../media/image367.png"/><Relationship Id="rId300" Type="http://schemas.openxmlformats.org/officeDocument/2006/relationships/image" Target="../media/image369.png"/><Relationship Id="rId60" Type="http://schemas.openxmlformats.org/officeDocument/2006/relationships/image" Target="../media/image251.png"/><Relationship Id="rId81" Type="http://schemas.openxmlformats.org/officeDocument/2006/relationships/customXml" Target="../ink/ink381.xml"/><Relationship Id="rId135" Type="http://schemas.openxmlformats.org/officeDocument/2006/relationships/customXml" Target="../ink/ink409.xml"/><Relationship Id="rId156" Type="http://schemas.openxmlformats.org/officeDocument/2006/relationships/customXml" Target="../ink/ink420.xml"/><Relationship Id="rId177" Type="http://schemas.openxmlformats.org/officeDocument/2006/relationships/image" Target="../media/image308.png"/><Relationship Id="rId198" Type="http://schemas.openxmlformats.org/officeDocument/2006/relationships/customXml" Target="../ink/ink441.xml"/><Relationship Id="rId321" Type="http://schemas.openxmlformats.org/officeDocument/2006/relationships/customXml" Target="../ink/ink503.xml"/><Relationship Id="rId342" Type="http://schemas.openxmlformats.org/officeDocument/2006/relationships/image" Target="../media/image390.png"/><Relationship Id="rId363" Type="http://schemas.openxmlformats.org/officeDocument/2006/relationships/customXml" Target="../ink/ink524.xml"/><Relationship Id="rId384" Type="http://schemas.openxmlformats.org/officeDocument/2006/relationships/image" Target="../media/image410.png"/><Relationship Id="rId202" Type="http://schemas.openxmlformats.org/officeDocument/2006/relationships/customXml" Target="../ink/ink443.xml"/><Relationship Id="rId223" Type="http://schemas.openxmlformats.org/officeDocument/2006/relationships/image" Target="../media/image331.png"/><Relationship Id="rId244" Type="http://schemas.openxmlformats.org/officeDocument/2006/relationships/image" Target="../media/image341.png"/><Relationship Id="rId18" Type="http://schemas.openxmlformats.org/officeDocument/2006/relationships/image" Target="../media/image231.png"/><Relationship Id="rId39" Type="http://schemas.openxmlformats.org/officeDocument/2006/relationships/customXml" Target="../ink/ink360.xml"/><Relationship Id="rId265" Type="http://schemas.openxmlformats.org/officeDocument/2006/relationships/customXml" Target="../ink/ink475.xml"/><Relationship Id="rId286" Type="http://schemas.openxmlformats.org/officeDocument/2006/relationships/image" Target="../media/image362.png"/><Relationship Id="rId50" Type="http://schemas.openxmlformats.org/officeDocument/2006/relationships/image" Target="../media/image246.png"/><Relationship Id="rId104" Type="http://schemas.openxmlformats.org/officeDocument/2006/relationships/customXml" Target="../ink/ink393.xml"/><Relationship Id="rId125" Type="http://schemas.openxmlformats.org/officeDocument/2006/relationships/customXml" Target="../ink/ink404.xml"/><Relationship Id="rId146" Type="http://schemas.openxmlformats.org/officeDocument/2006/relationships/customXml" Target="../ink/ink415.xml"/><Relationship Id="rId167" Type="http://schemas.openxmlformats.org/officeDocument/2006/relationships/image" Target="../media/image303.png"/><Relationship Id="rId188" Type="http://schemas.openxmlformats.org/officeDocument/2006/relationships/customXml" Target="../ink/ink436.xml"/><Relationship Id="rId311" Type="http://schemas.openxmlformats.org/officeDocument/2006/relationships/customXml" Target="../ink/ink498.xml"/><Relationship Id="rId332" Type="http://schemas.openxmlformats.org/officeDocument/2006/relationships/image" Target="../media/image385.png"/><Relationship Id="rId353" Type="http://schemas.openxmlformats.org/officeDocument/2006/relationships/customXml" Target="../ink/ink519.xml"/><Relationship Id="rId374" Type="http://schemas.openxmlformats.org/officeDocument/2006/relationships/image" Target="../media/image406.png"/><Relationship Id="rId71" Type="http://schemas.openxmlformats.org/officeDocument/2006/relationships/customXml" Target="../ink/ink376.xml"/><Relationship Id="rId92" Type="http://schemas.openxmlformats.org/officeDocument/2006/relationships/customXml" Target="../ink/ink387.xml"/><Relationship Id="rId213" Type="http://schemas.openxmlformats.org/officeDocument/2006/relationships/image" Target="../media/image326.png"/><Relationship Id="rId234" Type="http://schemas.openxmlformats.org/officeDocument/2006/relationships/customXml" Target="../ink/ink459.xml"/><Relationship Id="rId2" Type="http://schemas.openxmlformats.org/officeDocument/2006/relationships/notesSlide" Target="../notesSlides/notesSlide5.xml"/><Relationship Id="rId29" Type="http://schemas.openxmlformats.org/officeDocument/2006/relationships/customXml" Target="../ink/ink355.xml"/><Relationship Id="rId255" Type="http://schemas.openxmlformats.org/officeDocument/2006/relationships/customXml" Target="../ink/ink470.xml"/><Relationship Id="rId276" Type="http://schemas.openxmlformats.org/officeDocument/2006/relationships/image" Target="../media/image357.png"/><Relationship Id="rId297" Type="http://schemas.openxmlformats.org/officeDocument/2006/relationships/customXml" Target="../ink/ink491.xml"/><Relationship Id="rId40" Type="http://schemas.openxmlformats.org/officeDocument/2006/relationships/image" Target="../media/image241.png"/><Relationship Id="rId115" Type="http://schemas.openxmlformats.org/officeDocument/2006/relationships/image" Target="../media/image278.png"/><Relationship Id="rId136" Type="http://schemas.openxmlformats.org/officeDocument/2006/relationships/image" Target="../media/image288.png"/><Relationship Id="rId157" Type="http://schemas.openxmlformats.org/officeDocument/2006/relationships/image" Target="../media/image298.png"/><Relationship Id="rId178" Type="http://schemas.openxmlformats.org/officeDocument/2006/relationships/customXml" Target="../ink/ink431.xml"/><Relationship Id="rId301" Type="http://schemas.openxmlformats.org/officeDocument/2006/relationships/customXml" Target="../ink/ink493.xml"/><Relationship Id="rId322" Type="http://schemas.openxmlformats.org/officeDocument/2006/relationships/image" Target="../media/image380.png"/><Relationship Id="rId343" Type="http://schemas.openxmlformats.org/officeDocument/2006/relationships/customXml" Target="../ink/ink514.xml"/><Relationship Id="rId364" Type="http://schemas.openxmlformats.org/officeDocument/2006/relationships/image" Target="../media/image401.png"/><Relationship Id="rId61" Type="http://schemas.openxmlformats.org/officeDocument/2006/relationships/customXml" Target="../ink/ink371.xml"/><Relationship Id="rId82" Type="http://schemas.openxmlformats.org/officeDocument/2006/relationships/image" Target="../media/image262.png"/><Relationship Id="rId199" Type="http://schemas.openxmlformats.org/officeDocument/2006/relationships/image" Target="../media/image319.png"/><Relationship Id="rId203" Type="http://schemas.openxmlformats.org/officeDocument/2006/relationships/image" Target="../media/image321.png"/><Relationship Id="rId385" Type="http://schemas.openxmlformats.org/officeDocument/2006/relationships/customXml" Target="../ink/ink536.xml"/><Relationship Id="rId19" Type="http://schemas.openxmlformats.org/officeDocument/2006/relationships/customXml" Target="../ink/ink350.xml"/><Relationship Id="rId224" Type="http://schemas.openxmlformats.org/officeDocument/2006/relationships/customXml" Target="../ink/ink454.xml"/><Relationship Id="rId245" Type="http://schemas.openxmlformats.org/officeDocument/2006/relationships/customXml" Target="../ink/ink465.xml"/><Relationship Id="rId266" Type="http://schemas.openxmlformats.org/officeDocument/2006/relationships/image" Target="../media/image352.png"/><Relationship Id="rId287" Type="http://schemas.openxmlformats.org/officeDocument/2006/relationships/customXml" Target="../ink/ink486.xml"/><Relationship Id="rId30" Type="http://schemas.openxmlformats.org/officeDocument/2006/relationships/image" Target="../media/image237.png"/><Relationship Id="rId105" Type="http://schemas.openxmlformats.org/officeDocument/2006/relationships/image" Target="../media/image273.png"/><Relationship Id="rId126" Type="http://schemas.openxmlformats.org/officeDocument/2006/relationships/image" Target="../media/image283.png"/><Relationship Id="rId147" Type="http://schemas.openxmlformats.org/officeDocument/2006/relationships/image" Target="../media/image293.png"/><Relationship Id="rId168" Type="http://schemas.openxmlformats.org/officeDocument/2006/relationships/customXml" Target="../ink/ink426.xml"/><Relationship Id="rId312" Type="http://schemas.openxmlformats.org/officeDocument/2006/relationships/image" Target="../media/image375.png"/><Relationship Id="rId333" Type="http://schemas.openxmlformats.org/officeDocument/2006/relationships/customXml" Target="../ink/ink509.xml"/><Relationship Id="rId354" Type="http://schemas.openxmlformats.org/officeDocument/2006/relationships/image" Target="../media/image396.png"/><Relationship Id="rId51" Type="http://schemas.openxmlformats.org/officeDocument/2006/relationships/customXml" Target="../ink/ink366.xml"/><Relationship Id="rId72" Type="http://schemas.openxmlformats.org/officeDocument/2006/relationships/image" Target="../media/image257.png"/><Relationship Id="rId93" Type="http://schemas.openxmlformats.org/officeDocument/2006/relationships/image" Target="../media/image267.png"/><Relationship Id="rId189" Type="http://schemas.openxmlformats.org/officeDocument/2006/relationships/image" Target="../media/image314.png"/><Relationship Id="rId375" Type="http://schemas.openxmlformats.org/officeDocument/2006/relationships/customXml" Target="../ink/ink530.xml"/><Relationship Id="rId3" Type="http://schemas.openxmlformats.org/officeDocument/2006/relationships/customXml" Target="../ink/ink342.xml"/><Relationship Id="rId214" Type="http://schemas.openxmlformats.org/officeDocument/2006/relationships/customXml" Target="../ink/ink449.xml"/><Relationship Id="rId235" Type="http://schemas.openxmlformats.org/officeDocument/2006/relationships/customXml" Target="../ink/ink460.xml"/><Relationship Id="rId256" Type="http://schemas.openxmlformats.org/officeDocument/2006/relationships/image" Target="../media/image347.png"/><Relationship Id="rId277" Type="http://schemas.openxmlformats.org/officeDocument/2006/relationships/customXml" Target="../ink/ink481.xml"/><Relationship Id="rId298" Type="http://schemas.openxmlformats.org/officeDocument/2006/relationships/image" Target="../media/image368.png"/><Relationship Id="rId116" Type="http://schemas.openxmlformats.org/officeDocument/2006/relationships/customXml" Target="../ink/ink399.xml"/><Relationship Id="rId137" Type="http://schemas.openxmlformats.org/officeDocument/2006/relationships/customXml" Target="../ink/ink410.xml"/><Relationship Id="rId158" Type="http://schemas.openxmlformats.org/officeDocument/2006/relationships/customXml" Target="../ink/ink421.xml"/><Relationship Id="rId302" Type="http://schemas.openxmlformats.org/officeDocument/2006/relationships/image" Target="../media/image370.png"/><Relationship Id="rId323" Type="http://schemas.openxmlformats.org/officeDocument/2006/relationships/customXml" Target="../ink/ink504.xml"/><Relationship Id="rId344" Type="http://schemas.openxmlformats.org/officeDocument/2006/relationships/image" Target="../media/image391.png"/><Relationship Id="rId20" Type="http://schemas.openxmlformats.org/officeDocument/2006/relationships/image" Target="../media/image232.png"/><Relationship Id="rId41" Type="http://schemas.openxmlformats.org/officeDocument/2006/relationships/customXml" Target="../ink/ink361.xml"/><Relationship Id="rId62" Type="http://schemas.openxmlformats.org/officeDocument/2006/relationships/image" Target="../media/image252.png"/><Relationship Id="rId83" Type="http://schemas.openxmlformats.org/officeDocument/2006/relationships/customXml" Target="../ink/ink382.xml"/><Relationship Id="rId179" Type="http://schemas.openxmlformats.org/officeDocument/2006/relationships/image" Target="../media/image309.png"/><Relationship Id="rId365" Type="http://schemas.openxmlformats.org/officeDocument/2006/relationships/customXml" Target="../ink/ink525.xml"/><Relationship Id="rId386" Type="http://schemas.openxmlformats.org/officeDocument/2006/relationships/image" Target="../media/image411.png"/><Relationship Id="rId190" Type="http://schemas.openxmlformats.org/officeDocument/2006/relationships/customXml" Target="../ink/ink437.xml"/><Relationship Id="rId204" Type="http://schemas.openxmlformats.org/officeDocument/2006/relationships/customXml" Target="../ink/ink444.xml"/><Relationship Id="rId225" Type="http://schemas.openxmlformats.org/officeDocument/2006/relationships/image" Target="../media/image332.png"/><Relationship Id="rId246" Type="http://schemas.openxmlformats.org/officeDocument/2006/relationships/image" Target="../media/image342.png"/><Relationship Id="rId267" Type="http://schemas.openxmlformats.org/officeDocument/2006/relationships/customXml" Target="../ink/ink476.xml"/><Relationship Id="rId288" Type="http://schemas.openxmlformats.org/officeDocument/2006/relationships/image" Target="../media/image363.png"/><Relationship Id="rId106" Type="http://schemas.openxmlformats.org/officeDocument/2006/relationships/customXml" Target="../ink/ink394.xml"/><Relationship Id="rId127" Type="http://schemas.openxmlformats.org/officeDocument/2006/relationships/customXml" Target="../ink/ink405.xml"/><Relationship Id="rId313" Type="http://schemas.openxmlformats.org/officeDocument/2006/relationships/customXml" Target="../ink/ink499.xml"/><Relationship Id="rId10" Type="http://schemas.openxmlformats.org/officeDocument/2006/relationships/image" Target="../media/image227.png"/><Relationship Id="rId31" Type="http://schemas.openxmlformats.org/officeDocument/2006/relationships/customXml" Target="../ink/ink356.xml"/><Relationship Id="rId52" Type="http://schemas.openxmlformats.org/officeDocument/2006/relationships/image" Target="../media/image247.png"/><Relationship Id="rId73" Type="http://schemas.openxmlformats.org/officeDocument/2006/relationships/customXml" Target="../ink/ink377.xml"/><Relationship Id="rId94" Type="http://schemas.openxmlformats.org/officeDocument/2006/relationships/customXml" Target="../ink/ink388.xml"/><Relationship Id="rId148" Type="http://schemas.openxmlformats.org/officeDocument/2006/relationships/customXml" Target="../ink/ink416.xml"/><Relationship Id="rId169" Type="http://schemas.openxmlformats.org/officeDocument/2006/relationships/image" Target="../media/image304.png"/><Relationship Id="rId334" Type="http://schemas.openxmlformats.org/officeDocument/2006/relationships/image" Target="../media/image386.png"/><Relationship Id="rId355" Type="http://schemas.openxmlformats.org/officeDocument/2006/relationships/customXml" Target="../ink/ink520.xml"/><Relationship Id="rId376" Type="http://schemas.openxmlformats.org/officeDocument/2006/relationships/image" Target="../media/image407.png"/><Relationship Id="rId4" Type="http://schemas.openxmlformats.org/officeDocument/2006/relationships/image" Target="../media/image224.png"/><Relationship Id="rId180" Type="http://schemas.openxmlformats.org/officeDocument/2006/relationships/customXml" Target="../ink/ink432.xml"/><Relationship Id="rId215" Type="http://schemas.openxmlformats.org/officeDocument/2006/relationships/image" Target="../media/image327.png"/><Relationship Id="rId236" Type="http://schemas.openxmlformats.org/officeDocument/2006/relationships/image" Target="../media/image337.png"/><Relationship Id="rId257" Type="http://schemas.openxmlformats.org/officeDocument/2006/relationships/customXml" Target="../ink/ink471.xml"/><Relationship Id="rId278" Type="http://schemas.openxmlformats.org/officeDocument/2006/relationships/image" Target="../media/image358.png"/><Relationship Id="rId303" Type="http://schemas.openxmlformats.org/officeDocument/2006/relationships/customXml" Target="../ink/ink494.xml"/><Relationship Id="rId42" Type="http://schemas.openxmlformats.org/officeDocument/2006/relationships/image" Target="../media/image242.png"/><Relationship Id="rId84" Type="http://schemas.openxmlformats.org/officeDocument/2006/relationships/image" Target="../media/image263.png"/><Relationship Id="rId138" Type="http://schemas.openxmlformats.org/officeDocument/2006/relationships/image" Target="../media/image289.png"/><Relationship Id="rId345" Type="http://schemas.openxmlformats.org/officeDocument/2006/relationships/customXml" Target="../ink/ink515.xml"/><Relationship Id="rId387" Type="http://schemas.openxmlformats.org/officeDocument/2006/relationships/customXml" Target="../ink/ink537.xml"/><Relationship Id="rId191" Type="http://schemas.openxmlformats.org/officeDocument/2006/relationships/image" Target="../media/image315.png"/><Relationship Id="rId205" Type="http://schemas.openxmlformats.org/officeDocument/2006/relationships/image" Target="../media/image322.png"/><Relationship Id="rId247" Type="http://schemas.openxmlformats.org/officeDocument/2006/relationships/customXml" Target="../ink/ink466.xml"/><Relationship Id="rId107" Type="http://schemas.openxmlformats.org/officeDocument/2006/relationships/image" Target="../media/image274.png"/><Relationship Id="rId289" Type="http://schemas.openxmlformats.org/officeDocument/2006/relationships/customXml" Target="../ink/ink487.xml"/><Relationship Id="rId11" Type="http://schemas.openxmlformats.org/officeDocument/2006/relationships/customXml" Target="../ink/ink346.xml"/><Relationship Id="rId53" Type="http://schemas.openxmlformats.org/officeDocument/2006/relationships/customXml" Target="../ink/ink367.xml"/><Relationship Id="rId149" Type="http://schemas.openxmlformats.org/officeDocument/2006/relationships/image" Target="../media/image294.png"/><Relationship Id="rId314" Type="http://schemas.openxmlformats.org/officeDocument/2006/relationships/image" Target="../media/image376.png"/><Relationship Id="rId356" Type="http://schemas.openxmlformats.org/officeDocument/2006/relationships/image" Target="../media/image397.png"/><Relationship Id="rId95" Type="http://schemas.openxmlformats.org/officeDocument/2006/relationships/image" Target="../media/image268.png"/><Relationship Id="rId160" Type="http://schemas.openxmlformats.org/officeDocument/2006/relationships/customXml" Target="../ink/ink422.xml"/><Relationship Id="rId216" Type="http://schemas.openxmlformats.org/officeDocument/2006/relationships/customXml" Target="../ink/ink450.xml"/><Relationship Id="rId258" Type="http://schemas.openxmlformats.org/officeDocument/2006/relationships/image" Target="../media/image348.png"/><Relationship Id="rId22" Type="http://schemas.openxmlformats.org/officeDocument/2006/relationships/image" Target="../media/image233.png"/><Relationship Id="rId64" Type="http://schemas.openxmlformats.org/officeDocument/2006/relationships/image" Target="../media/image253.png"/><Relationship Id="rId118" Type="http://schemas.openxmlformats.org/officeDocument/2006/relationships/customXml" Target="../ink/ink400.xml"/><Relationship Id="rId325" Type="http://schemas.openxmlformats.org/officeDocument/2006/relationships/customXml" Target="../ink/ink505.xml"/><Relationship Id="rId367" Type="http://schemas.openxmlformats.org/officeDocument/2006/relationships/customXml" Target="../ink/ink526.xml"/><Relationship Id="rId171" Type="http://schemas.openxmlformats.org/officeDocument/2006/relationships/image" Target="../media/image305.png"/><Relationship Id="rId227" Type="http://schemas.openxmlformats.org/officeDocument/2006/relationships/image" Target="../media/image333.png"/><Relationship Id="rId269" Type="http://schemas.openxmlformats.org/officeDocument/2006/relationships/customXml" Target="../ink/ink477.xml"/><Relationship Id="rId33" Type="http://schemas.openxmlformats.org/officeDocument/2006/relationships/customXml" Target="../ink/ink357.xml"/><Relationship Id="rId129" Type="http://schemas.openxmlformats.org/officeDocument/2006/relationships/customXml" Target="../ink/ink406.xml"/><Relationship Id="rId280" Type="http://schemas.openxmlformats.org/officeDocument/2006/relationships/image" Target="../media/image359.png"/><Relationship Id="rId336" Type="http://schemas.openxmlformats.org/officeDocument/2006/relationships/image" Target="../media/image387.png"/><Relationship Id="rId75" Type="http://schemas.openxmlformats.org/officeDocument/2006/relationships/customXml" Target="../ink/ink378.xml"/><Relationship Id="rId140" Type="http://schemas.openxmlformats.org/officeDocument/2006/relationships/customXml" Target="../ink/ink412.xml"/><Relationship Id="rId182" Type="http://schemas.openxmlformats.org/officeDocument/2006/relationships/customXml" Target="../ink/ink433.xml"/><Relationship Id="rId378" Type="http://schemas.openxmlformats.org/officeDocument/2006/relationships/customXml" Target="../ink/ink532.xml"/><Relationship Id="rId6" Type="http://schemas.openxmlformats.org/officeDocument/2006/relationships/image" Target="../media/image225.png"/><Relationship Id="rId238" Type="http://schemas.openxmlformats.org/officeDocument/2006/relationships/image" Target="../media/image338.png"/><Relationship Id="rId291" Type="http://schemas.openxmlformats.org/officeDocument/2006/relationships/customXml" Target="../ink/ink488.xml"/><Relationship Id="rId305" Type="http://schemas.openxmlformats.org/officeDocument/2006/relationships/customXml" Target="../ink/ink495.xml"/><Relationship Id="rId347" Type="http://schemas.openxmlformats.org/officeDocument/2006/relationships/customXml" Target="../ink/ink516.xml"/><Relationship Id="rId44" Type="http://schemas.openxmlformats.org/officeDocument/2006/relationships/image" Target="../media/image243.png"/><Relationship Id="rId86" Type="http://schemas.openxmlformats.org/officeDocument/2006/relationships/image" Target="../media/image264.png"/><Relationship Id="rId151" Type="http://schemas.openxmlformats.org/officeDocument/2006/relationships/image" Target="../media/image295.png"/><Relationship Id="rId193" Type="http://schemas.openxmlformats.org/officeDocument/2006/relationships/image" Target="../media/image316.png"/><Relationship Id="rId207" Type="http://schemas.openxmlformats.org/officeDocument/2006/relationships/image" Target="../media/image323.png"/><Relationship Id="rId249" Type="http://schemas.openxmlformats.org/officeDocument/2006/relationships/customXml" Target="../ink/ink467.xml"/><Relationship Id="rId13" Type="http://schemas.openxmlformats.org/officeDocument/2006/relationships/customXml" Target="../ink/ink347.xml"/><Relationship Id="rId109" Type="http://schemas.openxmlformats.org/officeDocument/2006/relationships/image" Target="../media/image275.png"/><Relationship Id="rId260" Type="http://schemas.openxmlformats.org/officeDocument/2006/relationships/image" Target="../media/image349.png"/><Relationship Id="rId316" Type="http://schemas.openxmlformats.org/officeDocument/2006/relationships/image" Target="../media/image377.png"/><Relationship Id="rId55" Type="http://schemas.openxmlformats.org/officeDocument/2006/relationships/customXml" Target="../ink/ink368.xml"/><Relationship Id="rId97" Type="http://schemas.openxmlformats.org/officeDocument/2006/relationships/image" Target="../media/image269.png"/><Relationship Id="rId120" Type="http://schemas.openxmlformats.org/officeDocument/2006/relationships/customXml" Target="../ink/ink401.xml"/><Relationship Id="rId358" Type="http://schemas.openxmlformats.org/officeDocument/2006/relationships/image" Target="../media/image398.png"/><Relationship Id="rId162" Type="http://schemas.openxmlformats.org/officeDocument/2006/relationships/customXml" Target="../ink/ink423.xml"/><Relationship Id="rId218" Type="http://schemas.openxmlformats.org/officeDocument/2006/relationships/customXml" Target="../ink/ink451.xml"/><Relationship Id="rId271" Type="http://schemas.openxmlformats.org/officeDocument/2006/relationships/customXml" Target="../ink/ink478.xml"/><Relationship Id="rId24" Type="http://schemas.openxmlformats.org/officeDocument/2006/relationships/image" Target="../media/image234.png"/><Relationship Id="rId66" Type="http://schemas.openxmlformats.org/officeDocument/2006/relationships/image" Target="../media/image254.png"/><Relationship Id="rId131" Type="http://schemas.openxmlformats.org/officeDocument/2006/relationships/customXml" Target="../ink/ink407.xml"/><Relationship Id="rId327" Type="http://schemas.openxmlformats.org/officeDocument/2006/relationships/customXml" Target="../ink/ink506.xml"/><Relationship Id="rId369" Type="http://schemas.openxmlformats.org/officeDocument/2006/relationships/customXml" Target="../ink/ink527.xml"/><Relationship Id="rId173" Type="http://schemas.openxmlformats.org/officeDocument/2006/relationships/image" Target="../media/image306.png"/><Relationship Id="rId229" Type="http://schemas.openxmlformats.org/officeDocument/2006/relationships/image" Target="../media/image334.png"/><Relationship Id="rId380" Type="http://schemas.openxmlformats.org/officeDocument/2006/relationships/customXml" Target="../ink/ink533.xml"/><Relationship Id="rId240" Type="http://schemas.openxmlformats.org/officeDocument/2006/relationships/image" Target="../media/image339.png"/><Relationship Id="rId35" Type="http://schemas.openxmlformats.org/officeDocument/2006/relationships/customXml" Target="../ink/ink358.xml"/><Relationship Id="rId77" Type="http://schemas.openxmlformats.org/officeDocument/2006/relationships/customXml" Target="../ink/ink379.xml"/><Relationship Id="rId100" Type="http://schemas.openxmlformats.org/officeDocument/2006/relationships/customXml" Target="../ink/ink391.xml"/><Relationship Id="rId282" Type="http://schemas.openxmlformats.org/officeDocument/2006/relationships/image" Target="../media/image360.png"/><Relationship Id="rId338" Type="http://schemas.openxmlformats.org/officeDocument/2006/relationships/image" Target="../media/image388.png"/><Relationship Id="rId8" Type="http://schemas.openxmlformats.org/officeDocument/2006/relationships/image" Target="../media/image226.png"/><Relationship Id="rId142" Type="http://schemas.openxmlformats.org/officeDocument/2006/relationships/customXml" Target="../ink/ink413.xml"/><Relationship Id="rId184" Type="http://schemas.openxmlformats.org/officeDocument/2006/relationships/customXml" Target="../ink/ink434.xml"/><Relationship Id="rId251" Type="http://schemas.openxmlformats.org/officeDocument/2006/relationships/customXml" Target="../ink/ink468.xml"/><Relationship Id="rId46" Type="http://schemas.openxmlformats.org/officeDocument/2006/relationships/image" Target="../media/image244.png"/><Relationship Id="rId293" Type="http://schemas.openxmlformats.org/officeDocument/2006/relationships/customXml" Target="../ink/ink489.xml"/><Relationship Id="rId307" Type="http://schemas.openxmlformats.org/officeDocument/2006/relationships/customXml" Target="../ink/ink496.xml"/><Relationship Id="rId349" Type="http://schemas.openxmlformats.org/officeDocument/2006/relationships/customXml" Target="../ink/ink517.xml"/><Relationship Id="rId88" Type="http://schemas.openxmlformats.org/officeDocument/2006/relationships/image" Target="../media/image265.png"/><Relationship Id="rId111" Type="http://schemas.openxmlformats.org/officeDocument/2006/relationships/image" Target="../media/image276.png"/><Relationship Id="rId153" Type="http://schemas.openxmlformats.org/officeDocument/2006/relationships/image" Target="../media/image296.png"/><Relationship Id="rId195" Type="http://schemas.openxmlformats.org/officeDocument/2006/relationships/image" Target="../media/image317.png"/><Relationship Id="rId209" Type="http://schemas.openxmlformats.org/officeDocument/2006/relationships/image" Target="../media/image324.png"/><Relationship Id="rId360" Type="http://schemas.openxmlformats.org/officeDocument/2006/relationships/image" Target="../media/image399.png"/><Relationship Id="rId220" Type="http://schemas.openxmlformats.org/officeDocument/2006/relationships/customXml" Target="../ink/ink452.xml"/><Relationship Id="rId15" Type="http://schemas.openxmlformats.org/officeDocument/2006/relationships/customXml" Target="../ink/ink348.xml"/><Relationship Id="rId57" Type="http://schemas.openxmlformats.org/officeDocument/2006/relationships/customXml" Target="../ink/ink369.xml"/><Relationship Id="rId262" Type="http://schemas.openxmlformats.org/officeDocument/2006/relationships/image" Target="../media/image350.png"/><Relationship Id="rId318" Type="http://schemas.openxmlformats.org/officeDocument/2006/relationships/image" Target="../media/image378.png"/><Relationship Id="rId99" Type="http://schemas.openxmlformats.org/officeDocument/2006/relationships/image" Target="../media/image270.png"/><Relationship Id="rId122" Type="http://schemas.openxmlformats.org/officeDocument/2006/relationships/image" Target="../media/image281.png"/><Relationship Id="rId164" Type="http://schemas.openxmlformats.org/officeDocument/2006/relationships/customXml" Target="../ink/ink424.xml"/><Relationship Id="rId371" Type="http://schemas.openxmlformats.org/officeDocument/2006/relationships/customXml" Target="../ink/ink528.xml"/><Relationship Id="rId26" Type="http://schemas.openxmlformats.org/officeDocument/2006/relationships/image" Target="../media/image235.png"/><Relationship Id="rId231" Type="http://schemas.openxmlformats.org/officeDocument/2006/relationships/image" Target="../media/image335.png"/><Relationship Id="rId273" Type="http://schemas.openxmlformats.org/officeDocument/2006/relationships/customXml" Target="../ink/ink479.xml"/><Relationship Id="rId329" Type="http://schemas.openxmlformats.org/officeDocument/2006/relationships/customXml" Target="../ink/ink507.xml"/></Relationships>
</file>

<file path=ppt/slides/_rels/slide6.xml.rels><?xml version="1.0" encoding="UTF-8" standalone="yes"?>
<Relationships xmlns="http://schemas.openxmlformats.org/package/2006/relationships"><Relationship Id="rId117" Type="http://schemas.openxmlformats.org/officeDocument/2006/relationships/customXml" Target="../ink/ink595.xml"/><Relationship Id="rId21" Type="http://schemas.openxmlformats.org/officeDocument/2006/relationships/customXml" Target="../ink/ink547.xml"/><Relationship Id="rId42" Type="http://schemas.openxmlformats.org/officeDocument/2006/relationships/image" Target="../media/image432.png"/><Relationship Id="rId63" Type="http://schemas.openxmlformats.org/officeDocument/2006/relationships/customXml" Target="../ink/ink568.xml"/><Relationship Id="rId84" Type="http://schemas.openxmlformats.org/officeDocument/2006/relationships/image" Target="../media/image453.png"/><Relationship Id="rId138" Type="http://schemas.openxmlformats.org/officeDocument/2006/relationships/image" Target="../media/image479.png"/><Relationship Id="rId159" Type="http://schemas.openxmlformats.org/officeDocument/2006/relationships/customXml" Target="../ink/ink616.xml"/><Relationship Id="rId170" Type="http://schemas.openxmlformats.org/officeDocument/2006/relationships/image" Target="../media/image495.png"/><Relationship Id="rId191" Type="http://schemas.openxmlformats.org/officeDocument/2006/relationships/image" Target="../media/image505.png"/><Relationship Id="rId107" Type="http://schemas.openxmlformats.org/officeDocument/2006/relationships/customXml" Target="../ink/ink590.xml"/><Relationship Id="rId11" Type="http://schemas.openxmlformats.org/officeDocument/2006/relationships/customXml" Target="../ink/ink542.xml"/><Relationship Id="rId32" Type="http://schemas.openxmlformats.org/officeDocument/2006/relationships/image" Target="../media/image427.png"/><Relationship Id="rId53" Type="http://schemas.openxmlformats.org/officeDocument/2006/relationships/customXml" Target="../ink/ink563.xml"/><Relationship Id="rId74" Type="http://schemas.openxmlformats.org/officeDocument/2006/relationships/image" Target="../media/image448.png"/><Relationship Id="rId128" Type="http://schemas.openxmlformats.org/officeDocument/2006/relationships/image" Target="../media/image474.png"/><Relationship Id="rId149" Type="http://schemas.openxmlformats.org/officeDocument/2006/relationships/customXml" Target="../ink/ink611.xml"/><Relationship Id="rId5" Type="http://schemas.openxmlformats.org/officeDocument/2006/relationships/customXml" Target="../ink/ink539.xml"/><Relationship Id="rId95" Type="http://schemas.openxmlformats.org/officeDocument/2006/relationships/customXml" Target="../ink/ink584.xml"/><Relationship Id="rId160" Type="http://schemas.openxmlformats.org/officeDocument/2006/relationships/image" Target="../media/image490.png"/><Relationship Id="rId181" Type="http://schemas.openxmlformats.org/officeDocument/2006/relationships/image" Target="../media/image500.png"/><Relationship Id="rId22" Type="http://schemas.openxmlformats.org/officeDocument/2006/relationships/image" Target="../media/image422.png"/><Relationship Id="rId43" Type="http://schemas.openxmlformats.org/officeDocument/2006/relationships/customXml" Target="../ink/ink558.xml"/><Relationship Id="rId64" Type="http://schemas.openxmlformats.org/officeDocument/2006/relationships/image" Target="../media/image443.png"/><Relationship Id="rId118" Type="http://schemas.openxmlformats.org/officeDocument/2006/relationships/image" Target="../media/image469.png"/><Relationship Id="rId139" Type="http://schemas.openxmlformats.org/officeDocument/2006/relationships/customXml" Target="../ink/ink606.xml"/><Relationship Id="rId85" Type="http://schemas.openxmlformats.org/officeDocument/2006/relationships/customXml" Target="../ink/ink579.xml"/><Relationship Id="rId150" Type="http://schemas.openxmlformats.org/officeDocument/2006/relationships/image" Target="../media/image485.png"/><Relationship Id="rId171" Type="http://schemas.openxmlformats.org/officeDocument/2006/relationships/customXml" Target="../ink/ink622.xml"/><Relationship Id="rId192" Type="http://schemas.openxmlformats.org/officeDocument/2006/relationships/customXml" Target="../ink/ink633.xml"/><Relationship Id="rId12" Type="http://schemas.openxmlformats.org/officeDocument/2006/relationships/image" Target="../media/image417.png"/><Relationship Id="rId33" Type="http://schemas.openxmlformats.org/officeDocument/2006/relationships/customXml" Target="../ink/ink553.xml"/><Relationship Id="rId108" Type="http://schemas.openxmlformats.org/officeDocument/2006/relationships/image" Target="../media/image464.png"/><Relationship Id="rId129" Type="http://schemas.openxmlformats.org/officeDocument/2006/relationships/customXml" Target="../ink/ink601.xml"/><Relationship Id="rId54" Type="http://schemas.openxmlformats.org/officeDocument/2006/relationships/image" Target="../media/image438.png"/><Relationship Id="rId75" Type="http://schemas.openxmlformats.org/officeDocument/2006/relationships/customXml" Target="../ink/ink574.xml"/><Relationship Id="rId96" Type="http://schemas.openxmlformats.org/officeDocument/2006/relationships/image" Target="../media/image459.png"/><Relationship Id="rId140" Type="http://schemas.openxmlformats.org/officeDocument/2006/relationships/image" Target="../media/image480.png"/><Relationship Id="rId161" Type="http://schemas.openxmlformats.org/officeDocument/2006/relationships/customXml" Target="../ink/ink617.xml"/><Relationship Id="rId182" Type="http://schemas.openxmlformats.org/officeDocument/2006/relationships/customXml" Target="../ink/ink628.xml"/><Relationship Id="rId6" Type="http://schemas.openxmlformats.org/officeDocument/2006/relationships/image" Target="../media/image414.png"/><Relationship Id="rId23" Type="http://schemas.openxmlformats.org/officeDocument/2006/relationships/customXml" Target="../ink/ink548.xml"/><Relationship Id="rId119" Type="http://schemas.openxmlformats.org/officeDocument/2006/relationships/customXml" Target="../ink/ink596.xml"/><Relationship Id="rId44" Type="http://schemas.openxmlformats.org/officeDocument/2006/relationships/image" Target="../media/image433.png"/><Relationship Id="rId65" Type="http://schemas.openxmlformats.org/officeDocument/2006/relationships/customXml" Target="../ink/ink569.xml"/><Relationship Id="rId86" Type="http://schemas.openxmlformats.org/officeDocument/2006/relationships/image" Target="../media/image454.png"/><Relationship Id="rId130" Type="http://schemas.openxmlformats.org/officeDocument/2006/relationships/image" Target="../media/image475.png"/><Relationship Id="rId151" Type="http://schemas.openxmlformats.org/officeDocument/2006/relationships/customXml" Target="../ink/ink612.xml"/><Relationship Id="rId172" Type="http://schemas.openxmlformats.org/officeDocument/2006/relationships/image" Target="../media/image496.png"/><Relationship Id="rId193" Type="http://schemas.openxmlformats.org/officeDocument/2006/relationships/image" Target="../media/image506.png"/><Relationship Id="rId13" Type="http://schemas.openxmlformats.org/officeDocument/2006/relationships/customXml" Target="../ink/ink543.xml"/><Relationship Id="rId109" Type="http://schemas.openxmlformats.org/officeDocument/2006/relationships/customXml" Target="../ink/ink591.xml"/><Relationship Id="rId34" Type="http://schemas.openxmlformats.org/officeDocument/2006/relationships/image" Target="../media/image428.png"/><Relationship Id="rId55" Type="http://schemas.openxmlformats.org/officeDocument/2006/relationships/customXml" Target="../ink/ink564.xml"/><Relationship Id="rId76" Type="http://schemas.openxmlformats.org/officeDocument/2006/relationships/image" Target="../media/image449.png"/><Relationship Id="rId97" Type="http://schemas.openxmlformats.org/officeDocument/2006/relationships/customXml" Target="../ink/ink585.xml"/><Relationship Id="rId120" Type="http://schemas.openxmlformats.org/officeDocument/2006/relationships/image" Target="../media/image470.png"/><Relationship Id="rId141" Type="http://schemas.openxmlformats.org/officeDocument/2006/relationships/customXml" Target="../ink/ink607.xml"/><Relationship Id="rId7" Type="http://schemas.openxmlformats.org/officeDocument/2006/relationships/customXml" Target="../ink/ink540.xml"/><Relationship Id="rId71" Type="http://schemas.openxmlformats.org/officeDocument/2006/relationships/customXml" Target="../ink/ink572.xml"/><Relationship Id="rId92" Type="http://schemas.openxmlformats.org/officeDocument/2006/relationships/image" Target="../media/image457.png"/><Relationship Id="rId162" Type="http://schemas.openxmlformats.org/officeDocument/2006/relationships/image" Target="../media/image491.png"/><Relationship Id="rId183" Type="http://schemas.openxmlformats.org/officeDocument/2006/relationships/image" Target="../media/image501.png"/><Relationship Id="rId2" Type="http://schemas.openxmlformats.org/officeDocument/2006/relationships/notesSlide" Target="../notesSlides/notesSlide6.xml"/><Relationship Id="rId29" Type="http://schemas.openxmlformats.org/officeDocument/2006/relationships/customXml" Target="../ink/ink551.xml"/><Relationship Id="rId24" Type="http://schemas.openxmlformats.org/officeDocument/2006/relationships/image" Target="../media/image423.png"/><Relationship Id="rId40" Type="http://schemas.openxmlformats.org/officeDocument/2006/relationships/image" Target="../media/image431.png"/><Relationship Id="rId45" Type="http://schemas.openxmlformats.org/officeDocument/2006/relationships/customXml" Target="../ink/ink559.xml"/><Relationship Id="rId66" Type="http://schemas.openxmlformats.org/officeDocument/2006/relationships/image" Target="../media/image444.png"/><Relationship Id="rId87" Type="http://schemas.openxmlformats.org/officeDocument/2006/relationships/customXml" Target="../ink/ink580.xml"/><Relationship Id="rId110" Type="http://schemas.openxmlformats.org/officeDocument/2006/relationships/image" Target="../media/image465.png"/><Relationship Id="rId115" Type="http://schemas.openxmlformats.org/officeDocument/2006/relationships/customXml" Target="../ink/ink594.xml"/><Relationship Id="rId131" Type="http://schemas.openxmlformats.org/officeDocument/2006/relationships/customXml" Target="../ink/ink602.xml"/><Relationship Id="rId136" Type="http://schemas.openxmlformats.org/officeDocument/2006/relationships/image" Target="../media/image478.png"/><Relationship Id="rId157" Type="http://schemas.openxmlformats.org/officeDocument/2006/relationships/customXml" Target="../ink/ink615.xml"/><Relationship Id="rId178" Type="http://schemas.openxmlformats.org/officeDocument/2006/relationships/image" Target="../media/image499.png"/><Relationship Id="rId61" Type="http://schemas.openxmlformats.org/officeDocument/2006/relationships/customXml" Target="../ink/ink567.xml"/><Relationship Id="rId82" Type="http://schemas.openxmlformats.org/officeDocument/2006/relationships/image" Target="../media/image452.png"/><Relationship Id="rId152" Type="http://schemas.openxmlformats.org/officeDocument/2006/relationships/image" Target="../media/image486.png"/><Relationship Id="rId173" Type="http://schemas.openxmlformats.org/officeDocument/2006/relationships/customXml" Target="../ink/ink623.xml"/><Relationship Id="rId194" Type="http://schemas.openxmlformats.org/officeDocument/2006/relationships/customXml" Target="../ink/ink634.xml"/><Relationship Id="rId19" Type="http://schemas.openxmlformats.org/officeDocument/2006/relationships/customXml" Target="../ink/ink546.xml"/><Relationship Id="rId14" Type="http://schemas.openxmlformats.org/officeDocument/2006/relationships/image" Target="../media/image418.png"/><Relationship Id="rId30" Type="http://schemas.openxmlformats.org/officeDocument/2006/relationships/image" Target="../media/image426.png"/><Relationship Id="rId35" Type="http://schemas.openxmlformats.org/officeDocument/2006/relationships/customXml" Target="../ink/ink554.xml"/><Relationship Id="rId56" Type="http://schemas.openxmlformats.org/officeDocument/2006/relationships/image" Target="../media/image439.png"/><Relationship Id="rId77" Type="http://schemas.openxmlformats.org/officeDocument/2006/relationships/customXml" Target="../ink/ink575.xml"/><Relationship Id="rId100" Type="http://schemas.openxmlformats.org/officeDocument/2006/relationships/image" Target="../media/image460.png"/><Relationship Id="rId105" Type="http://schemas.openxmlformats.org/officeDocument/2006/relationships/customXml" Target="../ink/ink589.xml"/><Relationship Id="rId126" Type="http://schemas.openxmlformats.org/officeDocument/2006/relationships/image" Target="../media/image473.png"/><Relationship Id="rId147" Type="http://schemas.openxmlformats.org/officeDocument/2006/relationships/customXml" Target="../ink/ink610.xml"/><Relationship Id="rId168" Type="http://schemas.openxmlformats.org/officeDocument/2006/relationships/image" Target="../media/image494.png"/><Relationship Id="rId8" Type="http://schemas.openxmlformats.org/officeDocument/2006/relationships/image" Target="../media/image415.png"/><Relationship Id="rId51" Type="http://schemas.openxmlformats.org/officeDocument/2006/relationships/customXml" Target="../ink/ink562.xml"/><Relationship Id="rId72" Type="http://schemas.openxmlformats.org/officeDocument/2006/relationships/image" Target="../media/image447.png"/><Relationship Id="rId93" Type="http://schemas.openxmlformats.org/officeDocument/2006/relationships/customXml" Target="../ink/ink583.xml"/><Relationship Id="rId98" Type="http://schemas.openxmlformats.org/officeDocument/2006/relationships/image" Target="../media/image30.png"/><Relationship Id="rId121" Type="http://schemas.openxmlformats.org/officeDocument/2006/relationships/customXml" Target="../ink/ink597.xml"/><Relationship Id="rId142" Type="http://schemas.openxmlformats.org/officeDocument/2006/relationships/image" Target="../media/image481.png"/><Relationship Id="rId163" Type="http://schemas.openxmlformats.org/officeDocument/2006/relationships/customXml" Target="../ink/ink618.xml"/><Relationship Id="rId184" Type="http://schemas.openxmlformats.org/officeDocument/2006/relationships/customXml" Target="../ink/ink629.xml"/><Relationship Id="rId189" Type="http://schemas.openxmlformats.org/officeDocument/2006/relationships/image" Target="../media/image504.png"/><Relationship Id="rId3" Type="http://schemas.openxmlformats.org/officeDocument/2006/relationships/customXml" Target="../ink/ink538.xml"/><Relationship Id="rId25" Type="http://schemas.openxmlformats.org/officeDocument/2006/relationships/customXml" Target="../ink/ink549.xml"/><Relationship Id="rId46" Type="http://schemas.openxmlformats.org/officeDocument/2006/relationships/image" Target="../media/image434.png"/><Relationship Id="rId67" Type="http://schemas.openxmlformats.org/officeDocument/2006/relationships/customXml" Target="../ink/ink570.xml"/><Relationship Id="rId116" Type="http://schemas.openxmlformats.org/officeDocument/2006/relationships/image" Target="../media/image468.png"/><Relationship Id="rId137" Type="http://schemas.openxmlformats.org/officeDocument/2006/relationships/customXml" Target="../ink/ink605.xml"/><Relationship Id="rId158" Type="http://schemas.openxmlformats.org/officeDocument/2006/relationships/image" Target="../media/image489.png"/><Relationship Id="rId20" Type="http://schemas.openxmlformats.org/officeDocument/2006/relationships/image" Target="../media/image421.png"/><Relationship Id="rId41" Type="http://schemas.openxmlformats.org/officeDocument/2006/relationships/customXml" Target="../ink/ink557.xml"/><Relationship Id="rId62" Type="http://schemas.openxmlformats.org/officeDocument/2006/relationships/image" Target="../media/image442.png"/><Relationship Id="rId83" Type="http://schemas.openxmlformats.org/officeDocument/2006/relationships/customXml" Target="../ink/ink578.xml"/><Relationship Id="rId88" Type="http://schemas.openxmlformats.org/officeDocument/2006/relationships/image" Target="../media/image455.png"/><Relationship Id="rId111" Type="http://schemas.openxmlformats.org/officeDocument/2006/relationships/customXml" Target="../ink/ink592.xml"/><Relationship Id="rId132" Type="http://schemas.openxmlformats.org/officeDocument/2006/relationships/image" Target="../media/image476.png"/><Relationship Id="rId153" Type="http://schemas.openxmlformats.org/officeDocument/2006/relationships/customXml" Target="../ink/ink613.xml"/><Relationship Id="rId174" Type="http://schemas.openxmlformats.org/officeDocument/2006/relationships/image" Target="../media/image497.png"/><Relationship Id="rId179" Type="http://schemas.openxmlformats.org/officeDocument/2006/relationships/customXml" Target="../ink/ink626.xml"/><Relationship Id="rId195" Type="http://schemas.openxmlformats.org/officeDocument/2006/relationships/image" Target="../media/image507.png"/><Relationship Id="rId190" Type="http://schemas.openxmlformats.org/officeDocument/2006/relationships/customXml" Target="../ink/ink632.xml"/><Relationship Id="rId15" Type="http://schemas.openxmlformats.org/officeDocument/2006/relationships/customXml" Target="../ink/ink544.xml"/><Relationship Id="rId36" Type="http://schemas.openxmlformats.org/officeDocument/2006/relationships/image" Target="../media/image429.png"/><Relationship Id="rId57" Type="http://schemas.openxmlformats.org/officeDocument/2006/relationships/customXml" Target="../ink/ink565.xml"/><Relationship Id="rId106" Type="http://schemas.openxmlformats.org/officeDocument/2006/relationships/image" Target="../media/image463.png"/><Relationship Id="rId127" Type="http://schemas.openxmlformats.org/officeDocument/2006/relationships/customXml" Target="../ink/ink600.xml"/><Relationship Id="rId10" Type="http://schemas.openxmlformats.org/officeDocument/2006/relationships/image" Target="../media/image416.png"/><Relationship Id="rId31" Type="http://schemas.openxmlformats.org/officeDocument/2006/relationships/customXml" Target="../ink/ink552.xml"/><Relationship Id="rId52" Type="http://schemas.openxmlformats.org/officeDocument/2006/relationships/image" Target="../media/image437.png"/><Relationship Id="rId73" Type="http://schemas.openxmlformats.org/officeDocument/2006/relationships/customXml" Target="../ink/ink573.xml"/><Relationship Id="rId78" Type="http://schemas.openxmlformats.org/officeDocument/2006/relationships/image" Target="../media/image450.png"/><Relationship Id="rId94" Type="http://schemas.openxmlformats.org/officeDocument/2006/relationships/image" Target="../media/image458.png"/><Relationship Id="rId99" Type="http://schemas.openxmlformats.org/officeDocument/2006/relationships/customXml" Target="../ink/ink586.xml"/><Relationship Id="rId101" Type="http://schemas.openxmlformats.org/officeDocument/2006/relationships/customXml" Target="../ink/ink587.xml"/><Relationship Id="rId122" Type="http://schemas.openxmlformats.org/officeDocument/2006/relationships/image" Target="../media/image471.png"/><Relationship Id="rId143" Type="http://schemas.openxmlformats.org/officeDocument/2006/relationships/customXml" Target="../ink/ink608.xml"/><Relationship Id="rId148" Type="http://schemas.openxmlformats.org/officeDocument/2006/relationships/image" Target="../media/image484.png"/><Relationship Id="rId164" Type="http://schemas.openxmlformats.org/officeDocument/2006/relationships/image" Target="../media/image492.png"/><Relationship Id="rId169" Type="http://schemas.openxmlformats.org/officeDocument/2006/relationships/customXml" Target="../ink/ink621.xml"/><Relationship Id="rId185" Type="http://schemas.openxmlformats.org/officeDocument/2006/relationships/image" Target="../media/image502.png"/><Relationship Id="rId4" Type="http://schemas.openxmlformats.org/officeDocument/2006/relationships/image" Target="../media/image413.png"/><Relationship Id="rId9" Type="http://schemas.openxmlformats.org/officeDocument/2006/relationships/customXml" Target="../ink/ink541.xml"/><Relationship Id="rId180" Type="http://schemas.openxmlformats.org/officeDocument/2006/relationships/customXml" Target="../ink/ink627.xml"/><Relationship Id="rId26" Type="http://schemas.openxmlformats.org/officeDocument/2006/relationships/image" Target="../media/image424.png"/><Relationship Id="rId47" Type="http://schemas.openxmlformats.org/officeDocument/2006/relationships/customXml" Target="../ink/ink560.xml"/><Relationship Id="rId68" Type="http://schemas.openxmlformats.org/officeDocument/2006/relationships/image" Target="../media/image445.png"/><Relationship Id="rId89" Type="http://schemas.openxmlformats.org/officeDocument/2006/relationships/customXml" Target="../ink/ink581.xml"/><Relationship Id="rId112" Type="http://schemas.openxmlformats.org/officeDocument/2006/relationships/image" Target="../media/image466.png"/><Relationship Id="rId133" Type="http://schemas.openxmlformats.org/officeDocument/2006/relationships/customXml" Target="../ink/ink603.xml"/><Relationship Id="rId154" Type="http://schemas.openxmlformats.org/officeDocument/2006/relationships/image" Target="../media/image487.png"/><Relationship Id="rId175" Type="http://schemas.openxmlformats.org/officeDocument/2006/relationships/customXml" Target="../ink/ink624.xml"/><Relationship Id="rId196" Type="http://schemas.openxmlformats.org/officeDocument/2006/relationships/customXml" Target="../ink/ink635.xml"/><Relationship Id="rId16" Type="http://schemas.openxmlformats.org/officeDocument/2006/relationships/image" Target="../media/image419.png"/><Relationship Id="rId37" Type="http://schemas.openxmlformats.org/officeDocument/2006/relationships/customXml" Target="../ink/ink555.xml"/><Relationship Id="rId58" Type="http://schemas.openxmlformats.org/officeDocument/2006/relationships/image" Target="../media/image440.png"/><Relationship Id="rId79" Type="http://schemas.openxmlformats.org/officeDocument/2006/relationships/customXml" Target="../ink/ink576.xml"/><Relationship Id="rId102" Type="http://schemas.openxmlformats.org/officeDocument/2006/relationships/image" Target="../media/image461.png"/><Relationship Id="rId123" Type="http://schemas.openxmlformats.org/officeDocument/2006/relationships/customXml" Target="../ink/ink598.xml"/><Relationship Id="rId144" Type="http://schemas.openxmlformats.org/officeDocument/2006/relationships/image" Target="../media/image482.png"/><Relationship Id="rId90" Type="http://schemas.openxmlformats.org/officeDocument/2006/relationships/image" Target="../media/image456.png"/><Relationship Id="rId165" Type="http://schemas.openxmlformats.org/officeDocument/2006/relationships/customXml" Target="../ink/ink619.xml"/><Relationship Id="rId186" Type="http://schemas.openxmlformats.org/officeDocument/2006/relationships/customXml" Target="../ink/ink630.xml"/><Relationship Id="rId27" Type="http://schemas.openxmlformats.org/officeDocument/2006/relationships/customXml" Target="../ink/ink550.xml"/><Relationship Id="rId48" Type="http://schemas.openxmlformats.org/officeDocument/2006/relationships/image" Target="../media/image435.png"/><Relationship Id="rId69" Type="http://schemas.openxmlformats.org/officeDocument/2006/relationships/customXml" Target="../ink/ink571.xml"/><Relationship Id="rId113" Type="http://schemas.openxmlformats.org/officeDocument/2006/relationships/customXml" Target="../ink/ink593.xml"/><Relationship Id="rId134" Type="http://schemas.openxmlformats.org/officeDocument/2006/relationships/image" Target="../media/image477.png"/><Relationship Id="rId80" Type="http://schemas.openxmlformats.org/officeDocument/2006/relationships/image" Target="../media/image451.png"/><Relationship Id="rId155" Type="http://schemas.openxmlformats.org/officeDocument/2006/relationships/customXml" Target="../ink/ink614.xml"/><Relationship Id="rId176" Type="http://schemas.openxmlformats.org/officeDocument/2006/relationships/image" Target="../media/image498.png"/><Relationship Id="rId197" Type="http://schemas.openxmlformats.org/officeDocument/2006/relationships/image" Target="../media/image508.png"/><Relationship Id="rId17" Type="http://schemas.openxmlformats.org/officeDocument/2006/relationships/customXml" Target="../ink/ink545.xml"/><Relationship Id="rId38" Type="http://schemas.openxmlformats.org/officeDocument/2006/relationships/image" Target="../media/image430.png"/><Relationship Id="rId59" Type="http://schemas.openxmlformats.org/officeDocument/2006/relationships/customXml" Target="../ink/ink566.xml"/><Relationship Id="rId103" Type="http://schemas.openxmlformats.org/officeDocument/2006/relationships/customXml" Target="../ink/ink588.xml"/><Relationship Id="rId124" Type="http://schemas.openxmlformats.org/officeDocument/2006/relationships/image" Target="../media/image472.png"/><Relationship Id="rId70" Type="http://schemas.openxmlformats.org/officeDocument/2006/relationships/image" Target="../media/image446.png"/><Relationship Id="rId91" Type="http://schemas.openxmlformats.org/officeDocument/2006/relationships/customXml" Target="../ink/ink582.xml"/><Relationship Id="rId145" Type="http://schemas.openxmlformats.org/officeDocument/2006/relationships/customXml" Target="../ink/ink609.xml"/><Relationship Id="rId166" Type="http://schemas.openxmlformats.org/officeDocument/2006/relationships/image" Target="../media/image493.png"/><Relationship Id="rId187" Type="http://schemas.openxmlformats.org/officeDocument/2006/relationships/image" Target="../media/image503.png"/><Relationship Id="rId1" Type="http://schemas.openxmlformats.org/officeDocument/2006/relationships/slideLayout" Target="../slideLayouts/slideLayout7.xml"/><Relationship Id="rId28" Type="http://schemas.openxmlformats.org/officeDocument/2006/relationships/image" Target="../media/image425.png"/><Relationship Id="rId49" Type="http://schemas.openxmlformats.org/officeDocument/2006/relationships/customXml" Target="../ink/ink561.xml"/><Relationship Id="rId114" Type="http://schemas.openxmlformats.org/officeDocument/2006/relationships/image" Target="../media/image467.png"/><Relationship Id="rId60" Type="http://schemas.openxmlformats.org/officeDocument/2006/relationships/image" Target="../media/image441.png"/><Relationship Id="rId81" Type="http://schemas.openxmlformats.org/officeDocument/2006/relationships/customXml" Target="../ink/ink577.xml"/><Relationship Id="rId135" Type="http://schemas.openxmlformats.org/officeDocument/2006/relationships/customXml" Target="../ink/ink604.xml"/><Relationship Id="rId156" Type="http://schemas.openxmlformats.org/officeDocument/2006/relationships/image" Target="../media/image488.png"/><Relationship Id="rId177" Type="http://schemas.openxmlformats.org/officeDocument/2006/relationships/customXml" Target="../ink/ink625.xml"/><Relationship Id="rId18" Type="http://schemas.openxmlformats.org/officeDocument/2006/relationships/image" Target="../media/image420.png"/><Relationship Id="rId39" Type="http://schemas.openxmlformats.org/officeDocument/2006/relationships/customXml" Target="../ink/ink556.xml"/><Relationship Id="rId50" Type="http://schemas.openxmlformats.org/officeDocument/2006/relationships/image" Target="../media/image436.png"/><Relationship Id="rId104" Type="http://schemas.openxmlformats.org/officeDocument/2006/relationships/image" Target="../media/image462.png"/><Relationship Id="rId125" Type="http://schemas.openxmlformats.org/officeDocument/2006/relationships/customXml" Target="../ink/ink599.xml"/><Relationship Id="rId146" Type="http://schemas.openxmlformats.org/officeDocument/2006/relationships/image" Target="../media/image483.png"/><Relationship Id="rId167" Type="http://schemas.openxmlformats.org/officeDocument/2006/relationships/customXml" Target="../ink/ink620.xml"/><Relationship Id="rId188" Type="http://schemas.openxmlformats.org/officeDocument/2006/relationships/customXml" Target="../ink/ink631.xml"/></Relationships>
</file>

<file path=ppt/slides/_rels/slide7.xml.rels><?xml version="1.0" encoding="UTF-8" standalone="yes"?>
<Relationships xmlns="http://schemas.openxmlformats.org/package/2006/relationships"><Relationship Id="rId117" Type="http://schemas.openxmlformats.org/officeDocument/2006/relationships/customXml" Target="../ink/ink693.xml"/><Relationship Id="rId671" Type="http://schemas.openxmlformats.org/officeDocument/2006/relationships/customXml" Target="../ink/ink976.xml"/><Relationship Id="rId769" Type="http://schemas.openxmlformats.org/officeDocument/2006/relationships/customXml" Target="../ink/ink1025.xml"/><Relationship Id="rId21" Type="http://schemas.openxmlformats.org/officeDocument/2006/relationships/customXml" Target="../ink/ink645.xml"/><Relationship Id="rId324" Type="http://schemas.openxmlformats.org/officeDocument/2006/relationships/image" Target="../media/image666.png"/><Relationship Id="rId531" Type="http://schemas.openxmlformats.org/officeDocument/2006/relationships/image" Target="../media/image768.png"/><Relationship Id="rId629" Type="http://schemas.openxmlformats.org/officeDocument/2006/relationships/image" Target="../media/image817.png"/><Relationship Id="rId170" Type="http://schemas.openxmlformats.org/officeDocument/2006/relationships/image" Target="../media/image591.png"/><Relationship Id="rId836" Type="http://schemas.openxmlformats.org/officeDocument/2006/relationships/customXml" Target="../ink/ink1059.xml"/><Relationship Id="rId268" Type="http://schemas.openxmlformats.org/officeDocument/2006/relationships/customXml" Target="../ink/ink769.xml"/><Relationship Id="rId475" Type="http://schemas.openxmlformats.org/officeDocument/2006/relationships/image" Target="../media/image740.png"/><Relationship Id="rId682" Type="http://schemas.openxmlformats.org/officeDocument/2006/relationships/image" Target="../media/image842.png"/><Relationship Id="rId32" Type="http://schemas.openxmlformats.org/officeDocument/2006/relationships/image" Target="../media/image523.png"/><Relationship Id="rId128" Type="http://schemas.openxmlformats.org/officeDocument/2006/relationships/image" Target="../media/image571.png"/><Relationship Id="rId335" Type="http://schemas.openxmlformats.org/officeDocument/2006/relationships/customXml" Target="../ink/ink804.xml"/><Relationship Id="rId542" Type="http://schemas.openxmlformats.org/officeDocument/2006/relationships/customXml" Target="../ink/ink910.xml"/><Relationship Id="rId181" Type="http://schemas.openxmlformats.org/officeDocument/2006/relationships/customXml" Target="../ink/ink725.xml"/><Relationship Id="rId402" Type="http://schemas.openxmlformats.org/officeDocument/2006/relationships/customXml" Target="../ink/ink839.xml"/><Relationship Id="rId847" Type="http://schemas.openxmlformats.org/officeDocument/2006/relationships/image" Target="../media/image925.png"/><Relationship Id="rId279" Type="http://schemas.openxmlformats.org/officeDocument/2006/relationships/customXml" Target="../ink/ink775.xml"/><Relationship Id="rId486" Type="http://schemas.openxmlformats.org/officeDocument/2006/relationships/customXml" Target="../ink/ink882.xml"/><Relationship Id="rId693" Type="http://schemas.openxmlformats.org/officeDocument/2006/relationships/customXml" Target="../ink/ink987.xml"/><Relationship Id="rId707" Type="http://schemas.openxmlformats.org/officeDocument/2006/relationships/customXml" Target="../ink/ink994.xml"/><Relationship Id="rId43" Type="http://schemas.openxmlformats.org/officeDocument/2006/relationships/customXml" Target="../ink/ink656.xml"/><Relationship Id="rId139" Type="http://schemas.openxmlformats.org/officeDocument/2006/relationships/customXml" Target="../ink/ink704.xml"/><Relationship Id="rId346" Type="http://schemas.openxmlformats.org/officeDocument/2006/relationships/customXml" Target="../ink/ink810.xml"/><Relationship Id="rId553" Type="http://schemas.openxmlformats.org/officeDocument/2006/relationships/image" Target="../media/image779.png"/><Relationship Id="rId760" Type="http://schemas.openxmlformats.org/officeDocument/2006/relationships/image" Target="../media/image882.png"/><Relationship Id="rId192" Type="http://schemas.openxmlformats.org/officeDocument/2006/relationships/image" Target="../media/image602.png"/><Relationship Id="rId206" Type="http://schemas.openxmlformats.org/officeDocument/2006/relationships/image" Target="../media/image609.png"/><Relationship Id="rId413" Type="http://schemas.openxmlformats.org/officeDocument/2006/relationships/image" Target="../media/image709.png"/><Relationship Id="rId858" Type="http://schemas.openxmlformats.org/officeDocument/2006/relationships/customXml" Target="../ink/ink1070.xml"/><Relationship Id="rId497" Type="http://schemas.openxmlformats.org/officeDocument/2006/relationships/image" Target="../media/image751.png"/><Relationship Id="rId620" Type="http://schemas.openxmlformats.org/officeDocument/2006/relationships/customXml" Target="../ink/ink949.xml"/><Relationship Id="rId718" Type="http://schemas.openxmlformats.org/officeDocument/2006/relationships/image" Target="../media/image860.png"/><Relationship Id="rId357" Type="http://schemas.openxmlformats.org/officeDocument/2006/relationships/image" Target="../media/image682.png"/><Relationship Id="rId54" Type="http://schemas.openxmlformats.org/officeDocument/2006/relationships/image" Target="../media/image534.png"/><Relationship Id="rId217" Type="http://schemas.openxmlformats.org/officeDocument/2006/relationships/customXml" Target="../ink/ink743.xml"/><Relationship Id="rId564" Type="http://schemas.openxmlformats.org/officeDocument/2006/relationships/customXml" Target="../ink/ink921.xml"/><Relationship Id="rId771" Type="http://schemas.openxmlformats.org/officeDocument/2006/relationships/customXml" Target="../ink/ink1026.xml"/><Relationship Id="rId869" Type="http://schemas.openxmlformats.org/officeDocument/2006/relationships/image" Target="../media/image936.png"/><Relationship Id="rId424" Type="http://schemas.openxmlformats.org/officeDocument/2006/relationships/image" Target="../media/image714.png"/><Relationship Id="rId631" Type="http://schemas.openxmlformats.org/officeDocument/2006/relationships/image" Target="../media/image818.png"/><Relationship Id="rId729" Type="http://schemas.openxmlformats.org/officeDocument/2006/relationships/customXml" Target="../ink/ink1005.xml"/><Relationship Id="rId270" Type="http://schemas.openxmlformats.org/officeDocument/2006/relationships/customXml" Target="../ink/ink770.xml"/><Relationship Id="rId65" Type="http://schemas.openxmlformats.org/officeDocument/2006/relationships/customXml" Target="../ink/ink667.xml"/><Relationship Id="rId130" Type="http://schemas.openxmlformats.org/officeDocument/2006/relationships/image" Target="../media/image572.png"/><Relationship Id="rId368" Type="http://schemas.openxmlformats.org/officeDocument/2006/relationships/customXml" Target="../ink/ink821.xml"/><Relationship Id="rId575" Type="http://schemas.openxmlformats.org/officeDocument/2006/relationships/image" Target="../media/image790.png"/><Relationship Id="rId782" Type="http://schemas.openxmlformats.org/officeDocument/2006/relationships/image" Target="../media/image893.png"/><Relationship Id="rId228" Type="http://schemas.openxmlformats.org/officeDocument/2006/relationships/image" Target="../media/image620.png"/><Relationship Id="rId435" Type="http://schemas.openxmlformats.org/officeDocument/2006/relationships/customXml" Target="../ink/ink856.xml"/><Relationship Id="rId642" Type="http://schemas.openxmlformats.org/officeDocument/2006/relationships/image" Target="../media/image823.png"/><Relationship Id="rId281" Type="http://schemas.openxmlformats.org/officeDocument/2006/relationships/customXml" Target="../ink/ink776.xml"/><Relationship Id="rId502" Type="http://schemas.openxmlformats.org/officeDocument/2006/relationships/customXml" Target="../ink/ink890.xml"/><Relationship Id="rId76" Type="http://schemas.openxmlformats.org/officeDocument/2006/relationships/image" Target="../media/image545.png"/><Relationship Id="rId141" Type="http://schemas.openxmlformats.org/officeDocument/2006/relationships/customXml" Target="../ink/ink705.xml"/><Relationship Id="rId379" Type="http://schemas.openxmlformats.org/officeDocument/2006/relationships/image" Target="../media/image693.png"/><Relationship Id="rId586" Type="http://schemas.openxmlformats.org/officeDocument/2006/relationships/customXml" Target="../ink/ink932.xml"/><Relationship Id="rId793" Type="http://schemas.openxmlformats.org/officeDocument/2006/relationships/customXml" Target="../ink/ink1037.xml"/><Relationship Id="rId807" Type="http://schemas.openxmlformats.org/officeDocument/2006/relationships/customXml" Target="../ink/ink1044.xml"/><Relationship Id="rId7" Type="http://schemas.openxmlformats.org/officeDocument/2006/relationships/customXml" Target="../ink/ink638.xml"/><Relationship Id="rId239" Type="http://schemas.openxmlformats.org/officeDocument/2006/relationships/customXml" Target="../ink/ink754.xml"/><Relationship Id="rId446" Type="http://schemas.openxmlformats.org/officeDocument/2006/relationships/image" Target="../media/image725.png"/><Relationship Id="rId653" Type="http://schemas.openxmlformats.org/officeDocument/2006/relationships/image" Target="../media/image828.png"/><Relationship Id="rId292" Type="http://schemas.openxmlformats.org/officeDocument/2006/relationships/image" Target="../media/image651.png"/><Relationship Id="rId306" Type="http://schemas.openxmlformats.org/officeDocument/2006/relationships/image" Target="../media/image658.png"/><Relationship Id="rId860" Type="http://schemas.openxmlformats.org/officeDocument/2006/relationships/customXml" Target="../ink/ink1071.xml"/><Relationship Id="rId87" Type="http://schemas.openxmlformats.org/officeDocument/2006/relationships/customXml" Target="../ink/ink678.xml"/><Relationship Id="rId513" Type="http://schemas.openxmlformats.org/officeDocument/2006/relationships/image" Target="../media/image759.png"/><Relationship Id="rId597" Type="http://schemas.openxmlformats.org/officeDocument/2006/relationships/image" Target="../media/image801.png"/><Relationship Id="rId720" Type="http://schemas.openxmlformats.org/officeDocument/2006/relationships/image" Target="../media/image861.png"/><Relationship Id="rId818" Type="http://schemas.openxmlformats.org/officeDocument/2006/relationships/image" Target="../media/image911.png"/><Relationship Id="rId152" Type="http://schemas.openxmlformats.org/officeDocument/2006/relationships/image" Target="../media/image583.png"/><Relationship Id="rId457" Type="http://schemas.openxmlformats.org/officeDocument/2006/relationships/customXml" Target="../ink/ink867.xml"/><Relationship Id="rId664" Type="http://schemas.openxmlformats.org/officeDocument/2006/relationships/customXml" Target="../ink/ink972.xml"/><Relationship Id="rId871" Type="http://schemas.openxmlformats.org/officeDocument/2006/relationships/image" Target="../media/image937.png"/><Relationship Id="rId14" Type="http://schemas.openxmlformats.org/officeDocument/2006/relationships/image" Target="../media/image514.png"/><Relationship Id="rId317" Type="http://schemas.openxmlformats.org/officeDocument/2006/relationships/customXml" Target="../ink/ink795.xml"/><Relationship Id="rId524" Type="http://schemas.openxmlformats.org/officeDocument/2006/relationships/customXml" Target="../ink/ink901.xml"/><Relationship Id="rId731" Type="http://schemas.openxmlformats.org/officeDocument/2006/relationships/customXml" Target="../ink/ink1006.xml"/><Relationship Id="rId98" Type="http://schemas.openxmlformats.org/officeDocument/2006/relationships/image" Target="../media/image556.png"/><Relationship Id="rId163" Type="http://schemas.openxmlformats.org/officeDocument/2006/relationships/customXml" Target="../ink/ink716.xml"/><Relationship Id="rId370" Type="http://schemas.openxmlformats.org/officeDocument/2006/relationships/customXml" Target="../ink/ink822.xml"/><Relationship Id="rId829" Type="http://schemas.openxmlformats.org/officeDocument/2006/relationships/image" Target="../media/image916.png"/><Relationship Id="rId230" Type="http://schemas.openxmlformats.org/officeDocument/2006/relationships/image" Target="../media/image621.png"/><Relationship Id="rId468" Type="http://schemas.openxmlformats.org/officeDocument/2006/relationships/image" Target="../media/image737.png"/><Relationship Id="rId675" Type="http://schemas.openxmlformats.org/officeDocument/2006/relationships/customXml" Target="../ink/ink978.xml"/><Relationship Id="rId882" Type="http://schemas.openxmlformats.org/officeDocument/2006/relationships/customXml" Target="../ink/ink1082.xml"/><Relationship Id="rId25" Type="http://schemas.openxmlformats.org/officeDocument/2006/relationships/customXml" Target="../ink/ink647.xml"/><Relationship Id="rId328" Type="http://schemas.openxmlformats.org/officeDocument/2006/relationships/image" Target="../media/image668.png"/><Relationship Id="rId535" Type="http://schemas.openxmlformats.org/officeDocument/2006/relationships/image" Target="../media/image770.png"/><Relationship Id="rId742" Type="http://schemas.openxmlformats.org/officeDocument/2006/relationships/image" Target="../media/image872.png"/><Relationship Id="rId174" Type="http://schemas.openxmlformats.org/officeDocument/2006/relationships/image" Target="../media/image593.png"/><Relationship Id="rId381" Type="http://schemas.openxmlformats.org/officeDocument/2006/relationships/customXml" Target="../ink/ink828.xml"/><Relationship Id="rId602" Type="http://schemas.openxmlformats.org/officeDocument/2006/relationships/customXml" Target="../ink/ink940.xml"/><Relationship Id="rId241" Type="http://schemas.openxmlformats.org/officeDocument/2006/relationships/customXml" Target="../ink/ink755.xml"/><Relationship Id="rId479" Type="http://schemas.openxmlformats.org/officeDocument/2006/relationships/image" Target="../media/image742.png"/><Relationship Id="rId686" Type="http://schemas.openxmlformats.org/officeDocument/2006/relationships/image" Target="../media/image844.png"/><Relationship Id="rId36" Type="http://schemas.openxmlformats.org/officeDocument/2006/relationships/image" Target="../media/image525.png"/><Relationship Id="rId339" Type="http://schemas.openxmlformats.org/officeDocument/2006/relationships/customXml" Target="../ink/ink806.xml"/><Relationship Id="rId546" Type="http://schemas.openxmlformats.org/officeDocument/2006/relationships/customXml" Target="../ink/ink912.xml"/><Relationship Id="rId753" Type="http://schemas.openxmlformats.org/officeDocument/2006/relationships/customXml" Target="../ink/ink1017.xml"/><Relationship Id="rId101" Type="http://schemas.openxmlformats.org/officeDocument/2006/relationships/customXml" Target="../ink/ink685.xml"/><Relationship Id="rId185" Type="http://schemas.openxmlformats.org/officeDocument/2006/relationships/customXml" Target="../ink/ink727.xml"/><Relationship Id="rId406" Type="http://schemas.openxmlformats.org/officeDocument/2006/relationships/customXml" Target="../ink/ink841.xml"/><Relationship Id="rId392" Type="http://schemas.openxmlformats.org/officeDocument/2006/relationships/customXml" Target="../ink/ink834.xml"/><Relationship Id="rId613" Type="http://schemas.openxmlformats.org/officeDocument/2006/relationships/image" Target="../media/image809.png"/><Relationship Id="rId697" Type="http://schemas.openxmlformats.org/officeDocument/2006/relationships/customXml" Target="../ink/ink989.xml"/><Relationship Id="rId820" Type="http://schemas.openxmlformats.org/officeDocument/2006/relationships/image" Target="../media/image912.png"/><Relationship Id="rId252" Type="http://schemas.openxmlformats.org/officeDocument/2006/relationships/customXml" Target="../ink/ink761.xml"/><Relationship Id="rId47" Type="http://schemas.openxmlformats.org/officeDocument/2006/relationships/customXml" Target="../ink/ink658.xml"/><Relationship Id="rId112" Type="http://schemas.openxmlformats.org/officeDocument/2006/relationships/image" Target="../media/image563.png"/><Relationship Id="rId557" Type="http://schemas.openxmlformats.org/officeDocument/2006/relationships/image" Target="../media/image781.png"/><Relationship Id="rId764" Type="http://schemas.openxmlformats.org/officeDocument/2006/relationships/image" Target="../media/image884.png"/><Relationship Id="rId196" Type="http://schemas.openxmlformats.org/officeDocument/2006/relationships/image" Target="../media/image604.png"/><Relationship Id="rId417" Type="http://schemas.openxmlformats.org/officeDocument/2006/relationships/image" Target="../media/image711.png"/><Relationship Id="rId624" Type="http://schemas.openxmlformats.org/officeDocument/2006/relationships/customXml" Target="../ink/ink951.xml"/><Relationship Id="rId831" Type="http://schemas.openxmlformats.org/officeDocument/2006/relationships/image" Target="../media/image917.png"/><Relationship Id="rId263" Type="http://schemas.openxmlformats.org/officeDocument/2006/relationships/image" Target="../media/image637.png"/><Relationship Id="rId470" Type="http://schemas.openxmlformats.org/officeDocument/2006/relationships/customXml" Target="../ink/ink874.xml"/><Relationship Id="rId58" Type="http://schemas.openxmlformats.org/officeDocument/2006/relationships/image" Target="../media/image536.png"/><Relationship Id="rId123" Type="http://schemas.openxmlformats.org/officeDocument/2006/relationships/customXml" Target="../ink/ink696.xml"/><Relationship Id="rId330" Type="http://schemas.openxmlformats.org/officeDocument/2006/relationships/image" Target="../media/image669.png"/><Relationship Id="rId568" Type="http://schemas.openxmlformats.org/officeDocument/2006/relationships/customXml" Target="../ink/ink923.xml"/><Relationship Id="rId775" Type="http://schemas.openxmlformats.org/officeDocument/2006/relationships/customXml" Target="../ink/ink1028.xml"/><Relationship Id="rId428" Type="http://schemas.openxmlformats.org/officeDocument/2006/relationships/image" Target="../media/image716.png"/><Relationship Id="rId635" Type="http://schemas.openxmlformats.org/officeDocument/2006/relationships/image" Target="../media/image820.png"/><Relationship Id="rId842" Type="http://schemas.openxmlformats.org/officeDocument/2006/relationships/customXml" Target="../ink/ink1062.xml"/><Relationship Id="rId274" Type="http://schemas.openxmlformats.org/officeDocument/2006/relationships/customXml" Target="../ink/ink772.xml"/><Relationship Id="rId481" Type="http://schemas.openxmlformats.org/officeDocument/2006/relationships/image" Target="../media/image743.png"/><Relationship Id="rId702" Type="http://schemas.openxmlformats.org/officeDocument/2006/relationships/image" Target="../media/image852.png"/><Relationship Id="rId69" Type="http://schemas.openxmlformats.org/officeDocument/2006/relationships/customXml" Target="../ink/ink669.xml"/><Relationship Id="rId134" Type="http://schemas.openxmlformats.org/officeDocument/2006/relationships/image" Target="../media/image574.png"/><Relationship Id="rId579" Type="http://schemas.openxmlformats.org/officeDocument/2006/relationships/image" Target="../media/image792.png"/><Relationship Id="rId786" Type="http://schemas.openxmlformats.org/officeDocument/2006/relationships/image" Target="../media/image895.png"/><Relationship Id="rId341" Type="http://schemas.openxmlformats.org/officeDocument/2006/relationships/customXml" Target="../ink/ink807.xml"/><Relationship Id="rId439" Type="http://schemas.openxmlformats.org/officeDocument/2006/relationships/customXml" Target="../ink/ink858.xml"/><Relationship Id="rId646" Type="http://schemas.openxmlformats.org/officeDocument/2006/relationships/image" Target="../media/image825.png"/><Relationship Id="rId201" Type="http://schemas.openxmlformats.org/officeDocument/2006/relationships/customXml" Target="../ink/ink735.xml"/><Relationship Id="rId285" Type="http://schemas.openxmlformats.org/officeDocument/2006/relationships/customXml" Target="../ink/ink778.xml"/><Relationship Id="rId506" Type="http://schemas.openxmlformats.org/officeDocument/2006/relationships/customXml" Target="../ink/ink892.xml"/><Relationship Id="rId853" Type="http://schemas.openxmlformats.org/officeDocument/2006/relationships/image" Target="../media/image928.png"/><Relationship Id="rId492" Type="http://schemas.openxmlformats.org/officeDocument/2006/relationships/customXml" Target="../ink/ink885.xml"/><Relationship Id="rId713" Type="http://schemas.openxmlformats.org/officeDocument/2006/relationships/customXml" Target="../ink/ink997.xml"/><Relationship Id="rId797" Type="http://schemas.openxmlformats.org/officeDocument/2006/relationships/customXml" Target="../ink/ink1039.xml"/><Relationship Id="rId145" Type="http://schemas.openxmlformats.org/officeDocument/2006/relationships/customXml" Target="../ink/ink707.xml"/><Relationship Id="rId352" Type="http://schemas.openxmlformats.org/officeDocument/2006/relationships/customXml" Target="../ink/ink813.xml"/><Relationship Id="rId212" Type="http://schemas.openxmlformats.org/officeDocument/2006/relationships/image" Target="../media/image612.png"/><Relationship Id="rId657" Type="http://schemas.openxmlformats.org/officeDocument/2006/relationships/image" Target="../media/image830.png"/><Relationship Id="rId864" Type="http://schemas.openxmlformats.org/officeDocument/2006/relationships/customXml" Target="../ink/ink1073.xml"/><Relationship Id="rId296" Type="http://schemas.openxmlformats.org/officeDocument/2006/relationships/image" Target="../media/image653.png"/><Relationship Id="rId517" Type="http://schemas.openxmlformats.org/officeDocument/2006/relationships/image" Target="../media/image761.png"/><Relationship Id="rId724" Type="http://schemas.openxmlformats.org/officeDocument/2006/relationships/image" Target="../media/image863.png"/><Relationship Id="rId60" Type="http://schemas.openxmlformats.org/officeDocument/2006/relationships/image" Target="../media/image537.png"/><Relationship Id="rId156" Type="http://schemas.openxmlformats.org/officeDocument/2006/relationships/image" Target="../media/image585.png"/><Relationship Id="rId363" Type="http://schemas.openxmlformats.org/officeDocument/2006/relationships/image" Target="../media/image685.png"/><Relationship Id="rId570" Type="http://schemas.openxmlformats.org/officeDocument/2006/relationships/customXml" Target="../ink/ink924.xml"/><Relationship Id="rId223" Type="http://schemas.openxmlformats.org/officeDocument/2006/relationships/customXml" Target="../ink/ink746.xml"/><Relationship Id="rId430" Type="http://schemas.openxmlformats.org/officeDocument/2006/relationships/image" Target="../media/image717.png"/><Relationship Id="rId668" Type="http://schemas.openxmlformats.org/officeDocument/2006/relationships/image" Target="../media/image835.png"/><Relationship Id="rId875" Type="http://schemas.openxmlformats.org/officeDocument/2006/relationships/image" Target="../media/image939.png"/><Relationship Id="rId18" Type="http://schemas.openxmlformats.org/officeDocument/2006/relationships/image" Target="../media/image516.png"/><Relationship Id="rId528" Type="http://schemas.openxmlformats.org/officeDocument/2006/relationships/customXml" Target="../ink/ink903.xml"/><Relationship Id="rId735" Type="http://schemas.openxmlformats.org/officeDocument/2006/relationships/customXml" Target="../ink/ink1008.xml"/><Relationship Id="rId167" Type="http://schemas.openxmlformats.org/officeDocument/2006/relationships/customXml" Target="../ink/ink718.xml"/><Relationship Id="rId374" Type="http://schemas.openxmlformats.org/officeDocument/2006/relationships/customXml" Target="../ink/ink824.xml"/><Relationship Id="rId581" Type="http://schemas.openxmlformats.org/officeDocument/2006/relationships/image" Target="../media/image793.png"/><Relationship Id="rId71" Type="http://schemas.openxmlformats.org/officeDocument/2006/relationships/customXml" Target="../ink/ink670.xml"/><Relationship Id="rId234" Type="http://schemas.openxmlformats.org/officeDocument/2006/relationships/image" Target="../media/image623.png"/><Relationship Id="rId679" Type="http://schemas.openxmlformats.org/officeDocument/2006/relationships/customXml" Target="../ink/ink980.xml"/><Relationship Id="rId802" Type="http://schemas.openxmlformats.org/officeDocument/2006/relationships/image" Target="../media/image903.png"/><Relationship Id="rId886" Type="http://schemas.openxmlformats.org/officeDocument/2006/relationships/customXml" Target="../ink/ink1084.xml"/><Relationship Id="rId2" Type="http://schemas.openxmlformats.org/officeDocument/2006/relationships/notesSlide" Target="../notesSlides/notesSlide7.xml"/><Relationship Id="rId29" Type="http://schemas.openxmlformats.org/officeDocument/2006/relationships/customXml" Target="../ink/ink649.xml"/><Relationship Id="rId441" Type="http://schemas.openxmlformats.org/officeDocument/2006/relationships/customXml" Target="../ink/ink859.xml"/><Relationship Id="rId539" Type="http://schemas.openxmlformats.org/officeDocument/2006/relationships/image" Target="../media/image772.png"/><Relationship Id="rId746" Type="http://schemas.openxmlformats.org/officeDocument/2006/relationships/image" Target="../media/image874.png"/><Relationship Id="rId178" Type="http://schemas.openxmlformats.org/officeDocument/2006/relationships/image" Target="../media/image595.png"/><Relationship Id="rId301" Type="http://schemas.openxmlformats.org/officeDocument/2006/relationships/customXml" Target="../ink/ink786.xml"/><Relationship Id="rId82" Type="http://schemas.openxmlformats.org/officeDocument/2006/relationships/image" Target="../media/image548.png"/><Relationship Id="rId385" Type="http://schemas.openxmlformats.org/officeDocument/2006/relationships/customXml" Target="../ink/ink830.xml"/><Relationship Id="rId592" Type="http://schemas.openxmlformats.org/officeDocument/2006/relationships/customXml" Target="../ink/ink935.xml"/><Relationship Id="rId606" Type="http://schemas.openxmlformats.org/officeDocument/2006/relationships/customXml" Target="../ink/ink942.xml"/><Relationship Id="rId813" Type="http://schemas.openxmlformats.org/officeDocument/2006/relationships/customXml" Target="../ink/ink1047.xml"/><Relationship Id="rId245" Type="http://schemas.openxmlformats.org/officeDocument/2006/relationships/image" Target="../media/image628.png"/><Relationship Id="rId452" Type="http://schemas.openxmlformats.org/officeDocument/2006/relationships/image" Target="../media/image729.png"/><Relationship Id="rId105" Type="http://schemas.openxmlformats.org/officeDocument/2006/relationships/customXml" Target="../ink/ink687.xml"/><Relationship Id="rId312" Type="http://schemas.openxmlformats.org/officeDocument/2006/relationships/customXml" Target="../ink/ink792.xml"/><Relationship Id="rId757" Type="http://schemas.openxmlformats.org/officeDocument/2006/relationships/customXml" Target="../ink/ink1019.xml"/><Relationship Id="rId93" Type="http://schemas.openxmlformats.org/officeDocument/2006/relationships/customXml" Target="../ink/ink681.xml"/><Relationship Id="rId189" Type="http://schemas.openxmlformats.org/officeDocument/2006/relationships/customXml" Target="../ink/ink729.xml"/><Relationship Id="rId396" Type="http://schemas.openxmlformats.org/officeDocument/2006/relationships/customXml" Target="../ink/ink836.xml"/><Relationship Id="rId617" Type="http://schemas.openxmlformats.org/officeDocument/2006/relationships/image" Target="../media/image811.png"/><Relationship Id="rId824" Type="http://schemas.openxmlformats.org/officeDocument/2006/relationships/customXml" Target="../ink/ink1053.xml"/><Relationship Id="rId256" Type="http://schemas.openxmlformats.org/officeDocument/2006/relationships/customXml" Target="../ink/ink763.xml"/><Relationship Id="rId463" Type="http://schemas.openxmlformats.org/officeDocument/2006/relationships/customXml" Target="../ink/ink870.xml"/><Relationship Id="rId670" Type="http://schemas.openxmlformats.org/officeDocument/2006/relationships/image" Target="../media/image836.png"/><Relationship Id="rId116" Type="http://schemas.openxmlformats.org/officeDocument/2006/relationships/image" Target="../media/image565.png"/><Relationship Id="rId323" Type="http://schemas.openxmlformats.org/officeDocument/2006/relationships/customXml" Target="../ink/ink798.xml"/><Relationship Id="rId530" Type="http://schemas.openxmlformats.org/officeDocument/2006/relationships/customXml" Target="../ink/ink904.xml"/><Relationship Id="rId768" Type="http://schemas.openxmlformats.org/officeDocument/2006/relationships/image" Target="../media/image886.png"/><Relationship Id="rId20" Type="http://schemas.openxmlformats.org/officeDocument/2006/relationships/image" Target="../media/image517.png"/><Relationship Id="rId628" Type="http://schemas.openxmlformats.org/officeDocument/2006/relationships/customXml" Target="../ink/ink953.xml"/><Relationship Id="rId835" Type="http://schemas.openxmlformats.org/officeDocument/2006/relationships/image" Target="../media/image919.png"/><Relationship Id="rId267" Type="http://schemas.openxmlformats.org/officeDocument/2006/relationships/image" Target="../media/image639.png"/><Relationship Id="rId474" Type="http://schemas.openxmlformats.org/officeDocument/2006/relationships/customXml" Target="../ink/ink876.xml"/><Relationship Id="rId127" Type="http://schemas.openxmlformats.org/officeDocument/2006/relationships/customXml" Target="../ink/ink698.xml"/><Relationship Id="rId681" Type="http://schemas.openxmlformats.org/officeDocument/2006/relationships/customXml" Target="../ink/ink981.xml"/><Relationship Id="rId779" Type="http://schemas.openxmlformats.org/officeDocument/2006/relationships/customXml" Target="../ink/ink1030.xml"/><Relationship Id="rId31" Type="http://schemas.openxmlformats.org/officeDocument/2006/relationships/customXml" Target="../ink/ink650.xml"/><Relationship Id="rId334" Type="http://schemas.openxmlformats.org/officeDocument/2006/relationships/image" Target="../media/image671.png"/><Relationship Id="rId541" Type="http://schemas.openxmlformats.org/officeDocument/2006/relationships/image" Target="../media/image773.png"/><Relationship Id="rId639" Type="http://schemas.openxmlformats.org/officeDocument/2006/relationships/customXml" Target="../ink/ink959.xml"/><Relationship Id="rId180" Type="http://schemas.openxmlformats.org/officeDocument/2006/relationships/image" Target="../media/image596.png"/><Relationship Id="rId278" Type="http://schemas.openxmlformats.org/officeDocument/2006/relationships/image" Target="../media/image644.png"/><Relationship Id="rId401" Type="http://schemas.openxmlformats.org/officeDocument/2006/relationships/image" Target="../media/image703.png"/><Relationship Id="rId846" Type="http://schemas.openxmlformats.org/officeDocument/2006/relationships/customXml" Target="../ink/ink1064.xml"/><Relationship Id="rId485" Type="http://schemas.openxmlformats.org/officeDocument/2006/relationships/image" Target="../media/image745.png"/><Relationship Id="rId692" Type="http://schemas.openxmlformats.org/officeDocument/2006/relationships/image" Target="../media/image847.png"/><Relationship Id="rId706" Type="http://schemas.openxmlformats.org/officeDocument/2006/relationships/image" Target="../media/image854.png"/><Relationship Id="rId42" Type="http://schemas.openxmlformats.org/officeDocument/2006/relationships/image" Target="../media/image528.png"/><Relationship Id="rId138" Type="http://schemas.openxmlformats.org/officeDocument/2006/relationships/image" Target="../media/image576.png"/><Relationship Id="rId345" Type="http://schemas.openxmlformats.org/officeDocument/2006/relationships/customXml" Target="../ink/ink809.xml"/><Relationship Id="rId552" Type="http://schemas.openxmlformats.org/officeDocument/2006/relationships/customXml" Target="../ink/ink915.xml"/><Relationship Id="rId191" Type="http://schemas.openxmlformats.org/officeDocument/2006/relationships/customXml" Target="../ink/ink730.xml"/><Relationship Id="rId205" Type="http://schemas.openxmlformats.org/officeDocument/2006/relationships/customXml" Target="../ink/ink737.xml"/><Relationship Id="rId412" Type="http://schemas.openxmlformats.org/officeDocument/2006/relationships/customXml" Target="../ink/ink844.xml"/><Relationship Id="rId857" Type="http://schemas.openxmlformats.org/officeDocument/2006/relationships/image" Target="../media/image930.png"/><Relationship Id="rId289" Type="http://schemas.openxmlformats.org/officeDocument/2006/relationships/customXml" Target="../ink/ink780.xml"/><Relationship Id="rId496" Type="http://schemas.openxmlformats.org/officeDocument/2006/relationships/customXml" Target="../ink/ink887.xml"/><Relationship Id="rId717" Type="http://schemas.openxmlformats.org/officeDocument/2006/relationships/customXml" Target="../ink/ink999.xml"/><Relationship Id="rId53" Type="http://schemas.openxmlformats.org/officeDocument/2006/relationships/customXml" Target="../ink/ink661.xml"/><Relationship Id="rId149" Type="http://schemas.openxmlformats.org/officeDocument/2006/relationships/customXml" Target="../ink/ink709.xml"/><Relationship Id="rId356" Type="http://schemas.openxmlformats.org/officeDocument/2006/relationships/customXml" Target="../ink/ink815.xml"/><Relationship Id="rId563" Type="http://schemas.openxmlformats.org/officeDocument/2006/relationships/image" Target="../media/image784.png"/><Relationship Id="rId770" Type="http://schemas.openxmlformats.org/officeDocument/2006/relationships/image" Target="../media/image887.png"/><Relationship Id="rId216" Type="http://schemas.openxmlformats.org/officeDocument/2006/relationships/image" Target="../media/image614.png"/><Relationship Id="rId423" Type="http://schemas.openxmlformats.org/officeDocument/2006/relationships/customXml" Target="../ink/ink850.xml"/><Relationship Id="rId868" Type="http://schemas.openxmlformats.org/officeDocument/2006/relationships/customXml" Target="../ink/ink1075.xml"/><Relationship Id="rId630" Type="http://schemas.openxmlformats.org/officeDocument/2006/relationships/customXml" Target="../ink/ink954.xml"/><Relationship Id="rId728" Type="http://schemas.openxmlformats.org/officeDocument/2006/relationships/image" Target="../media/image865.png"/><Relationship Id="rId64" Type="http://schemas.openxmlformats.org/officeDocument/2006/relationships/image" Target="../media/image539.png"/><Relationship Id="rId367" Type="http://schemas.openxmlformats.org/officeDocument/2006/relationships/image" Target="../media/image687.png"/><Relationship Id="rId574" Type="http://schemas.openxmlformats.org/officeDocument/2006/relationships/customXml" Target="../ink/ink926.xml"/><Relationship Id="rId227" Type="http://schemas.openxmlformats.org/officeDocument/2006/relationships/customXml" Target="../ink/ink748.xml"/><Relationship Id="rId781" Type="http://schemas.openxmlformats.org/officeDocument/2006/relationships/customXml" Target="../ink/ink1031.xml"/><Relationship Id="rId879" Type="http://schemas.openxmlformats.org/officeDocument/2006/relationships/image" Target="../media/image941.png"/><Relationship Id="rId434" Type="http://schemas.openxmlformats.org/officeDocument/2006/relationships/image" Target="../media/image719.png"/><Relationship Id="rId641" Type="http://schemas.openxmlformats.org/officeDocument/2006/relationships/customXml" Target="../ink/ink960.xml"/><Relationship Id="rId739" Type="http://schemas.openxmlformats.org/officeDocument/2006/relationships/customXml" Target="../ink/ink1010.xml"/><Relationship Id="rId280" Type="http://schemas.openxmlformats.org/officeDocument/2006/relationships/image" Target="../media/image645.png"/><Relationship Id="rId501" Type="http://schemas.openxmlformats.org/officeDocument/2006/relationships/image" Target="../media/image753.png"/><Relationship Id="rId75" Type="http://schemas.openxmlformats.org/officeDocument/2006/relationships/customXml" Target="../ink/ink672.xml"/><Relationship Id="rId140" Type="http://schemas.openxmlformats.org/officeDocument/2006/relationships/image" Target="../media/image577.png"/><Relationship Id="rId378" Type="http://schemas.openxmlformats.org/officeDocument/2006/relationships/customXml" Target="../ink/ink826.xml"/><Relationship Id="rId585" Type="http://schemas.openxmlformats.org/officeDocument/2006/relationships/image" Target="../media/image795.png"/><Relationship Id="rId792" Type="http://schemas.openxmlformats.org/officeDocument/2006/relationships/image" Target="../media/image898.png"/><Relationship Id="rId806" Type="http://schemas.openxmlformats.org/officeDocument/2006/relationships/image" Target="../media/image905.png"/><Relationship Id="rId6" Type="http://schemas.openxmlformats.org/officeDocument/2006/relationships/image" Target="../media/image510.png"/><Relationship Id="rId238" Type="http://schemas.openxmlformats.org/officeDocument/2006/relationships/image" Target="../media/image625.png"/><Relationship Id="rId445" Type="http://schemas.openxmlformats.org/officeDocument/2006/relationships/customXml" Target="../ink/ink861.xml"/><Relationship Id="rId652" Type="http://schemas.openxmlformats.org/officeDocument/2006/relationships/customXml" Target="../ink/ink966.xml"/><Relationship Id="rId291" Type="http://schemas.openxmlformats.org/officeDocument/2006/relationships/customXml" Target="../ink/ink781.xml"/><Relationship Id="rId305" Type="http://schemas.openxmlformats.org/officeDocument/2006/relationships/customXml" Target="../ink/ink788.xml"/><Relationship Id="rId512" Type="http://schemas.openxmlformats.org/officeDocument/2006/relationships/customXml" Target="../ink/ink895.xml"/><Relationship Id="rId86" Type="http://schemas.openxmlformats.org/officeDocument/2006/relationships/image" Target="../media/image550.png"/><Relationship Id="rId151" Type="http://schemas.openxmlformats.org/officeDocument/2006/relationships/customXml" Target="../ink/ink710.xml"/><Relationship Id="rId389" Type="http://schemas.openxmlformats.org/officeDocument/2006/relationships/image" Target="../media/image697.png"/><Relationship Id="rId596" Type="http://schemas.openxmlformats.org/officeDocument/2006/relationships/customXml" Target="../ink/ink937.xml"/><Relationship Id="rId817" Type="http://schemas.openxmlformats.org/officeDocument/2006/relationships/customXml" Target="../ink/ink1049.xml"/><Relationship Id="rId249" Type="http://schemas.openxmlformats.org/officeDocument/2006/relationships/image" Target="../media/image630.png"/><Relationship Id="rId456" Type="http://schemas.openxmlformats.org/officeDocument/2006/relationships/image" Target="../media/image731.png"/><Relationship Id="rId663" Type="http://schemas.openxmlformats.org/officeDocument/2006/relationships/image" Target="../media/image833.png"/><Relationship Id="rId870" Type="http://schemas.openxmlformats.org/officeDocument/2006/relationships/customXml" Target="../ink/ink1076.xml"/><Relationship Id="rId13" Type="http://schemas.openxmlformats.org/officeDocument/2006/relationships/customXml" Target="../ink/ink641.xml"/><Relationship Id="rId109" Type="http://schemas.openxmlformats.org/officeDocument/2006/relationships/customXml" Target="../ink/ink689.xml"/><Relationship Id="rId316" Type="http://schemas.openxmlformats.org/officeDocument/2006/relationships/image" Target="../media/image662.png"/><Relationship Id="rId523" Type="http://schemas.openxmlformats.org/officeDocument/2006/relationships/image" Target="../media/image764.png"/><Relationship Id="rId97" Type="http://schemas.openxmlformats.org/officeDocument/2006/relationships/customXml" Target="../ink/ink683.xml"/><Relationship Id="rId730" Type="http://schemas.openxmlformats.org/officeDocument/2006/relationships/image" Target="../media/image866.png"/><Relationship Id="rId828" Type="http://schemas.openxmlformats.org/officeDocument/2006/relationships/customXml" Target="../ink/ink1055.xml"/><Relationship Id="rId162" Type="http://schemas.openxmlformats.org/officeDocument/2006/relationships/image" Target="../media/image588.png"/><Relationship Id="rId467" Type="http://schemas.openxmlformats.org/officeDocument/2006/relationships/customXml" Target="../ink/ink872.xml"/><Relationship Id="rId674" Type="http://schemas.openxmlformats.org/officeDocument/2006/relationships/image" Target="../media/image838.png"/><Relationship Id="rId881" Type="http://schemas.openxmlformats.org/officeDocument/2006/relationships/image" Target="../media/image942.png"/><Relationship Id="rId24" Type="http://schemas.openxmlformats.org/officeDocument/2006/relationships/image" Target="../media/image519.png"/><Relationship Id="rId327" Type="http://schemas.openxmlformats.org/officeDocument/2006/relationships/customXml" Target="../ink/ink800.xml"/><Relationship Id="rId534" Type="http://schemas.openxmlformats.org/officeDocument/2006/relationships/customXml" Target="../ink/ink906.xml"/><Relationship Id="rId741" Type="http://schemas.openxmlformats.org/officeDocument/2006/relationships/customXml" Target="../ink/ink1011.xml"/><Relationship Id="rId839" Type="http://schemas.openxmlformats.org/officeDocument/2006/relationships/image" Target="../media/image921.png"/><Relationship Id="rId173" Type="http://schemas.openxmlformats.org/officeDocument/2006/relationships/customXml" Target="../ink/ink721.xml"/><Relationship Id="rId380" Type="http://schemas.openxmlformats.org/officeDocument/2006/relationships/customXml" Target="../ink/ink827.xml"/><Relationship Id="rId601" Type="http://schemas.openxmlformats.org/officeDocument/2006/relationships/image" Target="../media/image803.png"/><Relationship Id="rId240" Type="http://schemas.openxmlformats.org/officeDocument/2006/relationships/image" Target="../media/image626.png"/><Relationship Id="rId478" Type="http://schemas.openxmlformats.org/officeDocument/2006/relationships/customXml" Target="../ink/ink878.xml"/><Relationship Id="rId685" Type="http://schemas.openxmlformats.org/officeDocument/2006/relationships/customXml" Target="../ink/ink983.xml"/><Relationship Id="rId35" Type="http://schemas.openxmlformats.org/officeDocument/2006/relationships/customXml" Target="../ink/ink652.xml"/><Relationship Id="rId100" Type="http://schemas.openxmlformats.org/officeDocument/2006/relationships/image" Target="../media/image557.png"/><Relationship Id="rId338" Type="http://schemas.openxmlformats.org/officeDocument/2006/relationships/image" Target="../media/image673.png"/><Relationship Id="rId545" Type="http://schemas.openxmlformats.org/officeDocument/2006/relationships/image" Target="../media/image775.png"/><Relationship Id="rId752" Type="http://schemas.openxmlformats.org/officeDocument/2006/relationships/image" Target="../media/image877.png"/><Relationship Id="rId184" Type="http://schemas.openxmlformats.org/officeDocument/2006/relationships/image" Target="../media/image598.png"/><Relationship Id="rId391" Type="http://schemas.openxmlformats.org/officeDocument/2006/relationships/image" Target="../media/image698.png"/><Relationship Id="rId405" Type="http://schemas.openxmlformats.org/officeDocument/2006/relationships/image" Target="../media/image705.png"/><Relationship Id="rId612" Type="http://schemas.openxmlformats.org/officeDocument/2006/relationships/customXml" Target="../ink/ink945.xml"/><Relationship Id="rId251" Type="http://schemas.openxmlformats.org/officeDocument/2006/relationships/image" Target="../media/image631.png"/><Relationship Id="rId489" Type="http://schemas.openxmlformats.org/officeDocument/2006/relationships/image" Target="../media/image747.png"/><Relationship Id="rId696" Type="http://schemas.openxmlformats.org/officeDocument/2006/relationships/image" Target="../media/image849.png"/><Relationship Id="rId46" Type="http://schemas.openxmlformats.org/officeDocument/2006/relationships/image" Target="../media/image530.png"/><Relationship Id="rId349" Type="http://schemas.openxmlformats.org/officeDocument/2006/relationships/image" Target="../media/image678.png"/><Relationship Id="rId556" Type="http://schemas.openxmlformats.org/officeDocument/2006/relationships/customXml" Target="../ink/ink917.xml"/><Relationship Id="rId763" Type="http://schemas.openxmlformats.org/officeDocument/2006/relationships/customXml" Target="../ink/ink1022.xml"/><Relationship Id="rId111" Type="http://schemas.openxmlformats.org/officeDocument/2006/relationships/customXml" Target="../ink/ink690.xml"/><Relationship Id="rId195" Type="http://schemas.openxmlformats.org/officeDocument/2006/relationships/customXml" Target="../ink/ink732.xml"/><Relationship Id="rId209" Type="http://schemas.openxmlformats.org/officeDocument/2006/relationships/customXml" Target="../ink/ink739.xml"/><Relationship Id="rId416" Type="http://schemas.openxmlformats.org/officeDocument/2006/relationships/customXml" Target="../ink/ink846.xml"/><Relationship Id="rId623" Type="http://schemas.openxmlformats.org/officeDocument/2006/relationships/image" Target="../media/image814.png"/><Relationship Id="rId830" Type="http://schemas.openxmlformats.org/officeDocument/2006/relationships/customXml" Target="../ink/ink1056.xml"/><Relationship Id="rId57" Type="http://schemas.openxmlformats.org/officeDocument/2006/relationships/customXml" Target="../ink/ink663.xml"/><Relationship Id="rId262" Type="http://schemas.openxmlformats.org/officeDocument/2006/relationships/customXml" Target="../ink/ink766.xml"/><Relationship Id="rId567" Type="http://schemas.openxmlformats.org/officeDocument/2006/relationships/image" Target="../media/image786.png"/><Relationship Id="rId122" Type="http://schemas.openxmlformats.org/officeDocument/2006/relationships/image" Target="../media/image568.png"/><Relationship Id="rId774" Type="http://schemas.openxmlformats.org/officeDocument/2006/relationships/image" Target="../media/image889.png"/><Relationship Id="rId427" Type="http://schemas.openxmlformats.org/officeDocument/2006/relationships/customXml" Target="../ink/ink852.xml"/><Relationship Id="rId469" Type="http://schemas.openxmlformats.org/officeDocument/2006/relationships/customXml" Target="../ink/ink873.xml"/><Relationship Id="rId634" Type="http://schemas.openxmlformats.org/officeDocument/2006/relationships/customXml" Target="../ink/ink956.xml"/><Relationship Id="rId676" Type="http://schemas.openxmlformats.org/officeDocument/2006/relationships/image" Target="../media/image839.png"/><Relationship Id="rId841" Type="http://schemas.openxmlformats.org/officeDocument/2006/relationships/image" Target="../media/image922.png"/><Relationship Id="rId883" Type="http://schemas.openxmlformats.org/officeDocument/2006/relationships/image" Target="../media/image943.png"/><Relationship Id="rId26" Type="http://schemas.openxmlformats.org/officeDocument/2006/relationships/image" Target="../media/image520.png"/><Relationship Id="rId231" Type="http://schemas.openxmlformats.org/officeDocument/2006/relationships/customXml" Target="../ink/ink750.xml"/><Relationship Id="rId273" Type="http://schemas.openxmlformats.org/officeDocument/2006/relationships/image" Target="../media/image642.png"/><Relationship Id="rId329" Type="http://schemas.openxmlformats.org/officeDocument/2006/relationships/customXml" Target="../ink/ink801.xml"/><Relationship Id="rId480" Type="http://schemas.openxmlformats.org/officeDocument/2006/relationships/customXml" Target="../ink/ink879.xml"/><Relationship Id="rId536" Type="http://schemas.openxmlformats.org/officeDocument/2006/relationships/customXml" Target="../ink/ink907.xml"/><Relationship Id="rId701" Type="http://schemas.openxmlformats.org/officeDocument/2006/relationships/customXml" Target="../ink/ink991.xml"/><Relationship Id="rId68" Type="http://schemas.openxmlformats.org/officeDocument/2006/relationships/image" Target="../media/image541.png"/><Relationship Id="rId133" Type="http://schemas.openxmlformats.org/officeDocument/2006/relationships/customXml" Target="../ink/ink701.xml"/><Relationship Id="rId175" Type="http://schemas.openxmlformats.org/officeDocument/2006/relationships/customXml" Target="../ink/ink722.xml"/><Relationship Id="rId340" Type="http://schemas.openxmlformats.org/officeDocument/2006/relationships/image" Target="../media/image674.png"/><Relationship Id="rId578" Type="http://schemas.openxmlformats.org/officeDocument/2006/relationships/customXml" Target="../ink/ink928.xml"/><Relationship Id="rId743" Type="http://schemas.openxmlformats.org/officeDocument/2006/relationships/customXml" Target="../ink/ink1012.xml"/><Relationship Id="rId785" Type="http://schemas.openxmlformats.org/officeDocument/2006/relationships/customXml" Target="../ink/ink1033.xml"/><Relationship Id="rId200" Type="http://schemas.openxmlformats.org/officeDocument/2006/relationships/image" Target="../media/image606.png"/><Relationship Id="rId382" Type="http://schemas.openxmlformats.org/officeDocument/2006/relationships/image" Target="../media/image694.png"/><Relationship Id="rId438" Type="http://schemas.openxmlformats.org/officeDocument/2006/relationships/image" Target="../media/image721.png"/><Relationship Id="rId603" Type="http://schemas.openxmlformats.org/officeDocument/2006/relationships/image" Target="../media/image804.png"/><Relationship Id="rId645" Type="http://schemas.openxmlformats.org/officeDocument/2006/relationships/customXml" Target="../ink/ink962.xml"/><Relationship Id="rId687" Type="http://schemas.openxmlformats.org/officeDocument/2006/relationships/customXml" Target="../ink/ink984.xml"/><Relationship Id="rId810" Type="http://schemas.openxmlformats.org/officeDocument/2006/relationships/image" Target="../media/image907.png"/><Relationship Id="rId852" Type="http://schemas.openxmlformats.org/officeDocument/2006/relationships/customXml" Target="../ink/ink1067.xml"/><Relationship Id="rId242" Type="http://schemas.openxmlformats.org/officeDocument/2006/relationships/image" Target="../media/image627.png"/><Relationship Id="rId284" Type="http://schemas.openxmlformats.org/officeDocument/2006/relationships/image" Target="../media/image647.png"/><Relationship Id="rId491" Type="http://schemas.openxmlformats.org/officeDocument/2006/relationships/image" Target="../media/image748.png"/><Relationship Id="rId505" Type="http://schemas.openxmlformats.org/officeDocument/2006/relationships/image" Target="../media/image755.png"/><Relationship Id="rId712" Type="http://schemas.openxmlformats.org/officeDocument/2006/relationships/image" Target="../media/image857.png"/><Relationship Id="rId37" Type="http://schemas.openxmlformats.org/officeDocument/2006/relationships/customXml" Target="../ink/ink653.xml"/><Relationship Id="rId79" Type="http://schemas.openxmlformats.org/officeDocument/2006/relationships/customXml" Target="../ink/ink674.xml"/><Relationship Id="rId102" Type="http://schemas.openxmlformats.org/officeDocument/2006/relationships/image" Target="../media/image558.png"/><Relationship Id="rId144" Type="http://schemas.openxmlformats.org/officeDocument/2006/relationships/image" Target="../media/image579.png"/><Relationship Id="rId547" Type="http://schemas.openxmlformats.org/officeDocument/2006/relationships/image" Target="../media/image776.png"/><Relationship Id="rId589" Type="http://schemas.openxmlformats.org/officeDocument/2006/relationships/image" Target="../media/image797.png"/><Relationship Id="rId754" Type="http://schemas.openxmlformats.org/officeDocument/2006/relationships/image" Target="../media/image878.png"/><Relationship Id="rId796" Type="http://schemas.openxmlformats.org/officeDocument/2006/relationships/image" Target="../media/image900.png"/><Relationship Id="rId90" Type="http://schemas.openxmlformats.org/officeDocument/2006/relationships/image" Target="../media/image552.png"/><Relationship Id="rId186" Type="http://schemas.openxmlformats.org/officeDocument/2006/relationships/image" Target="../media/image599.png"/><Relationship Id="rId351" Type="http://schemas.openxmlformats.org/officeDocument/2006/relationships/image" Target="../media/image679.png"/><Relationship Id="rId393" Type="http://schemas.openxmlformats.org/officeDocument/2006/relationships/image" Target="../media/image699.png"/><Relationship Id="rId407" Type="http://schemas.openxmlformats.org/officeDocument/2006/relationships/image" Target="../media/image706.png"/><Relationship Id="rId449" Type="http://schemas.openxmlformats.org/officeDocument/2006/relationships/customXml" Target="../ink/ink863.xml"/><Relationship Id="rId614" Type="http://schemas.openxmlformats.org/officeDocument/2006/relationships/customXml" Target="../ink/ink946.xml"/><Relationship Id="rId656" Type="http://schemas.openxmlformats.org/officeDocument/2006/relationships/customXml" Target="../ink/ink968.xml"/><Relationship Id="rId821" Type="http://schemas.openxmlformats.org/officeDocument/2006/relationships/customXml" Target="../ink/ink1051.xml"/><Relationship Id="rId863" Type="http://schemas.openxmlformats.org/officeDocument/2006/relationships/image" Target="../media/image933.png"/><Relationship Id="rId211" Type="http://schemas.openxmlformats.org/officeDocument/2006/relationships/customXml" Target="../ink/ink740.xml"/><Relationship Id="rId253" Type="http://schemas.openxmlformats.org/officeDocument/2006/relationships/image" Target="../media/image632.png"/><Relationship Id="rId295" Type="http://schemas.openxmlformats.org/officeDocument/2006/relationships/customXml" Target="../ink/ink783.xml"/><Relationship Id="rId309" Type="http://schemas.openxmlformats.org/officeDocument/2006/relationships/image" Target="../media/image659.png"/><Relationship Id="rId460" Type="http://schemas.openxmlformats.org/officeDocument/2006/relationships/image" Target="../media/image733.png"/><Relationship Id="rId516" Type="http://schemas.openxmlformats.org/officeDocument/2006/relationships/customXml" Target="../ink/ink897.xml"/><Relationship Id="rId698" Type="http://schemas.openxmlformats.org/officeDocument/2006/relationships/image" Target="../media/image850.png"/><Relationship Id="rId48" Type="http://schemas.openxmlformats.org/officeDocument/2006/relationships/image" Target="../media/image531.png"/><Relationship Id="rId113" Type="http://schemas.openxmlformats.org/officeDocument/2006/relationships/customXml" Target="../ink/ink691.xml"/><Relationship Id="rId320" Type="http://schemas.openxmlformats.org/officeDocument/2006/relationships/image" Target="../media/image664.png"/><Relationship Id="rId558" Type="http://schemas.openxmlformats.org/officeDocument/2006/relationships/customXml" Target="../ink/ink918.xml"/><Relationship Id="rId723" Type="http://schemas.openxmlformats.org/officeDocument/2006/relationships/customXml" Target="../ink/ink1002.xml"/><Relationship Id="rId765" Type="http://schemas.openxmlformats.org/officeDocument/2006/relationships/customXml" Target="../ink/ink1023.xml"/><Relationship Id="rId155" Type="http://schemas.openxmlformats.org/officeDocument/2006/relationships/customXml" Target="../ink/ink712.xml"/><Relationship Id="rId197" Type="http://schemas.openxmlformats.org/officeDocument/2006/relationships/customXml" Target="../ink/ink733.xml"/><Relationship Id="rId362" Type="http://schemas.openxmlformats.org/officeDocument/2006/relationships/customXml" Target="../ink/ink818.xml"/><Relationship Id="rId418" Type="http://schemas.openxmlformats.org/officeDocument/2006/relationships/customXml" Target="../ink/ink847.xml"/><Relationship Id="rId625" Type="http://schemas.openxmlformats.org/officeDocument/2006/relationships/image" Target="../media/image815.png"/><Relationship Id="rId832" Type="http://schemas.openxmlformats.org/officeDocument/2006/relationships/customXml" Target="../ink/ink1057.xml"/><Relationship Id="rId222" Type="http://schemas.openxmlformats.org/officeDocument/2006/relationships/image" Target="../media/image617.png"/><Relationship Id="rId264" Type="http://schemas.openxmlformats.org/officeDocument/2006/relationships/customXml" Target="../ink/ink767.xml"/><Relationship Id="rId471" Type="http://schemas.openxmlformats.org/officeDocument/2006/relationships/image" Target="../media/image738.png"/><Relationship Id="rId667" Type="http://schemas.openxmlformats.org/officeDocument/2006/relationships/customXml" Target="../ink/ink974.xml"/><Relationship Id="rId874" Type="http://schemas.openxmlformats.org/officeDocument/2006/relationships/customXml" Target="../ink/ink1078.xml"/><Relationship Id="rId17" Type="http://schemas.openxmlformats.org/officeDocument/2006/relationships/customXml" Target="../ink/ink643.xml"/><Relationship Id="rId59" Type="http://schemas.openxmlformats.org/officeDocument/2006/relationships/customXml" Target="../ink/ink664.xml"/><Relationship Id="rId124" Type="http://schemas.openxmlformats.org/officeDocument/2006/relationships/image" Target="../media/image569.png"/><Relationship Id="rId527" Type="http://schemas.openxmlformats.org/officeDocument/2006/relationships/image" Target="../media/image766.png"/><Relationship Id="rId569" Type="http://schemas.openxmlformats.org/officeDocument/2006/relationships/image" Target="../media/image787.png"/><Relationship Id="rId734" Type="http://schemas.openxmlformats.org/officeDocument/2006/relationships/image" Target="../media/image868.png"/><Relationship Id="rId776" Type="http://schemas.openxmlformats.org/officeDocument/2006/relationships/image" Target="../media/image890.png"/><Relationship Id="rId70" Type="http://schemas.openxmlformats.org/officeDocument/2006/relationships/image" Target="../media/image542.png"/><Relationship Id="rId166" Type="http://schemas.openxmlformats.org/officeDocument/2006/relationships/image" Target="../media/image397.png"/><Relationship Id="rId331" Type="http://schemas.openxmlformats.org/officeDocument/2006/relationships/customXml" Target="../ink/ink802.xml"/><Relationship Id="rId373" Type="http://schemas.openxmlformats.org/officeDocument/2006/relationships/image" Target="../media/image690.png"/><Relationship Id="rId429" Type="http://schemas.openxmlformats.org/officeDocument/2006/relationships/customXml" Target="../ink/ink853.xml"/><Relationship Id="rId580" Type="http://schemas.openxmlformats.org/officeDocument/2006/relationships/customXml" Target="../ink/ink929.xml"/><Relationship Id="rId636" Type="http://schemas.openxmlformats.org/officeDocument/2006/relationships/customXml" Target="../ink/ink957.xml"/><Relationship Id="rId801" Type="http://schemas.openxmlformats.org/officeDocument/2006/relationships/customXml" Target="../ink/ink1041.xml"/><Relationship Id="rId1" Type="http://schemas.openxmlformats.org/officeDocument/2006/relationships/slideLayout" Target="../slideLayouts/slideLayout7.xml"/><Relationship Id="rId233" Type="http://schemas.openxmlformats.org/officeDocument/2006/relationships/customXml" Target="../ink/ink751.xml"/><Relationship Id="rId440" Type="http://schemas.openxmlformats.org/officeDocument/2006/relationships/image" Target="../media/image722.png"/><Relationship Id="rId678" Type="http://schemas.openxmlformats.org/officeDocument/2006/relationships/image" Target="../media/image840.png"/><Relationship Id="rId843" Type="http://schemas.openxmlformats.org/officeDocument/2006/relationships/image" Target="../media/image923.png"/><Relationship Id="rId885" Type="http://schemas.openxmlformats.org/officeDocument/2006/relationships/image" Target="../media/image944.png"/><Relationship Id="rId28" Type="http://schemas.openxmlformats.org/officeDocument/2006/relationships/image" Target="../media/image521.png"/><Relationship Id="rId275" Type="http://schemas.openxmlformats.org/officeDocument/2006/relationships/image" Target="../media/image643.png"/><Relationship Id="rId300" Type="http://schemas.openxmlformats.org/officeDocument/2006/relationships/image" Target="../media/image655.png"/><Relationship Id="rId482" Type="http://schemas.openxmlformats.org/officeDocument/2006/relationships/customXml" Target="../ink/ink880.xml"/><Relationship Id="rId538" Type="http://schemas.openxmlformats.org/officeDocument/2006/relationships/customXml" Target="../ink/ink908.xml"/><Relationship Id="rId703" Type="http://schemas.openxmlformats.org/officeDocument/2006/relationships/customXml" Target="../ink/ink992.xml"/><Relationship Id="rId745" Type="http://schemas.openxmlformats.org/officeDocument/2006/relationships/customXml" Target="../ink/ink1013.xml"/><Relationship Id="rId81" Type="http://schemas.openxmlformats.org/officeDocument/2006/relationships/customXml" Target="../ink/ink675.xml"/><Relationship Id="rId135" Type="http://schemas.openxmlformats.org/officeDocument/2006/relationships/customXml" Target="../ink/ink702.xml"/><Relationship Id="rId177" Type="http://schemas.openxmlformats.org/officeDocument/2006/relationships/customXml" Target="../ink/ink723.xml"/><Relationship Id="rId342" Type="http://schemas.openxmlformats.org/officeDocument/2006/relationships/image" Target="../media/image675.png"/><Relationship Id="rId384" Type="http://schemas.openxmlformats.org/officeDocument/2006/relationships/image" Target="../media/image695.png"/><Relationship Id="rId591" Type="http://schemas.openxmlformats.org/officeDocument/2006/relationships/image" Target="../media/image798.png"/><Relationship Id="rId605" Type="http://schemas.openxmlformats.org/officeDocument/2006/relationships/image" Target="../media/image805.png"/><Relationship Id="rId787" Type="http://schemas.openxmlformats.org/officeDocument/2006/relationships/customXml" Target="../ink/ink1034.xml"/><Relationship Id="rId812" Type="http://schemas.openxmlformats.org/officeDocument/2006/relationships/image" Target="../media/image908.png"/><Relationship Id="rId202" Type="http://schemas.openxmlformats.org/officeDocument/2006/relationships/image" Target="../media/image607.png"/><Relationship Id="rId244" Type="http://schemas.openxmlformats.org/officeDocument/2006/relationships/customXml" Target="../ink/ink757.xml"/><Relationship Id="rId647" Type="http://schemas.openxmlformats.org/officeDocument/2006/relationships/customXml" Target="../ink/ink963.xml"/><Relationship Id="rId689" Type="http://schemas.openxmlformats.org/officeDocument/2006/relationships/customXml" Target="../ink/ink985.xml"/><Relationship Id="rId854" Type="http://schemas.openxmlformats.org/officeDocument/2006/relationships/customXml" Target="../ink/ink1068.xml"/><Relationship Id="rId39" Type="http://schemas.openxmlformats.org/officeDocument/2006/relationships/customXml" Target="../ink/ink654.xml"/><Relationship Id="rId286" Type="http://schemas.openxmlformats.org/officeDocument/2006/relationships/image" Target="../media/image648.png"/><Relationship Id="rId451" Type="http://schemas.openxmlformats.org/officeDocument/2006/relationships/customXml" Target="../ink/ink864.xml"/><Relationship Id="rId493" Type="http://schemas.openxmlformats.org/officeDocument/2006/relationships/image" Target="../media/image749.png"/><Relationship Id="rId507" Type="http://schemas.openxmlformats.org/officeDocument/2006/relationships/image" Target="../media/image756.png"/><Relationship Id="rId549" Type="http://schemas.openxmlformats.org/officeDocument/2006/relationships/image" Target="../media/image777.png"/><Relationship Id="rId714" Type="http://schemas.openxmlformats.org/officeDocument/2006/relationships/image" Target="../media/image858.png"/><Relationship Id="rId756" Type="http://schemas.openxmlformats.org/officeDocument/2006/relationships/image" Target="../media/image879.png"/><Relationship Id="rId50" Type="http://schemas.openxmlformats.org/officeDocument/2006/relationships/image" Target="../media/image532.png"/><Relationship Id="rId104" Type="http://schemas.openxmlformats.org/officeDocument/2006/relationships/image" Target="../media/image559.png"/><Relationship Id="rId146" Type="http://schemas.openxmlformats.org/officeDocument/2006/relationships/image" Target="../media/image580.png"/><Relationship Id="rId188" Type="http://schemas.openxmlformats.org/officeDocument/2006/relationships/image" Target="../media/image600.png"/><Relationship Id="rId311" Type="http://schemas.openxmlformats.org/officeDocument/2006/relationships/image" Target="../media/image660.png"/><Relationship Id="rId353" Type="http://schemas.openxmlformats.org/officeDocument/2006/relationships/image" Target="../media/image680.png"/><Relationship Id="rId395" Type="http://schemas.openxmlformats.org/officeDocument/2006/relationships/image" Target="../media/image700.png"/><Relationship Id="rId409" Type="http://schemas.openxmlformats.org/officeDocument/2006/relationships/image" Target="../media/image707.png"/><Relationship Id="rId560" Type="http://schemas.openxmlformats.org/officeDocument/2006/relationships/customXml" Target="../ink/ink919.xml"/><Relationship Id="rId798" Type="http://schemas.openxmlformats.org/officeDocument/2006/relationships/image" Target="../media/image901.png"/><Relationship Id="rId92" Type="http://schemas.openxmlformats.org/officeDocument/2006/relationships/image" Target="../media/image553.png"/><Relationship Id="rId213" Type="http://schemas.openxmlformats.org/officeDocument/2006/relationships/customXml" Target="../ink/ink741.xml"/><Relationship Id="rId420" Type="http://schemas.openxmlformats.org/officeDocument/2006/relationships/customXml" Target="../ink/ink848.xml"/><Relationship Id="rId616" Type="http://schemas.openxmlformats.org/officeDocument/2006/relationships/customXml" Target="../ink/ink947.xml"/><Relationship Id="rId658" Type="http://schemas.openxmlformats.org/officeDocument/2006/relationships/customXml" Target="../ink/ink969.xml"/><Relationship Id="rId823" Type="http://schemas.openxmlformats.org/officeDocument/2006/relationships/image" Target="../media/image913.png"/><Relationship Id="rId865" Type="http://schemas.openxmlformats.org/officeDocument/2006/relationships/image" Target="../media/image934.png"/><Relationship Id="rId255" Type="http://schemas.openxmlformats.org/officeDocument/2006/relationships/image" Target="../media/image633.png"/><Relationship Id="rId297" Type="http://schemas.openxmlformats.org/officeDocument/2006/relationships/customXml" Target="../ink/ink784.xml"/><Relationship Id="rId462" Type="http://schemas.openxmlformats.org/officeDocument/2006/relationships/image" Target="../media/image734.png"/><Relationship Id="rId518" Type="http://schemas.openxmlformats.org/officeDocument/2006/relationships/customXml" Target="../ink/ink898.xml"/><Relationship Id="rId725" Type="http://schemas.openxmlformats.org/officeDocument/2006/relationships/customXml" Target="../ink/ink1003.xml"/><Relationship Id="rId115" Type="http://schemas.openxmlformats.org/officeDocument/2006/relationships/customXml" Target="../ink/ink692.xml"/><Relationship Id="rId157" Type="http://schemas.openxmlformats.org/officeDocument/2006/relationships/customXml" Target="../ink/ink713.xml"/><Relationship Id="rId322" Type="http://schemas.openxmlformats.org/officeDocument/2006/relationships/image" Target="../media/image665.png"/><Relationship Id="rId364" Type="http://schemas.openxmlformats.org/officeDocument/2006/relationships/customXml" Target="../ink/ink819.xml"/><Relationship Id="rId767" Type="http://schemas.openxmlformats.org/officeDocument/2006/relationships/customXml" Target="../ink/ink1024.xml"/><Relationship Id="rId61" Type="http://schemas.openxmlformats.org/officeDocument/2006/relationships/customXml" Target="../ink/ink665.xml"/><Relationship Id="rId199" Type="http://schemas.openxmlformats.org/officeDocument/2006/relationships/customXml" Target="../ink/ink734.xml"/><Relationship Id="rId571" Type="http://schemas.openxmlformats.org/officeDocument/2006/relationships/image" Target="../media/image788.png"/><Relationship Id="rId627" Type="http://schemas.openxmlformats.org/officeDocument/2006/relationships/image" Target="../media/image816.png"/><Relationship Id="rId669" Type="http://schemas.openxmlformats.org/officeDocument/2006/relationships/customXml" Target="../ink/ink975.xml"/><Relationship Id="rId834" Type="http://schemas.openxmlformats.org/officeDocument/2006/relationships/customXml" Target="../ink/ink1058.xml"/><Relationship Id="rId876" Type="http://schemas.openxmlformats.org/officeDocument/2006/relationships/customXml" Target="../ink/ink1079.xml"/><Relationship Id="rId19" Type="http://schemas.openxmlformats.org/officeDocument/2006/relationships/customXml" Target="../ink/ink644.xml"/><Relationship Id="rId224" Type="http://schemas.openxmlformats.org/officeDocument/2006/relationships/image" Target="../media/image618.png"/><Relationship Id="rId266" Type="http://schemas.openxmlformats.org/officeDocument/2006/relationships/customXml" Target="../ink/ink768.xml"/><Relationship Id="rId431" Type="http://schemas.openxmlformats.org/officeDocument/2006/relationships/customXml" Target="../ink/ink854.xml"/><Relationship Id="rId473" Type="http://schemas.openxmlformats.org/officeDocument/2006/relationships/image" Target="../media/image739.png"/><Relationship Id="rId529" Type="http://schemas.openxmlformats.org/officeDocument/2006/relationships/image" Target="../media/image767.png"/><Relationship Id="rId680" Type="http://schemas.openxmlformats.org/officeDocument/2006/relationships/image" Target="../media/image841.png"/><Relationship Id="rId736" Type="http://schemas.openxmlformats.org/officeDocument/2006/relationships/image" Target="../media/image869.png"/><Relationship Id="rId30" Type="http://schemas.openxmlformats.org/officeDocument/2006/relationships/image" Target="../media/image522.png"/><Relationship Id="rId126" Type="http://schemas.openxmlformats.org/officeDocument/2006/relationships/image" Target="../media/image570.png"/><Relationship Id="rId168" Type="http://schemas.openxmlformats.org/officeDocument/2006/relationships/image" Target="../media/image590.png"/><Relationship Id="rId333" Type="http://schemas.openxmlformats.org/officeDocument/2006/relationships/customXml" Target="../ink/ink803.xml"/><Relationship Id="rId540" Type="http://schemas.openxmlformats.org/officeDocument/2006/relationships/customXml" Target="../ink/ink909.xml"/><Relationship Id="rId778" Type="http://schemas.openxmlformats.org/officeDocument/2006/relationships/image" Target="../media/image891.png"/><Relationship Id="rId72" Type="http://schemas.openxmlformats.org/officeDocument/2006/relationships/image" Target="../media/image543.png"/><Relationship Id="rId375" Type="http://schemas.openxmlformats.org/officeDocument/2006/relationships/image" Target="../media/image691.png"/><Relationship Id="rId582" Type="http://schemas.openxmlformats.org/officeDocument/2006/relationships/customXml" Target="../ink/ink930.xml"/><Relationship Id="rId638" Type="http://schemas.openxmlformats.org/officeDocument/2006/relationships/image" Target="../media/image821.png"/><Relationship Id="rId803" Type="http://schemas.openxmlformats.org/officeDocument/2006/relationships/customXml" Target="../ink/ink1042.xml"/><Relationship Id="rId845" Type="http://schemas.openxmlformats.org/officeDocument/2006/relationships/image" Target="../media/image924.png"/><Relationship Id="rId3" Type="http://schemas.openxmlformats.org/officeDocument/2006/relationships/customXml" Target="../ink/ink636.xml"/><Relationship Id="rId235" Type="http://schemas.openxmlformats.org/officeDocument/2006/relationships/customXml" Target="../ink/ink752.xml"/><Relationship Id="rId277" Type="http://schemas.openxmlformats.org/officeDocument/2006/relationships/customXml" Target="../ink/ink774.xml"/><Relationship Id="rId400" Type="http://schemas.openxmlformats.org/officeDocument/2006/relationships/customXml" Target="../ink/ink838.xml"/><Relationship Id="rId442" Type="http://schemas.openxmlformats.org/officeDocument/2006/relationships/image" Target="../media/image723.png"/><Relationship Id="rId484" Type="http://schemas.openxmlformats.org/officeDocument/2006/relationships/customXml" Target="../ink/ink881.xml"/><Relationship Id="rId705" Type="http://schemas.openxmlformats.org/officeDocument/2006/relationships/customXml" Target="../ink/ink993.xml"/><Relationship Id="rId887" Type="http://schemas.openxmlformats.org/officeDocument/2006/relationships/image" Target="../media/image945.png"/><Relationship Id="rId137" Type="http://schemas.openxmlformats.org/officeDocument/2006/relationships/customXml" Target="../ink/ink703.xml"/><Relationship Id="rId302" Type="http://schemas.openxmlformats.org/officeDocument/2006/relationships/image" Target="../media/image656.png"/><Relationship Id="rId344" Type="http://schemas.openxmlformats.org/officeDocument/2006/relationships/image" Target="../media/image676.png"/><Relationship Id="rId691" Type="http://schemas.openxmlformats.org/officeDocument/2006/relationships/customXml" Target="../ink/ink986.xml"/><Relationship Id="rId747" Type="http://schemas.openxmlformats.org/officeDocument/2006/relationships/customXml" Target="../ink/ink1014.xml"/><Relationship Id="rId789" Type="http://schemas.openxmlformats.org/officeDocument/2006/relationships/customXml" Target="../ink/ink1035.xml"/><Relationship Id="rId41" Type="http://schemas.openxmlformats.org/officeDocument/2006/relationships/customXml" Target="../ink/ink655.xml"/><Relationship Id="rId83" Type="http://schemas.openxmlformats.org/officeDocument/2006/relationships/customXml" Target="../ink/ink676.xml"/><Relationship Id="rId179" Type="http://schemas.openxmlformats.org/officeDocument/2006/relationships/customXml" Target="../ink/ink724.xml"/><Relationship Id="rId386" Type="http://schemas.openxmlformats.org/officeDocument/2006/relationships/customXml" Target="../ink/ink831.xml"/><Relationship Id="rId551" Type="http://schemas.openxmlformats.org/officeDocument/2006/relationships/image" Target="../media/image778.png"/><Relationship Id="rId593" Type="http://schemas.openxmlformats.org/officeDocument/2006/relationships/image" Target="../media/image799.png"/><Relationship Id="rId607" Type="http://schemas.openxmlformats.org/officeDocument/2006/relationships/image" Target="../media/image806.png"/><Relationship Id="rId649" Type="http://schemas.openxmlformats.org/officeDocument/2006/relationships/image" Target="../media/image826.png"/><Relationship Id="rId814" Type="http://schemas.openxmlformats.org/officeDocument/2006/relationships/image" Target="../media/image909.png"/><Relationship Id="rId856" Type="http://schemas.openxmlformats.org/officeDocument/2006/relationships/customXml" Target="../ink/ink1069.xml"/><Relationship Id="rId190" Type="http://schemas.openxmlformats.org/officeDocument/2006/relationships/image" Target="../media/image601.png"/><Relationship Id="rId204" Type="http://schemas.openxmlformats.org/officeDocument/2006/relationships/image" Target="../media/image608.png"/><Relationship Id="rId246" Type="http://schemas.openxmlformats.org/officeDocument/2006/relationships/customXml" Target="../ink/ink758.xml"/><Relationship Id="rId288" Type="http://schemas.openxmlformats.org/officeDocument/2006/relationships/image" Target="../media/image649.png"/><Relationship Id="rId411" Type="http://schemas.openxmlformats.org/officeDocument/2006/relationships/image" Target="../media/image708.png"/><Relationship Id="rId453" Type="http://schemas.openxmlformats.org/officeDocument/2006/relationships/customXml" Target="../ink/ink865.xml"/><Relationship Id="rId509" Type="http://schemas.openxmlformats.org/officeDocument/2006/relationships/image" Target="../media/image757.png"/><Relationship Id="rId660" Type="http://schemas.openxmlformats.org/officeDocument/2006/relationships/customXml" Target="../ink/ink970.xml"/><Relationship Id="rId106" Type="http://schemas.openxmlformats.org/officeDocument/2006/relationships/image" Target="../media/image560.png"/><Relationship Id="rId313" Type="http://schemas.openxmlformats.org/officeDocument/2006/relationships/customXml" Target="../ink/ink793.xml"/><Relationship Id="rId495" Type="http://schemas.openxmlformats.org/officeDocument/2006/relationships/image" Target="../media/image750.png"/><Relationship Id="rId716" Type="http://schemas.openxmlformats.org/officeDocument/2006/relationships/image" Target="../media/image859.png"/><Relationship Id="rId758" Type="http://schemas.openxmlformats.org/officeDocument/2006/relationships/image" Target="../media/image881.png"/><Relationship Id="rId10" Type="http://schemas.openxmlformats.org/officeDocument/2006/relationships/image" Target="../media/image512.png"/><Relationship Id="rId52" Type="http://schemas.openxmlformats.org/officeDocument/2006/relationships/image" Target="../media/image533.png"/><Relationship Id="rId94" Type="http://schemas.openxmlformats.org/officeDocument/2006/relationships/image" Target="../media/image554.png"/><Relationship Id="rId148" Type="http://schemas.openxmlformats.org/officeDocument/2006/relationships/image" Target="../media/image581.png"/><Relationship Id="rId355" Type="http://schemas.openxmlformats.org/officeDocument/2006/relationships/image" Target="../media/image681.png"/><Relationship Id="rId397" Type="http://schemas.openxmlformats.org/officeDocument/2006/relationships/image" Target="../media/image701.png"/><Relationship Id="rId520" Type="http://schemas.openxmlformats.org/officeDocument/2006/relationships/customXml" Target="../ink/ink899.xml"/><Relationship Id="rId562" Type="http://schemas.openxmlformats.org/officeDocument/2006/relationships/customXml" Target="../ink/ink920.xml"/><Relationship Id="rId618" Type="http://schemas.openxmlformats.org/officeDocument/2006/relationships/customXml" Target="../ink/ink948.xml"/><Relationship Id="rId825" Type="http://schemas.openxmlformats.org/officeDocument/2006/relationships/image" Target="../media/image914.png"/><Relationship Id="rId215" Type="http://schemas.openxmlformats.org/officeDocument/2006/relationships/customXml" Target="../ink/ink742.xml"/><Relationship Id="rId257" Type="http://schemas.openxmlformats.org/officeDocument/2006/relationships/image" Target="../media/image634.png"/><Relationship Id="rId422" Type="http://schemas.openxmlformats.org/officeDocument/2006/relationships/image" Target="../media/image713.png"/><Relationship Id="rId464" Type="http://schemas.openxmlformats.org/officeDocument/2006/relationships/image" Target="../media/image735.png"/><Relationship Id="rId867" Type="http://schemas.openxmlformats.org/officeDocument/2006/relationships/image" Target="../media/image935.png"/><Relationship Id="rId299" Type="http://schemas.openxmlformats.org/officeDocument/2006/relationships/customXml" Target="../ink/ink785.xml"/><Relationship Id="rId727" Type="http://schemas.openxmlformats.org/officeDocument/2006/relationships/customXml" Target="../ink/ink1004.xml"/><Relationship Id="rId63" Type="http://schemas.openxmlformats.org/officeDocument/2006/relationships/customXml" Target="../ink/ink666.xml"/><Relationship Id="rId159" Type="http://schemas.openxmlformats.org/officeDocument/2006/relationships/customXml" Target="../ink/ink714.xml"/><Relationship Id="rId366" Type="http://schemas.openxmlformats.org/officeDocument/2006/relationships/customXml" Target="../ink/ink820.xml"/><Relationship Id="rId573" Type="http://schemas.openxmlformats.org/officeDocument/2006/relationships/image" Target="../media/image789.png"/><Relationship Id="rId780" Type="http://schemas.openxmlformats.org/officeDocument/2006/relationships/image" Target="../media/image892.png"/><Relationship Id="rId226" Type="http://schemas.openxmlformats.org/officeDocument/2006/relationships/image" Target="../media/image619.png"/><Relationship Id="rId433" Type="http://schemas.openxmlformats.org/officeDocument/2006/relationships/customXml" Target="../ink/ink855.xml"/><Relationship Id="rId878" Type="http://schemas.openxmlformats.org/officeDocument/2006/relationships/customXml" Target="../ink/ink1080.xml"/><Relationship Id="rId640" Type="http://schemas.openxmlformats.org/officeDocument/2006/relationships/image" Target="../media/image822.png"/><Relationship Id="rId738" Type="http://schemas.openxmlformats.org/officeDocument/2006/relationships/image" Target="../media/image870.png"/><Relationship Id="rId74" Type="http://schemas.openxmlformats.org/officeDocument/2006/relationships/image" Target="../media/image544.png"/><Relationship Id="rId377" Type="http://schemas.openxmlformats.org/officeDocument/2006/relationships/image" Target="../media/image692.png"/><Relationship Id="rId500" Type="http://schemas.openxmlformats.org/officeDocument/2006/relationships/customXml" Target="../ink/ink889.xml"/><Relationship Id="rId584" Type="http://schemas.openxmlformats.org/officeDocument/2006/relationships/customXml" Target="../ink/ink931.xml"/><Relationship Id="rId805" Type="http://schemas.openxmlformats.org/officeDocument/2006/relationships/customXml" Target="../ink/ink1043.xml"/><Relationship Id="rId5" Type="http://schemas.openxmlformats.org/officeDocument/2006/relationships/customXml" Target="../ink/ink637.xml"/><Relationship Id="rId237" Type="http://schemas.openxmlformats.org/officeDocument/2006/relationships/customXml" Target="../ink/ink753.xml"/><Relationship Id="rId791" Type="http://schemas.openxmlformats.org/officeDocument/2006/relationships/customXml" Target="../ink/ink1036.xml"/><Relationship Id="rId889" Type="http://schemas.openxmlformats.org/officeDocument/2006/relationships/image" Target="../media/image946.png"/><Relationship Id="rId444" Type="http://schemas.openxmlformats.org/officeDocument/2006/relationships/image" Target="../media/image724.png"/><Relationship Id="rId651" Type="http://schemas.openxmlformats.org/officeDocument/2006/relationships/image" Target="../media/image827.png"/><Relationship Id="rId749" Type="http://schemas.openxmlformats.org/officeDocument/2006/relationships/customXml" Target="../ink/ink1015.xml"/><Relationship Id="rId290" Type="http://schemas.openxmlformats.org/officeDocument/2006/relationships/image" Target="../media/image650.png"/><Relationship Id="rId304" Type="http://schemas.openxmlformats.org/officeDocument/2006/relationships/image" Target="../media/image657.png"/><Relationship Id="rId388" Type="http://schemas.openxmlformats.org/officeDocument/2006/relationships/customXml" Target="../ink/ink832.xml"/><Relationship Id="rId511" Type="http://schemas.openxmlformats.org/officeDocument/2006/relationships/image" Target="../media/image758.png"/><Relationship Id="rId609" Type="http://schemas.openxmlformats.org/officeDocument/2006/relationships/image" Target="../media/image807.png"/><Relationship Id="rId85" Type="http://schemas.openxmlformats.org/officeDocument/2006/relationships/customXml" Target="../ink/ink677.xml"/><Relationship Id="rId150" Type="http://schemas.openxmlformats.org/officeDocument/2006/relationships/image" Target="../media/image582.png"/><Relationship Id="rId595" Type="http://schemas.openxmlformats.org/officeDocument/2006/relationships/image" Target="../media/image800.png"/><Relationship Id="rId816" Type="http://schemas.openxmlformats.org/officeDocument/2006/relationships/image" Target="../media/image910.png"/><Relationship Id="rId248" Type="http://schemas.openxmlformats.org/officeDocument/2006/relationships/customXml" Target="../ink/ink759.xml"/><Relationship Id="rId455" Type="http://schemas.openxmlformats.org/officeDocument/2006/relationships/customXml" Target="../ink/ink866.xml"/><Relationship Id="rId662" Type="http://schemas.openxmlformats.org/officeDocument/2006/relationships/customXml" Target="../ink/ink971.xml"/><Relationship Id="rId12" Type="http://schemas.openxmlformats.org/officeDocument/2006/relationships/image" Target="../media/image513.png"/><Relationship Id="rId108" Type="http://schemas.openxmlformats.org/officeDocument/2006/relationships/image" Target="../media/image561.png"/><Relationship Id="rId315" Type="http://schemas.openxmlformats.org/officeDocument/2006/relationships/customXml" Target="../ink/ink794.xml"/><Relationship Id="rId522" Type="http://schemas.openxmlformats.org/officeDocument/2006/relationships/customXml" Target="../ink/ink900.xml"/><Relationship Id="rId96" Type="http://schemas.openxmlformats.org/officeDocument/2006/relationships/image" Target="../media/image555.png"/><Relationship Id="rId161" Type="http://schemas.openxmlformats.org/officeDocument/2006/relationships/customXml" Target="../ink/ink715.xml"/><Relationship Id="rId399" Type="http://schemas.openxmlformats.org/officeDocument/2006/relationships/image" Target="../media/image702.png"/><Relationship Id="rId827" Type="http://schemas.openxmlformats.org/officeDocument/2006/relationships/image" Target="../media/image915.png"/><Relationship Id="rId259" Type="http://schemas.openxmlformats.org/officeDocument/2006/relationships/image" Target="../media/image635.png"/><Relationship Id="rId466" Type="http://schemas.openxmlformats.org/officeDocument/2006/relationships/image" Target="../media/image736.png"/><Relationship Id="rId673" Type="http://schemas.openxmlformats.org/officeDocument/2006/relationships/customXml" Target="../ink/ink977.xml"/><Relationship Id="rId880" Type="http://schemas.openxmlformats.org/officeDocument/2006/relationships/customXml" Target="../ink/ink1081.xml"/><Relationship Id="rId23" Type="http://schemas.openxmlformats.org/officeDocument/2006/relationships/customXml" Target="../ink/ink646.xml"/><Relationship Id="rId119" Type="http://schemas.openxmlformats.org/officeDocument/2006/relationships/customXml" Target="../ink/ink694.xml"/><Relationship Id="rId326" Type="http://schemas.openxmlformats.org/officeDocument/2006/relationships/image" Target="../media/image667.png"/><Relationship Id="rId533" Type="http://schemas.openxmlformats.org/officeDocument/2006/relationships/image" Target="../media/image769.png"/><Relationship Id="rId740" Type="http://schemas.openxmlformats.org/officeDocument/2006/relationships/image" Target="../media/image871.png"/><Relationship Id="rId838" Type="http://schemas.openxmlformats.org/officeDocument/2006/relationships/customXml" Target="../ink/ink1060.xml"/><Relationship Id="rId172" Type="http://schemas.openxmlformats.org/officeDocument/2006/relationships/image" Target="../media/image592.png"/><Relationship Id="rId477" Type="http://schemas.openxmlformats.org/officeDocument/2006/relationships/image" Target="../media/image741.png"/><Relationship Id="rId600" Type="http://schemas.openxmlformats.org/officeDocument/2006/relationships/customXml" Target="../ink/ink939.xml"/><Relationship Id="rId684" Type="http://schemas.openxmlformats.org/officeDocument/2006/relationships/image" Target="../media/image843.png"/><Relationship Id="rId337" Type="http://schemas.openxmlformats.org/officeDocument/2006/relationships/customXml" Target="../ink/ink805.xml"/><Relationship Id="rId891" Type="http://schemas.openxmlformats.org/officeDocument/2006/relationships/image" Target="../media/image947.png"/><Relationship Id="rId34" Type="http://schemas.openxmlformats.org/officeDocument/2006/relationships/image" Target="../media/image524.png"/><Relationship Id="rId544" Type="http://schemas.openxmlformats.org/officeDocument/2006/relationships/customXml" Target="../ink/ink911.xml"/><Relationship Id="rId751" Type="http://schemas.openxmlformats.org/officeDocument/2006/relationships/customXml" Target="../ink/ink1016.xml"/><Relationship Id="rId849" Type="http://schemas.openxmlformats.org/officeDocument/2006/relationships/image" Target="../media/image926.png"/><Relationship Id="rId183" Type="http://schemas.openxmlformats.org/officeDocument/2006/relationships/customXml" Target="../ink/ink726.xml"/><Relationship Id="rId390" Type="http://schemas.openxmlformats.org/officeDocument/2006/relationships/customXml" Target="../ink/ink833.xml"/><Relationship Id="rId404" Type="http://schemas.openxmlformats.org/officeDocument/2006/relationships/customXml" Target="../ink/ink840.xml"/><Relationship Id="rId611" Type="http://schemas.openxmlformats.org/officeDocument/2006/relationships/image" Target="../media/image808.png"/><Relationship Id="rId250" Type="http://schemas.openxmlformats.org/officeDocument/2006/relationships/customXml" Target="../ink/ink760.xml"/><Relationship Id="rId488" Type="http://schemas.openxmlformats.org/officeDocument/2006/relationships/customXml" Target="../ink/ink883.xml"/><Relationship Id="rId695" Type="http://schemas.openxmlformats.org/officeDocument/2006/relationships/customXml" Target="../ink/ink988.xml"/><Relationship Id="rId709" Type="http://schemas.openxmlformats.org/officeDocument/2006/relationships/customXml" Target="../ink/ink995.xml"/><Relationship Id="rId45" Type="http://schemas.openxmlformats.org/officeDocument/2006/relationships/customXml" Target="../ink/ink657.xml"/><Relationship Id="rId110" Type="http://schemas.openxmlformats.org/officeDocument/2006/relationships/image" Target="../media/image562.png"/><Relationship Id="rId348" Type="http://schemas.openxmlformats.org/officeDocument/2006/relationships/customXml" Target="../ink/ink811.xml"/><Relationship Id="rId555" Type="http://schemas.openxmlformats.org/officeDocument/2006/relationships/image" Target="../media/image780.png"/><Relationship Id="rId762" Type="http://schemas.openxmlformats.org/officeDocument/2006/relationships/image" Target="../media/image883.png"/><Relationship Id="rId194" Type="http://schemas.openxmlformats.org/officeDocument/2006/relationships/image" Target="../media/image603.png"/><Relationship Id="rId208" Type="http://schemas.openxmlformats.org/officeDocument/2006/relationships/image" Target="../media/image610.png"/><Relationship Id="rId415" Type="http://schemas.openxmlformats.org/officeDocument/2006/relationships/image" Target="../media/image710.png"/><Relationship Id="rId622" Type="http://schemas.openxmlformats.org/officeDocument/2006/relationships/customXml" Target="../ink/ink950.xml"/><Relationship Id="rId261" Type="http://schemas.openxmlformats.org/officeDocument/2006/relationships/image" Target="../media/image636.png"/><Relationship Id="rId499" Type="http://schemas.openxmlformats.org/officeDocument/2006/relationships/image" Target="../media/image752.png"/><Relationship Id="rId56" Type="http://schemas.openxmlformats.org/officeDocument/2006/relationships/image" Target="../media/image535.png"/><Relationship Id="rId359" Type="http://schemas.openxmlformats.org/officeDocument/2006/relationships/image" Target="../media/image683.png"/><Relationship Id="rId566" Type="http://schemas.openxmlformats.org/officeDocument/2006/relationships/customXml" Target="../ink/ink922.xml"/><Relationship Id="rId773" Type="http://schemas.openxmlformats.org/officeDocument/2006/relationships/customXml" Target="../ink/ink1027.xml"/><Relationship Id="rId121" Type="http://schemas.openxmlformats.org/officeDocument/2006/relationships/customXml" Target="../ink/ink695.xml"/><Relationship Id="rId219" Type="http://schemas.openxmlformats.org/officeDocument/2006/relationships/customXml" Target="../ink/ink744.xml"/><Relationship Id="rId426" Type="http://schemas.openxmlformats.org/officeDocument/2006/relationships/image" Target="../media/image715.png"/><Relationship Id="rId633" Type="http://schemas.openxmlformats.org/officeDocument/2006/relationships/image" Target="../media/image819.png"/><Relationship Id="rId840" Type="http://schemas.openxmlformats.org/officeDocument/2006/relationships/customXml" Target="../ink/ink1061.xml"/><Relationship Id="rId67" Type="http://schemas.openxmlformats.org/officeDocument/2006/relationships/customXml" Target="../ink/ink668.xml"/><Relationship Id="rId272" Type="http://schemas.openxmlformats.org/officeDocument/2006/relationships/customXml" Target="../ink/ink771.xml"/><Relationship Id="rId577" Type="http://schemas.openxmlformats.org/officeDocument/2006/relationships/image" Target="../media/image791.png"/><Relationship Id="rId700" Type="http://schemas.openxmlformats.org/officeDocument/2006/relationships/image" Target="../media/image851.png"/><Relationship Id="rId132" Type="http://schemas.openxmlformats.org/officeDocument/2006/relationships/image" Target="../media/image573.png"/><Relationship Id="rId784" Type="http://schemas.openxmlformats.org/officeDocument/2006/relationships/image" Target="../media/image894.png"/><Relationship Id="rId437" Type="http://schemas.openxmlformats.org/officeDocument/2006/relationships/customXml" Target="../ink/ink857.xml"/><Relationship Id="rId644" Type="http://schemas.openxmlformats.org/officeDocument/2006/relationships/image" Target="../media/image824.png"/><Relationship Id="rId851" Type="http://schemas.openxmlformats.org/officeDocument/2006/relationships/image" Target="../media/image927.png"/><Relationship Id="rId283" Type="http://schemas.openxmlformats.org/officeDocument/2006/relationships/customXml" Target="../ink/ink777.xml"/><Relationship Id="rId490" Type="http://schemas.openxmlformats.org/officeDocument/2006/relationships/customXml" Target="../ink/ink884.xml"/><Relationship Id="rId504" Type="http://schemas.openxmlformats.org/officeDocument/2006/relationships/customXml" Target="../ink/ink891.xml"/><Relationship Id="rId711" Type="http://schemas.openxmlformats.org/officeDocument/2006/relationships/customXml" Target="../ink/ink996.xml"/><Relationship Id="rId78" Type="http://schemas.openxmlformats.org/officeDocument/2006/relationships/image" Target="../media/image546.png"/><Relationship Id="rId143" Type="http://schemas.openxmlformats.org/officeDocument/2006/relationships/customXml" Target="../ink/ink706.xml"/><Relationship Id="rId350" Type="http://schemas.openxmlformats.org/officeDocument/2006/relationships/customXml" Target="../ink/ink812.xml"/><Relationship Id="rId588" Type="http://schemas.openxmlformats.org/officeDocument/2006/relationships/customXml" Target="../ink/ink933.xml"/><Relationship Id="rId795" Type="http://schemas.openxmlformats.org/officeDocument/2006/relationships/customXml" Target="../ink/ink1038.xml"/><Relationship Id="rId809" Type="http://schemas.openxmlformats.org/officeDocument/2006/relationships/customXml" Target="../ink/ink1045.xml"/><Relationship Id="rId9" Type="http://schemas.openxmlformats.org/officeDocument/2006/relationships/customXml" Target="../ink/ink639.xml"/><Relationship Id="rId210" Type="http://schemas.openxmlformats.org/officeDocument/2006/relationships/image" Target="../media/image611.png"/><Relationship Id="rId448" Type="http://schemas.openxmlformats.org/officeDocument/2006/relationships/image" Target="../media/image727.png"/><Relationship Id="rId655" Type="http://schemas.openxmlformats.org/officeDocument/2006/relationships/image" Target="../media/image829.png"/><Relationship Id="rId862" Type="http://schemas.openxmlformats.org/officeDocument/2006/relationships/customXml" Target="../ink/ink1072.xml"/><Relationship Id="rId294" Type="http://schemas.openxmlformats.org/officeDocument/2006/relationships/image" Target="../media/image652.png"/><Relationship Id="rId308" Type="http://schemas.openxmlformats.org/officeDocument/2006/relationships/customXml" Target="../ink/ink790.xml"/><Relationship Id="rId515" Type="http://schemas.openxmlformats.org/officeDocument/2006/relationships/image" Target="../media/image760.png"/><Relationship Id="rId722" Type="http://schemas.openxmlformats.org/officeDocument/2006/relationships/image" Target="../media/image862.png"/><Relationship Id="rId89" Type="http://schemas.openxmlformats.org/officeDocument/2006/relationships/customXml" Target="../ink/ink679.xml"/><Relationship Id="rId154" Type="http://schemas.openxmlformats.org/officeDocument/2006/relationships/image" Target="../media/image584.png"/><Relationship Id="rId361" Type="http://schemas.openxmlformats.org/officeDocument/2006/relationships/image" Target="../media/image684.png"/><Relationship Id="rId599" Type="http://schemas.openxmlformats.org/officeDocument/2006/relationships/image" Target="../media/image802.png"/><Relationship Id="rId459" Type="http://schemas.openxmlformats.org/officeDocument/2006/relationships/customXml" Target="../ink/ink868.xml"/><Relationship Id="rId666" Type="http://schemas.openxmlformats.org/officeDocument/2006/relationships/customXml" Target="../ink/ink973.xml"/><Relationship Id="rId873" Type="http://schemas.openxmlformats.org/officeDocument/2006/relationships/image" Target="../media/image938.png"/><Relationship Id="rId16" Type="http://schemas.openxmlformats.org/officeDocument/2006/relationships/image" Target="../media/image515.png"/><Relationship Id="rId221" Type="http://schemas.openxmlformats.org/officeDocument/2006/relationships/customXml" Target="../ink/ink745.xml"/><Relationship Id="rId319" Type="http://schemas.openxmlformats.org/officeDocument/2006/relationships/customXml" Target="../ink/ink796.xml"/><Relationship Id="rId526" Type="http://schemas.openxmlformats.org/officeDocument/2006/relationships/customXml" Target="../ink/ink902.xml"/><Relationship Id="rId733" Type="http://schemas.openxmlformats.org/officeDocument/2006/relationships/customXml" Target="../ink/ink1007.xml"/><Relationship Id="rId165" Type="http://schemas.openxmlformats.org/officeDocument/2006/relationships/customXml" Target="../ink/ink717.xml"/><Relationship Id="rId372" Type="http://schemas.openxmlformats.org/officeDocument/2006/relationships/customXml" Target="../ink/ink823.xml"/><Relationship Id="rId677" Type="http://schemas.openxmlformats.org/officeDocument/2006/relationships/customXml" Target="../ink/ink979.xml"/><Relationship Id="rId800" Type="http://schemas.openxmlformats.org/officeDocument/2006/relationships/image" Target="../media/image902.png"/><Relationship Id="rId232" Type="http://schemas.openxmlformats.org/officeDocument/2006/relationships/image" Target="../media/image622.png"/><Relationship Id="rId884" Type="http://schemas.openxmlformats.org/officeDocument/2006/relationships/customXml" Target="../ink/ink1083.xml"/><Relationship Id="rId27" Type="http://schemas.openxmlformats.org/officeDocument/2006/relationships/customXml" Target="../ink/ink648.xml"/><Relationship Id="rId537" Type="http://schemas.openxmlformats.org/officeDocument/2006/relationships/image" Target="../media/image771.png"/><Relationship Id="rId744" Type="http://schemas.openxmlformats.org/officeDocument/2006/relationships/image" Target="../media/image873.png"/><Relationship Id="rId80" Type="http://schemas.openxmlformats.org/officeDocument/2006/relationships/image" Target="../media/image547.png"/><Relationship Id="rId176" Type="http://schemas.openxmlformats.org/officeDocument/2006/relationships/image" Target="../media/image594.png"/><Relationship Id="rId383" Type="http://schemas.openxmlformats.org/officeDocument/2006/relationships/customXml" Target="../ink/ink829.xml"/><Relationship Id="rId590" Type="http://schemas.openxmlformats.org/officeDocument/2006/relationships/customXml" Target="../ink/ink934.xml"/><Relationship Id="rId604" Type="http://schemas.openxmlformats.org/officeDocument/2006/relationships/customXml" Target="../ink/ink941.xml"/><Relationship Id="rId811" Type="http://schemas.openxmlformats.org/officeDocument/2006/relationships/customXml" Target="../ink/ink1046.xml"/><Relationship Id="rId243" Type="http://schemas.openxmlformats.org/officeDocument/2006/relationships/customXml" Target="../ink/ink756.xml"/><Relationship Id="rId450" Type="http://schemas.openxmlformats.org/officeDocument/2006/relationships/image" Target="../media/image728.png"/><Relationship Id="rId688" Type="http://schemas.openxmlformats.org/officeDocument/2006/relationships/image" Target="../media/image845.png"/><Relationship Id="rId38" Type="http://schemas.openxmlformats.org/officeDocument/2006/relationships/image" Target="../media/image526.png"/><Relationship Id="rId103" Type="http://schemas.openxmlformats.org/officeDocument/2006/relationships/customXml" Target="../ink/ink686.xml"/><Relationship Id="rId310" Type="http://schemas.openxmlformats.org/officeDocument/2006/relationships/customXml" Target="../ink/ink791.xml"/><Relationship Id="rId548" Type="http://schemas.openxmlformats.org/officeDocument/2006/relationships/customXml" Target="../ink/ink913.xml"/><Relationship Id="rId755" Type="http://schemas.openxmlformats.org/officeDocument/2006/relationships/customXml" Target="../ink/ink1018.xml"/><Relationship Id="rId91" Type="http://schemas.openxmlformats.org/officeDocument/2006/relationships/customXml" Target="../ink/ink680.xml"/><Relationship Id="rId187" Type="http://schemas.openxmlformats.org/officeDocument/2006/relationships/customXml" Target="../ink/ink728.xml"/><Relationship Id="rId394" Type="http://schemas.openxmlformats.org/officeDocument/2006/relationships/customXml" Target="../ink/ink835.xml"/><Relationship Id="rId408" Type="http://schemas.openxmlformats.org/officeDocument/2006/relationships/customXml" Target="../ink/ink842.xml"/><Relationship Id="rId615" Type="http://schemas.openxmlformats.org/officeDocument/2006/relationships/image" Target="../media/image810.png"/><Relationship Id="rId822" Type="http://schemas.openxmlformats.org/officeDocument/2006/relationships/customXml" Target="../ink/ink1052.xml"/><Relationship Id="rId254" Type="http://schemas.openxmlformats.org/officeDocument/2006/relationships/customXml" Target="../ink/ink762.xml"/><Relationship Id="rId699" Type="http://schemas.openxmlformats.org/officeDocument/2006/relationships/customXml" Target="../ink/ink990.xml"/><Relationship Id="rId49" Type="http://schemas.openxmlformats.org/officeDocument/2006/relationships/customXml" Target="../ink/ink659.xml"/><Relationship Id="rId114" Type="http://schemas.openxmlformats.org/officeDocument/2006/relationships/image" Target="../media/image564.png"/><Relationship Id="rId461" Type="http://schemas.openxmlformats.org/officeDocument/2006/relationships/customXml" Target="../ink/ink869.xml"/><Relationship Id="rId559" Type="http://schemas.openxmlformats.org/officeDocument/2006/relationships/image" Target="../media/image782.png"/><Relationship Id="rId766" Type="http://schemas.openxmlformats.org/officeDocument/2006/relationships/image" Target="../media/image885.png"/><Relationship Id="rId198" Type="http://schemas.openxmlformats.org/officeDocument/2006/relationships/image" Target="../media/image605.png"/><Relationship Id="rId321" Type="http://schemas.openxmlformats.org/officeDocument/2006/relationships/customXml" Target="../ink/ink797.xml"/><Relationship Id="rId419" Type="http://schemas.openxmlformats.org/officeDocument/2006/relationships/image" Target="../media/image712.png"/><Relationship Id="rId626" Type="http://schemas.openxmlformats.org/officeDocument/2006/relationships/customXml" Target="../ink/ink952.xml"/><Relationship Id="rId833" Type="http://schemas.openxmlformats.org/officeDocument/2006/relationships/image" Target="../media/image918.png"/><Relationship Id="rId265" Type="http://schemas.openxmlformats.org/officeDocument/2006/relationships/image" Target="../media/image638.png"/><Relationship Id="rId472" Type="http://schemas.openxmlformats.org/officeDocument/2006/relationships/customXml" Target="../ink/ink875.xml"/><Relationship Id="rId125" Type="http://schemas.openxmlformats.org/officeDocument/2006/relationships/customXml" Target="../ink/ink697.xml"/><Relationship Id="rId332" Type="http://schemas.openxmlformats.org/officeDocument/2006/relationships/image" Target="../media/image670.png"/><Relationship Id="rId777" Type="http://schemas.openxmlformats.org/officeDocument/2006/relationships/customXml" Target="../ink/ink1029.xml"/><Relationship Id="rId637" Type="http://schemas.openxmlformats.org/officeDocument/2006/relationships/customXml" Target="../ink/ink958.xml"/><Relationship Id="rId844" Type="http://schemas.openxmlformats.org/officeDocument/2006/relationships/customXml" Target="../ink/ink1063.xml"/><Relationship Id="rId276" Type="http://schemas.openxmlformats.org/officeDocument/2006/relationships/customXml" Target="../ink/ink773.xml"/><Relationship Id="rId483" Type="http://schemas.openxmlformats.org/officeDocument/2006/relationships/image" Target="../media/image744.png"/><Relationship Id="rId690" Type="http://schemas.openxmlformats.org/officeDocument/2006/relationships/image" Target="../media/image846.png"/><Relationship Id="rId704" Type="http://schemas.openxmlformats.org/officeDocument/2006/relationships/image" Target="../media/image853.png"/><Relationship Id="rId40" Type="http://schemas.openxmlformats.org/officeDocument/2006/relationships/image" Target="../media/image527.png"/><Relationship Id="rId136" Type="http://schemas.openxmlformats.org/officeDocument/2006/relationships/image" Target="../media/image575.png"/><Relationship Id="rId343" Type="http://schemas.openxmlformats.org/officeDocument/2006/relationships/customXml" Target="../ink/ink808.xml"/><Relationship Id="rId550" Type="http://schemas.openxmlformats.org/officeDocument/2006/relationships/customXml" Target="../ink/ink914.xml"/><Relationship Id="rId788" Type="http://schemas.openxmlformats.org/officeDocument/2006/relationships/image" Target="../media/image896.png"/><Relationship Id="rId203" Type="http://schemas.openxmlformats.org/officeDocument/2006/relationships/customXml" Target="../ink/ink736.xml"/><Relationship Id="rId648" Type="http://schemas.openxmlformats.org/officeDocument/2006/relationships/customXml" Target="../ink/ink964.xml"/><Relationship Id="rId855" Type="http://schemas.openxmlformats.org/officeDocument/2006/relationships/image" Target="../media/image929.png"/><Relationship Id="rId287" Type="http://schemas.openxmlformats.org/officeDocument/2006/relationships/customXml" Target="../ink/ink779.xml"/><Relationship Id="rId410" Type="http://schemas.openxmlformats.org/officeDocument/2006/relationships/customXml" Target="../ink/ink843.xml"/><Relationship Id="rId494" Type="http://schemas.openxmlformats.org/officeDocument/2006/relationships/customXml" Target="../ink/ink886.xml"/><Relationship Id="rId508" Type="http://schemas.openxmlformats.org/officeDocument/2006/relationships/customXml" Target="../ink/ink893.xml"/><Relationship Id="rId715" Type="http://schemas.openxmlformats.org/officeDocument/2006/relationships/customXml" Target="../ink/ink998.xml"/><Relationship Id="rId147" Type="http://schemas.openxmlformats.org/officeDocument/2006/relationships/customXml" Target="../ink/ink708.xml"/><Relationship Id="rId354" Type="http://schemas.openxmlformats.org/officeDocument/2006/relationships/customXml" Target="../ink/ink814.xml"/><Relationship Id="rId799" Type="http://schemas.openxmlformats.org/officeDocument/2006/relationships/customXml" Target="../ink/ink1040.xml"/><Relationship Id="rId51" Type="http://schemas.openxmlformats.org/officeDocument/2006/relationships/customXml" Target="../ink/ink660.xml"/><Relationship Id="rId561" Type="http://schemas.openxmlformats.org/officeDocument/2006/relationships/image" Target="../media/image783.png"/><Relationship Id="rId659" Type="http://schemas.openxmlformats.org/officeDocument/2006/relationships/image" Target="../media/image831.png"/><Relationship Id="rId866" Type="http://schemas.openxmlformats.org/officeDocument/2006/relationships/customXml" Target="../ink/ink1074.xml"/><Relationship Id="rId214" Type="http://schemas.openxmlformats.org/officeDocument/2006/relationships/image" Target="../media/image613.png"/><Relationship Id="rId298" Type="http://schemas.openxmlformats.org/officeDocument/2006/relationships/image" Target="../media/image654.png"/><Relationship Id="rId421" Type="http://schemas.openxmlformats.org/officeDocument/2006/relationships/customXml" Target="../ink/ink849.xml"/><Relationship Id="rId519" Type="http://schemas.openxmlformats.org/officeDocument/2006/relationships/image" Target="../media/image762.png"/><Relationship Id="rId158" Type="http://schemas.openxmlformats.org/officeDocument/2006/relationships/image" Target="../media/image586.png"/><Relationship Id="rId726" Type="http://schemas.openxmlformats.org/officeDocument/2006/relationships/image" Target="../media/image864.png"/><Relationship Id="rId62" Type="http://schemas.openxmlformats.org/officeDocument/2006/relationships/image" Target="../media/image538.png"/><Relationship Id="rId365" Type="http://schemas.openxmlformats.org/officeDocument/2006/relationships/image" Target="../media/image686.png"/><Relationship Id="rId572" Type="http://schemas.openxmlformats.org/officeDocument/2006/relationships/customXml" Target="../ink/ink925.xml"/><Relationship Id="rId225" Type="http://schemas.openxmlformats.org/officeDocument/2006/relationships/customXml" Target="../ink/ink747.xml"/><Relationship Id="rId432" Type="http://schemas.openxmlformats.org/officeDocument/2006/relationships/image" Target="../media/image718.png"/><Relationship Id="rId877" Type="http://schemas.openxmlformats.org/officeDocument/2006/relationships/image" Target="../media/image940.png"/><Relationship Id="rId737" Type="http://schemas.openxmlformats.org/officeDocument/2006/relationships/customXml" Target="../ink/ink1009.xml"/><Relationship Id="rId73" Type="http://schemas.openxmlformats.org/officeDocument/2006/relationships/customXml" Target="../ink/ink671.xml"/><Relationship Id="rId169" Type="http://schemas.openxmlformats.org/officeDocument/2006/relationships/customXml" Target="../ink/ink719.xml"/><Relationship Id="rId376" Type="http://schemas.openxmlformats.org/officeDocument/2006/relationships/customXml" Target="../ink/ink825.xml"/><Relationship Id="rId583" Type="http://schemas.openxmlformats.org/officeDocument/2006/relationships/image" Target="../media/image794.png"/><Relationship Id="rId790" Type="http://schemas.openxmlformats.org/officeDocument/2006/relationships/image" Target="../media/image897.png"/><Relationship Id="rId804" Type="http://schemas.openxmlformats.org/officeDocument/2006/relationships/image" Target="../media/image904.png"/><Relationship Id="rId4" Type="http://schemas.openxmlformats.org/officeDocument/2006/relationships/image" Target="../media/image509.png"/><Relationship Id="rId236" Type="http://schemas.openxmlformats.org/officeDocument/2006/relationships/image" Target="../media/image624.png"/><Relationship Id="rId443" Type="http://schemas.openxmlformats.org/officeDocument/2006/relationships/customXml" Target="../ink/ink860.xml"/><Relationship Id="rId650" Type="http://schemas.openxmlformats.org/officeDocument/2006/relationships/customXml" Target="../ink/ink965.xml"/><Relationship Id="rId888" Type="http://schemas.openxmlformats.org/officeDocument/2006/relationships/customXml" Target="../ink/ink1085.xml"/><Relationship Id="rId303" Type="http://schemas.openxmlformats.org/officeDocument/2006/relationships/customXml" Target="../ink/ink787.xml"/><Relationship Id="rId748" Type="http://schemas.openxmlformats.org/officeDocument/2006/relationships/image" Target="../media/image875.png"/><Relationship Id="rId84" Type="http://schemas.openxmlformats.org/officeDocument/2006/relationships/image" Target="../media/image549.png"/><Relationship Id="rId387" Type="http://schemas.openxmlformats.org/officeDocument/2006/relationships/image" Target="../media/image696.png"/><Relationship Id="rId510" Type="http://schemas.openxmlformats.org/officeDocument/2006/relationships/customXml" Target="../ink/ink894.xml"/><Relationship Id="rId594" Type="http://schemas.openxmlformats.org/officeDocument/2006/relationships/customXml" Target="../ink/ink936.xml"/><Relationship Id="rId608" Type="http://schemas.openxmlformats.org/officeDocument/2006/relationships/customXml" Target="../ink/ink943.xml"/><Relationship Id="rId815" Type="http://schemas.openxmlformats.org/officeDocument/2006/relationships/customXml" Target="../ink/ink1048.xml"/><Relationship Id="rId247" Type="http://schemas.openxmlformats.org/officeDocument/2006/relationships/image" Target="../media/image629.png"/><Relationship Id="rId107" Type="http://schemas.openxmlformats.org/officeDocument/2006/relationships/customXml" Target="../ink/ink688.xml"/><Relationship Id="rId454" Type="http://schemas.openxmlformats.org/officeDocument/2006/relationships/image" Target="../media/image730.png"/><Relationship Id="rId661" Type="http://schemas.openxmlformats.org/officeDocument/2006/relationships/image" Target="../media/image832.png"/><Relationship Id="rId759" Type="http://schemas.openxmlformats.org/officeDocument/2006/relationships/customXml" Target="../ink/ink1020.xml"/><Relationship Id="rId11" Type="http://schemas.openxmlformats.org/officeDocument/2006/relationships/customXml" Target="../ink/ink640.xml"/><Relationship Id="rId314" Type="http://schemas.openxmlformats.org/officeDocument/2006/relationships/image" Target="../media/image661.png"/><Relationship Id="rId398" Type="http://schemas.openxmlformats.org/officeDocument/2006/relationships/customXml" Target="../ink/ink837.xml"/><Relationship Id="rId521" Type="http://schemas.openxmlformats.org/officeDocument/2006/relationships/image" Target="../media/image763.png"/><Relationship Id="rId619" Type="http://schemas.openxmlformats.org/officeDocument/2006/relationships/image" Target="../media/image812.png"/><Relationship Id="rId95" Type="http://schemas.openxmlformats.org/officeDocument/2006/relationships/customXml" Target="../ink/ink682.xml"/><Relationship Id="rId160" Type="http://schemas.openxmlformats.org/officeDocument/2006/relationships/image" Target="../media/image587.png"/><Relationship Id="rId826" Type="http://schemas.openxmlformats.org/officeDocument/2006/relationships/customXml" Target="../ink/ink1054.xml"/><Relationship Id="rId258" Type="http://schemas.openxmlformats.org/officeDocument/2006/relationships/customXml" Target="../ink/ink764.xml"/><Relationship Id="rId465" Type="http://schemas.openxmlformats.org/officeDocument/2006/relationships/customXml" Target="../ink/ink871.xml"/><Relationship Id="rId672" Type="http://schemas.openxmlformats.org/officeDocument/2006/relationships/image" Target="../media/image837.png"/><Relationship Id="rId22" Type="http://schemas.openxmlformats.org/officeDocument/2006/relationships/image" Target="../media/image518.png"/><Relationship Id="rId118" Type="http://schemas.openxmlformats.org/officeDocument/2006/relationships/image" Target="../media/image566.png"/><Relationship Id="rId325" Type="http://schemas.openxmlformats.org/officeDocument/2006/relationships/customXml" Target="../ink/ink799.xml"/><Relationship Id="rId532" Type="http://schemas.openxmlformats.org/officeDocument/2006/relationships/customXml" Target="../ink/ink905.xml"/><Relationship Id="rId171" Type="http://schemas.openxmlformats.org/officeDocument/2006/relationships/customXml" Target="../ink/ink720.xml"/><Relationship Id="rId837" Type="http://schemas.openxmlformats.org/officeDocument/2006/relationships/image" Target="../media/image920.png"/><Relationship Id="rId269" Type="http://schemas.openxmlformats.org/officeDocument/2006/relationships/image" Target="../media/image640.png"/><Relationship Id="rId476" Type="http://schemas.openxmlformats.org/officeDocument/2006/relationships/customXml" Target="../ink/ink877.xml"/><Relationship Id="rId683" Type="http://schemas.openxmlformats.org/officeDocument/2006/relationships/customXml" Target="../ink/ink982.xml"/><Relationship Id="rId890" Type="http://schemas.openxmlformats.org/officeDocument/2006/relationships/customXml" Target="../ink/ink1086.xml"/><Relationship Id="rId33" Type="http://schemas.openxmlformats.org/officeDocument/2006/relationships/customXml" Target="../ink/ink651.xml"/><Relationship Id="rId129" Type="http://schemas.openxmlformats.org/officeDocument/2006/relationships/customXml" Target="../ink/ink699.xml"/><Relationship Id="rId336" Type="http://schemas.openxmlformats.org/officeDocument/2006/relationships/image" Target="../media/image672.png"/><Relationship Id="rId543" Type="http://schemas.openxmlformats.org/officeDocument/2006/relationships/image" Target="../media/image774.png"/><Relationship Id="rId182" Type="http://schemas.openxmlformats.org/officeDocument/2006/relationships/image" Target="../media/image597.png"/><Relationship Id="rId403" Type="http://schemas.openxmlformats.org/officeDocument/2006/relationships/image" Target="../media/image704.png"/><Relationship Id="rId750" Type="http://schemas.openxmlformats.org/officeDocument/2006/relationships/image" Target="../media/image876.png"/><Relationship Id="rId848" Type="http://schemas.openxmlformats.org/officeDocument/2006/relationships/customXml" Target="../ink/ink1065.xml"/><Relationship Id="rId487" Type="http://schemas.openxmlformats.org/officeDocument/2006/relationships/image" Target="../media/image746.png"/><Relationship Id="rId610" Type="http://schemas.openxmlformats.org/officeDocument/2006/relationships/customXml" Target="../ink/ink944.xml"/><Relationship Id="rId694" Type="http://schemas.openxmlformats.org/officeDocument/2006/relationships/image" Target="../media/image848.png"/><Relationship Id="rId708" Type="http://schemas.openxmlformats.org/officeDocument/2006/relationships/image" Target="../media/image855.png"/><Relationship Id="rId347" Type="http://schemas.openxmlformats.org/officeDocument/2006/relationships/image" Target="../media/image677.png"/><Relationship Id="rId44" Type="http://schemas.openxmlformats.org/officeDocument/2006/relationships/image" Target="../media/image529.png"/><Relationship Id="rId554" Type="http://schemas.openxmlformats.org/officeDocument/2006/relationships/customXml" Target="../ink/ink916.xml"/><Relationship Id="rId761" Type="http://schemas.openxmlformats.org/officeDocument/2006/relationships/customXml" Target="../ink/ink1021.xml"/><Relationship Id="rId859" Type="http://schemas.openxmlformats.org/officeDocument/2006/relationships/image" Target="../media/image931.png"/><Relationship Id="rId193" Type="http://schemas.openxmlformats.org/officeDocument/2006/relationships/customXml" Target="../ink/ink731.xml"/><Relationship Id="rId207" Type="http://schemas.openxmlformats.org/officeDocument/2006/relationships/customXml" Target="../ink/ink738.xml"/><Relationship Id="rId414" Type="http://schemas.openxmlformats.org/officeDocument/2006/relationships/customXml" Target="../ink/ink845.xml"/><Relationship Id="rId498" Type="http://schemas.openxmlformats.org/officeDocument/2006/relationships/customXml" Target="../ink/ink888.xml"/><Relationship Id="rId621" Type="http://schemas.openxmlformats.org/officeDocument/2006/relationships/image" Target="../media/image813.png"/><Relationship Id="rId260" Type="http://schemas.openxmlformats.org/officeDocument/2006/relationships/customXml" Target="../ink/ink765.xml"/><Relationship Id="rId719" Type="http://schemas.openxmlformats.org/officeDocument/2006/relationships/customXml" Target="../ink/ink1000.xml"/><Relationship Id="rId55" Type="http://schemas.openxmlformats.org/officeDocument/2006/relationships/customXml" Target="../ink/ink662.xml"/><Relationship Id="rId120" Type="http://schemas.openxmlformats.org/officeDocument/2006/relationships/image" Target="../media/image567.png"/><Relationship Id="rId358" Type="http://schemas.openxmlformats.org/officeDocument/2006/relationships/customXml" Target="../ink/ink816.xml"/><Relationship Id="rId565" Type="http://schemas.openxmlformats.org/officeDocument/2006/relationships/image" Target="../media/image785.png"/><Relationship Id="rId772" Type="http://schemas.openxmlformats.org/officeDocument/2006/relationships/image" Target="../media/image888.png"/><Relationship Id="rId218" Type="http://schemas.openxmlformats.org/officeDocument/2006/relationships/image" Target="../media/image615.png"/><Relationship Id="rId425" Type="http://schemas.openxmlformats.org/officeDocument/2006/relationships/customXml" Target="../ink/ink851.xml"/><Relationship Id="rId632" Type="http://schemas.openxmlformats.org/officeDocument/2006/relationships/customXml" Target="../ink/ink955.xml"/><Relationship Id="rId271" Type="http://schemas.openxmlformats.org/officeDocument/2006/relationships/image" Target="../media/image641.png"/><Relationship Id="rId66" Type="http://schemas.openxmlformats.org/officeDocument/2006/relationships/image" Target="../media/image540.png"/><Relationship Id="rId131" Type="http://schemas.openxmlformats.org/officeDocument/2006/relationships/customXml" Target="../ink/ink700.xml"/><Relationship Id="rId369" Type="http://schemas.openxmlformats.org/officeDocument/2006/relationships/image" Target="../media/image688.png"/><Relationship Id="rId576" Type="http://schemas.openxmlformats.org/officeDocument/2006/relationships/customXml" Target="../ink/ink927.xml"/><Relationship Id="rId783" Type="http://schemas.openxmlformats.org/officeDocument/2006/relationships/customXml" Target="../ink/ink1032.xml"/><Relationship Id="rId229" Type="http://schemas.openxmlformats.org/officeDocument/2006/relationships/customXml" Target="../ink/ink749.xml"/><Relationship Id="rId436" Type="http://schemas.openxmlformats.org/officeDocument/2006/relationships/image" Target="../media/image720.png"/><Relationship Id="rId643" Type="http://schemas.openxmlformats.org/officeDocument/2006/relationships/customXml" Target="../ink/ink961.xml"/><Relationship Id="rId850" Type="http://schemas.openxmlformats.org/officeDocument/2006/relationships/customXml" Target="../ink/ink1066.xml"/><Relationship Id="rId77" Type="http://schemas.openxmlformats.org/officeDocument/2006/relationships/customXml" Target="../ink/ink673.xml"/><Relationship Id="rId282" Type="http://schemas.openxmlformats.org/officeDocument/2006/relationships/image" Target="../media/image646.png"/><Relationship Id="rId503" Type="http://schemas.openxmlformats.org/officeDocument/2006/relationships/image" Target="../media/image754.png"/><Relationship Id="rId587" Type="http://schemas.openxmlformats.org/officeDocument/2006/relationships/image" Target="../media/image796.png"/><Relationship Id="rId710" Type="http://schemas.openxmlformats.org/officeDocument/2006/relationships/image" Target="../media/image856.png"/><Relationship Id="rId808" Type="http://schemas.openxmlformats.org/officeDocument/2006/relationships/image" Target="../media/image906.png"/><Relationship Id="rId8" Type="http://schemas.openxmlformats.org/officeDocument/2006/relationships/image" Target="../media/image511.png"/><Relationship Id="rId142" Type="http://schemas.openxmlformats.org/officeDocument/2006/relationships/image" Target="../media/image578.png"/><Relationship Id="rId447" Type="http://schemas.openxmlformats.org/officeDocument/2006/relationships/customXml" Target="../ink/ink862.xml"/><Relationship Id="rId794" Type="http://schemas.openxmlformats.org/officeDocument/2006/relationships/image" Target="../media/image899.png"/><Relationship Id="rId654" Type="http://schemas.openxmlformats.org/officeDocument/2006/relationships/customXml" Target="../ink/ink967.xml"/><Relationship Id="rId861" Type="http://schemas.openxmlformats.org/officeDocument/2006/relationships/image" Target="../media/image932.png"/><Relationship Id="rId293" Type="http://schemas.openxmlformats.org/officeDocument/2006/relationships/customXml" Target="../ink/ink782.xml"/><Relationship Id="rId307" Type="http://schemas.openxmlformats.org/officeDocument/2006/relationships/customXml" Target="../ink/ink789.xml"/><Relationship Id="rId514" Type="http://schemas.openxmlformats.org/officeDocument/2006/relationships/customXml" Target="../ink/ink896.xml"/><Relationship Id="rId721" Type="http://schemas.openxmlformats.org/officeDocument/2006/relationships/customXml" Target="../ink/ink1001.xml"/><Relationship Id="rId88" Type="http://schemas.openxmlformats.org/officeDocument/2006/relationships/image" Target="../media/image551.png"/><Relationship Id="rId153" Type="http://schemas.openxmlformats.org/officeDocument/2006/relationships/customXml" Target="../ink/ink711.xml"/><Relationship Id="rId360" Type="http://schemas.openxmlformats.org/officeDocument/2006/relationships/customXml" Target="../ink/ink817.xml"/><Relationship Id="rId598" Type="http://schemas.openxmlformats.org/officeDocument/2006/relationships/customXml" Target="../ink/ink938.xml"/><Relationship Id="rId819" Type="http://schemas.openxmlformats.org/officeDocument/2006/relationships/customXml" Target="../ink/ink1050.xml"/><Relationship Id="rId220" Type="http://schemas.openxmlformats.org/officeDocument/2006/relationships/image" Target="../media/image616.png"/><Relationship Id="rId458" Type="http://schemas.openxmlformats.org/officeDocument/2006/relationships/image" Target="../media/image732.png"/><Relationship Id="rId665" Type="http://schemas.openxmlformats.org/officeDocument/2006/relationships/image" Target="../media/image834.png"/><Relationship Id="rId872" Type="http://schemas.openxmlformats.org/officeDocument/2006/relationships/customXml" Target="../ink/ink1077.xml"/><Relationship Id="rId15" Type="http://schemas.openxmlformats.org/officeDocument/2006/relationships/customXml" Target="../ink/ink642.xml"/><Relationship Id="rId318" Type="http://schemas.openxmlformats.org/officeDocument/2006/relationships/image" Target="../media/image663.png"/><Relationship Id="rId525" Type="http://schemas.openxmlformats.org/officeDocument/2006/relationships/image" Target="../media/image765.png"/><Relationship Id="rId732" Type="http://schemas.openxmlformats.org/officeDocument/2006/relationships/image" Target="../media/image867.png"/><Relationship Id="rId99" Type="http://schemas.openxmlformats.org/officeDocument/2006/relationships/customXml" Target="../ink/ink684.xml"/><Relationship Id="rId164" Type="http://schemas.openxmlformats.org/officeDocument/2006/relationships/image" Target="../media/image589.png"/><Relationship Id="rId371" Type="http://schemas.openxmlformats.org/officeDocument/2006/relationships/image" Target="../media/image689.png"/></Relationships>
</file>

<file path=ppt/slides/_rels/slide8.xml.rels><?xml version="1.0" encoding="UTF-8" standalone="yes"?>
<Relationships xmlns="http://schemas.openxmlformats.org/package/2006/relationships"><Relationship Id="rId26" Type="http://schemas.openxmlformats.org/officeDocument/2006/relationships/customXml" Target="../ink/ink1098.xml"/><Relationship Id="rId21" Type="http://schemas.openxmlformats.org/officeDocument/2006/relationships/image" Target="../media/image957.png"/><Relationship Id="rId34" Type="http://schemas.openxmlformats.org/officeDocument/2006/relationships/customXml" Target="../ink/ink1102.xml"/><Relationship Id="rId42" Type="http://schemas.openxmlformats.org/officeDocument/2006/relationships/customXml" Target="../ink/ink1106.xml"/><Relationship Id="rId47" Type="http://schemas.openxmlformats.org/officeDocument/2006/relationships/image" Target="../media/image970.png"/><Relationship Id="rId50" Type="http://schemas.openxmlformats.org/officeDocument/2006/relationships/customXml" Target="../ink/ink1110.xml"/><Relationship Id="rId55" Type="http://schemas.openxmlformats.org/officeDocument/2006/relationships/image" Target="../media/image974.png"/><Relationship Id="rId63" Type="http://schemas.openxmlformats.org/officeDocument/2006/relationships/image" Target="../media/image978.png"/><Relationship Id="rId7" Type="http://schemas.openxmlformats.org/officeDocument/2006/relationships/image" Target="../media/image950.png"/><Relationship Id="rId2" Type="http://schemas.openxmlformats.org/officeDocument/2006/relationships/notesSlide" Target="../notesSlides/notesSlide8.xml"/><Relationship Id="rId16" Type="http://schemas.openxmlformats.org/officeDocument/2006/relationships/customXml" Target="../ink/ink1093.xml"/><Relationship Id="rId29" Type="http://schemas.openxmlformats.org/officeDocument/2006/relationships/image" Target="../media/image961.png"/><Relationship Id="rId11" Type="http://schemas.openxmlformats.org/officeDocument/2006/relationships/image" Target="../media/image952.png"/><Relationship Id="rId24" Type="http://schemas.openxmlformats.org/officeDocument/2006/relationships/customXml" Target="../ink/ink1097.xml"/><Relationship Id="rId32" Type="http://schemas.openxmlformats.org/officeDocument/2006/relationships/customXml" Target="../ink/ink1101.xml"/><Relationship Id="rId37" Type="http://schemas.openxmlformats.org/officeDocument/2006/relationships/image" Target="../media/image965.png"/><Relationship Id="rId40" Type="http://schemas.openxmlformats.org/officeDocument/2006/relationships/customXml" Target="../ink/ink1105.xml"/><Relationship Id="rId45" Type="http://schemas.openxmlformats.org/officeDocument/2006/relationships/image" Target="../media/image969.png"/><Relationship Id="rId53" Type="http://schemas.openxmlformats.org/officeDocument/2006/relationships/image" Target="../media/image973.png"/><Relationship Id="rId58" Type="http://schemas.openxmlformats.org/officeDocument/2006/relationships/customXml" Target="../ink/ink1114.xml"/><Relationship Id="rId66" Type="http://schemas.openxmlformats.org/officeDocument/2006/relationships/customXml" Target="../ink/ink1118.xml"/><Relationship Id="rId5" Type="http://schemas.openxmlformats.org/officeDocument/2006/relationships/image" Target="../media/image949.png"/><Relationship Id="rId61" Type="http://schemas.openxmlformats.org/officeDocument/2006/relationships/image" Target="../media/image977.png"/><Relationship Id="rId19" Type="http://schemas.openxmlformats.org/officeDocument/2006/relationships/image" Target="../media/image956.png"/><Relationship Id="rId14" Type="http://schemas.openxmlformats.org/officeDocument/2006/relationships/customXml" Target="../ink/ink1092.xml"/><Relationship Id="rId22" Type="http://schemas.openxmlformats.org/officeDocument/2006/relationships/customXml" Target="../ink/ink1096.xml"/><Relationship Id="rId27" Type="http://schemas.openxmlformats.org/officeDocument/2006/relationships/image" Target="../media/image960.png"/><Relationship Id="rId30" Type="http://schemas.openxmlformats.org/officeDocument/2006/relationships/customXml" Target="../ink/ink1100.xml"/><Relationship Id="rId35" Type="http://schemas.openxmlformats.org/officeDocument/2006/relationships/image" Target="../media/image964.png"/><Relationship Id="rId43" Type="http://schemas.openxmlformats.org/officeDocument/2006/relationships/image" Target="../media/image968.png"/><Relationship Id="rId48" Type="http://schemas.openxmlformats.org/officeDocument/2006/relationships/customXml" Target="../ink/ink1109.xml"/><Relationship Id="rId56" Type="http://schemas.openxmlformats.org/officeDocument/2006/relationships/customXml" Target="../ink/ink1113.xml"/><Relationship Id="rId64" Type="http://schemas.openxmlformats.org/officeDocument/2006/relationships/customXml" Target="../ink/ink1117.xml"/><Relationship Id="rId8" Type="http://schemas.openxmlformats.org/officeDocument/2006/relationships/customXml" Target="../ink/ink1089.xml"/><Relationship Id="rId51" Type="http://schemas.openxmlformats.org/officeDocument/2006/relationships/image" Target="../media/image972.png"/><Relationship Id="rId3" Type="http://schemas.openxmlformats.org/officeDocument/2006/relationships/image" Target="../media/image948.png"/><Relationship Id="rId12" Type="http://schemas.openxmlformats.org/officeDocument/2006/relationships/customXml" Target="../ink/ink1091.xml"/><Relationship Id="rId17" Type="http://schemas.openxmlformats.org/officeDocument/2006/relationships/image" Target="../media/image955.png"/><Relationship Id="rId25" Type="http://schemas.openxmlformats.org/officeDocument/2006/relationships/image" Target="../media/image959.png"/><Relationship Id="rId33" Type="http://schemas.openxmlformats.org/officeDocument/2006/relationships/image" Target="../media/image963.png"/><Relationship Id="rId38" Type="http://schemas.openxmlformats.org/officeDocument/2006/relationships/customXml" Target="../ink/ink1104.xml"/><Relationship Id="rId46" Type="http://schemas.openxmlformats.org/officeDocument/2006/relationships/customXml" Target="../ink/ink1108.xml"/><Relationship Id="rId59" Type="http://schemas.openxmlformats.org/officeDocument/2006/relationships/image" Target="../media/image976.png"/><Relationship Id="rId67" Type="http://schemas.openxmlformats.org/officeDocument/2006/relationships/image" Target="../media/image980.png"/><Relationship Id="rId20" Type="http://schemas.openxmlformats.org/officeDocument/2006/relationships/customXml" Target="../ink/ink1095.xml"/><Relationship Id="rId41" Type="http://schemas.openxmlformats.org/officeDocument/2006/relationships/image" Target="../media/image967.png"/><Relationship Id="rId54" Type="http://schemas.openxmlformats.org/officeDocument/2006/relationships/customXml" Target="../ink/ink1112.xml"/><Relationship Id="rId62" Type="http://schemas.openxmlformats.org/officeDocument/2006/relationships/customXml" Target="../ink/ink1116.xml"/><Relationship Id="rId1" Type="http://schemas.openxmlformats.org/officeDocument/2006/relationships/slideLayout" Target="../slideLayouts/slideLayout7.xml"/><Relationship Id="rId6" Type="http://schemas.openxmlformats.org/officeDocument/2006/relationships/customXml" Target="../ink/ink1088.xml"/><Relationship Id="rId15" Type="http://schemas.openxmlformats.org/officeDocument/2006/relationships/image" Target="../media/image954.png"/><Relationship Id="rId23" Type="http://schemas.openxmlformats.org/officeDocument/2006/relationships/image" Target="../media/image958.png"/><Relationship Id="rId28" Type="http://schemas.openxmlformats.org/officeDocument/2006/relationships/customXml" Target="../ink/ink1099.xml"/><Relationship Id="rId36" Type="http://schemas.openxmlformats.org/officeDocument/2006/relationships/customXml" Target="../ink/ink1103.xml"/><Relationship Id="rId49" Type="http://schemas.openxmlformats.org/officeDocument/2006/relationships/image" Target="../media/image971.png"/><Relationship Id="rId57" Type="http://schemas.openxmlformats.org/officeDocument/2006/relationships/image" Target="../media/image975.png"/><Relationship Id="rId10" Type="http://schemas.openxmlformats.org/officeDocument/2006/relationships/customXml" Target="../ink/ink1090.xml"/><Relationship Id="rId31" Type="http://schemas.openxmlformats.org/officeDocument/2006/relationships/image" Target="../media/image962.png"/><Relationship Id="rId44" Type="http://schemas.openxmlformats.org/officeDocument/2006/relationships/customXml" Target="../ink/ink1107.xml"/><Relationship Id="rId52" Type="http://schemas.openxmlformats.org/officeDocument/2006/relationships/customXml" Target="../ink/ink1111.xml"/><Relationship Id="rId60" Type="http://schemas.openxmlformats.org/officeDocument/2006/relationships/customXml" Target="../ink/ink1115.xml"/><Relationship Id="rId65" Type="http://schemas.openxmlformats.org/officeDocument/2006/relationships/image" Target="../media/image979.png"/><Relationship Id="rId4" Type="http://schemas.openxmlformats.org/officeDocument/2006/relationships/customXml" Target="../ink/ink1087.xml"/><Relationship Id="rId9" Type="http://schemas.openxmlformats.org/officeDocument/2006/relationships/image" Target="../media/image951.png"/><Relationship Id="rId13" Type="http://schemas.openxmlformats.org/officeDocument/2006/relationships/image" Target="../media/image953.png"/><Relationship Id="rId18" Type="http://schemas.openxmlformats.org/officeDocument/2006/relationships/customXml" Target="../ink/ink1094.xml"/><Relationship Id="rId39" Type="http://schemas.openxmlformats.org/officeDocument/2006/relationships/image" Target="../media/image966.png"/></Relationships>
</file>

<file path=ppt/slides/_rels/slide9.xml.rels><?xml version="1.0" encoding="UTF-8" standalone="yes"?>
<Relationships xmlns="http://schemas.openxmlformats.org/package/2006/relationships"><Relationship Id="rId117" Type="http://schemas.openxmlformats.org/officeDocument/2006/relationships/customXml" Target="../ink/ink1176.xml"/><Relationship Id="rId21" Type="http://schemas.openxmlformats.org/officeDocument/2006/relationships/image" Target="../media/image990.png"/><Relationship Id="rId42" Type="http://schemas.openxmlformats.org/officeDocument/2006/relationships/customXml" Target="../ink/ink1138.xml"/><Relationship Id="rId63" Type="http://schemas.openxmlformats.org/officeDocument/2006/relationships/image" Target="../media/image1010.png"/><Relationship Id="rId84" Type="http://schemas.openxmlformats.org/officeDocument/2006/relationships/customXml" Target="../ink/ink1159.xml"/><Relationship Id="rId138" Type="http://schemas.openxmlformats.org/officeDocument/2006/relationships/image" Target="../media/image1050.png"/><Relationship Id="rId159" Type="http://schemas.openxmlformats.org/officeDocument/2006/relationships/customXml" Target="../ink/ink1197.xml"/><Relationship Id="rId170" Type="http://schemas.openxmlformats.org/officeDocument/2006/relationships/image" Target="../media/image1066.png"/><Relationship Id="rId191" Type="http://schemas.openxmlformats.org/officeDocument/2006/relationships/image" Target="../media/image1076.png"/><Relationship Id="rId205" Type="http://schemas.openxmlformats.org/officeDocument/2006/relationships/image" Target="../media/image1083.png"/><Relationship Id="rId226" Type="http://schemas.openxmlformats.org/officeDocument/2006/relationships/customXml" Target="../ink/ink1231.xml"/><Relationship Id="rId107" Type="http://schemas.openxmlformats.org/officeDocument/2006/relationships/customXml" Target="../ink/ink1171.xml"/><Relationship Id="rId11" Type="http://schemas.openxmlformats.org/officeDocument/2006/relationships/image" Target="../media/image985.png"/><Relationship Id="rId32" Type="http://schemas.openxmlformats.org/officeDocument/2006/relationships/customXml" Target="../ink/ink1133.xml"/><Relationship Id="rId53" Type="http://schemas.openxmlformats.org/officeDocument/2006/relationships/image" Target="../media/image1005.png"/><Relationship Id="rId74" Type="http://schemas.openxmlformats.org/officeDocument/2006/relationships/customXml" Target="../ink/ink1154.xml"/><Relationship Id="rId128" Type="http://schemas.openxmlformats.org/officeDocument/2006/relationships/image" Target="../media/image1045.png"/><Relationship Id="rId149" Type="http://schemas.openxmlformats.org/officeDocument/2006/relationships/customXml" Target="../ink/ink1192.xml"/><Relationship Id="rId5" Type="http://schemas.openxmlformats.org/officeDocument/2006/relationships/image" Target="../media/image982.png"/><Relationship Id="rId95" Type="http://schemas.openxmlformats.org/officeDocument/2006/relationships/customXml" Target="../ink/ink1165.xml"/><Relationship Id="rId160" Type="http://schemas.openxmlformats.org/officeDocument/2006/relationships/image" Target="../media/image1061.png"/><Relationship Id="rId181" Type="http://schemas.openxmlformats.org/officeDocument/2006/relationships/customXml" Target="../ink/ink1208.xml"/><Relationship Id="rId216" Type="http://schemas.openxmlformats.org/officeDocument/2006/relationships/customXml" Target="../ink/ink1226.xml"/><Relationship Id="rId22" Type="http://schemas.openxmlformats.org/officeDocument/2006/relationships/customXml" Target="../ink/ink1128.xml"/><Relationship Id="rId43" Type="http://schemas.openxmlformats.org/officeDocument/2006/relationships/image" Target="../media/image1000.png"/><Relationship Id="rId64" Type="http://schemas.openxmlformats.org/officeDocument/2006/relationships/customXml" Target="../ink/ink1149.xml"/><Relationship Id="rId118" Type="http://schemas.openxmlformats.org/officeDocument/2006/relationships/image" Target="../media/image1038.png"/><Relationship Id="rId139" Type="http://schemas.openxmlformats.org/officeDocument/2006/relationships/customXml" Target="../ink/ink1187.xml"/><Relationship Id="rId85" Type="http://schemas.openxmlformats.org/officeDocument/2006/relationships/image" Target="../media/image1022.png"/><Relationship Id="rId150" Type="http://schemas.openxmlformats.org/officeDocument/2006/relationships/image" Target="../media/image1056.png"/><Relationship Id="rId171" Type="http://schemas.openxmlformats.org/officeDocument/2006/relationships/customXml" Target="../ink/ink1203.xml"/><Relationship Id="rId192" Type="http://schemas.openxmlformats.org/officeDocument/2006/relationships/customXml" Target="../ink/ink1214.xml"/><Relationship Id="rId206" Type="http://schemas.openxmlformats.org/officeDocument/2006/relationships/customXml" Target="../ink/ink1221.xml"/><Relationship Id="rId227" Type="http://schemas.openxmlformats.org/officeDocument/2006/relationships/image" Target="../media/image1094.png"/><Relationship Id="rId12" Type="http://schemas.openxmlformats.org/officeDocument/2006/relationships/customXml" Target="../ink/ink1123.xml"/><Relationship Id="rId33" Type="http://schemas.openxmlformats.org/officeDocument/2006/relationships/image" Target="../media/image995.png"/><Relationship Id="rId108" Type="http://schemas.openxmlformats.org/officeDocument/2006/relationships/image" Target="../media/image1033.png"/><Relationship Id="rId129" Type="http://schemas.openxmlformats.org/officeDocument/2006/relationships/customXml" Target="../ink/ink1182.xml"/><Relationship Id="rId54" Type="http://schemas.openxmlformats.org/officeDocument/2006/relationships/customXml" Target="../ink/ink1144.xml"/><Relationship Id="rId75" Type="http://schemas.openxmlformats.org/officeDocument/2006/relationships/image" Target="../media/image1016.png"/><Relationship Id="rId96" Type="http://schemas.openxmlformats.org/officeDocument/2006/relationships/image" Target="../media/image1027.png"/><Relationship Id="rId140" Type="http://schemas.openxmlformats.org/officeDocument/2006/relationships/image" Target="../media/image1051.png"/><Relationship Id="rId161" Type="http://schemas.openxmlformats.org/officeDocument/2006/relationships/customXml" Target="../ink/ink1198.xml"/><Relationship Id="rId182" Type="http://schemas.openxmlformats.org/officeDocument/2006/relationships/image" Target="../media/image1072.png"/><Relationship Id="rId217" Type="http://schemas.openxmlformats.org/officeDocument/2006/relationships/image" Target="../media/image1089.png"/><Relationship Id="rId6" Type="http://schemas.openxmlformats.org/officeDocument/2006/relationships/customXml" Target="../ink/ink1120.xml"/><Relationship Id="rId23" Type="http://schemas.openxmlformats.org/officeDocument/2006/relationships/image" Target="../media/image991.png"/><Relationship Id="rId119" Type="http://schemas.openxmlformats.org/officeDocument/2006/relationships/customXml" Target="../ink/ink1177.xml"/><Relationship Id="rId44" Type="http://schemas.openxmlformats.org/officeDocument/2006/relationships/customXml" Target="../ink/ink1139.xml"/><Relationship Id="rId65" Type="http://schemas.openxmlformats.org/officeDocument/2006/relationships/image" Target="../media/image1011.png"/><Relationship Id="rId86" Type="http://schemas.openxmlformats.org/officeDocument/2006/relationships/customXml" Target="../ink/ink1160.xml"/><Relationship Id="rId130" Type="http://schemas.openxmlformats.org/officeDocument/2006/relationships/image" Target="../media/image1046.png"/><Relationship Id="rId151" Type="http://schemas.openxmlformats.org/officeDocument/2006/relationships/customXml" Target="../ink/ink1193.xml"/><Relationship Id="rId172" Type="http://schemas.openxmlformats.org/officeDocument/2006/relationships/image" Target="../media/image1067.png"/><Relationship Id="rId193" Type="http://schemas.openxmlformats.org/officeDocument/2006/relationships/image" Target="../media/image1077.png"/><Relationship Id="rId207" Type="http://schemas.openxmlformats.org/officeDocument/2006/relationships/image" Target="../media/image1084.png"/><Relationship Id="rId228" Type="http://schemas.openxmlformats.org/officeDocument/2006/relationships/customXml" Target="../ink/ink1232.xml"/><Relationship Id="rId13" Type="http://schemas.openxmlformats.org/officeDocument/2006/relationships/image" Target="../media/image986.png"/><Relationship Id="rId109" Type="http://schemas.openxmlformats.org/officeDocument/2006/relationships/customXml" Target="../ink/ink1172.xml"/><Relationship Id="rId34" Type="http://schemas.openxmlformats.org/officeDocument/2006/relationships/customXml" Target="../ink/ink1134.xml"/><Relationship Id="rId55" Type="http://schemas.openxmlformats.org/officeDocument/2006/relationships/image" Target="../media/image1006.png"/><Relationship Id="rId76" Type="http://schemas.openxmlformats.org/officeDocument/2006/relationships/customXml" Target="../ink/ink1155.xml"/><Relationship Id="rId97" Type="http://schemas.openxmlformats.org/officeDocument/2006/relationships/customXml" Target="../ink/ink1166.xml"/><Relationship Id="rId120" Type="http://schemas.openxmlformats.org/officeDocument/2006/relationships/image" Target="../media/image1039.png"/><Relationship Id="rId141" Type="http://schemas.openxmlformats.org/officeDocument/2006/relationships/customXml" Target="../ink/ink1188.xml"/><Relationship Id="rId7" Type="http://schemas.openxmlformats.org/officeDocument/2006/relationships/image" Target="../media/image983.png"/><Relationship Id="rId162" Type="http://schemas.openxmlformats.org/officeDocument/2006/relationships/image" Target="../media/image1062.png"/><Relationship Id="rId183" Type="http://schemas.openxmlformats.org/officeDocument/2006/relationships/customXml" Target="../ink/ink1209.xml"/><Relationship Id="rId218" Type="http://schemas.openxmlformats.org/officeDocument/2006/relationships/customXml" Target="../ink/ink1227.xml"/><Relationship Id="rId24" Type="http://schemas.openxmlformats.org/officeDocument/2006/relationships/customXml" Target="../ink/ink1129.xml"/><Relationship Id="rId45" Type="http://schemas.openxmlformats.org/officeDocument/2006/relationships/image" Target="../media/image1001.png"/><Relationship Id="rId66" Type="http://schemas.openxmlformats.org/officeDocument/2006/relationships/customXml" Target="../ink/ink1150.xml"/><Relationship Id="rId87" Type="http://schemas.openxmlformats.org/officeDocument/2006/relationships/image" Target="../media/image1023.png"/><Relationship Id="rId110" Type="http://schemas.openxmlformats.org/officeDocument/2006/relationships/image" Target="../media/image1034.png"/><Relationship Id="rId131" Type="http://schemas.openxmlformats.org/officeDocument/2006/relationships/customXml" Target="../ink/ink1183.xml"/><Relationship Id="rId152" Type="http://schemas.openxmlformats.org/officeDocument/2006/relationships/image" Target="../media/image1057.png"/><Relationship Id="rId173" Type="http://schemas.openxmlformats.org/officeDocument/2006/relationships/customXml" Target="../ink/ink1204.xml"/><Relationship Id="rId194" Type="http://schemas.openxmlformats.org/officeDocument/2006/relationships/customXml" Target="../ink/ink1215.xml"/><Relationship Id="rId208" Type="http://schemas.openxmlformats.org/officeDocument/2006/relationships/customXml" Target="../ink/ink1222.xml"/><Relationship Id="rId229" Type="http://schemas.openxmlformats.org/officeDocument/2006/relationships/image" Target="../media/image1095.png"/><Relationship Id="rId14" Type="http://schemas.openxmlformats.org/officeDocument/2006/relationships/customXml" Target="../ink/ink1124.xml"/><Relationship Id="rId35" Type="http://schemas.openxmlformats.org/officeDocument/2006/relationships/image" Target="../media/image996.png"/><Relationship Id="rId56" Type="http://schemas.openxmlformats.org/officeDocument/2006/relationships/customXml" Target="../ink/ink1145.xml"/><Relationship Id="rId77" Type="http://schemas.openxmlformats.org/officeDocument/2006/relationships/image" Target="../media/image1017.png"/><Relationship Id="rId100" Type="http://schemas.openxmlformats.org/officeDocument/2006/relationships/image" Target="../media/image1029.png"/><Relationship Id="rId8" Type="http://schemas.openxmlformats.org/officeDocument/2006/relationships/customXml" Target="../ink/ink1121.xml"/><Relationship Id="rId98" Type="http://schemas.openxmlformats.org/officeDocument/2006/relationships/image" Target="../media/image1028.png"/><Relationship Id="rId121" Type="http://schemas.openxmlformats.org/officeDocument/2006/relationships/customXml" Target="../ink/ink1178.xml"/><Relationship Id="rId142" Type="http://schemas.openxmlformats.org/officeDocument/2006/relationships/image" Target="../media/image1052.png"/><Relationship Id="rId163" Type="http://schemas.openxmlformats.org/officeDocument/2006/relationships/customXml" Target="../ink/ink1199.xml"/><Relationship Id="rId184" Type="http://schemas.openxmlformats.org/officeDocument/2006/relationships/customXml" Target="../ink/ink1210.xml"/><Relationship Id="rId219" Type="http://schemas.openxmlformats.org/officeDocument/2006/relationships/image" Target="../media/image1090.png"/><Relationship Id="rId230" Type="http://schemas.openxmlformats.org/officeDocument/2006/relationships/customXml" Target="../ink/ink1233.xml"/><Relationship Id="rId25" Type="http://schemas.openxmlformats.org/officeDocument/2006/relationships/image" Target="../media/image992.png"/><Relationship Id="rId46" Type="http://schemas.openxmlformats.org/officeDocument/2006/relationships/customXml" Target="../ink/ink1140.xml"/><Relationship Id="rId67" Type="http://schemas.openxmlformats.org/officeDocument/2006/relationships/image" Target="../media/image1012.png"/><Relationship Id="rId20" Type="http://schemas.openxmlformats.org/officeDocument/2006/relationships/customXml" Target="../ink/ink1127.xml"/><Relationship Id="rId41" Type="http://schemas.openxmlformats.org/officeDocument/2006/relationships/image" Target="../media/image999.png"/><Relationship Id="rId62" Type="http://schemas.openxmlformats.org/officeDocument/2006/relationships/customXml" Target="../ink/ink1148.xml"/><Relationship Id="rId83" Type="http://schemas.openxmlformats.org/officeDocument/2006/relationships/image" Target="../media/image1021.png"/><Relationship Id="rId88" Type="http://schemas.openxmlformats.org/officeDocument/2006/relationships/customXml" Target="../ink/ink1161.xml"/><Relationship Id="rId111" Type="http://schemas.openxmlformats.org/officeDocument/2006/relationships/customXml" Target="../ink/ink1173.xml"/><Relationship Id="rId132" Type="http://schemas.openxmlformats.org/officeDocument/2006/relationships/image" Target="../media/image1047.png"/><Relationship Id="rId153" Type="http://schemas.openxmlformats.org/officeDocument/2006/relationships/customXml" Target="../ink/ink1194.xml"/><Relationship Id="rId174" Type="http://schemas.openxmlformats.org/officeDocument/2006/relationships/image" Target="../media/image1068.png"/><Relationship Id="rId179" Type="http://schemas.openxmlformats.org/officeDocument/2006/relationships/customXml" Target="../ink/ink1207.xml"/><Relationship Id="rId195" Type="http://schemas.openxmlformats.org/officeDocument/2006/relationships/image" Target="../media/image1078.png"/><Relationship Id="rId209" Type="http://schemas.openxmlformats.org/officeDocument/2006/relationships/image" Target="../media/image1085.png"/><Relationship Id="rId190" Type="http://schemas.openxmlformats.org/officeDocument/2006/relationships/customXml" Target="../ink/ink1213.xml"/><Relationship Id="rId204" Type="http://schemas.openxmlformats.org/officeDocument/2006/relationships/customXml" Target="../ink/ink1220.xml"/><Relationship Id="rId220" Type="http://schemas.openxmlformats.org/officeDocument/2006/relationships/customXml" Target="../ink/ink1228.xml"/><Relationship Id="rId225" Type="http://schemas.openxmlformats.org/officeDocument/2006/relationships/image" Target="../media/image1093.png"/><Relationship Id="rId15" Type="http://schemas.openxmlformats.org/officeDocument/2006/relationships/image" Target="../media/image987.png"/><Relationship Id="rId36" Type="http://schemas.openxmlformats.org/officeDocument/2006/relationships/customXml" Target="../ink/ink1135.xml"/><Relationship Id="rId57" Type="http://schemas.openxmlformats.org/officeDocument/2006/relationships/image" Target="../media/image1007.png"/><Relationship Id="rId106" Type="http://schemas.openxmlformats.org/officeDocument/2006/relationships/image" Target="../media/image1032.png"/><Relationship Id="rId127" Type="http://schemas.openxmlformats.org/officeDocument/2006/relationships/customXml" Target="../ink/ink1181.xml"/><Relationship Id="rId10" Type="http://schemas.openxmlformats.org/officeDocument/2006/relationships/customXml" Target="../ink/ink1122.xml"/><Relationship Id="rId31" Type="http://schemas.openxmlformats.org/officeDocument/2006/relationships/image" Target="../media/image994.png"/><Relationship Id="rId52" Type="http://schemas.openxmlformats.org/officeDocument/2006/relationships/customXml" Target="../ink/ink1143.xml"/><Relationship Id="rId73" Type="http://schemas.openxmlformats.org/officeDocument/2006/relationships/image" Target="../media/image1015.png"/><Relationship Id="rId78" Type="http://schemas.openxmlformats.org/officeDocument/2006/relationships/customXml" Target="../ink/ink1156.xml"/><Relationship Id="rId94" Type="http://schemas.openxmlformats.org/officeDocument/2006/relationships/image" Target="../media/image1026.png"/><Relationship Id="rId99" Type="http://schemas.openxmlformats.org/officeDocument/2006/relationships/customXml" Target="../ink/ink1167.xml"/><Relationship Id="rId101" Type="http://schemas.openxmlformats.org/officeDocument/2006/relationships/customXml" Target="../ink/ink1168.xml"/><Relationship Id="rId122" Type="http://schemas.openxmlformats.org/officeDocument/2006/relationships/image" Target="../media/image1040.png"/><Relationship Id="rId143" Type="http://schemas.openxmlformats.org/officeDocument/2006/relationships/customXml" Target="../ink/ink1189.xml"/><Relationship Id="rId148" Type="http://schemas.openxmlformats.org/officeDocument/2006/relationships/image" Target="../media/image1055.png"/><Relationship Id="rId164" Type="http://schemas.openxmlformats.org/officeDocument/2006/relationships/image" Target="../media/image1063.png"/><Relationship Id="rId169" Type="http://schemas.openxmlformats.org/officeDocument/2006/relationships/customXml" Target="../ink/ink1202.xml"/><Relationship Id="rId185" Type="http://schemas.openxmlformats.org/officeDocument/2006/relationships/image" Target="../media/image1073.png"/><Relationship Id="rId4" Type="http://schemas.openxmlformats.org/officeDocument/2006/relationships/customXml" Target="../ink/ink1119.xml"/><Relationship Id="rId9" Type="http://schemas.openxmlformats.org/officeDocument/2006/relationships/image" Target="../media/image984.png"/><Relationship Id="rId180" Type="http://schemas.openxmlformats.org/officeDocument/2006/relationships/image" Target="../media/image1071.png"/><Relationship Id="rId210" Type="http://schemas.openxmlformats.org/officeDocument/2006/relationships/customXml" Target="../ink/ink1223.xml"/><Relationship Id="rId215" Type="http://schemas.openxmlformats.org/officeDocument/2006/relationships/image" Target="../media/image1088.png"/><Relationship Id="rId26" Type="http://schemas.openxmlformats.org/officeDocument/2006/relationships/customXml" Target="../ink/ink1130.xml"/><Relationship Id="rId231" Type="http://schemas.openxmlformats.org/officeDocument/2006/relationships/image" Target="../media/image1096.png"/><Relationship Id="rId47" Type="http://schemas.openxmlformats.org/officeDocument/2006/relationships/image" Target="../media/image1002.png"/><Relationship Id="rId68" Type="http://schemas.openxmlformats.org/officeDocument/2006/relationships/customXml" Target="../ink/ink1151.xml"/><Relationship Id="rId89" Type="http://schemas.openxmlformats.org/officeDocument/2006/relationships/image" Target="../media/image1024.png"/><Relationship Id="rId112" Type="http://schemas.openxmlformats.org/officeDocument/2006/relationships/image" Target="../media/image1035.png"/><Relationship Id="rId133" Type="http://schemas.openxmlformats.org/officeDocument/2006/relationships/customXml" Target="../ink/ink1184.xml"/><Relationship Id="rId154" Type="http://schemas.openxmlformats.org/officeDocument/2006/relationships/image" Target="../media/image1058.png"/><Relationship Id="rId175" Type="http://schemas.openxmlformats.org/officeDocument/2006/relationships/customXml" Target="../ink/ink1205.xml"/><Relationship Id="rId196" Type="http://schemas.openxmlformats.org/officeDocument/2006/relationships/customXml" Target="../ink/ink1216.xml"/><Relationship Id="rId200" Type="http://schemas.openxmlformats.org/officeDocument/2006/relationships/customXml" Target="../ink/ink1218.xml"/><Relationship Id="rId16" Type="http://schemas.openxmlformats.org/officeDocument/2006/relationships/customXml" Target="../ink/ink1125.xml"/><Relationship Id="rId221" Type="http://schemas.openxmlformats.org/officeDocument/2006/relationships/image" Target="../media/image1091.png"/><Relationship Id="rId37" Type="http://schemas.openxmlformats.org/officeDocument/2006/relationships/image" Target="../media/image997.png"/><Relationship Id="rId58" Type="http://schemas.openxmlformats.org/officeDocument/2006/relationships/customXml" Target="../ink/ink1146.xml"/><Relationship Id="rId79" Type="http://schemas.openxmlformats.org/officeDocument/2006/relationships/image" Target="../media/image1019.png"/><Relationship Id="rId102" Type="http://schemas.openxmlformats.org/officeDocument/2006/relationships/image" Target="../media/image1030.png"/><Relationship Id="rId123" Type="http://schemas.openxmlformats.org/officeDocument/2006/relationships/customXml" Target="../ink/ink1179.xml"/><Relationship Id="rId144" Type="http://schemas.openxmlformats.org/officeDocument/2006/relationships/image" Target="../media/image1053.png"/><Relationship Id="rId90" Type="http://schemas.openxmlformats.org/officeDocument/2006/relationships/customXml" Target="../ink/ink1162.xml"/><Relationship Id="rId165" Type="http://schemas.openxmlformats.org/officeDocument/2006/relationships/customXml" Target="../ink/ink1200.xml"/><Relationship Id="rId186" Type="http://schemas.openxmlformats.org/officeDocument/2006/relationships/customXml" Target="../ink/ink1211.xml"/><Relationship Id="rId211" Type="http://schemas.openxmlformats.org/officeDocument/2006/relationships/image" Target="../media/image1086.png"/><Relationship Id="rId232" Type="http://schemas.openxmlformats.org/officeDocument/2006/relationships/hyperlink" Target="https://www.jade-hs.de/fileadmin/fb_wirtschaft/4_Forschung-und-Praxis/Jahresband/2020/2020-12-7-Koester_Rieken.pdf" TargetMode="External"/><Relationship Id="rId27" Type="http://schemas.openxmlformats.org/officeDocument/2006/relationships/image" Target="../media/image993.png"/><Relationship Id="rId48" Type="http://schemas.openxmlformats.org/officeDocument/2006/relationships/customXml" Target="../ink/ink1141.xml"/><Relationship Id="rId69" Type="http://schemas.openxmlformats.org/officeDocument/2006/relationships/image" Target="../media/image1013.png"/><Relationship Id="rId113" Type="http://schemas.openxmlformats.org/officeDocument/2006/relationships/customXml" Target="../ink/ink1174.xml"/><Relationship Id="rId134" Type="http://schemas.openxmlformats.org/officeDocument/2006/relationships/image" Target="../media/image1048.png"/><Relationship Id="rId80" Type="http://schemas.openxmlformats.org/officeDocument/2006/relationships/customXml" Target="../ink/ink1157.xml"/><Relationship Id="rId155" Type="http://schemas.openxmlformats.org/officeDocument/2006/relationships/customXml" Target="../ink/ink1195.xml"/><Relationship Id="rId176" Type="http://schemas.openxmlformats.org/officeDocument/2006/relationships/image" Target="../media/image1069.png"/><Relationship Id="rId197" Type="http://schemas.openxmlformats.org/officeDocument/2006/relationships/image" Target="../media/image1079.png"/><Relationship Id="rId201" Type="http://schemas.openxmlformats.org/officeDocument/2006/relationships/image" Target="../media/image1081.png"/><Relationship Id="rId222" Type="http://schemas.openxmlformats.org/officeDocument/2006/relationships/customXml" Target="../ink/ink1229.xml"/><Relationship Id="rId17" Type="http://schemas.openxmlformats.org/officeDocument/2006/relationships/image" Target="../media/image988.png"/><Relationship Id="rId38" Type="http://schemas.openxmlformats.org/officeDocument/2006/relationships/customXml" Target="../ink/ink1136.xml"/><Relationship Id="rId59" Type="http://schemas.openxmlformats.org/officeDocument/2006/relationships/image" Target="../media/image1008.png"/><Relationship Id="rId103" Type="http://schemas.openxmlformats.org/officeDocument/2006/relationships/customXml" Target="../ink/ink1169.xml"/><Relationship Id="rId124" Type="http://schemas.openxmlformats.org/officeDocument/2006/relationships/image" Target="../media/image1041.png"/><Relationship Id="rId70" Type="http://schemas.openxmlformats.org/officeDocument/2006/relationships/customXml" Target="../ink/ink1152.xml"/><Relationship Id="rId91" Type="http://schemas.openxmlformats.org/officeDocument/2006/relationships/image" Target="../media/image1025.png"/><Relationship Id="rId145" Type="http://schemas.openxmlformats.org/officeDocument/2006/relationships/customXml" Target="../ink/ink1190.xml"/><Relationship Id="rId166" Type="http://schemas.openxmlformats.org/officeDocument/2006/relationships/image" Target="../media/image1064.png"/><Relationship Id="rId187" Type="http://schemas.openxmlformats.org/officeDocument/2006/relationships/image" Target="../media/image1074.png"/><Relationship Id="rId1" Type="http://schemas.openxmlformats.org/officeDocument/2006/relationships/slideLayout" Target="../slideLayouts/slideLayout7.xml"/><Relationship Id="rId212" Type="http://schemas.openxmlformats.org/officeDocument/2006/relationships/customXml" Target="../ink/ink1224.xml"/><Relationship Id="rId233" Type="http://schemas.openxmlformats.org/officeDocument/2006/relationships/hyperlink" Target="https://www.jade-hs.de/fileadmin/fb_wirtschaft/4_Forschung-und-Praxis/Jahresband/2021/2021-13-7Koester_Rieken_Ein_Jahr_Corona-Epidemie_in_Deutschland.pdf" TargetMode="External"/><Relationship Id="rId28" Type="http://schemas.openxmlformats.org/officeDocument/2006/relationships/customXml" Target="../ink/ink1131.xml"/><Relationship Id="rId49" Type="http://schemas.openxmlformats.org/officeDocument/2006/relationships/image" Target="../media/image1003.png"/><Relationship Id="rId114" Type="http://schemas.openxmlformats.org/officeDocument/2006/relationships/image" Target="../media/image1036.png"/><Relationship Id="rId60" Type="http://schemas.openxmlformats.org/officeDocument/2006/relationships/customXml" Target="../ink/ink1147.xml"/><Relationship Id="rId81" Type="http://schemas.openxmlformats.org/officeDocument/2006/relationships/image" Target="../media/image1020.png"/><Relationship Id="rId135" Type="http://schemas.openxmlformats.org/officeDocument/2006/relationships/customXml" Target="../ink/ink1185.xml"/><Relationship Id="rId156" Type="http://schemas.openxmlformats.org/officeDocument/2006/relationships/image" Target="../media/image1059.png"/><Relationship Id="rId177" Type="http://schemas.openxmlformats.org/officeDocument/2006/relationships/customXml" Target="../ink/ink1206.xml"/><Relationship Id="rId198" Type="http://schemas.openxmlformats.org/officeDocument/2006/relationships/customXml" Target="../ink/ink1217.xml"/><Relationship Id="rId202" Type="http://schemas.openxmlformats.org/officeDocument/2006/relationships/customXml" Target="../ink/ink1219.xml"/><Relationship Id="rId223" Type="http://schemas.openxmlformats.org/officeDocument/2006/relationships/image" Target="../media/image1092.png"/><Relationship Id="rId18" Type="http://schemas.openxmlformats.org/officeDocument/2006/relationships/customXml" Target="../ink/ink1126.xml"/><Relationship Id="rId39" Type="http://schemas.openxmlformats.org/officeDocument/2006/relationships/image" Target="../media/image998.png"/><Relationship Id="rId50" Type="http://schemas.openxmlformats.org/officeDocument/2006/relationships/customXml" Target="../ink/ink1142.xml"/><Relationship Id="rId104" Type="http://schemas.openxmlformats.org/officeDocument/2006/relationships/image" Target="../media/image1031.png"/><Relationship Id="rId125" Type="http://schemas.openxmlformats.org/officeDocument/2006/relationships/customXml" Target="../ink/ink1180.xml"/><Relationship Id="rId146" Type="http://schemas.openxmlformats.org/officeDocument/2006/relationships/image" Target="../media/image1054.png"/><Relationship Id="rId167" Type="http://schemas.openxmlformats.org/officeDocument/2006/relationships/customXml" Target="../ink/ink1201.xml"/><Relationship Id="rId188" Type="http://schemas.openxmlformats.org/officeDocument/2006/relationships/customXml" Target="../ink/ink1212.xml"/><Relationship Id="rId71" Type="http://schemas.openxmlformats.org/officeDocument/2006/relationships/image" Target="../media/image1014.png"/><Relationship Id="rId92" Type="http://schemas.openxmlformats.org/officeDocument/2006/relationships/customXml" Target="../ink/ink1163.xml"/><Relationship Id="rId213" Type="http://schemas.openxmlformats.org/officeDocument/2006/relationships/image" Target="../media/image1087.png"/><Relationship Id="rId234" Type="http://schemas.openxmlformats.org/officeDocument/2006/relationships/hyperlink" Target="http://www.bernhardkoester.de/workingpaper/CDO.pdf" TargetMode="External"/><Relationship Id="rId2" Type="http://schemas.openxmlformats.org/officeDocument/2006/relationships/notesSlide" Target="../notesSlides/notesSlide9.xml"/><Relationship Id="rId29" Type="http://schemas.openxmlformats.org/officeDocument/2006/relationships/image" Target="../media/image397.png"/><Relationship Id="rId40" Type="http://schemas.openxmlformats.org/officeDocument/2006/relationships/customXml" Target="../ink/ink1137.xml"/><Relationship Id="rId115" Type="http://schemas.openxmlformats.org/officeDocument/2006/relationships/customXml" Target="../ink/ink1175.xml"/><Relationship Id="rId136" Type="http://schemas.openxmlformats.org/officeDocument/2006/relationships/image" Target="../media/image1049.png"/><Relationship Id="rId157" Type="http://schemas.openxmlformats.org/officeDocument/2006/relationships/customXml" Target="../ink/ink1196.xml"/><Relationship Id="rId178" Type="http://schemas.openxmlformats.org/officeDocument/2006/relationships/image" Target="../media/image1070.png"/><Relationship Id="rId61" Type="http://schemas.openxmlformats.org/officeDocument/2006/relationships/image" Target="../media/image1009.png"/><Relationship Id="rId82" Type="http://schemas.openxmlformats.org/officeDocument/2006/relationships/customXml" Target="../ink/ink1158.xml"/><Relationship Id="rId199" Type="http://schemas.openxmlformats.org/officeDocument/2006/relationships/image" Target="../media/image1080.png"/><Relationship Id="rId203" Type="http://schemas.openxmlformats.org/officeDocument/2006/relationships/image" Target="../media/image1082.png"/><Relationship Id="rId19" Type="http://schemas.openxmlformats.org/officeDocument/2006/relationships/image" Target="../media/image989.png"/><Relationship Id="rId224" Type="http://schemas.openxmlformats.org/officeDocument/2006/relationships/customXml" Target="../ink/ink1230.xml"/><Relationship Id="rId30" Type="http://schemas.openxmlformats.org/officeDocument/2006/relationships/customXml" Target="../ink/ink1132.xml"/><Relationship Id="rId105" Type="http://schemas.openxmlformats.org/officeDocument/2006/relationships/customXml" Target="../ink/ink1170.xml"/><Relationship Id="rId126" Type="http://schemas.openxmlformats.org/officeDocument/2006/relationships/image" Target="../media/image1044.png"/><Relationship Id="rId147" Type="http://schemas.openxmlformats.org/officeDocument/2006/relationships/customXml" Target="../ink/ink1191.xml"/><Relationship Id="rId168" Type="http://schemas.openxmlformats.org/officeDocument/2006/relationships/image" Target="../media/image1065.png"/><Relationship Id="rId51" Type="http://schemas.openxmlformats.org/officeDocument/2006/relationships/image" Target="../media/image1004.png"/><Relationship Id="rId72" Type="http://schemas.openxmlformats.org/officeDocument/2006/relationships/customXml" Target="../ink/ink1153.xml"/><Relationship Id="rId93" Type="http://schemas.openxmlformats.org/officeDocument/2006/relationships/customXml" Target="../ink/ink1164.xml"/><Relationship Id="rId189" Type="http://schemas.openxmlformats.org/officeDocument/2006/relationships/image" Target="../media/image1075.png"/><Relationship Id="rId3" Type="http://schemas.openxmlformats.org/officeDocument/2006/relationships/image" Target="../media/image981.png"/><Relationship Id="rId214" Type="http://schemas.openxmlformats.org/officeDocument/2006/relationships/customXml" Target="../ink/ink1225.xml"/><Relationship Id="rId116" Type="http://schemas.openxmlformats.org/officeDocument/2006/relationships/image" Target="../media/image1037.png"/><Relationship Id="rId137" Type="http://schemas.openxmlformats.org/officeDocument/2006/relationships/customXml" Target="../ink/ink1186.xml"/><Relationship Id="rId158" Type="http://schemas.openxmlformats.org/officeDocument/2006/relationships/image" Target="../media/image10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253B2818-45DF-496F-8A5F-442E581992F7}"/>
              </a:ext>
            </a:extLst>
          </p:cNvPr>
          <p:cNvGrpSpPr/>
          <p:nvPr/>
        </p:nvGrpSpPr>
        <p:grpSpPr>
          <a:xfrm>
            <a:off x="11009501" y="737672"/>
            <a:ext cx="178560" cy="168480"/>
            <a:chOff x="11009501" y="737672"/>
            <a:chExt cx="178560" cy="1684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AFA92E43-912D-45DD-AAC1-EE6A30B37E89}"/>
                    </a:ext>
                  </a:extLst>
                </p14:cNvPr>
                <p14:cNvContentPartPr/>
                <p14:nvPr/>
              </p14:nvContentPartPr>
              <p14:xfrm>
                <a:off x="11025341" y="737672"/>
                <a:ext cx="123840" cy="164520"/>
              </p14:xfrm>
            </p:contentPart>
          </mc:Choice>
          <mc:Fallback xmlns="">
            <p:pic>
              <p:nvPicPr>
                <p:cNvPr id="2" name="Freihand 1">
                  <a:extLst>
                    <a:ext uri="{FF2B5EF4-FFF2-40B4-BE49-F238E27FC236}">
                      <a16:creationId xmlns:a16="http://schemas.microsoft.com/office/drawing/2014/main" id="{AFA92E43-912D-45DD-AAC1-EE6A30B37E89}"/>
                    </a:ext>
                  </a:extLst>
                </p:cNvPr>
                <p:cNvPicPr/>
                <p:nvPr/>
              </p:nvPicPr>
              <p:blipFill>
                <a:blip r:embed="rId6"/>
                <a:stretch>
                  <a:fillRect/>
                </a:stretch>
              </p:blipFill>
              <p:spPr>
                <a:xfrm>
                  <a:off x="11021021" y="733352"/>
                  <a:ext cx="132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7D2D0A8D-58E6-4A2D-8947-5A360FA43ACD}"/>
                    </a:ext>
                  </a:extLst>
                </p14:cNvPr>
                <p14:cNvContentPartPr/>
                <p14:nvPr/>
              </p14:nvContentPartPr>
              <p14:xfrm>
                <a:off x="11009501" y="777632"/>
                <a:ext cx="178560" cy="128520"/>
              </p14:xfrm>
            </p:contentPart>
          </mc:Choice>
          <mc:Fallback xmlns="">
            <p:pic>
              <p:nvPicPr>
                <p:cNvPr id="3" name="Freihand 2">
                  <a:extLst>
                    <a:ext uri="{FF2B5EF4-FFF2-40B4-BE49-F238E27FC236}">
                      <a16:creationId xmlns:a16="http://schemas.microsoft.com/office/drawing/2014/main" id="{7D2D0A8D-58E6-4A2D-8947-5A360FA43ACD}"/>
                    </a:ext>
                  </a:extLst>
                </p:cNvPr>
                <p:cNvPicPr/>
                <p:nvPr/>
              </p:nvPicPr>
              <p:blipFill>
                <a:blip r:embed="rId8"/>
                <a:stretch>
                  <a:fillRect/>
                </a:stretch>
              </p:blipFill>
              <p:spPr>
                <a:xfrm>
                  <a:off x="11005181" y="773312"/>
                  <a:ext cx="187200" cy="13716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F92A381-3A66-D352-9BAC-14A3FF1AB9D9}"/>
              </a:ext>
            </a:extLst>
          </p:cNvPr>
          <p:cNvPicPr>
            <a:picLocks noChangeAspect="1"/>
          </p:cNvPicPr>
          <p:nvPr/>
        </p:nvPicPr>
        <p:blipFill>
          <a:blip r:embed="rId3"/>
          <a:stretch>
            <a:fillRect/>
          </a:stretch>
        </p:blipFill>
        <p:spPr>
          <a:xfrm>
            <a:off x="151661" y="565290"/>
            <a:ext cx="8345307" cy="535262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9A17577-9CBE-44F0-8075-0DC54D7C56F9}"/>
                  </a:ext>
                </a:extLst>
              </p14:cNvPr>
              <p14:cNvContentPartPr/>
              <p14:nvPr/>
            </p14:nvContentPartPr>
            <p14:xfrm>
              <a:off x="6892699" y="1289912"/>
              <a:ext cx="397800" cy="237960"/>
            </p14:xfrm>
          </p:contentPart>
        </mc:Choice>
        <mc:Fallback>
          <p:pic>
            <p:nvPicPr>
              <p:cNvPr id="2" name="Freihand 1">
                <a:extLst>
                  <a:ext uri="{FF2B5EF4-FFF2-40B4-BE49-F238E27FC236}">
                    <a16:creationId xmlns:a16="http://schemas.microsoft.com/office/drawing/2014/main" id="{19A17577-9CBE-44F0-8075-0DC54D7C56F9}"/>
                  </a:ext>
                </a:extLst>
              </p:cNvPr>
              <p:cNvPicPr/>
              <p:nvPr/>
            </p:nvPicPr>
            <p:blipFill>
              <a:blip r:embed="rId5"/>
              <a:stretch>
                <a:fillRect/>
              </a:stretch>
            </p:blipFill>
            <p:spPr>
              <a:xfrm>
                <a:off x="6888379" y="1285592"/>
                <a:ext cx="4064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2" name="Freihand 31">
                <a:extLst>
                  <a:ext uri="{FF2B5EF4-FFF2-40B4-BE49-F238E27FC236}">
                    <a16:creationId xmlns:a16="http://schemas.microsoft.com/office/drawing/2014/main" id="{CB563F62-9F51-4339-A640-0AE14073A4D9}"/>
                  </a:ext>
                </a:extLst>
              </p14:cNvPr>
              <p14:cNvContentPartPr/>
              <p14:nvPr/>
            </p14:nvContentPartPr>
            <p14:xfrm>
              <a:off x="6979459" y="1409072"/>
              <a:ext cx="198360" cy="19800"/>
            </p14:xfrm>
          </p:contentPart>
        </mc:Choice>
        <mc:Fallback>
          <p:pic>
            <p:nvPicPr>
              <p:cNvPr id="32" name="Freihand 31">
                <a:extLst>
                  <a:ext uri="{FF2B5EF4-FFF2-40B4-BE49-F238E27FC236}">
                    <a16:creationId xmlns:a16="http://schemas.microsoft.com/office/drawing/2014/main" id="{CB563F62-9F51-4339-A640-0AE14073A4D9}"/>
                  </a:ext>
                </a:extLst>
              </p:cNvPr>
              <p:cNvPicPr/>
              <p:nvPr/>
            </p:nvPicPr>
            <p:blipFill>
              <a:blip r:embed="rId7"/>
              <a:stretch>
                <a:fillRect/>
              </a:stretch>
            </p:blipFill>
            <p:spPr>
              <a:xfrm>
                <a:off x="6975139" y="1404752"/>
                <a:ext cx="207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4" name="Freihand 33">
                <a:extLst>
                  <a:ext uri="{FF2B5EF4-FFF2-40B4-BE49-F238E27FC236}">
                    <a16:creationId xmlns:a16="http://schemas.microsoft.com/office/drawing/2014/main" id="{D5D10F04-37AC-4B0A-83F0-6880F507057D}"/>
                  </a:ext>
                </a:extLst>
              </p14:cNvPr>
              <p14:cNvContentPartPr/>
              <p14:nvPr/>
            </p14:nvContentPartPr>
            <p14:xfrm>
              <a:off x="6997459" y="1376672"/>
              <a:ext cx="217440" cy="69480"/>
            </p14:xfrm>
          </p:contentPart>
        </mc:Choice>
        <mc:Fallback>
          <p:pic>
            <p:nvPicPr>
              <p:cNvPr id="34" name="Freihand 33">
                <a:extLst>
                  <a:ext uri="{FF2B5EF4-FFF2-40B4-BE49-F238E27FC236}">
                    <a16:creationId xmlns:a16="http://schemas.microsoft.com/office/drawing/2014/main" id="{D5D10F04-37AC-4B0A-83F0-6880F507057D}"/>
                  </a:ext>
                </a:extLst>
              </p:cNvPr>
              <p:cNvPicPr/>
              <p:nvPr/>
            </p:nvPicPr>
            <p:blipFill>
              <a:blip r:embed="rId9"/>
              <a:stretch>
                <a:fillRect/>
              </a:stretch>
            </p:blipFill>
            <p:spPr>
              <a:xfrm>
                <a:off x="6993139" y="1372352"/>
                <a:ext cx="226080" cy="78120"/>
              </a:xfrm>
              <a:prstGeom prst="rect">
                <a:avLst/>
              </a:prstGeom>
            </p:spPr>
          </p:pic>
        </mc:Fallback>
      </mc:AlternateContent>
      <p:grpSp>
        <p:nvGrpSpPr>
          <p:cNvPr id="119814" name="Gruppieren 119813">
            <a:extLst>
              <a:ext uri="{FF2B5EF4-FFF2-40B4-BE49-F238E27FC236}">
                <a16:creationId xmlns:a16="http://schemas.microsoft.com/office/drawing/2014/main" id="{59766E39-CAFB-484C-84E3-F511622FD2E1}"/>
              </a:ext>
            </a:extLst>
          </p:cNvPr>
          <p:cNvGrpSpPr/>
          <p:nvPr/>
        </p:nvGrpSpPr>
        <p:grpSpPr>
          <a:xfrm>
            <a:off x="7009699" y="366512"/>
            <a:ext cx="4370760" cy="1032480"/>
            <a:chOff x="7009699" y="366512"/>
            <a:chExt cx="4370760" cy="1032480"/>
          </a:xfrm>
        </p:grpSpPr>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8B8C49B6-BEE0-4AC2-B49D-4E9BE690A69D}"/>
                    </a:ext>
                  </a:extLst>
                </p14:cNvPr>
                <p14:cNvContentPartPr/>
                <p14:nvPr/>
              </p14:nvContentPartPr>
              <p14:xfrm>
                <a:off x="7336579" y="479552"/>
                <a:ext cx="54720" cy="168120"/>
              </p14:xfrm>
            </p:contentPart>
          </mc:Choice>
          <mc:Fallback>
            <p:pic>
              <p:nvPicPr>
                <p:cNvPr id="6" name="Freihand 5">
                  <a:extLst>
                    <a:ext uri="{FF2B5EF4-FFF2-40B4-BE49-F238E27FC236}">
                      <a16:creationId xmlns:a16="http://schemas.microsoft.com/office/drawing/2014/main" id="{8B8C49B6-BEE0-4AC2-B49D-4E9BE690A69D}"/>
                    </a:ext>
                  </a:extLst>
                </p:cNvPr>
                <p:cNvPicPr/>
                <p:nvPr/>
              </p:nvPicPr>
              <p:blipFill>
                <a:blip r:embed="rId11"/>
                <a:stretch>
                  <a:fillRect/>
                </a:stretch>
              </p:blipFill>
              <p:spPr>
                <a:xfrm>
                  <a:off x="7332259" y="475232"/>
                  <a:ext cx="633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298FCAD3-1CE9-4133-86B1-FB662F518102}"/>
                    </a:ext>
                  </a:extLst>
                </p14:cNvPr>
                <p14:cNvContentPartPr/>
                <p14:nvPr/>
              </p14:nvContentPartPr>
              <p14:xfrm>
                <a:off x="7427299" y="545792"/>
                <a:ext cx="192600" cy="73440"/>
              </p14:xfrm>
            </p:contentPart>
          </mc:Choice>
          <mc:Fallback>
            <p:pic>
              <p:nvPicPr>
                <p:cNvPr id="7" name="Freihand 6">
                  <a:extLst>
                    <a:ext uri="{FF2B5EF4-FFF2-40B4-BE49-F238E27FC236}">
                      <a16:creationId xmlns:a16="http://schemas.microsoft.com/office/drawing/2014/main" id="{298FCAD3-1CE9-4133-86B1-FB662F518102}"/>
                    </a:ext>
                  </a:extLst>
                </p:cNvPr>
                <p:cNvPicPr/>
                <p:nvPr/>
              </p:nvPicPr>
              <p:blipFill>
                <a:blip r:embed="rId13"/>
                <a:stretch>
                  <a:fillRect/>
                </a:stretch>
              </p:blipFill>
              <p:spPr>
                <a:xfrm>
                  <a:off x="7422979" y="541472"/>
                  <a:ext cx="201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432A0453-F2E1-435C-9AF1-7C1D31AA0883}"/>
                    </a:ext>
                  </a:extLst>
                </p14:cNvPr>
                <p14:cNvContentPartPr/>
                <p14:nvPr/>
              </p14:nvContentPartPr>
              <p14:xfrm>
                <a:off x="7674259" y="483512"/>
                <a:ext cx="19800" cy="20880"/>
              </p14:xfrm>
            </p:contentPart>
          </mc:Choice>
          <mc:Fallback>
            <p:pic>
              <p:nvPicPr>
                <p:cNvPr id="8" name="Freihand 7">
                  <a:extLst>
                    <a:ext uri="{FF2B5EF4-FFF2-40B4-BE49-F238E27FC236}">
                      <a16:creationId xmlns:a16="http://schemas.microsoft.com/office/drawing/2014/main" id="{432A0453-F2E1-435C-9AF1-7C1D31AA0883}"/>
                    </a:ext>
                  </a:extLst>
                </p:cNvPr>
                <p:cNvPicPr/>
                <p:nvPr/>
              </p:nvPicPr>
              <p:blipFill>
                <a:blip r:embed="rId15"/>
                <a:stretch>
                  <a:fillRect/>
                </a:stretch>
              </p:blipFill>
              <p:spPr>
                <a:xfrm>
                  <a:off x="7669939" y="479192"/>
                  <a:ext cx="28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E11686C8-D7D5-4A0E-A7E1-FABE086CCB3E}"/>
                    </a:ext>
                  </a:extLst>
                </p14:cNvPr>
                <p14:cNvContentPartPr/>
                <p14:nvPr/>
              </p14:nvContentPartPr>
              <p14:xfrm>
                <a:off x="7693339" y="475952"/>
                <a:ext cx="360" cy="360"/>
              </p14:xfrm>
            </p:contentPart>
          </mc:Choice>
          <mc:Fallback>
            <p:pic>
              <p:nvPicPr>
                <p:cNvPr id="9" name="Freihand 8">
                  <a:extLst>
                    <a:ext uri="{FF2B5EF4-FFF2-40B4-BE49-F238E27FC236}">
                      <a16:creationId xmlns:a16="http://schemas.microsoft.com/office/drawing/2014/main" id="{E11686C8-D7D5-4A0E-A7E1-FABE086CCB3E}"/>
                    </a:ext>
                  </a:extLst>
                </p:cNvPr>
                <p:cNvPicPr/>
                <p:nvPr/>
              </p:nvPicPr>
              <p:blipFill>
                <a:blip r:embed="rId17"/>
                <a:stretch>
                  <a:fillRect/>
                </a:stretch>
              </p:blipFill>
              <p:spPr>
                <a:xfrm>
                  <a:off x="7689019" y="471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94E5378D-0F4A-45FE-9461-C04784854C87}"/>
                    </a:ext>
                  </a:extLst>
                </p14:cNvPr>
                <p14:cNvContentPartPr/>
                <p14:nvPr/>
              </p14:nvContentPartPr>
              <p14:xfrm>
                <a:off x="7644379" y="510512"/>
                <a:ext cx="58320" cy="192960"/>
              </p14:xfrm>
            </p:contentPart>
          </mc:Choice>
          <mc:Fallback>
            <p:pic>
              <p:nvPicPr>
                <p:cNvPr id="10" name="Freihand 9">
                  <a:extLst>
                    <a:ext uri="{FF2B5EF4-FFF2-40B4-BE49-F238E27FC236}">
                      <a16:creationId xmlns:a16="http://schemas.microsoft.com/office/drawing/2014/main" id="{94E5378D-0F4A-45FE-9461-C04784854C87}"/>
                    </a:ext>
                  </a:extLst>
                </p:cNvPr>
                <p:cNvPicPr/>
                <p:nvPr/>
              </p:nvPicPr>
              <p:blipFill>
                <a:blip r:embed="rId19"/>
                <a:stretch>
                  <a:fillRect/>
                </a:stretch>
              </p:blipFill>
              <p:spPr>
                <a:xfrm>
                  <a:off x="7640059" y="506192"/>
                  <a:ext cx="669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Freihand 10">
                  <a:extLst>
                    <a:ext uri="{FF2B5EF4-FFF2-40B4-BE49-F238E27FC236}">
                      <a16:creationId xmlns:a16="http://schemas.microsoft.com/office/drawing/2014/main" id="{C1650B35-B9FB-4A12-8324-A545D6FEC104}"/>
                    </a:ext>
                  </a:extLst>
                </p14:cNvPr>
                <p14:cNvContentPartPr/>
                <p14:nvPr/>
              </p14:nvContentPartPr>
              <p14:xfrm>
                <a:off x="7717819" y="428072"/>
                <a:ext cx="134640" cy="150840"/>
              </p14:xfrm>
            </p:contentPart>
          </mc:Choice>
          <mc:Fallback>
            <p:pic>
              <p:nvPicPr>
                <p:cNvPr id="11" name="Freihand 10">
                  <a:extLst>
                    <a:ext uri="{FF2B5EF4-FFF2-40B4-BE49-F238E27FC236}">
                      <a16:creationId xmlns:a16="http://schemas.microsoft.com/office/drawing/2014/main" id="{C1650B35-B9FB-4A12-8324-A545D6FEC104}"/>
                    </a:ext>
                  </a:extLst>
                </p:cNvPr>
                <p:cNvPicPr/>
                <p:nvPr/>
              </p:nvPicPr>
              <p:blipFill>
                <a:blip r:embed="rId21"/>
                <a:stretch>
                  <a:fillRect/>
                </a:stretch>
              </p:blipFill>
              <p:spPr>
                <a:xfrm>
                  <a:off x="7713499" y="423752"/>
                  <a:ext cx="1432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FB154211-477E-4FB7-A3FB-672ABD4972DC}"/>
                    </a:ext>
                  </a:extLst>
                </p14:cNvPr>
                <p14:cNvContentPartPr/>
                <p14:nvPr/>
              </p14:nvContentPartPr>
              <p14:xfrm>
                <a:off x="7854259" y="485672"/>
                <a:ext cx="17640" cy="14400"/>
              </p14:xfrm>
            </p:contentPart>
          </mc:Choice>
          <mc:Fallback>
            <p:pic>
              <p:nvPicPr>
                <p:cNvPr id="12" name="Freihand 11">
                  <a:extLst>
                    <a:ext uri="{FF2B5EF4-FFF2-40B4-BE49-F238E27FC236}">
                      <a16:creationId xmlns:a16="http://schemas.microsoft.com/office/drawing/2014/main" id="{FB154211-477E-4FB7-A3FB-672ABD4972DC}"/>
                    </a:ext>
                  </a:extLst>
                </p:cNvPr>
                <p:cNvPicPr/>
                <p:nvPr/>
              </p:nvPicPr>
              <p:blipFill>
                <a:blip r:embed="rId23"/>
                <a:stretch>
                  <a:fillRect/>
                </a:stretch>
              </p:blipFill>
              <p:spPr>
                <a:xfrm>
                  <a:off x="7849939" y="481352"/>
                  <a:ext cx="26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56006BBE-2CEB-4DBE-869A-C18F518767E0}"/>
                    </a:ext>
                  </a:extLst>
                </p14:cNvPr>
                <p14:cNvContentPartPr/>
                <p14:nvPr/>
              </p14:nvContentPartPr>
              <p14:xfrm>
                <a:off x="7879819" y="516272"/>
                <a:ext cx="30600" cy="78120"/>
              </p14:xfrm>
            </p:contentPart>
          </mc:Choice>
          <mc:Fallback>
            <p:pic>
              <p:nvPicPr>
                <p:cNvPr id="13" name="Freihand 12">
                  <a:extLst>
                    <a:ext uri="{FF2B5EF4-FFF2-40B4-BE49-F238E27FC236}">
                      <a16:creationId xmlns:a16="http://schemas.microsoft.com/office/drawing/2014/main" id="{56006BBE-2CEB-4DBE-869A-C18F518767E0}"/>
                    </a:ext>
                  </a:extLst>
                </p:cNvPr>
                <p:cNvPicPr/>
                <p:nvPr/>
              </p:nvPicPr>
              <p:blipFill>
                <a:blip r:embed="rId25"/>
                <a:stretch>
                  <a:fillRect/>
                </a:stretch>
              </p:blipFill>
              <p:spPr>
                <a:xfrm>
                  <a:off x="7875499" y="511952"/>
                  <a:ext cx="39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3C607D89-6CB9-4273-8CF4-F3F22D95649D}"/>
                    </a:ext>
                  </a:extLst>
                </p14:cNvPr>
                <p14:cNvContentPartPr/>
                <p14:nvPr/>
              </p14:nvContentPartPr>
              <p14:xfrm>
                <a:off x="7935259" y="416552"/>
                <a:ext cx="120240" cy="151200"/>
              </p14:xfrm>
            </p:contentPart>
          </mc:Choice>
          <mc:Fallback>
            <p:pic>
              <p:nvPicPr>
                <p:cNvPr id="15" name="Freihand 14">
                  <a:extLst>
                    <a:ext uri="{FF2B5EF4-FFF2-40B4-BE49-F238E27FC236}">
                      <a16:creationId xmlns:a16="http://schemas.microsoft.com/office/drawing/2014/main" id="{3C607D89-6CB9-4273-8CF4-F3F22D95649D}"/>
                    </a:ext>
                  </a:extLst>
                </p:cNvPr>
                <p:cNvPicPr/>
                <p:nvPr/>
              </p:nvPicPr>
              <p:blipFill>
                <a:blip r:embed="rId27"/>
                <a:stretch>
                  <a:fillRect/>
                </a:stretch>
              </p:blipFill>
              <p:spPr>
                <a:xfrm>
                  <a:off x="7930939" y="412232"/>
                  <a:ext cx="1288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A545241B-741E-409B-92A0-22475A926D42}"/>
                    </a:ext>
                  </a:extLst>
                </p14:cNvPr>
                <p14:cNvContentPartPr/>
                <p14:nvPr/>
              </p14:nvContentPartPr>
              <p14:xfrm>
                <a:off x="8050099" y="496112"/>
                <a:ext cx="75240" cy="182520"/>
              </p14:xfrm>
            </p:contentPart>
          </mc:Choice>
          <mc:Fallback>
            <p:pic>
              <p:nvPicPr>
                <p:cNvPr id="16" name="Freihand 15">
                  <a:extLst>
                    <a:ext uri="{FF2B5EF4-FFF2-40B4-BE49-F238E27FC236}">
                      <a16:creationId xmlns:a16="http://schemas.microsoft.com/office/drawing/2014/main" id="{A545241B-741E-409B-92A0-22475A926D42}"/>
                    </a:ext>
                  </a:extLst>
                </p:cNvPr>
                <p:cNvPicPr/>
                <p:nvPr/>
              </p:nvPicPr>
              <p:blipFill>
                <a:blip r:embed="rId29"/>
                <a:stretch>
                  <a:fillRect/>
                </a:stretch>
              </p:blipFill>
              <p:spPr>
                <a:xfrm>
                  <a:off x="8045779" y="491792"/>
                  <a:ext cx="838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FA8794F9-449A-4038-8C80-F3DFF28C669A}"/>
                    </a:ext>
                  </a:extLst>
                </p14:cNvPr>
                <p14:cNvContentPartPr/>
                <p14:nvPr/>
              </p14:nvContentPartPr>
              <p14:xfrm>
                <a:off x="8169259" y="513032"/>
                <a:ext cx="112680" cy="73080"/>
              </p14:xfrm>
            </p:contentPart>
          </mc:Choice>
          <mc:Fallback>
            <p:pic>
              <p:nvPicPr>
                <p:cNvPr id="17" name="Freihand 16">
                  <a:extLst>
                    <a:ext uri="{FF2B5EF4-FFF2-40B4-BE49-F238E27FC236}">
                      <a16:creationId xmlns:a16="http://schemas.microsoft.com/office/drawing/2014/main" id="{FA8794F9-449A-4038-8C80-F3DFF28C669A}"/>
                    </a:ext>
                  </a:extLst>
                </p:cNvPr>
                <p:cNvPicPr/>
                <p:nvPr/>
              </p:nvPicPr>
              <p:blipFill>
                <a:blip r:embed="rId31"/>
                <a:stretch>
                  <a:fillRect/>
                </a:stretch>
              </p:blipFill>
              <p:spPr>
                <a:xfrm>
                  <a:off x="8164939" y="508712"/>
                  <a:ext cx="121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345E3E96-69C5-4192-A2D9-BA7714CCCBDE}"/>
                    </a:ext>
                  </a:extLst>
                </p14:cNvPr>
                <p14:cNvContentPartPr/>
                <p14:nvPr/>
              </p14:nvContentPartPr>
              <p14:xfrm>
                <a:off x="8387779" y="441032"/>
                <a:ext cx="10800" cy="147240"/>
              </p14:xfrm>
            </p:contentPart>
          </mc:Choice>
          <mc:Fallback>
            <p:pic>
              <p:nvPicPr>
                <p:cNvPr id="18" name="Freihand 17">
                  <a:extLst>
                    <a:ext uri="{FF2B5EF4-FFF2-40B4-BE49-F238E27FC236}">
                      <a16:creationId xmlns:a16="http://schemas.microsoft.com/office/drawing/2014/main" id="{345E3E96-69C5-4192-A2D9-BA7714CCCBDE}"/>
                    </a:ext>
                  </a:extLst>
                </p:cNvPr>
                <p:cNvPicPr/>
                <p:nvPr/>
              </p:nvPicPr>
              <p:blipFill>
                <a:blip r:embed="rId33"/>
                <a:stretch>
                  <a:fillRect/>
                </a:stretch>
              </p:blipFill>
              <p:spPr>
                <a:xfrm>
                  <a:off x="8383459" y="436712"/>
                  <a:ext cx="194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BB60E72D-C7BE-4F8D-BF7E-04B3526243E8}"/>
                    </a:ext>
                  </a:extLst>
                </p14:cNvPr>
                <p14:cNvContentPartPr/>
                <p14:nvPr/>
              </p14:nvContentPartPr>
              <p14:xfrm>
                <a:off x="8305339" y="423752"/>
                <a:ext cx="154080" cy="20520"/>
              </p14:xfrm>
            </p:contentPart>
          </mc:Choice>
          <mc:Fallback>
            <p:pic>
              <p:nvPicPr>
                <p:cNvPr id="19" name="Freihand 18">
                  <a:extLst>
                    <a:ext uri="{FF2B5EF4-FFF2-40B4-BE49-F238E27FC236}">
                      <a16:creationId xmlns:a16="http://schemas.microsoft.com/office/drawing/2014/main" id="{BB60E72D-C7BE-4F8D-BF7E-04B3526243E8}"/>
                    </a:ext>
                  </a:extLst>
                </p:cNvPr>
                <p:cNvPicPr/>
                <p:nvPr/>
              </p:nvPicPr>
              <p:blipFill>
                <a:blip r:embed="rId35"/>
                <a:stretch>
                  <a:fillRect/>
                </a:stretch>
              </p:blipFill>
              <p:spPr>
                <a:xfrm>
                  <a:off x="8301019" y="419432"/>
                  <a:ext cx="162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4C247CF7-5D40-4ECB-BED8-6179AEE8B94C}"/>
                    </a:ext>
                  </a:extLst>
                </p14:cNvPr>
                <p14:cNvContentPartPr/>
                <p14:nvPr/>
              </p14:nvContentPartPr>
              <p14:xfrm>
                <a:off x="8489299" y="466952"/>
                <a:ext cx="268560" cy="101160"/>
              </p14:xfrm>
            </p:contentPart>
          </mc:Choice>
          <mc:Fallback>
            <p:pic>
              <p:nvPicPr>
                <p:cNvPr id="20" name="Freihand 19">
                  <a:extLst>
                    <a:ext uri="{FF2B5EF4-FFF2-40B4-BE49-F238E27FC236}">
                      <a16:creationId xmlns:a16="http://schemas.microsoft.com/office/drawing/2014/main" id="{4C247CF7-5D40-4ECB-BED8-6179AEE8B94C}"/>
                    </a:ext>
                  </a:extLst>
                </p:cNvPr>
                <p:cNvPicPr/>
                <p:nvPr/>
              </p:nvPicPr>
              <p:blipFill>
                <a:blip r:embed="rId37"/>
                <a:stretch>
                  <a:fillRect/>
                </a:stretch>
              </p:blipFill>
              <p:spPr>
                <a:xfrm>
                  <a:off x="8484979" y="462632"/>
                  <a:ext cx="277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763AA443-2276-47F2-B860-CFA0788D35CC}"/>
                    </a:ext>
                  </a:extLst>
                </p14:cNvPr>
                <p14:cNvContentPartPr/>
                <p14:nvPr/>
              </p14:nvContentPartPr>
              <p14:xfrm>
                <a:off x="8749579" y="410432"/>
                <a:ext cx="119160" cy="123120"/>
              </p14:xfrm>
            </p:contentPart>
          </mc:Choice>
          <mc:Fallback>
            <p:pic>
              <p:nvPicPr>
                <p:cNvPr id="21" name="Freihand 20">
                  <a:extLst>
                    <a:ext uri="{FF2B5EF4-FFF2-40B4-BE49-F238E27FC236}">
                      <a16:creationId xmlns:a16="http://schemas.microsoft.com/office/drawing/2014/main" id="{763AA443-2276-47F2-B860-CFA0788D35CC}"/>
                    </a:ext>
                  </a:extLst>
                </p:cNvPr>
                <p:cNvPicPr/>
                <p:nvPr/>
              </p:nvPicPr>
              <p:blipFill>
                <a:blip r:embed="rId39"/>
                <a:stretch>
                  <a:fillRect/>
                </a:stretch>
              </p:blipFill>
              <p:spPr>
                <a:xfrm>
                  <a:off x="8745259" y="406112"/>
                  <a:ext cx="127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Freihand 21">
                  <a:extLst>
                    <a:ext uri="{FF2B5EF4-FFF2-40B4-BE49-F238E27FC236}">
                      <a16:creationId xmlns:a16="http://schemas.microsoft.com/office/drawing/2014/main" id="{DE775906-CBE9-49BF-B0F2-AE51586C5A24}"/>
                    </a:ext>
                  </a:extLst>
                </p14:cNvPr>
                <p14:cNvContentPartPr/>
                <p14:nvPr/>
              </p14:nvContentPartPr>
              <p14:xfrm>
                <a:off x="8968819" y="366512"/>
                <a:ext cx="27360" cy="123120"/>
              </p14:xfrm>
            </p:contentPart>
          </mc:Choice>
          <mc:Fallback>
            <p:pic>
              <p:nvPicPr>
                <p:cNvPr id="22" name="Freihand 21">
                  <a:extLst>
                    <a:ext uri="{FF2B5EF4-FFF2-40B4-BE49-F238E27FC236}">
                      <a16:creationId xmlns:a16="http://schemas.microsoft.com/office/drawing/2014/main" id="{DE775906-CBE9-49BF-B0F2-AE51586C5A24}"/>
                    </a:ext>
                  </a:extLst>
                </p:cNvPr>
                <p:cNvPicPr/>
                <p:nvPr/>
              </p:nvPicPr>
              <p:blipFill>
                <a:blip r:embed="rId41"/>
                <a:stretch>
                  <a:fillRect/>
                </a:stretch>
              </p:blipFill>
              <p:spPr>
                <a:xfrm>
                  <a:off x="8964499" y="362192"/>
                  <a:ext cx="36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Freihand 22">
                  <a:extLst>
                    <a:ext uri="{FF2B5EF4-FFF2-40B4-BE49-F238E27FC236}">
                      <a16:creationId xmlns:a16="http://schemas.microsoft.com/office/drawing/2014/main" id="{15C20378-BC97-4EDD-A240-1AAD47EB7536}"/>
                    </a:ext>
                  </a:extLst>
                </p14:cNvPr>
                <p14:cNvContentPartPr/>
                <p14:nvPr/>
              </p14:nvContentPartPr>
              <p14:xfrm>
                <a:off x="8954419" y="551912"/>
                <a:ext cx="20880" cy="9360"/>
              </p14:xfrm>
            </p:contentPart>
          </mc:Choice>
          <mc:Fallback>
            <p:pic>
              <p:nvPicPr>
                <p:cNvPr id="23" name="Freihand 22">
                  <a:extLst>
                    <a:ext uri="{FF2B5EF4-FFF2-40B4-BE49-F238E27FC236}">
                      <a16:creationId xmlns:a16="http://schemas.microsoft.com/office/drawing/2014/main" id="{15C20378-BC97-4EDD-A240-1AAD47EB7536}"/>
                    </a:ext>
                  </a:extLst>
                </p:cNvPr>
                <p:cNvPicPr/>
                <p:nvPr/>
              </p:nvPicPr>
              <p:blipFill>
                <a:blip r:embed="rId43"/>
                <a:stretch>
                  <a:fillRect/>
                </a:stretch>
              </p:blipFill>
              <p:spPr>
                <a:xfrm>
                  <a:off x="8950099" y="547592"/>
                  <a:ext cx="29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Freihand 23">
                  <a:extLst>
                    <a:ext uri="{FF2B5EF4-FFF2-40B4-BE49-F238E27FC236}">
                      <a16:creationId xmlns:a16="http://schemas.microsoft.com/office/drawing/2014/main" id="{F8552D5D-916B-445C-B2B3-8AE77E490CE2}"/>
                    </a:ext>
                  </a:extLst>
                </p14:cNvPr>
                <p14:cNvContentPartPr/>
                <p14:nvPr/>
              </p14:nvContentPartPr>
              <p14:xfrm>
                <a:off x="9043339" y="368672"/>
                <a:ext cx="26640" cy="122760"/>
              </p14:xfrm>
            </p:contentPart>
          </mc:Choice>
          <mc:Fallback>
            <p:pic>
              <p:nvPicPr>
                <p:cNvPr id="24" name="Freihand 23">
                  <a:extLst>
                    <a:ext uri="{FF2B5EF4-FFF2-40B4-BE49-F238E27FC236}">
                      <a16:creationId xmlns:a16="http://schemas.microsoft.com/office/drawing/2014/main" id="{F8552D5D-916B-445C-B2B3-8AE77E490CE2}"/>
                    </a:ext>
                  </a:extLst>
                </p:cNvPr>
                <p:cNvPicPr/>
                <p:nvPr/>
              </p:nvPicPr>
              <p:blipFill>
                <a:blip r:embed="rId45"/>
                <a:stretch>
                  <a:fillRect/>
                </a:stretch>
              </p:blipFill>
              <p:spPr>
                <a:xfrm>
                  <a:off x="9039019" y="364352"/>
                  <a:ext cx="35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Freihand 24">
                  <a:extLst>
                    <a:ext uri="{FF2B5EF4-FFF2-40B4-BE49-F238E27FC236}">
                      <a16:creationId xmlns:a16="http://schemas.microsoft.com/office/drawing/2014/main" id="{540B57A1-178B-432D-9B2C-8537E92D1C95}"/>
                    </a:ext>
                  </a:extLst>
                </p14:cNvPr>
                <p14:cNvContentPartPr/>
                <p14:nvPr/>
              </p14:nvContentPartPr>
              <p14:xfrm>
                <a:off x="9065659" y="523832"/>
                <a:ext cx="10800" cy="1800"/>
              </p14:xfrm>
            </p:contentPart>
          </mc:Choice>
          <mc:Fallback>
            <p:pic>
              <p:nvPicPr>
                <p:cNvPr id="25" name="Freihand 24">
                  <a:extLst>
                    <a:ext uri="{FF2B5EF4-FFF2-40B4-BE49-F238E27FC236}">
                      <a16:creationId xmlns:a16="http://schemas.microsoft.com/office/drawing/2014/main" id="{540B57A1-178B-432D-9B2C-8537E92D1C95}"/>
                    </a:ext>
                  </a:extLst>
                </p:cNvPr>
                <p:cNvPicPr/>
                <p:nvPr/>
              </p:nvPicPr>
              <p:blipFill>
                <a:blip r:embed="rId47"/>
                <a:stretch>
                  <a:fillRect/>
                </a:stretch>
              </p:blipFill>
              <p:spPr>
                <a:xfrm>
                  <a:off x="9061339" y="519512"/>
                  <a:ext cx="194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Freihand 25">
                  <a:extLst>
                    <a:ext uri="{FF2B5EF4-FFF2-40B4-BE49-F238E27FC236}">
                      <a16:creationId xmlns:a16="http://schemas.microsoft.com/office/drawing/2014/main" id="{3596D560-1FF6-4D8F-9F9B-41483484C2DB}"/>
                    </a:ext>
                  </a:extLst>
                </p14:cNvPr>
                <p14:cNvContentPartPr/>
                <p14:nvPr/>
              </p14:nvContentPartPr>
              <p14:xfrm>
                <a:off x="8302819" y="574592"/>
                <a:ext cx="942120" cy="109440"/>
              </p14:xfrm>
            </p:contentPart>
          </mc:Choice>
          <mc:Fallback>
            <p:pic>
              <p:nvPicPr>
                <p:cNvPr id="26" name="Freihand 25">
                  <a:extLst>
                    <a:ext uri="{FF2B5EF4-FFF2-40B4-BE49-F238E27FC236}">
                      <a16:creationId xmlns:a16="http://schemas.microsoft.com/office/drawing/2014/main" id="{3596D560-1FF6-4D8F-9F9B-41483484C2DB}"/>
                    </a:ext>
                  </a:extLst>
                </p:cNvPr>
                <p:cNvPicPr/>
                <p:nvPr/>
              </p:nvPicPr>
              <p:blipFill>
                <a:blip r:embed="rId49"/>
                <a:stretch>
                  <a:fillRect/>
                </a:stretch>
              </p:blipFill>
              <p:spPr>
                <a:xfrm>
                  <a:off x="8298499" y="570272"/>
                  <a:ext cx="950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 name="Freihand 3">
                  <a:extLst>
                    <a:ext uri="{FF2B5EF4-FFF2-40B4-BE49-F238E27FC236}">
                      <a16:creationId xmlns:a16="http://schemas.microsoft.com/office/drawing/2014/main" id="{9F7C4D6A-F34C-4CCD-8810-9FB82AE2837F}"/>
                    </a:ext>
                  </a:extLst>
                </p14:cNvPr>
                <p14:cNvContentPartPr/>
                <p14:nvPr/>
              </p14:nvContentPartPr>
              <p14:xfrm>
                <a:off x="7051459" y="759272"/>
                <a:ext cx="198000" cy="382320"/>
              </p14:xfrm>
            </p:contentPart>
          </mc:Choice>
          <mc:Fallback>
            <p:pic>
              <p:nvPicPr>
                <p:cNvPr id="4" name="Freihand 3">
                  <a:extLst>
                    <a:ext uri="{FF2B5EF4-FFF2-40B4-BE49-F238E27FC236}">
                      <a16:creationId xmlns:a16="http://schemas.microsoft.com/office/drawing/2014/main" id="{9F7C4D6A-F34C-4CCD-8810-9FB82AE2837F}"/>
                    </a:ext>
                  </a:extLst>
                </p:cNvPr>
                <p:cNvPicPr/>
                <p:nvPr/>
              </p:nvPicPr>
              <p:blipFill>
                <a:blip r:embed="rId51"/>
                <a:stretch>
                  <a:fillRect/>
                </a:stretch>
              </p:blipFill>
              <p:spPr>
                <a:xfrm>
                  <a:off x="7047139" y="754952"/>
                  <a:ext cx="20664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 name="Freihand 4">
                  <a:extLst>
                    <a:ext uri="{FF2B5EF4-FFF2-40B4-BE49-F238E27FC236}">
                      <a16:creationId xmlns:a16="http://schemas.microsoft.com/office/drawing/2014/main" id="{4F439E1E-AB5A-4269-9678-02F295633EFE}"/>
                    </a:ext>
                  </a:extLst>
                </p14:cNvPr>
                <p14:cNvContentPartPr/>
                <p14:nvPr/>
              </p14:nvContentPartPr>
              <p14:xfrm>
                <a:off x="7009699" y="875552"/>
                <a:ext cx="190440" cy="308880"/>
              </p14:xfrm>
            </p:contentPart>
          </mc:Choice>
          <mc:Fallback>
            <p:pic>
              <p:nvPicPr>
                <p:cNvPr id="5" name="Freihand 4">
                  <a:extLst>
                    <a:ext uri="{FF2B5EF4-FFF2-40B4-BE49-F238E27FC236}">
                      <a16:creationId xmlns:a16="http://schemas.microsoft.com/office/drawing/2014/main" id="{4F439E1E-AB5A-4269-9678-02F295633EFE}"/>
                    </a:ext>
                  </a:extLst>
                </p:cNvPr>
                <p:cNvPicPr/>
                <p:nvPr/>
              </p:nvPicPr>
              <p:blipFill>
                <a:blip r:embed="rId53"/>
                <a:stretch>
                  <a:fillRect/>
                </a:stretch>
              </p:blipFill>
              <p:spPr>
                <a:xfrm>
                  <a:off x="7005379" y="871232"/>
                  <a:ext cx="19908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8" name="Freihand 27">
                  <a:extLst>
                    <a:ext uri="{FF2B5EF4-FFF2-40B4-BE49-F238E27FC236}">
                      <a16:creationId xmlns:a16="http://schemas.microsoft.com/office/drawing/2014/main" id="{6A0D1B83-E6EE-43FA-8190-E9EB960CCD93}"/>
                    </a:ext>
                  </a:extLst>
                </p14:cNvPr>
                <p14:cNvContentPartPr/>
                <p14:nvPr/>
              </p14:nvContentPartPr>
              <p14:xfrm>
                <a:off x="7098979" y="1182632"/>
                <a:ext cx="41760" cy="174960"/>
              </p14:xfrm>
            </p:contentPart>
          </mc:Choice>
          <mc:Fallback>
            <p:pic>
              <p:nvPicPr>
                <p:cNvPr id="28" name="Freihand 27">
                  <a:extLst>
                    <a:ext uri="{FF2B5EF4-FFF2-40B4-BE49-F238E27FC236}">
                      <a16:creationId xmlns:a16="http://schemas.microsoft.com/office/drawing/2014/main" id="{6A0D1B83-E6EE-43FA-8190-E9EB960CCD93}"/>
                    </a:ext>
                  </a:extLst>
                </p:cNvPr>
                <p:cNvPicPr/>
                <p:nvPr/>
              </p:nvPicPr>
              <p:blipFill>
                <a:blip r:embed="rId55"/>
                <a:stretch>
                  <a:fillRect/>
                </a:stretch>
              </p:blipFill>
              <p:spPr>
                <a:xfrm>
                  <a:off x="7094659" y="1178312"/>
                  <a:ext cx="504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 name="Freihand 28">
                  <a:extLst>
                    <a:ext uri="{FF2B5EF4-FFF2-40B4-BE49-F238E27FC236}">
                      <a16:creationId xmlns:a16="http://schemas.microsoft.com/office/drawing/2014/main" id="{3781FD9A-676A-409C-B35B-0C3B22750FE5}"/>
                    </a:ext>
                  </a:extLst>
                </p14:cNvPr>
                <p14:cNvContentPartPr/>
                <p14:nvPr/>
              </p14:nvContentPartPr>
              <p14:xfrm>
                <a:off x="7021579" y="1329512"/>
                <a:ext cx="176760" cy="69480"/>
              </p14:xfrm>
            </p:contentPart>
          </mc:Choice>
          <mc:Fallback>
            <p:pic>
              <p:nvPicPr>
                <p:cNvPr id="29" name="Freihand 28">
                  <a:extLst>
                    <a:ext uri="{FF2B5EF4-FFF2-40B4-BE49-F238E27FC236}">
                      <a16:creationId xmlns:a16="http://schemas.microsoft.com/office/drawing/2014/main" id="{3781FD9A-676A-409C-B35B-0C3B22750FE5}"/>
                    </a:ext>
                  </a:extLst>
                </p:cNvPr>
                <p:cNvPicPr/>
                <p:nvPr/>
              </p:nvPicPr>
              <p:blipFill>
                <a:blip r:embed="rId57"/>
                <a:stretch>
                  <a:fillRect/>
                </a:stretch>
              </p:blipFill>
              <p:spPr>
                <a:xfrm>
                  <a:off x="7017259" y="1325192"/>
                  <a:ext cx="185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 name="Freihand 29">
                  <a:extLst>
                    <a:ext uri="{FF2B5EF4-FFF2-40B4-BE49-F238E27FC236}">
                      <a16:creationId xmlns:a16="http://schemas.microsoft.com/office/drawing/2014/main" id="{49EE5DD2-A468-458E-83BF-17100D076185}"/>
                    </a:ext>
                  </a:extLst>
                </p14:cNvPr>
                <p14:cNvContentPartPr/>
                <p14:nvPr/>
              </p14:nvContentPartPr>
              <p14:xfrm>
                <a:off x="7024459" y="1119272"/>
                <a:ext cx="190080" cy="93240"/>
              </p14:xfrm>
            </p:contentPart>
          </mc:Choice>
          <mc:Fallback>
            <p:pic>
              <p:nvPicPr>
                <p:cNvPr id="30" name="Freihand 29">
                  <a:extLst>
                    <a:ext uri="{FF2B5EF4-FFF2-40B4-BE49-F238E27FC236}">
                      <a16:creationId xmlns:a16="http://schemas.microsoft.com/office/drawing/2014/main" id="{49EE5DD2-A468-458E-83BF-17100D076185}"/>
                    </a:ext>
                  </a:extLst>
                </p:cNvPr>
                <p:cNvPicPr/>
                <p:nvPr/>
              </p:nvPicPr>
              <p:blipFill>
                <a:blip r:embed="rId59"/>
                <a:stretch>
                  <a:fillRect/>
                </a:stretch>
              </p:blipFill>
              <p:spPr>
                <a:xfrm>
                  <a:off x="7020139" y="1114952"/>
                  <a:ext cx="198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E333D5EE-5D68-4DD0-ADA6-1A34B0085788}"/>
                    </a:ext>
                  </a:extLst>
                </p14:cNvPr>
                <p14:cNvContentPartPr/>
                <p14:nvPr/>
              </p14:nvContentPartPr>
              <p14:xfrm>
                <a:off x="7193299" y="1255712"/>
                <a:ext cx="94320" cy="43200"/>
              </p14:xfrm>
            </p:contentPart>
          </mc:Choice>
          <mc:Fallback>
            <p:pic>
              <p:nvPicPr>
                <p:cNvPr id="36" name="Freihand 35">
                  <a:extLst>
                    <a:ext uri="{FF2B5EF4-FFF2-40B4-BE49-F238E27FC236}">
                      <a16:creationId xmlns:a16="http://schemas.microsoft.com/office/drawing/2014/main" id="{E333D5EE-5D68-4DD0-ADA6-1A34B0085788}"/>
                    </a:ext>
                  </a:extLst>
                </p:cNvPr>
                <p:cNvPicPr/>
                <p:nvPr/>
              </p:nvPicPr>
              <p:blipFill>
                <a:blip r:embed="rId61"/>
                <a:stretch>
                  <a:fillRect/>
                </a:stretch>
              </p:blipFill>
              <p:spPr>
                <a:xfrm>
                  <a:off x="7188979" y="1251392"/>
                  <a:ext cx="1029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6E0834EB-F79C-4AE0-9684-EC66B56374C4}"/>
                    </a:ext>
                  </a:extLst>
                </p14:cNvPr>
                <p14:cNvContentPartPr/>
                <p14:nvPr/>
              </p14:nvContentPartPr>
              <p14:xfrm>
                <a:off x="7361059" y="1065272"/>
                <a:ext cx="240120" cy="150840"/>
              </p14:xfrm>
            </p:contentPart>
          </mc:Choice>
          <mc:Fallback>
            <p:pic>
              <p:nvPicPr>
                <p:cNvPr id="37" name="Freihand 36">
                  <a:extLst>
                    <a:ext uri="{FF2B5EF4-FFF2-40B4-BE49-F238E27FC236}">
                      <a16:creationId xmlns:a16="http://schemas.microsoft.com/office/drawing/2014/main" id="{6E0834EB-F79C-4AE0-9684-EC66B56374C4}"/>
                    </a:ext>
                  </a:extLst>
                </p:cNvPr>
                <p:cNvPicPr/>
                <p:nvPr/>
              </p:nvPicPr>
              <p:blipFill>
                <a:blip r:embed="rId63"/>
                <a:stretch>
                  <a:fillRect/>
                </a:stretch>
              </p:blipFill>
              <p:spPr>
                <a:xfrm>
                  <a:off x="7356739" y="1060952"/>
                  <a:ext cx="248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37FD3109-02AA-4827-B4AE-C714F75DFC62}"/>
                    </a:ext>
                  </a:extLst>
                </p14:cNvPr>
                <p14:cNvContentPartPr/>
                <p14:nvPr/>
              </p14:nvContentPartPr>
              <p14:xfrm>
                <a:off x="7723219" y="961232"/>
                <a:ext cx="73800" cy="45360"/>
              </p14:xfrm>
            </p:contentPart>
          </mc:Choice>
          <mc:Fallback>
            <p:pic>
              <p:nvPicPr>
                <p:cNvPr id="38" name="Freihand 37">
                  <a:extLst>
                    <a:ext uri="{FF2B5EF4-FFF2-40B4-BE49-F238E27FC236}">
                      <a16:creationId xmlns:a16="http://schemas.microsoft.com/office/drawing/2014/main" id="{37FD3109-02AA-4827-B4AE-C714F75DFC62}"/>
                    </a:ext>
                  </a:extLst>
                </p:cNvPr>
                <p:cNvPicPr/>
                <p:nvPr/>
              </p:nvPicPr>
              <p:blipFill>
                <a:blip r:embed="rId65"/>
                <a:stretch>
                  <a:fillRect/>
                </a:stretch>
              </p:blipFill>
              <p:spPr>
                <a:xfrm>
                  <a:off x="7718899" y="956912"/>
                  <a:ext cx="824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C9252947-C2E3-4454-A4EF-67AB85BA015E}"/>
                    </a:ext>
                  </a:extLst>
                </p14:cNvPr>
                <p14:cNvContentPartPr/>
                <p14:nvPr/>
              </p14:nvContentPartPr>
              <p14:xfrm>
                <a:off x="7880539" y="871232"/>
                <a:ext cx="94680" cy="57240"/>
              </p14:xfrm>
            </p:contentPart>
          </mc:Choice>
          <mc:Fallback>
            <p:pic>
              <p:nvPicPr>
                <p:cNvPr id="39" name="Freihand 38">
                  <a:extLst>
                    <a:ext uri="{FF2B5EF4-FFF2-40B4-BE49-F238E27FC236}">
                      <a16:creationId xmlns:a16="http://schemas.microsoft.com/office/drawing/2014/main" id="{C9252947-C2E3-4454-A4EF-67AB85BA015E}"/>
                    </a:ext>
                  </a:extLst>
                </p:cNvPr>
                <p:cNvPicPr/>
                <p:nvPr/>
              </p:nvPicPr>
              <p:blipFill>
                <a:blip r:embed="rId67"/>
                <a:stretch>
                  <a:fillRect/>
                </a:stretch>
              </p:blipFill>
              <p:spPr>
                <a:xfrm>
                  <a:off x="7876219" y="866912"/>
                  <a:ext cx="103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BE223098-771C-46D3-B858-EBD9CE4F9268}"/>
                    </a:ext>
                  </a:extLst>
                </p14:cNvPr>
                <p14:cNvContentPartPr/>
                <p14:nvPr/>
              </p14:nvContentPartPr>
              <p14:xfrm>
                <a:off x="7999339" y="903632"/>
                <a:ext cx="110520" cy="138240"/>
              </p14:xfrm>
            </p:contentPart>
          </mc:Choice>
          <mc:Fallback>
            <p:pic>
              <p:nvPicPr>
                <p:cNvPr id="41" name="Freihand 40">
                  <a:extLst>
                    <a:ext uri="{FF2B5EF4-FFF2-40B4-BE49-F238E27FC236}">
                      <a16:creationId xmlns:a16="http://schemas.microsoft.com/office/drawing/2014/main" id="{BE223098-771C-46D3-B858-EBD9CE4F9268}"/>
                    </a:ext>
                  </a:extLst>
                </p:cNvPr>
                <p:cNvPicPr/>
                <p:nvPr/>
              </p:nvPicPr>
              <p:blipFill>
                <a:blip r:embed="rId69"/>
                <a:stretch>
                  <a:fillRect/>
                </a:stretch>
              </p:blipFill>
              <p:spPr>
                <a:xfrm>
                  <a:off x="7995019" y="899312"/>
                  <a:ext cx="119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33BAF971-8CDD-4B45-87DE-83A27E797BA8}"/>
                    </a:ext>
                  </a:extLst>
                </p14:cNvPr>
                <p14:cNvContentPartPr/>
                <p14:nvPr/>
              </p14:nvContentPartPr>
              <p14:xfrm>
                <a:off x="8038219" y="912992"/>
                <a:ext cx="81000" cy="112320"/>
              </p14:xfrm>
            </p:contentPart>
          </mc:Choice>
          <mc:Fallback>
            <p:pic>
              <p:nvPicPr>
                <p:cNvPr id="42" name="Freihand 41">
                  <a:extLst>
                    <a:ext uri="{FF2B5EF4-FFF2-40B4-BE49-F238E27FC236}">
                      <a16:creationId xmlns:a16="http://schemas.microsoft.com/office/drawing/2014/main" id="{33BAF971-8CDD-4B45-87DE-83A27E797BA8}"/>
                    </a:ext>
                  </a:extLst>
                </p:cNvPr>
                <p:cNvPicPr/>
                <p:nvPr/>
              </p:nvPicPr>
              <p:blipFill>
                <a:blip r:embed="rId71"/>
                <a:stretch>
                  <a:fillRect/>
                </a:stretch>
              </p:blipFill>
              <p:spPr>
                <a:xfrm>
                  <a:off x="8033899" y="908672"/>
                  <a:ext cx="89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4FBB63E2-BD3A-4A26-B90A-B8A4EFB4F1AE}"/>
                    </a:ext>
                  </a:extLst>
                </p14:cNvPr>
                <p14:cNvContentPartPr/>
                <p14:nvPr/>
              </p14:nvContentPartPr>
              <p14:xfrm>
                <a:off x="8134699" y="886712"/>
                <a:ext cx="75240" cy="132120"/>
              </p14:xfrm>
            </p:contentPart>
          </mc:Choice>
          <mc:Fallback>
            <p:pic>
              <p:nvPicPr>
                <p:cNvPr id="43" name="Freihand 42">
                  <a:extLst>
                    <a:ext uri="{FF2B5EF4-FFF2-40B4-BE49-F238E27FC236}">
                      <a16:creationId xmlns:a16="http://schemas.microsoft.com/office/drawing/2014/main" id="{4FBB63E2-BD3A-4A26-B90A-B8A4EFB4F1AE}"/>
                    </a:ext>
                  </a:extLst>
                </p:cNvPr>
                <p:cNvPicPr/>
                <p:nvPr/>
              </p:nvPicPr>
              <p:blipFill>
                <a:blip r:embed="rId73"/>
                <a:stretch>
                  <a:fillRect/>
                </a:stretch>
              </p:blipFill>
              <p:spPr>
                <a:xfrm>
                  <a:off x="8130379" y="882392"/>
                  <a:ext cx="83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03A00B10-522B-43A0-ABAF-6A2A114D8815}"/>
                    </a:ext>
                  </a:extLst>
                </p14:cNvPr>
                <p14:cNvContentPartPr/>
                <p14:nvPr/>
              </p14:nvContentPartPr>
              <p14:xfrm>
                <a:off x="8244499" y="833792"/>
                <a:ext cx="159840" cy="223560"/>
              </p14:xfrm>
            </p:contentPart>
          </mc:Choice>
          <mc:Fallback>
            <p:pic>
              <p:nvPicPr>
                <p:cNvPr id="44" name="Freihand 43">
                  <a:extLst>
                    <a:ext uri="{FF2B5EF4-FFF2-40B4-BE49-F238E27FC236}">
                      <a16:creationId xmlns:a16="http://schemas.microsoft.com/office/drawing/2014/main" id="{03A00B10-522B-43A0-ABAF-6A2A114D8815}"/>
                    </a:ext>
                  </a:extLst>
                </p:cNvPr>
                <p:cNvPicPr/>
                <p:nvPr/>
              </p:nvPicPr>
              <p:blipFill>
                <a:blip r:embed="rId75"/>
                <a:stretch>
                  <a:fillRect/>
                </a:stretch>
              </p:blipFill>
              <p:spPr>
                <a:xfrm>
                  <a:off x="8239819" y="829472"/>
                  <a:ext cx="1684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2CE42AF6-28D9-402D-BB7F-83D77D2ADC2E}"/>
                    </a:ext>
                  </a:extLst>
                </p14:cNvPr>
                <p14:cNvContentPartPr/>
                <p14:nvPr/>
              </p14:nvContentPartPr>
              <p14:xfrm>
                <a:off x="8407939" y="912992"/>
                <a:ext cx="77760" cy="62640"/>
              </p14:xfrm>
            </p:contentPart>
          </mc:Choice>
          <mc:Fallback>
            <p:pic>
              <p:nvPicPr>
                <p:cNvPr id="45" name="Freihand 44">
                  <a:extLst>
                    <a:ext uri="{FF2B5EF4-FFF2-40B4-BE49-F238E27FC236}">
                      <a16:creationId xmlns:a16="http://schemas.microsoft.com/office/drawing/2014/main" id="{2CE42AF6-28D9-402D-BB7F-83D77D2ADC2E}"/>
                    </a:ext>
                  </a:extLst>
                </p:cNvPr>
                <p:cNvPicPr/>
                <p:nvPr/>
              </p:nvPicPr>
              <p:blipFill>
                <a:blip r:embed="rId77"/>
                <a:stretch>
                  <a:fillRect/>
                </a:stretch>
              </p:blipFill>
              <p:spPr>
                <a:xfrm>
                  <a:off x="8403619" y="908672"/>
                  <a:ext cx="86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81157AD9-0F78-4B2E-B151-6B4DCA0D7224}"/>
                    </a:ext>
                  </a:extLst>
                </p14:cNvPr>
                <p14:cNvContentPartPr/>
                <p14:nvPr/>
              </p14:nvContentPartPr>
              <p14:xfrm>
                <a:off x="8505139" y="822992"/>
                <a:ext cx="276480" cy="237240"/>
              </p14:xfrm>
            </p:contentPart>
          </mc:Choice>
          <mc:Fallback>
            <p:pic>
              <p:nvPicPr>
                <p:cNvPr id="46" name="Freihand 45">
                  <a:extLst>
                    <a:ext uri="{FF2B5EF4-FFF2-40B4-BE49-F238E27FC236}">
                      <a16:creationId xmlns:a16="http://schemas.microsoft.com/office/drawing/2014/main" id="{81157AD9-0F78-4B2E-B151-6B4DCA0D7224}"/>
                    </a:ext>
                  </a:extLst>
                </p:cNvPr>
                <p:cNvPicPr/>
                <p:nvPr/>
              </p:nvPicPr>
              <p:blipFill>
                <a:blip r:embed="rId79"/>
                <a:stretch>
                  <a:fillRect/>
                </a:stretch>
              </p:blipFill>
              <p:spPr>
                <a:xfrm>
                  <a:off x="8500819" y="818672"/>
                  <a:ext cx="28512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AA777F92-4CB5-473B-B2EC-D4DA1B5BC0F9}"/>
                    </a:ext>
                  </a:extLst>
                </p14:cNvPr>
                <p14:cNvContentPartPr/>
                <p14:nvPr/>
              </p14:nvContentPartPr>
              <p14:xfrm>
                <a:off x="9011299" y="815072"/>
                <a:ext cx="189720" cy="109440"/>
              </p14:xfrm>
            </p:contentPart>
          </mc:Choice>
          <mc:Fallback>
            <p:pic>
              <p:nvPicPr>
                <p:cNvPr id="47" name="Freihand 46">
                  <a:extLst>
                    <a:ext uri="{FF2B5EF4-FFF2-40B4-BE49-F238E27FC236}">
                      <a16:creationId xmlns:a16="http://schemas.microsoft.com/office/drawing/2014/main" id="{AA777F92-4CB5-473B-B2EC-D4DA1B5BC0F9}"/>
                    </a:ext>
                  </a:extLst>
                </p:cNvPr>
                <p:cNvPicPr/>
                <p:nvPr/>
              </p:nvPicPr>
              <p:blipFill>
                <a:blip r:embed="rId81"/>
                <a:stretch>
                  <a:fillRect/>
                </a:stretch>
              </p:blipFill>
              <p:spPr>
                <a:xfrm>
                  <a:off x="9006979" y="810752"/>
                  <a:ext cx="198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B5A831CF-AB4F-488D-946D-2AA751779F8A}"/>
                    </a:ext>
                  </a:extLst>
                </p14:cNvPr>
                <p14:cNvContentPartPr/>
                <p14:nvPr/>
              </p14:nvContentPartPr>
              <p14:xfrm>
                <a:off x="9225139" y="828392"/>
                <a:ext cx="70560" cy="78480"/>
              </p14:xfrm>
            </p:contentPart>
          </mc:Choice>
          <mc:Fallback>
            <p:pic>
              <p:nvPicPr>
                <p:cNvPr id="48" name="Freihand 47">
                  <a:extLst>
                    <a:ext uri="{FF2B5EF4-FFF2-40B4-BE49-F238E27FC236}">
                      <a16:creationId xmlns:a16="http://schemas.microsoft.com/office/drawing/2014/main" id="{B5A831CF-AB4F-488D-946D-2AA751779F8A}"/>
                    </a:ext>
                  </a:extLst>
                </p:cNvPr>
                <p:cNvPicPr/>
                <p:nvPr/>
              </p:nvPicPr>
              <p:blipFill>
                <a:blip r:embed="rId83"/>
                <a:stretch>
                  <a:fillRect/>
                </a:stretch>
              </p:blipFill>
              <p:spPr>
                <a:xfrm>
                  <a:off x="9220819" y="824072"/>
                  <a:ext cx="79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EDDAEC73-5BCA-4266-AB12-0D6550C9CF6F}"/>
                    </a:ext>
                  </a:extLst>
                </p14:cNvPr>
                <p14:cNvContentPartPr/>
                <p14:nvPr/>
              </p14:nvContentPartPr>
              <p14:xfrm>
                <a:off x="9476779" y="712832"/>
                <a:ext cx="74160" cy="162000"/>
              </p14:xfrm>
            </p:contentPart>
          </mc:Choice>
          <mc:Fallback>
            <p:pic>
              <p:nvPicPr>
                <p:cNvPr id="49" name="Freihand 48">
                  <a:extLst>
                    <a:ext uri="{FF2B5EF4-FFF2-40B4-BE49-F238E27FC236}">
                      <a16:creationId xmlns:a16="http://schemas.microsoft.com/office/drawing/2014/main" id="{EDDAEC73-5BCA-4266-AB12-0D6550C9CF6F}"/>
                    </a:ext>
                  </a:extLst>
                </p:cNvPr>
                <p:cNvPicPr/>
                <p:nvPr/>
              </p:nvPicPr>
              <p:blipFill>
                <a:blip r:embed="rId85"/>
                <a:stretch>
                  <a:fillRect/>
                </a:stretch>
              </p:blipFill>
              <p:spPr>
                <a:xfrm>
                  <a:off x="9472459" y="708512"/>
                  <a:ext cx="828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1AF0EBEC-D9BF-4050-95C7-852F74E49D02}"/>
                    </a:ext>
                  </a:extLst>
                </p14:cNvPr>
                <p14:cNvContentPartPr/>
                <p14:nvPr/>
              </p14:nvContentPartPr>
              <p14:xfrm>
                <a:off x="9539059" y="804992"/>
                <a:ext cx="207720" cy="210960"/>
              </p14:xfrm>
            </p:contentPart>
          </mc:Choice>
          <mc:Fallback>
            <p:pic>
              <p:nvPicPr>
                <p:cNvPr id="50" name="Freihand 49">
                  <a:extLst>
                    <a:ext uri="{FF2B5EF4-FFF2-40B4-BE49-F238E27FC236}">
                      <a16:creationId xmlns:a16="http://schemas.microsoft.com/office/drawing/2014/main" id="{1AF0EBEC-D9BF-4050-95C7-852F74E49D02}"/>
                    </a:ext>
                  </a:extLst>
                </p:cNvPr>
                <p:cNvPicPr/>
                <p:nvPr/>
              </p:nvPicPr>
              <p:blipFill>
                <a:blip r:embed="rId87"/>
                <a:stretch>
                  <a:fillRect/>
                </a:stretch>
              </p:blipFill>
              <p:spPr>
                <a:xfrm>
                  <a:off x="9534739" y="800672"/>
                  <a:ext cx="2163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1" name="Freihand 50">
                  <a:extLst>
                    <a:ext uri="{FF2B5EF4-FFF2-40B4-BE49-F238E27FC236}">
                      <a16:creationId xmlns:a16="http://schemas.microsoft.com/office/drawing/2014/main" id="{79F48059-2377-4B5B-9369-D3138BE784CB}"/>
                    </a:ext>
                  </a:extLst>
                </p14:cNvPr>
                <p14:cNvContentPartPr/>
                <p14:nvPr/>
              </p14:nvContentPartPr>
              <p14:xfrm>
                <a:off x="9771619" y="740192"/>
                <a:ext cx="135720" cy="185400"/>
              </p14:xfrm>
            </p:contentPart>
          </mc:Choice>
          <mc:Fallback>
            <p:pic>
              <p:nvPicPr>
                <p:cNvPr id="51" name="Freihand 50">
                  <a:extLst>
                    <a:ext uri="{FF2B5EF4-FFF2-40B4-BE49-F238E27FC236}">
                      <a16:creationId xmlns:a16="http://schemas.microsoft.com/office/drawing/2014/main" id="{79F48059-2377-4B5B-9369-D3138BE784CB}"/>
                    </a:ext>
                  </a:extLst>
                </p:cNvPr>
                <p:cNvPicPr/>
                <p:nvPr/>
              </p:nvPicPr>
              <p:blipFill>
                <a:blip r:embed="rId89"/>
                <a:stretch>
                  <a:fillRect/>
                </a:stretch>
              </p:blipFill>
              <p:spPr>
                <a:xfrm>
                  <a:off x="9767299" y="735872"/>
                  <a:ext cx="1443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2" name="Freihand 51">
                  <a:extLst>
                    <a:ext uri="{FF2B5EF4-FFF2-40B4-BE49-F238E27FC236}">
                      <a16:creationId xmlns:a16="http://schemas.microsoft.com/office/drawing/2014/main" id="{91B32CC2-81A9-4D75-93E7-18F15134466F}"/>
                    </a:ext>
                  </a:extLst>
                </p14:cNvPr>
                <p14:cNvContentPartPr/>
                <p14:nvPr/>
              </p14:nvContentPartPr>
              <p14:xfrm>
                <a:off x="9897979" y="777632"/>
                <a:ext cx="32400" cy="4320"/>
              </p14:xfrm>
            </p:contentPart>
          </mc:Choice>
          <mc:Fallback>
            <p:pic>
              <p:nvPicPr>
                <p:cNvPr id="52" name="Freihand 51">
                  <a:extLst>
                    <a:ext uri="{FF2B5EF4-FFF2-40B4-BE49-F238E27FC236}">
                      <a16:creationId xmlns:a16="http://schemas.microsoft.com/office/drawing/2014/main" id="{91B32CC2-81A9-4D75-93E7-18F15134466F}"/>
                    </a:ext>
                  </a:extLst>
                </p:cNvPr>
                <p:cNvPicPr/>
                <p:nvPr/>
              </p:nvPicPr>
              <p:blipFill>
                <a:blip r:embed="rId91"/>
                <a:stretch>
                  <a:fillRect/>
                </a:stretch>
              </p:blipFill>
              <p:spPr>
                <a:xfrm>
                  <a:off x="9893659" y="773312"/>
                  <a:ext cx="410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693AB960-0605-4857-BB42-F93B27EC3149}"/>
                    </a:ext>
                  </a:extLst>
                </p14:cNvPr>
                <p14:cNvContentPartPr/>
                <p14:nvPr/>
              </p14:nvContentPartPr>
              <p14:xfrm>
                <a:off x="9939739" y="784472"/>
                <a:ext cx="55080" cy="80640"/>
              </p14:xfrm>
            </p:contentPart>
          </mc:Choice>
          <mc:Fallback>
            <p:pic>
              <p:nvPicPr>
                <p:cNvPr id="53" name="Freihand 52">
                  <a:extLst>
                    <a:ext uri="{FF2B5EF4-FFF2-40B4-BE49-F238E27FC236}">
                      <a16:creationId xmlns:a16="http://schemas.microsoft.com/office/drawing/2014/main" id="{693AB960-0605-4857-BB42-F93B27EC3149}"/>
                    </a:ext>
                  </a:extLst>
                </p:cNvPr>
                <p:cNvPicPr/>
                <p:nvPr/>
              </p:nvPicPr>
              <p:blipFill>
                <a:blip r:embed="rId93"/>
                <a:stretch>
                  <a:fillRect/>
                </a:stretch>
              </p:blipFill>
              <p:spPr>
                <a:xfrm>
                  <a:off x="9935419" y="780152"/>
                  <a:ext cx="637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2E176DEE-1DCB-4289-AB45-352FD129B8D1}"/>
                    </a:ext>
                  </a:extLst>
                </p14:cNvPr>
                <p14:cNvContentPartPr/>
                <p14:nvPr/>
              </p14:nvContentPartPr>
              <p14:xfrm>
                <a:off x="10018579" y="688352"/>
                <a:ext cx="100800" cy="153720"/>
              </p14:xfrm>
            </p:contentPart>
          </mc:Choice>
          <mc:Fallback>
            <p:pic>
              <p:nvPicPr>
                <p:cNvPr id="54" name="Freihand 53">
                  <a:extLst>
                    <a:ext uri="{FF2B5EF4-FFF2-40B4-BE49-F238E27FC236}">
                      <a16:creationId xmlns:a16="http://schemas.microsoft.com/office/drawing/2014/main" id="{2E176DEE-1DCB-4289-AB45-352FD129B8D1}"/>
                    </a:ext>
                  </a:extLst>
                </p:cNvPr>
                <p:cNvPicPr/>
                <p:nvPr/>
              </p:nvPicPr>
              <p:blipFill>
                <a:blip r:embed="rId95"/>
                <a:stretch>
                  <a:fillRect/>
                </a:stretch>
              </p:blipFill>
              <p:spPr>
                <a:xfrm>
                  <a:off x="10014259" y="684032"/>
                  <a:ext cx="109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AC9F8AF8-83E2-40DE-9E9D-C503B8FB77FA}"/>
                    </a:ext>
                  </a:extLst>
                </p14:cNvPr>
                <p14:cNvContentPartPr/>
                <p14:nvPr/>
              </p14:nvContentPartPr>
              <p14:xfrm>
                <a:off x="10096699" y="707792"/>
                <a:ext cx="15120" cy="22320"/>
              </p14:xfrm>
            </p:contentPart>
          </mc:Choice>
          <mc:Fallback>
            <p:pic>
              <p:nvPicPr>
                <p:cNvPr id="55" name="Freihand 54">
                  <a:extLst>
                    <a:ext uri="{FF2B5EF4-FFF2-40B4-BE49-F238E27FC236}">
                      <a16:creationId xmlns:a16="http://schemas.microsoft.com/office/drawing/2014/main" id="{AC9F8AF8-83E2-40DE-9E9D-C503B8FB77FA}"/>
                    </a:ext>
                  </a:extLst>
                </p:cNvPr>
                <p:cNvPicPr/>
                <p:nvPr/>
              </p:nvPicPr>
              <p:blipFill>
                <a:blip r:embed="rId97"/>
                <a:stretch>
                  <a:fillRect/>
                </a:stretch>
              </p:blipFill>
              <p:spPr>
                <a:xfrm>
                  <a:off x="10092379" y="703472"/>
                  <a:ext cx="23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6" name="Freihand 55">
                  <a:extLst>
                    <a:ext uri="{FF2B5EF4-FFF2-40B4-BE49-F238E27FC236}">
                      <a16:creationId xmlns:a16="http://schemas.microsoft.com/office/drawing/2014/main" id="{F69245AD-4BE8-4522-83A8-FCF9AE030AA9}"/>
                    </a:ext>
                  </a:extLst>
                </p14:cNvPr>
                <p14:cNvContentPartPr/>
                <p14:nvPr/>
              </p14:nvContentPartPr>
              <p14:xfrm>
                <a:off x="10125859" y="753872"/>
                <a:ext cx="223920" cy="178560"/>
              </p14:xfrm>
            </p:contentPart>
          </mc:Choice>
          <mc:Fallback>
            <p:pic>
              <p:nvPicPr>
                <p:cNvPr id="56" name="Freihand 55">
                  <a:extLst>
                    <a:ext uri="{FF2B5EF4-FFF2-40B4-BE49-F238E27FC236}">
                      <a16:creationId xmlns:a16="http://schemas.microsoft.com/office/drawing/2014/main" id="{F69245AD-4BE8-4522-83A8-FCF9AE030AA9}"/>
                    </a:ext>
                  </a:extLst>
                </p:cNvPr>
                <p:cNvPicPr/>
                <p:nvPr/>
              </p:nvPicPr>
              <p:blipFill>
                <a:blip r:embed="rId99"/>
                <a:stretch>
                  <a:fillRect/>
                </a:stretch>
              </p:blipFill>
              <p:spPr>
                <a:xfrm>
                  <a:off x="10121539" y="749552"/>
                  <a:ext cx="2325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7" name="Freihand 56">
                  <a:extLst>
                    <a:ext uri="{FF2B5EF4-FFF2-40B4-BE49-F238E27FC236}">
                      <a16:creationId xmlns:a16="http://schemas.microsoft.com/office/drawing/2014/main" id="{49B5E3D2-3A33-49B9-B095-14DFBE8EA28E}"/>
                    </a:ext>
                  </a:extLst>
                </p14:cNvPr>
                <p14:cNvContentPartPr/>
                <p14:nvPr/>
              </p14:nvContentPartPr>
              <p14:xfrm>
                <a:off x="10517179" y="726872"/>
                <a:ext cx="22680" cy="133200"/>
              </p14:xfrm>
            </p:contentPart>
          </mc:Choice>
          <mc:Fallback>
            <p:pic>
              <p:nvPicPr>
                <p:cNvPr id="57" name="Freihand 56">
                  <a:extLst>
                    <a:ext uri="{FF2B5EF4-FFF2-40B4-BE49-F238E27FC236}">
                      <a16:creationId xmlns:a16="http://schemas.microsoft.com/office/drawing/2014/main" id="{49B5E3D2-3A33-49B9-B095-14DFBE8EA28E}"/>
                    </a:ext>
                  </a:extLst>
                </p:cNvPr>
                <p:cNvPicPr/>
                <p:nvPr/>
              </p:nvPicPr>
              <p:blipFill>
                <a:blip r:embed="rId101"/>
                <a:stretch>
                  <a:fillRect/>
                </a:stretch>
              </p:blipFill>
              <p:spPr>
                <a:xfrm>
                  <a:off x="10512859" y="722552"/>
                  <a:ext cx="31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8" name="Freihand 57">
                  <a:extLst>
                    <a:ext uri="{FF2B5EF4-FFF2-40B4-BE49-F238E27FC236}">
                      <a16:creationId xmlns:a16="http://schemas.microsoft.com/office/drawing/2014/main" id="{DE4ADE00-FEB8-471A-85B1-BF8648A43BB5}"/>
                    </a:ext>
                  </a:extLst>
                </p14:cNvPr>
                <p14:cNvContentPartPr/>
                <p14:nvPr/>
              </p14:nvContentPartPr>
              <p14:xfrm>
                <a:off x="10426459" y="700592"/>
                <a:ext cx="155880" cy="12240"/>
              </p14:xfrm>
            </p:contentPart>
          </mc:Choice>
          <mc:Fallback>
            <p:pic>
              <p:nvPicPr>
                <p:cNvPr id="58" name="Freihand 57">
                  <a:extLst>
                    <a:ext uri="{FF2B5EF4-FFF2-40B4-BE49-F238E27FC236}">
                      <a16:creationId xmlns:a16="http://schemas.microsoft.com/office/drawing/2014/main" id="{DE4ADE00-FEB8-471A-85B1-BF8648A43BB5}"/>
                    </a:ext>
                  </a:extLst>
                </p:cNvPr>
                <p:cNvPicPr/>
                <p:nvPr/>
              </p:nvPicPr>
              <p:blipFill>
                <a:blip r:embed="rId103"/>
                <a:stretch>
                  <a:fillRect/>
                </a:stretch>
              </p:blipFill>
              <p:spPr>
                <a:xfrm>
                  <a:off x="10422139" y="696272"/>
                  <a:ext cx="1645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93678E89-3723-4975-B470-D2F9D4BDB255}"/>
                    </a:ext>
                  </a:extLst>
                </p14:cNvPr>
                <p14:cNvContentPartPr/>
                <p14:nvPr/>
              </p14:nvContentPartPr>
              <p14:xfrm>
                <a:off x="10622659" y="747752"/>
                <a:ext cx="246960" cy="89640"/>
              </p14:xfrm>
            </p:contentPart>
          </mc:Choice>
          <mc:Fallback>
            <p:pic>
              <p:nvPicPr>
                <p:cNvPr id="62" name="Freihand 61">
                  <a:extLst>
                    <a:ext uri="{FF2B5EF4-FFF2-40B4-BE49-F238E27FC236}">
                      <a16:creationId xmlns:a16="http://schemas.microsoft.com/office/drawing/2014/main" id="{93678E89-3723-4975-B470-D2F9D4BDB255}"/>
                    </a:ext>
                  </a:extLst>
                </p:cNvPr>
                <p:cNvPicPr/>
                <p:nvPr/>
              </p:nvPicPr>
              <p:blipFill>
                <a:blip r:embed="rId105"/>
                <a:stretch>
                  <a:fillRect/>
                </a:stretch>
              </p:blipFill>
              <p:spPr>
                <a:xfrm>
                  <a:off x="10618339" y="743432"/>
                  <a:ext cx="2556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E4808CEE-4A9D-4701-AB8D-16E01BEF737C}"/>
                    </a:ext>
                  </a:extLst>
                </p14:cNvPr>
                <p14:cNvContentPartPr/>
                <p14:nvPr/>
              </p14:nvContentPartPr>
              <p14:xfrm>
                <a:off x="10893739" y="672872"/>
                <a:ext cx="119880" cy="113400"/>
              </p14:xfrm>
            </p:contentPart>
          </mc:Choice>
          <mc:Fallback>
            <p:pic>
              <p:nvPicPr>
                <p:cNvPr id="63" name="Freihand 62">
                  <a:extLst>
                    <a:ext uri="{FF2B5EF4-FFF2-40B4-BE49-F238E27FC236}">
                      <a16:creationId xmlns:a16="http://schemas.microsoft.com/office/drawing/2014/main" id="{E4808CEE-4A9D-4701-AB8D-16E01BEF737C}"/>
                    </a:ext>
                  </a:extLst>
                </p:cNvPr>
                <p:cNvPicPr/>
                <p:nvPr/>
              </p:nvPicPr>
              <p:blipFill>
                <a:blip r:embed="rId107"/>
                <a:stretch>
                  <a:fillRect/>
                </a:stretch>
              </p:blipFill>
              <p:spPr>
                <a:xfrm>
                  <a:off x="10889419" y="668552"/>
                  <a:ext cx="1285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9808" name="Freihand 119807">
                  <a:extLst>
                    <a:ext uri="{FF2B5EF4-FFF2-40B4-BE49-F238E27FC236}">
                      <a16:creationId xmlns:a16="http://schemas.microsoft.com/office/drawing/2014/main" id="{AE2B3B43-B21F-45C7-82FA-9F2056126CB2}"/>
                    </a:ext>
                  </a:extLst>
                </p14:cNvPr>
                <p14:cNvContentPartPr/>
                <p14:nvPr/>
              </p14:nvContentPartPr>
              <p14:xfrm>
                <a:off x="11060779" y="707072"/>
                <a:ext cx="105480" cy="68400"/>
              </p14:xfrm>
            </p:contentPart>
          </mc:Choice>
          <mc:Fallback>
            <p:pic>
              <p:nvPicPr>
                <p:cNvPr id="119808" name="Freihand 119807">
                  <a:extLst>
                    <a:ext uri="{FF2B5EF4-FFF2-40B4-BE49-F238E27FC236}">
                      <a16:creationId xmlns:a16="http://schemas.microsoft.com/office/drawing/2014/main" id="{AE2B3B43-B21F-45C7-82FA-9F2056126CB2}"/>
                    </a:ext>
                  </a:extLst>
                </p:cNvPr>
                <p:cNvPicPr/>
                <p:nvPr/>
              </p:nvPicPr>
              <p:blipFill>
                <a:blip r:embed="rId109"/>
                <a:stretch>
                  <a:fillRect/>
                </a:stretch>
              </p:blipFill>
              <p:spPr>
                <a:xfrm>
                  <a:off x="11056459" y="702752"/>
                  <a:ext cx="1141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9809" name="Freihand 119808">
                  <a:extLst>
                    <a:ext uri="{FF2B5EF4-FFF2-40B4-BE49-F238E27FC236}">
                      <a16:creationId xmlns:a16="http://schemas.microsoft.com/office/drawing/2014/main" id="{FB13EEC3-8C44-4650-A224-357CFAC5308F}"/>
                    </a:ext>
                  </a:extLst>
                </p14:cNvPr>
                <p14:cNvContentPartPr/>
                <p14:nvPr/>
              </p14:nvContentPartPr>
              <p14:xfrm>
                <a:off x="11239339" y="572432"/>
                <a:ext cx="141120" cy="135720"/>
              </p14:xfrm>
            </p:contentPart>
          </mc:Choice>
          <mc:Fallback>
            <p:pic>
              <p:nvPicPr>
                <p:cNvPr id="119809" name="Freihand 119808">
                  <a:extLst>
                    <a:ext uri="{FF2B5EF4-FFF2-40B4-BE49-F238E27FC236}">
                      <a16:creationId xmlns:a16="http://schemas.microsoft.com/office/drawing/2014/main" id="{FB13EEC3-8C44-4650-A224-357CFAC5308F}"/>
                    </a:ext>
                  </a:extLst>
                </p:cNvPr>
                <p:cNvPicPr/>
                <p:nvPr/>
              </p:nvPicPr>
              <p:blipFill>
                <a:blip r:embed="rId111"/>
                <a:stretch>
                  <a:fillRect/>
                </a:stretch>
              </p:blipFill>
              <p:spPr>
                <a:xfrm>
                  <a:off x="11235019" y="568112"/>
                  <a:ext cx="1497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9810" name="Freihand 119809">
                  <a:extLst>
                    <a:ext uri="{FF2B5EF4-FFF2-40B4-BE49-F238E27FC236}">
                      <a16:creationId xmlns:a16="http://schemas.microsoft.com/office/drawing/2014/main" id="{3265869F-4D6D-4EF0-875D-9413085AB4D1}"/>
                    </a:ext>
                  </a:extLst>
                </p14:cNvPr>
                <p14:cNvContentPartPr/>
                <p14:nvPr/>
              </p14:nvContentPartPr>
              <p14:xfrm>
                <a:off x="11332579" y="791672"/>
                <a:ext cx="360" cy="360"/>
              </p14:xfrm>
            </p:contentPart>
          </mc:Choice>
          <mc:Fallback>
            <p:pic>
              <p:nvPicPr>
                <p:cNvPr id="119810" name="Freihand 119809">
                  <a:extLst>
                    <a:ext uri="{FF2B5EF4-FFF2-40B4-BE49-F238E27FC236}">
                      <a16:creationId xmlns:a16="http://schemas.microsoft.com/office/drawing/2014/main" id="{3265869F-4D6D-4EF0-875D-9413085AB4D1}"/>
                    </a:ext>
                  </a:extLst>
                </p:cNvPr>
                <p:cNvPicPr/>
                <p:nvPr/>
              </p:nvPicPr>
              <p:blipFill>
                <a:blip r:embed="rId17"/>
                <a:stretch>
                  <a:fillRect/>
                </a:stretch>
              </p:blipFill>
              <p:spPr>
                <a:xfrm>
                  <a:off x="11328259" y="787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9812" name="Freihand 119811">
                  <a:extLst>
                    <a:ext uri="{FF2B5EF4-FFF2-40B4-BE49-F238E27FC236}">
                      <a16:creationId xmlns:a16="http://schemas.microsoft.com/office/drawing/2014/main" id="{08FEDDD8-DEEB-436E-ABF3-113E8B5746AD}"/>
                    </a:ext>
                  </a:extLst>
                </p14:cNvPr>
                <p14:cNvContentPartPr/>
                <p14:nvPr/>
              </p14:nvContentPartPr>
              <p14:xfrm>
                <a:off x="9388939" y="964472"/>
                <a:ext cx="1861200" cy="99360"/>
              </p14:xfrm>
            </p:contentPart>
          </mc:Choice>
          <mc:Fallback>
            <p:pic>
              <p:nvPicPr>
                <p:cNvPr id="119812" name="Freihand 119811">
                  <a:extLst>
                    <a:ext uri="{FF2B5EF4-FFF2-40B4-BE49-F238E27FC236}">
                      <a16:creationId xmlns:a16="http://schemas.microsoft.com/office/drawing/2014/main" id="{08FEDDD8-DEEB-436E-ABF3-113E8B5746AD}"/>
                    </a:ext>
                  </a:extLst>
                </p:cNvPr>
                <p:cNvPicPr/>
                <p:nvPr/>
              </p:nvPicPr>
              <p:blipFill>
                <a:blip r:embed="rId114"/>
                <a:stretch>
                  <a:fillRect/>
                </a:stretch>
              </p:blipFill>
              <p:spPr>
                <a:xfrm>
                  <a:off x="9384619" y="960152"/>
                  <a:ext cx="1869840" cy="108000"/>
                </a:xfrm>
                <a:prstGeom prst="rect">
                  <a:avLst/>
                </a:prstGeom>
              </p:spPr>
            </p:pic>
          </mc:Fallback>
        </mc:AlternateContent>
      </p:grpSp>
      <p:sp>
        <p:nvSpPr>
          <p:cNvPr id="72" name="Textfeld 71">
            <a:extLst>
              <a:ext uri="{FF2B5EF4-FFF2-40B4-BE49-F238E27FC236}">
                <a16:creationId xmlns:a16="http://schemas.microsoft.com/office/drawing/2014/main" id="{B9B7588D-BE86-4DE4-B78A-B38D01277050}"/>
              </a:ext>
            </a:extLst>
          </p:cNvPr>
          <p:cNvSpPr txBox="1"/>
          <p:nvPr/>
        </p:nvSpPr>
        <p:spPr>
          <a:xfrm>
            <a:off x="8170699" y="1364252"/>
            <a:ext cx="3974715" cy="2123658"/>
          </a:xfrm>
          <a:prstGeom prst="rect">
            <a:avLst/>
          </a:prstGeom>
          <a:noFill/>
        </p:spPr>
        <p:txBody>
          <a:bodyPr wrap="square">
            <a:spAutoFit/>
          </a:bodyPr>
          <a:lstStyle/>
          <a:p>
            <a:endParaRPr lang="de-DE" sz="1200" dirty="0"/>
          </a:p>
          <a:p>
            <a:r>
              <a:rPr lang="de-DE" sz="1200" dirty="0"/>
              <a:t>HRI-Prognose</a:t>
            </a:r>
          </a:p>
          <a:p>
            <a:r>
              <a:rPr lang="de-DE" sz="1200" dirty="0">
                <a:hlinkClick r:id="rId115"/>
              </a:rPr>
              <a:t>https://gemeinschaftsdiagnose.de/wp-content/uploads/2024/03/IfW_Kiel_GD_1_2024_unredigiert_web.pdf</a:t>
            </a:r>
            <a:endParaRPr lang="de-DE" sz="1200" dirty="0"/>
          </a:p>
          <a:p>
            <a:endParaRPr lang="de-DE" sz="1200" dirty="0"/>
          </a:p>
          <a:p>
            <a:r>
              <a:rPr lang="de-DE" sz="1200" dirty="0"/>
              <a:t>GD:</a:t>
            </a:r>
          </a:p>
          <a:p>
            <a:r>
              <a:rPr lang="de-DE" sz="1200" dirty="0">
                <a:hlinkClick r:id="rId116"/>
              </a:rPr>
              <a:t>https://research.handelsblatt.com/</a:t>
            </a:r>
            <a:r>
              <a:rPr lang="de-DE" sz="1200">
                <a:hlinkClick r:id="rId116"/>
              </a:rPr>
              <a:t>hri-fruehjahrs-konjunkturprognose-das-handelsblatt-research-institute-senkt-seine-konjunkturellen-erwartungen-leicht/</a:t>
            </a:r>
            <a:endParaRPr lang="de-DE" sz="1200"/>
          </a:p>
          <a:p>
            <a:endParaRPr lang="de-DE" sz="1200" dirty="0"/>
          </a:p>
        </p:txBody>
      </p:sp>
    </p:spTree>
    <p:extLst>
      <p:ext uri="{BB962C8B-B14F-4D97-AF65-F5344CB8AC3E}">
        <p14:creationId xmlns:p14="http://schemas.microsoft.com/office/powerpoint/2010/main" val="15830963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70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590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2802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1581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8054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p:spTree>
    <p:extLst>
      <p:ext uri="{BB962C8B-B14F-4D97-AF65-F5344CB8AC3E}">
        <p14:creationId xmlns:p14="http://schemas.microsoft.com/office/powerpoint/2010/main" val="962811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23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18</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4CE5214-03A3-4552-9CCE-A1257CB3C602}"/>
                  </a:ext>
                </a:extLst>
              </p14:cNvPr>
              <p14:cNvContentPartPr/>
              <p14:nvPr/>
            </p14:nvContentPartPr>
            <p14:xfrm>
              <a:off x="1897181" y="1068872"/>
              <a:ext cx="97920" cy="207000"/>
            </p14:xfrm>
          </p:contentPart>
        </mc:Choice>
        <mc:Fallback xmlns="">
          <p:pic>
            <p:nvPicPr>
              <p:cNvPr id="2" name="Freihand 1">
                <a:extLst>
                  <a:ext uri="{FF2B5EF4-FFF2-40B4-BE49-F238E27FC236}">
                    <a16:creationId xmlns:a16="http://schemas.microsoft.com/office/drawing/2014/main" id="{C4CE5214-03A3-4552-9CCE-A1257CB3C602}"/>
                  </a:ext>
                </a:extLst>
              </p:cNvPr>
              <p:cNvPicPr/>
              <p:nvPr/>
            </p:nvPicPr>
            <p:blipFill>
              <a:blip r:embed="rId4"/>
              <a:stretch>
                <a:fillRect/>
              </a:stretch>
            </p:blipFill>
            <p:spPr>
              <a:xfrm>
                <a:off x="1892861" y="1064552"/>
                <a:ext cx="106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3D54604-8096-4C16-A929-9119D072FDF9}"/>
                  </a:ext>
                </a:extLst>
              </p14:cNvPr>
              <p14:cNvContentPartPr/>
              <p14:nvPr/>
            </p14:nvContentPartPr>
            <p14:xfrm>
              <a:off x="1692701" y="5007272"/>
              <a:ext cx="241560" cy="177840"/>
            </p14:xfrm>
          </p:contentPart>
        </mc:Choice>
        <mc:Fallback xmlns="">
          <p:pic>
            <p:nvPicPr>
              <p:cNvPr id="3" name="Freihand 2">
                <a:extLst>
                  <a:ext uri="{FF2B5EF4-FFF2-40B4-BE49-F238E27FC236}">
                    <a16:creationId xmlns:a16="http://schemas.microsoft.com/office/drawing/2014/main" id="{03D54604-8096-4C16-A929-9119D072FDF9}"/>
                  </a:ext>
                </a:extLst>
              </p:cNvPr>
              <p:cNvPicPr/>
              <p:nvPr/>
            </p:nvPicPr>
            <p:blipFill>
              <a:blip r:embed="rId6"/>
              <a:stretch>
                <a:fillRect/>
              </a:stretch>
            </p:blipFill>
            <p:spPr>
              <a:xfrm>
                <a:off x="1688381" y="5002952"/>
                <a:ext cx="250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0C59D77-100C-4432-A29F-E7EA502C1947}"/>
                  </a:ext>
                </a:extLst>
              </p14:cNvPr>
              <p14:cNvContentPartPr/>
              <p14:nvPr/>
            </p14:nvContentPartPr>
            <p14:xfrm>
              <a:off x="6442181" y="4828352"/>
              <a:ext cx="177120" cy="242280"/>
            </p14:xfrm>
          </p:contentPart>
        </mc:Choice>
        <mc:Fallback xmlns="">
          <p:pic>
            <p:nvPicPr>
              <p:cNvPr id="4" name="Freihand 3">
                <a:extLst>
                  <a:ext uri="{FF2B5EF4-FFF2-40B4-BE49-F238E27FC236}">
                    <a16:creationId xmlns:a16="http://schemas.microsoft.com/office/drawing/2014/main" id="{80C59D77-100C-4432-A29F-E7EA502C1947}"/>
                  </a:ext>
                </a:extLst>
              </p:cNvPr>
              <p:cNvPicPr/>
              <p:nvPr/>
            </p:nvPicPr>
            <p:blipFill>
              <a:blip r:embed="rId8"/>
              <a:stretch>
                <a:fillRect/>
              </a:stretch>
            </p:blipFill>
            <p:spPr>
              <a:xfrm>
                <a:off x="6437861" y="4824032"/>
                <a:ext cx="185760" cy="250920"/>
              </a:xfrm>
              <a:prstGeom prst="rect">
                <a:avLst/>
              </a:prstGeom>
            </p:spPr>
          </p:pic>
        </mc:Fallback>
      </mc:AlternateContent>
      <p:grpSp>
        <p:nvGrpSpPr>
          <p:cNvPr id="7" name="Gruppieren 6">
            <a:extLst>
              <a:ext uri="{FF2B5EF4-FFF2-40B4-BE49-F238E27FC236}">
                <a16:creationId xmlns:a16="http://schemas.microsoft.com/office/drawing/2014/main" id="{37162C82-6803-4691-959B-AB27C0C21871}"/>
              </a:ext>
            </a:extLst>
          </p:cNvPr>
          <p:cNvGrpSpPr/>
          <p:nvPr/>
        </p:nvGrpSpPr>
        <p:grpSpPr>
          <a:xfrm>
            <a:off x="6354701" y="953672"/>
            <a:ext cx="168480" cy="238320"/>
            <a:chOff x="6354701" y="953672"/>
            <a:chExt cx="168480" cy="23832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4DD1DAB6-6513-4B89-94EC-CC96886BD26A}"/>
                    </a:ext>
                  </a:extLst>
                </p14:cNvPr>
                <p14:cNvContentPartPr/>
                <p14:nvPr/>
              </p14:nvContentPartPr>
              <p14:xfrm>
                <a:off x="6354701" y="953672"/>
                <a:ext cx="160560" cy="191160"/>
              </p14:xfrm>
            </p:contentPart>
          </mc:Choice>
          <mc:Fallback xmlns="">
            <p:pic>
              <p:nvPicPr>
                <p:cNvPr id="5" name="Freihand 4">
                  <a:extLst>
                    <a:ext uri="{FF2B5EF4-FFF2-40B4-BE49-F238E27FC236}">
                      <a16:creationId xmlns:a16="http://schemas.microsoft.com/office/drawing/2014/main" id="{4DD1DAB6-6513-4B89-94EC-CC96886BD26A}"/>
                    </a:ext>
                  </a:extLst>
                </p:cNvPr>
                <p:cNvPicPr/>
                <p:nvPr/>
              </p:nvPicPr>
              <p:blipFill>
                <a:blip r:embed="rId10"/>
                <a:stretch>
                  <a:fillRect/>
                </a:stretch>
              </p:blipFill>
              <p:spPr>
                <a:xfrm>
                  <a:off x="6350381" y="949352"/>
                  <a:ext cx="1692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6E272B30-0264-43AD-8F17-06B12D6C4D9B}"/>
                    </a:ext>
                  </a:extLst>
                </p14:cNvPr>
                <p14:cNvContentPartPr/>
                <p14:nvPr/>
              </p14:nvContentPartPr>
              <p14:xfrm>
                <a:off x="6470261" y="1042952"/>
                <a:ext cx="52920" cy="149040"/>
              </p14:xfrm>
            </p:contentPart>
          </mc:Choice>
          <mc:Fallback xmlns="">
            <p:pic>
              <p:nvPicPr>
                <p:cNvPr id="6" name="Freihand 5">
                  <a:extLst>
                    <a:ext uri="{FF2B5EF4-FFF2-40B4-BE49-F238E27FC236}">
                      <a16:creationId xmlns:a16="http://schemas.microsoft.com/office/drawing/2014/main" id="{6E272B30-0264-43AD-8F17-06B12D6C4D9B}"/>
                    </a:ext>
                  </a:extLst>
                </p:cNvPr>
                <p:cNvPicPr/>
                <p:nvPr/>
              </p:nvPicPr>
              <p:blipFill>
                <a:blip r:embed="rId12"/>
                <a:stretch>
                  <a:fillRect/>
                </a:stretch>
              </p:blipFill>
              <p:spPr>
                <a:xfrm>
                  <a:off x="6465941" y="1038632"/>
                  <a:ext cx="61560" cy="15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DE294794-CD11-46F2-BA76-743002E0A2A7}"/>
                  </a:ext>
                </a:extLst>
              </p14:cNvPr>
              <p14:cNvContentPartPr/>
              <p14:nvPr/>
            </p14:nvContentPartPr>
            <p14:xfrm>
              <a:off x="174941" y="992912"/>
              <a:ext cx="3188520" cy="1361520"/>
            </p14:xfrm>
          </p:contentPart>
        </mc:Choice>
        <mc:Fallback xmlns="">
          <p:pic>
            <p:nvPicPr>
              <p:cNvPr id="9" name="Freihand 8">
                <a:extLst>
                  <a:ext uri="{FF2B5EF4-FFF2-40B4-BE49-F238E27FC236}">
                    <a16:creationId xmlns:a16="http://schemas.microsoft.com/office/drawing/2014/main" id="{DE294794-CD11-46F2-BA76-743002E0A2A7}"/>
                  </a:ext>
                </a:extLst>
              </p:cNvPr>
              <p:cNvPicPr/>
              <p:nvPr/>
            </p:nvPicPr>
            <p:blipFill>
              <a:blip r:embed="rId14"/>
              <a:stretch>
                <a:fillRect/>
              </a:stretch>
            </p:blipFill>
            <p:spPr>
              <a:xfrm>
                <a:off x="170621" y="988592"/>
                <a:ext cx="3197160" cy="1370160"/>
              </a:xfrm>
              <a:prstGeom prst="rect">
                <a:avLst/>
              </a:prstGeom>
            </p:spPr>
          </p:pic>
        </mc:Fallback>
      </mc:AlternateContent>
      <p:grpSp>
        <p:nvGrpSpPr>
          <p:cNvPr id="12" name="Gruppieren 11">
            <a:extLst>
              <a:ext uri="{FF2B5EF4-FFF2-40B4-BE49-F238E27FC236}">
                <a16:creationId xmlns:a16="http://schemas.microsoft.com/office/drawing/2014/main" id="{99ECCA28-D57F-4087-A7B0-E661DB64D704}"/>
              </a:ext>
            </a:extLst>
          </p:cNvPr>
          <p:cNvGrpSpPr/>
          <p:nvPr/>
        </p:nvGrpSpPr>
        <p:grpSpPr>
          <a:xfrm>
            <a:off x="71261" y="4796672"/>
            <a:ext cx="8304120" cy="984600"/>
            <a:chOff x="71261" y="4796672"/>
            <a:chExt cx="8304120" cy="984600"/>
          </a:xfrm>
        </p:grpSpPr>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4D151D2A-1035-48F4-A06E-F6CA798A5762}"/>
                    </a:ext>
                  </a:extLst>
                </p14:cNvPr>
                <p14:cNvContentPartPr/>
                <p14:nvPr/>
              </p14:nvContentPartPr>
              <p14:xfrm>
                <a:off x="71261" y="4796672"/>
                <a:ext cx="3366720" cy="984600"/>
              </p14:xfrm>
            </p:contentPart>
          </mc:Choice>
          <mc:Fallback xmlns="">
            <p:pic>
              <p:nvPicPr>
                <p:cNvPr id="10" name="Freihand 9">
                  <a:extLst>
                    <a:ext uri="{FF2B5EF4-FFF2-40B4-BE49-F238E27FC236}">
                      <a16:creationId xmlns:a16="http://schemas.microsoft.com/office/drawing/2014/main" id="{4D151D2A-1035-48F4-A06E-F6CA798A5762}"/>
                    </a:ext>
                  </a:extLst>
                </p:cNvPr>
                <p:cNvPicPr/>
                <p:nvPr/>
              </p:nvPicPr>
              <p:blipFill>
                <a:blip r:embed="rId16"/>
                <a:stretch>
                  <a:fillRect/>
                </a:stretch>
              </p:blipFill>
              <p:spPr>
                <a:xfrm>
                  <a:off x="66941" y="4792352"/>
                  <a:ext cx="3375360" cy="99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9313B2DA-0B1F-4829-9085-83DA41623CE6}"/>
                    </a:ext>
                  </a:extLst>
                </p14:cNvPr>
                <p14:cNvContentPartPr/>
                <p14:nvPr/>
              </p14:nvContentPartPr>
              <p14:xfrm>
                <a:off x="5190101" y="5586872"/>
                <a:ext cx="3185280" cy="57240"/>
              </p14:xfrm>
            </p:contentPart>
          </mc:Choice>
          <mc:Fallback xmlns="">
            <p:pic>
              <p:nvPicPr>
                <p:cNvPr id="11" name="Freihand 10">
                  <a:extLst>
                    <a:ext uri="{FF2B5EF4-FFF2-40B4-BE49-F238E27FC236}">
                      <a16:creationId xmlns:a16="http://schemas.microsoft.com/office/drawing/2014/main" id="{9313B2DA-0B1F-4829-9085-83DA41623CE6}"/>
                    </a:ext>
                  </a:extLst>
                </p:cNvPr>
                <p:cNvPicPr/>
                <p:nvPr/>
              </p:nvPicPr>
              <p:blipFill>
                <a:blip r:embed="rId18"/>
                <a:stretch>
                  <a:fillRect/>
                </a:stretch>
              </p:blipFill>
              <p:spPr>
                <a:xfrm>
                  <a:off x="5185781" y="5582552"/>
                  <a:ext cx="3193920" cy="6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A657AA5-69CE-46C0-A3D4-3A1E3A6708A7}"/>
                  </a:ext>
                </a:extLst>
              </p14:cNvPr>
              <p14:cNvContentPartPr/>
              <p14:nvPr/>
            </p14:nvContentPartPr>
            <p14:xfrm>
              <a:off x="4777541" y="570632"/>
              <a:ext cx="4074120" cy="1839960"/>
            </p14:xfrm>
          </p:contentPart>
        </mc:Choice>
        <mc:Fallback xmlns="">
          <p:pic>
            <p:nvPicPr>
              <p:cNvPr id="13" name="Freihand 12">
                <a:extLst>
                  <a:ext uri="{FF2B5EF4-FFF2-40B4-BE49-F238E27FC236}">
                    <a16:creationId xmlns:a16="http://schemas.microsoft.com/office/drawing/2014/main" id="{9A657AA5-69CE-46C0-A3D4-3A1E3A6708A7}"/>
                  </a:ext>
                </a:extLst>
              </p:cNvPr>
              <p:cNvPicPr/>
              <p:nvPr/>
            </p:nvPicPr>
            <p:blipFill>
              <a:blip r:embed="rId20"/>
              <a:stretch>
                <a:fillRect/>
              </a:stretch>
            </p:blipFill>
            <p:spPr>
              <a:xfrm>
                <a:off x="4773221" y="566312"/>
                <a:ext cx="4082760" cy="1848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C32D0414-980B-4092-9639-C9E54B2E3839}"/>
                  </a:ext>
                </a:extLst>
              </p14:cNvPr>
              <p14:cNvContentPartPr/>
              <p14:nvPr/>
            </p14:nvContentPartPr>
            <p14:xfrm>
              <a:off x="4260221" y="4679312"/>
              <a:ext cx="4397760" cy="1548360"/>
            </p14:xfrm>
          </p:contentPart>
        </mc:Choice>
        <mc:Fallback>
          <p:pic>
            <p:nvPicPr>
              <p:cNvPr id="14" name="Freihand 13">
                <a:extLst>
                  <a:ext uri="{FF2B5EF4-FFF2-40B4-BE49-F238E27FC236}">
                    <a16:creationId xmlns:a16="http://schemas.microsoft.com/office/drawing/2014/main" id="{C32D0414-980B-4092-9639-C9E54B2E3839}"/>
                  </a:ext>
                </a:extLst>
              </p:cNvPr>
              <p:cNvPicPr/>
              <p:nvPr/>
            </p:nvPicPr>
            <p:blipFill>
              <a:blip r:embed="rId22"/>
              <a:stretch>
                <a:fillRect/>
              </a:stretch>
            </p:blipFill>
            <p:spPr>
              <a:xfrm>
                <a:off x="4255901" y="4674992"/>
                <a:ext cx="4406400" cy="1557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B821F379-1744-4CE6-A733-08AC8C2DB7BA}"/>
                  </a:ext>
                </a:extLst>
              </p14:cNvPr>
              <p14:cNvContentPartPr/>
              <p14:nvPr/>
            </p14:nvContentPartPr>
            <p14:xfrm>
              <a:off x="9620981" y="1132232"/>
              <a:ext cx="77400" cy="4320"/>
            </p14:xfrm>
          </p:contentPart>
        </mc:Choice>
        <mc:Fallback>
          <p:pic>
            <p:nvPicPr>
              <p:cNvPr id="15" name="Freihand 14">
                <a:extLst>
                  <a:ext uri="{FF2B5EF4-FFF2-40B4-BE49-F238E27FC236}">
                    <a16:creationId xmlns:a16="http://schemas.microsoft.com/office/drawing/2014/main" id="{B821F379-1744-4CE6-A733-08AC8C2DB7BA}"/>
                  </a:ext>
                </a:extLst>
              </p:cNvPr>
              <p:cNvPicPr/>
              <p:nvPr/>
            </p:nvPicPr>
            <p:blipFill>
              <a:blip r:embed="rId24"/>
              <a:stretch>
                <a:fillRect/>
              </a:stretch>
            </p:blipFill>
            <p:spPr>
              <a:xfrm>
                <a:off x="9616661" y="1127912"/>
                <a:ext cx="86040" cy="12960"/>
              </a:xfrm>
              <a:prstGeom prst="rect">
                <a:avLst/>
              </a:prstGeom>
            </p:spPr>
          </p:pic>
        </mc:Fallback>
      </mc:AlternateContent>
      <p:grpSp>
        <p:nvGrpSpPr>
          <p:cNvPr id="38" name="Gruppieren 37">
            <a:extLst>
              <a:ext uri="{FF2B5EF4-FFF2-40B4-BE49-F238E27FC236}">
                <a16:creationId xmlns:a16="http://schemas.microsoft.com/office/drawing/2014/main" id="{EA87C123-7F84-4BAD-8D0D-537511F832F1}"/>
              </a:ext>
            </a:extLst>
          </p:cNvPr>
          <p:cNvGrpSpPr/>
          <p:nvPr/>
        </p:nvGrpSpPr>
        <p:grpSpPr>
          <a:xfrm>
            <a:off x="2647421" y="713912"/>
            <a:ext cx="1591920" cy="411120"/>
            <a:chOff x="2647421" y="713912"/>
            <a:chExt cx="1591920" cy="411120"/>
          </a:xfrm>
        </p:grpSpPr>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AB4A029A-A97F-45C4-8D2F-6AFB5C3D63BE}"/>
                    </a:ext>
                  </a:extLst>
                </p14:cNvPr>
                <p14:cNvContentPartPr/>
                <p14:nvPr/>
              </p14:nvContentPartPr>
              <p14:xfrm>
                <a:off x="2647421" y="713912"/>
                <a:ext cx="114120" cy="164160"/>
              </p14:xfrm>
            </p:contentPart>
          </mc:Choice>
          <mc:Fallback>
            <p:pic>
              <p:nvPicPr>
                <p:cNvPr id="16" name="Freihand 15">
                  <a:extLst>
                    <a:ext uri="{FF2B5EF4-FFF2-40B4-BE49-F238E27FC236}">
                      <a16:creationId xmlns:a16="http://schemas.microsoft.com/office/drawing/2014/main" id="{AB4A029A-A97F-45C4-8D2F-6AFB5C3D63BE}"/>
                    </a:ext>
                  </a:extLst>
                </p:cNvPr>
                <p:cNvPicPr/>
                <p:nvPr/>
              </p:nvPicPr>
              <p:blipFill>
                <a:blip r:embed="rId26"/>
                <a:stretch>
                  <a:fillRect/>
                </a:stretch>
              </p:blipFill>
              <p:spPr>
                <a:xfrm>
                  <a:off x="2643101" y="709592"/>
                  <a:ext cx="122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343C09C2-91DC-4E1E-844C-740BAFA3EC09}"/>
                    </a:ext>
                  </a:extLst>
                </p14:cNvPr>
                <p14:cNvContentPartPr/>
                <p14:nvPr/>
              </p14:nvContentPartPr>
              <p14:xfrm>
                <a:off x="2753621" y="810752"/>
                <a:ext cx="127440" cy="79920"/>
              </p14:xfrm>
            </p:contentPart>
          </mc:Choice>
          <mc:Fallback>
            <p:pic>
              <p:nvPicPr>
                <p:cNvPr id="17" name="Freihand 16">
                  <a:extLst>
                    <a:ext uri="{FF2B5EF4-FFF2-40B4-BE49-F238E27FC236}">
                      <a16:creationId xmlns:a16="http://schemas.microsoft.com/office/drawing/2014/main" id="{343C09C2-91DC-4E1E-844C-740BAFA3EC09}"/>
                    </a:ext>
                  </a:extLst>
                </p:cNvPr>
                <p:cNvPicPr/>
                <p:nvPr/>
              </p:nvPicPr>
              <p:blipFill>
                <a:blip r:embed="rId28"/>
                <a:stretch>
                  <a:fillRect/>
                </a:stretch>
              </p:blipFill>
              <p:spPr>
                <a:xfrm>
                  <a:off x="2749301" y="806432"/>
                  <a:ext cx="136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38BA5CA5-8F38-4CD9-9109-A61D11537777}"/>
                    </a:ext>
                  </a:extLst>
                </p14:cNvPr>
                <p14:cNvContentPartPr/>
                <p14:nvPr/>
              </p14:nvContentPartPr>
              <p14:xfrm>
                <a:off x="2921741" y="805352"/>
                <a:ext cx="119520" cy="56520"/>
              </p14:xfrm>
            </p:contentPart>
          </mc:Choice>
          <mc:Fallback>
            <p:pic>
              <p:nvPicPr>
                <p:cNvPr id="18" name="Freihand 17">
                  <a:extLst>
                    <a:ext uri="{FF2B5EF4-FFF2-40B4-BE49-F238E27FC236}">
                      <a16:creationId xmlns:a16="http://schemas.microsoft.com/office/drawing/2014/main" id="{38BA5CA5-8F38-4CD9-9109-A61D11537777}"/>
                    </a:ext>
                  </a:extLst>
                </p:cNvPr>
                <p:cNvPicPr/>
                <p:nvPr/>
              </p:nvPicPr>
              <p:blipFill>
                <a:blip r:embed="rId30"/>
                <a:stretch>
                  <a:fillRect/>
                </a:stretch>
              </p:blipFill>
              <p:spPr>
                <a:xfrm>
                  <a:off x="2917421" y="801032"/>
                  <a:ext cx="128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84D25B82-7986-493F-8C9A-FF5D32C6DD03}"/>
                    </a:ext>
                  </a:extLst>
                </p14:cNvPr>
                <p14:cNvContentPartPr/>
                <p14:nvPr/>
              </p14:nvContentPartPr>
              <p14:xfrm>
                <a:off x="3081941" y="743432"/>
                <a:ext cx="130680" cy="244440"/>
              </p14:xfrm>
            </p:contentPart>
          </mc:Choice>
          <mc:Fallback>
            <p:pic>
              <p:nvPicPr>
                <p:cNvPr id="19" name="Freihand 18">
                  <a:extLst>
                    <a:ext uri="{FF2B5EF4-FFF2-40B4-BE49-F238E27FC236}">
                      <a16:creationId xmlns:a16="http://schemas.microsoft.com/office/drawing/2014/main" id="{84D25B82-7986-493F-8C9A-FF5D32C6DD03}"/>
                    </a:ext>
                  </a:extLst>
                </p:cNvPr>
                <p:cNvPicPr/>
                <p:nvPr/>
              </p:nvPicPr>
              <p:blipFill>
                <a:blip r:embed="rId32"/>
                <a:stretch>
                  <a:fillRect/>
                </a:stretch>
              </p:blipFill>
              <p:spPr>
                <a:xfrm>
                  <a:off x="3077621" y="739112"/>
                  <a:ext cx="1393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1B16A80F-943D-4C6A-B938-52205A89F7EF}"/>
                    </a:ext>
                  </a:extLst>
                </p14:cNvPr>
                <p14:cNvContentPartPr/>
                <p14:nvPr/>
              </p14:nvContentPartPr>
              <p14:xfrm>
                <a:off x="3250781" y="805352"/>
                <a:ext cx="60840" cy="79920"/>
              </p14:xfrm>
            </p:contentPart>
          </mc:Choice>
          <mc:Fallback>
            <p:pic>
              <p:nvPicPr>
                <p:cNvPr id="20" name="Freihand 19">
                  <a:extLst>
                    <a:ext uri="{FF2B5EF4-FFF2-40B4-BE49-F238E27FC236}">
                      <a16:creationId xmlns:a16="http://schemas.microsoft.com/office/drawing/2014/main" id="{1B16A80F-943D-4C6A-B938-52205A89F7EF}"/>
                    </a:ext>
                  </a:extLst>
                </p:cNvPr>
                <p:cNvPicPr/>
                <p:nvPr/>
              </p:nvPicPr>
              <p:blipFill>
                <a:blip r:embed="rId34"/>
                <a:stretch>
                  <a:fillRect/>
                </a:stretch>
              </p:blipFill>
              <p:spPr>
                <a:xfrm>
                  <a:off x="3246461" y="801032"/>
                  <a:ext cx="694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014ED334-8010-4ACF-A641-FD7F3BC4E9AA}"/>
                    </a:ext>
                  </a:extLst>
                </p14:cNvPr>
                <p14:cNvContentPartPr/>
                <p14:nvPr/>
              </p14:nvContentPartPr>
              <p14:xfrm>
                <a:off x="3325301" y="789512"/>
                <a:ext cx="79560" cy="84960"/>
              </p14:xfrm>
            </p:contentPart>
          </mc:Choice>
          <mc:Fallback>
            <p:pic>
              <p:nvPicPr>
                <p:cNvPr id="21" name="Freihand 20">
                  <a:extLst>
                    <a:ext uri="{FF2B5EF4-FFF2-40B4-BE49-F238E27FC236}">
                      <a16:creationId xmlns:a16="http://schemas.microsoft.com/office/drawing/2014/main" id="{014ED334-8010-4ACF-A641-FD7F3BC4E9AA}"/>
                    </a:ext>
                  </a:extLst>
                </p:cNvPr>
                <p:cNvPicPr/>
                <p:nvPr/>
              </p:nvPicPr>
              <p:blipFill>
                <a:blip r:embed="rId36"/>
                <a:stretch>
                  <a:fillRect/>
                </a:stretch>
              </p:blipFill>
              <p:spPr>
                <a:xfrm>
                  <a:off x="3320981" y="785192"/>
                  <a:ext cx="88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397012E5-9870-451F-89EC-A795259B4FFD}"/>
                    </a:ext>
                  </a:extLst>
                </p14:cNvPr>
                <p14:cNvContentPartPr/>
                <p14:nvPr/>
              </p14:nvContentPartPr>
              <p14:xfrm>
                <a:off x="3387941" y="716792"/>
                <a:ext cx="319680" cy="131400"/>
              </p14:xfrm>
            </p:contentPart>
          </mc:Choice>
          <mc:Fallback>
            <p:pic>
              <p:nvPicPr>
                <p:cNvPr id="22" name="Freihand 21">
                  <a:extLst>
                    <a:ext uri="{FF2B5EF4-FFF2-40B4-BE49-F238E27FC236}">
                      <a16:creationId xmlns:a16="http://schemas.microsoft.com/office/drawing/2014/main" id="{397012E5-9870-451F-89EC-A795259B4FFD}"/>
                    </a:ext>
                  </a:extLst>
                </p:cNvPr>
                <p:cNvPicPr/>
                <p:nvPr/>
              </p:nvPicPr>
              <p:blipFill>
                <a:blip r:embed="rId38"/>
                <a:stretch>
                  <a:fillRect/>
                </a:stretch>
              </p:blipFill>
              <p:spPr>
                <a:xfrm>
                  <a:off x="3383621" y="712472"/>
                  <a:ext cx="3283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CA2C8BAB-F975-4A79-B18A-E40D315E23FA}"/>
                    </a:ext>
                  </a:extLst>
                </p14:cNvPr>
                <p14:cNvContentPartPr/>
                <p14:nvPr/>
              </p14:nvContentPartPr>
              <p14:xfrm>
                <a:off x="2894021" y="1019552"/>
                <a:ext cx="166320" cy="105480"/>
              </p14:xfrm>
            </p:contentPart>
          </mc:Choice>
          <mc:Fallback>
            <p:pic>
              <p:nvPicPr>
                <p:cNvPr id="23" name="Freihand 22">
                  <a:extLst>
                    <a:ext uri="{FF2B5EF4-FFF2-40B4-BE49-F238E27FC236}">
                      <a16:creationId xmlns:a16="http://schemas.microsoft.com/office/drawing/2014/main" id="{CA2C8BAB-F975-4A79-B18A-E40D315E23FA}"/>
                    </a:ext>
                  </a:extLst>
                </p:cNvPr>
                <p:cNvPicPr/>
                <p:nvPr/>
              </p:nvPicPr>
              <p:blipFill>
                <a:blip r:embed="rId40"/>
                <a:stretch>
                  <a:fillRect/>
                </a:stretch>
              </p:blipFill>
              <p:spPr>
                <a:xfrm>
                  <a:off x="2889701" y="1015232"/>
                  <a:ext cx="174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86BE6FC8-DC2F-4B31-9F2B-797DFC74ADC5}"/>
                    </a:ext>
                  </a:extLst>
                </p14:cNvPr>
                <p14:cNvContentPartPr/>
                <p14:nvPr/>
              </p14:nvContentPartPr>
              <p14:xfrm>
                <a:off x="3059981" y="1035032"/>
                <a:ext cx="90360" cy="90000"/>
              </p14:xfrm>
            </p:contentPart>
          </mc:Choice>
          <mc:Fallback>
            <p:pic>
              <p:nvPicPr>
                <p:cNvPr id="24" name="Freihand 23">
                  <a:extLst>
                    <a:ext uri="{FF2B5EF4-FFF2-40B4-BE49-F238E27FC236}">
                      <a16:creationId xmlns:a16="http://schemas.microsoft.com/office/drawing/2014/main" id="{86BE6FC8-DC2F-4B31-9F2B-797DFC74ADC5}"/>
                    </a:ext>
                  </a:extLst>
                </p:cNvPr>
                <p:cNvPicPr/>
                <p:nvPr/>
              </p:nvPicPr>
              <p:blipFill>
                <a:blip r:embed="rId42"/>
                <a:stretch>
                  <a:fillRect/>
                </a:stretch>
              </p:blipFill>
              <p:spPr>
                <a:xfrm>
                  <a:off x="3055661" y="1030712"/>
                  <a:ext cx="99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D2BC4037-C1A5-470C-9CC7-67E84E44B92D}"/>
                    </a:ext>
                  </a:extLst>
                </p14:cNvPr>
                <p14:cNvContentPartPr/>
                <p14:nvPr/>
              </p14:nvContentPartPr>
              <p14:xfrm>
                <a:off x="3281741" y="1033232"/>
                <a:ext cx="136080" cy="84960"/>
              </p14:xfrm>
            </p:contentPart>
          </mc:Choice>
          <mc:Fallback>
            <p:pic>
              <p:nvPicPr>
                <p:cNvPr id="25" name="Freihand 24">
                  <a:extLst>
                    <a:ext uri="{FF2B5EF4-FFF2-40B4-BE49-F238E27FC236}">
                      <a16:creationId xmlns:a16="http://schemas.microsoft.com/office/drawing/2014/main" id="{D2BC4037-C1A5-470C-9CC7-67E84E44B92D}"/>
                    </a:ext>
                  </a:extLst>
                </p:cNvPr>
                <p:cNvPicPr/>
                <p:nvPr/>
              </p:nvPicPr>
              <p:blipFill>
                <a:blip r:embed="rId44"/>
                <a:stretch>
                  <a:fillRect/>
                </a:stretch>
              </p:blipFill>
              <p:spPr>
                <a:xfrm>
                  <a:off x="3277421" y="1028912"/>
                  <a:ext cx="1447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52A80725-13A0-4471-A751-49CFBC11666F}"/>
                    </a:ext>
                  </a:extLst>
                </p14:cNvPr>
                <p14:cNvContentPartPr/>
                <p14:nvPr/>
              </p14:nvContentPartPr>
              <p14:xfrm>
                <a:off x="3412781" y="1028192"/>
                <a:ext cx="73800" cy="89280"/>
              </p14:xfrm>
            </p:contentPart>
          </mc:Choice>
          <mc:Fallback>
            <p:pic>
              <p:nvPicPr>
                <p:cNvPr id="26" name="Freihand 25">
                  <a:extLst>
                    <a:ext uri="{FF2B5EF4-FFF2-40B4-BE49-F238E27FC236}">
                      <a16:creationId xmlns:a16="http://schemas.microsoft.com/office/drawing/2014/main" id="{52A80725-13A0-4471-A751-49CFBC11666F}"/>
                    </a:ext>
                  </a:extLst>
                </p:cNvPr>
                <p:cNvPicPr/>
                <p:nvPr/>
              </p:nvPicPr>
              <p:blipFill>
                <a:blip r:embed="rId46"/>
                <a:stretch>
                  <a:fillRect/>
                </a:stretch>
              </p:blipFill>
              <p:spPr>
                <a:xfrm>
                  <a:off x="3408461" y="1023872"/>
                  <a:ext cx="82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EDC52899-5128-408B-A0D2-7A19F2B17EAE}"/>
                    </a:ext>
                  </a:extLst>
                </p14:cNvPr>
                <p14:cNvContentPartPr/>
                <p14:nvPr/>
              </p14:nvContentPartPr>
              <p14:xfrm>
                <a:off x="3529061" y="941432"/>
                <a:ext cx="22680" cy="158760"/>
              </p14:xfrm>
            </p:contentPart>
          </mc:Choice>
          <mc:Fallback>
            <p:pic>
              <p:nvPicPr>
                <p:cNvPr id="27" name="Freihand 26">
                  <a:extLst>
                    <a:ext uri="{FF2B5EF4-FFF2-40B4-BE49-F238E27FC236}">
                      <a16:creationId xmlns:a16="http://schemas.microsoft.com/office/drawing/2014/main" id="{EDC52899-5128-408B-A0D2-7A19F2B17EAE}"/>
                    </a:ext>
                  </a:extLst>
                </p:cNvPr>
                <p:cNvPicPr/>
                <p:nvPr/>
              </p:nvPicPr>
              <p:blipFill>
                <a:blip r:embed="rId48"/>
                <a:stretch>
                  <a:fillRect/>
                </a:stretch>
              </p:blipFill>
              <p:spPr>
                <a:xfrm>
                  <a:off x="3524741" y="937112"/>
                  <a:ext cx="313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102C824E-D411-4508-B6FA-C0AC94091BF2}"/>
                    </a:ext>
                  </a:extLst>
                </p14:cNvPr>
                <p14:cNvContentPartPr/>
                <p14:nvPr/>
              </p14:nvContentPartPr>
              <p14:xfrm>
                <a:off x="3561821" y="1042592"/>
                <a:ext cx="191880" cy="55440"/>
              </p14:xfrm>
            </p:contentPart>
          </mc:Choice>
          <mc:Fallback>
            <p:pic>
              <p:nvPicPr>
                <p:cNvPr id="28" name="Freihand 27">
                  <a:extLst>
                    <a:ext uri="{FF2B5EF4-FFF2-40B4-BE49-F238E27FC236}">
                      <a16:creationId xmlns:a16="http://schemas.microsoft.com/office/drawing/2014/main" id="{102C824E-D411-4508-B6FA-C0AC94091BF2}"/>
                    </a:ext>
                  </a:extLst>
                </p:cNvPr>
                <p:cNvPicPr/>
                <p:nvPr/>
              </p:nvPicPr>
              <p:blipFill>
                <a:blip r:embed="rId50"/>
                <a:stretch>
                  <a:fillRect/>
                </a:stretch>
              </p:blipFill>
              <p:spPr>
                <a:xfrm>
                  <a:off x="3557501" y="1038272"/>
                  <a:ext cx="200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04C58317-7CE3-4250-9111-F52D580E1F32}"/>
                    </a:ext>
                  </a:extLst>
                </p14:cNvPr>
                <p14:cNvContentPartPr/>
                <p14:nvPr/>
              </p14:nvContentPartPr>
              <p14:xfrm>
                <a:off x="3885101" y="973472"/>
                <a:ext cx="20160" cy="133560"/>
              </p14:xfrm>
            </p:contentPart>
          </mc:Choice>
          <mc:Fallback>
            <p:pic>
              <p:nvPicPr>
                <p:cNvPr id="29" name="Freihand 28">
                  <a:extLst>
                    <a:ext uri="{FF2B5EF4-FFF2-40B4-BE49-F238E27FC236}">
                      <a16:creationId xmlns:a16="http://schemas.microsoft.com/office/drawing/2014/main" id="{04C58317-7CE3-4250-9111-F52D580E1F32}"/>
                    </a:ext>
                  </a:extLst>
                </p:cNvPr>
                <p:cNvPicPr/>
                <p:nvPr/>
              </p:nvPicPr>
              <p:blipFill>
                <a:blip r:embed="rId52"/>
                <a:stretch>
                  <a:fillRect/>
                </a:stretch>
              </p:blipFill>
              <p:spPr>
                <a:xfrm>
                  <a:off x="3880781" y="969152"/>
                  <a:ext cx="28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10B4F653-E565-42F1-911D-65E4E32A58D1}"/>
                    </a:ext>
                  </a:extLst>
                </p14:cNvPr>
                <p14:cNvContentPartPr/>
                <p14:nvPr/>
              </p14:nvContentPartPr>
              <p14:xfrm>
                <a:off x="3827861" y="950432"/>
                <a:ext cx="134640" cy="154080"/>
              </p14:xfrm>
            </p:contentPart>
          </mc:Choice>
          <mc:Fallback>
            <p:pic>
              <p:nvPicPr>
                <p:cNvPr id="30" name="Freihand 29">
                  <a:extLst>
                    <a:ext uri="{FF2B5EF4-FFF2-40B4-BE49-F238E27FC236}">
                      <a16:creationId xmlns:a16="http://schemas.microsoft.com/office/drawing/2014/main" id="{10B4F653-E565-42F1-911D-65E4E32A58D1}"/>
                    </a:ext>
                  </a:extLst>
                </p:cNvPr>
                <p:cNvPicPr/>
                <p:nvPr/>
              </p:nvPicPr>
              <p:blipFill>
                <a:blip r:embed="rId54"/>
                <a:stretch>
                  <a:fillRect/>
                </a:stretch>
              </p:blipFill>
              <p:spPr>
                <a:xfrm>
                  <a:off x="3823541" y="946112"/>
                  <a:ext cx="1432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F1D29BE1-760A-45EB-963B-F39FCE8DA19A}"/>
                    </a:ext>
                  </a:extLst>
                </p14:cNvPr>
                <p14:cNvContentPartPr/>
                <p14:nvPr/>
              </p14:nvContentPartPr>
              <p14:xfrm>
                <a:off x="4051781" y="957632"/>
                <a:ext cx="3600" cy="131760"/>
              </p14:xfrm>
            </p:contentPart>
          </mc:Choice>
          <mc:Fallback>
            <p:pic>
              <p:nvPicPr>
                <p:cNvPr id="31" name="Freihand 30">
                  <a:extLst>
                    <a:ext uri="{FF2B5EF4-FFF2-40B4-BE49-F238E27FC236}">
                      <a16:creationId xmlns:a16="http://schemas.microsoft.com/office/drawing/2014/main" id="{F1D29BE1-760A-45EB-963B-F39FCE8DA19A}"/>
                    </a:ext>
                  </a:extLst>
                </p:cNvPr>
                <p:cNvPicPr/>
                <p:nvPr/>
              </p:nvPicPr>
              <p:blipFill>
                <a:blip r:embed="rId56"/>
                <a:stretch>
                  <a:fillRect/>
                </a:stretch>
              </p:blipFill>
              <p:spPr>
                <a:xfrm>
                  <a:off x="4047461" y="953312"/>
                  <a:ext cx="12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2955CFFE-1BB2-4CFD-A2B4-4DC616F1D5E5}"/>
                    </a:ext>
                  </a:extLst>
                </p14:cNvPr>
                <p14:cNvContentPartPr/>
                <p14:nvPr/>
              </p14:nvContentPartPr>
              <p14:xfrm>
                <a:off x="4132061" y="992552"/>
                <a:ext cx="15840" cy="110880"/>
              </p14:xfrm>
            </p:contentPart>
          </mc:Choice>
          <mc:Fallback>
            <p:pic>
              <p:nvPicPr>
                <p:cNvPr id="32" name="Freihand 31">
                  <a:extLst>
                    <a:ext uri="{FF2B5EF4-FFF2-40B4-BE49-F238E27FC236}">
                      <a16:creationId xmlns:a16="http://schemas.microsoft.com/office/drawing/2014/main" id="{2955CFFE-1BB2-4CFD-A2B4-4DC616F1D5E5}"/>
                    </a:ext>
                  </a:extLst>
                </p:cNvPr>
                <p:cNvPicPr/>
                <p:nvPr/>
              </p:nvPicPr>
              <p:blipFill>
                <a:blip r:embed="rId58"/>
                <a:stretch>
                  <a:fillRect/>
                </a:stretch>
              </p:blipFill>
              <p:spPr>
                <a:xfrm>
                  <a:off x="4127741" y="988232"/>
                  <a:ext cx="24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E2E903CC-4380-4E58-B03A-EB4FC090B0AD}"/>
                    </a:ext>
                  </a:extLst>
                </p14:cNvPr>
                <p14:cNvContentPartPr/>
                <p14:nvPr/>
              </p14:nvContentPartPr>
              <p14:xfrm>
                <a:off x="4044581" y="945032"/>
                <a:ext cx="194760" cy="91080"/>
              </p14:xfrm>
            </p:contentPart>
          </mc:Choice>
          <mc:Fallback>
            <p:pic>
              <p:nvPicPr>
                <p:cNvPr id="33" name="Freihand 32">
                  <a:extLst>
                    <a:ext uri="{FF2B5EF4-FFF2-40B4-BE49-F238E27FC236}">
                      <a16:creationId xmlns:a16="http://schemas.microsoft.com/office/drawing/2014/main" id="{E2E903CC-4380-4E58-B03A-EB4FC090B0AD}"/>
                    </a:ext>
                  </a:extLst>
                </p:cNvPr>
                <p:cNvPicPr/>
                <p:nvPr/>
              </p:nvPicPr>
              <p:blipFill>
                <a:blip r:embed="rId60"/>
                <a:stretch>
                  <a:fillRect/>
                </a:stretch>
              </p:blipFill>
              <p:spPr>
                <a:xfrm>
                  <a:off x="4040261" y="940712"/>
                  <a:ext cx="203400" cy="99720"/>
                </a:xfrm>
                <a:prstGeom prst="rect">
                  <a:avLst/>
                </a:prstGeom>
              </p:spPr>
            </p:pic>
          </mc:Fallback>
        </mc:AlternateContent>
      </p:grpSp>
      <p:grpSp>
        <p:nvGrpSpPr>
          <p:cNvPr id="50" name="Gruppieren 49">
            <a:extLst>
              <a:ext uri="{FF2B5EF4-FFF2-40B4-BE49-F238E27FC236}">
                <a16:creationId xmlns:a16="http://schemas.microsoft.com/office/drawing/2014/main" id="{77597961-BBA6-4E7B-8EBA-C3DDE4B924F7}"/>
              </a:ext>
            </a:extLst>
          </p:cNvPr>
          <p:cNvGrpSpPr/>
          <p:nvPr/>
        </p:nvGrpSpPr>
        <p:grpSpPr>
          <a:xfrm>
            <a:off x="3420341" y="1240592"/>
            <a:ext cx="1288440" cy="261000"/>
            <a:chOff x="3420341" y="1240592"/>
            <a:chExt cx="1288440" cy="261000"/>
          </a:xfrm>
        </p:grpSpPr>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C889E464-9638-4D85-9B25-15ED0934EC1E}"/>
                    </a:ext>
                  </a:extLst>
                </p14:cNvPr>
                <p14:cNvContentPartPr/>
                <p14:nvPr/>
              </p14:nvContentPartPr>
              <p14:xfrm>
                <a:off x="3420341" y="1389272"/>
                <a:ext cx="80280" cy="72000"/>
              </p14:xfrm>
            </p:contentPart>
          </mc:Choice>
          <mc:Fallback>
            <p:pic>
              <p:nvPicPr>
                <p:cNvPr id="34" name="Freihand 33">
                  <a:extLst>
                    <a:ext uri="{FF2B5EF4-FFF2-40B4-BE49-F238E27FC236}">
                      <a16:creationId xmlns:a16="http://schemas.microsoft.com/office/drawing/2014/main" id="{C889E464-9638-4D85-9B25-15ED0934EC1E}"/>
                    </a:ext>
                  </a:extLst>
                </p:cNvPr>
                <p:cNvPicPr/>
                <p:nvPr/>
              </p:nvPicPr>
              <p:blipFill>
                <a:blip r:embed="rId62"/>
                <a:stretch>
                  <a:fillRect/>
                </a:stretch>
              </p:blipFill>
              <p:spPr>
                <a:xfrm>
                  <a:off x="3416021" y="1384952"/>
                  <a:ext cx="88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DF0D9B7A-ABB6-4C98-9D1A-EB660530FFBC}"/>
                    </a:ext>
                  </a:extLst>
                </p14:cNvPr>
                <p14:cNvContentPartPr/>
                <p14:nvPr/>
              </p14:nvContentPartPr>
              <p14:xfrm>
                <a:off x="3516461" y="1389272"/>
                <a:ext cx="75240" cy="69480"/>
              </p14:xfrm>
            </p:contentPart>
          </mc:Choice>
          <mc:Fallback>
            <p:pic>
              <p:nvPicPr>
                <p:cNvPr id="35" name="Freihand 34">
                  <a:extLst>
                    <a:ext uri="{FF2B5EF4-FFF2-40B4-BE49-F238E27FC236}">
                      <a16:creationId xmlns:a16="http://schemas.microsoft.com/office/drawing/2014/main" id="{DF0D9B7A-ABB6-4C98-9D1A-EB660530FFBC}"/>
                    </a:ext>
                  </a:extLst>
                </p:cNvPr>
                <p:cNvPicPr/>
                <p:nvPr/>
              </p:nvPicPr>
              <p:blipFill>
                <a:blip r:embed="rId64"/>
                <a:stretch>
                  <a:fillRect/>
                </a:stretch>
              </p:blipFill>
              <p:spPr>
                <a:xfrm>
                  <a:off x="3512141" y="1384952"/>
                  <a:ext cx="83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E5CAC637-17BB-4EB8-BBCC-AFC45C523C83}"/>
                    </a:ext>
                  </a:extLst>
                </p14:cNvPr>
                <p14:cNvContentPartPr/>
                <p14:nvPr/>
              </p14:nvContentPartPr>
              <p14:xfrm>
                <a:off x="3701861" y="1438232"/>
                <a:ext cx="360" cy="360"/>
              </p14:xfrm>
            </p:contentPart>
          </mc:Choice>
          <mc:Fallback>
            <p:pic>
              <p:nvPicPr>
                <p:cNvPr id="36" name="Freihand 35">
                  <a:extLst>
                    <a:ext uri="{FF2B5EF4-FFF2-40B4-BE49-F238E27FC236}">
                      <a16:creationId xmlns:a16="http://schemas.microsoft.com/office/drawing/2014/main" id="{E5CAC637-17BB-4EB8-BBCC-AFC45C523C83}"/>
                    </a:ext>
                  </a:extLst>
                </p:cNvPr>
                <p:cNvPicPr/>
                <p:nvPr/>
              </p:nvPicPr>
              <p:blipFill>
                <a:blip r:embed="rId66"/>
                <a:stretch>
                  <a:fillRect/>
                </a:stretch>
              </p:blipFill>
              <p:spPr>
                <a:xfrm>
                  <a:off x="3697541" y="1433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A65E9077-DF3C-4903-A73C-1A5FDE303E2D}"/>
                    </a:ext>
                  </a:extLst>
                </p14:cNvPr>
                <p14:cNvContentPartPr/>
                <p14:nvPr/>
              </p14:nvContentPartPr>
              <p14:xfrm>
                <a:off x="3797981" y="1309352"/>
                <a:ext cx="119160" cy="113040"/>
              </p14:xfrm>
            </p:contentPart>
          </mc:Choice>
          <mc:Fallback>
            <p:pic>
              <p:nvPicPr>
                <p:cNvPr id="39" name="Freihand 38">
                  <a:extLst>
                    <a:ext uri="{FF2B5EF4-FFF2-40B4-BE49-F238E27FC236}">
                      <a16:creationId xmlns:a16="http://schemas.microsoft.com/office/drawing/2014/main" id="{A65E9077-DF3C-4903-A73C-1A5FDE303E2D}"/>
                    </a:ext>
                  </a:extLst>
                </p:cNvPr>
                <p:cNvPicPr/>
                <p:nvPr/>
              </p:nvPicPr>
              <p:blipFill>
                <a:blip r:embed="rId68"/>
                <a:stretch>
                  <a:fillRect/>
                </a:stretch>
              </p:blipFill>
              <p:spPr>
                <a:xfrm>
                  <a:off x="3793661" y="1305032"/>
                  <a:ext cx="127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BBD3EC93-AE04-4060-AE0B-059B7F9E578F}"/>
                    </a:ext>
                  </a:extLst>
                </p14:cNvPr>
                <p14:cNvContentPartPr/>
                <p14:nvPr/>
              </p14:nvContentPartPr>
              <p14:xfrm>
                <a:off x="3969341" y="1364072"/>
                <a:ext cx="38160" cy="19440"/>
              </p14:xfrm>
            </p:contentPart>
          </mc:Choice>
          <mc:Fallback>
            <p:pic>
              <p:nvPicPr>
                <p:cNvPr id="40" name="Freihand 39">
                  <a:extLst>
                    <a:ext uri="{FF2B5EF4-FFF2-40B4-BE49-F238E27FC236}">
                      <a16:creationId xmlns:a16="http://schemas.microsoft.com/office/drawing/2014/main" id="{BBD3EC93-AE04-4060-AE0B-059B7F9E578F}"/>
                    </a:ext>
                  </a:extLst>
                </p:cNvPr>
                <p:cNvPicPr/>
                <p:nvPr/>
              </p:nvPicPr>
              <p:blipFill>
                <a:blip r:embed="rId70"/>
                <a:stretch>
                  <a:fillRect/>
                </a:stretch>
              </p:blipFill>
              <p:spPr>
                <a:xfrm>
                  <a:off x="3965021" y="1359752"/>
                  <a:ext cx="468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C3B956B0-B78F-4E48-A49D-2CBC149D7800}"/>
                    </a:ext>
                  </a:extLst>
                </p14:cNvPr>
                <p14:cNvContentPartPr/>
                <p14:nvPr/>
              </p14:nvContentPartPr>
              <p14:xfrm>
                <a:off x="4074101" y="1290632"/>
                <a:ext cx="122040" cy="149760"/>
              </p14:xfrm>
            </p:contentPart>
          </mc:Choice>
          <mc:Fallback>
            <p:pic>
              <p:nvPicPr>
                <p:cNvPr id="41" name="Freihand 40">
                  <a:extLst>
                    <a:ext uri="{FF2B5EF4-FFF2-40B4-BE49-F238E27FC236}">
                      <a16:creationId xmlns:a16="http://schemas.microsoft.com/office/drawing/2014/main" id="{C3B956B0-B78F-4E48-A49D-2CBC149D7800}"/>
                    </a:ext>
                  </a:extLst>
                </p:cNvPr>
                <p:cNvPicPr/>
                <p:nvPr/>
              </p:nvPicPr>
              <p:blipFill>
                <a:blip r:embed="rId72"/>
                <a:stretch>
                  <a:fillRect/>
                </a:stretch>
              </p:blipFill>
              <p:spPr>
                <a:xfrm>
                  <a:off x="4069781" y="1286312"/>
                  <a:ext cx="130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C43B765C-8D5A-4A87-BAD2-C89BF1A64F32}"/>
                    </a:ext>
                  </a:extLst>
                </p14:cNvPr>
                <p14:cNvContentPartPr/>
                <p14:nvPr/>
              </p14:nvContentPartPr>
              <p14:xfrm>
                <a:off x="4258781" y="1300352"/>
                <a:ext cx="71640" cy="100800"/>
              </p14:xfrm>
            </p:contentPart>
          </mc:Choice>
          <mc:Fallback>
            <p:pic>
              <p:nvPicPr>
                <p:cNvPr id="42" name="Freihand 41">
                  <a:extLst>
                    <a:ext uri="{FF2B5EF4-FFF2-40B4-BE49-F238E27FC236}">
                      <a16:creationId xmlns:a16="http://schemas.microsoft.com/office/drawing/2014/main" id="{C43B765C-8D5A-4A87-BAD2-C89BF1A64F32}"/>
                    </a:ext>
                  </a:extLst>
                </p:cNvPr>
                <p:cNvPicPr/>
                <p:nvPr/>
              </p:nvPicPr>
              <p:blipFill>
                <a:blip r:embed="rId74"/>
                <a:stretch>
                  <a:fillRect/>
                </a:stretch>
              </p:blipFill>
              <p:spPr>
                <a:xfrm>
                  <a:off x="4254461" y="1296032"/>
                  <a:ext cx="80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F0706CF1-FF28-4C96-BBB4-68D677DE350C}"/>
                    </a:ext>
                  </a:extLst>
                </p14:cNvPr>
                <p14:cNvContentPartPr/>
                <p14:nvPr/>
              </p14:nvContentPartPr>
              <p14:xfrm>
                <a:off x="4196141" y="1240592"/>
                <a:ext cx="65160" cy="57600"/>
              </p14:xfrm>
            </p:contentPart>
          </mc:Choice>
          <mc:Fallback>
            <p:pic>
              <p:nvPicPr>
                <p:cNvPr id="43" name="Freihand 42">
                  <a:extLst>
                    <a:ext uri="{FF2B5EF4-FFF2-40B4-BE49-F238E27FC236}">
                      <a16:creationId xmlns:a16="http://schemas.microsoft.com/office/drawing/2014/main" id="{F0706CF1-FF28-4C96-BBB4-68D677DE350C}"/>
                    </a:ext>
                  </a:extLst>
                </p:cNvPr>
                <p:cNvPicPr/>
                <p:nvPr/>
              </p:nvPicPr>
              <p:blipFill>
                <a:blip r:embed="rId76"/>
                <a:stretch>
                  <a:fillRect/>
                </a:stretch>
              </p:blipFill>
              <p:spPr>
                <a:xfrm>
                  <a:off x="4191821" y="1236272"/>
                  <a:ext cx="738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CE48A247-2C56-4863-A7F7-EBEBEA792FC5}"/>
                    </a:ext>
                  </a:extLst>
                </p14:cNvPr>
                <p14:cNvContentPartPr/>
                <p14:nvPr/>
              </p14:nvContentPartPr>
              <p14:xfrm>
                <a:off x="4313141" y="1370192"/>
                <a:ext cx="82440" cy="57600"/>
              </p14:xfrm>
            </p:contentPart>
          </mc:Choice>
          <mc:Fallback>
            <p:pic>
              <p:nvPicPr>
                <p:cNvPr id="44" name="Freihand 43">
                  <a:extLst>
                    <a:ext uri="{FF2B5EF4-FFF2-40B4-BE49-F238E27FC236}">
                      <a16:creationId xmlns:a16="http://schemas.microsoft.com/office/drawing/2014/main" id="{CE48A247-2C56-4863-A7F7-EBEBEA792FC5}"/>
                    </a:ext>
                  </a:extLst>
                </p:cNvPr>
                <p:cNvPicPr/>
                <p:nvPr/>
              </p:nvPicPr>
              <p:blipFill>
                <a:blip r:embed="rId78"/>
                <a:stretch>
                  <a:fillRect/>
                </a:stretch>
              </p:blipFill>
              <p:spPr>
                <a:xfrm>
                  <a:off x="4308821" y="1365872"/>
                  <a:ext cx="91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58F94D1D-E5AB-4B63-A2A1-B9F0F35C73E1}"/>
                    </a:ext>
                  </a:extLst>
                </p14:cNvPr>
                <p14:cNvContentPartPr/>
                <p14:nvPr/>
              </p14:nvContentPartPr>
              <p14:xfrm>
                <a:off x="4427621" y="1290272"/>
                <a:ext cx="80280" cy="211320"/>
              </p14:xfrm>
            </p:contentPart>
          </mc:Choice>
          <mc:Fallback>
            <p:pic>
              <p:nvPicPr>
                <p:cNvPr id="46" name="Freihand 45">
                  <a:extLst>
                    <a:ext uri="{FF2B5EF4-FFF2-40B4-BE49-F238E27FC236}">
                      <a16:creationId xmlns:a16="http://schemas.microsoft.com/office/drawing/2014/main" id="{58F94D1D-E5AB-4B63-A2A1-B9F0F35C73E1}"/>
                    </a:ext>
                  </a:extLst>
                </p:cNvPr>
                <p:cNvPicPr/>
                <p:nvPr/>
              </p:nvPicPr>
              <p:blipFill>
                <a:blip r:embed="rId80"/>
                <a:stretch>
                  <a:fillRect/>
                </a:stretch>
              </p:blipFill>
              <p:spPr>
                <a:xfrm>
                  <a:off x="4423301" y="1285952"/>
                  <a:ext cx="88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DAACF17E-0E8A-4BE0-B3FE-B49B8B386712}"/>
                    </a:ext>
                  </a:extLst>
                </p14:cNvPr>
                <p14:cNvContentPartPr/>
                <p14:nvPr/>
              </p14:nvContentPartPr>
              <p14:xfrm>
                <a:off x="4561901" y="1355072"/>
                <a:ext cx="10800" cy="12960"/>
              </p14:xfrm>
            </p:contentPart>
          </mc:Choice>
          <mc:Fallback>
            <p:pic>
              <p:nvPicPr>
                <p:cNvPr id="47" name="Freihand 46">
                  <a:extLst>
                    <a:ext uri="{FF2B5EF4-FFF2-40B4-BE49-F238E27FC236}">
                      <a16:creationId xmlns:a16="http://schemas.microsoft.com/office/drawing/2014/main" id="{DAACF17E-0E8A-4BE0-B3FE-B49B8B386712}"/>
                    </a:ext>
                  </a:extLst>
                </p:cNvPr>
                <p:cNvPicPr/>
                <p:nvPr/>
              </p:nvPicPr>
              <p:blipFill>
                <a:blip r:embed="rId82"/>
                <a:stretch>
                  <a:fillRect/>
                </a:stretch>
              </p:blipFill>
              <p:spPr>
                <a:xfrm>
                  <a:off x="4557581" y="1350752"/>
                  <a:ext cx="19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CE80BFD0-E1C7-4E86-AD22-88DF1467D2D0}"/>
                    </a:ext>
                  </a:extLst>
                </p14:cNvPr>
                <p14:cNvContentPartPr/>
                <p14:nvPr/>
              </p14:nvContentPartPr>
              <p14:xfrm>
                <a:off x="4596821" y="1260752"/>
                <a:ext cx="79560" cy="86760"/>
              </p14:xfrm>
            </p:contentPart>
          </mc:Choice>
          <mc:Fallback>
            <p:pic>
              <p:nvPicPr>
                <p:cNvPr id="48" name="Freihand 47">
                  <a:extLst>
                    <a:ext uri="{FF2B5EF4-FFF2-40B4-BE49-F238E27FC236}">
                      <a16:creationId xmlns:a16="http://schemas.microsoft.com/office/drawing/2014/main" id="{CE80BFD0-E1C7-4E86-AD22-88DF1467D2D0}"/>
                    </a:ext>
                  </a:extLst>
                </p:cNvPr>
                <p:cNvPicPr/>
                <p:nvPr/>
              </p:nvPicPr>
              <p:blipFill>
                <a:blip r:embed="rId84"/>
                <a:stretch>
                  <a:fillRect/>
                </a:stretch>
              </p:blipFill>
              <p:spPr>
                <a:xfrm>
                  <a:off x="4592501" y="1256432"/>
                  <a:ext cx="88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15DABFDC-ED5A-4414-840A-A5AD181F72EF}"/>
                    </a:ext>
                  </a:extLst>
                </p14:cNvPr>
                <p14:cNvContentPartPr/>
                <p14:nvPr/>
              </p14:nvContentPartPr>
              <p14:xfrm>
                <a:off x="4708421" y="1350392"/>
                <a:ext cx="360" cy="360"/>
              </p14:xfrm>
            </p:contentPart>
          </mc:Choice>
          <mc:Fallback>
            <p:pic>
              <p:nvPicPr>
                <p:cNvPr id="49" name="Freihand 48">
                  <a:extLst>
                    <a:ext uri="{FF2B5EF4-FFF2-40B4-BE49-F238E27FC236}">
                      <a16:creationId xmlns:a16="http://schemas.microsoft.com/office/drawing/2014/main" id="{15DABFDC-ED5A-4414-840A-A5AD181F72EF}"/>
                    </a:ext>
                  </a:extLst>
                </p:cNvPr>
                <p:cNvPicPr/>
                <p:nvPr/>
              </p:nvPicPr>
              <p:blipFill>
                <a:blip r:embed="rId66"/>
                <a:stretch>
                  <a:fillRect/>
                </a:stretch>
              </p:blipFill>
              <p:spPr>
                <a:xfrm>
                  <a:off x="4704101" y="1346072"/>
                  <a:ext cx="9000" cy="9000"/>
                </a:xfrm>
                <a:prstGeom prst="rect">
                  <a:avLst/>
                </a:prstGeom>
              </p:spPr>
            </p:pic>
          </mc:Fallback>
        </mc:AlternateContent>
      </p:grpSp>
      <p:grpSp>
        <p:nvGrpSpPr>
          <p:cNvPr id="472086" name="Gruppieren 472085">
            <a:extLst>
              <a:ext uri="{FF2B5EF4-FFF2-40B4-BE49-F238E27FC236}">
                <a16:creationId xmlns:a16="http://schemas.microsoft.com/office/drawing/2014/main" id="{4FF9AE6D-1CC5-478F-8052-457A96B7C5D5}"/>
              </a:ext>
            </a:extLst>
          </p:cNvPr>
          <p:cNvGrpSpPr/>
          <p:nvPr/>
        </p:nvGrpSpPr>
        <p:grpSpPr>
          <a:xfrm>
            <a:off x="1230101" y="5720072"/>
            <a:ext cx="1959480" cy="537120"/>
            <a:chOff x="1230101" y="5720072"/>
            <a:chExt cx="1959480" cy="537120"/>
          </a:xfrm>
        </p:grpSpPr>
        <mc:AlternateContent xmlns:mc="http://schemas.openxmlformats.org/markup-compatibility/2006">
          <mc:Choice xmlns:p14="http://schemas.microsoft.com/office/powerpoint/2010/main" Requires="p14">
            <p:contentPart p14:bwMode="auto" r:id="rId86">
              <p14:nvContentPartPr>
                <p14:cNvPr id="59" name="Freihand 58">
                  <a:extLst>
                    <a:ext uri="{FF2B5EF4-FFF2-40B4-BE49-F238E27FC236}">
                      <a16:creationId xmlns:a16="http://schemas.microsoft.com/office/drawing/2014/main" id="{A8367D0D-359C-41A9-809A-BBB48899E99B}"/>
                    </a:ext>
                  </a:extLst>
                </p14:cNvPr>
                <p14:cNvContentPartPr/>
                <p14:nvPr/>
              </p14:nvContentPartPr>
              <p14:xfrm>
                <a:off x="2589461" y="5720072"/>
                <a:ext cx="131400" cy="152280"/>
              </p14:xfrm>
            </p:contentPart>
          </mc:Choice>
          <mc:Fallback>
            <p:pic>
              <p:nvPicPr>
                <p:cNvPr id="59" name="Freihand 58">
                  <a:extLst>
                    <a:ext uri="{FF2B5EF4-FFF2-40B4-BE49-F238E27FC236}">
                      <a16:creationId xmlns:a16="http://schemas.microsoft.com/office/drawing/2014/main" id="{A8367D0D-359C-41A9-809A-BBB48899E99B}"/>
                    </a:ext>
                  </a:extLst>
                </p:cNvPr>
                <p:cNvPicPr/>
                <p:nvPr/>
              </p:nvPicPr>
              <p:blipFill>
                <a:blip r:embed="rId87"/>
                <a:stretch>
                  <a:fillRect/>
                </a:stretch>
              </p:blipFill>
              <p:spPr>
                <a:xfrm>
                  <a:off x="2585141" y="5715752"/>
                  <a:ext cx="1400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0" name="Freihand 59">
                  <a:extLst>
                    <a:ext uri="{FF2B5EF4-FFF2-40B4-BE49-F238E27FC236}">
                      <a16:creationId xmlns:a16="http://schemas.microsoft.com/office/drawing/2014/main" id="{1400DA00-EFEC-45CD-B124-71CE7B7D6B23}"/>
                    </a:ext>
                  </a:extLst>
                </p14:cNvPr>
                <p14:cNvContentPartPr/>
                <p14:nvPr/>
              </p14:nvContentPartPr>
              <p14:xfrm>
                <a:off x="2746781" y="5750312"/>
                <a:ext cx="52920" cy="102240"/>
              </p14:xfrm>
            </p:contentPart>
          </mc:Choice>
          <mc:Fallback>
            <p:pic>
              <p:nvPicPr>
                <p:cNvPr id="60" name="Freihand 59">
                  <a:extLst>
                    <a:ext uri="{FF2B5EF4-FFF2-40B4-BE49-F238E27FC236}">
                      <a16:creationId xmlns:a16="http://schemas.microsoft.com/office/drawing/2014/main" id="{1400DA00-EFEC-45CD-B124-71CE7B7D6B23}"/>
                    </a:ext>
                  </a:extLst>
                </p:cNvPr>
                <p:cNvPicPr/>
                <p:nvPr/>
              </p:nvPicPr>
              <p:blipFill>
                <a:blip r:embed="rId89"/>
                <a:stretch>
                  <a:fillRect/>
                </a:stretch>
              </p:blipFill>
              <p:spPr>
                <a:xfrm>
                  <a:off x="2742461" y="5745992"/>
                  <a:ext cx="615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1" name="Freihand 60">
                  <a:extLst>
                    <a:ext uri="{FF2B5EF4-FFF2-40B4-BE49-F238E27FC236}">
                      <a16:creationId xmlns:a16="http://schemas.microsoft.com/office/drawing/2014/main" id="{DF36180F-9026-4DDA-A86E-BC368CE1E3A7}"/>
                    </a:ext>
                  </a:extLst>
                </p14:cNvPr>
                <p14:cNvContentPartPr/>
                <p14:nvPr/>
              </p14:nvContentPartPr>
              <p14:xfrm>
                <a:off x="2831021" y="5759672"/>
                <a:ext cx="77760" cy="100800"/>
              </p14:xfrm>
            </p:contentPart>
          </mc:Choice>
          <mc:Fallback>
            <p:pic>
              <p:nvPicPr>
                <p:cNvPr id="61" name="Freihand 60">
                  <a:extLst>
                    <a:ext uri="{FF2B5EF4-FFF2-40B4-BE49-F238E27FC236}">
                      <a16:creationId xmlns:a16="http://schemas.microsoft.com/office/drawing/2014/main" id="{DF36180F-9026-4DDA-A86E-BC368CE1E3A7}"/>
                    </a:ext>
                  </a:extLst>
                </p:cNvPr>
                <p:cNvPicPr/>
                <p:nvPr/>
              </p:nvPicPr>
              <p:blipFill>
                <a:blip r:embed="rId91"/>
                <a:stretch>
                  <a:fillRect/>
                </a:stretch>
              </p:blipFill>
              <p:spPr>
                <a:xfrm>
                  <a:off x="2826701" y="5755352"/>
                  <a:ext cx="86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 name="Freihand 50">
                  <a:extLst>
                    <a:ext uri="{FF2B5EF4-FFF2-40B4-BE49-F238E27FC236}">
                      <a16:creationId xmlns:a16="http://schemas.microsoft.com/office/drawing/2014/main" id="{429DAE28-8359-4B5A-AECB-93BB84483765}"/>
                    </a:ext>
                  </a:extLst>
                </p14:cNvPr>
                <p14:cNvContentPartPr/>
                <p14:nvPr/>
              </p14:nvContentPartPr>
              <p14:xfrm>
                <a:off x="1230101" y="5840312"/>
                <a:ext cx="131040" cy="203400"/>
              </p14:xfrm>
            </p:contentPart>
          </mc:Choice>
          <mc:Fallback>
            <p:pic>
              <p:nvPicPr>
                <p:cNvPr id="51" name="Freihand 50">
                  <a:extLst>
                    <a:ext uri="{FF2B5EF4-FFF2-40B4-BE49-F238E27FC236}">
                      <a16:creationId xmlns:a16="http://schemas.microsoft.com/office/drawing/2014/main" id="{429DAE28-8359-4B5A-AECB-93BB84483765}"/>
                    </a:ext>
                  </a:extLst>
                </p:cNvPr>
                <p:cNvPicPr/>
                <p:nvPr/>
              </p:nvPicPr>
              <p:blipFill>
                <a:blip r:embed="rId93"/>
                <a:stretch>
                  <a:fillRect/>
                </a:stretch>
              </p:blipFill>
              <p:spPr>
                <a:xfrm>
                  <a:off x="1225781" y="5835992"/>
                  <a:ext cx="1396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2" name="Freihand 51">
                  <a:extLst>
                    <a:ext uri="{FF2B5EF4-FFF2-40B4-BE49-F238E27FC236}">
                      <a16:creationId xmlns:a16="http://schemas.microsoft.com/office/drawing/2014/main" id="{36DD8DF4-2480-4464-9516-68336ECAFF25}"/>
                    </a:ext>
                  </a:extLst>
                </p14:cNvPr>
                <p14:cNvContentPartPr/>
                <p14:nvPr/>
              </p14:nvContentPartPr>
              <p14:xfrm>
                <a:off x="1384901" y="5909432"/>
                <a:ext cx="159120" cy="83520"/>
              </p14:xfrm>
            </p:contentPart>
          </mc:Choice>
          <mc:Fallback>
            <p:pic>
              <p:nvPicPr>
                <p:cNvPr id="52" name="Freihand 51">
                  <a:extLst>
                    <a:ext uri="{FF2B5EF4-FFF2-40B4-BE49-F238E27FC236}">
                      <a16:creationId xmlns:a16="http://schemas.microsoft.com/office/drawing/2014/main" id="{36DD8DF4-2480-4464-9516-68336ECAFF25}"/>
                    </a:ext>
                  </a:extLst>
                </p:cNvPr>
                <p:cNvPicPr/>
                <p:nvPr/>
              </p:nvPicPr>
              <p:blipFill>
                <a:blip r:embed="rId95"/>
                <a:stretch>
                  <a:fillRect/>
                </a:stretch>
              </p:blipFill>
              <p:spPr>
                <a:xfrm>
                  <a:off x="1380581" y="5905112"/>
                  <a:ext cx="167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3" name="Freihand 52">
                  <a:extLst>
                    <a:ext uri="{FF2B5EF4-FFF2-40B4-BE49-F238E27FC236}">
                      <a16:creationId xmlns:a16="http://schemas.microsoft.com/office/drawing/2014/main" id="{19A66B4E-E61F-4FFD-A6F3-7A38739F68D0}"/>
                    </a:ext>
                  </a:extLst>
                </p14:cNvPr>
                <p14:cNvContentPartPr/>
                <p14:nvPr/>
              </p14:nvContentPartPr>
              <p14:xfrm>
                <a:off x="1569941" y="5889272"/>
                <a:ext cx="239760" cy="77040"/>
              </p14:xfrm>
            </p:contentPart>
          </mc:Choice>
          <mc:Fallback>
            <p:pic>
              <p:nvPicPr>
                <p:cNvPr id="53" name="Freihand 52">
                  <a:extLst>
                    <a:ext uri="{FF2B5EF4-FFF2-40B4-BE49-F238E27FC236}">
                      <a16:creationId xmlns:a16="http://schemas.microsoft.com/office/drawing/2014/main" id="{19A66B4E-E61F-4FFD-A6F3-7A38739F68D0}"/>
                    </a:ext>
                  </a:extLst>
                </p:cNvPr>
                <p:cNvPicPr/>
                <p:nvPr/>
              </p:nvPicPr>
              <p:blipFill>
                <a:blip r:embed="rId97"/>
                <a:stretch>
                  <a:fillRect/>
                </a:stretch>
              </p:blipFill>
              <p:spPr>
                <a:xfrm>
                  <a:off x="1565621" y="5884952"/>
                  <a:ext cx="248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4" name="Freihand 53">
                  <a:extLst>
                    <a:ext uri="{FF2B5EF4-FFF2-40B4-BE49-F238E27FC236}">
                      <a16:creationId xmlns:a16="http://schemas.microsoft.com/office/drawing/2014/main" id="{4186ACD9-BB86-429E-A1B1-45790D1C567F}"/>
                    </a:ext>
                  </a:extLst>
                </p14:cNvPr>
                <p14:cNvContentPartPr/>
                <p14:nvPr/>
              </p14:nvContentPartPr>
              <p14:xfrm>
                <a:off x="1809701" y="5822312"/>
                <a:ext cx="188640" cy="189720"/>
              </p14:xfrm>
            </p:contentPart>
          </mc:Choice>
          <mc:Fallback>
            <p:pic>
              <p:nvPicPr>
                <p:cNvPr id="54" name="Freihand 53">
                  <a:extLst>
                    <a:ext uri="{FF2B5EF4-FFF2-40B4-BE49-F238E27FC236}">
                      <a16:creationId xmlns:a16="http://schemas.microsoft.com/office/drawing/2014/main" id="{4186ACD9-BB86-429E-A1B1-45790D1C567F}"/>
                    </a:ext>
                  </a:extLst>
                </p:cNvPr>
                <p:cNvPicPr/>
                <p:nvPr/>
              </p:nvPicPr>
              <p:blipFill>
                <a:blip r:embed="rId99"/>
                <a:stretch>
                  <a:fillRect/>
                </a:stretch>
              </p:blipFill>
              <p:spPr>
                <a:xfrm>
                  <a:off x="1805381" y="5817992"/>
                  <a:ext cx="1972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5" name="Freihand 54">
                  <a:extLst>
                    <a:ext uri="{FF2B5EF4-FFF2-40B4-BE49-F238E27FC236}">
                      <a16:creationId xmlns:a16="http://schemas.microsoft.com/office/drawing/2014/main" id="{B1A68C83-35A8-426F-B0D8-9DBF6541CB43}"/>
                    </a:ext>
                  </a:extLst>
                </p14:cNvPr>
                <p14:cNvContentPartPr/>
                <p14:nvPr/>
              </p14:nvContentPartPr>
              <p14:xfrm>
                <a:off x="1992941" y="5875592"/>
                <a:ext cx="45000" cy="68400"/>
              </p14:xfrm>
            </p:contentPart>
          </mc:Choice>
          <mc:Fallback>
            <p:pic>
              <p:nvPicPr>
                <p:cNvPr id="55" name="Freihand 54">
                  <a:extLst>
                    <a:ext uri="{FF2B5EF4-FFF2-40B4-BE49-F238E27FC236}">
                      <a16:creationId xmlns:a16="http://schemas.microsoft.com/office/drawing/2014/main" id="{B1A68C83-35A8-426F-B0D8-9DBF6541CB43}"/>
                    </a:ext>
                  </a:extLst>
                </p:cNvPr>
                <p:cNvPicPr/>
                <p:nvPr/>
              </p:nvPicPr>
              <p:blipFill>
                <a:blip r:embed="rId101"/>
                <a:stretch>
                  <a:fillRect/>
                </a:stretch>
              </p:blipFill>
              <p:spPr>
                <a:xfrm>
                  <a:off x="1988621" y="5871272"/>
                  <a:ext cx="536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6" name="Freihand 55">
                  <a:extLst>
                    <a:ext uri="{FF2B5EF4-FFF2-40B4-BE49-F238E27FC236}">
                      <a16:creationId xmlns:a16="http://schemas.microsoft.com/office/drawing/2014/main" id="{BC15DC3E-727D-4CF2-9F1C-43FCFF9811B9}"/>
                    </a:ext>
                  </a:extLst>
                </p14:cNvPr>
                <p14:cNvContentPartPr/>
                <p14:nvPr/>
              </p14:nvContentPartPr>
              <p14:xfrm>
                <a:off x="2091221" y="5843552"/>
                <a:ext cx="94320" cy="71280"/>
              </p14:xfrm>
            </p:contentPart>
          </mc:Choice>
          <mc:Fallback>
            <p:pic>
              <p:nvPicPr>
                <p:cNvPr id="56" name="Freihand 55">
                  <a:extLst>
                    <a:ext uri="{FF2B5EF4-FFF2-40B4-BE49-F238E27FC236}">
                      <a16:creationId xmlns:a16="http://schemas.microsoft.com/office/drawing/2014/main" id="{BC15DC3E-727D-4CF2-9F1C-43FCFF9811B9}"/>
                    </a:ext>
                  </a:extLst>
                </p:cNvPr>
                <p:cNvPicPr/>
                <p:nvPr/>
              </p:nvPicPr>
              <p:blipFill>
                <a:blip r:embed="rId103"/>
                <a:stretch>
                  <a:fillRect/>
                </a:stretch>
              </p:blipFill>
              <p:spPr>
                <a:xfrm>
                  <a:off x="2086901" y="5839232"/>
                  <a:ext cx="102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7" name="Freihand 56">
                  <a:extLst>
                    <a:ext uri="{FF2B5EF4-FFF2-40B4-BE49-F238E27FC236}">
                      <a16:creationId xmlns:a16="http://schemas.microsoft.com/office/drawing/2014/main" id="{02CC8D3B-4ACE-433C-B62C-89599F3150CE}"/>
                    </a:ext>
                  </a:extLst>
                </p14:cNvPr>
                <p14:cNvContentPartPr/>
                <p14:nvPr/>
              </p14:nvContentPartPr>
              <p14:xfrm>
                <a:off x="2181221" y="5771552"/>
                <a:ext cx="223560" cy="120960"/>
              </p14:xfrm>
            </p:contentPart>
          </mc:Choice>
          <mc:Fallback>
            <p:pic>
              <p:nvPicPr>
                <p:cNvPr id="57" name="Freihand 56">
                  <a:extLst>
                    <a:ext uri="{FF2B5EF4-FFF2-40B4-BE49-F238E27FC236}">
                      <a16:creationId xmlns:a16="http://schemas.microsoft.com/office/drawing/2014/main" id="{02CC8D3B-4ACE-433C-B62C-89599F3150CE}"/>
                    </a:ext>
                  </a:extLst>
                </p:cNvPr>
                <p:cNvPicPr/>
                <p:nvPr/>
              </p:nvPicPr>
              <p:blipFill>
                <a:blip r:embed="rId105"/>
                <a:stretch>
                  <a:fillRect/>
                </a:stretch>
              </p:blipFill>
              <p:spPr>
                <a:xfrm>
                  <a:off x="2176901" y="5767232"/>
                  <a:ext cx="232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FFA5C4F0-9C9C-4070-B4AA-CAB87A3F54F1}"/>
                    </a:ext>
                  </a:extLst>
                </p14:cNvPr>
                <p14:cNvContentPartPr/>
                <p14:nvPr/>
              </p14:nvContentPartPr>
              <p14:xfrm>
                <a:off x="1481381" y="6127592"/>
                <a:ext cx="126720" cy="118080"/>
              </p14:xfrm>
            </p:contentPart>
          </mc:Choice>
          <mc:Fallback>
            <p:pic>
              <p:nvPicPr>
                <p:cNvPr id="63" name="Freihand 62">
                  <a:extLst>
                    <a:ext uri="{FF2B5EF4-FFF2-40B4-BE49-F238E27FC236}">
                      <a16:creationId xmlns:a16="http://schemas.microsoft.com/office/drawing/2014/main" id="{FFA5C4F0-9C9C-4070-B4AA-CAB87A3F54F1}"/>
                    </a:ext>
                  </a:extLst>
                </p:cNvPr>
                <p:cNvPicPr/>
                <p:nvPr/>
              </p:nvPicPr>
              <p:blipFill>
                <a:blip r:embed="rId107"/>
                <a:stretch>
                  <a:fillRect/>
                </a:stretch>
              </p:blipFill>
              <p:spPr>
                <a:xfrm>
                  <a:off x="1477061" y="6123272"/>
                  <a:ext cx="135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72064" name="Freihand 472063">
                  <a:extLst>
                    <a:ext uri="{FF2B5EF4-FFF2-40B4-BE49-F238E27FC236}">
                      <a16:creationId xmlns:a16="http://schemas.microsoft.com/office/drawing/2014/main" id="{56AC3AEC-3664-42D2-A7A0-71F8370EA16B}"/>
                    </a:ext>
                  </a:extLst>
                </p14:cNvPr>
                <p14:cNvContentPartPr/>
                <p14:nvPr/>
              </p14:nvContentPartPr>
              <p14:xfrm>
                <a:off x="1710341" y="6129392"/>
                <a:ext cx="14400" cy="127800"/>
              </p14:xfrm>
            </p:contentPart>
          </mc:Choice>
          <mc:Fallback>
            <p:pic>
              <p:nvPicPr>
                <p:cNvPr id="472064" name="Freihand 472063">
                  <a:extLst>
                    <a:ext uri="{FF2B5EF4-FFF2-40B4-BE49-F238E27FC236}">
                      <a16:creationId xmlns:a16="http://schemas.microsoft.com/office/drawing/2014/main" id="{56AC3AEC-3664-42D2-A7A0-71F8370EA16B}"/>
                    </a:ext>
                  </a:extLst>
                </p:cNvPr>
                <p:cNvPicPr/>
                <p:nvPr/>
              </p:nvPicPr>
              <p:blipFill>
                <a:blip r:embed="rId109"/>
                <a:stretch>
                  <a:fillRect/>
                </a:stretch>
              </p:blipFill>
              <p:spPr>
                <a:xfrm>
                  <a:off x="1706021" y="6125072"/>
                  <a:ext cx="230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72065" name="Freihand 472064">
                  <a:extLst>
                    <a:ext uri="{FF2B5EF4-FFF2-40B4-BE49-F238E27FC236}">
                      <a16:creationId xmlns:a16="http://schemas.microsoft.com/office/drawing/2014/main" id="{F55B4AC7-C59F-4A96-9D87-A20181229EF8}"/>
                    </a:ext>
                  </a:extLst>
                </p14:cNvPr>
                <p14:cNvContentPartPr/>
                <p14:nvPr/>
              </p14:nvContentPartPr>
              <p14:xfrm>
                <a:off x="1653461" y="6081512"/>
                <a:ext cx="115200" cy="90360"/>
              </p14:xfrm>
            </p:contentPart>
          </mc:Choice>
          <mc:Fallback>
            <p:pic>
              <p:nvPicPr>
                <p:cNvPr id="472065" name="Freihand 472064">
                  <a:extLst>
                    <a:ext uri="{FF2B5EF4-FFF2-40B4-BE49-F238E27FC236}">
                      <a16:creationId xmlns:a16="http://schemas.microsoft.com/office/drawing/2014/main" id="{F55B4AC7-C59F-4A96-9D87-A20181229EF8}"/>
                    </a:ext>
                  </a:extLst>
                </p:cNvPr>
                <p:cNvPicPr/>
                <p:nvPr/>
              </p:nvPicPr>
              <p:blipFill>
                <a:blip r:embed="rId111"/>
                <a:stretch>
                  <a:fillRect/>
                </a:stretch>
              </p:blipFill>
              <p:spPr>
                <a:xfrm>
                  <a:off x="1649141" y="6077192"/>
                  <a:ext cx="1238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72072" name="Freihand 472071">
                  <a:extLst>
                    <a:ext uri="{FF2B5EF4-FFF2-40B4-BE49-F238E27FC236}">
                      <a16:creationId xmlns:a16="http://schemas.microsoft.com/office/drawing/2014/main" id="{FC5CA0CF-4E2F-467D-AC98-5285527524BC}"/>
                    </a:ext>
                  </a:extLst>
                </p14:cNvPr>
                <p14:cNvContentPartPr/>
                <p14:nvPr/>
              </p14:nvContentPartPr>
              <p14:xfrm>
                <a:off x="1855421" y="6095912"/>
                <a:ext cx="20880" cy="117720"/>
              </p14:xfrm>
            </p:contentPart>
          </mc:Choice>
          <mc:Fallback>
            <p:pic>
              <p:nvPicPr>
                <p:cNvPr id="472072" name="Freihand 472071">
                  <a:extLst>
                    <a:ext uri="{FF2B5EF4-FFF2-40B4-BE49-F238E27FC236}">
                      <a16:creationId xmlns:a16="http://schemas.microsoft.com/office/drawing/2014/main" id="{FC5CA0CF-4E2F-467D-AC98-5285527524BC}"/>
                    </a:ext>
                  </a:extLst>
                </p:cNvPr>
                <p:cNvPicPr/>
                <p:nvPr/>
              </p:nvPicPr>
              <p:blipFill>
                <a:blip r:embed="rId113"/>
                <a:stretch>
                  <a:fillRect/>
                </a:stretch>
              </p:blipFill>
              <p:spPr>
                <a:xfrm>
                  <a:off x="1851101" y="6091592"/>
                  <a:ext cx="29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72074" name="Freihand 472073">
                  <a:extLst>
                    <a:ext uri="{FF2B5EF4-FFF2-40B4-BE49-F238E27FC236}">
                      <a16:creationId xmlns:a16="http://schemas.microsoft.com/office/drawing/2014/main" id="{3244DE5D-F58D-4DA4-9914-2F9D355C0C26}"/>
                    </a:ext>
                  </a:extLst>
                </p14:cNvPr>
                <p14:cNvContentPartPr/>
                <p14:nvPr/>
              </p14:nvContentPartPr>
              <p14:xfrm>
                <a:off x="2162861" y="6085112"/>
                <a:ext cx="65160" cy="86040"/>
              </p14:xfrm>
            </p:contentPart>
          </mc:Choice>
          <mc:Fallback>
            <p:pic>
              <p:nvPicPr>
                <p:cNvPr id="472074" name="Freihand 472073">
                  <a:extLst>
                    <a:ext uri="{FF2B5EF4-FFF2-40B4-BE49-F238E27FC236}">
                      <a16:creationId xmlns:a16="http://schemas.microsoft.com/office/drawing/2014/main" id="{3244DE5D-F58D-4DA4-9914-2F9D355C0C26}"/>
                    </a:ext>
                  </a:extLst>
                </p:cNvPr>
                <p:cNvPicPr/>
                <p:nvPr/>
              </p:nvPicPr>
              <p:blipFill>
                <a:blip r:embed="rId115"/>
                <a:stretch>
                  <a:fillRect/>
                </a:stretch>
              </p:blipFill>
              <p:spPr>
                <a:xfrm>
                  <a:off x="2158541" y="6080792"/>
                  <a:ext cx="73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72075" name="Freihand 472074">
                  <a:extLst>
                    <a:ext uri="{FF2B5EF4-FFF2-40B4-BE49-F238E27FC236}">
                      <a16:creationId xmlns:a16="http://schemas.microsoft.com/office/drawing/2014/main" id="{F375EA92-F2C6-4746-8E43-C82387438467}"/>
                    </a:ext>
                  </a:extLst>
                </p14:cNvPr>
                <p14:cNvContentPartPr/>
                <p14:nvPr/>
              </p14:nvContentPartPr>
              <p14:xfrm>
                <a:off x="2266181" y="6082592"/>
                <a:ext cx="66240" cy="87480"/>
              </p14:xfrm>
            </p:contentPart>
          </mc:Choice>
          <mc:Fallback>
            <p:pic>
              <p:nvPicPr>
                <p:cNvPr id="472075" name="Freihand 472074">
                  <a:extLst>
                    <a:ext uri="{FF2B5EF4-FFF2-40B4-BE49-F238E27FC236}">
                      <a16:creationId xmlns:a16="http://schemas.microsoft.com/office/drawing/2014/main" id="{F375EA92-F2C6-4746-8E43-C82387438467}"/>
                    </a:ext>
                  </a:extLst>
                </p:cNvPr>
                <p:cNvPicPr/>
                <p:nvPr/>
              </p:nvPicPr>
              <p:blipFill>
                <a:blip r:embed="rId117"/>
                <a:stretch>
                  <a:fillRect/>
                </a:stretch>
              </p:blipFill>
              <p:spPr>
                <a:xfrm>
                  <a:off x="2261861" y="6078272"/>
                  <a:ext cx="74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72076" name="Freihand 472075">
                  <a:extLst>
                    <a:ext uri="{FF2B5EF4-FFF2-40B4-BE49-F238E27FC236}">
                      <a16:creationId xmlns:a16="http://schemas.microsoft.com/office/drawing/2014/main" id="{AAFDF2AD-E83A-410D-A06C-E550784E3D9C}"/>
                    </a:ext>
                  </a:extLst>
                </p14:cNvPr>
                <p14:cNvContentPartPr/>
                <p14:nvPr/>
              </p14:nvContentPartPr>
              <p14:xfrm>
                <a:off x="2390021" y="6120392"/>
                <a:ext cx="5400" cy="31680"/>
              </p14:xfrm>
            </p:contentPart>
          </mc:Choice>
          <mc:Fallback>
            <p:pic>
              <p:nvPicPr>
                <p:cNvPr id="472076" name="Freihand 472075">
                  <a:extLst>
                    <a:ext uri="{FF2B5EF4-FFF2-40B4-BE49-F238E27FC236}">
                      <a16:creationId xmlns:a16="http://schemas.microsoft.com/office/drawing/2014/main" id="{AAFDF2AD-E83A-410D-A06C-E550784E3D9C}"/>
                    </a:ext>
                  </a:extLst>
                </p:cNvPr>
                <p:cNvPicPr/>
                <p:nvPr/>
              </p:nvPicPr>
              <p:blipFill>
                <a:blip r:embed="rId119"/>
                <a:stretch>
                  <a:fillRect/>
                </a:stretch>
              </p:blipFill>
              <p:spPr>
                <a:xfrm>
                  <a:off x="2385701" y="6116072"/>
                  <a:ext cx="14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72077" name="Freihand 472076">
                  <a:extLst>
                    <a:ext uri="{FF2B5EF4-FFF2-40B4-BE49-F238E27FC236}">
                      <a16:creationId xmlns:a16="http://schemas.microsoft.com/office/drawing/2014/main" id="{8C25B1A4-E197-432B-8AF7-5312DAE768E2}"/>
                    </a:ext>
                  </a:extLst>
                </p14:cNvPr>
                <p14:cNvContentPartPr/>
                <p14:nvPr/>
              </p14:nvContentPartPr>
              <p14:xfrm>
                <a:off x="2504501" y="6005912"/>
                <a:ext cx="240840" cy="131400"/>
              </p14:xfrm>
            </p:contentPart>
          </mc:Choice>
          <mc:Fallback>
            <p:pic>
              <p:nvPicPr>
                <p:cNvPr id="472077" name="Freihand 472076">
                  <a:extLst>
                    <a:ext uri="{FF2B5EF4-FFF2-40B4-BE49-F238E27FC236}">
                      <a16:creationId xmlns:a16="http://schemas.microsoft.com/office/drawing/2014/main" id="{8C25B1A4-E197-432B-8AF7-5312DAE768E2}"/>
                    </a:ext>
                  </a:extLst>
                </p:cNvPr>
                <p:cNvPicPr/>
                <p:nvPr/>
              </p:nvPicPr>
              <p:blipFill>
                <a:blip r:embed="rId121"/>
                <a:stretch>
                  <a:fillRect/>
                </a:stretch>
              </p:blipFill>
              <p:spPr>
                <a:xfrm>
                  <a:off x="2500181" y="6001592"/>
                  <a:ext cx="249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72078" name="Freihand 472077">
                  <a:extLst>
                    <a:ext uri="{FF2B5EF4-FFF2-40B4-BE49-F238E27FC236}">
                      <a16:creationId xmlns:a16="http://schemas.microsoft.com/office/drawing/2014/main" id="{0FD2F173-09CE-45BF-891D-478BDE2D546A}"/>
                    </a:ext>
                  </a:extLst>
                </p14:cNvPr>
                <p14:cNvContentPartPr/>
                <p14:nvPr/>
              </p14:nvContentPartPr>
              <p14:xfrm>
                <a:off x="2623661" y="5953712"/>
                <a:ext cx="66240" cy="91080"/>
              </p14:xfrm>
            </p:contentPart>
          </mc:Choice>
          <mc:Fallback>
            <p:pic>
              <p:nvPicPr>
                <p:cNvPr id="472078" name="Freihand 472077">
                  <a:extLst>
                    <a:ext uri="{FF2B5EF4-FFF2-40B4-BE49-F238E27FC236}">
                      <a16:creationId xmlns:a16="http://schemas.microsoft.com/office/drawing/2014/main" id="{0FD2F173-09CE-45BF-891D-478BDE2D546A}"/>
                    </a:ext>
                  </a:extLst>
                </p:cNvPr>
                <p:cNvPicPr/>
                <p:nvPr/>
              </p:nvPicPr>
              <p:blipFill>
                <a:blip r:embed="rId123"/>
                <a:stretch>
                  <a:fillRect/>
                </a:stretch>
              </p:blipFill>
              <p:spPr>
                <a:xfrm>
                  <a:off x="2619341" y="5949392"/>
                  <a:ext cx="74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72079" name="Freihand 472078">
                  <a:extLst>
                    <a:ext uri="{FF2B5EF4-FFF2-40B4-BE49-F238E27FC236}">
                      <a16:creationId xmlns:a16="http://schemas.microsoft.com/office/drawing/2014/main" id="{6A71E090-0C1C-4077-ADB9-01528B086DAD}"/>
                    </a:ext>
                  </a:extLst>
                </p14:cNvPr>
                <p14:cNvContentPartPr/>
                <p14:nvPr/>
              </p14:nvContentPartPr>
              <p14:xfrm>
                <a:off x="2752181" y="6069272"/>
                <a:ext cx="38880" cy="55080"/>
              </p14:xfrm>
            </p:contentPart>
          </mc:Choice>
          <mc:Fallback>
            <p:pic>
              <p:nvPicPr>
                <p:cNvPr id="472079" name="Freihand 472078">
                  <a:extLst>
                    <a:ext uri="{FF2B5EF4-FFF2-40B4-BE49-F238E27FC236}">
                      <a16:creationId xmlns:a16="http://schemas.microsoft.com/office/drawing/2014/main" id="{6A71E090-0C1C-4077-ADB9-01528B086DAD}"/>
                    </a:ext>
                  </a:extLst>
                </p:cNvPr>
                <p:cNvPicPr/>
                <p:nvPr/>
              </p:nvPicPr>
              <p:blipFill>
                <a:blip r:embed="rId125"/>
                <a:stretch>
                  <a:fillRect/>
                </a:stretch>
              </p:blipFill>
              <p:spPr>
                <a:xfrm>
                  <a:off x="2747861" y="6064952"/>
                  <a:ext cx="475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72080" name="Freihand 472079">
                  <a:extLst>
                    <a:ext uri="{FF2B5EF4-FFF2-40B4-BE49-F238E27FC236}">
                      <a16:creationId xmlns:a16="http://schemas.microsoft.com/office/drawing/2014/main" id="{BE523E6D-9C04-48C1-88DE-BE62C6C3C18C}"/>
                    </a:ext>
                  </a:extLst>
                </p14:cNvPr>
                <p14:cNvContentPartPr/>
                <p14:nvPr/>
              </p14:nvContentPartPr>
              <p14:xfrm>
                <a:off x="2907701" y="6003032"/>
                <a:ext cx="95040" cy="182160"/>
              </p14:xfrm>
            </p:contentPart>
          </mc:Choice>
          <mc:Fallback>
            <p:pic>
              <p:nvPicPr>
                <p:cNvPr id="472080" name="Freihand 472079">
                  <a:extLst>
                    <a:ext uri="{FF2B5EF4-FFF2-40B4-BE49-F238E27FC236}">
                      <a16:creationId xmlns:a16="http://schemas.microsoft.com/office/drawing/2014/main" id="{BE523E6D-9C04-48C1-88DE-BE62C6C3C18C}"/>
                    </a:ext>
                  </a:extLst>
                </p:cNvPr>
                <p:cNvPicPr/>
                <p:nvPr/>
              </p:nvPicPr>
              <p:blipFill>
                <a:blip r:embed="rId127"/>
                <a:stretch>
                  <a:fillRect/>
                </a:stretch>
              </p:blipFill>
              <p:spPr>
                <a:xfrm>
                  <a:off x="2903381" y="5998712"/>
                  <a:ext cx="1036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72081" name="Freihand 472080">
                  <a:extLst>
                    <a:ext uri="{FF2B5EF4-FFF2-40B4-BE49-F238E27FC236}">
                      <a16:creationId xmlns:a16="http://schemas.microsoft.com/office/drawing/2014/main" id="{9097C915-37FE-477F-BC18-783B0BABFD32}"/>
                    </a:ext>
                  </a:extLst>
                </p14:cNvPr>
                <p14:cNvContentPartPr/>
                <p14:nvPr/>
              </p14:nvContentPartPr>
              <p14:xfrm>
                <a:off x="3069701" y="6035792"/>
                <a:ext cx="360" cy="360"/>
              </p14:xfrm>
            </p:contentPart>
          </mc:Choice>
          <mc:Fallback>
            <p:pic>
              <p:nvPicPr>
                <p:cNvPr id="472081" name="Freihand 472080">
                  <a:extLst>
                    <a:ext uri="{FF2B5EF4-FFF2-40B4-BE49-F238E27FC236}">
                      <a16:creationId xmlns:a16="http://schemas.microsoft.com/office/drawing/2014/main" id="{9097C915-37FE-477F-BC18-783B0BABFD32}"/>
                    </a:ext>
                  </a:extLst>
                </p:cNvPr>
                <p:cNvPicPr/>
                <p:nvPr/>
              </p:nvPicPr>
              <p:blipFill>
                <a:blip r:embed="rId66"/>
                <a:stretch>
                  <a:fillRect/>
                </a:stretch>
              </p:blipFill>
              <p:spPr>
                <a:xfrm>
                  <a:off x="3065381" y="6031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72082" name="Freihand 472081">
                  <a:extLst>
                    <a:ext uri="{FF2B5EF4-FFF2-40B4-BE49-F238E27FC236}">
                      <a16:creationId xmlns:a16="http://schemas.microsoft.com/office/drawing/2014/main" id="{9CD3CEC5-E5CD-48E1-961A-9BAA367F790E}"/>
                    </a:ext>
                  </a:extLst>
                </p14:cNvPr>
                <p14:cNvContentPartPr/>
                <p14:nvPr/>
              </p14:nvContentPartPr>
              <p14:xfrm>
                <a:off x="3078341" y="6001232"/>
                <a:ext cx="90720" cy="78480"/>
              </p14:xfrm>
            </p:contentPart>
          </mc:Choice>
          <mc:Fallback>
            <p:pic>
              <p:nvPicPr>
                <p:cNvPr id="472082" name="Freihand 472081">
                  <a:extLst>
                    <a:ext uri="{FF2B5EF4-FFF2-40B4-BE49-F238E27FC236}">
                      <a16:creationId xmlns:a16="http://schemas.microsoft.com/office/drawing/2014/main" id="{9CD3CEC5-E5CD-48E1-961A-9BAA367F790E}"/>
                    </a:ext>
                  </a:extLst>
                </p:cNvPr>
                <p:cNvPicPr/>
                <p:nvPr/>
              </p:nvPicPr>
              <p:blipFill>
                <a:blip r:embed="rId130"/>
                <a:stretch>
                  <a:fillRect/>
                </a:stretch>
              </p:blipFill>
              <p:spPr>
                <a:xfrm>
                  <a:off x="3074021" y="5996912"/>
                  <a:ext cx="99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72084" name="Freihand 472083">
                  <a:extLst>
                    <a:ext uri="{FF2B5EF4-FFF2-40B4-BE49-F238E27FC236}">
                      <a16:creationId xmlns:a16="http://schemas.microsoft.com/office/drawing/2014/main" id="{34007A26-5EA0-4D56-ABEB-915CC4A34426}"/>
                    </a:ext>
                  </a:extLst>
                </p14:cNvPr>
                <p14:cNvContentPartPr/>
                <p14:nvPr/>
              </p14:nvContentPartPr>
              <p14:xfrm>
                <a:off x="3189221" y="6122552"/>
                <a:ext cx="360" cy="360"/>
              </p14:xfrm>
            </p:contentPart>
          </mc:Choice>
          <mc:Fallback>
            <p:pic>
              <p:nvPicPr>
                <p:cNvPr id="472084" name="Freihand 472083">
                  <a:extLst>
                    <a:ext uri="{FF2B5EF4-FFF2-40B4-BE49-F238E27FC236}">
                      <a16:creationId xmlns:a16="http://schemas.microsoft.com/office/drawing/2014/main" id="{34007A26-5EA0-4D56-ABEB-915CC4A34426}"/>
                    </a:ext>
                  </a:extLst>
                </p:cNvPr>
                <p:cNvPicPr/>
                <p:nvPr/>
              </p:nvPicPr>
              <p:blipFill>
                <a:blip r:embed="rId66"/>
                <a:stretch>
                  <a:fillRect/>
                </a:stretch>
              </p:blipFill>
              <p:spPr>
                <a:xfrm>
                  <a:off x="3184901" y="6118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72085" name="Freihand 472084">
                  <a:extLst>
                    <a:ext uri="{FF2B5EF4-FFF2-40B4-BE49-F238E27FC236}">
                      <a16:creationId xmlns:a16="http://schemas.microsoft.com/office/drawing/2014/main" id="{99E94709-1DCF-4D3A-BCBE-8866573AB0C5}"/>
                    </a:ext>
                  </a:extLst>
                </p14:cNvPr>
                <p14:cNvContentPartPr/>
                <p14:nvPr/>
              </p14:nvContentPartPr>
              <p14:xfrm>
                <a:off x="3052781" y="6078992"/>
                <a:ext cx="360" cy="360"/>
              </p14:xfrm>
            </p:contentPart>
          </mc:Choice>
          <mc:Fallback>
            <p:pic>
              <p:nvPicPr>
                <p:cNvPr id="472085" name="Freihand 472084">
                  <a:extLst>
                    <a:ext uri="{FF2B5EF4-FFF2-40B4-BE49-F238E27FC236}">
                      <a16:creationId xmlns:a16="http://schemas.microsoft.com/office/drawing/2014/main" id="{99E94709-1DCF-4D3A-BCBE-8866573AB0C5}"/>
                    </a:ext>
                  </a:extLst>
                </p:cNvPr>
                <p:cNvPicPr/>
                <p:nvPr/>
              </p:nvPicPr>
              <p:blipFill>
                <a:blip r:embed="rId66"/>
                <a:stretch>
                  <a:fillRect/>
                </a:stretch>
              </p:blipFill>
              <p:spPr>
                <a:xfrm>
                  <a:off x="3048461" y="6074672"/>
                  <a:ext cx="9000" cy="9000"/>
                </a:xfrm>
                <a:prstGeom prst="rect">
                  <a:avLst/>
                </a:prstGeom>
              </p:spPr>
            </p:pic>
          </mc:Fallback>
        </mc:AlternateContent>
      </p:grpSp>
      <p:grpSp>
        <p:nvGrpSpPr>
          <p:cNvPr id="472099" name="Gruppieren 472098">
            <a:extLst>
              <a:ext uri="{FF2B5EF4-FFF2-40B4-BE49-F238E27FC236}">
                <a16:creationId xmlns:a16="http://schemas.microsoft.com/office/drawing/2014/main" id="{02E80B00-17E0-4B26-AC23-81337958F40B}"/>
              </a:ext>
            </a:extLst>
          </p:cNvPr>
          <p:cNvGrpSpPr/>
          <p:nvPr/>
        </p:nvGrpSpPr>
        <p:grpSpPr>
          <a:xfrm>
            <a:off x="5186141" y="6208232"/>
            <a:ext cx="1445040" cy="387720"/>
            <a:chOff x="5186141" y="6208232"/>
            <a:chExt cx="1445040" cy="387720"/>
          </a:xfrm>
        </p:grpSpPr>
        <mc:AlternateContent xmlns:mc="http://schemas.openxmlformats.org/markup-compatibility/2006">
          <mc:Choice xmlns:p14="http://schemas.microsoft.com/office/powerpoint/2010/main" Requires="p14">
            <p:contentPart p14:bwMode="auto" r:id="rId133">
              <p14:nvContentPartPr>
                <p14:cNvPr id="472087" name="Freihand 472086">
                  <a:extLst>
                    <a:ext uri="{FF2B5EF4-FFF2-40B4-BE49-F238E27FC236}">
                      <a16:creationId xmlns:a16="http://schemas.microsoft.com/office/drawing/2014/main" id="{7B3FB19E-B679-47CF-A5E7-4274AAC70C8E}"/>
                    </a:ext>
                  </a:extLst>
                </p14:cNvPr>
                <p14:cNvContentPartPr/>
                <p14:nvPr/>
              </p14:nvContentPartPr>
              <p14:xfrm>
                <a:off x="5186141" y="6290312"/>
                <a:ext cx="279360" cy="305640"/>
              </p14:xfrm>
            </p:contentPart>
          </mc:Choice>
          <mc:Fallback>
            <p:pic>
              <p:nvPicPr>
                <p:cNvPr id="472087" name="Freihand 472086">
                  <a:extLst>
                    <a:ext uri="{FF2B5EF4-FFF2-40B4-BE49-F238E27FC236}">
                      <a16:creationId xmlns:a16="http://schemas.microsoft.com/office/drawing/2014/main" id="{7B3FB19E-B679-47CF-A5E7-4274AAC70C8E}"/>
                    </a:ext>
                  </a:extLst>
                </p:cNvPr>
                <p:cNvPicPr/>
                <p:nvPr/>
              </p:nvPicPr>
              <p:blipFill>
                <a:blip r:embed="rId134"/>
                <a:stretch>
                  <a:fillRect/>
                </a:stretch>
              </p:blipFill>
              <p:spPr>
                <a:xfrm>
                  <a:off x="5181821" y="6285992"/>
                  <a:ext cx="28800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72088" name="Freihand 472087">
                  <a:extLst>
                    <a:ext uri="{FF2B5EF4-FFF2-40B4-BE49-F238E27FC236}">
                      <a16:creationId xmlns:a16="http://schemas.microsoft.com/office/drawing/2014/main" id="{C020159A-F54F-44B5-B33A-AA9C5A11A9E7}"/>
                    </a:ext>
                  </a:extLst>
                </p14:cNvPr>
                <p14:cNvContentPartPr/>
                <p14:nvPr/>
              </p14:nvContentPartPr>
              <p14:xfrm>
                <a:off x="5322221" y="6414512"/>
                <a:ext cx="137880" cy="64800"/>
              </p14:xfrm>
            </p:contentPart>
          </mc:Choice>
          <mc:Fallback>
            <p:pic>
              <p:nvPicPr>
                <p:cNvPr id="472088" name="Freihand 472087">
                  <a:extLst>
                    <a:ext uri="{FF2B5EF4-FFF2-40B4-BE49-F238E27FC236}">
                      <a16:creationId xmlns:a16="http://schemas.microsoft.com/office/drawing/2014/main" id="{C020159A-F54F-44B5-B33A-AA9C5A11A9E7}"/>
                    </a:ext>
                  </a:extLst>
                </p:cNvPr>
                <p:cNvPicPr/>
                <p:nvPr/>
              </p:nvPicPr>
              <p:blipFill>
                <a:blip r:embed="rId136"/>
                <a:stretch>
                  <a:fillRect/>
                </a:stretch>
              </p:blipFill>
              <p:spPr>
                <a:xfrm>
                  <a:off x="5317901" y="6410192"/>
                  <a:ext cx="146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72089" name="Freihand 472088">
                  <a:extLst>
                    <a:ext uri="{FF2B5EF4-FFF2-40B4-BE49-F238E27FC236}">
                      <a16:creationId xmlns:a16="http://schemas.microsoft.com/office/drawing/2014/main" id="{9F19FF9C-542E-43D9-B489-A11EC1AC94B1}"/>
                    </a:ext>
                  </a:extLst>
                </p14:cNvPr>
                <p14:cNvContentPartPr/>
                <p14:nvPr/>
              </p14:nvContentPartPr>
              <p14:xfrm>
                <a:off x="5484941" y="6286352"/>
                <a:ext cx="109080" cy="251640"/>
              </p14:xfrm>
            </p:contentPart>
          </mc:Choice>
          <mc:Fallback>
            <p:pic>
              <p:nvPicPr>
                <p:cNvPr id="472089" name="Freihand 472088">
                  <a:extLst>
                    <a:ext uri="{FF2B5EF4-FFF2-40B4-BE49-F238E27FC236}">
                      <a16:creationId xmlns:a16="http://schemas.microsoft.com/office/drawing/2014/main" id="{9F19FF9C-542E-43D9-B489-A11EC1AC94B1}"/>
                    </a:ext>
                  </a:extLst>
                </p:cNvPr>
                <p:cNvPicPr/>
                <p:nvPr/>
              </p:nvPicPr>
              <p:blipFill>
                <a:blip r:embed="rId138"/>
                <a:stretch>
                  <a:fillRect/>
                </a:stretch>
              </p:blipFill>
              <p:spPr>
                <a:xfrm>
                  <a:off x="5480621" y="6282032"/>
                  <a:ext cx="1177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72090" name="Freihand 472089">
                  <a:extLst>
                    <a:ext uri="{FF2B5EF4-FFF2-40B4-BE49-F238E27FC236}">
                      <a16:creationId xmlns:a16="http://schemas.microsoft.com/office/drawing/2014/main" id="{2F06CD38-C262-4BBE-84FE-F55CE37834EF}"/>
                    </a:ext>
                  </a:extLst>
                </p14:cNvPr>
                <p14:cNvContentPartPr/>
                <p14:nvPr/>
              </p14:nvContentPartPr>
              <p14:xfrm>
                <a:off x="5695181" y="6298232"/>
                <a:ext cx="151200" cy="157680"/>
              </p14:xfrm>
            </p:contentPart>
          </mc:Choice>
          <mc:Fallback>
            <p:pic>
              <p:nvPicPr>
                <p:cNvPr id="472090" name="Freihand 472089">
                  <a:extLst>
                    <a:ext uri="{FF2B5EF4-FFF2-40B4-BE49-F238E27FC236}">
                      <a16:creationId xmlns:a16="http://schemas.microsoft.com/office/drawing/2014/main" id="{2F06CD38-C262-4BBE-84FE-F55CE37834EF}"/>
                    </a:ext>
                  </a:extLst>
                </p:cNvPr>
                <p:cNvPicPr/>
                <p:nvPr/>
              </p:nvPicPr>
              <p:blipFill>
                <a:blip r:embed="rId140"/>
                <a:stretch>
                  <a:fillRect/>
                </a:stretch>
              </p:blipFill>
              <p:spPr>
                <a:xfrm>
                  <a:off x="5690861" y="6293912"/>
                  <a:ext cx="159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72091" name="Freihand 472090">
                  <a:extLst>
                    <a:ext uri="{FF2B5EF4-FFF2-40B4-BE49-F238E27FC236}">
                      <a16:creationId xmlns:a16="http://schemas.microsoft.com/office/drawing/2014/main" id="{6756E702-6883-4D83-B245-02BE8061E228}"/>
                    </a:ext>
                  </a:extLst>
                </p14:cNvPr>
                <p14:cNvContentPartPr/>
                <p14:nvPr/>
              </p14:nvContentPartPr>
              <p14:xfrm>
                <a:off x="5759621" y="6377072"/>
                <a:ext cx="119160" cy="71280"/>
              </p14:xfrm>
            </p:contentPart>
          </mc:Choice>
          <mc:Fallback>
            <p:pic>
              <p:nvPicPr>
                <p:cNvPr id="472091" name="Freihand 472090">
                  <a:extLst>
                    <a:ext uri="{FF2B5EF4-FFF2-40B4-BE49-F238E27FC236}">
                      <a16:creationId xmlns:a16="http://schemas.microsoft.com/office/drawing/2014/main" id="{6756E702-6883-4D83-B245-02BE8061E228}"/>
                    </a:ext>
                  </a:extLst>
                </p:cNvPr>
                <p:cNvPicPr/>
                <p:nvPr/>
              </p:nvPicPr>
              <p:blipFill>
                <a:blip r:embed="rId142"/>
                <a:stretch>
                  <a:fillRect/>
                </a:stretch>
              </p:blipFill>
              <p:spPr>
                <a:xfrm>
                  <a:off x="5755301" y="6372752"/>
                  <a:ext cx="127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72093" name="Freihand 472092">
                  <a:extLst>
                    <a:ext uri="{FF2B5EF4-FFF2-40B4-BE49-F238E27FC236}">
                      <a16:creationId xmlns:a16="http://schemas.microsoft.com/office/drawing/2014/main" id="{A75B356A-7357-4CB5-A191-40574169767D}"/>
                    </a:ext>
                  </a:extLst>
                </p14:cNvPr>
                <p14:cNvContentPartPr/>
                <p14:nvPr/>
              </p14:nvContentPartPr>
              <p14:xfrm>
                <a:off x="6062021" y="6261872"/>
                <a:ext cx="58320" cy="160920"/>
              </p14:xfrm>
            </p:contentPart>
          </mc:Choice>
          <mc:Fallback>
            <p:pic>
              <p:nvPicPr>
                <p:cNvPr id="472093" name="Freihand 472092">
                  <a:extLst>
                    <a:ext uri="{FF2B5EF4-FFF2-40B4-BE49-F238E27FC236}">
                      <a16:creationId xmlns:a16="http://schemas.microsoft.com/office/drawing/2014/main" id="{A75B356A-7357-4CB5-A191-40574169767D}"/>
                    </a:ext>
                  </a:extLst>
                </p:cNvPr>
                <p:cNvPicPr/>
                <p:nvPr/>
              </p:nvPicPr>
              <p:blipFill>
                <a:blip r:embed="rId144"/>
                <a:stretch>
                  <a:fillRect/>
                </a:stretch>
              </p:blipFill>
              <p:spPr>
                <a:xfrm>
                  <a:off x="6057701" y="6257552"/>
                  <a:ext cx="669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72094" name="Freihand 472093">
                  <a:extLst>
                    <a:ext uri="{FF2B5EF4-FFF2-40B4-BE49-F238E27FC236}">
                      <a16:creationId xmlns:a16="http://schemas.microsoft.com/office/drawing/2014/main" id="{424876EF-571F-47C5-BBEE-F399F24F0F13}"/>
                    </a:ext>
                  </a:extLst>
                </p14:cNvPr>
                <p14:cNvContentPartPr/>
                <p14:nvPr/>
              </p14:nvContentPartPr>
              <p14:xfrm>
                <a:off x="6308981" y="6269792"/>
                <a:ext cx="19800" cy="123120"/>
              </p14:xfrm>
            </p:contentPart>
          </mc:Choice>
          <mc:Fallback>
            <p:pic>
              <p:nvPicPr>
                <p:cNvPr id="472094" name="Freihand 472093">
                  <a:extLst>
                    <a:ext uri="{FF2B5EF4-FFF2-40B4-BE49-F238E27FC236}">
                      <a16:creationId xmlns:a16="http://schemas.microsoft.com/office/drawing/2014/main" id="{424876EF-571F-47C5-BBEE-F399F24F0F13}"/>
                    </a:ext>
                  </a:extLst>
                </p:cNvPr>
                <p:cNvPicPr/>
                <p:nvPr/>
              </p:nvPicPr>
              <p:blipFill>
                <a:blip r:embed="rId146"/>
                <a:stretch>
                  <a:fillRect/>
                </a:stretch>
              </p:blipFill>
              <p:spPr>
                <a:xfrm>
                  <a:off x="6304661" y="6265472"/>
                  <a:ext cx="28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72095" name="Freihand 472094">
                  <a:extLst>
                    <a:ext uri="{FF2B5EF4-FFF2-40B4-BE49-F238E27FC236}">
                      <a16:creationId xmlns:a16="http://schemas.microsoft.com/office/drawing/2014/main" id="{C5B8E57D-F7D1-4E8C-82A3-961D27C62F26}"/>
                    </a:ext>
                  </a:extLst>
                </p14:cNvPr>
                <p14:cNvContentPartPr/>
                <p14:nvPr/>
              </p14:nvContentPartPr>
              <p14:xfrm>
                <a:off x="6255701" y="6261152"/>
                <a:ext cx="157680" cy="199440"/>
              </p14:xfrm>
            </p:contentPart>
          </mc:Choice>
          <mc:Fallback>
            <p:pic>
              <p:nvPicPr>
                <p:cNvPr id="472095" name="Freihand 472094">
                  <a:extLst>
                    <a:ext uri="{FF2B5EF4-FFF2-40B4-BE49-F238E27FC236}">
                      <a16:creationId xmlns:a16="http://schemas.microsoft.com/office/drawing/2014/main" id="{C5B8E57D-F7D1-4E8C-82A3-961D27C62F26}"/>
                    </a:ext>
                  </a:extLst>
                </p:cNvPr>
                <p:cNvPicPr/>
                <p:nvPr/>
              </p:nvPicPr>
              <p:blipFill>
                <a:blip r:embed="rId148"/>
                <a:stretch>
                  <a:fillRect/>
                </a:stretch>
              </p:blipFill>
              <p:spPr>
                <a:xfrm>
                  <a:off x="6251381" y="6256832"/>
                  <a:ext cx="1663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72096" name="Freihand 472095">
                  <a:extLst>
                    <a:ext uri="{FF2B5EF4-FFF2-40B4-BE49-F238E27FC236}">
                      <a16:creationId xmlns:a16="http://schemas.microsoft.com/office/drawing/2014/main" id="{962AFB88-08C6-41A2-B0E0-63D3384FDE2E}"/>
                    </a:ext>
                  </a:extLst>
                </p14:cNvPr>
                <p14:cNvContentPartPr/>
                <p14:nvPr/>
              </p14:nvContentPartPr>
              <p14:xfrm>
                <a:off x="6417701" y="6263672"/>
                <a:ext cx="78840" cy="140040"/>
              </p14:xfrm>
            </p:contentPart>
          </mc:Choice>
          <mc:Fallback>
            <p:pic>
              <p:nvPicPr>
                <p:cNvPr id="472096" name="Freihand 472095">
                  <a:extLst>
                    <a:ext uri="{FF2B5EF4-FFF2-40B4-BE49-F238E27FC236}">
                      <a16:creationId xmlns:a16="http://schemas.microsoft.com/office/drawing/2014/main" id="{962AFB88-08C6-41A2-B0E0-63D3384FDE2E}"/>
                    </a:ext>
                  </a:extLst>
                </p:cNvPr>
                <p:cNvPicPr/>
                <p:nvPr/>
              </p:nvPicPr>
              <p:blipFill>
                <a:blip r:embed="rId150"/>
                <a:stretch>
                  <a:fillRect/>
                </a:stretch>
              </p:blipFill>
              <p:spPr>
                <a:xfrm>
                  <a:off x="6413381" y="6259352"/>
                  <a:ext cx="874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72097" name="Freihand 472096">
                  <a:extLst>
                    <a:ext uri="{FF2B5EF4-FFF2-40B4-BE49-F238E27FC236}">
                      <a16:creationId xmlns:a16="http://schemas.microsoft.com/office/drawing/2014/main" id="{6DF8D41A-3986-4EC7-9A0F-B540850821EB}"/>
                    </a:ext>
                  </a:extLst>
                </p14:cNvPr>
                <p14:cNvContentPartPr/>
                <p14:nvPr/>
              </p14:nvContentPartPr>
              <p14:xfrm>
                <a:off x="6442181" y="6252872"/>
                <a:ext cx="97560" cy="191520"/>
              </p14:xfrm>
            </p:contentPart>
          </mc:Choice>
          <mc:Fallback>
            <p:pic>
              <p:nvPicPr>
                <p:cNvPr id="472097" name="Freihand 472096">
                  <a:extLst>
                    <a:ext uri="{FF2B5EF4-FFF2-40B4-BE49-F238E27FC236}">
                      <a16:creationId xmlns:a16="http://schemas.microsoft.com/office/drawing/2014/main" id="{6DF8D41A-3986-4EC7-9A0F-B540850821EB}"/>
                    </a:ext>
                  </a:extLst>
                </p:cNvPr>
                <p:cNvPicPr/>
                <p:nvPr/>
              </p:nvPicPr>
              <p:blipFill>
                <a:blip r:embed="rId152"/>
                <a:stretch>
                  <a:fillRect/>
                </a:stretch>
              </p:blipFill>
              <p:spPr>
                <a:xfrm>
                  <a:off x="6437861" y="6248552"/>
                  <a:ext cx="1062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72098" name="Freihand 472097">
                  <a:extLst>
                    <a:ext uri="{FF2B5EF4-FFF2-40B4-BE49-F238E27FC236}">
                      <a16:creationId xmlns:a16="http://schemas.microsoft.com/office/drawing/2014/main" id="{2E54FE25-D843-4F89-9D73-A5494C1447FD}"/>
                    </a:ext>
                  </a:extLst>
                </p14:cNvPr>
                <p14:cNvContentPartPr/>
                <p14:nvPr/>
              </p14:nvContentPartPr>
              <p14:xfrm>
                <a:off x="6517421" y="6208232"/>
                <a:ext cx="113760" cy="338760"/>
              </p14:xfrm>
            </p:contentPart>
          </mc:Choice>
          <mc:Fallback>
            <p:pic>
              <p:nvPicPr>
                <p:cNvPr id="472098" name="Freihand 472097">
                  <a:extLst>
                    <a:ext uri="{FF2B5EF4-FFF2-40B4-BE49-F238E27FC236}">
                      <a16:creationId xmlns:a16="http://schemas.microsoft.com/office/drawing/2014/main" id="{2E54FE25-D843-4F89-9D73-A5494C1447FD}"/>
                    </a:ext>
                  </a:extLst>
                </p:cNvPr>
                <p:cNvPicPr/>
                <p:nvPr/>
              </p:nvPicPr>
              <p:blipFill>
                <a:blip r:embed="rId154"/>
                <a:stretch>
                  <a:fillRect/>
                </a:stretch>
              </p:blipFill>
              <p:spPr>
                <a:xfrm>
                  <a:off x="6513101" y="6203912"/>
                  <a:ext cx="122400" cy="347400"/>
                </a:xfrm>
                <a:prstGeom prst="rect">
                  <a:avLst/>
                </a:prstGeom>
              </p:spPr>
            </p:pic>
          </mc:Fallback>
        </mc:AlternateContent>
      </p:grpSp>
      <p:grpSp>
        <p:nvGrpSpPr>
          <p:cNvPr id="472109" name="Gruppieren 472108">
            <a:extLst>
              <a:ext uri="{FF2B5EF4-FFF2-40B4-BE49-F238E27FC236}">
                <a16:creationId xmlns:a16="http://schemas.microsoft.com/office/drawing/2014/main" id="{F0DAD2E7-4B10-44AD-BA3B-30B1C459DC24}"/>
              </a:ext>
            </a:extLst>
          </p:cNvPr>
          <p:cNvGrpSpPr/>
          <p:nvPr/>
        </p:nvGrpSpPr>
        <p:grpSpPr>
          <a:xfrm>
            <a:off x="6962741" y="6221192"/>
            <a:ext cx="902520" cy="218520"/>
            <a:chOff x="6962741" y="6221192"/>
            <a:chExt cx="902520" cy="218520"/>
          </a:xfrm>
        </p:grpSpPr>
        <mc:AlternateContent xmlns:mc="http://schemas.openxmlformats.org/markup-compatibility/2006">
          <mc:Choice xmlns:p14="http://schemas.microsoft.com/office/powerpoint/2010/main" Requires="p14">
            <p:contentPart p14:bwMode="auto" r:id="rId155">
              <p14:nvContentPartPr>
                <p14:cNvPr id="472100" name="Freihand 472099">
                  <a:extLst>
                    <a:ext uri="{FF2B5EF4-FFF2-40B4-BE49-F238E27FC236}">
                      <a16:creationId xmlns:a16="http://schemas.microsoft.com/office/drawing/2014/main" id="{D5D412D0-7C0A-433B-AF1B-AFB00739B40E}"/>
                    </a:ext>
                  </a:extLst>
                </p14:cNvPr>
                <p14:cNvContentPartPr/>
                <p14:nvPr/>
              </p14:nvContentPartPr>
              <p14:xfrm>
                <a:off x="6962741" y="6302192"/>
                <a:ext cx="101880" cy="125280"/>
              </p14:xfrm>
            </p:contentPart>
          </mc:Choice>
          <mc:Fallback>
            <p:pic>
              <p:nvPicPr>
                <p:cNvPr id="472100" name="Freihand 472099">
                  <a:extLst>
                    <a:ext uri="{FF2B5EF4-FFF2-40B4-BE49-F238E27FC236}">
                      <a16:creationId xmlns:a16="http://schemas.microsoft.com/office/drawing/2014/main" id="{D5D412D0-7C0A-433B-AF1B-AFB00739B40E}"/>
                    </a:ext>
                  </a:extLst>
                </p:cNvPr>
                <p:cNvPicPr/>
                <p:nvPr/>
              </p:nvPicPr>
              <p:blipFill>
                <a:blip r:embed="rId156"/>
                <a:stretch>
                  <a:fillRect/>
                </a:stretch>
              </p:blipFill>
              <p:spPr>
                <a:xfrm>
                  <a:off x="6958421" y="6297872"/>
                  <a:ext cx="110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72101" name="Freihand 472100">
                  <a:extLst>
                    <a:ext uri="{FF2B5EF4-FFF2-40B4-BE49-F238E27FC236}">
                      <a16:creationId xmlns:a16="http://schemas.microsoft.com/office/drawing/2014/main" id="{A90AC6C1-5DE1-4422-8A9A-E960FBDE3EA0}"/>
                    </a:ext>
                  </a:extLst>
                </p14:cNvPr>
                <p14:cNvContentPartPr/>
                <p14:nvPr/>
              </p14:nvContentPartPr>
              <p14:xfrm>
                <a:off x="7129061" y="6301472"/>
                <a:ext cx="106200" cy="122400"/>
              </p14:xfrm>
            </p:contentPart>
          </mc:Choice>
          <mc:Fallback>
            <p:pic>
              <p:nvPicPr>
                <p:cNvPr id="472101" name="Freihand 472100">
                  <a:extLst>
                    <a:ext uri="{FF2B5EF4-FFF2-40B4-BE49-F238E27FC236}">
                      <a16:creationId xmlns:a16="http://schemas.microsoft.com/office/drawing/2014/main" id="{A90AC6C1-5DE1-4422-8A9A-E960FBDE3EA0}"/>
                    </a:ext>
                  </a:extLst>
                </p:cNvPr>
                <p:cNvPicPr/>
                <p:nvPr/>
              </p:nvPicPr>
              <p:blipFill>
                <a:blip r:embed="rId158"/>
                <a:stretch>
                  <a:fillRect/>
                </a:stretch>
              </p:blipFill>
              <p:spPr>
                <a:xfrm>
                  <a:off x="7124741" y="6297152"/>
                  <a:ext cx="114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72102" name="Freihand 472101">
                  <a:extLst>
                    <a:ext uri="{FF2B5EF4-FFF2-40B4-BE49-F238E27FC236}">
                      <a16:creationId xmlns:a16="http://schemas.microsoft.com/office/drawing/2014/main" id="{2D7C7189-1AAD-4A36-9F9C-5A319B29D89E}"/>
                    </a:ext>
                  </a:extLst>
                </p14:cNvPr>
                <p14:cNvContentPartPr/>
                <p14:nvPr/>
              </p14:nvContentPartPr>
              <p14:xfrm>
                <a:off x="7115021" y="6255392"/>
                <a:ext cx="67680" cy="74520"/>
              </p14:xfrm>
            </p:contentPart>
          </mc:Choice>
          <mc:Fallback>
            <p:pic>
              <p:nvPicPr>
                <p:cNvPr id="472102" name="Freihand 472101">
                  <a:extLst>
                    <a:ext uri="{FF2B5EF4-FFF2-40B4-BE49-F238E27FC236}">
                      <a16:creationId xmlns:a16="http://schemas.microsoft.com/office/drawing/2014/main" id="{2D7C7189-1AAD-4A36-9F9C-5A319B29D89E}"/>
                    </a:ext>
                  </a:extLst>
                </p:cNvPr>
                <p:cNvPicPr/>
                <p:nvPr/>
              </p:nvPicPr>
              <p:blipFill>
                <a:blip r:embed="rId160"/>
                <a:stretch>
                  <a:fillRect/>
                </a:stretch>
              </p:blipFill>
              <p:spPr>
                <a:xfrm>
                  <a:off x="7110701" y="6251072"/>
                  <a:ext cx="76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72103" name="Freihand 472102">
                  <a:extLst>
                    <a:ext uri="{FF2B5EF4-FFF2-40B4-BE49-F238E27FC236}">
                      <a16:creationId xmlns:a16="http://schemas.microsoft.com/office/drawing/2014/main" id="{B59D6684-F292-4A69-BBA8-2F5FBE5B2D7B}"/>
                    </a:ext>
                  </a:extLst>
                </p14:cNvPr>
                <p14:cNvContentPartPr/>
                <p14:nvPr/>
              </p14:nvContentPartPr>
              <p14:xfrm>
                <a:off x="7199621" y="6365192"/>
                <a:ext cx="78120" cy="74520"/>
              </p14:xfrm>
            </p:contentPart>
          </mc:Choice>
          <mc:Fallback>
            <p:pic>
              <p:nvPicPr>
                <p:cNvPr id="472103" name="Freihand 472102">
                  <a:extLst>
                    <a:ext uri="{FF2B5EF4-FFF2-40B4-BE49-F238E27FC236}">
                      <a16:creationId xmlns:a16="http://schemas.microsoft.com/office/drawing/2014/main" id="{B59D6684-F292-4A69-BBA8-2F5FBE5B2D7B}"/>
                    </a:ext>
                  </a:extLst>
                </p:cNvPr>
                <p:cNvPicPr/>
                <p:nvPr/>
              </p:nvPicPr>
              <p:blipFill>
                <a:blip r:embed="rId162"/>
                <a:stretch>
                  <a:fillRect/>
                </a:stretch>
              </p:blipFill>
              <p:spPr>
                <a:xfrm>
                  <a:off x="7195301" y="6360872"/>
                  <a:ext cx="86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72104" name="Freihand 472103">
                  <a:extLst>
                    <a:ext uri="{FF2B5EF4-FFF2-40B4-BE49-F238E27FC236}">
                      <a16:creationId xmlns:a16="http://schemas.microsoft.com/office/drawing/2014/main" id="{4098F75E-E070-4047-93FB-D7B36A8ED33A}"/>
                    </a:ext>
                  </a:extLst>
                </p14:cNvPr>
                <p14:cNvContentPartPr/>
                <p14:nvPr/>
              </p14:nvContentPartPr>
              <p14:xfrm>
                <a:off x="7396541" y="6323792"/>
                <a:ext cx="112320" cy="13680"/>
              </p14:xfrm>
            </p:contentPart>
          </mc:Choice>
          <mc:Fallback>
            <p:pic>
              <p:nvPicPr>
                <p:cNvPr id="472104" name="Freihand 472103">
                  <a:extLst>
                    <a:ext uri="{FF2B5EF4-FFF2-40B4-BE49-F238E27FC236}">
                      <a16:creationId xmlns:a16="http://schemas.microsoft.com/office/drawing/2014/main" id="{4098F75E-E070-4047-93FB-D7B36A8ED33A}"/>
                    </a:ext>
                  </a:extLst>
                </p:cNvPr>
                <p:cNvPicPr/>
                <p:nvPr/>
              </p:nvPicPr>
              <p:blipFill>
                <a:blip r:embed="rId164"/>
                <a:stretch>
                  <a:fillRect/>
                </a:stretch>
              </p:blipFill>
              <p:spPr>
                <a:xfrm>
                  <a:off x="7392221" y="6319472"/>
                  <a:ext cx="120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72105" name="Freihand 472104">
                  <a:extLst>
                    <a:ext uri="{FF2B5EF4-FFF2-40B4-BE49-F238E27FC236}">
                      <a16:creationId xmlns:a16="http://schemas.microsoft.com/office/drawing/2014/main" id="{22256C15-FFF8-4642-B79B-512AF35D785B}"/>
                    </a:ext>
                  </a:extLst>
                </p14:cNvPr>
                <p14:cNvContentPartPr/>
                <p14:nvPr/>
              </p14:nvContentPartPr>
              <p14:xfrm>
                <a:off x="7511741" y="6247112"/>
                <a:ext cx="115200" cy="164160"/>
              </p14:xfrm>
            </p:contentPart>
          </mc:Choice>
          <mc:Fallback>
            <p:pic>
              <p:nvPicPr>
                <p:cNvPr id="472105" name="Freihand 472104">
                  <a:extLst>
                    <a:ext uri="{FF2B5EF4-FFF2-40B4-BE49-F238E27FC236}">
                      <a16:creationId xmlns:a16="http://schemas.microsoft.com/office/drawing/2014/main" id="{22256C15-FFF8-4642-B79B-512AF35D785B}"/>
                    </a:ext>
                  </a:extLst>
                </p:cNvPr>
                <p:cNvPicPr/>
                <p:nvPr/>
              </p:nvPicPr>
              <p:blipFill>
                <a:blip r:embed="rId166"/>
                <a:stretch>
                  <a:fillRect/>
                </a:stretch>
              </p:blipFill>
              <p:spPr>
                <a:xfrm>
                  <a:off x="7507421" y="6242792"/>
                  <a:ext cx="123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72106" name="Freihand 472105">
                  <a:extLst>
                    <a:ext uri="{FF2B5EF4-FFF2-40B4-BE49-F238E27FC236}">
                      <a16:creationId xmlns:a16="http://schemas.microsoft.com/office/drawing/2014/main" id="{D7B563C3-AE6F-4638-BC52-23679E50BBEF}"/>
                    </a:ext>
                  </a:extLst>
                </p14:cNvPr>
                <p14:cNvContentPartPr/>
                <p14:nvPr/>
              </p14:nvContentPartPr>
              <p14:xfrm>
                <a:off x="7710101" y="6276992"/>
                <a:ext cx="93600" cy="96480"/>
              </p14:xfrm>
            </p:contentPart>
          </mc:Choice>
          <mc:Fallback>
            <p:pic>
              <p:nvPicPr>
                <p:cNvPr id="472106" name="Freihand 472105">
                  <a:extLst>
                    <a:ext uri="{FF2B5EF4-FFF2-40B4-BE49-F238E27FC236}">
                      <a16:creationId xmlns:a16="http://schemas.microsoft.com/office/drawing/2014/main" id="{D7B563C3-AE6F-4638-BC52-23679E50BBEF}"/>
                    </a:ext>
                  </a:extLst>
                </p:cNvPr>
                <p:cNvPicPr/>
                <p:nvPr/>
              </p:nvPicPr>
              <p:blipFill>
                <a:blip r:embed="rId168"/>
                <a:stretch>
                  <a:fillRect/>
                </a:stretch>
              </p:blipFill>
              <p:spPr>
                <a:xfrm>
                  <a:off x="7705781" y="6272672"/>
                  <a:ext cx="102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72107" name="Freihand 472106">
                  <a:extLst>
                    <a:ext uri="{FF2B5EF4-FFF2-40B4-BE49-F238E27FC236}">
                      <a16:creationId xmlns:a16="http://schemas.microsoft.com/office/drawing/2014/main" id="{7E2F7A30-FC31-482D-BECD-990FE3D91251}"/>
                    </a:ext>
                  </a:extLst>
                </p14:cNvPr>
                <p14:cNvContentPartPr/>
                <p14:nvPr/>
              </p14:nvContentPartPr>
              <p14:xfrm>
                <a:off x="7693541" y="6221192"/>
                <a:ext cx="69840" cy="81000"/>
              </p14:xfrm>
            </p:contentPart>
          </mc:Choice>
          <mc:Fallback>
            <p:pic>
              <p:nvPicPr>
                <p:cNvPr id="472107" name="Freihand 472106">
                  <a:extLst>
                    <a:ext uri="{FF2B5EF4-FFF2-40B4-BE49-F238E27FC236}">
                      <a16:creationId xmlns:a16="http://schemas.microsoft.com/office/drawing/2014/main" id="{7E2F7A30-FC31-482D-BECD-990FE3D91251}"/>
                    </a:ext>
                  </a:extLst>
                </p:cNvPr>
                <p:cNvPicPr/>
                <p:nvPr/>
              </p:nvPicPr>
              <p:blipFill>
                <a:blip r:embed="rId170"/>
                <a:stretch>
                  <a:fillRect/>
                </a:stretch>
              </p:blipFill>
              <p:spPr>
                <a:xfrm>
                  <a:off x="7689221" y="6216872"/>
                  <a:ext cx="78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72108" name="Freihand 472107">
                  <a:extLst>
                    <a:ext uri="{FF2B5EF4-FFF2-40B4-BE49-F238E27FC236}">
                      <a16:creationId xmlns:a16="http://schemas.microsoft.com/office/drawing/2014/main" id="{D91500D1-6397-49FE-960D-230D29436D50}"/>
                    </a:ext>
                  </a:extLst>
                </p14:cNvPr>
                <p14:cNvContentPartPr/>
                <p14:nvPr/>
              </p14:nvContentPartPr>
              <p14:xfrm>
                <a:off x="7766981" y="6364832"/>
                <a:ext cx="98280" cy="62640"/>
              </p14:xfrm>
            </p:contentPart>
          </mc:Choice>
          <mc:Fallback>
            <p:pic>
              <p:nvPicPr>
                <p:cNvPr id="472108" name="Freihand 472107">
                  <a:extLst>
                    <a:ext uri="{FF2B5EF4-FFF2-40B4-BE49-F238E27FC236}">
                      <a16:creationId xmlns:a16="http://schemas.microsoft.com/office/drawing/2014/main" id="{D91500D1-6397-49FE-960D-230D29436D50}"/>
                    </a:ext>
                  </a:extLst>
                </p:cNvPr>
                <p:cNvPicPr/>
                <p:nvPr/>
              </p:nvPicPr>
              <p:blipFill>
                <a:blip r:embed="rId172"/>
                <a:stretch>
                  <a:fillRect/>
                </a:stretch>
              </p:blipFill>
              <p:spPr>
                <a:xfrm>
                  <a:off x="7762661" y="6360512"/>
                  <a:ext cx="106920" cy="71280"/>
                </a:xfrm>
                <a:prstGeom prst="rect">
                  <a:avLst/>
                </a:prstGeom>
              </p:spPr>
            </p:pic>
          </mc:Fallback>
        </mc:AlternateContent>
      </p:grpSp>
      <p:grpSp>
        <p:nvGrpSpPr>
          <p:cNvPr id="472128" name="Gruppieren 472127">
            <a:extLst>
              <a:ext uri="{FF2B5EF4-FFF2-40B4-BE49-F238E27FC236}">
                <a16:creationId xmlns:a16="http://schemas.microsoft.com/office/drawing/2014/main" id="{F38F8E14-A9E6-4BDF-8BB5-378A9A547980}"/>
              </a:ext>
            </a:extLst>
          </p:cNvPr>
          <p:cNvGrpSpPr/>
          <p:nvPr/>
        </p:nvGrpSpPr>
        <p:grpSpPr>
          <a:xfrm>
            <a:off x="9202661" y="610592"/>
            <a:ext cx="406080" cy="179640"/>
            <a:chOff x="9202661" y="610592"/>
            <a:chExt cx="406080" cy="179640"/>
          </a:xfrm>
        </p:grpSpPr>
        <mc:AlternateContent xmlns:mc="http://schemas.openxmlformats.org/markup-compatibility/2006">
          <mc:Choice xmlns:p14="http://schemas.microsoft.com/office/powerpoint/2010/main" Requires="p14">
            <p:contentPart p14:bwMode="auto" r:id="rId173">
              <p14:nvContentPartPr>
                <p14:cNvPr id="472110" name="Freihand 472109">
                  <a:extLst>
                    <a:ext uri="{FF2B5EF4-FFF2-40B4-BE49-F238E27FC236}">
                      <a16:creationId xmlns:a16="http://schemas.microsoft.com/office/drawing/2014/main" id="{E9A5030A-A7E8-4BCD-8A05-1676C3221B35}"/>
                    </a:ext>
                  </a:extLst>
                </p14:cNvPr>
                <p14:cNvContentPartPr/>
                <p14:nvPr/>
              </p14:nvContentPartPr>
              <p14:xfrm>
                <a:off x="9202661" y="610592"/>
                <a:ext cx="138600" cy="179640"/>
              </p14:xfrm>
            </p:contentPart>
          </mc:Choice>
          <mc:Fallback>
            <p:pic>
              <p:nvPicPr>
                <p:cNvPr id="472110" name="Freihand 472109">
                  <a:extLst>
                    <a:ext uri="{FF2B5EF4-FFF2-40B4-BE49-F238E27FC236}">
                      <a16:creationId xmlns:a16="http://schemas.microsoft.com/office/drawing/2014/main" id="{E9A5030A-A7E8-4BCD-8A05-1676C3221B35}"/>
                    </a:ext>
                  </a:extLst>
                </p:cNvPr>
                <p:cNvPicPr/>
                <p:nvPr/>
              </p:nvPicPr>
              <p:blipFill>
                <a:blip r:embed="rId174"/>
                <a:stretch>
                  <a:fillRect/>
                </a:stretch>
              </p:blipFill>
              <p:spPr>
                <a:xfrm>
                  <a:off x="9198341" y="606272"/>
                  <a:ext cx="1472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72111" name="Freihand 472110">
                  <a:extLst>
                    <a:ext uri="{FF2B5EF4-FFF2-40B4-BE49-F238E27FC236}">
                      <a16:creationId xmlns:a16="http://schemas.microsoft.com/office/drawing/2014/main" id="{AF640DED-983F-487B-A207-B05938D30631}"/>
                    </a:ext>
                  </a:extLst>
                </p14:cNvPr>
                <p14:cNvContentPartPr/>
                <p14:nvPr/>
              </p14:nvContentPartPr>
              <p14:xfrm>
                <a:off x="9265661" y="677912"/>
                <a:ext cx="66600" cy="96480"/>
              </p14:xfrm>
            </p:contentPart>
          </mc:Choice>
          <mc:Fallback>
            <p:pic>
              <p:nvPicPr>
                <p:cNvPr id="472111" name="Freihand 472110">
                  <a:extLst>
                    <a:ext uri="{FF2B5EF4-FFF2-40B4-BE49-F238E27FC236}">
                      <a16:creationId xmlns:a16="http://schemas.microsoft.com/office/drawing/2014/main" id="{AF640DED-983F-487B-A207-B05938D30631}"/>
                    </a:ext>
                  </a:extLst>
                </p:cNvPr>
                <p:cNvPicPr/>
                <p:nvPr/>
              </p:nvPicPr>
              <p:blipFill>
                <a:blip r:embed="rId176"/>
                <a:stretch>
                  <a:fillRect/>
                </a:stretch>
              </p:blipFill>
              <p:spPr>
                <a:xfrm>
                  <a:off x="9261341" y="673592"/>
                  <a:ext cx="75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72113" name="Freihand 472112">
                  <a:extLst>
                    <a:ext uri="{FF2B5EF4-FFF2-40B4-BE49-F238E27FC236}">
                      <a16:creationId xmlns:a16="http://schemas.microsoft.com/office/drawing/2014/main" id="{CB47BDAB-CA2C-492B-949D-E3A08D161526}"/>
                    </a:ext>
                  </a:extLst>
                </p14:cNvPr>
                <p14:cNvContentPartPr/>
                <p14:nvPr/>
              </p14:nvContentPartPr>
              <p14:xfrm>
                <a:off x="9364661" y="697712"/>
                <a:ext cx="244080" cy="88560"/>
              </p14:xfrm>
            </p:contentPart>
          </mc:Choice>
          <mc:Fallback>
            <p:pic>
              <p:nvPicPr>
                <p:cNvPr id="472113" name="Freihand 472112">
                  <a:extLst>
                    <a:ext uri="{FF2B5EF4-FFF2-40B4-BE49-F238E27FC236}">
                      <a16:creationId xmlns:a16="http://schemas.microsoft.com/office/drawing/2014/main" id="{CB47BDAB-CA2C-492B-949D-E3A08D161526}"/>
                    </a:ext>
                  </a:extLst>
                </p:cNvPr>
                <p:cNvPicPr/>
                <p:nvPr/>
              </p:nvPicPr>
              <p:blipFill>
                <a:blip r:embed="rId178"/>
                <a:stretch>
                  <a:fillRect/>
                </a:stretch>
              </p:blipFill>
              <p:spPr>
                <a:xfrm>
                  <a:off x="9360341" y="693392"/>
                  <a:ext cx="252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72114" name="Freihand 472113">
                  <a:extLst>
                    <a:ext uri="{FF2B5EF4-FFF2-40B4-BE49-F238E27FC236}">
                      <a16:creationId xmlns:a16="http://schemas.microsoft.com/office/drawing/2014/main" id="{232C7EC8-B9C8-4B61-B449-87A769C2EB52}"/>
                    </a:ext>
                  </a:extLst>
                </p14:cNvPr>
                <p14:cNvContentPartPr/>
                <p14:nvPr/>
              </p14:nvContentPartPr>
              <p14:xfrm>
                <a:off x="9575981" y="651272"/>
                <a:ext cx="360" cy="360"/>
              </p14:xfrm>
            </p:contentPart>
          </mc:Choice>
          <mc:Fallback>
            <p:pic>
              <p:nvPicPr>
                <p:cNvPr id="472114" name="Freihand 472113">
                  <a:extLst>
                    <a:ext uri="{FF2B5EF4-FFF2-40B4-BE49-F238E27FC236}">
                      <a16:creationId xmlns:a16="http://schemas.microsoft.com/office/drawing/2014/main" id="{232C7EC8-B9C8-4B61-B449-87A769C2EB52}"/>
                    </a:ext>
                  </a:extLst>
                </p:cNvPr>
                <p:cNvPicPr/>
                <p:nvPr/>
              </p:nvPicPr>
              <p:blipFill>
                <a:blip r:embed="rId66"/>
                <a:stretch>
                  <a:fillRect/>
                </a:stretch>
              </p:blipFill>
              <p:spPr>
                <a:xfrm>
                  <a:off x="9571661" y="646952"/>
                  <a:ext cx="9000" cy="9000"/>
                </a:xfrm>
                <a:prstGeom prst="rect">
                  <a:avLst/>
                </a:prstGeom>
              </p:spPr>
            </p:pic>
          </mc:Fallback>
        </mc:AlternateContent>
      </p:grpSp>
      <p:grpSp>
        <p:nvGrpSpPr>
          <p:cNvPr id="472127" name="Gruppieren 472126">
            <a:extLst>
              <a:ext uri="{FF2B5EF4-FFF2-40B4-BE49-F238E27FC236}">
                <a16:creationId xmlns:a16="http://schemas.microsoft.com/office/drawing/2014/main" id="{81DBBD7B-AA5B-41F4-8FE1-29692CAFA9E9}"/>
              </a:ext>
            </a:extLst>
          </p:cNvPr>
          <p:cNvGrpSpPr/>
          <p:nvPr/>
        </p:nvGrpSpPr>
        <p:grpSpPr>
          <a:xfrm>
            <a:off x="9775421" y="488912"/>
            <a:ext cx="1307520" cy="292320"/>
            <a:chOff x="9775421" y="488912"/>
            <a:chExt cx="1307520" cy="292320"/>
          </a:xfrm>
        </p:grpSpPr>
        <mc:AlternateContent xmlns:mc="http://schemas.openxmlformats.org/markup-compatibility/2006">
          <mc:Choice xmlns:p14="http://schemas.microsoft.com/office/powerpoint/2010/main" Requires="p14">
            <p:contentPart p14:bwMode="auto" r:id="rId180">
              <p14:nvContentPartPr>
                <p14:cNvPr id="472115" name="Freihand 472114">
                  <a:extLst>
                    <a:ext uri="{FF2B5EF4-FFF2-40B4-BE49-F238E27FC236}">
                      <a16:creationId xmlns:a16="http://schemas.microsoft.com/office/drawing/2014/main" id="{E67A3243-6049-45BA-9041-A261570E7A42}"/>
                    </a:ext>
                  </a:extLst>
                </p14:cNvPr>
                <p14:cNvContentPartPr/>
                <p14:nvPr/>
              </p14:nvContentPartPr>
              <p14:xfrm>
                <a:off x="9775421" y="574592"/>
                <a:ext cx="232560" cy="206640"/>
              </p14:xfrm>
            </p:contentPart>
          </mc:Choice>
          <mc:Fallback>
            <p:pic>
              <p:nvPicPr>
                <p:cNvPr id="472115" name="Freihand 472114">
                  <a:extLst>
                    <a:ext uri="{FF2B5EF4-FFF2-40B4-BE49-F238E27FC236}">
                      <a16:creationId xmlns:a16="http://schemas.microsoft.com/office/drawing/2014/main" id="{E67A3243-6049-45BA-9041-A261570E7A42}"/>
                    </a:ext>
                  </a:extLst>
                </p:cNvPr>
                <p:cNvPicPr/>
                <p:nvPr/>
              </p:nvPicPr>
              <p:blipFill>
                <a:blip r:embed="rId181"/>
                <a:stretch>
                  <a:fillRect/>
                </a:stretch>
              </p:blipFill>
              <p:spPr>
                <a:xfrm>
                  <a:off x="9771101" y="570272"/>
                  <a:ext cx="2412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72116" name="Freihand 472115">
                  <a:extLst>
                    <a:ext uri="{FF2B5EF4-FFF2-40B4-BE49-F238E27FC236}">
                      <a16:creationId xmlns:a16="http://schemas.microsoft.com/office/drawing/2014/main" id="{8FD5CEFB-8D5D-42FE-9540-E66FB21476D6}"/>
                    </a:ext>
                  </a:extLst>
                </p14:cNvPr>
                <p14:cNvContentPartPr/>
                <p14:nvPr/>
              </p14:nvContentPartPr>
              <p14:xfrm>
                <a:off x="9975941" y="630032"/>
                <a:ext cx="190440" cy="138960"/>
              </p14:xfrm>
            </p:contentPart>
          </mc:Choice>
          <mc:Fallback>
            <p:pic>
              <p:nvPicPr>
                <p:cNvPr id="472116" name="Freihand 472115">
                  <a:extLst>
                    <a:ext uri="{FF2B5EF4-FFF2-40B4-BE49-F238E27FC236}">
                      <a16:creationId xmlns:a16="http://schemas.microsoft.com/office/drawing/2014/main" id="{8FD5CEFB-8D5D-42FE-9540-E66FB21476D6}"/>
                    </a:ext>
                  </a:extLst>
                </p:cNvPr>
                <p:cNvPicPr/>
                <p:nvPr/>
              </p:nvPicPr>
              <p:blipFill>
                <a:blip r:embed="rId183"/>
                <a:stretch>
                  <a:fillRect/>
                </a:stretch>
              </p:blipFill>
              <p:spPr>
                <a:xfrm>
                  <a:off x="9971621" y="625712"/>
                  <a:ext cx="1990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72117" name="Freihand 472116">
                  <a:extLst>
                    <a:ext uri="{FF2B5EF4-FFF2-40B4-BE49-F238E27FC236}">
                      <a16:creationId xmlns:a16="http://schemas.microsoft.com/office/drawing/2014/main" id="{BF7290DD-FA5E-4766-8AAE-0C0084ADAF8C}"/>
                    </a:ext>
                  </a:extLst>
                </p14:cNvPr>
                <p14:cNvContentPartPr/>
                <p14:nvPr/>
              </p14:nvContentPartPr>
              <p14:xfrm>
                <a:off x="10175741" y="610232"/>
                <a:ext cx="39600" cy="145800"/>
              </p14:xfrm>
            </p:contentPart>
          </mc:Choice>
          <mc:Fallback>
            <p:pic>
              <p:nvPicPr>
                <p:cNvPr id="472117" name="Freihand 472116">
                  <a:extLst>
                    <a:ext uri="{FF2B5EF4-FFF2-40B4-BE49-F238E27FC236}">
                      <a16:creationId xmlns:a16="http://schemas.microsoft.com/office/drawing/2014/main" id="{BF7290DD-FA5E-4766-8AAE-0C0084ADAF8C}"/>
                    </a:ext>
                  </a:extLst>
                </p:cNvPr>
                <p:cNvPicPr/>
                <p:nvPr/>
              </p:nvPicPr>
              <p:blipFill>
                <a:blip r:embed="rId185"/>
                <a:stretch>
                  <a:fillRect/>
                </a:stretch>
              </p:blipFill>
              <p:spPr>
                <a:xfrm>
                  <a:off x="10171421" y="605912"/>
                  <a:ext cx="48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72118" name="Freihand 472117">
                  <a:extLst>
                    <a:ext uri="{FF2B5EF4-FFF2-40B4-BE49-F238E27FC236}">
                      <a16:creationId xmlns:a16="http://schemas.microsoft.com/office/drawing/2014/main" id="{E8B66106-CE4E-43C3-9577-ED5A47DC2DE8}"/>
                    </a:ext>
                  </a:extLst>
                </p14:cNvPr>
                <p14:cNvContentPartPr/>
                <p14:nvPr/>
              </p14:nvContentPartPr>
              <p14:xfrm>
                <a:off x="10239101" y="703112"/>
                <a:ext cx="18000" cy="73440"/>
              </p14:xfrm>
            </p:contentPart>
          </mc:Choice>
          <mc:Fallback>
            <p:pic>
              <p:nvPicPr>
                <p:cNvPr id="472118" name="Freihand 472117">
                  <a:extLst>
                    <a:ext uri="{FF2B5EF4-FFF2-40B4-BE49-F238E27FC236}">
                      <a16:creationId xmlns:a16="http://schemas.microsoft.com/office/drawing/2014/main" id="{E8B66106-CE4E-43C3-9577-ED5A47DC2DE8}"/>
                    </a:ext>
                  </a:extLst>
                </p:cNvPr>
                <p:cNvPicPr/>
                <p:nvPr/>
              </p:nvPicPr>
              <p:blipFill>
                <a:blip r:embed="rId187"/>
                <a:stretch>
                  <a:fillRect/>
                </a:stretch>
              </p:blipFill>
              <p:spPr>
                <a:xfrm>
                  <a:off x="10234781" y="698792"/>
                  <a:ext cx="266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72119" name="Freihand 472118">
                  <a:extLst>
                    <a:ext uri="{FF2B5EF4-FFF2-40B4-BE49-F238E27FC236}">
                      <a16:creationId xmlns:a16="http://schemas.microsoft.com/office/drawing/2014/main" id="{BCE73B8F-330A-43A4-A40A-8C4BB6529A08}"/>
                    </a:ext>
                  </a:extLst>
                </p14:cNvPr>
                <p14:cNvContentPartPr/>
                <p14:nvPr/>
              </p14:nvContentPartPr>
              <p14:xfrm>
                <a:off x="10283741" y="594752"/>
                <a:ext cx="211680" cy="164520"/>
              </p14:xfrm>
            </p:contentPart>
          </mc:Choice>
          <mc:Fallback>
            <p:pic>
              <p:nvPicPr>
                <p:cNvPr id="472119" name="Freihand 472118">
                  <a:extLst>
                    <a:ext uri="{FF2B5EF4-FFF2-40B4-BE49-F238E27FC236}">
                      <a16:creationId xmlns:a16="http://schemas.microsoft.com/office/drawing/2014/main" id="{BCE73B8F-330A-43A4-A40A-8C4BB6529A08}"/>
                    </a:ext>
                  </a:extLst>
                </p:cNvPr>
                <p:cNvPicPr/>
                <p:nvPr/>
              </p:nvPicPr>
              <p:blipFill>
                <a:blip r:embed="rId189"/>
                <a:stretch>
                  <a:fillRect/>
                </a:stretch>
              </p:blipFill>
              <p:spPr>
                <a:xfrm>
                  <a:off x="10279421" y="590432"/>
                  <a:ext cx="2203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72120" name="Freihand 472119">
                  <a:extLst>
                    <a:ext uri="{FF2B5EF4-FFF2-40B4-BE49-F238E27FC236}">
                      <a16:creationId xmlns:a16="http://schemas.microsoft.com/office/drawing/2014/main" id="{268A9E58-B0AB-4C3B-A6ED-8454314C243D}"/>
                    </a:ext>
                  </a:extLst>
                </p14:cNvPr>
                <p14:cNvContentPartPr/>
                <p14:nvPr/>
              </p14:nvContentPartPr>
              <p14:xfrm>
                <a:off x="10484981" y="647672"/>
                <a:ext cx="79200" cy="89640"/>
              </p14:xfrm>
            </p:contentPart>
          </mc:Choice>
          <mc:Fallback>
            <p:pic>
              <p:nvPicPr>
                <p:cNvPr id="472120" name="Freihand 472119">
                  <a:extLst>
                    <a:ext uri="{FF2B5EF4-FFF2-40B4-BE49-F238E27FC236}">
                      <a16:creationId xmlns:a16="http://schemas.microsoft.com/office/drawing/2014/main" id="{268A9E58-B0AB-4C3B-A6ED-8454314C243D}"/>
                    </a:ext>
                  </a:extLst>
                </p:cNvPr>
                <p:cNvPicPr/>
                <p:nvPr/>
              </p:nvPicPr>
              <p:blipFill>
                <a:blip r:embed="rId191"/>
                <a:stretch>
                  <a:fillRect/>
                </a:stretch>
              </p:blipFill>
              <p:spPr>
                <a:xfrm>
                  <a:off x="10480661" y="643352"/>
                  <a:ext cx="878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72121" name="Freihand 472120">
                  <a:extLst>
                    <a:ext uri="{FF2B5EF4-FFF2-40B4-BE49-F238E27FC236}">
                      <a16:creationId xmlns:a16="http://schemas.microsoft.com/office/drawing/2014/main" id="{1392300F-9C4A-454E-8CDD-44A0D444777B}"/>
                    </a:ext>
                  </a:extLst>
                </p14:cNvPr>
                <p14:cNvContentPartPr/>
                <p14:nvPr/>
              </p14:nvContentPartPr>
              <p14:xfrm>
                <a:off x="10342781" y="524192"/>
                <a:ext cx="22320" cy="12960"/>
              </p14:xfrm>
            </p:contentPart>
          </mc:Choice>
          <mc:Fallback>
            <p:pic>
              <p:nvPicPr>
                <p:cNvPr id="472121" name="Freihand 472120">
                  <a:extLst>
                    <a:ext uri="{FF2B5EF4-FFF2-40B4-BE49-F238E27FC236}">
                      <a16:creationId xmlns:a16="http://schemas.microsoft.com/office/drawing/2014/main" id="{1392300F-9C4A-454E-8CDD-44A0D444777B}"/>
                    </a:ext>
                  </a:extLst>
                </p:cNvPr>
                <p:cNvPicPr/>
                <p:nvPr/>
              </p:nvPicPr>
              <p:blipFill>
                <a:blip r:embed="rId193"/>
                <a:stretch>
                  <a:fillRect/>
                </a:stretch>
              </p:blipFill>
              <p:spPr>
                <a:xfrm>
                  <a:off x="10338461" y="519872"/>
                  <a:ext cx="30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72122" name="Freihand 472121">
                  <a:extLst>
                    <a:ext uri="{FF2B5EF4-FFF2-40B4-BE49-F238E27FC236}">
                      <a16:creationId xmlns:a16="http://schemas.microsoft.com/office/drawing/2014/main" id="{9ADADB4E-6F63-4537-99FB-EF3A665444D1}"/>
                    </a:ext>
                  </a:extLst>
                </p14:cNvPr>
                <p14:cNvContentPartPr/>
                <p14:nvPr/>
              </p14:nvContentPartPr>
              <p14:xfrm>
                <a:off x="10673621" y="565952"/>
                <a:ext cx="106560" cy="183960"/>
              </p14:xfrm>
            </p:contentPart>
          </mc:Choice>
          <mc:Fallback>
            <p:pic>
              <p:nvPicPr>
                <p:cNvPr id="472122" name="Freihand 472121">
                  <a:extLst>
                    <a:ext uri="{FF2B5EF4-FFF2-40B4-BE49-F238E27FC236}">
                      <a16:creationId xmlns:a16="http://schemas.microsoft.com/office/drawing/2014/main" id="{9ADADB4E-6F63-4537-99FB-EF3A665444D1}"/>
                    </a:ext>
                  </a:extLst>
                </p:cNvPr>
                <p:cNvPicPr/>
                <p:nvPr/>
              </p:nvPicPr>
              <p:blipFill>
                <a:blip r:embed="rId195"/>
                <a:stretch>
                  <a:fillRect/>
                </a:stretch>
              </p:blipFill>
              <p:spPr>
                <a:xfrm>
                  <a:off x="10669301" y="561632"/>
                  <a:ext cx="1152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72123" name="Freihand 472122">
                  <a:extLst>
                    <a:ext uri="{FF2B5EF4-FFF2-40B4-BE49-F238E27FC236}">
                      <a16:creationId xmlns:a16="http://schemas.microsoft.com/office/drawing/2014/main" id="{84589E4B-A3ED-424F-9499-983BC064B3E9}"/>
                    </a:ext>
                  </a:extLst>
                </p14:cNvPr>
                <p14:cNvContentPartPr/>
                <p14:nvPr/>
              </p14:nvContentPartPr>
              <p14:xfrm>
                <a:off x="10678301" y="654152"/>
                <a:ext cx="129600" cy="14040"/>
              </p14:xfrm>
            </p:contentPart>
          </mc:Choice>
          <mc:Fallback>
            <p:pic>
              <p:nvPicPr>
                <p:cNvPr id="472123" name="Freihand 472122">
                  <a:extLst>
                    <a:ext uri="{FF2B5EF4-FFF2-40B4-BE49-F238E27FC236}">
                      <a16:creationId xmlns:a16="http://schemas.microsoft.com/office/drawing/2014/main" id="{84589E4B-A3ED-424F-9499-983BC064B3E9}"/>
                    </a:ext>
                  </a:extLst>
                </p:cNvPr>
                <p:cNvPicPr/>
                <p:nvPr/>
              </p:nvPicPr>
              <p:blipFill>
                <a:blip r:embed="rId197"/>
                <a:stretch>
                  <a:fillRect/>
                </a:stretch>
              </p:blipFill>
              <p:spPr>
                <a:xfrm>
                  <a:off x="10673981" y="649832"/>
                  <a:ext cx="1382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72124" name="Freihand 472123">
                  <a:extLst>
                    <a:ext uri="{FF2B5EF4-FFF2-40B4-BE49-F238E27FC236}">
                      <a16:creationId xmlns:a16="http://schemas.microsoft.com/office/drawing/2014/main" id="{CA48714F-E7D6-442D-8DC7-F9AE86C9C464}"/>
                    </a:ext>
                  </a:extLst>
                </p14:cNvPr>
                <p14:cNvContentPartPr/>
                <p14:nvPr/>
              </p14:nvContentPartPr>
              <p14:xfrm>
                <a:off x="10822301" y="641192"/>
                <a:ext cx="34920" cy="78480"/>
              </p14:xfrm>
            </p:contentPart>
          </mc:Choice>
          <mc:Fallback>
            <p:pic>
              <p:nvPicPr>
                <p:cNvPr id="472124" name="Freihand 472123">
                  <a:extLst>
                    <a:ext uri="{FF2B5EF4-FFF2-40B4-BE49-F238E27FC236}">
                      <a16:creationId xmlns:a16="http://schemas.microsoft.com/office/drawing/2014/main" id="{CA48714F-E7D6-442D-8DC7-F9AE86C9C464}"/>
                    </a:ext>
                  </a:extLst>
                </p:cNvPr>
                <p:cNvPicPr/>
                <p:nvPr/>
              </p:nvPicPr>
              <p:blipFill>
                <a:blip r:embed="rId199"/>
                <a:stretch>
                  <a:fillRect/>
                </a:stretch>
              </p:blipFill>
              <p:spPr>
                <a:xfrm>
                  <a:off x="10817981" y="636872"/>
                  <a:ext cx="43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72125" name="Freihand 472124">
                  <a:extLst>
                    <a:ext uri="{FF2B5EF4-FFF2-40B4-BE49-F238E27FC236}">
                      <a16:creationId xmlns:a16="http://schemas.microsoft.com/office/drawing/2014/main" id="{9683F167-4786-413D-B4FE-57F62F777746}"/>
                    </a:ext>
                  </a:extLst>
                </p14:cNvPr>
                <p14:cNvContentPartPr/>
                <p14:nvPr/>
              </p14:nvContentPartPr>
              <p14:xfrm>
                <a:off x="10874861" y="557312"/>
                <a:ext cx="208080" cy="167400"/>
              </p14:xfrm>
            </p:contentPart>
          </mc:Choice>
          <mc:Fallback>
            <p:pic>
              <p:nvPicPr>
                <p:cNvPr id="472125" name="Freihand 472124">
                  <a:extLst>
                    <a:ext uri="{FF2B5EF4-FFF2-40B4-BE49-F238E27FC236}">
                      <a16:creationId xmlns:a16="http://schemas.microsoft.com/office/drawing/2014/main" id="{9683F167-4786-413D-B4FE-57F62F777746}"/>
                    </a:ext>
                  </a:extLst>
                </p:cNvPr>
                <p:cNvPicPr/>
                <p:nvPr/>
              </p:nvPicPr>
              <p:blipFill>
                <a:blip r:embed="rId201"/>
                <a:stretch>
                  <a:fillRect/>
                </a:stretch>
              </p:blipFill>
              <p:spPr>
                <a:xfrm>
                  <a:off x="10870541" y="552992"/>
                  <a:ext cx="216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72126" name="Freihand 472125">
                  <a:extLst>
                    <a:ext uri="{FF2B5EF4-FFF2-40B4-BE49-F238E27FC236}">
                      <a16:creationId xmlns:a16="http://schemas.microsoft.com/office/drawing/2014/main" id="{71B738E8-9990-4B4D-B784-911119CBD215}"/>
                    </a:ext>
                  </a:extLst>
                </p14:cNvPr>
                <p14:cNvContentPartPr/>
                <p14:nvPr/>
              </p14:nvContentPartPr>
              <p14:xfrm>
                <a:off x="10914101" y="488912"/>
                <a:ext cx="360" cy="360"/>
              </p14:xfrm>
            </p:contentPart>
          </mc:Choice>
          <mc:Fallback>
            <p:pic>
              <p:nvPicPr>
                <p:cNvPr id="472126" name="Freihand 472125">
                  <a:extLst>
                    <a:ext uri="{FF2B5EF4-FFF2-40B4-BE49-F238E27FC236}">
                      <a16:creationId xmlns:a16="http://schemas.microsoft.com/office/drawing/2014/main" id="{71B738E8-9990-4B4D-B784-911119CBD215}"/>
                    </a:ext>
                  </a:extLst>
                </p:cNvPr>
                <p:cNvPicPr/>
                <p:nvPr/>
              </p:nvPicPr>
              <p:blipFill>
                <a:blip r:embed="rId66"/>
                <a:stretch>
                  <a:fillRect/>
                </a:stretch>
              </p:blipFill>
              <p:spPr>
                <a:xfrm>
                  <a:off x="10909781" y="484592"/>
                  <a:ext cx="9000" cy="9000"/>
                </a:xfrm>
                <a:prstGeom prst="rect">
                  <a:avLst/>
                </a:prstGeom>
              </p:spPr>
            </p:pic>
          </mc:Fallback>
        </mc:AlternateContent>
      </p:grpSp>
      <p:grpSp>
        <p:nvGrpSpPr>
          <p:cNvPr id="472148" name="Gruppieren 472147">
            <a:extLst>
              <a:ext uri="{FF2B5EF4-FFF2-40B4-BE49-F238E27FC236}">
                <a16:creationId xmlns:a16="http://schemas.microsoft.com/office/drawing/2014/main" id="{AC128D64-AA87-4B45-98BD-D129004D216B}"/>
              </a:ext>
            </a:extLst>
          </p:cNvPr>
          <p:cNvGrpSpPr/>
          <p:nvPr/>
        </p:nvGrpSpPr>
        <p:grpSpPr>
          <a:xfrm>
            <a:off x="9340901" y="911552"/>
            <a:ext cx="1861200" cy="511560"/>
            <a:chOff x="9340901" y="911552"/>
            <a:chExt cx="1861200" cy="511560"/>
          </a:xfrm>
        </p:grpSpPr>
        <mc:AlternateContent xmlns:mc="http://schemas.openxmlformats.org/markup-compatibility/2006">
          <mc:Choice xmlns:p14="http://schemas.microsoft.com/office/powerpoint/2010/main" Requires="p14">
            <p:contentPart p14:bwMode="auto" r:id="rId203">
              <p14:nvContentPartPr>
                <p14:cNvPr id="472129" name="Freihand 472128">
                  <a:extLst>
                    <a:ext uri="{FF2B5EF4-FFF2-40B4-BE49-F238E27FC236}">
                      <a16:creationId xmlns:a16="http://schemas.microsoft.com/office/drawing/2014/main" id="{8C0AAA2F-058B-40B4-8C98-9AFDE866380A}"/>
                    </a:ext>
                  </a:extLst>
                </p14:cNvPr>
                <p14:cNvContentPartPr/>
                <p14:nvPr/>
              </p14:nvContentPartPr>
              <p14:xfrm>
                <a:off x="9340901" y="932792"/>
                <a:ext cx="166680" cy="190800"/>
              </p14:xfrm>
            </p:contentPart>
          </mc:Choice>
          <mc:Fallback>
            <p:pic>
              <p:nvPicPr>
                <p:cNvPr id="472129" name="Freihand 472128">
                  <a:extLst>
                    <a:ext uri="{FF2B5EF4-FFF2-40B4-BE49-F238E27FC236}">
                      <a16:creationId xmlns:a16="http://schemas.microsoft.com/office/drawing/2014/main" id="{8C0AAA2F-058B-40B4-8C98-9AFDE866380A}"/>
                    </a:ext>
                  </a:extLst>
                </p:cNvPr>
                <p:cNvPicPr/>
                <p:nvPr/>
              </p:nvPicPr>
              <p:blipFill>
                <a:blip r:embed="rId204"/>
                <a:stretch>
                  <a:fillRect/>
                </a:stretch>
              </p:blipFill>
              <p:spPr>
                <a:xfrm>
                  <a:off x="9336581" y="928472"/>
                  <a:ext cx="1753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72130" name="Freihand 472129">
                  <a:extLst>
                    <a:ext uri="{FF2B5EF4-FFF2-40B4-BE49-F238E27FC236}">
                      <a16:creationId xmlns:a16="http://schemas.microsoft.com/office/drawing/2014/main" id="{F7578276-648A-4C11-AD69-38B01404B9DC}"/>
                    </a:ext>
                  </a:extLst>
                </p14:cNvPr>
                <p14:cNvContentPartPr/>
                <p14:nvPr/>
              </p14:nvContentPartPr>
              <p14:xfrm>
                <a:off x="9447461" y="1015952"/>
                <a:ext cx="33840" cy="75600"/>
              </p14:xfrm>
            </p:contentPart>
          </mc:Choice>
          <mc:Fallback>
            <p:pic>
              <p:nvPicPr>
                <p:cNvPr id="472130" name="Freihand 472129">
                  <a:extLst>
                    <a:ext uri="{FF2B5EF4-FFF2-40B4-BE49-F238E27FC236}">
                      <a16:creationId xmlns:a16="http://schemas.microsoft.com/office/drawing/2014/main" id="{F7578276-648A-4C11-AD69-38B01404B9DC}"/>
                    </a:ext>
                  </a:extLst>
                </p:cNvPr>
                <p:cNvPicPr/>
                <p:nvPr/>
              </p:nvPicPr>
              <p:blipFill>
                <a:blip r:embed="rId206"/>
                <a:stretch>
                  <a:fillRect/>
                </a:stretch>
              </p:blipFill>
              <p:spPr>
                <a:xfrm>
                  <a:off x="9443141" y="1011632"/>
                  <a:ext cx="42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72131" name="Freihand 472130">
                  <a:extLst>
                    <a:ext uri="{FF2B5EF4-FFF2-40B4-BE49-F238E27FC236}">
                      <a16:creationId xmlns:a16="http://schemas.microsoft.com/office/drawing/2014/main" id="{B69D582B-7856-4B80-AE85-19EBDCF3FD3D}"/>
                    </a:ext>
                  </a:extLst>
                </p14:cNvPr>
                <p14:cNvContentPartPr/>
                <p14:nvPr/>
              </p14:nvContentPartPr>
              <p14:xfrm>
                <a:off x="9542141" y="929552"/>
                <a:ext cx="554760" cy="158040"/>
              </p14:xfrm>
            </p:contentPart>
          </mc:Choice>
          <mc:Fallback>
            <p:pic>
              <p:nvPicPr>
                <p:cNvPr id="472131" name="Freihand 472130">
                  <a:extLst>
                    <a:ext uri="{FF2B5EF4-FFF2-40B4-BE49-F238E27FC236}">
                      <a16:creationId xmlns:a16="http://schemas.microsoft.com/office/drawing/2014/main" id="{B69D582B-7856-4B80-AE85-19EBDCF3FD3D}"/>
                    </a:ext>
                  </a:extLst>
                </p:cNvPr>
                <p:cNvPicPr/>
                <p:nvPr/>
              </p:nvPicPr>
              <p:blipFill>
                <a:blip r:embed="rId208"/>
                <a:stretch>
                  <a:fillRect/>
                </a:stretch>
              </p:blipFill>
              <p:spPr>
                <a:xfrm>
                  <a:off x="9537821" y="925232"/>
                  <a:ext cx="563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72132" name="Freihand 472131">
                  <a:extLst>
                    <a:ext uri="{FF2B5EF4-FFF2-40B4-BE49-F238E27FC236}">
                      <a16:creationId xmlns:a16="http://schemas.microsoft.com/office/drawing/2014/main" id="{05F958E8-528D-401B-BFEA-0F769C86DD87}"/>
                    </a:ext>
                  </a:extLst>
                </p14:cNvPr>
                <p14:cNvContentPartPr/>
                <p14:nvPr/>
              </p14:nvContentPartPr>
              <p14:xfrm>
                <a:off x="10258541" y="980672"/>
                <a:ext cx="267120" cy="82800"/>
              </p14:xfrm>
            </p:contentPart>
          </mc:Choice>
          <mc:Fallback>
            <p:pic>
              <p:nvPicPr>
                <p:cNvPr id="472132" name="Freihand 472131">
                  <a:extLst>
                    <a:ext uri="{FF2B5EF4-FFF2-40B4-BE49-F238E27FC236}">
                      <a16:creationId xmlns:a16="http://schemas.microsoft.com/office/drawing/2014/main" id="{05F958E8-528D-401B-BFEA-0F769C86DD87}"/>
                    </a:ext>
                  </a:extLst>
                </p:cNvPr>
                <p:cNvPicPr/>
                <p:nvPr/>
              </p:nvPicPr>
              <p:blipFill>
                <a:blip r:embed="rId210"/>
                <a:stretch>
                  <a:fillRect/>
                </a:stretch>
              </p:blipFill>
              <p:spPr>
                <a:xfrm>
                  <a:off x="10254221" y="976352"/>
                  <a:ext cx="275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72133" name="Freihand 472132">
                  <a:extLst>
                    <a:ext uri="{FF2B5EF4-FFF2-40B4-BE49-F238E27FC236}">
                      <a16:creationId xmlns:a16="http://schemas.microsoft.com/office/drawing/2014/main" id="{B69C3CC9-94B0-40C4-819A-112EBD16F2E2}"/>
                    </a:ext>
                  </a:extLst>
                </p14:cNvPr>
                <p14:cNvContentPartPr/>
                <p14:nvPr/>
              </p14:nvContentPartPr>
              <p14:xfrm>
                <a:off x="10526021" y="978152"/>
                <a:ext cx="56880" cy="86760"/>
              </p14:xfrm>
            </p:contentPart>
          </mc:Choice>
          <mc:Fallback>
            <p:pic>
              <p:nvPicPr>
                <p:cNvPr id="472133" name="Freihand 472132">
                  <a:extLst>
                    <a:ext uri="{FF2B5EF4-FFF2-40B4-BE49-F238E27FC236}">
                      <a16:creationId xmlns:a16="http://schemas.microsoft.com/office/drawing/2014/main" id="{B69C3CC9-94B0-40C4-819A-112EBD16F2E2}"/>
                    </a:ext>
                  </a:extLst>
                </p:cNvPr>
                <p:cNvPicPr/>
                <p:nvPr/>
              </p:nvPicPr>
              <p:blipFill>
                <a:blip r:embed="rId212"/>
                <a:stretch>
                  <a:fillRect/>
                </a:stretch>
              </p:blipFill>
              <p:spPr>
                <a:xfrm>
                  <a:off x="10521701" y="973832"/>
                  <a:ext cx="655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72134" name="Freihand 472133">
                  <a:extLst>
                    <a:ext uri="{FF2B5EF4-FFF2-40B4-BE49-F238E27FC236}">
                      <a16:creationId xmlns:a16="http://schemas.microsoft.com/office/drawing/2014/main" id="{432C9795-42C8-4C12-8042-E83BB62ADD40}"/>
                    </a:ext>
                  </a:extLst>
                </p14:cNvPr>
                <p14:cNvContentPartPr/>
                <p14:nvPr/>
              </p14:nvContentPartPr>
              <p14:xfrm>
                <a:off x="10763981" y="911552"/>
                <a:ext cx="265680" cy="112320"/>
              </p14:xfrm>
            </p:contentPart>
          </mc:Choice>
          <mc:Fallback>
            <p:pic>
              <p:nvPicPr>
                <p:cNvPr id="472134" name="Freihand 472133">
                  <a:extLst>
                    <a:ext uri="{FF2B5EF4-FFF2-40B4-BE49-F238E27FC236}">
                      <a16:creationId xmlns:a16="http://schemas.microsoft.com/office/drawing/2014/main" id="{432C9795-42C8-4C12-8042-E83BB62ADD40}"/>
                    </a:ext>
                  </a:extLst>
                </p:cNvPr>
                <p:cNvPicPr/>
                <p:nvPr/>
              </p:nvPicPr>
              <p:blipFill>
                <a:blip r:embed="rId214"/>
                <a:stretch>
                  <a:fillRect/>
                </a:stretch>
              </p:blipFill>
              <p:spPr>
                <a:xfrm>
                  <a:off x="10759661" y="907232"/>
                  <a:ext cx="2743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72135" name="Freihand 472134">
                  <a:extLst>
                    <a:ext uri="{FF2B5EF4-FFF2-40B4-BE49-F238E27FC236}">
                      <a16:creationId xmlns:a16="http://schemas.microsoft.com/office/drawing/2014/main" id="{36BDFB78-3051-45DC-B013-DC92D9C3B4A2}"/>
                    </a:ext>
                  </a:extLst>
                </p14:cNvPr>
                <p14:cNvContentPartPr/>
                <p14:nvPr/>
              </p14:nvContentPartPr>
              <p14:xfrm>
                <a:off x="9422981" y="1252832"/>
                <a:ext cx="196560" cy="149040"/>
              </p14:xfrm>
            </p:contentPart>
          </mc:Choice>
          <mc:Fallback>
            <p:pic>
              <p:nvPicPr>
                <p:cNvPr id="472135" name="Freihand 472134">
                  <a:extLst>
                    <a:ext uri="{FF2B5EF4-FFF2-40B4-BE49-F238E27FC236}">
                      <a16:creationId xmlns:a16="http://schemas.microsoft.com/office/drawing/2014/main" id="{36BDFB78-3051-45DC-B013-DC92D9C3B4A2}"/>
                    </a:ext>
                  </a:extLst>
                </p:cNvPr>
                <p:cNvPicPr/>
                <p:nvPr/>
              </p:nvPicPr>
              <p:blipFill>
                <a:blip r:embed="rId216"/>
                <a:stretch>
                  <a:fillRect/>
                </a:stretch>
              </p:blipFill>
              <p:spPr>
                <a:xfrm>
                  <a:off x="9418661" y="1248512"/>
                  <a:ext cx="205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72136" name="Freihand 472135">
                  <a:extLst>
                    <a:ext uri="{FF2B5EF4-FFF2-40B4-BE49-F238E27FC236}">
                      <a16:creationId xmlns:a16="http://schemas.microsoft.com/office/drawing/2014/main" id="{8900D390-FBDB-486E-BA6E-400AA1B114D8}"/>
                    </a:ext>
                  </a:extLst>
                </p14:cNvPr>
                <p14:cNvContentPartPr/>
                <p14:nvPr/>
              </p14:nvContentPartPr>
              <p14:xfrm>
                <a:off x="9606941" y="1247432"/>
                <a:ext cx="55800" cy="62280"/>
              </p14:xfrm>
            </p:contentPart>
          </mc:Choice>
          <mc:Fallback>
            <p:pic>
              <p:nvPicPr>
                <p:cNvPr id="472136" name="Freihand 472135">
                  <a:extLst>
                    <a:ext uri="{FF2B5EF4-FFF2-40B4-BE49-F238E27FC236}">
                      <a16:creationId xmlns:a16="http://schemas.microsoft.com/office/drawing/2014/main" id="{8900D390-FBDB-486E-BA6E-400AA1B114D8}"/>
                    </a:ext>
                  </a:extLst>
                </p:cNvPr>
                <p:cNvPicPr/>
                <p:nvPr/>
              </p:nvPicPr>
              <p:blipFill>
                <a:blip r:embed="rId218"/>
                <a:stretch>
                  <a:fillRect/>
                </a:stretch>
              </p:blipFill>
              <p:spPr>
                <a:xfrm>
                  <a:off x="9602621" y="1243112"/>
                  <a:ext cx="64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72137" name="Freihand 472136">
                  <a:extLst>
                    <a:ext uri="{FF2B5EF4-FFF2-40B4-BE49-F238E27FC236}">
                      <a16:creationId xmlns:a16="http://schemas.microsoft.com/office/drawing/2014/main" id="{90CB43E9-4D89-4540-A33A-1B3537A99618}"/>
                    </a:ext>
                  </a:extLst>
                </p14:cNvPr>
                <p14:cNvContentPartPr/>
                <p14:nvPr/>
              </p14:nvContentPartPr>
              <p14:xfrm>
                <a:off x="9653741" y="1307912"/>
                <a:ext cx="59760" cy="115200"/>
              </p14:xfrm>
            </p:contentPart>
          </mc:Choice>
          <mc:Fallback>
            <p:pic>
              <p:nvPicPr>
                <p:cNvPr id="472137" name="Freihand 472136">
                  <a:extLst>
                    <a:ext uri="{FF2B5EF4-FFF2-40B4-BE49-F238E27FC236}">
                      <a16:creationId xmlns:a16="http://schemas.microsoft.com/office/drawing/2014/main" id="{90CB43E9-4D89-4540-A33A-1B3537A99618}"/>
                    </a:ext>
                  </a:extLst>
                </p:cNvPr>
                <p:cNvPicPr/>
                <p:nvPr/>
              </p:nvPicPr>
              <p:blipFill>
                <a:blip r:embed="rId220"/>
                <a:stretch>
                  <a:fillRect/>
                </a:stretch>
              </p:blipFill>
              <p:spPr>
                <a:xfrm>
                  <a:off x="9649421" y="1303592"/>
                  <a:ext cx="684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72138" name="Freihand 472137">
                  <a:extLst>
                    <a:ext uri="{FF2B5EF4-FFF2-40B4-BE49-F238E27FC236}">
                      <a16:creationId xmlns:a16="http://schemas.microsoft.com/office/drawing/2014/main" id="{9B939C77-6419-4FB5-BA56-2482368AB7F9}"/>
                    </a:ext>
                  </a:extLst>
                </p14:cNvPr>
                <p14:cNvContentPartPr/>
                <p14:nvPr/>
              </p14:nvContentPartPr>
              <p14:xfrm>
                <a:off x="9704861" y="1230512"/>
                <a:ext cx="99000" cy="147240"/>
              </p14:xfrm>
            </p:contentPart>
          </mc:Choice>
          <mc:Fallback>
            <p:pic>
              <p:nvPicPr>
                <p:cNvPr id="472138" name="Freihand 472137">
                  <a:extLst>
                    <a:ext uri="{FF2B5EF4-FFF2-40B4-BE49-F238E27FC236}">
                      <a16:creationId xmlns:a16="http://schemas.microsoft.com/office/drawing/2014/main" id="{9B939C77-6419-4FB5-BA56-2482368AB7F9}"/>
                    </a:ext>
                  </a:extLst>
                </p:cNvPr>
                <p:cNvPicPr/>
                <p:nvPr/>
              </p:nvPicPr>
              <p:blipFill>
                <a:blip r:embed="rId222"/>
                <a:stretch>
                  <a:fillRect/>
                </a:stretch>
              </p:blipFill>
              <p:spPr>
                <a:xfrm>
                  <a:off x="9700541" y="1226192"/>
                  <a:ext cx="107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72139" name="Freihand 472138">
                  <a:extLst>
                    <a:ext uri="{FF2B5EF4-FFF2-40B4-BE49-F238E27FC236}">
                      <a16:creationId xmlns:a16="http://schemas.microsoft.com/office/drawing/2014/main" id="{BEECB051-7DCA-4F8D-9E91-D28CE938F7DF}"/>
                    </a:ext>
                  </a:extLst>
                </p14:cNvPr>
                <p14:cNvContentPartPr/>
                <p14:nvPr/>
              </p14:nvContentPartPr>
              <p14:xfrm>
                <a:off x="9795941" y="1302512"/>
                <a:ext cx="258840" cy="68760"/>
              </p14:xfrm>
            </p:contentPart>
          </mc:Choice>
          <mc:Fallback>
            <p:pic>
              <p:nvPicPr>
                <p:cNvPr id="472139" name="Freihand 472138">
                  <a:extLst>
                    <a:ext uri="{FF2B5EF4-FFF2-40B4-BE49-F238E27FC236}">
                      <a16:creationId xmlns:a16="http://schemas.microsoft.com/office/drawing/2014/main" id="{BEECB051-7DCA-4F8D-9E91-D28CE938F7DF}"/>
                    </a:ext>
                  </a:extLst>
                </p:cNvPr>
                <p:cNvPicPr/>
                <p:nvPr/>
              </p:nvPicPr>
              <p:blipFill>
                <a:blip r:embed="rId224"/>
                <a:stretch>
                  <a:fillRect/>
                </a:stretch>
              </p:blipFill>
              <p:spPr>
                <a:xfrm>
                  <a:off x="9791621" y="1298192"/>
                  <a:ext cx="2674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72140" name="Freihand 472139">
                  <a:extLst>
                    <a:ext uri="{FF2B5EF4-FFF2-40B4-BE49-F238E27FC236}">
                      <a16:creationId xmlns:a16="http://schemas.microsoft.com/office/drawing/2014/main" id="{8EC64993-AD62-4321-8FF3-711C6F269F38}"/>
                    </a:ext>
                  </a:extLst>
                </p14:cNvPr>
                <p14:cNvContentPartPr/>
                <p14:nvPr/>
              </p14:nvContentPartPr>
              <p14:xfrm>
                <a:off x="9991421" y="1221512"/>
                <a:ext cx="360" cy="360"/>
              </p14:xfrm>
            </p:contentPart>
          </mc:Choice>
          <mc:Fallback>
            <p:pic>
              <p:nvPicPr>
                <p:cNvPr id="472140" name="Freihand 472139">
                  <a:extLst>
                    <a:ext uri="{FF2B5EF4-FFF2-40B4-BE49-F238E27FC236}">
                      <a16:creationId xmlns:a16="http://schemas.microsoft.com/office/drawing/2014/main" id="{8EC64993-AD62-4321-8FF3-711C6F269F38}"/>
                    </a:ext>
                  </a:extLst>
                </p:cNvPr>
                <p:cNvPicPr/>
                <p:nvPr/>
              </p:nvPicPr>
              <p:blipFill>
                <a:blip r:embed="rId66"/>
                <a:stretch>
                  <a:fillRect/>
                </a:stretch>
              </p:blipFill>
              <p:spPr>
                <a:xfrm>
                  <a:off x="9987101" y="1217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72141" name="Freihand 472140">
                  <a:extLst>
                    <a:ext uri="{FF2B5EF4-FFF2-40B4-BE49-F238E27FC236}">
                      <a16:creationId xmlns:a16="http://schemas.microsoft.com/office/drawing/2014/main" id="{74396984-9642-48CF-B8C2-35C6BE442CA8}"/>
                    </a:ext>
                  </a:extLst>
                </p14:cNvPr>
                <p14:cNvContentPartPr/>
                <p14:nvPr/>
              </p14:nvContentPartPr>
              <p14:xfrm>
                <a:off x="10290221" y="1191272"/>
                <a:ext cx="231480" cy="225360"/>
              </p14:xfrm>
            </p:contentPart>
          </mc:Choice>
          <mc:Fallback>
            <p:pic>
              <p:nvPicPr>
                <p:cNvPr id="472141" name="Freihand 472140">
                  <a:extLst>
                    <a:ext uri="{FF2B5EF4-FFF2-40B4-BE49-F238E27FC236}">
                      <a16:creationId xmlns:a16="http://schemas.microsoft.com/office/drawing/2014/main" id="{74396984-9642-48CF-B8C2-35C6BE442CA8}"/>
                    </a:ext>
                  </a:extLst>
                </p:cNvPr>
                <p:cNvPicPr/>
                <p:nvPr/>
              </p:nvPicPr>
              <p:blipFill>
                <a:blip r:embed="rId227"/>
                <a:stretch>
                  <a:fillRect/>
                </a:stretch>
              </p:blipFill>
              <p:spPr>
                <a:xfrm>
                  <a:off x="10285901" y="1186952"/>
                  <a:ext cx="2401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72142" name="Freihand 472141">
                  <a:extLst>
                    <a:ext uri="{FF2B5EF4-FFF2-40B4-BE49-F238E27FC236}">
                      <a16:creationId xmlns:a16="http://schemas.microsoft.com/office/drawing/2014/main" id="{9BD9EC7D-00C8-46FA-8A0A-1E0D64A6E3D0}"/>
                    </a:ext>
                  </a:extLst>
                </p14:cNvPr>
                <p14:cNvContentPartPr/>
                <p14:nvPr/>
              </p14:nvContentPartPr>
              <p14:xfrm>
                <a:off x="10519181" y="1180472"/>
                <a:ext cx="206280" cy="147960"/>
              </p14:xfrm>
            </p:contentPart>
          </mc:Choice>
          <mc:Fallback>
            <p:pic>
              <p:nvPicPr>
                <p:cNvPr id="472142" name="Freihand 472141">
                  <a:extLst>
                    <a:ext uri="{FF2B5EF4-FFF2-40B4-BE49-F238E27FC236}">
                      <a16:creationId xmlns:a16="http://schemas.microsoft.com/office/drawing/2014/main" id="{9BD9EC7D-00C8-46FA-8A0A-1E0D64A6E3D0}"/>
                    </a:ext>
                  </a:extLst>
                </p:cNvPr>
                <p:cNvPicPr/>
                <p:nvPr/>
              </p:nvPicPr>
              <p:blipFill>
                <a:blip r:embed="rId229"/>
                <a:stretch>
                  <a:fillRect/>
                </a:stretch>
              </p:blipFill>
              <p:spPr>
                <a:xfrm>
                  <a:off x="10514861" y="1176152"/>
                  <a:ext cx="214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72143" name="Freihand 472142">
                  <a:extLst>
                    <a:ext uri="{FF2B5EF4-FFF2-40B4-BE49-F238E27FC236}">
                      <a16:creationId xmlns:a16="http://schemas.microsoft.com/office/drawing/2014/main" id="{8195FFF4-FBB2-4B56-96C3-B5F9F3987318}"/>
                    </a:ext>
                  </a:extLst>
                </p14:cNvPr>
                <p14:cNvContentPartPr/>
                <p14:nvPr/>
              </p14:nvContentPartPr>
              <p14:xfrm>
                <a:off x="10856861" y="1203512"/>
                <a:ext cx="182520" cy="108000"/>
              </p14:xfrm>
            </p:contentPart>
          </mc:Choice>
          <mc:Fallback>
            <p:pic>
              <p:nvPicPr>
                <p:cNvPr id="472143" name="Freihand 472142">
                  <a:extLst>
                    <a:ext uri="{FF2B5EF4-FFF2-40B4-BE49-F238E27FC236}">
                      <a16:creationId xmlns:a16="http://schemas.microsoft.com/office/drawing/2014/main" id="{8195FFF4-FBB2-4B56-96C3-B5F9F3987318}"/>
                    </a:ext>
                  </a:extLst>
                </p:cNvPr>
                <p:cNvPicPr/>
                <p:nvPr/>
              </p:nvPicPr>
              <p:blipFill>
                <a:blip r:embed="rId231"/>
                <a:stretch>
                  <a:fillRect/>
                </a:stretch>
              </p:blipFill>
              <p:spPr>
                <a:xfrm>
                  <a:off x="10852541" y="1199192"/>
                  <a:ext cx="1911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72144" name="Freihand 472143">
                  <a:extLst>
                    <a:ext uri="{FF2B5EF4-FFF2-40B4-BE49-F238E27FC236}">
                      <a16:creationId xmlns:a16="http://schemas.microsoft.com/office/drawing/2014/main" id="{4D3E7262-7BCF-4897-970A-DC586237AE0E}"/>
                    </a:ext>
                  </a:extLst>
                </p14:cNvPr>
                <p14:cNvContentPartPr/>
                <p14:nvPr/>
              </p14:nvContentPartPr>
              <p14:xfrm>
                <a:off x="11068541" y="1166432"/>
                <a:ext cx="133560" cy="138960"/>
              </p14:xfrm>
            </p:contentPart>
          </mc:Choice>
          <mc:Fallback>
            <p:pic>
              <p:nvPicPr>
                <p:cNvPr id="472144" name="Freihand 472143">
                  <a:extLst>
                    <a:ext uri="{FF2B5EF4-FFF2-40B4-BE49-F238E27FC236}">
                      <a16:creationId xmlns:a16="http://schemas.microsoft.com/office/drawing/2014/main" id="{4D3E7262-7BCF-4897-970A-DC586237AE0E}"/>
                    </a:ext>
                  </a:extLst>
                </p:cNvPr>
                <p:cNvPicPr/>
                <p:nvPr/>
              </p:nvPicPr>
              <p:blipFill>
                <a:blip r:embed="rId233"/>
                <a:stretch>
                  <a:fillRect/>
                </a:stretch>
              </p:blipFill>
              <p:spPr>
                <a:xfrm>
                  <a:off x="11064221" y="1162112"/>
                  <a:ext cx="142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72145" name="Freihand 472144">
                  <a:extLst>
                    <a:ext uri="{FF2B5EF4-FFF2-40B4-BE49-F238E27FC236}">
                      <a16:creationId xmlns:a16="http://schemas.microsoft.com/office/drawing/2014/main" id="{094748DB-7BA2-4EE6-9F20-575745B2EFE6}"/>
                    </a:ext>
                  </a:extLst>
                </p14:cNvPr>
                <p14:cNvContentPartPr/>
                <p14:nvPr/>
              </p14:nvContentPartPr>
              <p14:xfrm>
                <a:off x="11141621" y="1255352"/>
                <a:ext cx="56880" cy="42120"/>
              </p14:xfrm>
            </p:contentPart>
          </mc:Choice>
          <mc:Fallback>
            <p:pic>
              <p:nvPicPr>
                <p:cNvPr id="472145" name="Freihand 472144">
                  <a:extLst>
                    <a:ext uri="{FF2B5EF4-FFF2-40B4-BE49-F238E27FC236}">
                      <a16:creationId xmlns:a16="http://schemas.microsoft.com/office/drawing/2014/main" id="{094748DB-7BA2-4EE6-9F20-575745B2EFE6}"/>
                    </a:ext>
                  </a:extLst>
                </p:cNvPr>
                <p:cNvPicPr/>
                <p:nvPr/>
              </p:nvPicPr>
              <p:blipFill>
                <a:blip r:embed="rId235"/>
                <a:stretch>
                  <a:fillRect/>
                </a:stretch>
              </p:blipFill>
              <p:spPr>
                <a:xfrm>
                  <a:off x="11137301" y="1251032"/>
                  <a:ext cx="65520" cy="5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6">
            <p14:nvContentPartPr>
              <p14:cNvPr id="472258" name="Freihand 472257">
                <a:extLst>
                  <a:ext uri="{FF2B5EF4-FFF2-40B4-BE49-F238E27FC236}">
                    <a16:creationId xmlns:a16="http://schemas.microsoft.com/office/drawing/2014/main" id="{4F8A442B-D941-4FC6-9A88-6159ECE25E58}"/>
                  </a:ext>
                </a:extLst>
              </p14:cNvPr>
              <p14:cNvContentPartPr/>
              <p14:nvPr/>
            </p14:nvContentPartPr>
            <p14:xfrm>
              <a:off x="8872901" y="2513192"/>
              <a:ext cx="3097800" cy="655920"/>
            </p14:xfrm>
          </p:contentPart>
        </mc:Choice>
        <mc:Fallback>
          <p:pic>
            <p:nvPicPr>
              <p:cNvPr id="472258" name="Freihand 472257">
                <a:extLst>
                  <a:ext uri="{FF2B5EF4-FFF2-40B4-BE49-F238E27FC236}">
                    <a16:creationId xmlns:a16="http://schemas.microsoft.com/office/drawing/2014/main" id="{4F8A442B-D941-4FC6-9A88-6159ECE25E58}"/>
                  </a:ext>
                </a:extLst>
              </p:cNvPr>
              <p:cNvPicPr/>
              <p:nvPr/>
            </p:nvPicPr>
            <p:blipFill>
              <a:blip r:embed="rId237"/>
              <a:stretch>
                <a:fillRect/>
              </a:stretch>
            </p:blipFill>
            <p:spPr>
              <a:xfrm>
                <a:off x="8868581" y="2508872"/>
                <a:ext cx="3106440" cy="664560"/>
              </a:xfrm>
              <a:prstGeom prst="rect">
                <a:avLst/>
              </a:prstGeom>
            </p:spPr>
          </p:pic>
        </mc:Fallback>
      </mc:AlternateContent>
      <p:grpSp>
        <p:nvGrpSpPr>
          <p:cNvPr id="472261" name="Gruppieren 472260">
            <a:extLst>
              <a:ext uri="{FF2B5EF4-FFF2-40B4-BE49-F238E27FC236}">
                <a16:creationId xmlns:a16="http://schemas.microsoft.com/office/drawing/2014/main" id="{F6D64D4B-EDAC-49A4-8EB4-4DA9D5833716}"/>
              </a:ext>
            </a:extLst>
          </p:cNvPr>
          <p:cNvGrpSpPr/>
          <p:nvPr/>
        </p:nvGrpSpPr>
        <p:grpSpPr>
          <a:xfrm>
            <a:off x="8732141" y="1549112"/>
            <a:ext cx="3271320" cy="2289960"/>
            <a:chOff x="8732141" y="1549112"/>
            <a:chExt cx="3271320" cy="2289960"/>
          </a:xfrm>
        </p:grpSpPr>
        <mc:AlternateContent xmlns:mc="http://schemas.openxmlformats.org/markup-compatibility/2006">
          <mc:Choice xmlns:p14="http://schemas.microsoft.com/office/powerpoint/2010/main" Requires="p14">
            <p:contentPart p14:bwMode="auto" r:id="rId238">
              <p14:nvContentPartPr>
                <p14:cNvPr id="472149" name="Freihand 472148">
                  <a:extLst>
                    <a:ext uri="{FF2B5EF4-FFF2-40B4-BE49-F238E27FC236}">
                      <a16:creationId xmlns:a16="http://schemas.microsoft.com/office/drawing/2014/main" id="{8C116985-3D07-4447-8400-9B6CAFB8373B}"/>
                    </a:ext>
                  </a:extLst>
                </p14:cNvPr>
                <p14:cNvContentPartPr/>
                <p14:nvPr/>
              </p14:nvContentPartPr>
              <p14:xfrm>
                <a:off x="9402461" y="1620032"/>
                <a:ext cx="214920" cy="170640"/>
              </p14:xfrm>
            </p:contentPart>
          </mc:Choice>
          <mc:Fallback>
            <p:pic>
              <p:nvPicPr>
                <p:cNvPr id="472149" name="Freihand 472148">
                  <a:extLst>
                    <a:ext uri="{FF2B5EF4-FFF2-40B4-BE49-F238E27FC236}">
                      <a16:creationId xmlns:a16="http://schemas.microsoft.com/office/drawing/2014/main" id="{8C116985-3D07-4447-8400-9B6CAFB8373B}"/>
                    </a:ext>
                  </a:extLst>
                </p:cNvPr>
                <p:cNvPicPr/>
                <p:nvPr/>
              </p:nvPicPr>
              <p:blipFill>
                <a:blip r:embed="rId239"/>
                <a:stretch>
                  <a:fillRect/>
                </a:stretch>
              </p:blipFill>
              <p:spPr>
                <a:xfrm>
                  <a:off x="9398141" y="1615712"/>
                  <a:ext cx="2235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72150" name="Freihand 472149">
                  <a:extLst>
                    <a:ext uri="{FF2B5EF4-FFF2-40B4-BE49-F238E27FC236}">
                      <a16:creationId xmlns:a16="http://schemas.microsoft.com/office/drawing/2014/main" id="{CB8CAB9C-14CD-4B07-B656-F519656BE4F5}"/>
                    </a:ext>
                  </a:extLst>
                </p14:cNvPr>
                <p14:cNvContentPartPr/>
                <p14:nvPr/>
              </p14:nvContentPartPr>
              <p14:xfrm>
                <a:off x="9678581" y="1664672"/>
                <a:ext cx="88200" cy="99720"/>
              </p14:xfrm>
            </p:contentPart>
          </mc:Choice>
          <mc:Fallback>
            <p:pic>
              <p:nvPicPr>
                <p:cNvPr id="472150" name="Freihand 472149">
                  <a:extLst>
                    <a:ext uri="{FF2B5EF4-FFF2-40B4-BE49-F238E27FC236}">
                      <a16:creationId xmlns:a16="http://schemas.microsoft.com/office/drawing/2014/main" id="{CB8CAB9C-14CD-4B07-B656-F519656BE4F5}"/>
                    </a:ext>
                  </a:extLst>
                </p:cNvPr>
                <p:cNvPicPr/>
                <p:nvPr/>
              </p:nvPicPr>
              <p:blipFill>
                <a:blip r:embed="rId241"/>
                <a:stretch>
                  <a:fillRect/>
                </a:stretch>
              </p:blipFill>
              <p:spPr>
                <a:xfrm>
                  <a:off x="9674261" y="1660352"/>
                  <a:ext cx="96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72151" name="Freihand 472150">
                  <a:extLst>
                    <a:ext uri="{FF2B5EF4-FFF2-40B4-BE49-F238E27FC236}">
                      <a16:creationId xmlns:a16="http://schemas.microsoft.com/office/drawing/2014/main" id="{1752F5C3-3DF8-47E0-A7DA-6EE2B15EA522}"/>
                    </a:ext>
                  </a:extLst>
                </p14:cNvPr>
                <p14:cNvContentPartPr/>
                <p14:nvPr/>
              </p14:nvContentPartPr>
              <p14:xfrm>
                <a:off x="9777941" y="1689152"/>
                <a:ext cx="129240" cy="64440"/>
              </p14:xfrm>
            </p:contentPart>
          </mc:Choice>
          <mc:Fallback>
            <p:pic>
              <p:nvPicPr>
                <p:cNvPr id="472151" name="Freihand 472150">
                  <a:extLst>
                    <a:ext uri="{FF2B5EF4-FFF2-40B4-BE49-F238E27FC236}">
                      <a16:creationId xmlns:a16="http://schemas.microsoft.com/office/drawing/2014/main" id="{1752F5C3-3DF8-47E0-A7DA-6EE2B15EA522}"/>
                    </a:ext>
                  </a:extLst>
                </p:cNvPr>
                <p:cNvPicPr/>
                <p:nvPr/>
              </p:nvPicPr>
              <p:blipFill>
                <a:blip r:embed="rId243"/>
                <a:stretch>
                  <a:fillRect/>
                </a:stretch>
              </p:blipFill>
              <p:spPr>
                <a:xfrm>
                  <a:off x="9773621" y="1684832"/>
                  <a:ext cx="137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72152" name="Freihand 472151">
                  <a:extLst>
                    <a:ext uri="{FF2B5EF4-FFF2-40B4-BE49-F238E27FC236}">
                      <a16:creationId xmlns:a16="http://schemas.microsoft.com/office/drawing/2014/main" id="{87425D61-8FC7-4B2C-A865-91C7C8F62A7C}"/>
                    </a:ext>
                  </a:extLst>
                </p14:cNvPr>
                <p14:cNvContentPartPr/>
                <p14:nvPr/>
              </p14:nvContentPartPr>
              <p14:xfrm>
                <a:off x="9942461" y="1685552"/>
                <a:ext cx="89640" cy="84600"/>
              </p14:xfrm>
            </p:contentPart>
          </mc:Choice>
          <mc:Fallback>
            <p:pic>
              <p:nvPicPr>
                <p:cNvPr id="472152" name="Freihand 472151">
                  <a:extLst>
                    <a:ext uri="{FF2B5EF4-FFF2-40B4-BE49-F238E27FC236}">
                      <a16:creationId xmlns:a16="http://schemas.microsoft.com/office/drawing/2014/main" id="{87425D61-8FC7-4B2C-A865-91C7C8F62A7C}"/>
                    </a:ext>
                  </a:extLst>
                </p:cNvPr>
                <p:cNvPicPr/>
                <p:nvPr/>
              </p:nvPicPr>
              <p:blipFill>
                <a:blip r:embed="rId245"/>
                <a:stretch>
                  <a:fillRect/>
                </a:stretch>
              </p:blipFill>
              <p:spPr>
                <a:xfrm>
                  <a:off x="9938141" y="1681232"/>
                  <a:ext cx="98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72153" name="Freihand 472152">
                  <a:extLst>
                    <a:ext uri="{FF2B5EF4-FFF2-40B4-BE49-F238E27FC236}">
                      <a16:creationId xmlns:a16="http://schemas.microsoft.com/office/drawing/2014/main" id="{2A62EBA6-1095-4404-A95A-E4629CCB05E3}"/>
                    </a:ext>
                  </a:extLst>
                </p14:cNvPr>
                <p14:cNvContentPartPr/>
                <p14:nvPr/>
              </p14:nvContentPartPr>
              <p14:xfrm>
                <a:off x="10008701" y="1588712"/>
                <a:ext cx="153360" cy="158040"/>
              </p14:xfrm>
            </p:contentPart>
          </mc:Choice>
          <mc:Fallback>
            <p:pic>
              <p:nvPicPr>
                <p:cNvPr id="472153" name="Freihand 472152">
                  <a:extLst>
                    <a:ext uri="{FF2B5EF4-FFF2-40B4-BE49-F238E27FC236}">
                      <a16:creationId xmlns:a16="http://schemas.microsoft.com/office/drawing/2014/main" id="{2A62EBA6-1095-4404-A95A-E4629CCB05E3}"/>
                    </a:ext>
                  </a:extLst>
                </p:cNvPr>
                <p:cNvPicPr/>
                <p:nvPr/>
              </p:nvPicPr>
              <p:blipFill>
                <a:blip r:embed="rId247"/>
                <a:stretch>
                  <a:fillRect/>
                </a:stretch>
              </p:blipFill>
              <p:spPr>
                <a:xfrm>
                  <a:off x="10004381" y="1584392"/>
                  <a:ext cx="1620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72154" name="Freihand 472153">
                  <a:extLst>
                    <a:ext uri="{FF2B5EF4-FFF2-40B4-BE49-F238E27FC236}">
                      <a16:creationId xmlns:a16="http://schemas.microsoft.com/office/drawing/2014/main" id="{278E2D3D-6F53-4068-975D-DF45BB61131D}"/>
                    </a:ext>
                  </a:extLst>
                </p14:cNvPr>
                <p14:cNvContentPartPr/>
                <p14:nvPr/>
              </p14:nvContentPartPr>
              <p14:xfrm>
                <a:off x="10157021" y="1643792"/>
                <a:ext cx="244800" cy="107640"/>
              </p14:xfrm>
            </p:contentPart>
          </mc:Choice>
          <mc:Fallback>
            <p:pic>
              <p:nvPicPr>
                <p:cNvPr id="472154" name="Freihand 472153">
                  <a:extLst>
                    <a:ext uri="{FF2B5EF4-FFF2-40B4-BE49-F238E27FC236}">
                      <a16:creationId xmlns:a16="http://schemas.microsoft.com/office/drawing/2014/main" id="{278E2D3D-6F53-4068-975D-DF45BB61131D}"/>
                    </a:ext>
                  </a:extLst>
                </p:cNvPr>
                <p:cNvPicPr/>
                <p:nvPr/>
              </p:nvPicPr>
              <p:blipFill>
                <a:blip r:embed="rId249"/>
                <a:stretch>
                  <a:fillRect/>
                </a:stretch>
              </p:blipFill>
              <p:spPr>
                <a:xfrm>
                  <a:off x="10152701" y="1639472"/>
                  <a:ext cx="253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72156" name="Freihand 472155">
                  <a:extLst>
                    <a:ext uri="{FF2B5EF4-FFF2-40B4-BE49-F238E27FC236}">
                      <a16:creationId xmlns:a16="http://schemas.microsoft.com/office/drawing/2014/main" id="{4765F907-494E-4A19-B790-F437F9DE7C0B}"/>
                    </a:ext>
                  </a:extLst>
                </p14:cNvPr>
                <p14:cNvContentPartPr/>
                <p14:nvPr/>
              </p14:nvContentPartPr>
              <p14:xfrm>
                <a:off x="10527821" y="1559192"/>
                <a:ext cx="304200" cy="160560"/>
              </p14:xfrm>
            </p:contentPart>
          </mc:Choice>
          <mc:Fallback>
            <p:pic>
              <p:nvPicPr>
                <p:cNvPr id="472156" name="Freihand 472155">
                  <a:extLst>
                    <a:ext uri="{FF2B5EF4-FFF2-40B4-BE49-F238E27FC236}">
                      <a16:creationId xmlns:a16="http://schemas.microsoft.com/office/drawing/2014/main" id="{4765F907-494E-4A19-B790-F437F9DE7C0B}"/>
                    </a:ext>
                  </a:extLst>
                </p:cNvPr>
                <p:cNvPicPr/>
                <p:nvPr/>
              </p:nvPicPr>
              <p:blipFill>
                <a:blip r:embed="rId251"/>
                <a:stretch>
                  <a:fillRect/>
                </a:stretch>
              </p:blipFill>
              <p:spPr>
                <a:xfrm>
                  <a:off x="10523501" y="1554872"/>
                  <a:ext cx="3128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72157" name="Freihand 472156">
                  <a:extLst>
                    <a:ext uri="{FF2B5EF4-FFF2-40B4-BE49-F238E27FC236}">
                      <a16:creationId xmlns:a16="http://schemas.microsoft.com/office/drawing/2014/main" id="{EADF2474-945E-4CCA-AEDE-9977F4050BCD}"/>
                    </a:ext>
                  </a:extLst>
                </p14:cNvPr>
                <p14:cNvContentPartPr/>
                <p14:nvPr/>
              </p14:nvContentPartPr>
              <p14:xfrm>
                <a:off x="10747061" y="1551992"/>
                <a:ext cx="33120" cy="9720"/>
              </p14:xfrm>
            </p:contentPart>
          </mc:Choice>
          <mc:Fallback>
            <p:pic>
              <p:nvPicPr>
                <p:cNvPr id="472157" name="Freihand 472156">
                  <a:extLst>
                    <a:ext uri="{FF2B5EF4-FFF2-40B4-BE49-F238E27FC236}">
                      <a16:creationId xmlns:a16="http://schemas.microsoft.com/office/drawing/2014/main" id="{EADF2474-945E-4CCA-AEDE-9977F4050BCD}"/>
                    </a:ext>
                  </a:extLst>
                </p:cNvPr>
                <p:cNvPicPr/>
                <p:nvPr/>
              </p:nvPicPr>
              <p:blipFill>
                <a:blip r:embed="rId253"/>
                <a:stretch>
                  <a:fillRect/>
                </a:stretch>
              </p:blipFill>
              <p:spPr>
                <a:xfrm>
                  <a:off x="10742741" y="1547672"/>
                  <a:ext cx="41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72158" name="Freihand 472157">
                  <a:extLst>
                    <a:ext uri="{FF2B5EF4-FFF2-40B4-BE49-F238E27FC236}">
                      <a16:creationId xmlns:a16="http://schemas.microsoft.com/office/drawing/2014/main" id="{3A7752AF-66FA-4FD1-851F-5A31A267B5BB}"/>
                    </a:ext>
                  </a:extLst>
                </p14:cNvPr>
                <p14:cNvContentPartPr/>
                <p14:nvPr/>
              </p14:nvContentPartPr>
              <p14:xfrm>
                <a:off x="10861901" y="1602032"/>
                <a:ext cx="192960" cy="77040"/>
              </p14:xfrm>
            </p:contentPart>
          </mc:Choice>
          <mc:Fallback>
            <p:pic>
              <p:nvPicPr>
                <p:cNvPr id="472158" name="Freihand 472157">
                  <a:extLst>
                    <a:ext uri="{FF2B5EF4-FFF2-40B4-BE49-F238E27FC236}">
                      <a16:creationId xmlns:a16="http://schemas.microsoft.com/office/drawing/2014/main" id="{3A7752AF-66FA-4FD1-851F-5A31A267B5BB}"/>
                    </a:ext>
                  </a:extLst>
                </p:cNvPr>
                <p:cNvPicPr/>
                <p:nvPr/>
              </p:nvPicPr>
              <p:blipFill>
                <a:blip r:embed="rId255"/>
                <a:stretch>
                  <a:fillRect/>
                </a:stretch>
              </p:blipFill>
              <p:spPr>
                <a:xfrm>
                  <a:off x="10857581" y="1597712"/>
                  <a:ext cx="201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72159" name="Freihand 472158">
                  <a:extLst>
                    <a:ext uri="{FF2B5EF4-FFF2-40B4-BE49-F238E27FC236}">
                      <a16:creationId xmlns:a16="http://schemas.microsoft.com/office/drawing/2014/main" id="{B6E3C33F-9B03-42FF-A8B1-71C9147A796A}"/>
                    </a:ext>
                  </a:extLst>
                </p14:cNvPr>
                <p14:cNvContentPartPr/>
                <p14:nvPr/>
              </p14:nvContentPartPr>
              <p14:xfrm>
                <a:off x="11058821" y="1549112"/>
                <a:ext cx="211320" cy="111600"/>
              </p14:xfrm>
            </p:contentPart>
          </mc:Choice>
          <mc:Fallback>
            <p:pic>
              <p:nvPicPr>
                <p:cNvPr id="472159" name="Freihand 472158">
                  <a:extLst>
                    <a:ext uri="{FF2B5EF4-FFF2-40B4-BE49-F238E27FC236}">
                      <a16:creationId xmlns:a16="http://schemas.microsoft.com/office/drawing/2014/main" id="{B6E3C33F-9B03-42FF-A8B1-71C9147A796A}"/>
                    </a:ext>
                  </a:extLst>
                </p:cNvPr>
                <p:cNvPicPr/>
                <p:nvPr/>
              </p:nvPicPr>
              <p:blipFill>
                <a:blip r:embed="rId257"/>
                <a:stretch>
                  <a:fillRect/>
                </a:stretch>
              </p:blipFill>
              <p:spPr>
                <a:xfrm>
                  <a:off x="11054501" y="1544792"/>
                  <a:ext cx="219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72161" name="Freihand 472160">
                  <a:extLst>
                    <a:ext uri="{FF2B5EF4-FFF2-40B4-BE49-F238E27FC236}">
                      <a16:creationId xmlns:a16="http://schemas.microsoft.com/office/drawing/2014/main" id="{960A7FAA-291B-4683-92D0-4C806BF1FAB1}"/>
                    </a:ext>
                  </a:extLst>
                </p14:cNvPr>
                <p14:cNvContentPartPr/>
                <p14:nvPr/>
              </p14:nvContentPartPr>
              <p14:xfrm>
                <a:off x="9473741" y="1958072"/>
                <a:ext cx="60840" cy="142920"/>
              </p14:xfrm>
            </p:contentPart>
          </mc:Choice>
          <mc:Fallback>
            <p:pic>
              <p:nvPicPr>
                <p:cNvPr id="472161" name="Freihand 472160">
                  <a:extLst>
                    <a:ext uri="{FF2B5EF4-FFF2-40B4-BE49-F238E27FC236}">
                      <a16:creationId xmlns:a16="http://schemas.microsoft.com/office/drawing/2014/main" id="{960A7FAA-291B-4683-92D0-4C806BF1FAB1}"/>
                    </a:ext>
                  </a:extLst>
                </p:cNvPr>
                <p:cNvPicPr/>
                <p:nvPr/>
              </p:nvPicPr>
              <p:blipFill>
                <a:blip r:embed="rId259"/>
                <a:stretch>
                  <a:fillRect/>
                </a:stretch>
              </p:blipFill>
              <p:spPr>
                <a:xfrm>
                  <a:off x="9469421" y="1953752"/>
                  <a:ext cx="69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72162" name="Freihand 472161">
                  <a:extLst>
                    <a:ext uri="{FF2B5EF4-FFF2-40B4-BE49-F238E27FC236}">
                      <a16:creationId xmlns:a16="http://schemas.microsoft.com/office/drawing/2014/main" id="{CF53E0AA-81CE-4802-AEBE-F8F49C18F712}"/>
                    </a:ext>
                  </a:extLst>
                </p14:cNvPr>
                <p14:cNvContentPartPr/>
                <p14:nvPr/>
              </p14:nvContentPartPr>
              <p14:xfrm>
                <a:off x="9482381" y="1963832"/>
                <a:ext cx="205920" cy="116640"/>
              </p14:xfrm>
            </p:contentPart>
          </mc:Choice>
          <mc:Fallback>
            <p:pic>
              <p:nvPicPr>
                <p:cNvPr id="472162" name="Freihand 472161">
                  <a:extLst>
                    <a:ext uri="{FF2B5EF4-FFF2-40B4-BE49-F238E27FC236}">
                      <a16:creationId xmlns:a16="http://schemas.microsoft.com/office/drawing/2014/main" id="{CF53E0AA-81CE-4802-AEBE-F8F49C18F712}"/>
                    </a:ext>
                  </a:extLst>
                </p:cNvPr>
                <p:cNvPicPr/>
                <p:nvPr/>
              </p:nvPicPr>
              <p:blipFill>
                <a:blip r:embed="rId261"/>
                <a:stretch>
                  <a:fillRect/>
                </a:stretch>
              </p:blipFill>
              <p:spPr>
                <a:xfrm>
                  <a:off x="9478061" y="1959512"/>
                  <a:ext cx="2145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72163" name="Freihand 472162">
                  <a:extLst>
                    <a:ext uri="{FF2B5EF4-FFF2-40B4-BE49-F238E27FC236}">
                      <a16:creationId xmlns:a16="http://schemas.microsoft.com/office/drawing/2014/main" id="{9D1B4BB9-1B83-423A-9154-83318A6E5E81}"/>
                    </a:ext>
                  </a:extLst>
                </p14:cNvPr>
                <p14:cNvContentPartPr/>
                <p14:nvPr/>
              </p14:nvContentPartPr>
              <p14:xfrm>
                <a:off x="9619541" y="1942592"/>
                <a:ext cx="156960" cy="158400"/>
              </p14:xfrm>
            </p:contentPart>
          </mc:Choice>
          <mc:Fallback>
            <p:pic>
              <p:nvPicPr>
                <p:cNvPr id="472163" name="Freihand 472162">
                  <a:extLst>
                    <a:ext uri="{FF2B5EF4-FFF2-40B4-BE49-F238E27FC236}">
                      <a16:creationId xmlns:a16="http://schemas.microsoft.com/office/drawing/2014/main" id="{9D1B4BB9-1B83-423A-9154-83318A6E5E81}"/>
                    </a:ext>
                  </a:extLst>
                </p:cNvPr>
                <p:cNvPicPr/>
                <p:nvPr/>
              </p:nvPicPr>
              <p:blipFill>
                <a:blip r:embed="rId263"/>
                <a:stretch>
                  <a:fillRect/>
                </a:stretch>
              </p:blipFill>
              <p:spPr>
                <a:xfrm>
                  <a:off x="9615221" y="1938272"/>
                  <a:ext cx="165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72164" name="Freihand 472163">
                  <a:extLst>
                    <a:ext uri="{FF2B5EF4-FFF2-40B4-BE49-F238E27FC236}">
                      <a16:creationId xmlns:a16="http://schemas.microsoft.com/office/drawing/2014/main" id="{FAF8BF74-E0A3-4620-A64D-9A8FACFBB5D0}"/>
                    </a:ext>
                  </a:extLst>
                </p14:cNvPr>
                <p14:cNvContentPartPr/>
                <p14:nvPr/>
              </p14:nvContentPartPr>
              <p14:xfrm>
                <a:off x="9899261" y="1982552"/>
                <a:ext cx="97560" cy="7560"/>
              </p14:xfrm>
            </p:contentPart>
          </mc:Choice>
          <mc:Fallback>
            <p:pic>
              <p:nvPicPr>
                <p:cNvPr id="472164" name="Freihand 472163">
                  <a:extLst>
                    <a:ext uri="{FF2B5EF4-FFF2-40B4-BE49-F238E27FC236}">
                      <a16:creationId xmlns:a16="http://schemas.microsoft.com/office/drawing/2014/main" id="{FAF8BF74-E0A3-4620-A64D-9A8FACFBB5D0}"/>
                    </a:ext>
                  </a:extLst>
                </p:cNvPr>
                <p:cNvPicPr/>
                <p:nvPr/>
              </p:nvPicPr>
              <p:blipFill>
                <a:blip r:embed="rId265"/>
                <a:stretch>
                  <a:fillRect/>
                </a:stretch>
              </p:blipFill>
              <p:spPr>
                <a:xfrm>
                  <a:off x="9894941" y="1978232"/>
                  <a:ext cx="1062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72165" name="Freihand 472164">
                  <a:extLst>
                    <a:ext uri="{FF2B5EF4-FFF2-40B4-BE49-F238E27FC236}">
                      <a16:creationId xmlns:a16="http://schemas.microsoft.com/office/drawing/2014/main" id="{0C5E5B2B-C651-4019-A299-79FA9E86CC69}"/>
                    </a:ext>
                  </a:extLst>
                </p14:cNvPr>
                <p14:cNvContentPartPr/>
                <p14:nvPr/>
              </p14:nvContentPartPr>
              <p14:xfrm>
                <a:off x="9899981" y="1994792"/>
                <a:ext cx="164880" cy="36000"/>
              </p14:xfrm>
            </p:contentPart>
          </mc:Choice>
          <mc:Fallback>
            <p:pic>
              <p:nvPicPr>
                <p:cNvPr id="472165" name="Freihand 472164">
                  <a:extLst>
                    <a:ext uri="{FF2B5EF4-FFF2-40B4-BE49-F238E27FC236}">
                      <a16:creationId xmlns:a16="http://schemas.microsoft.com/office/drawing/2014/main" id="{0C5E5B2B-C651-4019-A299-79FA9E86CC69}"/>
                    </a:ext>
                  </a:extLst>
                </p:cNvPr>
                <p:cNvPicPr/>
                <p:nvPr/>
              </p:nvPicPr>
              <p:blipFill>
                <a:blip r:embed="rId267"/>
                <a:stretch>
                  <a:fillRect/>
                </a:stretch>
              </p:blipFill>
              <p:spPr>
                <a:xfrm>
                  <a:off x="9895661" y="1990472"/>
                  <a:ext cx="1735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72166" name="Freihand 472165">
                  <a:extLst>
                    <a:ext uri="{FF2B5EF4-FFF2-40B4-BE49-F238E27FC236}">
                      <a16:creationId xmlns:a16="http://schemas.microsoft.com/office/drawing/2014/main" id="{7AC2A73D-4265-4E0A-91CF-682B89F742A8}"/>
                    </a:ext>
                  </a:extLst>
                </p14:cNvPr>
                <p14:cNvContentPartPr/>
                <p14:nvPr/>
              </p14:nvContentPartPr>
              <p14:xfrm>
                <a:off x="10066301" y="1946552"/>
                <a:ext cx="106920" cy="79200"/>
              </p14:xfrm>
            </p:contentPart>
          </mc:Choice>
          <mc:Fallback>
            <p:pic>
              <p:nvPicPr>
                <p:cNvPr id="472166" name="Freihand 472165">
                  <a:extLst>
                    <a:ext uri="{FF2B5EF4-FFF2-40B4-BE49-F238E27FC236}">
                      <a16:creationId xmlns:a16="http://schemas.microsoft.com/office/drawing/2014/main" id="{7AC2A73D-4265-4E0A-91CF-682B89F742A8}"/>
                    </a:ext>
                  </a:extLst>
                </p:cNvPr>
                <p:cNvPicPr/>
                <p:nvPr/>
              </p:nvPicPr>
              <p:blipFill>
                <a:blip r:embed="rId269"/>
                <a:stretch>
                  <a:fillRect/>
                </a:stretch>
              </p:blipFill>
              <p:spPr>
                <a:xfrm>
                  <a:off x="10061981" y="1942232"/>
                  <a:ext cx="1155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72167" name="Freihand 472166">
                  <a:extLst>
                    <a:ext uri="{FF2B5EF4-FFF2-40B4-BE49-F238E27FC236}">
                      <a16:creationId xmlns:a16="http://schemas.microsoft.com/office/drawing/2014/main" id="{9109392D-FF23-4649-9BBA-2542A2CEFF87}"/>
                    </a:ext>
                  </a:extLst>
                </p14:cNvPr>
                <p14:cNvContentPartPr/>
                <p14:nvPr/>
              </p14:nvContentPartPr>
              <p14:xfrm>
                <a:off x="9447821" y="2196392"/>
                <a:ext cx="140760" cy="138240"/>
              </p14:xfrm>
            </p:contentPart>
          </mc:Choice>
          <mc:Fallback>
            <p:pic>
              <p:nvPicPr>
                <p:cNvPr id="472167" name="Freihand 472166">
                  <a:extLst>
                    <a:ext uri="{FF2B5EF4-FFF2-40B4-BE49-F238E27FC236}">
                      <a16:creationId xmlns:a16="http://schemas.microsoft.com/office/drawing/2014/main" id="{9109392D-FF23-4649-9BBA-2542A2CEFF87}"/>
                    </a:ext>
                  </a:extLst>
                </p:cNvPr>
                <p:cNvPicPr/>
                <p:nvPr/>
              </p:nvPicPr>
              <p:blipFill>
                <a:blip r:embed="rId271"/>
                <a:stretch>
                  <a:fillRect/>
                </a:stretch>
              </p:blipFill>
              <p:spPr>
                <a:xfrm>
                  <a:off x="9443501" y="2192072"/>
                  <a:ext cx="1494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72168" name="Freihand 472167">
                  <a:extLst>
                    <a:ext uri="{FF2B5EF4-FFF2-40B4-BE49-F238E27FC236}">
                      <a16:creationId xmlns:a16="http://schemas.microsoft.com/office/drawing/2014/main" id="{8A5CA220-2585-4EA3-A833-F73221721962}"/>
                    </a:ext>
                  </a:extLst>
                </p14:cNvPr>
                <p14:cNvContentPartPr/>
                <p14:nvPr/>
              </p14:nvContentPartPr>
              <p14:xfrm>
                <a:off x="9617021" y="2189192"/>
                <a:ext cx="56160" cy="144360"/>
              </p14:xfrm>
            </p:contentPart>
          </mc:Choice>
          <mc:Fallback>
            <p:pic>
              <p:nvPicPr>
                <p:cNvPr id="472168" name="Freihand 472167">
                  <a:extLst>
                    <a:ext uri="{FF2B5EF4-FFF2-40B4-BE49-F238E27FC236}">
                      <a16:creationId xmlns:a16="http://schemas.microsoft.com/office/drawing/2014/main" id="{8A5CA220-2585-4EA3-A833-F73221721962}"/>
                    </a:ext>
                  </a:extLst>
                </p:cNvPr>
                <p:cNvPicPr/>
                <p:nvPr/>
              </p:nvPicPr>
              <p:blipFill>
                <a:blip r:embed="rId273"/>
                <a:stretch>
                  <a:fillRect/>
                </a:stretch>
              </p:blipFill>
              <p:spPr>
                <a:xfrm>
                  <a:off x="9612701" y="2184872"/>
                  <a:ext cx="64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72169" name="Freihand 472168">
                  <a:extLst>
                    <a:ext uri="{FF2B5EF4-FFF2-40B4-BE49-F238E27FC236}">
                      <a16:creationId xmlns:a16="http://schemas.microsoft.com/office/drawing/2014/main" id="{929CF5DA-1921-4367-8E38-5BB191EF684A}"/>
                    </a:ext>
                  </a:extLst>
                </p14:cNvPr>
                <p14:cNvContentPartPr/>
                <p14:nvPr/>
              </p14:nvContentPartPr>
              <p14:xfrm>
                <a:off x="9586421" y="2154992"/>
                <a:ext cx="152640" cy="174960"/>
              </p14:xfrm>
            </p:contentPart>
          </mc:Choice>
          <mc:Fallback>
            <p:pic>
              <p:nvPicPr>
                <p:cNvPr id="472169" name="Freihand 472168">
                  <a:extLst>
                    <a:ext uri="{FF2B5EF4-FFF2-40B4-BE49-F238E27FC236}">
                      <a16:creationId xmlns:a16="http://schemas.microsoft.com/office/drawing/2014/main" id="{929CF5DA-1921-4367-8E38-5BB191EF684A}"/>
                    </a:ext>
                  </a:extLst>
                </p:cNvPr>
                <p:cNvPicPr/>
                <p:nvPr/>
              </p:nvPicPr>
              <p:blipFill>
                <a:blip r:embed="rId275"/>
                <a:stretch>
                  <a:fillRect/>
                </a:stretch>
              </p:blipFill>
              <p:spPr>
                <a:xfrm>
                  <a:off x="9582101" y="2150672"/>
                  <a:ext cx="161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72170" name="Freihand 472169">
                  <a:extLst>
                    <a:ext uri="{FF2B5EF4-FFF2-40B4-BE49-F238E27FC236}">
                      <a16:creationId xmlns:a16="http://schemas.microsoft.com/office/drawing/2014/main" id="{9599A968-FE0F-445F-859F-90C776C6EF0F}"/>
                    </a:ext>
                  </a:extLst>
                </p14:cNvPr>
                <p14:cNvContentPartPr/>
                <p14:nvPr/>
              </p14:nvContentPartPr>
              <p14:xfrm>
                <a:off x="9858941" y="2185232"/>
                <a:ext cx="148320" cy="63000"/>
              </p14:xfrm>
            </p:contentPart>
          </mc:Choice>
          <mc:Fallback>
            <p:pic>
              <p:nvPicPr>
                <p:cNvPr id="472170" name="Freihand 472169">
                  <a:extLst>
                    <a:ext uri="{FF2B5EF4-FFF2-40B4-BE49-F238E27FC236}">
                      <a16:creationId xmlns:a16="http://schemas.microsoft.com/office/drawing/2014/main" id="{9599A968-FE0F-445F-859F-90C776C6EF0F}"/>
                    </a:ext>
                  </a:extLst>
                </p:cNvPr>
                <p:cNvPicPr/>
                <p:nvPr/>
              </p:nvPicPr>
              <p:blipFill>
                <a:blip r:embed="rId277"/>
                <a:stretch>
                  <a:fillRect/>
                </a:stretch>
              </p:blipFill>
              <p:spPr>
                <a:xfrm>
                  <a:off x="9854621" y="2180912"/>
                  <a:ext cx="156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72171" name="Freihand 472170">
                  <a:extLst>
                    <a:ext uri="{FF2B5EF4-FFF2-40B4-BE49-F238E27FC236}">
                      <a16:creationId xmlns:a16="http://schemas.microsoft.com/office/drawing/2014/main" id="{30A1F883-9CDE-4660-ACA7-50DDB0A28A2F}"/>
                    </a:ext>
                  </a:extLst>
                </p14:cNvPr>
                <p14:cNvContentPartPr/>
                <p14:nvPr/>
              </p14:nvContentPartPr>
              <p14:xfrm>
                <a:off x="10063061" y="2162192"/>
                <a:ext cx="91080" cy="92160"/>
              </p14:xfrm>
            </p:contentPart>
          </mc:Choice>
          <mc:Fallback>
            <p:pic>
              <p:nvPicPr>
                <p:cNvPr id="472171" name="Freihand 472170">
                  <a:extLst>
                    <a:ext uri="{FF2B5EF4-FFF2-40B4-BE49-F238E27FC236}">
                      <a16:creationId xmlns:a16="http://schemas.microsoft.com/office/drawing/2014/main" id="{30A1F883-9CDE-4660-ACA7-50DDB0A28A2F}"/>
                    </a:ext>
                  </a:extLst>
                </p:cNvPr>
                <p:cNvPicPr/>
                <p:nvPr/>
              </p:nvPicPr>
              <p:blipFill>
                <a:blip r:embed="rId279"/>
                <a:stretch>
                  <a:fillRect/>
                </a:stretch>
              </p:blipFill>
              <p:spPr>
                <a:xfrm>
                  <a:off x="10058741" y="2157872"/>
                  <a:ext cx="99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72173" name="Freihand 472172">
                  <a:extLst>
                    <a:ext uri="{FF2B5EF4-FFF2-40B4-BE49-F238E27FC236}">
                      <a16:creationId xmlns:a16="http://schemas.microsoft.com/office/drawing/2014/main" id="{BE721ADB-6310-41D5-A57A-48D13520F387}"/>
                    </a:ext>
                  </a:extLst>
                </p14:cNvPr>
                <p14:cNvContentPartPr/>
                <p14:nvPr/>
              </p14:nvContentPartPr>
              <p14:xfrm>
                <a:off x="9413981" y="2501672"/>
                <a:ext cx="150840" cy="109800"/>
              </p14:xfrm>
            </p:contentPart>
          </mc:Choice>
          <mc:Fallback>
            <p:pic>
              <p:nvPicPr>
                <p:cNvPr id="472173" name="Freihand 472172">
                  <a:extLst>
                    <a:ext uri="{FF2B5EF4-FFF2-40B4-BE49-F238E27FC236}">
                      <a16:creationId xmlns:a16="http://schemas.microsoft.com/office/drawing/2014/main" id="{BE721ADB-6310-41D5-A57A-48D13520F387}"/>
                    </a:ext>
                  </a:extLst>
                </p:cNvPr>
                <p:cNvPicPr/>
                <p:nvPr/>
              </p:nvPicPr>
              <p:blipFill>
                <a:blip r:embed="rId281"/>
                <a:stretch>
                  <a:fillRect/>
                </a:stretch>
              </p:blipFill>
              <p:spPr>
                <a:xfrm>
                  <a:off x="9409661" y="2497352"/>
                  <a:ext cx="159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72174" name="Freihand 472173">
                  <a:extLst>
                    <a:ext uri="{FF2B5EF4-FFF2-40B4-BE49-F238E27FC236}">
                      <a16:creationId xmlns:a16="http://schemas.microsoft.com/office/drawing/2014/main" id="{688A4360-CC6B-4EA4-BEB2-A0467F55FF7B}"/>
                    </a:ext>
                  </a:extLst>
                </p14:cNvPr>
                <p14:cNvContentPartPr/>
                <p14:nvPr/>
              </p14:nvContentPartPr>
              <p14:xfrm>
                <a:off x="9515501" y="2458832"/>
                <a:ext cx="24120" cy="5760"/>
              </p14:xfrm>
            </p:contentPart>
          </mc:Choice>
          <mc:Fallback>
            <p:pic>
              <p:nvPicPr>
                <p:cNvPr id="472174" name="Freihand 472173">
                  <a:extLst>
                    <a:ext uri="{FF2B5EF4-FFF2-40B4-BE49-F238E27FC236}">
                      <a16:creationId xmlns:a16="http://schemas.microsoft.com/office/drawing/2014/main" id="{688A4360-CC6B-4EA4-BEB2-A0467F55FF7B}"/>
                    </a:ext>
                  </a:extLst>
                </p:cNvPr>
                <p:cNvPicPr/>
                <p:nvPr/>
              </p:nvPicPr>
              <p:blipFill>
                <a:blip r:embed="rId283"/>
                <a:stretch>
                  <a:fillRect/>
                </a:stretch>
              </p:blipFill>
              <p:spPr>
                <a:xfrm>
                  <a:off x="9511181" y="2454512"/>
                  <a:ext cx="327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72175" name="Freihand 472174">
                  <a:extLst>
                    <a:ext uri="{FF2B5EF4-FFF2-40B4-BE49-F238E27FC236}">
                      <a16:creationId xmlns:a16="http://schemas.microsoft.com/office/drawing/2014/main" id="{83C78305-DEAB-4CCD-B2B2-E2326049C8C5}"/>
                    </a:ext>
                  </a:extLst>
                </p14:cNvPr>
                <p14:cNvContentPartPr/>
                <p14:nvPr/>
              </p14:nvContentPartPr>
              <p14:xfrm>
                <a:off x="9584621" y="2410592"/>
                <a:ext cx="181440" cy="176040"/>
              </p14:xfrm>
            </p:contentPart>
          </mc:Choice>
          <mc:Fallback>
            <p:pic>
              <p:nvPicPr>
                <p:cNvPr id="472175" name="Freihand 472174">
                  <a:extLst>
                    <a:ext uri="{FF2B5EF4-FFF2-40B4-BE49-F238E27FC236}">
                      <a16:creationId xmlns:a16="http://schemas.microsoft.com/office/drawing/2014/main" id="{83C78305-DEAB-4CCD-B2B2-E2326049C8C5}"/>
                    </a:ext>
                  </a:extLst>
                </p:cNvPr>
                <p:cNvPicPr/>
                <p:nvPr/>
              </p:nvPicPr>
              <p:blipFill>
                <a:blip r:embed="rId285"/>
                <a:stretch>
                  <a:fillRect/>
                </a:stretch>
              </p:blipFill>
              <p:spPr>
                <a:xfrm>
                  <a:off x="9580301" y="2406272"/>
                  <a:ext cx="1900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72176" name="Freihand 472175">
                  <a:extLst>
                    <a:ext uri="{FF2B5EF4-FFF2-40B4-BE49-F238E27FC236}">
                      <a16:creationId xmlns:a16="http://schemas.microsoft.com/office/drawing/2014/main" id="{46289241-8AB4-40D1-A2C2-874B67E0FA0F}"/>
                    </a:ext>
                  </a:extLst>
                </p14:cNvPr>
                <p14:cNvContentPartPr/>
                <p14:nvPr/>
              </p14:nvContentPartPr>
              <p14:xfrm>
                <a:off x="9811421" y="2455592"/>
                <a:ext cx="97920" cy="115560"/>
              </p14:xfrm>
            </p:contentPart>
          </mc:Choice>
          <mc:Fallback>
            <p:pic>
              <p:nvPicPr>
                <p:cNvPr id="472176" name="Freihand 472175">
                  <a:extLst>
                    <a:ext uri="{FF2B5EF4-FFF2-40B4-BE49-F238E27FC236}">
                      <a16:creationId xmlns:a16="http://schemas.microsoft.com/office/drawing/2014/main" id="{46289241-8AB4-40D1-A2C2-874B67E0FA0F}"/>
                    </a:ext>
                  </a:extLst>
                </p:cNvPr>
                <p:cNvPicPr/>
                <p:nvPr/>
              </p:nvPicPr>
              <p:blipFill>
                <a:blip r:embed="rId287"/>
                <a:stretch>
                  <a:fillRect/>
                </a:stretch>
              </p:blipFill>
              <p:spPr>
                <a:xfrm>
                  <a:off x="9807101" y="2451272"/>
                  <a:ext cx="106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72177" name="Freihand 472176">
                  <a:extLst>
                    <a:ext uri="{FF2B5EF4-FFF2-40B4-BE49-F238E27FC236}">
                      <a16:creationId xmlns:a16="http://schemas.microsoft.com/office/drawing/2014/main" id="{8C447F4C-7036-45F8-A6C6-26961D8C81FE}"/>
                    </a:ext>
                  </a:extLst>
                </p14:cNvPr>
                <p14:cNvContentPartPr/>
                <p14:nvPr/>
              </p14:nvContentPartPr>
              <p14:xfrm>
                <a:off x="9925901" y="2365952"/>
                <a:ext cx="87840" cy="180360"/>
              </p14:xfrm>
            </p:contentPart>
          </mc:Choice>
          <mc:Fallback>
            <p:pic>
              <p:nvPicPr>
                <p:cNvPr id="472177" name="Freihand 472176">
                  <a:extLst>
                    <a:ext uri="{FF2B5EF4-FFF2-40B4-BE49-F238E27FC236}">
                      <a16:creationId xmlns:a16="http://schemas.microsoft.com/office/drawing/2014/main" id="{8C447F4C-7036-45F8-A6C6-26961D8C81FE}"/>
                    </a:ext>
                  </a:extLst>
                </p:cNvPr>
                <p:cNvPicPr/>
                <p:nvPr/>
              </p:nvPicPr>
              <p:blipFill>
                <a:blip r:embed="rId289"/>
                <a:stretch>
                  <a:fillRect/>
                </a:stretch>
              </p:blipFill>
              <p:spPr>
                <a:xfrm>
                  <a:off x="9921581" y="2361632"/>
                  <a:ext cx="964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72178" name="Freihand 472177">
                  <a:extLst>
                    <a:ext uri="{FF2B5EF4-FFF2-40B4-BE49-F238E27FC236}">
                      <a16:creationId xmlns:a16="http://schemas.microsoft.com/office/drawing/2014/main" id="{354FA457-131E-440A-A768-9CEC40A05EF3}"/>
                    </a:ext>
                  </a:extLst>
                </p14:cNvPr>
                <p14:cNvContentPartPr/>
                <p14:nvPr/>
              </p14:nvContentPartPr>
              <p14:xfrm>
                <a:off x="10011221" y="2350112"/>
                <a:ext cx="221400" cy="183240"/>
              </p14:xfrm>
            </p:contentPart>
          </mc:Choice>
          <mc:Fallback>
            <p:pic>
              <p:nvPicPr>
                <p:cNvPr id="472178" name="Freihand 472177">
                  <a:extLst>
                    <a:ext uri="{FF2B5EF4-FFF2-40B4-BE49-F238E27FC236}">
                      <a16:creationId xmlns:a16="http://schemas.microsoft.com/office/drawing/2014/main" id="{354FA457-131E-440A-A768-9CEC40A05EF3}"/>
                    </a:ext>
                  </a:extLst>
                </p:cNvPr>
                <p:cNvPicPr/>
                <p:nvPr/>
              </p:nvPicPr>
              <p:blipFill>
                <a:blip r:embed="rId291"/>
                <a:stretch>
                  <a:fillRect/>
                </a:stretch>
              </p:blipFill>
              <p:spPr>
                <a:xfrm>
                  <a:off x="10006901" y="2345792"/>
                  <a:ext cx="2300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472179" name="Freihand 472178">
                  <a:extLst>
                    <a:ext uri="{FF2B5EF4-FFF2-40B4-BE49-F238E27FC236}">
                      <a16:creationId xmlns:a16="http://schemas.microsoft.com/office/drawing/2014/main" id="{E78B6325-3A80-4DBF-B8C3-7C914983E0D3}"/>
                    </a:ext>
                  </a:extLst>
                </p14:cNvPr>
                <p14:cNvContentPartPr/>
                <p14:nvPr/>
              </p14:nvContentPartPr>
              <p14:xfrm>
                <a:off x="10182221" y="2453792"/>
                <a:ext cx="52920" cy="35640"/>
              </p14:xfrm>
            </p:contentPart>
          </mc:Choice>
          <mc:Fallback>
            <p:pic>
              <p:nvPicPr>
                <p:cNvPr id="472179" name="Freihand 472178">
                  <a:extLst>
                    <a:ext uri="{FF2B5EF4-FFF2-40B4-BE49-F238E27FC236}">
                      <a16:creationId xmlns:a16="http://schemas.microsoft.com/office/drawing/2014/main" id="{E78B6325-3A80-4DBF-B8C3-7C914983E0D3}"/>
                    </a:ext>
                  </a:extLst>
                </p:cNvPr>
                <p:cNvPicPr/>
                <p:nvPr/>
              </p:nvPicPr>
              <p:blipFill>
                <a:blip r:embed="rId293"/>
                <a:stretch>
                  <a:fillRect/>
                </a:stretch>
              </p:blipFill>
              <p:spPr>
                <a:xfrm>
                  <a:off x="10177901" y="2449472"/>
                  <a:ext cx="61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72180" name="Freihand 472179">
                  <a:extLst>
                    <a:ext uri="{FF2B5EF4-FFF2-40B4-BE49-F238E27FC236}">
                      <a16:creationId xmlns:a16="http://schemas.microsoft.com/office/drawing/2014/main" id="{5BBC7DAE-59FD-4247-B40D-BA7CF8C8C368}"/>
                    </a:ext>
                  </a:extLst>
                </p14:cNvPr>
                <p14:cNvContentPartPr/>
                <p14:nvPr/>
              </p14:nvContentPartPr>
              <p14:xfrm>
                <a:off x="10320461" y="2422472"/>
                <a:ext cx="105120" cy="90360"/>
              </p14:xfrm>
            </p:contentPart>
          </mc:Choice>
          <mc:Fallback>
            <p:pic>
              <p:nvPicPr>
                <p:cNvPr id="472180" name="Freihand 472179">
                  <a:extLst>
                    <a:ext uri="{FF2B5EF4-FFF2-40B4-BE49-F238E27FC236}">
                      <a16:creationId xmlns:a16="http://schemas.microsoft.com/office/drawing/2014/main" id="{5BBC7DAE-59FD-4247-B40D-BA7CF8C8C368}"/>
                    </a:ext>
                  </a:extLst>
                </p:cNvPr>
                <p:cNvPicPr/>
                <p:nvPr/>
              </p:nvPicPr>
              <p:blipFill>
                <a:blip r:embed="rId295"/>
                <a:stretch>
                  <a:fillRect/>
                </a:stretch>
              </p:blipFill>
              <p:spPr>
                <a:xfrm>
                  <a:off x="10316141" y="2418152"/>
                  <a:ext cx="113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72181" name="Freihand 472180">
                  <a:extLst>
                    <a:ext uri="{FF2B5EF4-FFF2-40B4-BE49-F238E27FC236}">
                      <a16:creationId xmlns:a16="http://schemas.microsoft.com/office/drawing/2014/main" id="{27037E04-9145-48EA-806D-799FD72E8931}"/>
                    </a:ext>
                  </a:extLst>
                </p14:cNvPr>
                <p14:cNvContentPartPr/>
                <p14:nvPr/>
              </p14:nvContentPartPr>
              <p14:xfrm>
                <a:off x="10436021" y="2342912"/>
                <a:ext cx="276840" cy="160200"/>
              </p14:xfrm>
            </p:contentPart>
          </mc:Choice>
          <mc:Fallback>
            <p:pic>
              <p:nvPicPr>
                <p:cNvPr id="472181" name="Freihand 472180">
                  <a:extLst>
                    <a:ext uri="{FF2B5EF4-FFF2-40B4-BE49-F238E27FC236}">
                      <a16:creationId xmlns:a16="http://schemas.microsoft.com/office/drawing/2014/main" id="{27037E04-9145-48EA-806D-799FD72E8931}"/>
                    </a:ext>
                  </a:extLst>
                </p:cNvPr>
                <p:cNvPicPr/>
                <p:nvPr/>
              </p:nvPicPr>
              <p:blipFill>
                <a:blip r:embed="rId297"/>
                <a:stretch>
                  <a:fillRect/>
                </a:stretch>
              </p:blipFill>
              <p:spPr>
                <a:xfrm>
                  <a:off x="10431701" y="2338592"/>
                  <a:ext cx="285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72182" name="Freihand 472181">
                  <a:extLst>
                    <a:ext uri="{FF2B5EF4-FFF2-40B4-BE49-F238E27FC236}">
                      <a16:creationId xmlns:a16="http://schemas.microsoft.com/office/drawing/2014/main" id="{F01F7ACD-2EC4-46A2-96C5-2B2C5CE6730F}"/>
                    </a:ext>
                  </a:extLst>
                </p14:cNvPr>
                <p14:cNvContentPartPr/>
                <p14:nvPr/>
              </p14:nvContentPartPr>
              <p14:xfrm>
                <a:off x="10747781" y="2389352"/>
                <a:ext cx="135360" cy="80280"/>
              </p14:xfrm>
            </p:contentPart>
          </mc:Choice>
          <mc:Fallback>
            <p:pic>
              <p:nvPicPr>
                <p:cNvPr id="472182" name="Freihand 472181">
                  <a:extLst>
                    <a:ext uri="{FF2B5EF4-FFF2-40B4-BE49-F238E27FC236}">
                      <a16:creationId xmlns:a16="http://schemas.microsoft.com/office/drawing/2014/main" id="{F01F7ACD-2EC4-46A2-96C5-2B2C5CE6730F}"/>
                    </a:ext>
                  </a:extLst>
                </p:cNvPr>
                <p:cNvPicPr/>
                <p:nvPr/>
              </p:nvPicPr>
              <p:blipFill>
                <a:blip r:embed="rId299"/>
                <a:stretch>
                  <a:fillRect/>
                </a:stretch>
              </p:blipFill>
              <p:spPr>
                <a:xfrm>
                  <a:off x="10743461" y="2385032"/>
                  <a:ext cx="144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72183" name="Freihand 472182">
                  <a:extLst>
                    <a:ext uri="{FF2B5EF4-FFF2-40B4-BE49-F238E27FC236}">
                      <a16:creationId xmlns:a16="http://schemas.microsoft.com/office/drawing/2014/main" id="{D6ED07AB-B8F4-4A6C-BF12-2FE96817ABA3}"/>
                    </a:ext>
                  </a:extLst>
                </p14:cNvPr>
                <p14:cNvContentPartPr/>
                <p14:nvPr/>
              </p14:nvContentPartPr>
              <p14:xfrm>
                <a:off x="10905461" y="2316632"/>
                <a:ext cx="103680" cy="111240"/>
              </p14:xfrm>
            </p:contentPart>
          </mc:Choice>
          <mc:Fallback>
            <p:pic>
              <p:nvPicPr>
                <p:cNvPr id="472183" name="Freihand 472182">
                  <a:extLst>
                    <a:ext uri="{FF2B5EF4-FFF2-40B4-BE49-F238E27FC236}">
                      <a16:creationId xmlns:a16="http://schemas.microsoft.com/office/drawing/2014/main" id="{D6ED07AB-B8F4-4A6C-BF12-2FE96817ABA3}"/>
                    </a:ext>
                  </a:extLst>
                </p:cNvPr>
                <p:cNvPicPr/>
                <p:nvPr/>
              </p:nvPicPr>
              <p:blipFill>
                <a:blip r:embed="rId301"/>
                <a:stretch>
                  <a:fillRect/>
                </a:stretch>
              </p:blipFill>
              <p:spPr>
                <a:xfrm>
                  <a:off x="10901141" y="2312312"/>
                  <a:ext cx="112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72184" name="Freihand 472183">
                  <a:extLst>
                    <a:ext uri="{FF2B5EF4-FFF2-40B4-BE49-F238E27FC236}">
                      <a16:creationId xmlns:a16="http://schemas.microsoft.com/office/drawing/2014/main" id="{168408A6-71A2-434F-B716-B52688FEE3FC}"/>
                    </a:ext>
                  </a:extLst>
                </p14:cNvPr>
                <p14:cNvContentPartPr/>
                <p14:nvPr/>
              </p14:nvContentPartPr>
              <p14:xfrm>
                <a:off x="10976021" y="2426792"/>
                <a:ext cx="17640" cy="3600"/>
              </p14:xfrm>
            </p:contentPart>
          </mc:Choice>
          <mc:Fallback>
            <p:pic>
              <p:nvPicPr>
                <p:cNvPr id="472184" name="Freihand 472183">
                  <a:extLst>
                    <a:ext uri="{FF2B5EF4-FFF2-40B4-BE49-F238E27FC236}">
                      <a16:creationId xmlns:a16="http://schemas.microsoft.com/office/drawing/2014/main" id="{168408A6-71A2-434F-B716-B52688FEE3FC}"/>
                    </a:ext>
                  </a:extLst>
                </p:cNvPr>
                <p:cNvPicPr/>
                <p:nvPr/>
              </p:nvPicPr>
              <p:blipFill>
                <a:blip r:embed="rId303"/>
                <a:stretch>
                  <a:fillRect/>
                </a:stretch>
              </p:blipFill>
              <p:spPr>
                <a:xfrm>
                  <a:off x="10971701" y="2422472"/>
                  <a:ext cx="262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72185" name="Freihand 472184">
                  <a:extLst>
                    <a:ext uri="{FF2B5EF4-FFF2-40B4-BE49-F238E27FC236}">
                      <a16:creationId xmlns:a16="http://schemas.microsoft.com/office/drawing/2014/main" id="{8D963378-3986-42E7-8AA9-2A52DF4158E6}"/>
                    </a:ext>
                  </a:extLst>
                </p14:cNvPr>
                <p14:cNvContentPartPr/>
                <p14:nvPr/>
              </p14:nvContentPartPr>
              <p14:xfrm>
                <a:off x="11009501" y="2375312"/>
                <a:ext cx="200520" cy="72360"/>
              </p14:xfrm>
            </p:contentPart>
          </mc:Choice>
          <mc:Fallback>
            <p:pic>
              <p:nvPicPr>
                <p:cNvPr id="472185" name="Freihand 472184">
                  <a:extLst>
                    <a:ext uri="{FF2B5EF4-FFF2-40B4-BE49-F238E27FC236}">
                      <a16:creationId xmlns:a16="http://schemas.microsoft.com/office/drawing/2014/main" id="{8D963378-3986-42E7-8AA9-2A52DF4158E6}"/>
                    </a:ext>
                  </a:extLst>
                </p:cNvPr>
                <p:cNvPicPr/>
                <p:nvPr/>
              </p:nvPicPr>
              <p:blipFill>
                <a:blip r:embed="rId305"/>
                <a:stretch>
                  <a:fillRect/>
                </a:stretch>
              </p:blipFill>
              <p:spPr>
                <a:xfrm>
                  <a:off x="11005181" y="2370992"/>
                  <a:ext cx="209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72186" name="Freihand 472185">
                  <a:extLst>
                    <a:ext uri="{FF2B5EF4-FFF2-40B4-BE49-F238E27FC236}">
                      <a16:creationId xmlns:a16="http://schemas.microsoft.com/office/drawing/2014/main" id="{108FDA65-F9A1-4A29-B490-85F672F3E7F6}"/>
                    </a:ext>
                  </a:extLst>
                </p14:cNvPr>
                <p14:cNvContentPartPr/>
                <p14:nvPr/>
              </p14:nvContentPartPr>
              <p14:xfrm>
                <a:off x="11251781" y="2417432"/>
                <a:ext cx="360" cy="360"/>
              </p14:xfrm>
            </p:contentPart>
          </mc:Choice>
          <mc:Fallback>
            <p:pic>
              <p:nvPicPr>
                <p:cNvPr id="472186" name="Freihand 472185">
                  <a:extLst>
                    <a:ext uri="{FF2B5EF4-FFF2-40B4-BE49-F238E27FC236}">
                      <a16:creationId xmlns:a16="http://schemas.microsoft.com/office/drawing/2014/main" id="{108FDA65-F9A1-4A29-B490-85F672F3E7F6}"/>
                    </a:ext>
                  </a:extLst>
                </p:cNvPr>
                <p:cNvPicPr/>
                <p:nvPr/>
              </p:nvPicPr>
              <p:blipFill>
                <a:blip r:embed="rId66"/>
                <a:stretch>
                  <a:fillRect/>
                </a:stretch>
              </p:blipFill>
              <p:spPr>
                <a:xfrm>
                  <a:off x="11247461" y="2413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72187" name="Freihand 472186">
                  <a:extLst>
                    <a:ext uri="{FF2B5EF4-FFF2-40B4-BE49-F238E27FC236}">
                      <a16:creationId xmlns:a16="http://schemas.microsoft.com/office/drawing/2014/main" id="{A931AEAB-80BE-4981-AB02-A8B0B8E0AF26}"/>
                    </a:ext>
                  </a:extLst>
                </p14:cNvPr>
                <p14:cNvContentPartPr/>
                <p14:nvPr/>
              </p14:nvContentPartPr>
              <p14:xfrm>
                <a:off x="11265821" y="2327072"/>
                <a:ext cx="118080" cy="125640"/>
              </p14:xfrm>
            </p:contentPart>
          </mc:Choice>
          <mc:Fallback>
            <p:pic>
              <p:nvPicPr>
                <p:cNvPr id="472187" name="Freihand 472186">
                  <a:extLst>
                    <a:ext uri="{FF2B5EF4-FFF2-40B4-BE49-F238E27FC236}">
                      <a16:creationId xmlns:a16="http://schemas.microsoft.com/office/drawing/2014/main" id="{A931AEAB-80BE-4981-AB02-A8B0B8E0AF26}"/>
                    </a:ext>
                  </a:extLst>
                </p:cNvPr>
                <p:cNvPicPr/>
                <p:nvPr/>
              </p:nvPicPr>
              <p:blipFill>
                <a:blip r:embed="rId308"/>
                <a:stretch>
                  <a:fillRect/>
                </a:stretch>
              </p:blipFill>
              <p:spPr>
                <a:xfrm>
                  <a:off x="11261501" y="2322752"/>
                  <a:ext cx="126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72188" name="Freihand 472187">
                  <a:extLst>
                    <a:ext uri="{FF2B5EF4-FFF2-40B4-BE49-F238E27FC236}">
                      <a16:creationId xmlns:a16="http://schemas.microsoft.com/office/drawing/2014/main" id="{3F3A5646-0C93-49F6-A837-CB5298B6F6E3}"/>
                    </a:ext>
                  </a:extLst>
                </p14:cNvPr>
                <p14:cNvContentPartPr/>
                <p14:nvPr/>
              </p14:nvContentPartPr>
              <p14:xfrm>
                <a:off x="11422061" y="2377472"/>
                <a:ext cx="49320" cy="68400"/>
              </p14:xfrm>
            </p:contentPart>
          </mc:Choice>
          <mc:Fallback>
            <p:pic>
              <p:nvPicPr>
                <p:cNvPr id="472188" name="Freihand 472187">
                  <a:extLst>
                    <a:ext uri="{FF2B5EF4-FFF2-40B4-BE49-F238E27FC236}">
                      <a16:creationId xmlns:a16="http://schemas.microsoft.com/office/drawing/2014/main" id="{3F3A5646-0C93-49F6-A837-CB5298B6F6E3}"/>
                    </a:ext>
                  </a:extLst>
                </p:cNvPr>
                <p:cNvPicPr/>
                <p:nvPr/>
              </p:nvPicPr>
              <p:blipFill>
                <a:blip r:embed="rId310"/>
                <a:stretch>
                  <a:fillRect/>
                </a:stretch>
              </p:blipFill>
              <p:spPr>
                <a:xfrm>
                  <a:off x="11417741" y="2373152"/>
                  <a:ext cx="57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72190" name="Freihand 472189">
                  <a:extLst>
                    <a:ext uri="{FF2B5EF4-FFF2-40B4-BE49-F238E27FC236}">
                      <a16:creationId xmlns:a16="http://schemas.microsoft.com/office/drawing/2014/main" id="{18E54FEE-F287-45BF-937F-CC8A650A6167}"/>
                    </a:ext>
                  </a:extLst>
                </p14:cNvPr>
                <p14:cNvContentPartPr/>
                <p14:nvPr/>
              </p14:nvContentPartPr>
              <p14:xfrm>
                <a:off x="11582621" y="2303672"/>
                <a:ext cx="196560" cy="120960"/>
              </p14:xfrm>
            </p:contentPart>
          </mc:Choice>
          <mc:Fallback>
            <p:pic>
              <p:nvPicPr>
                <p:cNvPr id="472190" name="Freihand 472189">
                  <a:extLst>
                    <a:ext uri="{FF2B5EF4-FFF2-40B4-BE49-F238E27FC236}">
                      <a16:creationId xmlns:a16="http://schemas.microsoft.com/office/drawing/2014/main" id="{18E54FEE-F287-45BF-937F-CC8A650A6167}"/>
                    </a:ext>
                  </a:extLst>
                </p:cNvPr>
                <p:cNvPicPr/>
                <p:nvPr/>
              </p:nvPicPr>
              <p:blipFill>
                <a:blip r:embed="rId312"/>
                <a:stretch>
                  <a:fillRect/>
                </a:stretch>
              </p:blipFill>
              <p:spPr>
                <a:xfrm>
                  <a:off x="11578301" y="2299352"/>
                  <a:ext cx="2052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72191" name="Freihand 472190">
                  <a:extLst>
                    <a:ext uri="{FF2B5EF4-FFF2-40B4-BE49-F238E27FC236}">
                      <a16:creationId xmlns:a16="http://schemas.microsoft.com/office/drawing/2014/main" id="{C00155ED-8E57-41D6-836E-7F6D432A6E0E}"/>
                    </a:ext>
                  </a:extLst>
                </p14:cNvPr>
                <p14:cNvContentPartPr/>
                <p14:nvPr/>
              </p14:nvContentPartPr>
              <p14:xfrm>
                <a:off x="11811941" y="2268392"/>
                <a:ext cx="122760" cy="136080"/>
              </p14:xfrm>
            </p:contentPart>
          </mc:Choice>
          <mc:Fallback>
            <p:pic>
              <p:nvPicPr>
                <p:cNvPr id="472191" name="Freihand 472190">
                  <a:extLst>
                    <a:ext uri="{FF2B5EF4-FFF2-40B4-BE49-F238E27FC236}">
                      <a16:creationId xmlns:a16="http://schemas.microsoft.com/office/drawing/2014/main" id="{C00155ED-8E57-41D6-836E-7F6D432A6E0E}"/>
                    </a:ext>
                  </a:extLst>
                </p:cNvPr>
                <p:cNvPicPr/>
                <p:nvPr/>
              </p:nvPicPr>
              <p:blipFill>
                <a:blip r:embed="rId314"/>
                <a:stretch>
                  <a:fillRect/>
                </a:stretch>
              </p:blipFill>
              <p:spPr>
                <a:xfrm>
                  <a:off x="11807621" y="2264072"/>
                  <a:ext cx="1314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72192" name="Freihand 472191">
                  <a:extLst>
                    <a:ext uri="{FF2B5EF4-FFF2-40B4-BE49-F238E27FC236}">
                      <a16:creationId xmlns:a16="http://schemas.microsoft.com/office/drawing/2014/main" id="{61879F9C-7449-42DD-BA03-82CABAEB4135}"/>
                    </a:ext>
                  </a:extLst>
                </p14:cNvPr>
                <p14:cNvContentPartPr/>
                <p14:nvPr/>
              </p14:nvContentPartPr>
              <p14:xfrm>
                <a:off x="11873141" y="2356232"/>
                <a:ext cx="41400" cy="59760"/>
              </p14:xfrm>
            </p:contentPart>
          </mc:Choice>
          <mc:Fallback>
            <p:pic>
              <p:nvPicPr>
                <p:cNvPr id="472192" name="Freihand 472191">
                  <a:extLst>
                    <a:ext uri="{FF2B5EF4-FFF2-40B4-BE49-F238E27FC236}">
                      <a16:creationId xmlns:a16="http://schemas.microsoft.com/office/drawing/2014/main" id="{61879F9C-7449-42DD-BA03-82CABAEB4135}"/>
                    </a:ext>
                  </a:extLst>
                </p:cNvPr>
                <p:cNvPicPr/>
                <p:nvPr/>
              </p:nvPicPr>
              <p:blipFill>
                <a:blip r:embed="rId316"/>
                <a:stretch>
                  <a:fillRect/>
                </a:stretch>
              </p:blipFill>
              <p:spPr>
                <a:xfrm>
                  <a:off x="11868821" y="2351912"/>
                  <a:ext cx="50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72193" name="Freihand 472192">
                  <a:extLst>
                    <a:ext uri="{FF2B5EF4-FFF2-40B4-BE49-F238E27FC236}">
                      <a16:creationId xmlns:a16="http://schemas.microsoft.com/office/drawing/2014/main" id="{F0916B37-550D-4C47-8C18-EE49911BDA8D}"/>
                    </a:ext>
                  </a:extLst>
                </p14:cNvPr>
                <p14:cNvContentPartPr/>
                <p14:nvPr/>
              </p14:nvContentPartPr>
              <p14:xfrm>
                <a:off x="9425141" y="2769152"/>
                <a:ext cx="432000" cy="236880"/>
              </p14:xfrm>
            </p:contentPart>
          </mc:Choice>
          <mc:Fallback>
            <p:pic>
              <p:nvPicPr>
                <p:cNvPr id="472193" name="Freihand 472192">
                  <a:extLst>
                    <a:ext uri="{FF2B5EF4-FFF2-40B4-BE49-F238E27FC236}">
                      <a16:creationId xmlns:a16="http://schemas.microsoft.com/office/drawing/2014/main" id="{F0916B37-550D-4C47-8C18-EE49911BDA8D}"/>
                    </a:ext>
                  </a:extLst>
                </p:cNvPr>
                <p:cNvPicPr/>
                <p:nvPr/>
              </p:nvPicPr>
              <p:blipFill>
                <a:blip r:embed="rId318"/>
                <a:stretch>
                  <a:fillRect/>
                </a:stretch>
              </p:blipFill>
              <p:spPr>
                <a:xfrm>
                  <a:off x="9420821" y="2764832"/>
                  <a:ext cx="4406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72194" name="Freihand 472193">
                  <a:extLst>
                    <a:ext uri="{FF2B5EF4-FFF2-40B4-BE49-F238E27FC236}">
                      <a16:creationId xmlns:a16="http://schemas.microsoft.com/office/drawing/2014/main" id="{9C613694-D56C-4753-82C4-B7FFFB084739}"/>
                    </a:ext>
                  </a:extLst>
                </p14:cNvPr>
                <p14:cNvContentPartPr/>
                <p14:nvPr/>
              </p14:nvContentPartPr>
              <p14:xfrm>
                <a:off x="9835541" y="2742872"/>
                <a:ext cx="141120" cy="199440"/>
              </p14:xfrm>
            </p:contentPart>
          </mc:Choice>
          <mc:Fallback>
            <p:pic>
              <p:nvPicPr>
                <p:cNvPr id="472194" name="Freihand 472193">
                  <a:extLst>
                    <a:ext uri="{FF2B5EF4-FFF2-40B4-BE49-F238E27FC236}">
                      <a16:creationId xmlns:a16="http://schemas.microsoft.com/office/drawing/2014/main" id="{9C613694-D56C-4753-82C4-B7FFFB084739}"/>
                    </a:ext>
                  </a:extLst>
                </p:cNvPr>
                <p:cNvPicPr/>
                <p:nvPr/>
              </p:nvPicPr>
              <p:blipFill>
                <a:blip r:embed="rId320"/>
                <a:stretch>
                  <a:fillRect/>
                </a:stretch>
              </p:blipFill>
              <p:spPr>
                <a:xfrm>
                  <a:off x="9831221" y="2738552"/>
                  <a:ext cx="1497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72195" name="Freihand 472194">
                  <a:extLst>
                    <a:ext uri="{FF2B5EF4-FFF2-40B4-BE49-F238E27FC236}">
                      <a16:creationId xmlns:a16="http://schemas.microsoft.com/office/drawing/2014/main" id="{2FC3856A-B70A-4F23-AD47-8FA8560985C5}"/>
                    </a:ext>
                  </a:extLst>
                </p14:cNvPr>
                <p14:cNvContentPartPr/>
                <p14:nvPr/>
              </p14:nvContentPartPr>
              <p14:xfrm>
                <a:off x="10131101" y="2653592"/>
                <a:ext cx="131400" cy="180720"/>
              </p14:xfrm>
            </p:contentPart>
          </mc:Choice>
          <mc:Fallback>
            <p:pic>
              <p:nvPicPr>
                <p:cNvPr id="472195" name="Freihand 472194">
                  <a:extLst>
                    <a:ext uri="{FF2B5EF4-FFF2-40B4-BE49-F238E27FC236}">
                      <a16:creationId xmlns:a16="http://schemas.microsoft.com/office/drawing/2014/main" id="{2FC3856A-B70A-4F23-AD47-8FA8560985C5}"/>
                    </a:ext>
                  </a:extLst>
                </p:cNvPr>
                <p:cNvPicPr/>
                <p:nvPr/>
              </p:nvPicPr>
              <p:blipFill>
                <a:blip r:embed="rId322"/>
                <a:stretch>
                  <a:fillRect/>
                </a:stretch>
              </p:blipFill>
              <p:spPr>
                <a:xfrm>
                  <a:off x="10126781" y="2649272"/>
                  <a:ext cx="1400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472196" name="Freihand 472195">
                  <a:extLst>
                    <a:ext uri="{FF2B5EF4-FFF2-40B4-BE49-F238E27FC236}">
                      <a16:creationId xmlns:a16="http://schemas.microsoft.com/office/drawing/2014/main" id="{6274CE51-8F26-4CCB-8030-0072C5120224}"/>
                    </a:ext>
                  </a:extLst>
                </p14:cNvPr>
                <p14:cNvContentPartPr/>
                <p14:nvPr/>
              </p14:nvContentPartPr>
              <p14:xfrm>
                <a:off x="10267541" y="2621552"/>
                <a:ext cx="88920" cy="172800"/>
              </p14:xfrm>
            </p:contentPart>
          </mc:Choice>
          <mc:Fallback>
            <p:pic>
              <p:nvPicPr>
                <p:cNvPr id="472196" name="Freihand 472195">
                  <a:extLst>
                    <a:ext uri="{FF2B5EF4-FFF2-40B4-BE49-F238E27FC236}">
                      <a16:creationId xmlns:a16="http://schemas.microsoft.com/office/drawing/2014/main" id="{6274CE51-8F26-4CCB-8030-0072C5120224}"/>
                    </a:ext>
                  </a:extLst>
                </p:cNvPr>
                <p:cNvPicPr/>
                <p:nvPr/>
              </p:nvPicPr>
              <p:blipFill>
                <a:blip r:embed="rId324"/>
                <a:stretch>
                  <a:fillRect/>
                </a:stretch>
              </p:blipFill>
              <p:spPr>
                <a:xfrm>
                  <a:off x="10263221" y="2617232"/>
                  <a:ext cx="975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72197" name="Freihand 472196">
                  <a:extLst>
                    <a:ext uri="{FF2B5EF4-FFF2-40B4-BE49-F238E27FC236}">
                      <a16:creationId xmlns:a16="http://schemas.microsoft.com/office/drawing/2014/main" id="{969F3DE7-C87A-41AE-A785-652F5BCC4483}"/>
                    </a:ext>
                  </a:extLst>
                </p14:cNvPr>
                <p14:cNvContentPartPr/>
                <p14:nvPr/>
              </p14:nvContentPartPr>
              <p14:xfrm>
                <a:off x="9211661" y="1997672"/>
                <a:ext cx="142920" cy="45000"/>
              </p14:xfrm>
            </p:contentPart>
          </mc:Choice>
          <mc:Fallback>
            <p:pic>
              <p:nvPicPr>
                <p:cNvPr id="472197" name="Freihand 472196">
                  <a:extLst>
                    <a:ext uri="{FF2B5EF4-FFF2-40B4-BE49-F238E27FC236}">
                      <a16:creationId xmlns:a16="http://schemas.microsoft.com/office/drawing/2014/main" id="{969F3DE7-C87A-41AE-A785-652F5BCC4483}"/>
                    </a:ext>
                  </a:extLst>
                </p:cNvPr>
                <p:cNvPicPr/>
                <p:nvPr/>
              </p:nvPicPr>
              <p:blipFill>
                <a:blip r:embed="rId326"/>
                <a:stretch>
                  <a:fillRect/>
                </a:stretch>
              </p:blipFill>
              <p:spPr>
                <a:xfrm>
                  <a:off x="9207341" y="1993352"/>
                  <a:ext cx="151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72198" name="Freihand 472197">
                  <a:extLst>
                    <a:ext uri="{FF2B5EF4-FFF2-40B4-BE49-F238E27FC236}">
                      <a16:creationId xmlns:a16="http://schemas.microsoft.com/office/drawing/2014/main" id="{03AE17CF-328C-48EF-9601-1A6CA4200E94}"/>
                    </a:ext>
                  </a:extLst>
                </p14:cNvPr>
                <p14:cNvContentPartPr/>
                <p14:nvPr/>
              </p14:nvContentPartPr>
              <p14:xfrm>
                <a:off x="9212381" y="2207912"/>
                <a:ext cx="137160" cy="20520"/>
              </p14:xfrm>
            </p:contentPart>
          </mc:Choice>
          <mc:Fallback>
            <p:pic>
              <p:nvPicPr>
                <p:cNvPr id="472198" name="Freihand 472197">
                  <a:extLst>
                    <a:ext uri="{FF2B5EF4-FFF2-40B4-BE49-F238E27FC236}">
                      <a16:creationId xmlns:a16="http://schemas.microsoft.com/office/drawing/2014/main" id="{03AE17CF-328C-48EF-9601-1A6CA4200E94}"/>
                    </a:ext>
                  </a:extLst>
                </p:cNvPr>
                <p:cNvPicPr/>
                <p:nvPr/>
              </p:nvPicPr>
              <p:blipFill>
                <a:blip r:embed="rId328"/>
                <a:stretch>
                  <a:fillRect/>
                </a:stretch>
              </p:blipFill>
              <p:spPr>
                <a:xfrm>
                  <a:off x="9208061" y="2203592"/>
                  <a:ext cx="1458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72199" name="Freihand 472198">
                  <a:extLst>
                    <a:ext uri="{FF2B5EF4-FFF2-40B4-BE49-F238E27FC236}">
                      <a16:creationId xmlns:a16="http://schemas.microsoft.com/office/drawing/2014/main" id="{F67FB18C-47B3-4577-AC1A-6D4961094383}"/>
                    </a:ext>
                  </a:extLst>
                </p14:cNvPr>
                <p14:cNvContentPartPr/>
                <p14:nvPr/>
              </p14:nvContentPartPr>
              <p14:xfrm>
                <a:off x="9157661" y="2570792"/>
                <a:ext cx="88920" cy="6120"/>
              </p14:xfrm>
            </p:contentPart>
          </mc:Choice>
          <mc:Fallback>
            <p:pic>
              <p:nvPicPr>
                <p:cNvPr id="472199" name="Freihand 472198">
                  <a:extLst>
                    <a:ext uri="{FF2B5EF4-FFF2-40B4-BE49-F238E27FC236}">
                      <a16:creationId xmlns:a16="http://schemas.microsoft.com/office/drawing/2014/main" id="{F67FB18C-47B3-4577-AC1A-6D4961094383}"/>
                    </a:ext>
                  </a:extLst>
                </p:cNvPr>
                <p:cNvPicPr/>
                <p:nvPr/>
              </p:nvPicPr>
              <p:blipFill>
                <a:blip r:embed="rId330"/>
                <a:stretch>
                  <a:fillRect/>
                </a:stretch>
              </p:blipFill>
              <p:spPr>
                <a:xfrm>
                  <a:off x="9153341" y="2566472"/>
                  <a:ext cx="975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72200" name="Freihand 472199">
                  <a:extLst>
                    <a:ext uri="{FF2B5EF4-FFF2-40B4-BE49-F238E27FC236}">
                      <a16:creationId xmlns:a16="http://schemas.microsoft.com/office/drawing/2014/main" id="{8585CD82-3869-44F3-8F1E-F4F72E022B67}"/>
                    </a:ext>
                  </a:extLst>
                </p14:cNvPr>
                <p14:cNvContentPartPr/>
                <p14:nvPr/>
              </p14:nvContentPartPr>
              <p14:xfrm>
                <a:off x="9136421" y="2829272"/>
                <a:ext cx="113400" cy="29160"/>
              </p14:xfrm>
            </p:contentPart>
          </mc:Choice>
          <mc:Fallback>
            <p:pic>
              <p:nvPicPr>
                <p:cNvPr id="472200" name="Freihand 472199">
                  <a:extLst>
                    <a:ext uri="{FF2B5EF4-FFF2-40B4-BE49-F238E27FC236}">
                      <a16:creationId xmlns:a16="http://schemas.microsoft.com/office/drawing/2014/main" id="{8585CD82-3869-44F3-8F1E-F4F72E022B67}"/>
                    </a:ext>
                  </a:extLst>
                </p:cNvPr>
                <p:cNvPicPr/>
                <p:nvPr/>
              </p:nvPicPr>
              <p:blipFill>
                <a:blip r:embed="rId332"/>
                <a:stretch>
                  <a:fillRect/>
                </a:stretch>
              </p:blipFill>
              <p:spPr>
                <a:xfrm>
                  <a:off x="9132101" y="2824952"/>
                  <a:ext cx="1220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472202" name="Freihand 472201">
                  <a:extLst>
                    <a:ext uri="{FF2B5EF4-FFF2-40B4-BE49-F238E27FC236}">
                      <a16:creationId xmlns:a16="http://schemas.microsoft.com/office/drawing/2014/main" id="{496139CB-4BD8-4DE0-9624-0E383154313A}"/>
                    </a:ext>
                  </a:extLst>
                </p14:cNvPr>
                <p14:cNvContentPartPr/>
                <p14:nvPr/>
              </p14:nvContentPartPr>
              <p14:xfrm>
                <a:off x="10363661" y="2728832"/>
                <a:ext cx="145440" cy="60480"/>
              </p14:xfrm>
            </p:contentPart>
          </mc:Choice>
          <mc:Fallback>
            <p:pic>
              <p:nvPicPr>
                <p:cNvPr id="472202" name="Freihand 472201">
                  <a:extLst>
                    <a:ext uri="{FF2B5EF4-FFF2-40B4-BE49-F238E27FC236}">
                      <a16:creationId xmlns:a16="http://schemas.microsoft.com/office/drawing/2014/main" id="{496139CB-4BD8-4DE0-9624-0E383154313A}"/>
                    </a:ext>
                  </a:extLst>
                </p:cNvPr>
                <p:cNvPicPr/>
                <p:nvPr/>
              </p:nvPicPr>
              <p:blipFill>
                <a:blip r:embed="rId334"/>
                <a:stretch>
                  <a:fillRect/>
                </a:stretch>
              </p:blipFill>
              <p:spPr>
                <a:xfrm>
                  <a:off x="10359341" y="2724512"/>
                  <a:ext cx="154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472203" name="Freihand 472202">
                  <a:extLst>
                    <a:ext uri="{FF2B5EF4-FFF2-40B4-BE49-F238E27FC236}">
                      <a16:creationId xmlns:a16="http://schemas.microsoft.com/office/drawing/2014/main" id="{F86EE676-96E6-43FA-AA41-E0110F8C1065}"/>
                    </a:ext>
                  </a:extLst>
                </p14:cNvPr>
                <p14:cNvContentPartPr/>
                <p14:nvPr/>
              </p14:nvContentPartPr>
              <p14:xfrm>
                <a:off x="10557341" y="2743232"/>
                <a:ext cx="169560" cy="43560"/>
              </p14:xfrm>
            </p:contentPart>
          </mc:Choice>
          <mc:Fallback>
            <p:pic>
              <p:nvPicPr>
                <p:cNvPr id="472203" name="Freihand 472202">
                  <a:extLst>
                    <a:ext uri="{FF2B5EF4-FFF2-40B4-BE49-F238E27FC236}">
                      <a16:creationId xmlns:a16="http://schemas.microsoft.com/office/drawing/2014/main" id="{F86EE676-96E6-43FA-AA41-E0110F8C1065}"/>
                    </a:ext>
                  </a:extLst>
                </p:cNvPr>
                <p:cNvPicPr/>
                <p:nvPr/>
              </p:nvPicPr>
              <p:blipFill>
                <a:blip r:embed="rId336"/>
                <a:stretch>
                  <a:fillRect/>
                </a:stretch>
              </p:blipFill>
              <p:spPr>
                <a:xfrm>
                  <a:off x="10553021" y="2738912"/>
                  <a:ext cx="178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472204" name="Freihand 472203">
                  <a:extLst>
                    <a:ext uri="{FF2B5EF4-FFF2-40B4-BE49-F238E27FC236}">
                      <a16:creationId xmlns:a16="http://schemas.microsoft.com/office/drawing/2014/main" id="{834B44C0-AF80-442E-9D78-F5482AB1E028}"/>
                    </a:ext>
                  </a:extLst>
                </p14:cNvPr>
                <p14:cNvContentPartPr/>
                <p14:nvPr/>
              </p14:nvContentPartPr>
              <p14:xfrm>
                <a:off x="10751741" y="2621912"/>
                <a:ext cx="185760" cy="239760"/>
              </p14:xfrm>
            </p:contentPart>
          </mc:Choice>
          <mc:Fallback>
            <p:pic>
              <p:nvPicPr>
                <p:cNvPr id="472204" name="Freihand 472203">
                  <a:extLst>
                    <a:ext uri="{FF2B5EF4-FFF2-40B4-BE49-F238E27FC236}">
                      <a16:creationId xmlns:a16="http://schemas.microsoft.com/office/drawing/2014/main" id="{834B44C0-AF80-442E-9D78-F5482AB1E028}"/>
                    </a:ext>
                  </a:extLst>
                </p:cNvPr>
                <p:cNvPicPr/>
                <p:nvPr/>
              </p:nvPicPr>
              <p:blipFill>
                <a:blip r:embed="rId338"/>
                <a:stretch>
                  <a:fillRect/>
                </a:stretch>
              </p:blipFill>
              <p:spPr>
                <a:xfrm>
                  <a:off x="10747421" y="2617592"/>
                  <a:ext cx="1944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72205" name="Freihand 472204">
                  <a:extLst>
                    <a:ext uri="{FF2B5EF4-FFF2-40B4-BE49-F238E27FC236}">
                      <a16:creationId xmlns:a16="http://schemas.microsoft.com/office/drawing/2014/main" id="{E6003B01-3BFC-46BA-B523-7EE35392507A}"/>
                    </a:ext>
                  </a:extLst>
                </p14:cNvPr>
                <p14:cNvContentPartPr/>
                <p14:nvPr/>
              </p14:nvContentPartPr>
              <p14:xfrm>
                <a:off x="10943621" y="2623712"/>
                <a:ext cx="190080" cy="127440"/>
              </p14:xfrm>
            </p:contentPart>
          </mc:Choice>
          <mc:Fallback>
            <p:pic>
              <p:nvPicPr>
                <p:cNvPr id="472205" name="Freihand 472204">
                  <a:extLst>
                    <a:ext uri="{FF2B5EF4-FFF2-40B4-BE49-F238E27FC236}">
                      <a16:creationId xmlns:a16="http://schemas.microsoft.com/office/drawing/2014/main" id="{E6003B01-3BFC-46BA-B523-7EE35392507A}"/>
                    </a:ext>
                  </a:extLst>
                </p:cNvPr>
                <p:cNvPicPr/>
                <p:nvPr/>
              </p:nvPicPr>
              <p:blipFill>
                <a:blip r:embed="rId340"/>
                <a:stretch>
                  <a:fillRect/>
                </a:stretch>
              </p:blipFill>
              <p:spPr>
                <a:xfrm>
                  <a:off x="10939301" y="2619392"/>
                  <a:ext cx="198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472206" name="Freihand 472205">
                  <a:extLst>
                    <a:ext uri="{FF2B5EF4-FFF2-40B4-BE49-F238E27FC236}">
                      <a16:creationId xmlns:a16="http://schemas.microsoft.com/office/drawing/2014/main" id="{E709574B-55D7-4AD8-ADB5-676E9D905306}"/>
                    </a:ext>
                  </a:extLst>
                </p14:cNvPr>
                <p14:cNvContentPartPr/>
                <p14:nvPr/>
              </p14:nvContentPartPr>
              <p14:xfrm>
                <a:off x="11129741" y="2640992"/>
                <a:ext cx="6120" cy="23760"/>
              </p14:xfrm>
            </p:contentPart>
          </mc:Choice>
          <mc:Fallback>
            <p:pic>
              <p:nvPicPr>
                <p:cNvPr id="472206" name="Freihand 472205">
                  <a:extLst>
                    <a:ext uri="{FF2B5EF4-FFF2-40B4-BE49-F238E27FC236}">
                      <a16:creationId xmlns:a16="http://schemas.microsoft.com/office/drawing/2014/main" id="{E709574B-55D7-4AD8-ADB5-676E9D905306}"/>
                    </a:ext>
                  </a:extLst>
                </p:cNvPr>
                <p:cNvPicPr/>
                <p:nvPr/>
              </p:nvPicPr>
              <p:blipFill>
                <a:blip r:embed="rId342"/>
                <a:stretch>
                  <a:fillRect/>
                </a:stretch>
              </p:blipFill>
              <p:spPr>
                <a:xfrm>
                  <a:off x="11125061" y="2636672"/>
                  <a:ext cx="147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72207" name="Freihand 472206">
                  <a:extLst>
                    <a:ext uri="{FF2B5EF4-FFF2-40B4-BE49-F238E27FC236}">
                      <a16:creationId xmlns:a16="http://schemas.microsoft.com/office/drawing/2014/main" id="{20C6C1C1-E729-4451-B1CC-2CC26E0DF84D}"/>
                    </a:ext>
                  </a:extLst>
                </p14:cNvPr>
                <p14:cNvContentPartPr/>
                <p14:nvPr/>
              </p14:nvContentPartPr>
              <p14:xfrm>
                <a:off x="11103461" y="2670512"/>
                <a:ext cx="90720" cy="202320"/>
              </p14:xfrm>
            </p:contentPart>
          </mc:Choice>
          <mc:Fallback>
            <p:pic>
              <p:nvPicPr>
                <p:cNvPr id="472207" name="Freihand 472206">
                  <a:extLst>
                    <a:ext uri="{FF2B5EF4-FFF2-40B4-BE49-F238E27FC236}">
                      <a16:creationId xmlns:a16="http://schemas.microsoft.com/office/drawing/2014/main" id="{20C6C1C1-E729-4451-B1CC-2CC26E0DF84D}"/>
                    </a:ext>
                  </a:extLst>
                </p:cNvPr>
                <p:cNvPicPr/>
                <p:nvPr/>
              </p:nvPicPr>
              <p:blipFill>
                <a:blip r:embed="rId344"/>
                <a:stretch>
                  <a:fillRect/>
                </a:stretch>
              </p:blipFill>
              <p:spPr>
                <a:xfrm>
                  <a:off x="11099141" y="2666192"/>
                  <a:ext cx="993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72208" name="Freihand 472207">
                  <a:extLst>
                    <a:ext uri="{FF2B5EF4-FFF2-40B4-BE49-F238E27FC236}">
                      <a16:creationId xmlns:a16="http://schemas.microsoft.com/office/drawing/2014/main" id="{22CB9E17-34DA-48AF-81C8-AD404D139403}"/>
                    </a:ext>
                  </a:extLst>
                </p14:cNvPr>
                <p14:cNvContentPartPr/>
                <p14:nvPr/>
              </p14:nvContentPartPr>
              <p14:xfrm>
                <a:off x="11224421" y="2574032"/>
                <a:ext cx="120600" cy="188280"/>
              </p14:xfrm>
            </p:contentPart>
          </mc:Choice>
          <mc:Fallback>
            <p:pic>
              <p:nvPicPr>
                <p:cNvPr id="472208" name="Freihand 472207">
                  <a:extLst>
                    <a:ext uri="{FF2B5EF4-FFF2-40B4-BE49-F238E27FC236}">
                      <a16:creationId xmlns:a16="http://schemas.microsoft.com/office/drawing/2014/main" id="{22CB9E17-34DA-48AF-81C8-AD404D139403}"/>
                    </a:ext>
                  </a:extLst>
                </p:cNvPr>
                <p:cNvPicPr/>
                <p:nvPr/>
              </p:nvPicPr>
              <p:blipFill>
                <a:blip r:embed="rId346"/>
                <a:stretch>
                  <a:fillRect/>
                </a:stretch>
              </p:blipFill>
              <p:spPr>
                <a:xfrm>
                  <a:off x="11220101" y="2569712"/>
                  <a:ext cx="129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72209" name="Freihand 472208">
                  <a:extLst>
                    <a:ext uri="{FF2B5EF4-FFF2-40B4-BE49-F238E27FC236}">
                      <a16:creationId xmlns:a16="http://schemas.microsoft.com/office/drawing/2014/main" id="{DADBCFEA-73FD-4CDF-BFC9-248A0F1C4039}"/>
                    </a:ext>
                  </a:extLst>
                </p14:cNvPr>
                <p14:cNvContentPartPr/>
                <p14:nvPr/>
              </p14:nvContentPartPr>
              <p14:xfrm>
                <a:off x="11357981" y="2610032"/>
                <a:ext cx="221760" cy="142560"/>
              </p14:xfrm>
            </p:contentPart>
          </mc:Choice>
          <mc:Fallback>
            <p:pic>
              <p:nvPicPr>
                <p:cNvPr id="472209" name="Freihand 472208">
                  <a:extLst>
                    <a:ext uri="{FF2B5EF4-FFF2-40B4-BE49-F238E27FC236}">
                      <a16:creationId xmlns:a16="http://schemas.microsoft.com/office/drawing/2014/main" id="{DADBCFEA-73FD-4CDF-BFC9-248A0F1C4039}"/>
                    </a:ext>
                  </a:extLst>
                </p:cNvPr>
                <p:cNvPicPr/>
                <p:nvPr/>
              </p:nvPicPr>
              <p:blipFill>
                <a:blip r:embed="rId348"/>
                <a:stretch>
                  <a:fillRect/>
                </a:stretch>
              </p:blipFill>
              <p:spPr>
                <a:xfrm>
                  <a:off x="11353661" y="2605712"/>
                  <a:ext cx="2304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72210" name="Freihand 472209">
                  <a:extLst>
                    <a:ext uri="{FF2B5EF4-FFF2-40B4-BE49-F238E27FC236}">
                      <a16:creationId xmlns:a16="http://schemas.microsoft.com/office/drawing/2014/main" id="{31405C1F-B074-4632-9CAC-D5899B86E64F}"/>
                    </a:ext>
                  </a:extLst>
                </p14:cNvPr>
                <p14:cNvContentPartPr/>
                <p14:nvPr/>
              </p14:nvContentPartPr>
              <p14:xfrm>
                <a:off x="11489381" y="2575832"/>
                <a:ext cx="2160" cy="20520"/>
              </p14:xfrm>
            </p:contentPart>
          </mc:Choice>
          <mc:Fallback>
            <p:pic>
              <p:nvPicPr>
                <p:cNvPr id="472210" name="Freihand 472209">
                  <a:extLst>
                    <a:ext uri="{FF2B5EF4-FFF2-40B4-BE49-F238E27FC236}">
                      <a16:creationId xmlns:a16="http://schemas.microsoft.com/office/drawing/2014/main" id="{31405C1F-B074-4632-9CAC-D5899B86E64F}"/>
                    </a:ext>
                  </a:extLst>
                </p:cNvPr>
                <p:cNvPicPr/>
                <p:nvPr/>
              </p:nvPicPr>
              <p:blipFill>
                <a:blip r:embed="rId350"/>
                <a:stretch>
                  <a:fillRect/>
                </a:stretch>
              </p:blipFill>
              <p:spPr>
                <a:xfrm>
                  <a:off x="11485061" y="2571512"/>
                  <a:ext cx="108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72211" name="Freihand 472210">
                  <a:extLst>
                    <a:ext uri="{FF2B5EF4-FFF2-40B4-BE49-F238E27FC236}">
                      <a16:creationId xmlns:a16="http://schemas.microsoft.com/office/drawing/2014/main" id="{8BFADA30-EFDE-4404-97E6-AB0A0033E8CC}"/>
                    </a:ext>
                  </a:extLst>
                </p14:cNvPr>
                <p14:cNvContentPartPr/>
                <p14:nvPr/>
              </p14:nvContentPartPr>
              <p14:xfrm>
                <a:off x="10895021" y="2560352"/>
                <a:ext cx="64080" cy="20520"/>
              </p14:xfrm>
            </p:contentPart>
          </mc:Choice>
          <mc:Fallback>
            <p:pic>
              <p:nvPicPr>
                <p:cNvPr id="472211" name="Freihand 472210">
                  <a:extLst>
                    <a:ext uri="{FF2B5EF4-FFF2-40B4-BE49-F238E27FC236}">
                      <a16:creationId xmlns:a16="http://schemas.microsoft.com/office/drawing/2014/main" id="{8BFADA30-EFDE-4404-97E6-AB0A0033E8CC}"/>
                    </a:ext>
                  </a:extLst>
                </p:cNvPr>
                <p:cNvPicPr/>
                <p:nvPr/>
              </p:nvPicPr>
              <p:blipFill>
                <a:blip r:embed="rId352"/>
                <a:stretch>
                  <a:fillRect/>
                </a:stretch>
              </p:blipFill>
              <p:spPr>
                <a:xfrm>
                  <a:off x="10890701" y="2556032"/>
                  <a:ext cx="72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72213" name="Freihand 472212">
                  <a:extLst>
                    <a:ext uri="{FF2B5EF4-FFF2-40B4-BE49-F238E27FC236}">
                      <a16:creationId xmlns:a16="http://schemas.microsoft.com/office/drawing/2014/main" id="{3B1271CF-4964-4554-9865-D6977733CC80}"/>
                    </a:ext>
                  </a:extLst>
                </p14:cNvPr>
                <p14:cNvContentPartPr/>
                <p14:nvPr/>
              </p14:nvContentPartPr>
              <p14:xfrm>
                <a:off x="9557981" y="3034832"/>
                <a:ext cx="137880" cy="106200"/>
              </p14:xfrm>
            </p:contentPart>
          </mc:Choice>
          <mc:Fallback>
            <p:pic>
              <p:nvPicPr>
                <p:cNvPr id="472213" name="Freihand 472212">
                  <a:extLst>
                    <a:ext uri="{FF2B5EF4-FFF2-40B4-BE49-F238E27FC236}">
                      <a16:creationId xmlns:a16="http://schemas.microsoft.com/office/drawing/2014/main" id="{3B1271CF-4964-4554-9865-D6977733CC80}"/>
                    </a:ext>
                  </a:extLst>
                </p:cNvPr>
                <p:cNvPicPr/>
                <p:nvPr/>
              </p:nvPicPr>
              <p:blipFill>
                <a:blip r:embed="rId354"/>
                <a:stretch>
                  <a:fillRect/>
                </a:stretch>
              </p:blipFill>
              <p:spPr>
                <a:xfrm>
                  <a:off x="9553661" y="3030512"/>
                  <a:ext cx="146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472214" name="Freihand 472213">
                  <a:extLst>
                    <a:ext uri="{FF2B5EF4-FFF2-40B4-BE49-F238E27FC236}">
                      <a16:creationId xmlns:a16="http://schemas.microsoft.com/office/drawing/2014/main" id="{A1F19686-E6FC-44F1-9790-4EE4944D314F}"/>
                    </a:ext>
                  </a:extLst>
                </p14:cNvPr>
                <p14:cNvContentPartPr/>
                <p14:nvPr/>
              </p14:nvContentPartPr>
              <p14:xfrm>
                <a:off x="9705941" y="3041312"/>
                <a:ext cx="138960" cy="61200"/>
              </p14:xfrm>
            </p:contentPart>
          </mc:Choice>
          <mc:Fallback>
            <p:pic>
              <p:nvPicPr>
                <p:cNvPr id="472214" name="Freihand 472213">
                  <a:extLst>
                    <a:ext uri="{FF2B5EF4-FFF2-40B4-BE49-F238E27FC236}">
                      <a16:creationId xmlns:a16="http://schemas.microsoft.com/office/drawing/2014/main" id="{A1F19686-E6FC-44F1-9790-4EE4944D314F}"/>
                    </a:ext>
                  </a:extLst>
                </p:cNvPr>
                <p:cNvPicPr/>
                <p:nvPr/>
              </p:nvPicPr>
              <p:blipFill>
                <a:blip r:embed="rId356"/>
                <a:stretch>
                  <a:fillRect/>
                </a:stretch>
              </p:blipFill>
              <p:spPr>
                <a:xfrm>
                  <a:off x="9701621" y="3036992"/>
                  <a:ext cx="1476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72215" name="Freihand 472214">
                  <a:extLst>
                    <a:ext uri="{FF2B5EF4-FFF2-40B4-BE49-F238E27FC236}">
                      <a16:creationId xmlns:a16="http://schemas.microsoft.com/office/drawing/2014/main" id="{904B4AC2-B791-476C-8A6B-AB05B0473BCC}"/>
                    </a:ext>
                  </a:extLst>
                </p14:cNvPr>
                <p14:cNvContentPartPr/>
                <p14:nvPr/>
              </p14:nvContentPartPr>
              <p14:xfrm>
                <a:off x="9935261" y="2955992"/>
                <a:ext cx="275040" cy="137520"/>
              </p14:xfrm>
            </p:contentPart>
          </mc:Choice>
          <mc:Fallback>
            <p:pic>
              <p:nvPicPr>
                <p:cNvPr id="472215" name="Freihand 472214">
                  <a:extLst>
                    <a:ext uri="{FF2B5EF4-FFF2-40B4-BE49-F238E27FC236}">
                      <a16:creationId xmlns:a16="http://schemas.microsoft.com/office/drawing/2014/main" id="{904B4AC2-B791-476C-8A6B-AB05B0473BCC}"/>
                    </a:ext>
                  </a:extLst>
                </p:cNvPr>
                <p:cNvPicPr/>
                <p:nvPr/>
              </p:nvPicPr>
              <p:blipFill>
                <a:blip r:embed="rId358"/>
                <a:stretch>
                  <a:fillRect/>
                </a:stretch>
              </p:blipFill>
              <p:spPr>
                <a:xfrm>
                  <a:off x="9930941" y="2951672"/>
                  <a:ext cx="2836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72216" name="Freihand 472215">
                  <a:extLst>
                    <a:ext uri="{FF2B5EF4-FFF2-40B4-BE49-F238E27FC236}">
                      <a16:creationId xmlns:a16="http://schemas.microsoft.com/office/drawing/2014/main" id="{6A4E482F-DB4A-431C-9991-12942B5E567D}"/>
                    </a:ext>
                  </a:extLst>
                </p14:cNvPr>
                <p14:cNvContentPartPr/>
                <p14:nvPr/>
              </p14:nvContentPartPr>
              <p14:xfrm>
                <a:off x="10378421" y="2924672"/>
                <a:ext cx="212760" cy="140040"/>
              </p14:xfrm>
            </p:contentPart>
          </mc:Choice>
          <mc:Fallback>
            <p:pic>
              <p:nvPicPr>
                <p:cNvPr id="472216" name="Freihand 472215">
                  <a:extLst>
                    <a:ext uri="{FF2B5EF4-FFF2-40B4-BE49-F238E27FC236}">
                      <a16:creationId xmlns:a16="http://schemas.microsoft.com/office/drawing/2014/main" id="{6A4E482F-DB4A-431C-9991-12942B5E567D}"/>
                    </a:ext>
                  </a:extLst>
                </p:cNvPr>
                <p:cNvPicPr/>
                <p:nvPr/>
              </p:nvPicPr>
              <p:blipFill>
                <a:blip r:embed="rId360"/>
                <a:stretch>
                  <a:fillRect/>
                </a:stretch>
              </p:blipFill>
              <p:spPr>
                <a:xfrm>
                  <a:off x="10374101" y="2920352"/>
                  <a:ext cx="2214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72217" name="Freihand 472216">
                  <a:extLst>
                    <a:ext uri="{FF2B5EF4-FFF2-40B4-BE49-F238E27FC236}">
                      <a16:creationId xmlns:a16="http://schemas.microsoft.com/office/drawing/2014/main" id="{32704FC7-F8B0-4553-889A-C1F447EB507F}"/>
                    </a:ext>
                  </a:extLst>
                </p14:cNvPr>
                <p14:cNvContentPartPr/>
                <p14:nvPr/>
              </p14:nvContentPartPr>
              <p14:xfrm>
                <a:off x="10595141" y="2906672"/>
                <a:ext cx="179640" cy="242280"/>
              </p14:xfrm>
            </p:contentPart>
          </mc:Choice>
          <mc:Fallback>
            <p:pic>
              <p:nvPicPr>
                <p:cNvPr id="472217" name="Freihand 472216">
                  <a:extLst>
                    <a:ext uri="{FF2B5EF4-FFF2-40B4-BE49-F238E27FC236}">
                      <a16:creationId xmlns:a16="http://schemas.microsoft.com/office/drawing/2014/main" id="{32704FC7-F8B0-4553-889A-C1F447EB507F}"/>
                    </a:ext>
                  </a:extLst>
                </p:cNvPr>
                <p:cNvPicPr/>
                <p:nvPr/>
              </p:nvPicPr>
              <p:blipFill>
                <a:blip r:embed="rId362"/>
                <a:stretch>
                  <a:fillRect/>
                </a:stretch>
              </p:blipFill>
              <p:spPr>
                <a:xfrm>
                  <a:off x="10590821" y="2902352"/>
                  <a:ext cx="1882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72218" name="Freihand 472217">
                  <a:extLst>
                    <a:ext uri="{FF2B5EF4-FFF2-40B4-BE49-F238E27FC236}">
                      <a16:creationId xmlns:a16="http://schemas.microsoft.com/office/drawing/2014/main" id="{7E455938-5060-48D4-844C-AA679DC7558C}"/>
                    </a:ext>
                  </a:extLst>
                </p14:cNvPr>
                <p14:cNvContentPartPr/>
                <p14:nvPr/>
              </p14:nvContentPartPr>
              <p14:xfrm>
                <a:off x="10821581" y="2954192"/>
                <a:ext cx="199440" cy="91440"/>
              </p14:xfrm>
            </p:contentPart>
          </mc:Choice>
          <mc:Fallback>
            <p:pic>
              <p:nvPicPr>
                <p:cNvPr id="472218" name="Freihand 472217">
                  <a:extLst>
                    <a:ext uri="{FF2B5EF4-FFF2-40B4-BE49-F238E27FC236}">
                      <a16:creationId xmlns:a16="http://schemas.microsoft.com/office/drawing/2014/main" id="{7E455938-5060-48D4-844C-AA679DC7558C}"/>
                    </a:ext>
                  </a:extLst>
                </p:cNvPr>
                <p:cNvPicPr/>
                <p:nvPr/>
              </p:nvPicPr>
              <p:blipFill>
                <a:blip r:embed="rId364"/>
                <a:stretch>
                  <a:fillRect/>
                </a:stretch>
              </p:blipFill>
              <p:spPr>
                <a:xfrm>
                  <a:off x="10817261" y="2949872"/>
                  <a:ext cx="208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72220" name="Freihand 472219">
                  <a:extLst>
                    <a:ext uri="{FF2B5EF4-FFF2-40B4-BE49-F238E27FC236}">
                      <a16:creationId xmlns:a16="http://schemas.microsoft.com/office/drawing/2014/main" id="{1A0941D1-7C13-427F-9772-F166F533080D}"/>
                    </a:ext>
                  </a:extLst>
                </p14:cNvPr>
                <p14:cNvContentPartPr/>
                <p14:nvPr/>
              </p14:nvContentPartPr>
              <p14:xfrm>
                <a:off x="11063861" y="2916032"/>
                <a:ext cx="279360" cy="122040"/>
              </p14:xfrm>
            </p:contentPart>
          </mc:Choice>
          <mc:Fallback>
            <p:pic>
              <p:nvPicPr>
                <p:cNvPr id="472220" name="Freihand 472219">
                  <a:extLst>
                    <a:ext uri="{FF2B5EF4-FFF2-40B4-BE49-F238E27FC236}">
                      <a16:creationId xmlns:a16="http://schemas.microsoft.com/office/drawing/2014/main" id="{1A0941D1-7C13-427F-9772-F166F533080D}"/>
                    </a:ext>
                  </a:extLst>
                </p:cNvPr>
                <p:cNvPicPr/>
                <p:nvPr/>
              </p:nvPicPr>
              <p:blipFill>
                <a:blip r:embed="rId366"/>
                <a:stretch>
                  <a:fillRect/>
                </a:stretch>
              </p:blipFill>
              <p:spPr>
                <a:xfrm>
                  <a:off x="11059541" y="2911712"/>
                  <a:ext cx="288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72221" name="Freihand 472220">
                  <a:extLst>
                    <a:ext uri="{FF2B5EF4-FFF2-40B4-BE49-F238E27FC236}">
                      <a16:creationId xmlns:a16="http://schemas.microsoft.com/office/drawing/2014/main" id="{D284B6B9-B401-414D-832F-3BD9F1932479}"/>
                    </a:ext>
                  </a:extLst>
                </p14:cNvPr>
                <p14:cNvContentPartPr/>
                <p14:nvPr/>
              </p14:nvContentPartPr>
              <p14:xfrm>
                <a:off x="11307581" y="2864192"/>
                <a:ext cx="89640" cy="142200"/>
              </p14:xfrm>
            </p:contentPart>
          </mc:Choice>
          <mc:Fallback>
            <p:pic>
              <p:nvPicPr>
                <p:cNvPr id="472221" name="Freihand 472220">
                  <a:extLst>
                    <a:ext uri="{FF2B5EF4-FFF2-40B4-BE49-F238E27FC236}">
                      <a16:creationId xmlns:a16="http://schemas.microsoft.com/office/drawing/2014/main" id="{D284B6B9-B401-414D-832F-3BD9F1932479}"/>
                    </a:ext>
                  </a:extLst>
                </p:cNvPr>
                <p:cNvPicPr/>
                <p:nvPr/>
              </p:nvPicPr>
              <p:blipFill>
                <a:blip r:embed="rId368"/>
                <a:stretch>
                  <a:fillRect/>
                </a:stretch>
              </p:blipFill>
              <p:spPr>
                <a:xfrm>
                  <a:off x="11303261" y="2859872"/>
                  <a:ext cx="98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72222" name="Freihand 472221">
                  <a:extLst>
                    <a:ext uri="{FF2B5EF4-FFF2-40B4-BE49-F238E27FC236}">
                      <a16:creationId xmlns:a16="http://schemas.microsoft.com/office/drawing/2014/main" id="{DA1E7DE2-9FBE-4962-A3B7-F56C0D31D2B5}"/>
                    </a:ext>
                  </a:extLst>
                </p14:cNvPr>
                <p14:cNvContentPartPr/>
                <p14:nvPr/>
              </p14:nvContentPartPr>
              <p14:xfrm>
                <a:off x="11292101" y="2869232"/>
                <a:ext cx="38880" cy="3600"/>
              </p14:xfrm>
            </p:contentPart>
          </mc:Choice>
          <mc:Fallback>
            <p:pic>
              <p:nvPicPr>
                <p:cNvPr id="472222" name="Freihand 472221">
                  <a:extLst>
                    <a:ext uri="{FF2B5EF4-FFF2-40B4-BE49-F238E27FC236}">
                      <a16:creationId xmlns:a16="http://schemas.microsoft.com/office/drawing/2014/main" id="{DA1E7DE2-9FBE-4962-A3B7-F56C0D31D2B5}"/>
                    </a:ext>
                  </a:extLst>
                </p:cNvPr>
                <p:cNvPicPr/>
                <p:nvPr/>
              </p:nvPicPr>
              <p:blipFill>
                <a:blip r:embed="rId370"/>
                <a:stretch>
                  <a:fillRect/>
                </a:stretch>
              </p:blipFill>
              <p:spPr>
                <a:xfrm>
                  <a:off x="11287781" y="2864912"/>
                  <a:ext cx="475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72223" name="Freihand 472222">
                  <a:extLst>
                    <a:ext uri="{FF2B5EF4-FFF2-40B4-BE49-F238E27FC236}">
                      <a16:creationId xmlns:a16="http://schemas.microsoft.com/office/drawing/2014/main" id="{C3406128-9DD9-4EA4-B145-0DB1B22D4B88}"/>
                    </a:ext>
                  </a:extLst>
                </p14:cNvPr>
                <p14:cNvContentPartPr/>
                <p14:nvPr/>
              </p14:nvContentPartPr>
              <p14:xfrm>
                <a:off x="11395421" y="2897672"/>
                <a:ext cx="91440" cy="83880"/>
              </p14:xfrm>
            </p:contentPart>
          </mc:Choice>
          <mc:Fallback>
            <p:pic>
              <p:nvPicPr>
                <p:cNvPr id="472223" name="Freihand 472222">
                  <a:extLst>
                    <a:ext uri="{FF2B5EF4-FFF2-40B4-BE49-F238E27FC236}">
                      <a16:creationId xmlns:a16="http://schemas.microsoft.com/office/drawing/2014/main" id="{C3406128-9DD9-4EA4-B145-0DB1B22D4B88}"/>
                    </a:ext>
                  </a:extLst>
                </p:cNvPr>
                <p:cNvPicPr/>
                <p:nvPr/>
              </p:nvPicPr>
              <p:blipFill>
                <a:blip r:embed="rId372"/>
                <a:stretch>
                  <a:fillRect/>
                </a:stretch>
              </p:blipFill>
              <p:spPr>
                <a:xfrm>
                  <a:off x="11391101" y="2893352"/>
                  <a:ext cx="100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72224" name="Freihand 472223">
                  <a:extLst>
                    <a:ext uri="{FF2B5EF4-FFF2-40B4-BE49-F238E27FC236}">
                      <a16:creationId xmlns:a16="http://schemas.microsoft.com/office/drawing/2014/main" id="{27E2AAA5-E0B5-4434-B084-8D167415D016}"/>
                    </a:ext>
                  </a:extLst>
                </p14:cNvPr>
                <p14:cNvContentPartPr/>
                <p14:nvPr/>
              </p14:nvContentPartPr>
              <p14:xfrm>
                <a:off x="11524661" y="2832512"/>
                <a:ext cx="96120" cy="132120"/>
              </p14:xfrm>
            </p:contentPart>
          </mc:Choice>
          <mc:Fallback>
            <p:pic>
              <p:nvPicPr>
                <p:cNvPr id="472224" name="Freihand 472223">
                  <a:extLst>
                    <a:ext uri="{FF2B5EF4-FFF2-40B4-BE49-F238E27FC236}">
                      <a16:creationId xmlns:a16="http://schemas.microsoft.com/office/drawing/2014/main" id="{27E2AAA5-E0B5-4434-B084-8D167415D016}"/>
                    </a:ext>
                  </a:extLst>
                </p:cNvPr>
                <p:cNvPicPr/>
                <p:nvPr/>
              </p:nvPicPr>
              <p:blipFill>
                <a:blip r:embed="rId374"/>
                <a:stretch>
                  <a:fillRect/>
                </a:stretch>
              </p:blipFill>
              <p:spPr>
                <a:xfrm>
                  <a:off x="11520341" y="2828192"/>
                  <a:ext cx="1047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72225" name="Freihand 472224">
                  <a:extLst>
                    <a:ext uri="{FF2B5EF4-FFF2-40B4-BE49-F238E27FC236}">
                      <a16:creationId xmlns:a16="http://schemas.microsoft.com/office/drawing/2014/main" id="{DD413EF3-DA19-4536-A40A-1929711A29F6}"/>
                    </a:ext>
                  </a:extLst>
                </p14:cNvPr>
                <p14:cNvContentPartPr/>
                <p14:nvPr/>
              </p14:nvContentPartPr>
              <p14:xfrm>
                <a:off x="11651021" y="2796512"/>
                <a:ext cx="263520" cy="178560"/>
              </p14:xfrm>
            </p:contentPart>
          </mc:Choice>
          <mc:Fallback>
            <p:pic>
              <p:nvPicPr>
                <p:cNvPr id="472225" name="Freihand 472224">
                  <a:extLst>
                    <a:ext uri="{FF2B5EF4-FFF2-40B4-BE49-F238E27FC236}">
                      <a16:creationId xmlns:a16="http://schemas.microsoft.com/office/drawing/2014/main" id="{DD413EF3-DA19-4536-A40A-1929711A29F6}"/>
                    </a:ext>
                  </a:extLst>
                </p:cNvPr>
                <p:cNvPicPr/>
                <p:nvPr/>
              </p:nvPicPr>
              <p:blipFill>
                <a:blip r:embed="rId376"/>
                <a:stretch>
                  <a:fillRect/>
                </a:stretch>
              </p:blipFill>
              <p:spPr>
                <a:xfrm>
                  <a:off x="11646701" y="2792192"/>
                  <a:ext cx="272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72227" name="Freihand 472226">
                  <a:extLst>
                    <a:ext uri="{FF2B5EF4-FFF2-40B4-BE49-F238E27FC236}">
                      <a16:creationId xmlns:a16="http://schemas.microsoft.com/office/drawing/2014/main" id="{A684360D-D89E-4BF5-B558-3CEF3D04211B}"/>
                    </a:ext>
                  </a:extLst>
                </p14:cNvPr>
                <p14:cNvContentPartPr/>
                <p14:nvPr/>
              </p14:nvContentPartPr>
              <p14:xfrm>
                <a:off x="8732141" y="3386552"/>
                <a:ext cx="258840" cy="100800"/>
              </p14:xfrm>
            </p:contentPart>
          </mc:Choice>
          <mc:Fallback>
            <p:pic>
              <p:nvPicPr>
                <p:cNvPr id="472227" name="Freihand 472226">
                  <a:extLst>
                    <a:ext uri="{FF2B5EF4-FFF2-40B4-BE49-F238E27FC236}">
                      <a16:creationId xmlns:a16="http://schemas.microsoft.com/office/drawing/2014/main" id="{A684360D-D89E-4BF5-B558-3CEF3D04211B}"/>
                    </a:ext>
                  </a:extLst>
                </p:cNvPr>
                <p:cNvPicPr/>
                <p:nvPr/>
              </p:nvPicPr>
              <p:blipFill>
                <a:blip r:embed="rId378"/>
                <a:stretch>
                  <a:fillRect/>
                </a:stretch>
              </p:blipFill>
              <p:spPr>
                <a:xfrm>
                  <a:off x="8727821" y="3382232"/>
                  <a:ext cx="267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72228" name="Freihand 472227">
                  <a:extLst>
                    <a:ext uri="{FF2B5EF4-FFF2-40B4-BE49-F238E27FC236}">
                      <a16:creationId xmlns:a16="http://schemas.microsoft.com/office/drawing/2014/main" id="{9032E8E0-63FD-4764-BFE6-3309784671F1}"/>
                    </a:ext>
                  </a:extLst>
                </p14:cNvPr>
                <p14:cNvContentPartPr/>
                <p14:nvPr/>
              </p14:nvContentPartPr>
              <p14:xfrm>
                <a:off x="8952461" y="3326792"/>
                <a:ext cx="63360" cy="165960"/>
              </p14:xfrm>
            </p:contentPart>
          </mc:Choice>
          <mc:Fallback>
            <p:pic>
              <p:nvPicPr>
                <p:cNvPr id="472228" name="Freihand 472227">
                  <a:extLst>
                    <a:ext uri="{FF2B5EF4-FFF2-40B4-BE49-F238E27FC236}">
                      <a16:creationId xmlns:a16="http://schemas.microsoft.com/office/drawing/2014/main" id="{9032E8E0-63FD-4764-BFE6-3309784671F1}"/>
                    </a:ext>
                  </a:extLst>
                </p:cNvPr>
                <p:cNvPicPr/>
                <p:nvPr/>
              </p:nvPicPr>
              <p:blipFill>
                <a:blip r:embed="rId380"/>
                <a:stretch>
                  <a:fillRect/>
                </a:stretch>
              </p:blipFill>
              <p:spPr>
                <a:xfrm>
                  <a:off x="8948141" y="3322472"/>
                  <a:ext cx="72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72229" name="Freihand 472228">
                  <a:extLst>
                    <a:ext uri="{FF2B5EF4-FFF2-40B4-BE49-F238E27FC236}">
                      <a16:creationId xmlns:a16="http://schemas.microsoft.com/office/drawing/2014/main" id="{32FCA1A7-03EB-43F8-BA25-BE06B709C49A}"/>
                    </a:ext>
                  </a:extLst>
                </p14:cNvPr>
                <p14:cNvContentPartPr/>
                <p14:nvPr/>
              </p14:nvContentPartPr>
              <p14:xfrm>
                <a:off x="9226061" y="3385472"/>
                <a:ext cx="315720" cy="101520"/>
              </p14:xfrm>
            </p:contentPart>
          </mc:Choice>
          <mc:Fallback>
            <p:pic>
              <p:nvPicPr>
                <p:cNvPr id="472229" name="Freihand 472228">
                  <a:extLst>
                    <a:ext uri="{FF2B5EF4-FFF2-40B4-BE49-F238E27FC236}">
                      <a16:creationId xmlns:a16="http://schemas.microsoft.com/office/drawing/2014/main" id="{32FCA1A7-03EB-43F8-BA25-BE06B709C49A}"/>
                    </a:ext>
                  </a:extLst>
                </p:cNvPr>
                <p:cNvPicPr/>
                <p:nvPr/>
              </p:nvPicPr>
              <p:blipFill>
                <a:blip r:embed="rId382"/>
                <a:stretch>
                  <a:fillRect/>
                </a:stretch>
              </p:blipFill>
              <p:spPr>
                <a:xfrm>
                  <a:off x="9221741" y="3381152"/>
                  <a:ext cx="324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72230" name="Freihand 472229">
                  <a:extLst>
                    <a:ext uri="{FF2B5EF4-FFF2-40B4-BE49-F238E27FC236}">
                      <a16:creationId xmlns:a16="http://schemas.microsoft.com/office/drawing/2014/main" id="{CEAEC04F-90B6-4E3D-BF6B-7186E29662A7}"/>
                    </a:ext>
                  </a:extLst>
                </p14:cNvPr>
                <p14:cNvContentPartPr/>
                <p14:nvPr/>
              </p14:nvContentPartPr>
              <p14:xfrm>
                <a:off x="9462221" y="3319592"/>
                <a:ext cx="65160" cy="29520"/>
              </p14:xfrm>
            </p:contentPart>
          </mc:Choice>
          <mc:Fallback>
            <p:pic>
              <p:nvPicPr>
                <p:cNvPr id="472230" name="Freihand 472229">
                  <a:extLst>
                    <a:ext uri="{FF2B5EF4-FFF2-40B4-BE49-F238E27FC236}">
                      <a16:creationId xmlns:a16="http://schemas.microsoft.com/office/drawing/2014/main" id="{CEAEC04F-90B6-4E3D-BF6B-7186E29662A7}"/>
                    </a:ext>
                  </a:extLst>
                </p:cNvPr>
                <p:cNvPicPr/>
                <p:nvPr/>
              </p:nvPicPr>
              <p:blipFill>
                <a:blip r:embed="rId384"/>
                <a:stretch>
                  <a:fillRect/>
                </a:stretch>
              </p:blipFill>
              <p:spPr>
                <a:xfrm>
                  <a:off x="9457901" y="3315272"/>
                  <a:ext cx="73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72231" name="Freihand 472230">
                  <a:extLst>
                    <a:ext uri="{FF2B5EF4-FFF2-40B4-BE49-F238E27FC236}">
                      <a16:creationId xmlns:a16="http://schemas.microsoft.com/office/drawing/2014/main" id="{6F97E403-D708-40B1-9212-6ADC3A9692FF}"/>
                    </a:ext>
                  </a:extLst>
                </p14:cNvPr>
                <p14:cNvContentPartPr/>
                <p14:nvPr/>
              </p14:nvContentPartPr>
              <p14:xfrm>
                <a:off x="9558341" y="3300872"/>
                <a:ext cx="164520" cy="130320"/>
              </p14:xfrm>
            </p:contentPart>
          </mc:Choice>
          <mc:Fallback>
            <p:pic>
              <p:nvPicPr>
                <p:cNvPr id="472231" name="Freihand 472230">
                  <a:extLst>
                    <a:ext uri="{FF2B5EF4-FFF2-40B4-BE49-F238E27FC236}">
                      <a16:creationId xmlns:a16="http://schemas.microsoft.com/office/drawing/2014/main" id="{6F97E403-D708-40B1-9212-6ADC3A9692FF}"/>
                    </a:ext>
                  </a:extLst>
                </p:cNvPr>
                <p:cNvPicPr/>
                <p:nvPr/>
              </p:nvPicPr>
              <p:blipFill>
                <a:blip r:embed="rId386"/>
                <a:stretch>
                  <a:fillRect/>
                </a:stretch>
              </p:blipFill>
              <p:spPr>
                <a:xfrm>
                  <a:off x="9554021" y="3296552"/>
                  <a:ext cx="173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72234" name="Freihand 472233">
                  <a:extLst>
                    <a:ext uri="{FF2B5EF4-FFF2-40B4-BE49-F238E27FC236}">
                      <a16:creationId xmlns:a16="http://schemas.microsoft.com/office/drawing/2014/main" id="{90C40E27-44E3-4F74-A696-900778DBEAA3}"/>
                    </a:ext>
                  </a:extLst>
                </p14:cNvPr>
                <p14:cNvContentPartPr/>
                <p14:nvPr/>
              </p14:nvContentPartPr>
              <p14:xfrm>
                <a:off x="9896741" y="3299432"/>
                <a:ext cx="269640" cy="117360"/>
              </p14:xfrm>
            </p:contentPart>
          </mc:Choice>
          <mc:Fallback>
            <p:pic>
              <p:nvPicPr>
                <p:cNvPr id="472234" name="Freihand 472233">
                  <a:extLst>
                    <a:ext uri="{FF2B5EF4-FFF2-40B4-BE49-F238E27FC236}">
                      <a16:creationId xmlns:a16="http://schemas.microsoft.com/office/drawing/2014/main" id="{90C40E27-44E3-4F74-A696-900778DBEAA3}"/>
                    </a:ext>
                  </a:extLst>
                </p:cNvPr>
                <p:cNvPicPr/>
                <p:nvPr/>
              </p:nvPicPr>
              <p:blipFill>
                <a:blip r:embed="rId388"/>
                <a:stretch>
                  <a:fillRect/>
                </a:stretch>
              </p:blipFill>
              <p:spPr>
                <a:xfrm>
                  <a:off x="9892421" y="3295112"/>
                  <a:ext cx="278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72235" name="Freihand 472234">
                  <a:extLst>
                    <a:ext uri="{FF2B5EF4-FFF2-40B4-BE49-F238E27FC236}">
                      <a16:creationId xmlns:a16="http://schemas.microsoft.com/office/drawing/2014/main" id="{5849EA02-FDBB-4D6F-AB8C-06E51E82E5B2}"/>
                    </a:ext>
                  </a:extLst>
                </p14:cNvPr>
                <p14:cNvContentPartPr/>
                <p14:nvPr/>
              </p14:nvContentPartPr>
              <p14:xfrm>
                <a:off x="10207781" y="3316352"/>
                <a:ext cx="65160" cy="115560"/>
              </p14:xfrm>
            </p:contentPart>
          </mc:Choice>
          <mc:Fallback>
            <p:pic>
              <p:nvPicPr>
                <p:cNvPr id="472235" name="Freihand 472234">
                  <a:extLst>
                    <a:ext uri="{FF2B5EF4-FFF2-40B4-BE49-F238E27FC236}">
                      <a16:creationId xmlns:a16="http://schemas.microsoft.com/office/drawing/2014/main" id="{5849EA02-FDBB-4D6F-AB8C-06E51E82E5B2}"/>
                    </a:ext>
                  </a:extLst>
                </p:cNvPr>
                <p:cNvPicPr/>
                <p:nvPr/>
              </p:nvPicPr>
              <p:blipFill>
                <a:blip r:embed="rId390"/>
                <a:stretch>
                  <a:fillRect/>
                </a:stretch>
              </p:blipFill>
              <p:spPr>
                <a:xfrm>
                  <a:off x="10203461" y="3312032"/>
                  <a:ext cx="73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72236" name="Freihand 472235">
                  <a:extLst>
                    <a:ext uri="{FF2B5EF4-FFF2-40B4-BE49-F238E27FC236}">
                      <a16:creationId xmlns:a16="http://schemas.microsoft.com/office/drawing/2014/main" id="{B0876F2D-F320-47E5-9A43-B88EB33ADDC5}"/>
                    </a:ext>
                  </a:extLst>
                </p14:cNvPr>
                <p14:cNvContentPartPr/>
                <p14:nvPr/>
              </p14:nvContentPartPr>
              <p14:xfrm>
                <a:off x="10195541" y="3366392"/>
                <a:ext cx="60120" cy="2880"/>
              </p14:xfrm>
            </p:contentPart>
          </mc:Choice>
          <mc:Fallback>
            <p:pic>
              <p:nvPicPr>
                <p:cNvPr id="472236" name="Freihand 472235">
                  <a:extLst>
                    <a:ext uri="{FF2B5EF4-FFF2-40B4-BE49-F238E27FC236}">
                      <a16:creationId xmlns:a16="http://schemas.microsoft.com/office/drawing/2014/main" id="{B0876F2D-F320-47E5-9A43-B88EB33ADDC5}"/>
                    </a:ext>
                  </a:extLst>
                </p:cNvPr>
                <p:cNvPicPr/>
                <p:nvPr/>
              </p:nvPicPr>
              <p:blipFill>
                <a:blip r:embed="rId392"/>
                <a:stretch>
                  <a:fillRect/>
                </a:stretch>
              </p:blipFill>
              <p:spPr>
                <a:xfrm>
                  <a:off x="10191221" y="3362072"/>
                  <a:ext cx="687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72238" name="Freihand 472237">
                  <a:extLst>
                    <a:ext uri="{FF2B5EF4-FFF2-40B4-BE49-F238E27FC236}">
                      <a16:creationId xmlns:a16="http://schemas.microsoft.com/office/drawing/2014/main" id="{A4AFA9E5-B006-47C6-80AB-6AF215505626}"/>
                    </a:ext>
                  </a:extLst>
                </p14:cNvPr>
                <p14:cNvContentPartPr/>
                <p14:nvPr/>
              </p14:nvContentPartPr>
              <p14:xfrm>
                <a:off x="10300301" y="3210152"/>
                <a:ext cx="245160" cy="185040"/>
              </p14:xfrm>
            </p:contentPart>
          </mc:Choice>
          <mc:Fallback>
            <p:pic>
              <p:nvPicPr>
                <p:cNvPr id="472238" name="Freihand 472237">
                  <a:extLst>
                    <a:ext uri="{FF2B5EF4-FFF2-40B4-BE49-F238E27FC236}">
                      <a16:creationId xmlns:a16="http://schemas.microsoft.com/office/drawing/2014/main" id="{A4AFA9E5-B006-47C6-80AB-6AF215505626}"/>
                    </a:ext>
                  </a:extLst>
                </p:cNvPr>
                <p:cNvPicPr/>
                <p:nvPr/>
              </p:nvPicPr>
              <p:blipFill>
                <a:blip r:embed="rId394"/>
                <a:stretch>
                  <a:fillRect/>
                </a:stretch>
              </p:blipFill>
              <p:spPr>
                <a:xfrm>
                  <a:off x="10295981" y="3205832"/>
                  <a:ext cx="2538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72239" name="Freihand 472238">
                  <a:extLst>
                    <a:ext uri="{FF2B5EF4-FFF2-40B4-BE49-F238E27FC236}">
                      <a16:creationId xmlns:a16="http://schemas.microsoft.com/office/drawing/2014/main" id="{0186C70E-168D-4AB8-B723-DF8D963B22E4}"/>
                    </a:ext>
                  </a:extLst>
                </p14:cNvPr>
                <p14:cNvContentPartPr/>
                <p14:nvPr/>
              </p14:nvContentPartPr>
              <p14:xfrm>
                <a:off x="10426301" y="3200432"/>
                <a:ext cx="6120" cy="7200"/>
              </p14:xfrm>
            </p:contentPart>
          </mc:Choice>
          <mc:Fallback>
            <p:pic>
              <p:nvPicPr>
                <p:cNvPr id="472239" name="Freihand 472238">
                  <a:extLst>
                    <a:ext uri="{FF2B5EF4-FFF2-40B4-BE49-F238E27FC236}">
                      <a16:creationId xmlns:a16="http://schemas.microsoft.com/office/drawing/2014/main" id="{0186C70E-168D-4AB8-B723-DF8D963B22E4}"/>
                    </a:ext>
                  </a:extLst>
                </p:cNvPr>
                <p:cNvPicPr/>
                <p:nvPr/>
              </p:nvPicPr>
              <p:blipFill>
                <a:blip r:embed="rId396"/>
                <a:stretch>
                  <a:fillRect/>
                </a:stretch>
              </p:blipFill>
              <p:spPr>
                <a:xfrm>
                  <a:off x="10421981" y="3196112"/>
                  <a:ext cx="147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72240" name="Freihand 472239">
                  <a:extLst>
                    <a:ext uri="{FF2B5EF4-FFF2-40B4-BE49-F238E27FC236}">
                      <a16:creationId xmlns:a16="http://schemas.microsoft.com/office/drawing/2014/main" id="{AA82D999-B005-4F99-86F9-713A9986C32E}"/>
                    </a:ext>
                  </a:extLst>
                </p14:cNvPr>
                <p14:cNvContentPartPr/>
                <p14:nvPr/>
              </p14:nvContentPartPr>
              <p14:xfrm>
                <a:off x="10691981" y="3310592"/>
                <a:ext cx="219240" cy="60120"/>
              </p14:xfrm>
            </p:contentPart>
          </mc:Choice>
          <mc:Fallback>
            <p:pic>
              <p:nvPicPr>
                <p:cNvPr id="472240" name="Freihand 472239">
                  <a:extLst>
                    <a:ext uri="{FF2B5EF4-FFF2-40B4-BE49-F238E27FC236}">
                      <a16:creationId xmlns:a16="http://schemas.microsoft.com/office/drawing/2014/main" id="{AA82D999-B005-4F99-86F9-713A9986C32E}"/>
                    </a:ext>
                  </a:extLst>
                </p:cNvPr>
                <p:cNvPicPr/>
                <p:nvPr/>
              </p:nvPicPr>
              <p:blipFill>
                <a:blip r:embed="rId398"/>
                <a:stretch>
                  <a:fillRect/>
                </a:stretch>
              </p:blipFill>
              <p:spPr>
                <a:xfrm>
                  <a:off x="10687661" y="3306272"/>
                  <a:ext cx="227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472241" name="Freihand 472240">
                  <a:extLst>
                    <a:ext uri="{FF2B5EF4-FFF2-40B4-BE49-F238E27FC236}">
                      <a16:creationId xmlns:a16="http://schemas.microsoft.com/office/drawing/2014/main" id="{1AB7FC8F-1318-4333-A984-FA6230D10591}"/>
                    </a:ext>
                  </a:extLst>
                </p14:cNvPr>
                <p14:cNvContentPartPr/>
                <p14:nvPr/>
              </p14:nvContentPartPr>
              <p14:xfrm>
                <a:off x="10900781" y="3216632"/>
                <a:ext cx="21600" cy="7200"/>
              </p14:xfrm>
            </p:contentPart>
          </mc:Choice>
          <mc:Fallback>
            <p:pic>
              <p:nvPicPr>
                <p:cNvPr id="472241" name="Freihand 472240">
                  <a:extLst>
                    <a:ext uri="{FF2B5EF4-FFF2-40B4-BE49-F238E27FC236}">
                      <a16:creationId xmlns:a16="http://schemas.microsoft.com/office/drawing/2014/main" id="{1AB7FC8F-1318-4333-A984-FA6230D10591}"/>
                    </a:ext>
                  </a:extLst>
                </p:cNvPr>
                <p:cNvPicPr/>
                <p:nvPr/>
              </p:nvPicPr>
              <p:blipFill>
                <a:blip r:embed="rId400"/>
                <a:stretch>
                  <a:fillRect/>
                </a:stretch>
              </p:blipFill>
              <p:spPr>
                <a:xfrm>
                  <a:off x="10896461" y="3212312"/>
                  <a:ext cx="30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72242" name="Freihand 472241">
                  <a:extLst>
                    <a:ext uri="{FF2B5EF4-FFF2-40B4-BE49-F238E27FC236}">
                      <a16:creationId xmlns:a16="http://schemas.microsoft.com/office/drawing/2014/main" id="{B5A52265-A046-4762-848A-12A27C548BAA}"/>
                    </a:ext>
                  </a:extLst>
                </p14:cNvPr>
                <p14:cNvContentPartPr/>
                <p14:nvPr/>
              </p14:nvContentPartPr>
              <p14:xfrm>
                <a:off x="10986101" y="3207272"/>
                <a:ext cx="135360" cy="184320"/>
              </p14:xfrm>
            </p:contentPart>
          </mc:Choice>
          <mc:Fallback>
            <p:pic>
              <p:nvPicPr>
                <p:cNvPr id="472242" name="Freihand 472241">
                  <a:extLst>
                    <a:ext uri="{FF2B5EF4-FFF2-40B4-BE49-F238E27FC236}">
                      <a16:creationId xmlns:a16="http://schemas.microsoft.com/office/drawing/2014/main" id="{B5A52265-A046-4762-848A-12A27C548BAA}"/>
                    </a:ext>
                  </a:extLst>
                </p:cNvPr>
                <p:cNvPicPr/>
                <p:nvPr/>
              </p:nvPicPr>
              <p:blipFill>
                <a:blip r:embed="rId402"/>
                <a:stretch>
                  <a:fillRect/>
                </a:stretch>
              </p:blipFill>
              <p:spPr>
                <a:xfrm>
                  <a:off x="10981781" y="3202952"/>
                  <a:ext cx="1440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72243" name="Freihand 472242">
                  <a:extLst>
                    <a:ext uri="{FF2B5EF4-FFF2-40B4-BE49-F238E27FC236}">
                      <a16:creationId xmlns:a16="http://schemas.microsoft.com/office/drawing/2014/main" id="{898E1C7E-02C1-4DE2-9206-9C91ADA7BAC0}"/>
                    </a:ext>
                  </a:extLst>
                </p14:cNvPr>
                <p14:cNvContentPartPr/>
                <p14:nvPr/>
              </p14:nvContentPartPr>
              <p14:xfrm>
                <a:off x="11167541" y="3178472"/>
                <a:ext cx="350640" cy="200520"/>
              </p14:xfrm>
            </p:contentPart>
          </mc:Choice>
          <mc:Fallback>
            <p:pic>
              <p:nvPicPr>
                <p:cNvPr id="472243" name="Freihand 472242">
                  <a:extLst>
                    <a:ext uri="{FF2B5EF4-FFF2-40B4-BE49-F238E27FC236}">
                      <a16:creationId xmlns:a16="http://schemas.microsoft.com/office/drawing/2014/main" id="{898E1C7E-02C1-4DE2-9206-9C91ADA7BAC0}"/>
                    </a:ext>
                  </a:extLst>
                </p:cNvPr>
                <p:cNvPicPr/>
                <p:nvPr/>
              </p:nvPicPr>
              <p:blipFill>
                <a:blip r:embed="rId404"/>
                <a:stretch>
                  <a:fillRect/>
                </a:stretch>
              </p:blipFill>
              <p:spPr>
                <a:xfrm>
                  <a:off x="11163221" y="3174152"/>
                  <a:ext cx="3592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72244" name="Freihand 472243">
                  <a:extLst>
                    <a:ext uri="{FF2B5EF4-FFF2-40B4-BE49-F238E27FC236}">
                      <a16:creationId xmlns:a16="http://schemas.microsoft.com/office/drawing/2014/main" id="{895B34A3-CC59-469D-AF7B-2E932B466032}"/>
                    </a:ext>
                  </a:extLst>
                </p14:cNvPr>
                <p14:cNvContentPartPr/>
                <p14:nvPr/>
              </p14:nvContentPartPr>
              <p14:xfrm>
                <a:off x="11466701" y="3260912"/>
                <a:ext cx="92160" cy="85320"/>
              </p14:xfrm>
            </p:contentPart>
          </mc:Choice>
          <mc:Fallback>
            <p:pic>
              <p:nvPicPr>
                <p:cNvPr id="472244" name="Freihand 472243">
                  <a:extLst>
                    <a:ext uri="{FF2B5EF4-FFF2-40B4-BE49-F238E27FC236}">
                      <a16:creationId xmlns:a16="http://schemas.microsoft.com/office/drawing/2014/main" id="{895B34A3-CC59-469D-AF7B-2E932B466032}"/>
                    </a:ext>
                  </a:extLst>
                </p:cNvPr>
                <p:cNvPicPr/>
                <p:nvPr/>
              </p:nvPicPr>
              <p:blipFill>
                <a:blip r:embed="rId406"/>
                <a:stretch>
                  <a:fillRect/>
                </a:stretch>
              </p:blipFill>
              <p:spPr>
                <a:xfrm>
                  <a:off x="11462381" y="3256592"/>
                  <a:ext cx="100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72245" name="Freihand 472244">
                  <a:extLst>
                    <a:ext uri="{FF2B5EF4-FFF2-40B4-BE49-F238E27FC236}">
                      <a16:creationId xmlns:a16="http://schemas.microsoft.com/office/drawing/2014/main" id="{181744D9-5F6A-42A7-A7B9-B35402203840}"/>
                    </a:ext>
                  </a:extLst>
                </p14:cNvPr>
                <p14:cNvContentPartPr/>
                <p14:nvPr/>
              </p14:nvContentPartPr>
              <p14:xfrm>
                <a:off x="11558141" y="3142472"/>
                <a:ext cx="77760" cy="200160"/>
              </p14:xfrm>
            </p:contentPart>
          </mc:Choice>
          <mc:Fallback>
            <p:pic>
              <p:nvPicPr>
                <p:cNvPr id="472245" name="Freihand 472244">
                  <a:extLst>
                    <a:ext uri="{FF2B5EF4-FFF2-40B4-BE49-F238E27FC236}">
                      <a16:creationId xmlns:a16="http://schemas.microsoft.com/office/drawing/2014/main" id="{181744D9-5F6A-42A7-A7B9-B35402203840}"/>
                    </a:ext>
                  </a:extLst>
                </p:cNvPr>
                <p:cNvPicPr/>
                <p:nvPr/>
              </p:nvPicPr>
              <p:blipFill>
                <a:blip r:embed="rId408"/>
                <a:stretch>
                  <a:fillRect/>
                </a:stretch>
              </p:blipFill>
              <p:spPr>
                <a:xfrm>
                  <a:off x="11553821" y="3138152"/>
                  <a:ext cx="864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472246" name="Freihand 472245">
                  <a:extLst>
                    <a:ext uri="{FF2B5EF4-FFF2-40B4-BE49-F238E27FC236}">
                      <a16:creationId xmlns:a16="http://schemas.microsoft.com/office/drawing/2014/main" id="{5CA82934-59A2-4CAD-9515-F79869614361}"/>
                    </a:ext>
                  </a:extLst>
                </p14:cNvPr>
                <p14:cNvContentPartPr/>
                <p14:nvPr/>
              </p14:nvContentPartPr>
              <p14:xfrm>
                <a:off x="11661821" y="3146072"/>
                <a:ext cx="31320" cy="169560"/>
              </p14:xfrm>
            </p:contentPart>
          </mc:Choice>
          <mc:Fallback>
            <p:pic>
              <p:nvPicPr>
                <p:cNvPr id="472246" name="Freihand 472245">
                  <a:extLst>
                    <a:ext uri="{FF2B5EF4-FFF2-40B4-BE49-F238E27FC236}">
                      <a16:creationId xmlns:a16="http://schemas.microsoft.com/office/drawing/2014/main" id="{5CA82934-59A2-4CAD-9515-F79869614361}"/>
                    </a:ext>
                  </a:extLst>
                </p:cNvPr>
                <p:cNvPicPr/>
                <p:nvPr/>
              </p:nvPicPr>
              <p:blipFill>
                <a:blip r:embed="rId410"/>
                <a:stretch>
                  <a:fillRect/>
                </a:stretch>
              </p:blipFill>
              <p:spPr>
                <a:xfrm>
                  <a:off x="11657501" y="3141752"/>
                  <a:ext cx="399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72247" name="Freihand 472246">
                  <a:extLst>
                    <a:ext uri="{FF2B5EF4-FFF2-40B4-BE49-F238E27FC236}">
                      <a16:creationId xmlns:a16="http://schemas.microsoft.com/office/drawing/2014/main" id="{FBDACA68-3ABA-498C-A156-7AE36F3E71F1}"/>
                    </a:ext>
                  </a:extLst>
                </p14:cNvPr>
                <p14:cNvContentPartPr/>
                <p14:nvPr/>
              </p14:nvContentPartPr>
              <p14:xfrm>
                <a:off x="11692781" y="3222392"/>
                <a:ext cx="310680" cy="126000"/>
              </p14:xfrm>
            </p:contentPart>
          </mc:Choice>
          <mc:Fallback>
            <p:pic>
              <p:nvPicPr>
                <p:cNvPr id="472247" name="Freihand 472246">
                  <a:extLst>
                    <a:ext uri="{FF2B5EF4-FFF2-40B4-BE49-F238E27FC236}">
                      <a16:creationId xmlns:a16="http://schemas.microsoft.com/office/drawing/2014/main" id="{FBDACA68-3ABA-498C-A156-7AE36F3E71F1}"/>
                    </a:ext>
                  </a:extLst>
                </p:cNvPr>
                <p:cNvPicPr/>
                <p:nvPr/>
              </p:nvPicPr>
              <p:blipFill>
                <a:blip r:embed="rId412"/>
                <a:stretch>
                  <a:fillRect/>
                </a:stretch>
              </p:blipFill>
              <p:spPr>
                <a:xfrm>
                  <a:off x="11688461" y="3218072"/>
                  <a:ext cx="3193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472248" name="Freihand 472247">
                  <a:extLst>
                    <a:ext uri="{FF2B5EF4-FFF2-40B4-BE49-F238E27FC236}">
                      <a16:creationId xmlns:a16="http://schemas.microsoft.com/office/drawing/2014/main" id="{D7429110-39E5-402A-A49C-42FC001DAF4E}"/>
                    </a:ext>
                  </a:extLst>
                </p14:cNvPr>
                <p14:cNvContentPartPr/>
                <p14:nvPr/>
              </p14:nvContentPartPr>
              <p14:xfrm>
                <a:off x="9289781" y="3657272"/>
                <a:ext cx="177480" cy="115200"/>
              </p14:xfrm>
            </p:contentPart>
          </mc:Choice>
          <mc:Fallback>
            <p:pic>
              <p:nvPicPr>
                <p:cNvPr id="472248" name="Freihand 472247">
                  <a:extLst>
                    <a:ext uri="{FF2B5EF4-FFF2-40B4-BE49-F238E27FC236}">
                      <a16:creationId xmlns:a16="http://schemas.microsoft.com/office/drawing/2014/main" id="{D7429110-39E5-402A-A49C-42FC001DAF4E}"/>
                    </a:ext>
                  </a:extLst>
                </p:cNvPr>
                <p:cNvPicPr/>
                <p:nvPr/>
              </p:nvPicPr>
              <p:blipFill>
                <a:blip r:embed="rId414"/>
                <a:stretch>
                  <a:fillRect/>
                </a:stretch>
              </p:blipFill>
              <p:spPr>
                <a:xfrm>
                  <a:off x="9285461" y="3652952"/>
                  <a:ext cx="186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472249" name="Freihand 472248">
                  <a:extLst>
                    <a:ext uri="{FF2B5EF4-FFF2-40B4-BE49-F238E27FC236}">
                      <a16:creationId xmlns:a16="http://schemas.microsoft.com/office/drawing/2014/main" id="{B6D3550F-05C4-4CD0-993F-784051242D3C}"/>
                    </a:ext>
                  </a:extLst>
                </p14:cNvPr>
                <p14:cNvContentPartPr/>
                <p14:nvPr/>
              </p14:nvContentPartPr>
              <p14:xfrm>
                <a:off x="9437381" y="3626672"/>
                <a:ext cx="15840" cy="32760"/>
              </p14:xfrm>
            </p:contentPart>
          </mc:Choice>
          <mc:Fallback>
            <p:pic>
              <p:nvPicPr>
                <p:cNvPr id="472249" name="Freihand 472248">
                  <a:extLst>
                    <a:ext uri="{FF2B5EF4-FFF2-40B4-BE49-F238E27FC236}">
                      <a16:creationId xmlns:a16="http://schemas.microsoft.com/office/drawing/2014/main" id="{B6D3550F-05C4-4CD0-993F-784051242D3C}"/>
                    </a:ext>
                  </a:extLst>
                </p:cNvPr>
                <p:cNvPicPr/>
                <p:nvPr/>
              </p:nvPicPr>
              <p:blipFill>
                <a:blip r:embed="rId416"/>
                <a:stretch>
                  <a:fillRect/>
                </a:stretch>
              </p:blipFill>
              <p:spPr>
                <a:xfrm>
                  <a:off x="9433061" y="3622352"/>
                  <a:ext cx="24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472250" name="Freihand 472249">
                  <a:extLst>
                    <a:ext uri="{FF2B5EF4-FFF2-40B4-BE49-F238E27FC236}">
                      <a16:creationId xmlns:a16="http://schemas.microsoft.com/office/drawing/2014/main" id="{75453514-D2B9-4577-9A30-90C540612D95}"/>
                    </a:ext>
                  </a:extLst>
                </p14:cNvPr>
                <p14:cNvContentPartPr/>
                <p14:nvPr/>
              </p14:nvContentPartPr>
              <p14:xfrm>
                <a:off x="9528101" y="3529832"/>
                <a:ext cx="278640" cy="214560"/>
              </p14:xfrm>
            </p:contentPart>
          </mc:Choice>
          <mc:Fallback>
            <p:pic>
              <p:nvPicPr>
                <p:cNvPr id="472250" name="Freihand 472249">
                  <a:extLst>
                    <a:ext uri="{FF2B5EF4-FFF2-40B4-BE49-F238E27FC236}">
                      <a16:creationId xmlns:a16="http://schemas.microsoft.com/office/drawing/2014/main" id="{75453514-D2B9-4577-9A30-90C540612D95}"/>
                    </a:ext>
                  </a:extLst>
                </p:cNvPr>
                <p:cNvPicPr/>
                <p:nvPr/>
              </p:nvPicPr>
              <p:blipFill>
                <a:blip r:embed="rId418"/>
                <a:stretch>
                  <a:fillRect/>
                </a:stretch>
              </p:blipFill>
              <p:spPr>
                <a:xfrm>
                  <a:off x="9523781" y="3525512"/>
                  <a:ext cx="2872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472251" name="Freihand 472250">
                  <a:extLst>
                    <a:ext uri="{FF2B5EF4-FFF2-40B4-BE49-F238E27FC236}">
                      <a16:creationId xmlns:a16="http://schemas.microsoft.com/office/drawing/2014/main" id="{82F938DC-CD65-4FE0-8803-BF7483EF3C31}"/>
                    </a:ext>
                  </a:extLst>
                </p14:cNvPr>
                <p14:cNvContentPartPr/>
                <p14:nvPr/>
              </p14:nvContentPartPr>
              <p14:xfrm>
                <a:off x="9250901" y="3769592"/>
                <a:ext cx="595440" cy="69480"/>
              </p14:xfrm>
            </p:contentPart>
          </mc:Choice>
          <mc:Fallback>
            <p:pic>
              <p:nvPicPr>
                <p:cNvPr id="472251" name="Freihand 472250">
                  <a:extLst>
                    <a:ext uri="{FF2B5EF4-FFF2-40B4-BE49-F238E27FC236}">
                      <a16:creationId xmlns:a16="http://schemas.microsoft.com/office/drawing/2014/main" id="{82F938DC-CD65-4FE0-8803-BF7483EF3C31}"/>
                    </a:ext>
                  </a:extLst>
                </p:cNvPr>
                <p:cNvPicPr/>
                <p:nvPr/>
              </p:nvPicPr>
              <p:blipFill>
                <a:blip r:embed="rId420"/>
                <a:stretch>
                  <a:fillRect/>
                </a:stretch>
              </p:blipFill>
              <p:spPr>
                <a:xfrm>
                  <a:off x="9246581" y="3765272"/>
                  <a:ext cx="604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472252" name="Freihand 472251">
                  <a:extLst>
                    <a:ext uri="{FF2B5EF4-FFF2-40B4-BE49-F238E27FC236}">
                      <a16:creationId xmlns:a16="http://schemas.microsoft.com/office/drawing/2014/main" id="{5C15215F-C38E-439E-8198-4E80AD316F38}"/>
                    </a:ext>
                  </a:extLst>
                </p14:cNvPr>
                <p14:cNvContentPartPr/>
                <p14:nvPr/>
              </p14:nvContentPartPr>
              <p14:xfrm>
                <a:off x="10083221" y="3600032"/>
                <a:ext cx="338760" cy="128520"/>
              </p14:xfrm>
            </p:contentPart>
          </mc:Choice>
          <mc:Fallback>
            <p:pic>
              <p:nvPicPr>
                <p:cNvPr id="472252" name="Freihand 472251">
                  <a:extLst>
                    <a:ext uri="{FF2B5EF4-FFF2-40B4-BE49-F238E27FC236}">
                      <a16:creationId xmlns:a16="http://schemas.microsoft.com/office/drawing/2014/main" id="{5C15215F-C38E-439E-8198-4E80AD316F38}"/>
                    </a:ext>
                  </a:extLst>
                </p:cNvPr>
                <p:cNvPicPr/>
                <p:nvPr/>
              </p:nvPicPr>
              <p:blipFill>
                <a:blip r:embed="rId422"/>
                <a:stretch>
                  <a:fillRect/>
                </a:stretch>
              </p:blipFill>
              <p:spPr>
                <a:xfrm>
                  <a:off x="10078901" y="3595712"/>
                  <a:ext cx="3474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472255" name="Freihand 472254">
                  <a:extLst>
                    <a:ext uri="{FF2B5EF4-FFF2-40B4-BE49-F238E27FC236}">
                      <a16:creationId xmlns:a16="http://schemas.microsoft.com/office/drawing/2014/main" id="{BEA071BA-E79B-4338-8572-EC74FB145D29}"/>
                    </a:ext>
                  </a:extLst>
                </p14:cNvPr>
                <p14:cNvContentPartPr/>
                <p14:nvPr/>
              </p14:nvContentPartPr>
              <p14:xfrm>
                <a:off x="10421261" y="3495272"/>
                <a:ext cx="265320" cy="249120"/>
              </p14:xfrm>
            </p:contentPart>
          </mc:Choice>
          <mc:Fallback>
            <p:pic>
              <p:nvPicPr>
                <p:cNvPr id="472255" name="Freihand 472254">
                  <a:extLst>
                    <a:ext uri="{FF2B5EF4-FFF2-40B4-BE49-F238E27FC236}">
                      <a16:creationId xmlns:a16="http://schemas.microsoft.com/office/drawing/2014/main" id="{BEA071BA-E79B-4338-8572-EC74FB145D29}"/>
                    </a:ext>
                  </a:extLst>
                </p:cNvPr>
                <p:cNvPicPr/>
                <p:nvPr/>
              </p:nvPicPr>
              <p:blipFill>
                <a:blip r:embed="rId424"/>
                <a:stretch>
                  <a:fillRect/>
                </a:stretch>
              </p:blipFill>
              <p:spPr>
                <a:xfrm>
                  <a:off x="10416941" y="3490952"/>
                  <a:ext cx="2739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72256" name="Freihand 472255">
                  <a:extLst>
                    <a:ext uri="{FF2B5EF4-FFF2-40B4-BE49-F238E27FC236}">
                      <a16:creationId xmlns:a16="http://schemas.microsoft.com/office/drawing/2014/main" id="{16661618-CE6F-4659-9F16-B09818E7AFE3}"/>
                    </a:ext>
                  </a:extLst>
                </p14:cNvPr>
                <p14:cNvContentPartPr/>
                <p14:nvPr/>
              </p14:nvContentPartPr>
              <p14:xfrm>
                <a:off x="10706021" y="3484112"/>
                <a:ext cx="290880" cy="299160"/>
              </p14:xfrm>
            </p:contentPart>
          </mc:Choice>
          <mc:Fallback>
            <p:pic>
              <p:nvPicPr>
                <p:cNvPr id="472256" name="Freihand 472255">
                  <a:extLst>
                    <a:ext uri="{FF2B5EF4-FFF2-40B4-BE49-F238E27FC236}">
                      <a16:creationId xmlns:a16="http://schemas.microsoft.com/office/drawing/2014/main" id="{16661618-CE6F-4659-9F16-B09818E7AFE3}"/>
                    </a:ext>
                  </a:extLst>
                </p:cNvPr>
                <p:cNvPicPr/>
                <p:nvPr/>
              </p:nvPicPr>
              <p:blipFill>
                <a:blip r:embed="rId426"/>
                <a:stretch>
                  <a:fillRect/>
                </a:stretch>
              </p:blipFill>
              <p:spPr>
                <a:xfrm>
                  <a:off x="10701701" y="3479792"/>
                  <a:ext cx="29952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472260" name="Freihand 472259">
                  <a:extLst>
                    <a:ext uri="{FF2B5EF4-FFF2-40B4-BE49-F238E27FC236}">
                      <a16:creationId xmlns:a16="http://schemas.microsoft.com/office/drawing/2014/main" id="{C54AE500-0F4F-4EF7-A0BF-0DFEB4F8DC96}"/>
                    </a:ext>
                  </a:extLst>
                </p14:cNvPr>
                <p14:cNvContentPartPr/>
                <p14:nvPr/>
              </p14:nvContentPartPr>
              <p14:xfrm>
                <a:off x="8877941" y="1839992"/>
                <a:ext cx="1478880" cy="614520"/>
              </p14:xfrm>
            </p:contentPart>
          </mc:Choice>
          <mc:Fallback>
            <p:pic>
              <p:nvPicPr>
                <p:cNvPr id="472260" name="Freihand 472259">
                  <a:extLst>
                    <a:ext uri="{FF2B5EF4-FFF2-40B4-BE49-F238E27FC236}">
                      <a16:creationId xmlns:a16="http://schemas.microsoft.com/office/drawing/2014/main" id="{C54AE500-0F4F-4EF7-A0BF-0DFEB4F8DC96}"/>
                    </a:ext>
                  </a:extLst>
                </p:cNvPr>
                <p:cNvPicPr/>
                <p:nvPr/>
              </p:nvPicPr>
              <p:blipFill>
                <a:blip r:embed="rId428"/>
                <a:stretch>
                  <a:fillRect/>
                </a:stretch>
              </p:blipFill>
              <p:spPr>
                <a:xfrm>
                  <a:off x="8873621" y="1835672"/>
                  <a:ext cx="1487520" cy="623160"/>
                </a:xfrm>
                <a:prstGeom prst="rect">
                  <a:avLst/>
                </a:prstGeom>
              </p:spPr>
            </p:pic>
          </mc:Fallback>
        </mc:AlternateContent>
      </p:grpSp>
      <p:grpSp>
        <p:nvGrpSpPr>
          <p:cNvPr id="472267" name="Gruppieren 472266">
            <a:extLst>
              <a:ext uri="{FF2B5EF4-FFF2-40B4-BE49-F238E27FC236}">
                <a16:creationId xmlns:a16="http://schemas.microsoft.com/office/drawing/2014/main" id="{5CF5684C-9C6E-4182-AB49-7F5E865CF973}"/>
              </a:ext>
            </a:extLst>
          </p:cNvPr>
          <p:cNvGrpSpPr/>
          <p:nvPr/>
        </p:nvGrpSpPr>
        <p:grpSpPr>
          <a:xfrm>
            <a:off x="8657261" y="2638832"/>
            <a:ext cx="234360" cy="316080"/>
            <a:chOff x="8657261" y="2638832"/>
            <a:chExt cx="234360" cy="316080"/>
          </a:xfrm>
        </p:grpSpPr>
        <mc:AlternateContent xmlns:mc="http://schemas.openxmlformats.org/markup-compatibility/2006">
          <mc:Choice xmlns:p14="http://schemas.microsoft.com/office/powerpoint/2010/main" Requires="p14">
            <p:contentPart p14:bwMode="auto" r:id="rId429">
              <p14:nvContentPartPr>
                <p14:cNvPr id="472262" name="Freihand 472261">
                  <a:extLst>
                    <a:ext uri="{FF2B5EF4-FFF2-40B4-BE49-F238E27FC236}">
                      <a16:creationId xmlns:a16="http://schemas.microsoft.com/office/drawing/2014/main" id="{4CD76294-5DF0-4A0E-8969-2F86DFC7A0BD}"/>
                    </a:ext>
                  </a:extLst>
                </p14:cNvPr>
                <p14:cNvContentPartPr/>
                <p14:nvPr/>
              </p14:nvContentPartPr>
              <p14:xfrm>
                <a:off x="8746181" y="2720192"/>
                <a:ext cx="101880" cy="139680"/>
              </p14:xfrm>
            </p:contentPart>
          </mc:Choice>
          <mc:Fallback>
            <p:pic>
              <p:nvPicPr>
                <p:cNvPr id="472262" name="Freihand 472261">
                  <a:extLst>
                    <a:ext uri="{FF2B5EF4-FFF2-40B4-BE49-F238E27FC236}">
                      <a16:creationId xmlns:a16="http://schemas.microsoft.com/office/drawing/2014/main" id="{4CD76294-5DF0-4A0E-8969-2F86DFC7A0BD}"/>
                    </a:ext>
                  </a:extLst>
                </p:cNvPr>
                <p:cNvPicPr/>
                <p:nvPr/>
              </p:nvPicPr>
              <p:blipFill>
                <a:blip r:embed="rId430"/>
                <a:stretch>
                  <a:fillRect/>
                </a:stretch>
              </p:blipFill>
              <p:spPr>
                <a:xfrm>
                  <a:off x="8741861" y="2715872"/>
                  <a:ext cx="110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472263" name="Freihand 472262">
                  <a:extLst>
                    <a:ext uri="{FF2B5EF4-FFF2-40B4-BE49-F238E27FC236}">
                      <a16:creationId xmlns:a16="http://schemas.microsoft.com/office/drawing/2014/main" id="{4815A741-175F-427A-BDB2-D16613F3AEFF}"/>
                    </a:ext>
                  </a:extLst>
                </p14:cNvPr>
                <p14:cNvContentPartPr/>
                <p14:nvPr/>
              </p14:nvContentPartPr>
              <p14:xfrm>
                <a:off x="8748701" y="2764112"/>
                <a:ext cx="92880" cy="77400"/>
              </p14:xfrm>
            </p:contentPart>
          </mc:Choice>
          <mc:Fallback>
            <p:pic>
              <p:nvPicPr>
                <p:cNvPr id="472263" name="Freihand 472262">
                  <a:extLst>
                    <a:ext uri="{FF2B5EF4-FFF2-40B4-BE49-F238E27FC236}">
                      <a16:creationId xmlns:a16="http://schemas.microsoft.com/office/drawing/2014/main" id="{4815A741-175F-427A-BDB2-D16613F3AEFF}"/>
                    </a:ext>
                  </a:extLst>
                </p:cNvPr>
                <p:cNvPicPr/>
                <p:nvPr/>
              </p:nvPicPr>
              <p:blipFill>
                <a:blip r:embed="rId432"/>
                <a:stretch>
                  <a:fillRect/>
                </a:stretch>
              </p:blipFill>
              <p:spPr>
                <a:xfrm>
                  <a:off x="8744381" y="2759792"/>
                  <a:ext cx="101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472264" name="Freihand 472263">
                  <a:extLst>
                    <a:ext uri="{FF2B5EF4-FFF2-40B4-BE49-F238E27FC236}">
                      <a16:creationId xmlns:a16="http://schemas.microsoft.com/office/drawing/2014/main" id="{BD4BA176-B802-42A9-8970-ECF0B542465C}"/>
                    </a:ext>
                  </a:extLst>
                </p14:cNvPr>
                <p14:cNvContentPartPr/>
                <p14:nvPr/>
              </p14:nvContentPartPr>
              <p14:xfrm>
                <a:off x="8736101" y="2682392"/>
                <a:ext cx="67680" cy="196560"/>
              </p14:xfrm>
            </p:contentPart>
          </mc:Choice>
          <mc:Fallback>
            <p:pic>
              <p:nvPicPr>
                <p:cNvPr id="472264" name="Freihand 472263">
                  <a:extLst>
                    <a:ext uri="{FF2B5EF4-FFF2-40B4-BE49-F238E27FC236}">
                      <a16:creationId xmlns:a16="http://schemas.microsoft.com/office/drawing/2014/main" id="{BD4BA176-B802-42A9-8970-ECF0B542465C}"/>
                    </a:ext>
                  </a:extLst>
                </p:cNvPr>
                <p:cNvPicPr/>
                <p:nvPr/>
              </p:nvPicPr>
              <p:blipFill>
                <a:blip r:embed="rId434"/>
                <a:stretch>
                  <a:fillRect/>
                </a:stretch>
              </p:blipFill>
              <p:spPr>
                <a:xfrm>
                  <a:off x="8731781" y="2678072"/>
                  <a:ext cx="763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472265" name="Freihand 472264">
                  <a:extLst>
                    <a:ext uri="{FF2B5EF4-FFF2-40B4-BE49-F238E27FC236}">
                      <a16:creationId xmlns:a16="http://schemas.microsoft.com/office/drawing/2014/main" id="{68B57F9F-9067-4AAA-966D-D9FA07E968AB}"/>
                    </a:ext>
                  </a:extLst>
                </p14:cNvPr>
                <p14:cNvContentPartPr/>
                <p14:nvPr/>
              </p14:nvContentPartPr>
              <p14:xfrm>
                <a:off x="8699741" y="2769152"/>
                <a:ext cx="138960" cy="47160"/>
              </p14:xfrm>
            </p:contentPart>
          </mc:Choice>
          <mc:Fallback>
            <p:pic>
              <p:nvPicPr>
                <p:cNvPr id="472265" name="Freihand 472264">
                  <a:extLst>
                    <a:ext uri="{FF2B5EF4-FFF2-40B4-BE49-F238E27FC236}">
                      <a16:creationId xmlns:a16="http://schemas.microsoft.com/office/drawing/2014/main" id="{68B57F9F-9067-4AAA-966D-D9FA07E968AB}"/>
                    </a:ext>
                  </a:extLst>
                </p:cNvPr>
                <p:cNvPicPr/>
                <p:nvPr/>
              </p:nvPicPr>
              <p:blipFill>
                <a:blip r:embed="rId436"/>
                <a:stretch>
                  <a:fillRect/>
                </a:stretch>
              </p:blipFill>
              <p:spPr>
                <a:xfrm>
                  <a:off x="8695421" y="2764832"/>
                  <a:ext cx="1476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472266" name="Freihand 472265">
                  <a:extLst>
                    <a:ext uri="{FF2B5EF4-FFF2-40B4-BE49-F238E27FC236}">
                      <a16:creationId xmlns:a16="http://schemas.microsoft.com/office/drawing/2014/main" id="{3C053C9C-79CF-4707-88D8-6BDAE3740ED2}"/>
                    </a:ext>
                  </a:extLst>
                </p14:cNvPr>
                <p14:cNvContentPartPr/>
                <p14:nvPr/>
              </p14:nvContentPartPr>
              <p14:xfrm>
                <a:off x="8657261" y="2638832"/>
                <a:ext cx="234360" cy="316080"/>
              </p14:xfrm>
            </p:contentPart>
          </mc:Choice>
          <mc:Fallback>
            <p:pic>
              <p:nvPicPr>
                <p:cNvPr id="472266" name="Freihand 472265">
                  <a:extLst>
                    <a:ext uri="{FF2B5EF4-FFF2-40B4-BE49-F238E27FC236}">
                      <a16:creationId xmlns:a16="http://schemas.microsoft.com/office/drawing/2014/main" id="{3C053C9C-79CF-4707-88D8-6BDAE3740ED2}"/>
                    </a:ext>
                  </a:extLst>
                </p:cNvPr>
                <p:cNvPicPr/>
                <p:nvPr/>
              </p:nvPicPr>
              <p:blipFill>
                <a:blip r:embed="rId438"/>
                <a:stretch>
                  <a:fillRect/>
                </a:stretch>
              </p:blipFill>
              <p:spPr>
                <a:xfrm>
                  <a:off x="8652941" y="2634512"/>
                  <a:ext cx="243000" cy="324720"/>
                </a:xfrm>
                <a:prstGeom prst="rect">
                  <a:avLst/>
                </a:prstGeom>
              </p:spPr>
            </p:pic>
          </mc:Fallback>
        </mc:AlternateContent>
      </p:gr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a:t>Feb. 2024</a:t>
            </a:r>
            <a:endParaRPr lang="de-DE" sz="2177" dirty="0"/>
          </a:p>
          <a:p>
            <a:endParaRPr lang="de-DE" sz="2177" dirty="0"/>
          </a:p>
          <a:p>
            <a:r>
              <a:rPr lang="de-DE" sz="2177" dirty="0"/>
              <a:t>M3</a:t>
            </a:r>
            <a:r>
              <a:rPr lang="de-DE" sz="2177"/>
              <a:t>: 16,1 </a:t>
            </a:r>
            <a:r>
              <a:rPr lang="de-DE" sz="2177" dirty="0"/>
              <a:t>Bio. Euro</a:t>
            </a:r>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7" name="Grafik 6">
            <a:extLst>
              <a:ext uri="{FF2B5EF4-FFF2-40B4-BE49-F238E27FC236}">
                <a16:creationId xmlns:a16="http://schemas.microsoft.com/office/drawing/2014/main" id="{38437613-CBC7-4D67-5F82-F9F329A881A2}"/>
              </a:ext>
            </a:extLst>
          </p:cNvPr>
          <p:cNvPicPr>
            <a:picLocks noChangeAspect="1"/>
          </p:cNvPicPr>
          <p:nvPr/>
        </p:nvPicPr>
        <p:blipFill>
          <a:blip r:embed="rId3"/>
          <a:stretch>
            <a:fillRect/>
          </a:stretch>
        </p:blipFill>
        <p:spPr>
          <a:xfrm>
            <a:off x="0" y="704299"/>
            <a:ext cx="8415482" cy="4186199"/>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128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320B0A4-1351-4CC3-B952-808E497BCE56}"/>
                  </a:ext>
                </a:extLst>
              </p14:cNvPr>
              <p14:cNvContentPartPr/>
              <p14:nvPr/>
            </p14:nvContentPartPr>
            <p14:xfrm>
              <a:off x="3004699" y="5077472"/>
              <a:ext cx="48600" cy="583200"/>
            </p14:xfrm>
          </p:contentPart>
        </mc:Choice>
        <mc:Fallback xmlns="">
          <p:pic>
            <p:nvPicPr>
              <p:cNvPr id="2" name="Freihand 1">
                <a:extLst>
                  <a:ext uri="{FF2B5EF4-FFF2-40B4-BE49-F238E27FC236}">
                    <a16:creationId xmlns:a16="http://schemas.microsoft.com/office/drawing/2014/main" id="{D320B0A4-1351-4CC3-B952-808E497BCE56}"/>
                  </a:ext>
                </a:extLst>
              </p:cNvPr>
              <p:cNvPicPr/>
              <p:nvPr/>
            </p:nvPicPr>
            <p:blipFill>
              <a:blip r:embed="rId4"/>
              <a:stretch>
                <a:fillRect/>
              </a:stretch>
            </p:blipFill>
            <p:spPr>
              <a:xfrm>
                <a:off x="3000379" y="5073152"/>
                <a:ext cx="5724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E204C9B-7EB2-4AB4-B509-4B0783A51193}"/>
                  </a:ext>
                </a:extLst>
              </p14:cNvPr>
              <p14:cNvContentPartPr/>
              <p14:nvPr/>
            </p14:nvContentPartPr>
            <p14:xfrm>
              <a:off x="3051139" y="5015192"/>
              <a:ext cx="1374480" cy="692280"/>
            </p14:xfrm>
          </p:contentPart>
        </mc:Choice>
        <mc:Fallback xmlns="">
          <p:pic>
            <p:nvPicPr>
              <p:cNvPr id="3" name="Freihand 2">
                <a:extLst>
                  <a:ext uri="{FF2B5EF4-FFF2-40B4-BE49-F238E27FC236}">
                    <a16:creationId xmlns:a16="http://schemas.microsoft.com/office/drawing/2014/main" id="{5E204C9B-7EB2-4AB4-B509-4B0783A51193}"/>
                  </a:ext>
                </a:extLst>
              </p:cNvPr>
              <p:cNvPicPr/>
              <p:nvPr/>
            </p:nvPicPr>
            <p:blipFill>
              <a:blip r:embed="rId6"/>
              <a:stretch>
                <a:fillRect/>
              </a:stretch>
            </p:blipFill>
            <p:spPr>
              <a:xfrm>
                <a:off x="3046819" y="5010872"/>
                <a:ext cx="1383120" cy="700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F407FBE-71B9-4CD9-B1F7-4C5377C058F5}"/>
                  </a:ext>
                </a:extLst>
              </p14:cNvPr>
              <p14:cNvContentPartPr/>
              <p14:nvPr/>
            </p14:nvContentPartPr>
            <p14:xfrm>
              <a:off x="2975179" y="5619992"/>
              <a:ext cx="1470240" cy="133920"/>
            </p14:xfrm>
          </p:contentPart>
        </mc:Choice>
        <mc:Fallback xmlns="">
          <p:pic>
            <p:nvPicPr>
              <p:cNvPr id="4" name="Freihand 3">
                <a:extLst>
                  <a:ext uri="{FF2B5EF4-FFF2-40B4-BE49-F238E27FC236}">
                    <a16:creationId xmlns:a16="http://schemas.microsoft.com/office/drawing/2014/main" id="{4F407FBE-71B9-4CD9-B1F7-4C5377C058F5}"/>
                  </a:ext>
                </a:extLst>
              </p:cNvPr>
              <p:cNvPicPr/>
              <p:nvPr/>
            </p:nvPicPr>
            <p:blipFill>
              <a:blip r:embed="rId8"/>
              <a:stretch>
                <a:fillRect/>
              </a:stretch>
            </p:blipFill>
            <p:spPr>
              <a:xfrm>
                <a:off x="2970859" y="5615672"/>
                <a:ext cx="1478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52BDAAE-B300-4F74-8AD5-ACE99DC2125D}"/>
                  </a:ext>
                </a:extLst>
              </p14:cNvPr>
              <p14:cNvContentPartPr/>
              <p14:nvPr/>
            </p14:nvContentPartPr>
            <p14:xfrm>
              <a:off x="2816779" y="4915832"/>
              <a:ext cx="149760" cy="113400"/>
            </p14:xfrm>
          </p:contentPart>
        </mc:Choice>
        <mc:Fallback xmlns="">
          <p:pic>
            <p:nvPicPr>
              <p:cNvPr id="9" name="Freihand 8">
                <a:extLst>
                  <a:ext uri="{FF2B5EF4-FFF2-40B4-BE49-F238E27FC236}">
                    <a16:creationId xmlns:a16="http://schemas.microsoft.com/office/drawing/2014/main" id="{752BDAAE-B300-4F74-8AD5-ACE99DC2125D}"/>
                  </a:ext>
                </a:extLst>
              </p:cNvPr>
              <p:cNvPicPr/>
              <p:nvPr/>
            </p:nvPicPr>
            <p:blipFill>
              <a:blip r:embed="rId10"/>
              <a:stretch>
                <a:fillRect/>
              </a:stretch>
            </p:blipFill>
            <p:spPr>
              <a:xfrm>
                <a:off x="2812459" y="4911512"/>
                <a:ext cx="158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B45966BA-4FA5-459A-B067-8EF93AAFA5DC}"/>
                  </a:ext>
                </a:extLst>
              </p14:cNvPr>
              <p14:cNvContentPartPr/>
              <p14:nvPr/>
            </p14:nvContentPartPr>
            <p14:xfrm>
              <a:off x="3000019" y="4866872"/>
              <a:ext cx="147960" cy="116640"/>
            </p14:xfrm>
          </p:contentPart>
        </mc:Choice>
        <mc:Fallback xmlns="">
          <p:pic>
            <p:nvPicPr>
              <p:cNvPr id="10" name="Freihand 9">
                <a:extLst>
                  <a:ext uri="{FF2B5EF4-FFF2-40B4-BE49-F238E27FC236}">
                    <a16:creationId xmlns:a16="http://schemas.microsoft.com/office/drawing/2014/main" id="{B45966BA-4FA5-459A-B067-8EF93AAFA5DC}"/>
                  </a:ext>
                </a:extLst>
              </p:cNvPr>
              <p:cNvPicPr/>
              <p:nvPr/>
            </p:nvPicPr>
            <p:blipFill>
              <a:blip r:embed="rId12"/>
              <a:stretch>
                <a:fillRect/>
              </a:stretch>
            </p:blipFill>
            <p:spPr>
              <a:xfrm>
                <a:off x="2995699" y="4862552"/>
                <a:ext cx="156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25CA6E05-5661-47E3-9705-6A5CAA0B656E}"/>
                  </a:ext>
                </a:extLst>
              </p14:cNvPr>
              <p14:cNvContentPartPr/>
              <p14:nvPr/>
            </p14:nvContentPartPr>
            <p14:xfrm>
              <a:off x="2903539" y="5846432"/>
              <a:ext cx="86400" cy="141840"/>
            </p14:xfrm>
          </p:contentPart>
        </mc:Choice>
        <mc:Fallback xmlns="">
          <p:pic>
            <p:nvPicPr>
              <p:cNvPr id="12" name="Freihand 11">
                <a:extLst>
                  <a:ext uri="{FF2B5EF4-FFF2-40B4-BE49-F238E27FC236}">
                    <a16:creationId xmlns:a16="http://schemas.microsoft.com/office/drawing/2014/main" id="{25CA6E05-5661-47E3-9705-6A5CAA0B656E}"/>
                  </a:ext>
                </a:extLst>
              </p:cNvPr>
              <p:cNvPicPr/>
              <p:nvPr/>
            </p:nvPicPr>
            <p:blipFill>
              <a:blip r:embed="rId14"/>
              <a:stretch>
                <a:fillRect/>
              </a:stretch>
            </p:blipFill>
            <p:spPr>
              <a:xfrm>
                <a:off x="2899219" y="5842112"/>
                <a:ext cx="95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60CB3C03-6D3A-49E9-B923-19C269F0C3E8}"/>
                  </a:ext>
                </a:extLst>
              </p14:cNvPr>
              <p14:cNvContentPartPr/>
              <p14:nvPr/>
            </p14:nvContentPartPr>
            <p14:xfrm>
              <a:off x="2803459" y="5783072"/>
              <a:ext cx="236160" cy="45720"/>
            </p14:xfrm>
          </p:contentPart>
        </mc:Choice>
        <mc:Fallback xmlns="">
          <p:pic>
            <p:nvPicPr>
              <p:cNvPr id="13" name="Freihand 12">
                <a:extLst>
                  <a:ext uri="{FF2B5EF4-FFF2-40B4-BE49-F238E27FC236}">
                    <a16:creationId xmlns:a16="http://schemas.microsoft.com/office/drawing/2014/main" id="{60CB3C03-6D3A-49E9-B923-19C269F0C3E8}"/>
                  </a:ext>
                </a:extLst>
              </p:cNvPr>
              <p:cNvPicPr/>
              <p:nvPr/>
            </p:nvPicPr>
            <p:blipFill>
              <a:blip r:embed="rId16"/>
              <a:stretch>
                <a:fillRect/>
              </a:stretch>
            </p:blipFill>
            <p:spPr>
              <a:xfrm>
                <a:off x="2799139" y="5778752"/>
                <a:ext cx="2448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F8A52C7A-0C41-44E6-B3A2-A6FD5826B142}"/>
                  </a:ext>
                </a:extLst>
              </p14:cNvPr>
              <p14:cNvContentPartPr/>
              <p14:nvPr/>
            </p14:nvContentPartPr>
            <p14:xfrm>
              <a:off x="4167859" y="5789192"/>
              <a:ext cx="73080" cy="159480"/>
            </p14:xfrm>
          </p:contentPart>
        </mc:Choice>
        <mc:Fallback xmlns="">
          <p:pic>
            <p:nvPicPr>
              <p:cNvPr id="15" name="Freihand 14">
                <a:extLst>
                  <a:ext uri="{FF2B5EF4-FFF2-40B4-BE49-F238E27FC236}">
                    <a16:creationId xmlns:a16="http://schemas.microsoft.com/office/drawing/2014/main" id="{F8A52C7A-0C41-44E6-B3A2-A6FD5826B142}"/>
                  </a:ext>
                </a:extLst>
              </p:cNvPr>
              <p:cNvPicPr/>
              <p:nvPr/>
            </p:nvPicPr>
            <p:blipFill>
              <a:blip r:embed="rId18"/>
              <a:stretch>
                <a:fillRect/>
              </a:stretch>
            </p:blipFill>
            <p:spPr>
              <a:xfrm>
                <a:off x="4163539" y="5784872"/>
                <a:ext cx="81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B06B4ECA-1264-4A20-9A28-DDE80952ABFD}"/>
                  </a:ext>
                </a:extLst>
              </p14:cNvPr>
              <p14:cNvContentPartPr/>
              <p14:nvPr/>
            </p14:nvContentPartPr>
            <p14:xfrm>
              <a:off x="4224019" y="5799272"/>
              <a:ext cx="47160" cy="147600"/>
            </p14:xfrm>
          </p:contentPart>
        </mc:Choice>
        <mc:Fallback xmlns="">
          <p:pic>
            <p:nvPicPr>
              <p:cNvPr id="16" name="Freihand 15">
                <a:extLst>
                  <a:ext uri="{FF2B5EF4-FFF2-40B4-BE49-F238E27FC236}">
                    <a16:creationId xmlns:a16="http://schemas.microsoft.com/office/drawing/2014/main" id="{B06B4ECA-1264-4A20-9A28-DDE80952ABFD}"/>
                  </a:ext>
                </a:extLst>
              </p:cNvPr>
              <p:cNvPicPr/>
              <p:nvPr/>
            </p:nvPicPr>
            <p:blipFill>
              <a:blip r:embed="rId20"/>
              <a:stretch>
                <a:fillRect/>
              </a:stretch>
            </p:blipFill>
            <p:spPr>
              <a:xfrm>
                <a:off x="4219699" y="5794952"/>
                <a:ext cx="55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FDDCB7FD-9ABC-4D60-A1F3-64C14DFBD180}"/>
                  </a:ext>
                </a:extLst>
              </p14:cNvPr>
              <p14:cNvContentPartPr/>
              <p14:nvPr/>
            </p14:nvContentPartPr>
            <p14:xfrm>
              <a:off x="4173979" y="5787032"/>
              <a:ext cx="202680" cy="135720"/>
            </p14:xfrm>
          </p:contentPart>
        </mc:Choice>
        <mc:Fallback xmlns="">
          <p:pic>
            <p:nvPicPr>
              <p:cNvPr id="17" name="Freihand 16">
                <a:extLst>
                  <a:ext uri="{FF2B5EF4-FFF2-40B4-BE49-F238E27FC236}">
                    <a16:creationId xmlns:a16="http://schemas.microsoft.com/office/drawing/2014/main" id="{FDDCB7FD-9ABC-4D60-A1F3-64C14DFBD180}"/>
                  </a:ext>
                </a:extLst>
              </p:cNvPr>
              <p:cNvPicPr/>
              <p:nvPr/>
            </p:nvPicPr>
            <p:blipFill>
              <a:blip r:embed="rId22"/>
              <a:stretch>
                <a:fillRect/>
              </a:stretch>
            </p:blipFill>
            <p:spPr>
              <a:xfrm>
                <a:off x="4169659" y="5782712"/>
                <a:ext cx="211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5CDCD8B-18D5-4772-ABD6-97BDCBB56BC9}"/>
                  </a:ext>
                </a:extLst>
              </p14:cNvPr>
              <p14:cNvContentPartPr/>
              <p14:nvPr/>
            </p14:nvContentPartPr>
            <p14:xfrm>
              <a:off x="4446499" y="5771192"/>
              <a:ext cx="86760" cy="112320"/>
            </p14:xfrm>
          </p:contentPart>
        </mc:Choice>
        <mc:Fallback xmlns="">
          <p:pic>
            <p:nvPicPr>
              <p:cNvPr id="18" name="Freihand 17">
                <a:extLst>
                  <a:ext uri="{FF2B5EF4-FFF2-40B4-BE49-F238E27FC236}">
                    <a16:creationId xmlns:a16="http://schemas.microsoft.com/office/drawing/2014/main" id="{85CDCD8B-18D5-4772-ABD6-97BDCBB56BC9}"/>
                  </a:ext>
                </a:extLst>
              </p:cNvPr>
              <p:cNvPicPr/>
              <p:nvPr/>
            </p:nvPicPr>
            <p:blipFill>
              <a:blip r:embed="rId24"/>
              <a:stretch>
                <a:fillRect/>
              </a:stretch>
            </p:blipFill>
            <p:spPr>
              <a:xfrm>
                <a:off x="4442179" y="5766872"/>
                <a:ext cx="95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4FCD203C-8D34-403E-AD53-756951358A76}"/>
                  </a:ext>
                </a:extLst>
              </p14:cNvPr>
              <p14:cNvContentPartPr/>
              <p14:nvPr/>
            </p14:nvContentPartPr>
            <p14:xfrm>
              <a:off x="4490059" y="5836352"/>
              <a:ext cx="72360" cy="54000"/>
            </p14:xfrm>
          </p:contentPart>
        </mc:Choice>
        <mc:Fallback xmlns="">
          <p:pic>
            <p:nvPicPr>
              <p:cNvPr id="19" name="Freihand 18">
                <a:extLst>
                  <a:ext uri="{FF2B5EF4-FFF2-40B4-BE49-F238E27FC236}">
                    <a16:creationId xmlns:a16="http://schemas.microsoft.com/office/drawing/2014/main" id="{4FCD203C-8D34-403E-AD53-756951358A76}"/>
                  </a:ext>
                </a:extLst>
              </p:cNvPr>
              <p:cNvPicPr/>
              <p:nvPr/>
            </p:nvPicPr>
            <p:blipFill>
              <a:blip r:embed="rId26"/>
              <a:stretch>
                <a:fillRect/>
              </a:stretch>
            </p:blipFill>
            <p:spPr>
              <a:xfrm>
                <a:off x="4485739" y="5832032"/>
                <a:ext cx="81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5495CCC7-CF43-4CB0-8B80-53ECA6D2F09A}"/>
                  </a:ext>
                </a:extLst>
              </p14:cNvPr>
              <p14:cNvContentPartPr/>
              <p14:nvPr/>
            </p14:nvContentPartPr>
            <p14:xfrm>
              <a:off x="4243459" y="4755992"/>
              <a:ext cx="84240" cy="168120"/>
            </p14:xfrm>
          </p:contentPart>
        </mc:Choice>
        <mc:Fallback xmlns="">
          <p:pic>
            <p:nvPicPr>
              <p:cNvPr id="20" name="Freihand 19">
                <a:extLst>
                  <a:ext uri="{FF2B5EF4-FFF2-40B4-BE49-F238E27FC236}">
                    <a16:creationId xmlns:a16="http://schemas.microsoft.com/office/drawing/2014/main" id="{5495CCC7-CF43-4CB0-8B80-53ECA6D2F09A}"/>
                  </a:ext>
                </a:extLst>
              </p:cNvPr>
              <p:cNvPicPr/>
              <p:nvPr/>
            </p:nvPicPr>
            <p:blipFill>
              <a:blip r:embed="rId28"/>
              <a:stretch>
                <a:fillRect/>
              </a:stretch>
            </p:blipFill>
            <p:spPr>
              <a:xfrm>
                <a:off x="4239139" y="4751672"/>
                <a:ext cx="92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03EAC8A7-2A04-4946-B9B2-98F412E4E525}"/>
                  </a:ext>
                </a:extLst>
              </p14:cNvPr>
              <p14:cNvContentPartPr/>
              <p14:nvPr/>
            </p14:nvContentPartPr>
            <p14:xfrm>
              <a:off x="4269739" y="4791632"/>
              <a:ext cx="105840" cy="120960"/>
            </p14:xfrm>
          </p:contentPart>
        </mc:Choice>
        <mc:Fallback xmlns="">
          <p:pic>
            <p:nvPicPr>
              <p:cNvPr id="21" name="Freihand 20">
                <a:extLst>
                  <a:ext uri="{FF2B5EF4-FFF2-40B4-BE49-F238E27FC236}">
                    <a16:creationId xmlns:a16="http://schemas.microsoft.com/office/drawing/2014/main" id="{03EAC8A7-2A04-4946-B9B2-98F412E4E525}"/>
                  </a:ext>
                </a:extLst>
              </p:cNvPr>
              <p:cNvPicPr/>
              <p:nvPr/>
            </p:nvPicPr>
            <p:blipFill>
              <a:blip r:embed="rId30"/>
              <a:stretch>
                <a:fillRect/>
              </a:stretch>
            </p:blipFill>
            <p:spPr>
              <a:xfrm>
                <a:off x="4265419" y="4787312"/>
                <a:ext cx="114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A86B0DCB-76B3-47CC-A4B2-2152C8A31F70}"/>
                  </a:ext>
                </a:extLst>
              </p14:cNvPr>
              <p14:cNvContentPartPr/>
              <p14:nvPr/>
            </p14:nvContentPartPr>
            <p14:xfrm>
              <a:off x="4371259" y="4764272"/>
              <a:ext cx="102600" cy="153360"/>
            </p14:xfrm>
          </p:contentPart>
        </mc:Choice>
        <mc:Fallback xmlns="">
          <p:pic>
            <p:nvPicPr>
              <p:cNvPr id="22" name="Freihand 21">
                <a:extLst>
                  <a:ext uri="{FF2B5EF4-FFF2-40B4-BE49-F238E27FC236}">
                    <a16:creationId xmlns:a16="http://schemas.microsoft.com/office/drawing/2014/main" id="{A86B0DCB-76B3-47CC-A4B2-2152C8A31F70}"/>
                  </a:ext>
                </a:extLst>
              </p:cNvPr>
              <p:cNvPicPr/>
              <p:nvPr/>
            </p:nvPicPr>
            <p:blipFill>
              <a:blip r:embed="rId32"/>
              <a:stretch>
                <a:fillRect/>
              </a:stretch>
            </p:blipFill>
            <p:spPr>
              <a:xfrm>
                <a:off x="4366939" y="4759952"/>
                <a:ext cx="111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4A99CF3D-3079-43A3-AB89-CB2A53001242}"/>
                  </a:ext>
                </a:extLst>
              </p14:cNvPr>
              <p14:cNvContentPartPr/>
              <p14:nvPr/>
            </p14:nvContentPartPr>
            <p14:xfrm>
              <a:off x="4521739" y="4754192"/>
              <a:ext cx="92520" cy="155520"/>
            </p14:xfrm>
          </p:contentPart>
        </mc:Choice>
        <mc:Fallback xmlns="">
          <p:pic>
            <p:nvPicPr>
              <p:cNvPr id="23" name="Freihand 22">
                <a:extLst>
                  <a:ext uri="{FF2B5EF4-FFF2-40B4-BE49-F238E27FC236}">
                    <a16:creationId xmlns:a16="http://schemas.microsoft.com/office/drawing/2014/main" id="{4A99CF3D-3079-43A3-AB89-CB2A53001242}"/>
                  </a:ext>
                </a:extLst>
              </p:cNvPr>
              <p:cNvPicPr/>
              <p:nvPr/>
            </p:nvPicPr>
            <p:blipFill>
              <a:blip r:embed="rId34"/>
              <a:stretch>
                <a:fillRect/>
              </a:stretch>
            </p:blipFill>
            <p:spPr>
              <a:xfrm>
                <a:off x="4517419" y="4749872"/>
                <a:ext cx="1011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9F62FD61-9E41-471F-9AF5-600DCBA02E64}"/>
                  </a:ext>
                </a:extLst>
              </p14:cNvPr>
              <p14:cNvContentPartPr/>
              <p14:nvPr/>
            </p14:nvContentPartPr>
            <p14:xfrm>
              <a:off x="4731979" y="5244512"/>
              <a:ext cx="226800" cy="64080"/>
            </p14:xfrm>
          </p:contentPart>
        </mc:Choice>
        <mc:Fallback xmlns="">
          <p:pic>
            <p:nvPicPr>
              <p:cNvPr id="26" name="Freihand 25">
                <a:extLst>
                  <a:ext uri="{FF2B5EF4-FFF2-40B4-BE49-F238E27FC236}">
                    <a16:creationId xmlns:a16="http://schemas.microsoft.com/office/drawing/2014/main" id="{9F62FD61-9E41-471F-9AF5-600DCBA02E64}"/>
                  </a:ext>
                </a:extLst>
              </p:cNvPr>
              <p:cNvPicPr/>
              <p:nvPr/>
            </p:nvPicPr>
            <p:blipFill>
              <a:blip r:embed="rId36"/>
              <a:stretch>
                <a:fillRect/>
              </a:stretch>
            </p:blipFill>
            <p:spPr>
              <a:xfrm>
                <a:off x="4727659" y="5240192"/>
                <a:ext cx="235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D9011886-8525-4D00-9F31-3EFDE9B611B6}"/>
                  </a:ext>
                </a:extLst>
              </p14:cNvPr>
              <p14:cNvContentPartPr/>
              <p14:nvPr/>
            </p14:nvContentPartPr>
            <p14:xfrm>
              <a:off x="4928899" y="5177912"/>
              <a:ext cx="103320" cy="185040"/>
            </p14:xfrm>
          </p:contentPart>
        </mc:Choice>
        <mc:Fallback xmlns="">
          <p:pic>
            <p:nvPicPr>
              <p:cNvPr id="27" name="Freihand 26">
                <a:extLst>
                  <a:ext uri="{FF2B5EF4-FFF2-40B4-BE49-F238E27FC236}">
                    <a16:creationId xmlns:a16="http://schemas.microsoft.com/office/drawing/2014/main" id="{D9011886-8525-4D00-9F31-3EFDE9B611B6}"/>
                  </a:ext>
                </a:extLst>
              </p:cNvPr>
              <p:cNvPicPr/>
              <p:nvPr/>
            </p:nvPicPr>
            <p:blipFill>
              <a:blip r:embed="rId38"/>
              <a:stretch>
                <a:fillRect/>
              </a:stretch>
            </p:blipFill>
            <p:spPr>
              <a:xfrm>
                <a:off x="4924579" y="5173592"/>
                <a:ext cx="111960" cy="193680"/>
              </a:xfrm>
              <a:prstGeom prst="rect">
                <a:avLst/>
              </a:prstGeom>
            </p:spPr>
          </p:pic>
        </mc:Fallback>
      </mc:AlternateContent>
      <p:grpSp>
        <p:nvGrpSpPr>
          <p:cNvPr id="68" name="Gruppieren 67">
            <a:extLst>
              <a:ext uri="{FF2B5EF4-FFF2-40B4-BE49-F238E27FC236}">
                <a16:creationId xmlns:a16="http://schemas.microsoft.com/office/drawing/2014/main" id="{0CE7CEE1-43C5-4551-8AE3-261374B39E96}"/>
              </a:ext>
            </a:extLst>
          </p:cNvPr>
          <p:cNvGrpSpPr/>
          <p:nvPr/>
        </p:nvGrpSpPr>
        <p:grpSpPr>
          <a:xfrm>
            <a:off x="5248579" y="4735832"/>
            <a:ext cx="2338560" cy="1308240"/>
            <a:chOff x="5248579" y="4735832"/>
            <a:chExt cx="2338560" cy="1308240"/>
          </a:xfrm>
        </p:grpSpPr>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118CC0E9-1035-43AF-96B5-307BC5577EED}"/>
                    </a:ext>
                  </a:extLst>
                </p14:cNvPr>
                <p14:cNvContentPartPr/>
                <p14:nvPr/>
              </p14:nvContentPartPr>
              <p14:xfrm>
                <a:off x="5248579" y="5009792"/>
                <a:ext cx="362880" cy="171000"/>
              </p14:xfrm>
            </p:contentPart>
          </mc:Choice>
          <mc:Fallback xmlns="">
            <p:pic>
              <p:nvPicPr>
                <p:cNvPr id="28" name="Freihand 27">
                  <a:extLst>
                    <a:ext uri="{FF2B5EF4-FFF2-40B4-BE49-F238E27FC236}">
                      <a16:creationId xmlns:a16="http://schemas.microsoft.com/office/drawing/2014/main" id="{118CC0E9-1035-43AF-96B5-307BC5577EED}"/>
                    </a:ext>
                  </a:extLst>
                </p:cNvPr>
                <p:cNvPicPr/>
                <p:nvPr/>
              </p:nvPicPr>
              <p:blipFill>
                <a:blip r:embed="rId40"/>
                <a:stretch>
                  <a:fillRect/>
                </a:stretch>
              </p:blipFill>
              <p:spPr>
                <a:xfrm>
                  <a:off x="5244259" y="5005472"/>
                  <a:ext cx="371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418FA036-A59B-4262-B430-5535C5EB43A1}"/>
                    </a:ext>
                  </a:extLst>
                </p14:cNvPr>
                <p14:cNvContentPartPr/>
                <p14:nvPr/>
              </p14:nvContentPartPr>
              <p14:xfrm>
                <a:off x="5549899" y="4959392"/>
                <a:ext cx="29880" cy="14040"/>
              </p14:xfrm>
            </p:contentPart>
          </mc:Choice>
          <mc:Fallback xmlns="">
            <p:pic>
              <p:nvPicPr>
                <p:cNvPr id="29" name="Freihand 28">
                  <a:extLst>
                    <a:ext uri="{FF2B5EF4-FFF2-40B4-BE49-F238E27FC236}">
                      <a16:creationId xmlns:a16="http://schemas.microsoft.com/office/drawing/2014/main" id="{418FA036-A59B-4262-B430-5535C5EB43A1}"/>
                    </a:ext>
                  </a:extLst>
                </p:cNvPr>
                <p:cNvPicPr/>
                <p:nvPr/>
              </p:nvPicPr>
              <p:blipFill>
                <a:blip r:embed="rId42"/>
                <a:stretch>
                  <a:fillRect/>
                </a:stretch>
              </p:blipFill>
              <p:spPr>
                <a:xfrm>
                  <a:off x="5545579" y="4955072"/>
                  <a:ext cx="38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12B0DCD6-3A6A-4F72-9D99-11AD0D896A33}"/>
                    </a:ext>
                  </a:extLst>
                </p14:cNvPr>
                <p14:cNvContentPartPr/>
                <p14:nvPr/>
              </p14:nvContentPartPr>
              <p14:xfrm>
                <a:off x="5667619" y="4933472"/>
                <a:ext cx="179280" cy="139320"/>
              </p14:xfrm>
            </p:contentPart>
          </mc:Choice>
          <mc:Fallback xmlns="">
            <p:pic>
              <p:nvPicPr>
                <p:cNvPr id="30" name="Freihand 29">
                  <a:extLst>
                    <a:ext uri="{FF2B5EF4-FFF2-40B4-BE49-F238E27FC236}">
                      <a16:creationId xmlns:a16="http://schemas.microsoft.com/office/drawing/2014/main" id="{12B0DCD6-3A6A-4F72-9D99-11AD0D896A33}"/>
                    </a:ext>
                  </a:extLst>
                </p:cNvPr>
                <p:cNvPicPr/>
                <p:nvPr/>
              </p:nvPicPr>
              <p:blipFill>
                <a:blip r:embed="rId44"/>
                <a:stretch>
                  <a:fillRect/>
                </a:stretch>
              </p:blipFill>
              <p:spPr>
                <a:xfrm>
                  <a:off x="5663299" y="4929152"/>
                  <a:ext cx="187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85327F9B-E19E-4984-98E4-57C349CCAE9F}"/>
                    </a:ext>
                  </a:extLst>
                </p14:cNvPr>
                <p14:cNvContentPartPr/>
                <p14:nvPr/>
              </p14:nvContentPartPr>
              <p14:xfrm>
                <a:off x="5948419" y="4896392"/>
                <a:ext cx="286200" cy="117000"/>
              </p14:xfrm>
            </p:contentPart>
          </mc:Choice>
          <mc:Fallback xmlns="">
            <p:pic>
              <p:nvPicPr>
                <p:cNvPr id="31" name="Freihand 30">
                  <a:extLst>
                    <a:ext uri="{FF2B5EF4-FFF2-40B4-BE49-F238E27FC236}">
                      <a16:creationId xmlns:a16="http://schemas.microsoft.com/office/drawing/2014/main" id="{85327F9B-E19E-4984-98E4-57C349CCAE9F}"/>
                    </a:ext>
                  </a:extLst>
                </p:cNvPr>
                <p:cNvPicPr/>
                <p:nvPr/>
              </p:nvPicPr>
              <p:blipFill>
                <a:blip r:embed="rId46"/>
                <a:stretch>
                  <a:fillRect/>
                </a:stretch>
              </p:blipFill>
              <p:spPr>
                <a:xfrm>
                  <a:off x="5944099" y="4892072"/>
                  <a:ext cx="294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1FAC9776-FD5C-496F-B0A1-A0BBF7CBC583}"/>
                    </a:ext>
                  </a:extLst>
                </p14:cNvPr>
                <p14:cNvContentPartPr/>
                <p14:nvPr/>
              </p14:nvContentPartPr>
              <p14:xfrm>
                <a:off x="6367459" y="4795592"/>
                <a:ext cx="389520" cy="114120"/>
              </p14:xfrm>
            </p:contentPart>
          </mc:Choice>
          <mc:Fallback xmlns="">
            <p:pic>
              <p:nvPicPr>
                <p:cNvPr id="32" name="Freihand 31">
                  <a:extLst>
                    <a:ext uri="{FF2B5EF4-FFF2-40B4-BE49-F238E27FC236}">
                      <a16:creationId xmlns:a16="http://schemas.microsoft.com/office/drawing/2014/main" id="{1FAC9776-FD5C-496F-B0A1-A0BBF7CBC583}"/>
                    </a:ext>
                  </a:extLst>
                </p:cNvPr>
                <p:cNvPicPr/>
                <p:nvPr/>
              </p:nvPicPr>
              <p:blipFill>
                <a:blip r:embed="rId48"/>
                <a:stretch>
                  <a:fillRect/>
                </a:stretch>
              </p:blipFill>
              <p:spPr>
                <a:xfrm>
                  <a:off x="6363139" y="4791272"/>
                  <a:ext cx="398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62A2C965-A08A-4078-A830-49450FB44B05}"/>
                    </a:ext>
                  </a:extLst>
                </p14:cNvPr>
                <p14:cNvContentPartPr/>
                <p14:nvPr/>
              </p14:nvContentPartPr>
              <p14:xfrm>
                <a:off x="6736459" y="4735832"/>
                <a:ext cx="20160" cy="23760"/>
              </p14:xfrm>
            </p:contentPart>
          </mc:Choice>
          <mc:Fallback xmlns="">
            <p:pic>
              <p:nvPicPr>
                <p:cNvPr id="33" name="Freihand 32">
                  <a:extLst>
                    <a:ext uri="{FF2B5EF4-FFF2-40B4-BE49-F238E27FC236}">
                      <a16:creationId xmlns:a16="http://schemas.microsoft.com/office/drawing/2014/main" id="{62A2C965-A08A-4078-A830-49450FB44B05}"/>
                    </a:ext>
                  </a:extLst>
                </p:cNvPr>
                <p:cNvPicPr/>
                <p:nvPr/>
              </p:nvPicPr>
              <p:blipFill>
                <a:blip r:embed="rId50"/>
                <a:stretch>
                  <a:fillRect/>
                </a:stretch>
              </p:blipFill>
              <p:spPr>
                <a:xfrm>
                  <a:off x="6732139" y="4731512"/>
                  <a:ext cx="28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E6E04E5D-D5A3-4015-BC47-837E07C46272}"/>
                    </a:ext>
                  </a:extLst>
                </p14:cNvPr>
                <p14:cNvContentPartPr/>
                <p14:nvPr/>
              </p14:nvContentPartPr>
              <p14:xfrm>
                <a:off x="6825739" y="4767152"/>
                <a:ext cx="298080" cy="55800"/>
              </p14:xfrm>
            </p:contentPart>
          </mc:Choice>
          <mc:Fallback xmlns="">
            <p:pic>
              <p:nvPicPr>
                <p:cNvPr id="34" name="Freihand 33">
                  <a:extLst>
                    <a:ext uri="{FF2B5EF4-FFF2-40B4-BE49-F238E27FC236}">
                      <a16:creationId xmlns:a16="http://schemas.microsoft.com/office/drawing/2014/main" id="{E6E04E5D-D5A3-4015-BC47-837E07C46272}"/>
                    </a:ext>
                  </a:extLst>
                </p:cNvPr>
                <p:cNvPicPr/>
                <p:nvPr/>
              </p:nvPicPr>
              <p:blipFill>
                <a:blip r:embed="rId52"/>
                <a:stretch>
                  <a:fillRect/>
                </a:stretch>
              </p:blipFill>
              <p:spPr>
                <a:xfrm>
                  <a:off x="6821419" y="4762832"/>
                  <a:ext cx="306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26EBDFD5-5AE7-446A-9EE7-8ACA74A09E61}"/>
                    </a:ext>
                  </a:extLst>
                </p14:cNvPr>
                <p14:cNvContentPartPr/>
                <p14:nvPr/>
              </p14:nvContentPartPr>
              <p14:xfrm>
                <a:off x="5437219" y="5371952"/>
                <a:ext cx="149760" cy="152640"/>
              </p14:xfrm>
            </p:contentPart>
          </mc:Choice>
          <mc:Fallback xmlns="">
            <p:pic>
              <p:nvPicPr>
                <p:cNvPr id="35" name="Freihand 34">
                  <a:extLst>
                    <a:ext uri="{FF2B5EF4-FFF2-40B4-BE49-F238E27FC236}">
                      <a16:creationId xmlns:a16="http://schemas.microsoft.com/office/drawing/2014/main" id="{26EBDFD5-5AE7-446A-9EE7-8ACA74A09E61}"/>
                    </a:ext>
                  </a:extLst>
                </p:cNvPr>
                <p:cNvPicPr/>
                <p:nvPr/>
              </p:nvPicPr>
              <p:blipFill>
                <a:blip r:embed="rId54"/>
                <a:stretch>
                  <a:fillRect/>
                </a:stretch>
              </p:blipFill>
              <p:spPr>
                <a:xfrm>
                  <a:off x="5432899" y="5367632"/>
                  <a:ext cx="158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CD695046-8B7B-40C6-A830-1AFF0EDF9492}"/>
                    </a:ext>
                  </a:extLst>
                </p14:cNvPr>
                <p14:cNvContentPartPr/>
                <p14:nvPr/>
              </p14:nvContentPartPr>
              <p14:xfrm>
                <a:off x="5625139" y="5383112"/>
                <a:ext cx="47160" cy="25920"/>
              </p14:xfrm>
            </p:contentPart>
          </mc:Choice>
          <mc:Fallback xmlns="">
            <p:pic>
              <p:nvPicPr>
                <p:cNvPr id="36" name="Freihand 35">
                  <a:extLst>
                    <a:ext uri="{FF2B5EF4-FFF2-40B4-BE49-F238E27FC236}">
                      <a16:creationId xmlns:a16="http://schemas.microsoft.com/office/drawing/2014/main" id="{CD695046-8B7B-40C6-A830-1AFF0EDF9492}"/>
                    </a:ext>
                  </a:extLst>
                </p:cNvPr>
                <p:cNvPicPr/>
                <p:nvPr/>
              </p:nvPicPr>
              <p:blipFill>
                <a:blip r:embed="rId56"/>
                <a:stretch>
                  <a:fillRect/>
                </a:stretch>
              </p:blipFill>
              <p:spPr>
                <a:xfrm>
                  <a:off x="5620819" y="5378792"/>
                  <a:ext cx="55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FCCC809E-0556-4F33-B1FE-E6FD87E58580}"/>
                    </a:ext>
                  </a:extLst>
                </p14:cNvPr>
                <p14:cNvContentPartPr/>
                <p14:nvPr/>
              </p14:nvContentPartPr>
              <p14:xfrm>
                <a:off x="5746099" y="5306432"/>
                <a:ext cx="79200" cy="118080"/>
              </p14:xfrm>
            </p:contentPart>
          </mc:Choice>
          <mc:Fallback xmlns="">
            <p:pic>
              <p:nvPicPr>
                <p:cNvPr id="37" name="Freihand 36">
                  <a:extLst>
                    <a:ext uri="{FF2B5EF4-FFF2-40B4-BE49-F238E27FC236}">
                      <a16:creationId xmlns:a16="http://schemas.microsoft.com/office/drawing/2014/main" id="{FCCC809E-0556-4F33-B1FE-E6FD87E58580}"/>
                    </a:ext>
                  </a:extLst>
                </p:cNvPr>
                <p:cNvPicPr/>
                <p:nvPr/>
              </p:nvPicPr>
              <p:blipFill>
                <a:blip r:embed="rId58"/>
                <a:stretch>
                  <a:fillRect/>
                </a:stretch>
              </p:blipFill>
              <p:spPr>
                <a:xfrm>
                  <a:off x="5741779" y="5302112"/>
                  <a:ext cx="87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E33D3949-1C75-49D0-8EAE-7FB03AB0CF5E}"/>
                    </a:ext>
                  </a:extLst>
                </p14:cNvPr>
                <p14:cNvContentPartPr/>
                <p14:nvPr/>
              </p14:nvContentPartPr>
              <p14:xfrm>
                <a:off x="5923939" y="5288792"/>
                <a:ext cx="83880" cy="43920"/>
              </p14:xfrm>
            </p:contentPart>
          </mc:Choice>
          <mc:Fallback xmlns="">
            <p:pic>
              <p:nvPicPr>
                <p:cNvPr id="38" name="Freihand 37">
                  <a:extLst>
                    <a:ext uri="{FF2B5EF4-FFF2-40B4-BE49-F238E27FC236}">
                      <a16:creationId xmlns:a16="http://schemas.microsoft.com/office/drawing/2014/main" id="{E33D3949-1C75-49D0-8EAE-7FB03AB0CF5E}"/>
                    </a:ext>
                  </a:extLst>
                </p:cNvPr>
                <p:cNvPicPr/>
                <p:nvPr/>
              </p:nvPicPr>
              <p:blipFill>
                <a:blip r:embed="rId60"/>
                <a:stretch>
                  <a:fillRect/>
                </a:stretch>
              </p:blipFill>
              <p:spPr>
                <a:xfrm>
                  <a:off x="5919619" y="5284472"/>
                  <a:ext cx="92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3D2E69D1-EA13-4E3B-86FC-CF7296B3C55F}"/>
                    </a:ext>
                  </a:extLst>
                </p14:cNvPr>
                <p14:cNvContentPartPr/>
                <p14:nvPr/>
              </p14:nvContentPartPr>
              <p14:xfrm>
                <a:off x="6045979" y="5180792"/>
                <a:ext cx="96120" cy="167400"/>
              </p14:xfrm>
            </p:contentPart>
          </mc:Choice>
          <mc:Fallback xmlns="">
            <p:pic>
              <p:nvPicPr>
                <p:cNvPr id="39" name="Freihand 38">
                  <a:extLst>
                    <a:ext uri="{FF2B5EF4-FFF2-40B4-BE49-F238E27FC236}">
                      <a16:creationId xmlns:a16="http://schemas.microsoft.com/office/drawing/2014/main" id="{3D2E69D1-EA13-4E3B-86FC-CF7296B3C55F}"/>
                    </a:ext>
                  </a:extLst>
                </p:cNvPr>
                <p:cNvPicPr/>
                <p:nvPr/>
              </p:nvPicPr>
              <p:blipFill>
                <a:blip r:embed="rId62"/>
                <a:stretch>
                  <a:fillRect/>
                </a:stretch>
              </p:blipFill>
              <p:spPr>
                <a:xfrm>
                  <a:off x="6041659" y="5176472"/>
                  <a:ext cx="104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574B37CB-99EC-42C8-9575-1FA82DB6C6A3}"/>
                    </a:ext>
                  </a:extLst>
                </p14:cNvPr>
                <p14:cNvContentPartPr/>
                <p14:nvPr/>
              </p14:nvContentPartPr>
              <p14:xfrm>
                <a:off x="6088459" y="5249552"/>
                <a:ext cx="94320" cy="24840"/>
              </p14:xfrm>
            </p:contentPart>
          </mc:Choice>
          <mc:Fallback xmlns="">
            <p:pic>
              <p:nvPicPr>
                <p:cNvPr id="40" name="Freihand 39">
                  <a:extLst>
                    <a:ext uri="{FF2B5EF4-FFF2-40B4-BE49-F238E27FC236}">
                      <a16:creationId xmlns:a16="http://schemas.microsoft.com/office/drawing/2014/main" id="{574B37CB-99EC-42C8-9575-1FA82DB6C6A3}"/>
                    </a:ext>
                  </a:extLst>
                </p:cNvPr>
                <p:cNvPicPr/>
                <p:nvPr/>
              </p:nvPicPr>
              <p:blipFill>
                <a:blip r:embed="rId64"/>
                <a:stretch>
                  <a:fillRect/>
                </a:stretch>
              </p:blipFill>
              <p:spPr>
                <a:xfrm>
                  <a:off x="6084139" y="5245232"/>
                  <a:ext cx="102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39FEBBBB-87D7-4188-919A-EEDE3FE08E81}"/>
                    </a:ext>
                  </a:extLst>
                </p14:cNvPr>
                <p14:cNvContentPartPr/>
                <p14:nvPr/>
              </p14:nvContentPartPr>
              <p14:xfrm>
                <a:off x="6308059" y="5159552"/>
                <a:ext cx="110520" cy="103320"/>
              </p14:xfrm>
            </p:contentPart>
          </mc:Choice>
          <mc:Fallback xmlns="">
            <p:pic>
              <p:nvPicPr>
                <p:cNvPr id="44" name="Freihand 43">
                  <a:extLst>
                    <a:ext uri="{FF2B5EF4-FFF2-40B4-BE49-F238E27FC236}">
                      <a16:creationId xmlns:a16="http://schemas.microsoft.com/office/drawing/2014/main" id="{39FEBBBB-87D7-4188-919A-EEDE3FE08E81}"/>
                    </a:ext>
                  </a:extLst>
                </p:cNvPr>
                <p:cNvPicPr/>
                <p:nvPr/>
              </p:nvPicPr>
              <p:blipFill>
                <a:blip r:embed="rId66"/>
                <a:stretch>
                  <a:fillRect/>
                </a:stretch>
              </p:blipFill>
              <p:spPr>
                <a:xfrm>
                  <a:off x="6303739" y="5155232"/>
                  <a:ext cx="119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7A45ADC9-0000-42A0-A4A5-6631F7583800}"/>
                    </a:ext>
                  </a:extLst>
                </p14:cNvPr>
                <p14:cNvContentPartPr/>
                <p14:nvPr/>
              </p14:nvContentPartPr>
              <p14:xfrm>
                <a:off x="6443059" y="5144432"/>
                <a:ext cx="81000" cy="94320"/>
              </p14:xfrm>
            </p:contentPart>
          </mc:Choice>
          <mc:Fallback xmlns="">
            <p:pic>
              <p:nvPicPr>
                <p:cNvPr id="45" name="Freihand 44">
                  <a:extLst>
                    <a:ext uri="{FF2B5EF4-FFF2-40B4-BE49-F238E27FC236}">
                      <a16:creationId xmlns:a16="http://schemas.microsoft.com/office/drawing/2014/main" id="{7A45ADC9-0000-42A0-A4A5-6631F7583800}"/>
                    </a:ext>
                  </a:extLst>
                </p:cNvPr>
                <p:cNvPicPr/>
                <p:nvPr/>
              </p:nvPicPr>
              <p:blipFill>
                <a:blip r:embed="rId68"/>
                <a:stretch>
                  <a:fillRect/>
                </a:stretch>
              </p:blipFill>
              <p:spPr>
                <a:xfrm>
                  <a:off x="6438739" y="5140112"/>
                  <a:ext cx="89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CA7151A8-6D7B-4FB2-8F0D-D047A23279A6}"/>
                    </a:ext>
                  </a:extLst>
                </p14:cNvPr>
                <p14:cNvContentPartPr/>
                <p14:nvPr/>
              </p14:nvContentPartPr>
              <p14:xfrm>
                <a:off x="6531979" y="5025992"/>
                <a:ext cx="95040" cy="177120"/>
              </p14:xfrm>
            </p:contentPart>
          </mc:Choice>
          <mc:Fallback xmlns="">
            <p:pic>
              <p:nvPicPr>
                <p:cNvPr id="46" name="Freihand 45">
                  <a:extLst>
                    <a:ext uri="{FF2B5EF4-FFF2-40B4-BE49-F238E27FC236}">
                      <a16:creationId xmlns:a16="http://schemas.microsoft.com/office/drawing/2014/main" id="{CA7151A8-6D7B-4FB2-8F0D-D047A23279A6}"/>
                    </a:ext>
                  </a:extLst>
                </p:cNvPr>
                <p:cNvPicPr/>
                <p:nvPr/>
              </p:nvPicPr>
              <p:blipFill>
                <a:blip r:embed="rId70"/>
                <a:stretch>
                  <a:fillRect/>
                </a:stretch>
              </p:blipFill>
              <p:spPr>
                <a:xfrm>
                  <a:off x="6527659" y="5021672"/>
                  <a:ext cx="1036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34A7CF58-3CAE-48BB-B010-83021B315259}"/>
                    </a:ext>
                  </a:extLst>
                </p14:cNvPr>
                <p14:cNvContentPartPr/>
                <p14:nvPr/>
              </p14:nvContentPartPr>
              <p14:xfrm>
                <a:off x="6589939" y="5142272"/>
                <a:ext cx="55800" cy="36360"/>
              </p14:xfrm>
            </p:contentPart>
          </mc:Choice>
          <mc:Fallback xmlns="">
            <p:pic>
              <p:nvPicPr>
                <p:cNvPr id="47" name="Freihand 46">
                  <a:extLst>
                    <a:ext uri="{FF2B5EF4-FFF2-40B4-BE49-F238E27FC236}">
                      <a16:creationId xmlns:a16="http://schemas.microsoft.com/office/drawing/2014/main" id="{34A7CF58-3CAE-48BB-B010-83021B315259}"/>
                    </a:ext>
                  </a:extLst>
                </p:cNvPr>
                <p:cNvPicPr/>
                <p:nvPr/>
              </p:nvPicPr>
              <p:blipFill>
                <a:blip r:embed="rId72"/>
                <a:stretch>
                  <a:fillRect/>
                </a:stretch>
              </p:blipFill>
              <p:spPr>
                <a:xfrm>
                  <a:off x="6585619" y="5137952"/>
                  <a:ext cx="64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9443352A-9B03-4954-B706-C90FEC55BA3C}"/>
                    </a:ext>
                  </a:extLst>
                </p14:cNvPr>
                <p14:cNvContentPartPr/>
                <p14:nvPr/>
              </p14:nvContentPartPr>
              <p14:xfrm>
                <a:off x="5551339" y="5575352"/>
                <a:ext cx="365400" cy="267480"/>
              </p14:xfrm>
            </p:contentPart>
          </mc:Choice>
          <mc:Fallback xmlns="">
            <p:pic>
              <p:nvPicPr>
                <p:cNvPr id="48" name="Freihand 47">
                  <a:extLst>
                    <a:ext uri="{FF2B5EF4-FFF2-40B4-BE49-F238E27FC236}">
                      <a16:creationId xmlns:a16="http://schemas.microsoft.com/office/drawing/2014/main" id="{9443352A-9B03-4954-B706-C90FEC55BA3C}"/>
                    </a:ext>
                  </a:extLst>
                </p:cNvPr>
                <p:cNvPicPr/>
                <p:nvPr/>
              </p:nvPicPr>
              <p:blipFill>
                <a:blip r:embed="rId74"/>
                <a:stretch>
                  <a:fillRect/>
                </a:stretch>
              </p:blipFill>
              <p:spPr>
                <a:xfrm>
                  <a:off x="5547019" y="5571032"/>
                  <a:ext cx="3740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63B02CF4-0CD2-429F-A853-0B23777155BC}"/>
                    </a:ext>
                  </a:extLst>
                </p14:cNvPr>
                <p14:cNvContentPartPr/>
                <p14:nvPr/>
              </p14:nvContentPartPr>
              <p14:xfrm>
                <a:off x="5819899" y="5590112"/>
                <a:ext cx="45360" cy="8640"/>
              </p14:xfrm>
            </p:contentPart>
          </mc:Choice>
          <mc:Fallback xmlns="">
            <p:pic>
              <p:nvPicPr>
                <p:cNvPr id="49" name="Freihand 48">
                  <a:extLst>
                    <a:ext uri="{FF2B5EF4-FFF2-40B4-BE49-F238E27FC236}">
                      <a16:creationId xmlns:a16="http://schemas.microsoft.com/office/drawing/2014/main" id="{63B02CF4-0CD2-429F-A853-0B23777155BC}"/>
                    </a:ext>
                  </a:extLst>
                </p:cNvPr>
                <p:cNvPicPr/>
                <p:nvPr/>
              </p:nvPicPr>
              <p:blipFill>
                <a:blip r:embed="rId76"/>
                <a:stretch>
                  <a:fillRect/>
                </a:stretch>
              </p:blipFill>
              <p:spPr>
                <a:xfrm>
                  <a:off x="5815579" y="5585792"/>
                  <a:ext cx="54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603E06D2-D5BD-4EC1-B88B-F1535D224750}"/>
                    </a:ext>
                  </a:extLst>
                </p14:cNvPr>
                <p14:cNvContentPartPr/>
                <p14:nvPr/>
              </p14:nvContentPartPr>
              <p14:xfrm>
                <a:off x="5926459" y="5611712"/>
                <a:ext cx="78120" cy="87840"/>
              </p14:xfrm>
            </p:contentPart>
          </mc:Choice>
          <mc:Fallback xmlns="">
            <p:pic>
              <p:nvPicPr>
                <p:cNvPr id="50" name="Freihand 49">
                  <a:extLst>
                    <a:ext uri="{FF2B5EF4-FFF2-40B4-BE49-F238E27FC236}">
                      <a16:creationId xmlns:a16="http://schemas.microsoft.com/office/drawing/2014/main" id="{603E06D2-D5BD-4EC1-B88B-F1535D224750}"/>
                    </a:ext>
                  </a:extLst>
                </p:cNvPr>
                <p:cNvPicPr/>
                <p:nvPr/>
              </p:nvPicPr>
              <p:blipFill>
                <a:blip r:embed="rId78"/>
                <a:stretch>
                  <a:fillRect/>
                </a:stretch>
              </p:blipFill>
              <p:spPr>
                <a:xfrm>
                  <a:off x="5922139" y="5607392"/>
                  <a:ext cx="86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8CD9C999-3F21-428B-89CE-83C76F0624B0}"/>
                    </a:ext>
                  </a:extLst>
                </p14:cNvPr>
                <p14:cNvContentPartPr/>
                <p14:nvPr/>
              </p14:nvContentPartPr>
              <p14:xfrm>
                <a:off x="6025459" y="5493632"/>
                <a:ext cx="148680" cy="182880"/>
              </p14:xfrm>
            </p:contentPart>
          </mc:Choice>
          <mc:Fallback xmlns="">
            <p:pic>
              <p:nvPicPr>
                <p:cNvPr id="51" name="Freihand 50">
                  <a:extLst>
                    <a:ext uri="{FF2B5EF4-FFF2-40B4-BE49-F238E27FC236}">
                      <a16:creationId xmlns:a16="http://schemas.microsoft.com/office/drawing/2014/main" id="{8CD9C999-3F21-428B-89CE-83C76F0624B0}"/>
                    </a:ext>
                  </a:extLst>
                </p:cNvPr>
                <p:cNvPicPr/>
                <p:nvPr/>
              </p:nvPicPr>
              <p:blipFill>
                <a:blip r:embed="rId80"/>
                <a:stretch>
                  <a:fillRect/>
                </a:stretch>
              </p:blipFill>
              <p:spPr>
                <a:xfrm>
                  <a:off x="6021139" y="5489312"/>
                  <a:ext cx="157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79189FD3-F5DE-48C6-A786-9F192C6B1222}"/>
                    </a:ext>
                  </a:extLst>
                </p14:cNvPr>
                <p14:cNvContentPartPr/>
                <p14:nvPr/>
              </p14:nvContentPartPr>
              <p14:xfrm>
                <a:off x="6181699" y="5397872"/>
                <a:ext cx="326160" cy="196560"/>
              </p14:xfrm>
            </p:contentPart>
          </mc:Choice>
          <mc:Fallback xmlns="">
            <p:pic>
              <p:nvPicPr>
                <p:cNvPr id="52" name="Freihand 51">
                  <a:extLst>
                    <a:ext uri="{FF2B5EF4-FFF2-40B4-BE49-F238E27FC236}">
                      <a16:creationId xmlns:a16="http://schemas.microsoft.com/office/drawing/2014/main" id="{79189FD3-F5DE-48C6-A786-9F192C6B1222}"/>
                    </a:ext>
                  </a:extLst>
                </p:cNvPr>
                <p:cNvPicPr/>
                <p:nvPr/>
              </p:nvPicPr>
              <p:blipFill>
                <a:blip r:embed="rId82"/>
                <a:stretch>
                  <a:fillRect/>
                </a:stretch>
              </p:blipFill>
              <p:spPr>
                <a:xfrm>
                  <a:off x="6177379" y="5393552"/>
                  <a:ext cx="334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2622BCEF-4987-4362-A9E1-57B7C09B3B5A}"/>
                    </a:ext>
                  </a:extLst>
                </p14:cNvPr>
                <p14:cNvContentPartPr/>
                <p14:nvPr/>
              </p14:nvContentPartPr>
              <p14:xfrm>
                <a:off x="6557539" y="5378792"/>
                <a:ext cx="67680" cy="176400"/>
              </p14:xfrm>
            </p:contentPart>
          </mc:Choice>
          <mc:Fallback xmlns="">
            <p:pic>
              <p:nvPicPr>
                <p:cNvPr id="53" name="Freihand 52">
                  <a:extLst>
                    <a:ext uri="{FF2B5EF4-FFF2-40B4-BE49-F238E27FC236}">
                      <a16:creationId xmlns:a16="http://schemas.microsoft.com/office/drawing/2014/main" id="{2622BCEF-4987-4362-A9E1-57B7C09B3B5A}"/>
                    </a:ext>
                  </a:extLst>
                </p:cNvPr>
                <p:cNvPicPr/>
                <p:nvPr/>
              </p:nvPicPr>
              <p:blipFill>
                <a:blip r:embed="rId84"/>
                <a:stretch>
                  <a:fillRect/>
                </a:stretch>
              </p:blipFill>
              <p:spPr>
                <a:xfrm>
                  <a:off x="6553219" y="5374472"/>
                  <a:ext cx="763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00B17ABC-E841-4328-AF83-2E1652210095}"/>
                    </a:ext>
                  </a:extLst>
                </p14:cNvPr>
                <p14:cNvContentPartPr/>
                <p14:nvPr/>
              </p14:nvContentPartPr>
              <p14:xfrm>
                <a:off x="6642859" y="5289512"/>
                <a:ext cx="261000" cy="141840"/>
              </p14:xfrm>
            </p:contentPart>
          </mc:Choice>
          <mc:Fallback xmlns="">
            <p:pic>
              <p:nvPicPr>
                <p:cNvPr id="54" name="Freihand 53">
                  <a:extLst>
                    <a:ext uri="{FF2B5EF4-FFF2-40B4-BE49-F238E27FC236}">
                      <a16:creationId xmlns:a16="http://schemas.microsoft.com/office/drawing/2014/main" id="{00B17ABC-E841-4328-AF83-2E1652210095}"/>
                    </a:ext>
                  </a:extLst>
                </p:cNvPr>
                <p:cNvPicPr/>
                <p:nvPr/>
              </p:nvPicPr>
              <p:blipFill>
                <a:blip r:embed="rId86"/>
                <a:stretch>
                  <a:fillRect/>
                </a:stretch>
              </p:blipFill>
              <p:spPr>
                <a:xfrm>
                  <a:off x="6638539" y="5285192"/>
                  <a:ext cx="2696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1C7B4592-DE05-4EE6-899C-60586D1CDBB8}"/>
                    </a:ext>
                  </a:extLst>
                </p14:cNvPr>
                <p14:cNvContentPartPr/>
                <p14:nvPr/>
              </p14:nvContentPartPr>
              <p14:xfrm>
                <a:off x="6894499" y="5189792"/>
                <a:ext cx="145800" cy="154440"/>
              </p14:xfrm>
            </p:contentPart>
          </mc:Choice>
          <mc:Fallback xmlns="">
            <p:pic>
              <p:nvPicPr>
                <p:cNvPr id="55" name="Freihand 54">
                  <a:extLst>
                    <a:ext uri="{FF2B5EF4-FFF2-40B4-BE49-F238E27FC236}">
                      <a16:creationId xmlns:a16="http://schemas.microsoft.com/office/drawing/2014/main" id="{1C7B4592-DE05-4EE6-899C-60586D1CDBB8}"/>
                    </a:ext>
                  </a:extLst>
                </p:cNvPr>
                <p:cNvPicPr/>
                <p:nvPr/>
              </p:nvPicPr>
              <p:blipFill>
                <a:blip r:embed="rId88"/>
                <a:stretch>
                  <a:fillRect/>
                </a:stretch>
              </p:blipFill>
              <p:spPr>
                <a:xfrm>
                  <a:off x="6890179" y="5185472"/>
                  <a:ext cx="154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59E5726E-652A-4C86-AC41-FC0A21D610E8}"/>
                    </a:ext>
                  </a:extLst>
                </p14:cNvPr>
                <p14:cNvContentPartPr/>
                <p14:nvPr/>
              </p14:nvContentPartPr>
              <p14:xfrm>
                <a:off x="7004659" y="5182952"/>
                <a:ext cx="116640" cy="121320"/>
              </p14:xfrm>
            </p:contentPart>
          </mc:Choice>
          <mc:Fallback xmlns="">
            <p:pic>
              <p:nvPicPr>
                <p:cNvPr id="56" name="Freihand 55">
                  <a:extLst>
                    <a:ext uri="{FF2B5EF4-FFF2-40B4-BE49-F238E27FC236}">
                      <a16:creationId xmlns:a16="http://schemas.microsoft.com/office/drawing/2014/main" id="{59E5726E-652A-4C86-AC41-FC0A21D610E8}"/>
                    </a:ext>
                  </a:extLst>
                </p:cNvPr>
                <p:cNvPicPr/>
                <p:nvPr/>
              </p:nvPicPr>
              <p:blipFill>
                <a:blip r:embed="rId90"/>
                <a:stretch>
                  <a:fillRect/>
                </a:stretch>
              </p:blipFill>
              <p:spPr>
                <a:xfrm>
                  <a:off x="7000339" y="5178632"/>
                  <a:ext cx="125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EB7C609C-E46F-422B-9B39-A6253E44D4CC}"/>
                    </a:ext>
                  </a:extLst>
                </p14:cNvPr>
                <p14:cNvContentPartPr/>
                <p14:nvPr/>
              </p14:nvContentPartPr>
              <p14:xfrm>
                <a:off x="7121299" y="5113472"/>
                <a:ext cx="272160" cy="147600"/>
              </p14:xfrm>
            </p:contentPart>
          </mc:Choice>
          <mc:Fallback xmlns="">
            <p:pic>
              <p:nvPicPr>
                <p:cNvPr id="57" name="Freihand 56">
                  <a:extLst>
                    <a:ext uri="{FF2B5EF4-FFF2-40B4-BE49-F238E27FC236}">
                      <a16:creationId xmlns:a16="http://schemas.microsoft.com/office/drawing/2014/main" id="{EB7C609C-E46F-422B-9B39-A6253E44D4CC}"/>
                    </a:ext>
                  </a:extLst>
                </p:cNvPr>
                <p:cNvPicPr/>
                <p:nvPr/>
              </p:nvPicPr>
              <p:blipFill>
                <a:blip r:embed="rId92"/>
                <a:stretch>
                  <a:fillRect/>
                </a:stretch>
              </p:blipFill>
              <p:spPr>
                <a:xfrm>
                  <a:off x="7116979" y="5109152"/>
                  <a:ext cx="280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0387FB03-FF97-48A8-9712-79D054C3602C}"/>
                    </a:ext>
                  </a:extLst>
                </p14:cNvPr>
                <p14:cNvContentPartPr/>
                <p14:nvPr/>
              </p14:nvContentPartPr>
              <p14:xfrm>
                <a:off x="6795499" y="5081792"/>
                <a:ext cx="55080" cy="17640"/>
              </p14:xfrm>
            </p:contentPart>
          </mc:Choice>
          <mc:Fallback xmlns="">
            <p:pic>
              <p:nvPicPr>
                <p:cNvPr id="58" name="Freihand 57">
                  <a:extLst>
                    <a:ext uri="{FF2B5EF4-FFF2-40B4-BE49-F238E27FC236}">
                      <a16:creationId xmlns:a16="http://schemas.microsoft.com/office/drawing/2014/main" id="{0387FB03-FF97-48A8-9712-79D054C3602C}"/>
                    </a:ext>
                  </a:extLst>
                </p:cNvPr>
                <p:cNvPicPr/>
                <p:nvPr/>
              </p:nvPicPr>
              <p:blipFill>
                <a:blip r:embed="rId94"/>
                <a:stretch>
                  <a:fillRect/>
                </a:stretch>
              </p:blipFill>
              <p:spPr>
                <a:xfrm>
                  <a:off x="6791179" y="5077472"/>
                  <a:ext cx="63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F403E963-3CA9-42C9-9588-903CF678186C}"/>
                    </a:ext>
                  </a:extLst>
                </p14:cNvPr>
                <p14:cNvContentPartPr/>
                <p14:nvPr/>
              </p14:nvContentPartPr>
              <p14:xfrm>
                <a:off x="6096739" y="5846432"/>
                <a:ext cx="172440" cy="197640"/>
              </p14:xfrm>
            </p:contentPart>
          </mc:Choice>
          <mc:Fallback xmlns="">
            <p:pic>
              <p:nvPicPr>
                <p:cNvPr id="59" name="Freihand 58">
                  <a:extLst>
                    <a:ext uri="{FF2B5EF4-FFF2-40B4-BE49-F238E27FC236}">
                      <a16:creationId xmlns:a16="http://schemas.microsoft.com/office/drawing/2014/main" id="{F403E963-3CA9-42C9-9588-903CF678186C}"/>
                    </a:ext>
                  </a:extLst>
                </p:cNvPr>
                <p:cNvPicPr/>
                <p:nvPr/>
              </p:nvPicPr>
              <p:blipFill>
                <a:blip r:embed="rId96"/>
                <a:stretch>
                  <a:fillRect/>
                </a:stretch>
              </p:blipFill>
              <p:spPr>
                <a:xfrm>
                  <a:off x="6092419" y="5842112"/>
                  <a:ext cx="181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0529264D-F92A-4AC1-A3C1-A044211D09B6}"/>
                    </a:ext>
                  </a:extLst>
                </p14:cNvPr>
                <p14:cNvContentPartPr/>
                <p14:nvPr/>
              </p14:nvContentPartPr>
              <p14:xfrm>
                <a:off x="6088459" y="5899352"/>
                <a:ext cx="134640" cy="34200"/>
              </p14:xfrm>
            </p:contentPart>
          </mc:Choice>
          <mc:Fallback xmlns="">
            <p:pic>
              <p:nvPicPr>
                <p:cNvPr id="60" name="Freihand 59">
                  <a:extLst>
                    <a:ext uri="{FF2B5EF4-FFF2-40B4-BE49-F238E27FC236}">
                      <a16:creationId xmlns:a16="http://schemas.microsoft.com/office/drawing/2014/main" id="{0529264D-F92A-4AC1-A3C1-A044211D09B6}"/>
                    </a:ext>
                  </a:extLst>
                </p:cNvPr>
                <p:cNvPicPr/>
                <p:nvPr/>
              </p:nvPicPr>
              <p:blipFill>
                <a:blip r:embed="rId98"/>
                <a:stretch>
                  <a:fillRect/>
                </a:stretch>
              </p:blipFill>
              <p:spPr>
                <a:xfrm>
                  <a:off x="6084139" y="5895032"/>
                  <a:ext cx="143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6262B184-75E4-426C-8A9B-4FCF7BD2354D}"/>
                    </a:ext>
                  </a:extLst>
                </p14:cNvPr>
                <p14:cNvContentPartPr/>
                <p14:nvPr/>
              </p14:nvContentPartPr>
              <p14:xfrm>
                <a:off x="6252979" y="5880992"/>
                <a:ext cx="42840" cy="86400"/>
              </p14:xfrm>
            </p:contentPart>
          </mc:Choice>
          <mc:Fallback xmlns="">
            <p:pic>
              <p:nvPicPr>
                <p:cNvPr id="61" name="Freihand 60">
                  <a:extLst>
                    <a:ext uri="{FF2B5EF4-FFF2-40B4-BE49-F238E27FC236}">
                      <a16:creationId xmlns:a16="http://schemas.microsoft.com/office/drawing/2014/main" id="{6262B184-75E4-426C-8A9B-4FCF7BD2354D}"/>
                    </a:ext>
                  </a:extLst>
                </p:cNvPr>
                <p:cNvPicPr/>
                <p:nvPr/>
              </p:nvPicPr>
              <p:blipFill>
                <a:blip r:embed="rId100"/>
                <a:stretch>
                  <a:fillRect/>
                </a:stretch>
              </p:blipFill>
              <p:spPr>
                <a:xfrm>
                  <a:off x="6248659" y="5876672"/>
                  <a:ext cx="51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EC3CB042-9587-4714-9CC5-8FA7D9F4E8A5}"/>
                    </a:ext>
                  </a:extLst>
                </p14:cNvPr>
                <p14:cNvContentPartPr/>
                <p14:nvPr/>
              </p14:nvContentPartPr>
              <p14:xfrm>
                <a:off x="6293299" y="5708912"/>
                <a:ext cx="311400" cy="199080"/>
              </p14:xfrm>
            </p:contentPart>
          </mc:Choice>
          <mc:Fallback xmlns="">
            <p:pic>
              <p:nvPicPr>
                <p:cNvPr id="62" name="Freihand 61">
                  <a:extLst>
                    <a:ext uri="{FF2B5EF4-FFF2-40B4-BE49-F238E27FC236}">
                      <a16:creationId xmlns:a16="http://schemas.microsoft.com/office/drawing/2014/main" id="{EC3CB042-9587-4714-9CC5-8FA7D9F4E8A5}"/>
                    </a:ext>
                  </a:extLst>
                </p:cNvPr>
                <p:cNvPicPr/>
                <p:nvPr/>
              </p:nvPicPr>
              <p:blipFill>
                <a:blip r:embed="rId102"/>
                <a:stretch>
                  <a:fillRect/>
                </a:stretch>
              </p:blipFill>
              <p:spPr>
                <a:xfrm>
                  <a:off x="6288979" y="5704592"/>
                  <a:ext cx="3200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AD876687-B499-4D4B-A5E2-010BF5FC6254}"/>
                    </a:ext>
                  </a:extLst>
                </p14:cNvPr>
                <p14:cNvContentPartPr/>
                <p14:nvPr/>
              </p14:nvContentPartPr>
              <p14:xfrm>
                <a:off x="6341899" y="5657072"/>
                <a:ext cx="29160" cy="360"/>
              </p14:xfrm>
            </p:contentPart>
          </mc:Choice>
          <mc:Fallback xmlns="">
            <p:pic>
              <p:nvPicPr>
                <p:cNvPr id="63" name="Freihand 62">
                  <a:extLst>
                    <a:ext uri="{FF2B5EF4-FFF2-40B4-BE49-F238E27FC236}">
                      <a16:creationId xmlns:a16="http://schemas.microsoft.com/office/drawing/2014/main" id="{AD876687-B499-4D4B-A5E2-010BF5FC6254}"/>
                    </a:ext>
                  </a:extLst>
                </p:cNvPr>
                <p:cNvPicPr/>
                <p:nvPr/>
              </p:nvPicPr>
              <p:blipFill>
                <a:blip r:embed="rId104"/>
                <a:stretch>
                  <a:fillRect/>
                </a:stretch>
              </p:blipFill>
              <p:spPr>
                <a:xfrm>
                  <a:off x="6337579" y="5652752"/>
                  <a:ext cx="37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4D82757B-1042-49B2-A2F0-FD7B5F18AF7C}"/>
                    </a:ext>
                  </a:extLst>
                </p14:cNvPr>
                <p14:cNvContentPartPr/>
                <p14:nvPr/>
              </p14:nvContentPartPr>
              <p14:xfrm>
                <a:off x="6737179" y="5552312"/>
                <a:ext cx="573840" cy="251280"/>
              </p14:xfrm>
            </p:contentPart>
          </mc:Choice>
          <mc:Fallback xmlns="">
            <p:pic>
              <p:nvPicPr>
                <p:cNvPr id="64" name="Freihand 63">
                  <a:extLst>
                    <a:ext uri="{FF2B5EF4-FFF2-40B4-BE49-F238E27FC236}">
                      <a16:creationId xmlns:a16="http://schemas.microsoft.com/office/drawing/2014/main" id="{4D82757B-1042-49B2-A2F0-FD7B5F18AF7C}"/>
                    </a:ext>
                  </a:extLst>
                </p:cNvPr>
                <p:cNvPicPr/>
                <p:nvPr/>
              </p:nvPicPr>
              <p:blipFill>
                <a:blip r:embed="rId106"/>
                <a:stretch>
                  <a:fillRect/>
                </a:stretch>
              </p:blipFill>
              <p:spPr>
                <a:xfrm>
                  <a:off x="6732859" y="5547992"/>
                  <a:ext cx="5824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6D46998E-1AA3-4FA9-B5A2-9FDCE0513E2A}"/>
                    </a:ext>
                  </a:extLst>
                </p14:cNvPr>
                <p14:cNvContentPartPr/>
                <p14:nvPr/>
              </p14:nvContentPartPr>
              <p14:xfrm>
                <a:off x="7316779" y="5380952"/>
                <a:ext cx="270360" cy="206640"/>
              </p14:xfrm>
            </p:contentPart>
          </mc:Choice>
          <mc:Fallback xmlns="">
            <p:pic>
              <p:nvPicPr>
                <p:cNvPr id="66" name="Freihand 65">
                  <a:extLst>
                    <a:ext uri="{FF2B5EF4-FFF2-40B4-BE49-F238E27FC236}">
                      <a16:creationId xmlns:a16="http://schemas.microsoft.com/office/drawing/2014/main" id="{6D46998E-1AA3-4FA9-B5A2-9FDCE0513E2A}"/>
                    </a:ext>
                  </a:extLst>
                </p:cNvPr>
                <p:cNvPicPr/>
                <p:nvPr/>
              </p:nvPicPr>
              <p:blipFill>
                <a:blip r:embed="rId108"/>
                <a:stretch>
                  <a:fillRect/>
                </a:stretch>
              </p:blipFill>
              <p:spPr>
                <a:xfrm>
                  <a:off x="7312459" y="5376632"/>
                  <a:ext cx="2790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7" name="Freihand 66">
                  <a:extLst>
                    <a:ext uri="{FF2B5EF4-FFF2-40B4-BE49-F238E27FC236}">
                      <a16:creationId xmlns:a16="http://schemas.microsoft.com/office/drawing/2014/main" id="{526B029C-4112-4E77-8AB0-14810F3BAED3}"/>
                    </a:ext>
                  </a:extLst>
                </p14:cNvPr>
                <p14:cNvContentPartPr/>
                <p14:nvPr/>
              </p14:nvContentPartPr>
              <p14:xfrm>
                <a:off x="7200499" y="5438552"/>
                <a:ext cx="34920" cy="13320"/>
              </p14:xfrm>
            </p:contentPart>
          </mc:Choice>
          <mc:Fallback xmlns="">
            <p:pic>
              <p:nvPicPr>
                <p:cNvPr id="67" name="Freihand 66">
                  <a:extLst>
                    <a:ext uri="{FF2B5EF4-FFF2-40B4-BE49-F238E27FC236}">
                      <a16:creationId xmlns:a16="http://schemas.microsoft.com/office/drawing/2014/main" id="{526B029C-4112-4E77-8AB0-14810F3BAED3}"/>
                    </a:ext>
                  </a:extLst>
                </p:cNvPr>
                <p:cNvPicPr/>
                <p:nvPr/>
              </p:nvPicPr>
              <p:blipFill>
                <a:blip r:embed="rId110"/>
                <a:stretch>
                  <a:fillRect/>
                </a:stretch>
              </p:blipFill>
              <p:spPr>
                <a:xfrm>
                  <a:off x="7196179" y="5434232"/>
                  <a:ext cx="43560" cy="2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167F5753-E904-473E-9376-68C489CF15F2}"/>
                  </a:ext>
                </a:extLst>
              </p14:cNvPr>
              <p14:cNvContentPartPr/>
              <p14:nvPr/>
            </p14:nvContentPartPr>
            <p14:xfrm>
              <a:off x="604939" y="2376032"/>
              <a:ext cx="1843560" cy="39240"/>
            </p14:xfrm>
          </p:contentPart>
        </mc:Choice>
        <mc:Fallback xmlns="">
          <p:pic>
            <p:nvPicPr>
              <p:cNvPr id="69" name="Freihand 68">
                <a:extLst>
                  <a:ext uri="{FF2B5EF4-FFF2-40B4-BE49-F238E27FC236}">
                    <a16:creationId xmlns:a16="http://schemas.microsoft.com/office/drawing/2014/main" id="{167F5753-E904-473E-9376-68C489CF15F2}"/>
                  </a:ext>
                </a:extLst>
              </p:cNvPr>
              <p:cNvPicPr/>
              <p:nvPr/>
            </p:nvPicPr>
            <p:blipFill>
              <a:blip r:embed="rId112"/>
              <a:stretch>
                <a:fillRect/>
              </a:stretch>
            </p:blipFill>
            <p:spPr>
              <a:xfrm>
                <a:off x="600619" y="2371712"/>
                <a:ext cx="1852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534FE6DC-5428-4C9D-80B7-923E2E8ADED3}"/>
                  </a:ext>
                </a:extLst>
              </p14:cNvPr>
              <p14:cNvContentPartPr/>
              <p14:nvPr/>
            </p14:nvContentPartPr>
            <p14:xfrm>
              <a:off x="8011579" y="2439752"/>
              <a:ext cx="2572560" cy="40680"/>
            </p14:xfrm>
          </p:contentPart>
        </mc:Choice>
        <mc:Fallback xmlns="">
          <p:pic>
            <p:nvPicPr>
              <p:cNvPr id="70" name="Freihand 69">
                <a:extLst>
                  <a:ext uri="{FF2B5EF4-FFF2-40B4-BE49-F238E27FC236}">
                    <a16:creationId xmlns:a16="http://schemas.microsoft.com/office/drawing/2014/main" id="{534FE6DC-5428-4C9D-80B7-923E2E8ADED3}"/>
                  </a:ext>
                </a:extLst>
              </p:cNvPr>
              <p:cNvPicPr/>
              <p:nvPr/>
            </p:nvPicPr>
            <p:blipFill>
              <a:blip r:embed="rId114"/>
              <a:stretch>
                <a:fillRect/>
              </a:stretch>
            </p:blipFill>
            <p:spPr>
              <a:xfrm>
                <a:off x="8007259" y="2435432"/>
                <a:ext cx="2581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B2AA5919-89FD-4978-B982-1CDF67F74359}"/>
                  </a:ext>
                </a:extLst>
              </p14:cNvPr>
              <p14:cNvContentPartPr/>
              <p14:nvPr/>
            </p14:nvContentPartPr>
            <p14:xfrm>
              <a:off x="3605899" y="2387912"/>
              <a:ext cx="4131720" cy="94320"/>
            </p14:xfrm>
          </p:contentPart>
        </mc:Choice>
        <mc:Fallback xmlns="">
          <p:pic>
            <p:nvPicPr>
              <p:cNvPr id="71" name="Freihand 70">
                <a:extLst>
                  <a:ext uri="{FF2B5EF4-FFF2-40B4-BE49-F238E27FC236}">
                    <a16:creationId xmlns:a16="http://schemas.microsoft.com/office/drawing/2014/main" id="{B2AA5919-89FD-4978-B982-1CDF67F74359}"/>
                  </a:ext>
                </a:extLst>
              </p:cNvPr>
              <p:cNvPicPr/>
              <p:nvPr/>
            </p:nvPicPr>
            <p:blipFill>
              <a:blip r:embed="rId116"/>
              <a:stretch>
                <a:fillRect/>
              </a:stretch>
            </p:blipFill>
            <p:spPr>
              <a:xfrm>
                <a:off x="3601579" y="2383592"/>
                <a:ext cx="4140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CD77F88A-42D8-42D0-9E9A-B6727B405FA0}"/>
                  </a:ext>
                </a:extLst>
              </p14:cNvPr>
              <p14:cNvContentPartPr/>
              <p14:nvPr/>
            </p14:nvContentPartPr>
            <p14:xfrm>
              <a:off x="10064299" y="2864912"/>
              <a:ext cx="207000" cy="294480"/>
            </p14:xfrm>
          </p:contentPart>
        </mc:Choice>
        <mc:Fallback xmlns="">
          <p:pic>
            <p:nvPicPr>
              <p:cNvPr id="72" name="Freihand 71">
                <a:extLst>
                  <a:ext uri="{FF2B5EF4-FFF2-40B4-BE49-F238E27FC236}">
                    <a16:creationId xmlns:a16="http://schemas.microsoft.com/office/drawing/2014/main" id="{CD77F88A-42D8-42D0-9E9A-B6727B405FA0}"/>
                  </a:ext>
                </a:extLst>
              </p:cNvPr>
              <p:cNvPicPr/>
              <p:nvPr/>
            </p:nvPicPr>
            <p:blipFill>
              <a:blip r:embed="rId118"/>
              <a:stretch>
                <a:fillRect/>
              </a:stretch>
            </p:blipFill>
            <p:spPr>
              <a:xfrm>
                <a:off x="10059979" y="2860592"/>
                <a:ext cx="215640" cy="303120"/>
              </a:xfrm>
              <a:prstGeom prst="rect">
                <a:avLst/>
              </a:prstGeom>
            </p:spPr>
          </p:pic>
        </mc:Fallback>
      </mc:AlternateContent>
      <p:grpSp>
        <p:nvGrpSpPr>
          <p:cNvPr id="75" name="Gruppieren 74">
            <a:extLst>
              <a:ext uri="{FF2B5EF4-FFF2-40B4-BE49-F238E27FC236}">
                <a16:creationId xmlns:a16="http://schemas.microsoft.com/office/drawing/2014/main" id="{1ABE7E93-D046-4D4E-90F6-5E162652D450}"/>
              </a:ext>
            </a:extLst>
          </p:cNvPr>
          <p:cNvGrpSpPr/>
          <p:nvPr/>
        </p:nvGrpSpPr>
        <p:grpSpPr>
          <a:xfrm>
            <a:off x="3698059" y="3166232"/>
            <a:ext cx="7291440" cy="102240"/>
            <a:chOff x="3698059" y="3166232"/>
            <a:chExt cx="7291440" cy="102240"/>
          </a:xfrm>
        </p:grpSpPr>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C8409340-DACE-4CAB-8C69-9380B1FC6271}"/>
                    </a:ext>
                  </a:extLst>
                </p14:cNvPr>
                <p14:cNvContentPartPr/>
                <p14:nvPr/>
              </p14:nvContentPartPr>
              <p14:xfrm>
                <a:off x="9027859" y="3166232"/>
                <a:ext cx="1961640" cy="61560"/>
              </p14:xfrm>
            </p:contentPart>
          </mc:Choice>
          <mc:Fallback xmlns="">
            <p:pic>
              <p:nvPicPr>
                <p:cNvPr id="73" name="Freihand 72">
                  <a:extLst>
                    <a:ext uri="{FF2B5EF4-FFF2-40B4-BE49-F238E27FC236}">
                      <a16:creationId xmlns:a16="http://schemas.microsoft.com/office/drawing/2014/main" id="{C8409340-DACE-4CAB-8C69-9380B1FC6271}"/>
                    </a:ext>
                  </a:extLst>
                </p:cNvPr>
                <p:cNvPicPr/>
                <p:nvPr/>
              </p:nvPicPr>
              <p:blipFill>
                <a:blip r:embed="rId120"/>
                <a:stretch>
                  <a:fillRect/>
                </a:stretch>
              </p:blipFill>
              <p:spPr>
                <a:xfrm>
                  <a:off x="9023539" y="3161912"/>
                  <a:ext cx="1970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50A895E3-717E-412D-8A38-900CFB07C86F}"/>
                    </a:ext>
                  </a:extLst>
                </p14:cNvPr>
                <p14:cNvContentPartPr/>
                <p14:nvPr/>
              </p14:nvContentPartPr>
              <p14:xfrm>
                <a:off x="3698059" y="3180632"/>
                <a:ext cx="5139000" cy="87840"/>
              </p14:xfrm>
            </p:contentPart>
          </mc:Choice>
          <mc:Fallback xmlns="">
            <p:pic>
              <p:nvPicPr>
                <p:cNvPr id="74" name="Freihand 73">
                  <a:extLst>
                    <a:ext uri="{FF2B5EF4-FFF2-40B4-BE49-F238E27FC236}">
                      <a16:creationId xmlns:a16="http://schemas.microsoft.com/office/drawing/2014/main" id="{50A895E3-717E-412D-8A38-900CFB07C86F}"/>
                    </a:ext>
                  </a:extLst>
                </p:cNvPr>
                <p:cNvPicPr/>
                <p:nvPr/>
              </p:nvPicPr>
              <p:blipFill>
                <a:blip r:embed="rId122"/>
                <a:stretch>
                  <a:fillRect/>
                </a:stretch>
              </p:blipFill>
              <p:spPr>
                <a:xfrm>
                  <a:off x="3693739" y="3176312"/>
                  <a:ext cx="5147640" cy="96480"/>
                </a:xfrm>
                <a:prstGeom prst="rect">
                  <a:avLst/>
                </a:prstGeom>
              </p:spPr>
            </p:pic>
          </mc:Fallback>
        </mc:AlternateContent>
      </p:grpSp>
      <p:grpSp>
        <p:nvGrpSpPr>
          <p:cNvPr id="104" name="Gruppieren 103">
            <a:extLst>
              <a:ext uri="{FF2B5EF4-FFF2-40B4-BE49-F238E27FC236}">
                <a16:creationId xmlns:a16="http://schemas.microsoft.com/office/drawing/2014/main" id="{0D79559B-D5C0-43F2-9F42-32E05078F6E9}"/>
              </a:ext>
            </a:extLst>
          </p:cNvPr>
          <p:cNvGrpSpPr/>
          <p:nvPr/>
        </p:nvGrpSpPr>
        <p:grpSpPr>
          <a:xfrm>
            <a:off x="6519739" y="2444432"/>
            <a:ext cx="3776400" cy="354600"/>
            <a:chOff x="6519739" y="2444432"/>
            <a:chExt cx="3776400" cy="354600"/>
          </a:xfrm>
        </p:grpSpPr>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5D4187CD-35A5-4BEC-A926-8BE9BE3516C0}"/>
                    </a:ext>
                  </a:extLst>
                </p14:cNvPr>
                <p14:cNvContentPartPr/>
                <p14:nvPr/>
              </p14:nvContentPartPr>
              <p14:xfrm>
                <a:off x="6749419" y="2623712"/>
                <a:ext cx="131400" cy="167760"/>
              </p14:xfrm>
            </p:contentPart>
          </mc:Choice>
          <mc:Fallback xmlns="">
            <p:pic>
              <p:nvPicPr>
                <p:cNvPr id="76" name="Freihand 75">
                  <a:extLst>
                    <a:ext uri="{FF2B5EF4-FFF2-40B4-BE49-F238E27FC236}">
                      <a16:creationId xmlns:a16="http://schemas.microsoft.com/office/drawing/2014/main" id="{5D4187CD-35A5-4BEC-A926-8BE9BE3516C0}"/>
                    </a:ext>
                  </a:extLst>
                </p:cNvPr>
                <p:cNvPicPr/>
                <p:nvPr/>
              </p:nvPicPr>
              <p:blipFill>
                <a:blip r:embed="rId124"/>
                <a:stretch>
                  <a:fillRect/>
                </a:stretch>
              </p:blipFill>
              <p:spPr>
                <a:xfrm>
                  <a:off x="6745099" y="2619392"/>
                  <a:ext cx="140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BF2E00C4-4337-4B85-BFEB-82AF2FF3548A}"/>
                    </a:ext>
                  </a:extLst>
                </p14:cNvPr>
                <p14:cNvContentPartPr/>
                <p14:nvPr/>
              </p14:nvContentPartPr>
              <p14:xfrm>
                <a:off x="6696139" y="2683112"/>
                <a:ext cx="133920" cy="115920"/>
              </p14:xfrm>
            </p:contentPart>
          </mc:Choice>
          <mc:Fallback xmlns="">
            <p:pic>
              <p:nvPicPr>
                <p:cNvPr id="77" name="Freihand 76">
                  <a:extLst>
                    <a:ext uri="{FF2B5EF4-FFF2-40B4-BE49-F238E27FC236}">
                      <a16:creationId xmlns:a16="http://schemas.microsoft.com/office/drawing/2014/main" id="{BF2E00C4-4337-4B85-BFEB-82AF2FF3548A}"/>
                    </a:ext>
                  </a:extLst>
                </p:cNvPr>
                <p:cNvPicPr/>
                <p:nvPr/>
              </p:nvPicPr>
              <p:blipFill>
                <a:blip r:embed="rId126"/>
                <a:stretch>
                  <a:fillRect/>
                </a:stretch>
              </p:blipFill>
              <p:spPr>
                <a:xfrm>
                  <a:off x="6691819" y="2678792"/>
                  <a:ext cx="142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9D83D14F-38EB-49DB-ACB1-A062E9AE3D06}"/>
                    </a:ext>
                  </a:extLst>
                </p14:cNvPr>
                <p14:cNvContentPartPr/>
                <p14:nvPr/>
              </p14:nvContentPartPr>
              <p14:xfrm>
                <a:off x="7027339" y="2524352"/>
                <a:ext cx="118440" cy="133200"/>
              </p14:xfrm>
            </p:contentPart>
          </mc:Choice>
          <mc:Fallback xmlns="">
            <p:pic>
              <p:nvPicPr>
                <p:cNvPr id="78" name="Freihand 77">
                  <a:extLst>
                    <a:ext uri="{FF2B5EF4-FFF2-40B4-BE49-F238E27FC236}">
                      <a16:creationId xmlns:a16="http://schemas.microsoft.com/office/drawing/2014/main" id="{9D83D14F-38EB-49DB-ACB1-A062E9AE3D06}"/>
                    </a:ext>
                  </a:extLst>
                </p:cNvPr>
                <p:cNvPicPr/>
                <p:nvPr/>
              </p:nvPicPr>
              <p:blipFill>
                <a:blip r:embed="rId128"/>
                <a:stretch>
                  <a:fillRect/>
                </a:stretch>
              </p:blipFill>
              <p:spPr>
                <a:xfrm>
                  <a:off x="7023019" y="2520032"/>
                  <a:ext cx="127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485CE3A9-FE95-422D-BE6E-C8DD2D278737}"/>
                    </a:ext>
                  </a:extLst>
                </p14:cNvPr>
                <p14:cNvContentPartPr/>
                <p14:nvPr/>
              </p14:nvContentPartPr>
              <p14:xfrm>
                <a:off x="7081699" y="2621552"/>
                <a:ext cx="78840" cy="49320"/>
              </p14:xfrm>
            </p:contentPart>
          </mc:Choice>
          <mc:Fallback xmlns="">
            <p:pic>
              <p:nvPicPr>
                <p:cNvPr id="79" name="Freihand 78">
                  <a:extLst>
                    <a:ext uri="{FF2B5EF4-FFF2-40B4-BE49-F238E27FC236}">
                      <a16:creationId xmlns:a16="http://schemas.microsoft.com/office/drawing/2014/main" id="{485CE3A9-FE95-422D-BE6E-C8DD2D278737}"/>
                    </a:ext>
                  </a:extLst>
                </p:cNvPr>
                <p:cNvPicPr/>
                <p:nvPr/>
              </p:nvPicPr>
              <p:blipFill>
                <a:blip r:embed="rId130"/>
                <a:stretch>
                  <a:fillRect/>
                </a:stretch>
              </p:blipFill>
              <p:spPr>
                <a:xfrm>
                  <a:off x="7077379" y="2617232"/>
                  <a:ext cx="87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E606745B-841F-4068-93F1-7AE2C52279A1}"/>
                    </a:ext>
                  </a:extLst>
                </p14:cNvPr>
                <p14:cNvContentPartPr/>
                <p14:nvPr/>
              </p14:nvContentPartPr>
              <p14:xfrm>
                <a:off x="7192939" y="2558192"/>
                <a:ext cx="78480" cy="110880"/>
              </p14:xfrm>
            </p:contentPart>
          </mc:Choice>
          <mc:Fallback xmlns="">
            <p:pic>
              <p:nvPicPr>
                <p:cNvPr id="80" name="Freihand 79">
                  <a:extLst>
                    <a:ext uri="{FF2B5EF4-FFF2-40B4-BE49-F238E27FC236}">
                      <a16:creationId xmlns:a16="http://schemas.microsoft.com/office/drawing/2014/main" id="{E606745B-841F-4068-93F1-7AE2C52279A1}"/>
                    </a:ext>
                  </a:extLst>
                </p:cNvPr>
                <p:cNvPicPr/>
                <p:nvPr/>
              </p:nvPicPr>
              <p:blipFill>
                <a:blip r:embed="rId132"/>
                <a:stretch>
                  <a:fillRect/>
                </a:stretch>
              </p:blipFill>
              <p:spPr>
                <a:xfrm>
                  <a:off x="7188619" y="2553872"/>
                  <a:ext cx="87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48EB7B06-E42F-49DA-9B51-2B367B1AB5B7}"/>
                    </a:ext>
                  </a:extLst>
                </p14:cNvPr>
                <p14:cNvContentPartPr/>
                <p14:nvPr/>
              </p14:nvContentPartPr>
              <p14:xfrm>
                <a:off x="6519739" y="2495552"/>
                <a:ext cx="124560" cy="139680"/>
              </p14:xfrm>
            </p:contentPart>
          </mc:Choice>
          <mc:Fallback xmlns="">
            <p:pic>
              <p:nvPicPr>
                <p:cNvPr id="81" name="Freihand 80">
                  <a:extLst>
                    <a:ext uri="{FF2B5EF4-FFF2-40B4-BE49-F238E27FC236}">
                      <a16:creationId xmlns:a16="http://schemas.microsoft.com/office/drawing/2014/main" id="{48EB7B06-E42F-49DA-9B51-2B367B1AB5B7}"/>
                    </a:ext>
                  </a:extLst>
                </p:cNvPr>
                <p:cNvPicPr/>
                <p:nvPr/>
              </p:nvPicPr>
              <p:blipFill>
                <a:blip r:embed="rId134"/>
                <a:stretch>
                  <a:fillRect/>
                </a:stretch>
              </p:blipFill>
              <p:spPr>
                <a:xfrm>
                  <a:off x="6515419" y="2491232"/>
                  <a:ext cx="133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0E41B14D-875C-4C2E-B268-D140158414DC}"/>
                    </a:ext>
                  </a:extLst>
                </p14:cNvPr>
                <p14:cNvContentPartPr/>
                <p14:nvPr/>
              </p14:nvContentPartPr>
              <p14:xfrm>
                <a:off x="6588499" y="2583032"/>
                <a:ext cx="59400" cy="24840"/>
              </p14:xfrm>
            </p:contentPart>
          </mc:Choice>
          <mc:Fallback xmlns="">
            <p:pic>
              <p:nvPicPr>
                <p:cNvPr id="82" name="Freihand 81">
                  <a:extLst>
                    <a:ext uri="{FF2B5EF4-FFF2-40B4-BE49-F238E27FC236}">
                      <a16:creationId xmlns:a16="http://schemas.microsoft.com/office/drawing/2014/main" id="{0E41B14D-875C-4C2E-B268-D140158414DC}"/>
                    </a:ext>
                  </a:extLst>
                </p:cNvPr>
                <p:cNvPicPr/>
                <p:nvPr/>
              </p:nvPicPr>
              <p:blipFill>
                <a:blip r:embed="rId136"/>
                <a:stretch>
                  <a:fillRect/>
                </a:stretch>
              </p:blipFill>
              <p:spPr>
                <a:xfrm>
                  <a:off x="6584179" y="2578712"/>
                  <a:ext cx="68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B43A78B4-EDB3-4661-8EEE-52A25ADDAE5D}"/>
                    </a:ext>
                  </a:extLst>
                </p14:cNvPr>
                <p14:cNvContentPartPr/>
                <p14:nvPr/>
              </p14:nvContentPartPr>
              <p14:xfrm>
                <a:off x="6646099" y="2554952"/>
                <a:ext cx="223200" cy="54720"/>
              </p14:xfrm>
            </p:contentPart>
          </mc:Choice>
          <mc:Fallback xmlns="">
            <p:pic>
              <p:nvPicPr>
                <p:cNvPr id="83" name="Freihand 82">
                  <a:extLst>
                    <a:ext uri="{FF2B5EF4-FFF2-40B4-BE49-F238E27FC236}">
                      <a16:creationId xmlns:a16="http://schemas.microsoft.com/office/drawing/2014/main" id="{B43A78B4-EDB3-4661-8EEE-52A25ADDAE5D}"/>
                    </a:ext>
                  </a:extLst>
                </p:cNvPr>
                <p:cNvPicPr/>
                <p:nvPr/>
              </p:nvPicPr>
              <p:blipFill>
                <a:blip r:embed="rId138"/>
                <a:stretch>
                  <a:fillRect/>
                </a:stretch>
              </p:blipFill>
              <p:spPr>
                <a:xfrm>
                  <a:off x="6641779" y="2550632"/>
                  <a:ext cx="231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C50821EA-8DE4-40A5-91BF-4FC97A365637}"/>
                    </a:ext>
                  </a:extLst>
                </p14:cNvPr>
                <p14:cNvContentPartPr/>
                <p14:nvPr/>
              </p14:nvContentPartPr>
              <p14:xfrm>
                <a:off x="6906379" y="2462072"/>
                <a:ext cx="94680" cy="91440"/>
              </p14:xfrm>
            </p:contentPart>
          </mc:Choice>
          <mc:Fallback xmlns="">
            <p:pic>
              <p:nvPicPr>
                <p:cNvPr id="84" name="Freihand 83">
                  <a:extLst>
                    <a:ext uri="{FF2B5EF4-FFF2-40B4-BE49-F238E27FC236}">
                      <a16:creationId xmlns:a16="http://schemas.microsoft.com/office/drawing/2014/main" id="{C50821EA-8DE4-40A5-91BF-4FC97A365637}"/>
                    </a:ext>
                  </a:extLst>
                </p:cNvPr>
                <p:cNvPicPr/>
                <p:nvPr/>
              </p:nvPicPr>
              <p:blipFill>
                <a:blip r:embed="rId140"/>
                <a:stretch>
                  <a:fillRect/>
                </a:stretch>
              </p:blipFill>
              <p:spPr>
                <a:xfrm>
                  <a:off x="6902059" y="2457752"/>
                  <a:ext cx="103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F2B5F717-B890-4253-8564-4762CF0D36E6}"/>
                    </a:ext>
                  </a:extLst>
                </p14:cNvPr>
                <p14:cNvContentPartPr/>
                <p14:nvPr/>
              </p14:nvContentPartPr>
              <p14:xfrm>
                <a:off x="6996739" y="2468912"/>
                <a:ext cx="86400" cy="56880"/>
              </p14:xfrm>
            </p:contentPart>
          </mc:Choice>
          <mc:Fallback xmlns="">
            <p:pic>
              <p:nvPicPr>
                <p:cNvPr id="85" name="Freihand 84">
                  <a:extLst>
                    <a:ext uri="{FF2B5EF4-FFF2-40B4-BE49-F238E27FC236}">
                      <a16:creationId xmlns:a16="http://schemas.microsoft.com/office/drawing/2014/main" id="{F2B5F717-B890-4253-8564-4762CF0D36E6}"/>
                    </a:ext>
                  </a:extLst>
                </p:cNvPr>
                <p:cNvPicPr/>
                <p:nvPr/>
              </p:nvPicPr>
              <p:blipFill>
                <a:blip r:embed="rId142"/>
                <a:stretch>
                  <a:fillRect/>
                </a:stretch>
              </p:blipFill>
              <p:spPr>
                <a:xfrm>
                  <a:off x="6992419" y="2464592"/>
                  <a:ext cx="950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E275CE5F-310F-4AEF-84D8-7305766D262B}"/>
                    </a:ext>
                  </a:extLst>
                </p14:cNvPr>
                <p14:cNvContentPartPr/>
                <p14:nvPr/>
              </p14:nvContentPartPr>
              <p14:xfrm>
                <a:off x="7095019" y="2444432"/>
                <a:ext cx="61920" cy="77760"/>
              </p14:xfrm>
            </p:contentPart>
          </mc:Choice>
          <mc:Fallback xmlns="">
            <p:pic>
              <p:nvPicPr>
                <p:cNvPr id="86" name="Freihand 85">
                  <a:extLst>
                    <a:ext uri="{FF2B5EF4-FFF2-40B4-BE49-F238E27FC236}">
                      <a16:creationId xmlns:a16="http://schemas.microsoft.com/office/drawing/2014/main" id="{E275CE5F-310F-4AEF-84D8-7305766D262B}"/>
                    </a:ext>
                  </a:extLst>
                </p:cNvPr>
                <p:cNvPicPr/>
                <p:nvPr/>
              </p:nvPicPr>
              <p:blipFill>
                <a:blip r:embed="rId144"/>
                <a:stretch>
                  <a:fillRect/>
                </a:stretch>
              </p:blipFill>
              <p:spPr>
                <a:xfrm>
                  <a:off x="7090699" y="2440112"/>
                  <a:ext cx="705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20912145-F99B-4430-9A43-D55309A3CB97}"/>
                    </a:ext>
                  </a:extLst>
                </p14:cNvPr>
                <p14:cNvContentPartPr/>
                <p14:nvPr/>
              </p14:nvContentPartPr>
              <p14:xfrm>
                <a:off x="7322539" y="2584832"/>
                <a:ext cx="262440" cy="81000"/>
              </p14:xfrm>
            </p:contentPart>
          </mc:Choice>
          <mc:Fallback xmlns="">
            <p:pic>
              <p:nvPicPr>
                <p:cNvPr id="87" name="Freihand 86">
                  <a:extLst>
                    <a:ext uri="{FF2B5EF4-FFF2-40B4-BE49-F238E27FC236}">
                      <a16:creationId xmlns:a16="http://schemas.microsoft.com/office/drawing/2014/main" id="{20912145-F99B-4430-9A43-D55309A3CB97}"/>
                    </a:ext>
                  </a:extLst>
                </p:cNvPr>
                <p:cNvPicPr/>
                <p:nvPr/>
              </p:nvPicPr>
              <p:blipFill>
                <a:blip r:embed="rId146"/>
                <a:stretch>
                  <a:fillRect/>
                </a:stretch>
              </p:blipFill>
              <p:spPr>
                <a:xfrm>
                  <a:off x="7318219" y="2580512"/>
                  <a:ext cx="271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5CC02211-FFDC-48DE-86DC-16AA9EE889B3}"/>
                    </a:ext>
                  </a:extLst>
                </p14:cNvPr>
                <p14:cNvContentPartPr/>
                <p14:nvPr/>
              </p14:nvContentPartPr>
              <p14:xfrm>
                <a:off x="7618459" y="2585912"/>
                <a:ext cx="86400" cy="89280"/>
              </p14:xfrm>
            </p:contentPart>
          </mc:Choice>
          <mc:Fallback xmlns="">
            <p:pic>
              <p:nvPicPr>
                <p:cNvPr id="88" name="Freihand 87">
                  <a:extLst>
                    <a:ext uri="{FF2B5EF4-FFF2-40B4-BE49-F238E27FC236}">
                      <a16:creationId xmlns:a16="http://schemas.microsoft.com/office/drawing/2014/main" id="{5CC02211-FFDC-48DE-86DC-16AA9EE889B3}"/>
                    </a:ext>
                  </a:extLst>
                </p:cNvPr>
                <p:cNvPicPr/>
                <p:nvPr/>
              </p:nvPicPr>
              <p:blipFill>
                <a:blip r:embed="rId148"/>
                <a:stretch>
                  <a:fillRect/>
                </a:stretch>
              </p:blipFill>
              <p:spPr>
                <a:xfrm>
                  <a:off x="7614139" y="2581592"/>
                  <a:ext cx="95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4A6173B7-0041-497C-B714-1F52E348D781}"/>
                    </a:ext>
                  </a:extLst>
                </p14:cNvPr>
                <p14:cNvContentPartPr/>
                <p14:nvPr/>
              </p14:nvContentPartPr>
              <p14:xfrm>
                <a:off x="7606219" y="2597072"/>
                <a:ext cx="94680" cy="29880"/>
              </p14:xfrm>
            </p:contentPart>
          </mc:Choice>
          <mc:Fallback xmlns="">
            <p:pic>
              <p:nvPicPr>
                <p:cNvPr id="89" name="Freihand 88">
                  <a:extLst>
                    <a:ext uri="{FF2B5EF4-FFF2-40B4-BE49-F238E27FC236}">
                      <a16:creationId xmlns:a16="http://schemas.microsoft.com/office/drawing/2014/main" id="{4A6173B7-0041-497C-B714-1F52E348D781}"/>
                    </a:ext>
                  </a:extLst>
                </p:cNvPr>
                <p:cNvPicPr/>
                <p:nvPr/>
              </p:nvPicPr>
              <p:blipFill>
                <a:blip r:embed="rId150"/>
                <a:stretch>
                  <a:fillRect/>
                </a:stretch>
              </p:blipFill>
              <p:spPr>
                <a:xfrm>
                  <a:off x="7601899" y="2592752"/>
                  <a:ext cx="103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8EC4FF96-6C29-4ABB-91BE-CD061A6AD44A}"/>
                    </a:ext>
                  </a:extLst>
                </p14:cNvPr>
                <p14:cNvContentPartPr/>
                <p14:nvPr/>
              </p14:nvContentPartPr>
              <p14:xfrm>
                <a:off x="7723219" y="2516792"/>
                <a:ext cx="258480" cy="129960"/>
              </p14:xfrm>
            </p:contentPart>
          </mc:Choice>
          <mc:Fallback xmlns="">
            <p:pic>
              <p:nvPicPr>
                <p:cNvPr id="90" name="Freihand 89">
                  <a:extLst>
                    <a:ext uri="{FF2B5EF4-FFF2-40B4-BE49-F238E27FC236}">
                      <a16:creationId xmlns:a16="http://schemas.microsoft.com/office/drawing/2014/main" id="{8EC4FF96-6C29-4ABB-91BE-CD061A6AD44A}"/>
                    </a:ext>
                  </a:extLst>
                </p:cNvPr>
                <p:cNvPicPr/>
                <p:nvPr/>
              </p:nvPicPr>
              <p:blipFill>
                <a:blip r:embed="rId152"/>
                <a:stretch>
                  <a:fillRect/>
                </a:stretch>
              </p:blipFill>
              <p:spPr>
                <a:xfrm>
                  <a:off x="7718899" y="2512472"/>
                  <a:ext cx="267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124FEB0B-2F9D-4528-A901-DF0B552A7F6A}"/>
                    </a:ext>
                  </a:extLst>
                </p14:cNvPr>
                <p14:cNvContentPartPr/>
                <p14:nvPr/>
              </p14:nvContentPartPr>
              <p14:xfrm>
                <a:off x="7786219" y="2474312"/>
                <a:ext cx="360" cy="360"/>
              </p14:xfrm>
            </p:contentPart>
          </mc:Choice>
          <mc:Fallback xmlns="">
            <p:pic>
              <p:nvPicPr>
                <p:cNvPr id="91" name="Freihand 90">
                  <a:extLst>
                    <a:ext uri="{FF2B5EF4-FFF2-40B4-BE49-F238E27FC236}">
                      <a16:creationId xmlns:a16="http://schemas.microsoft.com/office/drawing/2014/main" id="{124FEB0B-2F9D-4528-A901-DF0B552A7F6A}"/>
                    </a:ext>
                  </a:extLst>
                </p:cNvPr>
                <p:cNvPicPr/>
                <p:nvPr/>
              </p:nvPicPr>
              <p:blipFill>
                <a:blip r:embed="rId154"/>
                <a:stretch>
                  <a:fillRect/>
                </a:stretch>
              </p:blipFill>
              <p:spPr>
                <a:xfrm>
                  <a:off x="7781899" y="2469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47A56C14-9063-411D-9105-F038ED848966}"/>
                    </a:ext>
                  </a:extLst>
                </p14:cNvPr>
                <p14:cNvContentPartPr/>
                <p14:nvPr/>
              </p14:nvContentPartPr>
              <p14:xfrm>
                <a:off x="8088259" y="2570792"/>
                <a:ext cx="85680" cy="104040"/>
              </p14:xfrm>
            </p:contentPart>
          </mc:Choice>
          <mc:Fallback xmlns="">
            <p:pic>
              <p:nvPicPr>
                <p:cNvPr id="92" name="Freihand 91">
                  <a:extLst>
                    <a:ext uri="{FF2B5EF4-FFF2-40B4-BE49-F238E27FC236}">
                      <a16:creationId xmlns:a16="http://schemas.microsoft.com/office/drawing/2014/main" id="{47A56C14-9063-411D-9105-F038ED848966}"/>
                    </a:ext>
                  </a:extLst>
                </p:cNvPr>
                <p:cNvPicPr/>
                <p:nvPr/>
              </p:nvPicPr>
              <p:blipFill>
                <a:blip r:embed="rId156"/>
                <a:stretch>
                  <a:fillRect/>
                </a:stretch>
              </p:blipFill>
              <p:spPr>
                <a:xfrm>
                  <a:off x="8083939" y="2566472"/>
                  <a:ext cx="94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90FDB643-2AB4-4EA9-B8C1-55A73CF08D35}"/>
                    </a:ext>
                  </a:extLst>
                </p14:cNvPr>
                <p14:cNvContentPartPr/>
                <p14:nvPr/>
              </p14:nvContentPartPr>
              <p14:xfrm>
                <a:off x="8185819" y="2582312"/>
                <a:ext cx="108360" cy="66600"/>
              </p14:xfrm>
            </p:contentPart>
          </mc:Choice>
          <mc:Fallback xmlns="">
            <p:pic>
              <p:nvPicPr>
                <p:cNvPr id="93" name="Freihand 92">
                  <a:extLst>
                    <a:ext uri="{FF2B5EF4-FFF2-40B4-BE49-F238E27FC236}">
                      <a16:creationId xmlns:a16="http://schemas.microsoft.com/office/drawing/2014/main" id="{90FDB643-2AB4-4EA9-B8C1-55A73CF08D35}"/>
                    </a:ext>
                  </a:extLst>
                </p:cNvPr>
                <p:cNvPicPr/>
                <p:nvPr/>
              </p:nvPicPr>
              <p:blipFill>
                <a:blip r:embed="rId158"/>
                <a:stretch>
                  <a:fillRect/>
                </a:stretch>
              </p:blipFill>
              <p:spPr>
                <a:xfrm>
                  <a:off x="8181499" y="2577992"/>
                  <a:ext cx="117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2BBD7BDA-F0F8-48E5-924D-E63F4427C15E}"/>
                    </a:ext>
                  </a:extLst>
                </p14:cNvPr>
                <p14:cNvContentPartPr/>
                <p14:nvPr/>
              </p14:nvContentPartPr>
              <p14:xfrm>
                <a:off x="8308939" y="2503472"/>
                <a:ext cx="91080" cy="132120"/>
              </p14:xfrm>
            </p:contentPart>
          </mc:Choice>
          <mc:Fallback xmlns="">
            <p:pic>
              <p:nvPicPr>
                <p:cNvPr id="94" name="Freihand 93">
                  <a:extLst>
                    <a:ext uri="{FF2B5EF4-FFF2-40B4-BE49-F238E27FC236}">
                      <a16:creationId xmlns:a16="http://schemas.microsoft.com/office/drawing/2014/main" id="{2BBD7BDA-F0F8-48E5-924D-E63F4427C15E}"/>
                    </a:ext>
                  </a:extLst>
                </p:cNvPr>
                <p:cNvPicPr/>
                <p:nvPr/>
              </p:nvPicPr>
              <p:blipFill>
                <a:blip r:embed="rId160"/>
                <a:stretch>
                  <a:fillRect/>
                </a:stretch>
              </p:blipFill>
              <p:spPr>
                <a:xfrm>
                  <a:off x="8304619" y="2499152"/>
                  <a:ext cx="99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CB0D9E20-FC15-4317-814C-F1F487318CA6}"/>
                    </a:ext>
                  </a:extLst>
                </p14:cNvPr>
                <p14:cNvContentPartPr/>
                <p14:nvPr/>
              </p14:nvContentPartPr>
              <p14:xfrm>
                <a:off x="8414059" y="2563952"/>
                <a:ext cx="75600" cy="85680"/>
              </p14:xfrm>
            </p:contentPart>
          </mc:Choice>
          <mc:Fallback xmlns="">
            <p:pic>
              <p:nvPicPr>
                <p:cNvPr id="95" name="Freihand 94">
                  <a:extLst>
                    <a:ext uri="{FF2B5EF4-FFF2-40B4-BE49-F238E27FC236}">
                      <a16:creationId xmlns:a16="http://schemas.microsoft.com/office/drawing/2014/main" id="{CB0D9E20-FC15-4317-814C-F1F487318CA6}"/>
                    </a:ext>
                  </a:extLst>
                </p:cNvPr>
                <p:cNvPicPr/>
                <p:nvPr/>
              </p:nvPicPr>
              <p:blipFill>
                <a:blip r:embed="rId162"/>
                <a:stretch>
                  <a:fillRect/>
                </a:stretch>
              </p:blipFill>
              <p:spPr>
                <a:xfrm>
                  <a:off x="8409739" y="2559632"/>
                  <a:ext cx="84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B2C89AE5-1A4C-4DB0-87A8-8427071AF646}"/>
                    </a:ext>
                  </a:extLst>
                </p14:cNvPr>
                <p14:cNvContentPartPr/>
                <p14:nvPr/>
              </p14:nvContentPartPr>
              <p14:xfrm>
                <a:off x="8521339" y="2575832"/>
                <a:ext cx="272160" cy="43920"/>
              </p14:xfrm>
            </p:contentPart>
          </mc:Choice>
          <mc:Fallback xmlns="">
            <p:pic>
              <p:nvPicPr>
                <p:cNvPr id="96" name="Freihand 95">
                  <a:extLst>
                    <a:ext uri="{FF2B5EF4-FFF2-40B4-BE49-F238E27FC236}">
                      <a16:creationId xmlns:a16="http://schemas.microsoft.com/office/drawing/2014/main" id="{B2C89AE5-1A4C-4DB0-87A8-8427071AF646}"/>
                    </a:ext>
                  </a:extLst>
                </p:cNvPr>
                <p:cNvPicPr/>
                <p:nvPr/>
              </p:nvPicPr>
              <p:blipFill>
                <a:blip r:embed="rId164"/>
                <a:stretch>
                  <a:fillRect/>
                </a:stretch>
              </p:blipFill>
              <p:spPr>
                <a:xfrm>
                  <a:off x="8517019" y="2571512"/>
                  <a:ext cx="280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8238F95E-B9F6-4595-839B-E92C94871676}"/>
                    </a:ext>
                  </a:extLst>
                </p14:cNvPr>
                <p14:cNvContentPartPr/>
                <p14:nvPr/>
              </p14:nvContentPartPr>
              <p14:xfrm>
                <a:off x="8822299" y="2565032"/>
                <a:ext cx="163440" cy="39240"/>
              </p14:xfrm>
            </p:contentPart>
          </mc:Choice>
          <mc:Fallback xmlns="">
            <p:pic>
              <p:nvPicPr>
                <p:cNvPr id="97" name="Freihand 96">
                  <a:extLst>
                    <a:ext uri="{FF2B5EF4-FFF2-40B4-BE49-F238E27FC236}">
                      <a16:creationId xmlns:a16="http://schemas.microsoft.com/office/drawing/2014/main" id="{8238F95E-B9F6-4595-839B-E92C94871676}"/>
                    </a:ext>
                  </a:extLst>
                </p:cNvPr>
                <p:cNvPicPr/>
                <p:nvPr/>
              </p:nvPicPr>
              <p:blipFill>
                <a:blip r:embed="rId166"/>
                <a:stretch>
                  <a:fillRect/>
                </a:stretch>
              </p:blipFill>
              <p:spPr>
                <a:xfrm>
                  <a:off x="8817979" y="2560712"/>
                  <a:ext cx="172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A2334E9F-2530-4E87-AF22-993872933476}"/>
                    </a:ext>
                  </a:extLst>
                </p14:cNvPr>
                <p14:cNvContentPartPr/>
                <p14:nvPr/>
              </p14:nvContentPartPr>
              <p14:xfrm>
                <a:off x="9057379" y="2507792"/>
                <a:ext cx="232200" cy="129240"/>
              </p14:xfrm>
            </p:contentPart>
          </mc:Choice>
          <mc:Fallback xmlns="">
            <p:pic>
              <p:nvPicPr>
                <p:cNvPr id="98" name="Freihand 97">
                  <a:extLst>
                    <a:ext uri="{FF2B5EF4-FFF2-40B4-BE49-F238E27FC236}">
                      <a16:creationId xmlns:a16="http://schemas.microsoft.com/office/drawing/2014/main" id="{A2334E9F-2530-4E87-AF22-993872933476}"/>
                    </a:ext>
                  </a:extLst>
                </p:cNvPr>
                <p:cNvPicPr/>
                <p:nvPr/>
              </p:nvPicPr>
              <p:blipFill>
                <a:blip r:embed="rId168"/>
                <a:stretch>
                  <a:fillRect/>
                </a:stretch>
              </p:blipFill>
              <p:spPr>
                <a:xfrm>
                  <a:off x="9053059" y="2503472"/>
                  <a:ext cx="240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5B305FFC-E60C-4E24-8AAF-38B8941914F6}"/>
                    </a:ext>
                  </a:extLst>
                </p14:cNvPr>
                <p14:cNvContentPartPr/>
                <p14:nvPr/>
              </p14:nvContentPartPr>
              <p14:xfrm>
                <a:off x="9163579" y="2483672"/>
                <a:ext cx="360" cy="360"/>
              </p14:xfrm>
            </p:contentPart>
          </mc:Choice>
          <mc:Fallback xmlns="">
            <p:pic>
              <p:nvPicPr>
                <p:cNvPr id="99" name="Freihand 98">
                  <a:extLst>
                    <a:ext uri="{FF2B5EF4-FFF2-40B4-BE49-F238E27FC236}">
                      <a16:creationId xmlns:a16="http://schemas.microsoft.com/office/drawing/2014/main" id="{5B305FFC-E60C-4E24-8AAF-38B8941914F6}"/>
                    </a:ext>
                  </a:extLst>
                </p:cNvPr>
                <p:cNvPicPr/>
                <p:nvPr/>
              </p:nvPicPr>
              <p:blipFill>
                <a:blip r:embed="rId154"/>
                <a:stretch>
                  <a:fillRect/>
                </a:stretch>
              </p:blipFill>
              <p:spPr>
                <a:xfrm>
                  <a:off x="9159259" y="2479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0" name="Freihand 99">
                  <a:extLst>
                    <a:ext uri="{FF2B5EF4-FFF2-40B4-BE49-F238E27FC236}">
                      <a16:creationId xmlns:a16="http://schemas.microsoft.com/office/drawing/2014/main" id="{E01E6EF8-793D-4754-85F9-B3D5B02F8923}"/>
                    </a:ext>
                  </a:extLst>
                </p14:cNvPr>
                <p14:cNvContentPartPr/>
                <p14:nvPr/>
              </p14:nvContentPartPr>
              <p14:xfrm>
                <a:off x="9425659" y="2545232"/>
                <a:ext cx="343800" cy="90360"/>
              </p14:xfrm>
            </p:contentPart>
          </mc:Choice>
          <mc:Fallback xmlns="">
            <p:pic>
              <p:nvPicPr>
                <p:cNvPr id="100" name="Freihand 99">
                  <a:extLst>
                    <a:ext uri="{FF2B5EF4-FFF2-40B4-BE49-F238E27FC236}">
                      <a16:creationId xmlns:a16="http://schemas.microsoft.com/office/drawing/2014/main" id="{E01E6EF8-793D-4754-85F9-B3D5B02F8923}"/>
                    </a:ext>
                  </a:extLst>
                </p:cNvPr>
                <p:cNvPicPr/>
                <p:nvPr/>
              </p:nvPicPr>
              <p:blipFill>
                <a:blip r:embed="rId171"/>
                <a:stretch>
                  <a:fillRect/>
                </a:stretch>
              </p:blipFill>
              <p:spPr>
                <a:xfrm>
                  <a:off x="9421339" y="2540912"/>
                  <a:ext cx="352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1" name="Freihand 100">
                  <a:extLst>
                    <a:ext uri="{FF2B5EF4-FFF2-40B4-BE49-F238E27FC236}">
                      <a16:creationId xmlns:a16="http://schemas.microsoft.com/office/drawing/2014/main" id="{CA55D075-A702-4AAD-9FE5-69D0A980BA4A}"/>
                    </a:ext>
                  </a:extLst>
                </p14:cNvPr>
                <p14:cNvContentPartPr/>
                <p14:nvPr/>
              </p14:nvContentPartPr>
              <p14:xfrm>
                <a:off x="9786019" y="2514272"/>
                <a:ext cx="129240" cy="105120"/>
              </p14:xfrm>
            </p:contentPart>
          </mc:Choice>
          <mc:Fallback xmlns="">
            <p:pic>
              <p:nvPicPr>
                <p:cNvPr id="101" name="Freihand 100">
                  <a:extLst>
                    <a:ext uri="{FF2B5EF4-FFF2-40B4-BE49-F238E27FC236}">
                      <a16:creationId xmlns:a16="http://schemas.microsoft.com/office/drawing/2014/main" id="{CA55D075-A702-4AAD-9FE5-69D0A980BA4A}"/>
                    </a:ext>
                  </a:extLst>
                </p:cNvPr>
                <p:cNvPicPr/>
                <p:nvPr/>
              </p:nvPicPr>
              <p:blipFill>
                <a:blip r:embed="rId173"/>
                <a:stretch>
                  <a:fillRect/>
                </a:stretch>
              </p:blipFill>
              <p:spPr>
                <a:xfrm>
                  <a:off x="9781699" y="2509952"/>
                  <a:ext cx="137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2" name="Freihand 101">
                  <a:extLst>
                    <a:ext uri="{FF2B5EF4-FFF2-40B4-BE49-F238E27FC236}">
                      <a16:creationId xmlns:a16="http://schemas.microsoft.com/office/drawing/2014/main" id="{786BDBFF-955D-4663-8FA2-DF62CCC4B151}"/>
                    </a:ext>
                  </a:extLst>
                </p14:cNvPr>
                <p14:cNvContentPartPr/>
                <p14:nvPr/>
              </p14:nvContentPartPr>
              <p14:xfrm>
                <a:off x="9941899" y="2527232"/>
                <a:ext cx="245160" cy="72000"/>
              </p14:xfrm>
            </p:contentPart>
          </mc:Choice>
          <mc:Fallback xmlns="">
            <p:pic>
              <p:nvPicPr>
                <p:cNvPr id="102" name="Freihand 101">
                  <a:extLst>
                    <a:ext uri="{FF2B5EF4-FFF2-40B4-BE49-F238E27FC236}">
                      <a16:creationId xmlns:a16="http://schemas.microsoft.com/office/drawing/2014/main" id="{786BDBFF-955D-4663-8FA2-DF62CCC4B151}"/>
                    </a:ext>
                  </a:extLst>
                </p:cNvPr>
                <p:cNvPicPr/>
                <p:nvPr/>
              </p:nvPicPr>
              <p:blipFill>
                <a:blip r:embed="rId175"/>
                <a:stretch>
                  <a:fillRect/>
                </a:stretch>
              </p:blipFill>
              <p:spPr>
                <a:xfrm>
                  <a:off x="9937579" y="2522912"/>
                  <a:ext cx="253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3" name="Freihand 102">
                  <a:extLst>
                    <a:ext uri="{FF2B5EF4-FFF2-40B4-BE49-F238E27FC236}">
                      <a16:creationId xmlns:a16="http://schemas.microsoft.com/office/drawing/2014/main" id="{EFDA2EF9-F496-41D1-825F-73925C9B2FA1}"/>
                    </a:ext>
                  </a:extLst>
                </p14:cNvPr>
                <p14:cNvContentPartPr/>
                <p14:nvPr/>
              </p14:nvContentPartPr>
              <p14:xfrm>
                <a:off x="10257259" y="2455592"/>
                <a:ext cx="38880" cy="192240"/>
              </p14:xfrm>
            </p:contentPart>
          </mc:Choice>
          <mc:Fallback xmlns="">
            <p:pic>
              <p:nvPicPr>
                <p:cNvPr id="103" name="Freihand 102">
                  <a:extLst>
                    <a:ext uri="{FF2B5EF4-FFF2-40B4-BE49-F238E27FC236}">
                      <a16:creationId xmlns:a16="http://schemas.microsoft.com/office/drawing/2014/main" id="{EFDA2EF9-F496-41D1-825F-73925C9B2FA1}"/>
                    </a:ext>
                  </a:extLst>
                </p:cNvPr>
                <p:cNvPicPr/>
                <p:nvPr/>
              </p:nvPicPr>
              <p:blipFill>
                <a:blip r:embed="rId177"/>
                <a:stretch>
                  <a:fillRect/>
                </a:stretch>
              </p:blipFill>
              <p:spPr>
                <a:xfrm>
                  <a:off x="10252939" y="2451272"/>
                  <a:ext cx="47520" cy="20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05" name="Freihand 104">
                <a:extLst>
                  <a:ext uri="{FF2B5EF4-FFF2-40B4-BE49-F238E27FC236}">
                    <a16:creationId xmlns:a16="http://schemas.microsoft.com/office/drawing/2014/main" id="{5C550A1C-BF3A-42F8-A920-6C38FB91C565}"/>
                  </a:ext>
                </a:extLst>
              </p14:cNvPr>
              <p14:cNvContentPartPr/>
              <p14:nvPr/>
            </p14:nvContentPartPr>
            <p14:xfrm>
              <a:off x="5956699" y="3939512"/>
              <a:ext cx="2604240" cy="76320"/>
            </p14:xfrm>
          </p:contentPart>
        </mc:Choice>
        <mc:Fallback xmlns="">
          <p:pic>
            <p:nvPicPr>
              <p:cNvPr id="105" name="Freihand 104">
                <a:extLst>
                  <a:ext uri="{FF2B5EF4-FFF2-40B4-BE49-F238E27FC236}">
                    <a16:creationId xmlns:a16="http://schemas.microsoft.com/office/drawing/2014/main" id="{5C550A1C-BF3A-42F8-A920-6C38FB91C565}"/>
                  </a:ext>
                </a:extLst>
              </p:cNvPr>
              <p:cNvPicPr/>
              <p:nvPr/>
            </p:nvPicPr>
            <p:blipFill>
              <a:blip r:embed="rId179"/>
              <a:stretch>
                <a:fillRect/>
              </a:stretch>
            </p:blipFill>
            <p:spPr>
              <a:xfrm>
                <a:off x="5952379" y="3935192"/>
                <a:ext cx="2612880" cy="84960"/>
              </a:xfrm>
              <a:prstGeom prst="rect">
                <a:avLst/>
              </a:prstGeom>
            </p:spPr>
          </p:pic>
        </mc:Fallback>
      </mc:AlternateContent>
      <p:grpSp>
        <p:nvGrpSpPr>
          <p:cNvPr id="121" name="Gruppieren 120">
            <a:extLst>
              <a:ext uri="{FF2B5EF4-FFF2-40B4-BE49-F238E27FC236}">
                <a16:creationId xmlns:a16="http://schemas.microsoft.com/office/drawing/2014/main" id="{9D7CB0A5-D4BA-43E4-8B59-393C89D4E849}"/>
              </a:ext>
            </a:extLst>
          </p:cNvPr>
          <p:cNvGrpSpPr/>
          <p:nvPr/>
        </p:nvGrpSpPr>
        <p:grpSpPr>
          <a:xfrm>
            <a:off x="6427939" y="3923312"/>
            <a:ext cx="1741320" cy="233280"/>
            <a:chOff x="6427939" y="3923312"/>
            <a:chExt cx="1741320" cy="233280"/>
          </a:xfrm>
        </p:grpSpPr>
        <mc:AlternateContent xmlns:mc="http://schemas.openxmlformats.org/markup-compatibility/2006" xmlns:p14="http://schemas.microsoft.com/office/powerpoint/2010/main">
          <mc:Choice Requires="p14">
            <p:contentPart p14:bwMode="auto" r:id="rId180">
              <p14:nvContentPartPr>
                <p14:cNvPr id="106" name="Freihand 105">
                  <a:extLst>
                    <a:ext uri="{FF2B5EF4-FFF2-40B4-BE49-F238E27FC236}">
                      <a16:creationId xmlns:a16="http://schemas.microsoft.com/office/drawing/2014/main" id="{6621508C-D730-4569-9866-0A2CDD9ABCDD}"/>
                    </a:ext>
                  </a:extLst>
                </p14:cNvPr>
                <p14:cNvContentPartPr/>
                <p14:nvPr/>
              </p14:nvContentPartPr>
              <p14:xfrm>
                <a:off x="6427939" y="4014392"/>
                <a:ext cx="129600" cy="122760"/>
              </p14:xfrm>
            </p:contentPart>
          </mc:Choice>
          <mc:Fallback xmlns="">
            <p:pic>
              <p:nvPicPr>
                <p:cNvPr id="106" name="Freihand 105">
                  <a:extLst>
                    <a:ext uri="{FF2B5EF4-FFF2-40B4-BE49-F238E27FC236}">
                      <a16:creationId xmlns:a16="http://schemas.microsoft.com/office/drawing/2014/main" id="{6621508C-D730-4569-9866-0A2CDD9ABCDD}"/>
                    </a:ext>
                  </a:extLst>
                </p:cNvPr>
                <p:cNvPicPr/>
                <p:nvPr/>
              </p:nvPicPr>
              <p:blipFill>
                <a:blip r:embed="rId181"/>
                <a:stretch>
                  <a:fillRect/>
                </a:stretch>
              </p:blipFill>
              <p:spPr>
                <a:xfrm>
                  <a:off x="6423619" y="4010072"/>
                  <a:ext cx="138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7" name="Freihand 106">
                  <a:extLst>
                    <a:ext uri="{FF2B5EF4-FFF2-40B4-BE49-F238E27FC236}">
                      <a16:creationId xmlns:a16="http://schemas.microsoft.com/office/drawing/2014/main" id="{D1C5246D-AED9-46F1-A4CE-5028FE20F0F4}"/>
                    </a:ext>
                  </a:extLst>
                </p14:cNvPr>
                <p14:cNvContentPartPr/>
                <p14:nvPr/>
              </p14:nvContentPartPr>
              <p14:xfrm>
                <a:off x="6531979" y="4056512"/>
                <a:ext cx="154440" cy="100080"/>
              </p14:xfrm>
            </p:contentPart>
          </mc:Choice>
          <mc:Fallback xmlns="">
            <p:pic>
              <p:nvPicPr>
                <p:cNvPr id="107" name="Freihand 106">
                  <a:extLst>
                    <a:ext uri="{FF2B5EF4-FFF2-40B4-BE49-F238E27FC236}">
                      <a16:creationId xmlns:a16="http://schemas.microsoft.com/office/drawing/2014/main" id="{D1C5246D-AED9-46F1-A4CE-5028FE20F0F4}"/>
                    </a:ext>
                  </a:extLst>
                </p:cNvPr>
                <p:cNvPicPr/>
                <p:nvPr/>
              </p:nvPicPr>
              <p:blipFill>
                <a:blip r:embed="rId183"/>
                <a:stretch>
                  <a:fillRect/>
                </a:stretch>
              </p:blipFill>
              <p:spPr>
                <a:xfrm>
                  <a:off x="6527659" y="4052192"/>
                  <a:ext cx="163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8" name="Freihand 107">
                  <a:extLst>
                    <a:ext uri="{FF2B5EF4-FFF2-40B4-BE49-F238E27FC236}">
                      <a16:creationId xmlns:a16="http://schemas.microsoft.com/office/drawing/2014/main" id="{2CFD7001-939A-47A9-A2F1-360E0678AF93}"/>
                    </a:ext>
                  </a:extLst>
                </p14:cNvPr>
                <p14:cNvContentPartPr/>
                <p14:nvPr/>
              </p14:nvContentPartPr>
              <p14:xfrm>
                <a:off x="6694699" y="3979832"/>
                <a:ext cx="360" cy="360"/>
              </p14:xfrm>
            </p:contentPart>
          </mc:Choice>
          <mc:Fallback xmlns="">
            <p:pic>
              <p:nvPicPr>
                <p:cNvPr id="108" name="Freihand 107">
                  <a:extLst>
                    <a:ext uri="{FF2B5EF4-FFF2-40B4-BE49-F238E27FC236}">
                      <a16:creationId xmlns:a16="http://schemas.microsoft.com/office/drawing/2014/main" id="{2CFD7001-939A-47A9-A2F1-360E0678AF93}"/>
                    </a:ext>
                  </a:extLst>
                </p:cNvPr>
                <p:cNvPicPr/>
                <p:nvPr/>
              </p:nvPicPr>
              <p:blipFill>
                <a:blip r:embed="rId154"/>
                <a:stretch>
                  <a:fillRect/>
                </a:stretch>
              </p:blipFill>
              <p:spPr>
                <a:xfrm>
                  <a:off x="6690379" y="3975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Freihand 108">
                  <a:extLst>
                    <a:ext uri="{FF2B5EF4-FFF2-40B4-BE49-F238E27FC236}">
                      <a16:creationId xmlns:a16="http://schemas.microsoft.com/office/drawing/2014/main" id="{01D5A133-DCDD-45ED-9009-2AF45B7EBE64}"/>
                    </a:ext>
                  </a:extLst>
                </p14:cNvPr>
                <p14:cNvContentPartPr/>
                <p14:nvPr/>
              </p14:nvContentPartPr>
              <p14:xfrm>
                <a:off x="6682819" y="3980912"/>
                <a:ext cx="168120" cy="144720"/>
              </p14:xfrm>
            </p:contentPart>
          </mc:Choice>
          <mc:Fallback xmlns="">
            <p:pic>
              <p:nvPicPr>
                <p:cNvPr id="109" name="Freihand 108">
                  <a:extLst>
                    <a:ext uri="{FF2B5EF4-FFF2-40B4-BE49-F238E27FC236}">
                      <a16:creationId xmlns:a16="http://schemas.microsoft.com/office/drawing/2014/main" id="{01D5A133-DCDD-45ED-9009-2AF45B7EBE64}"/>
                    </a:ext>
                  </a:extLst>
                </p:cNvPr>
                <p:cNvPicPr/>
                <p:nvPr/>
              </p:nvPicPr>
              <p:blipFill>
                <a:blip r:embed="rId186"/>
                <a:stretch>
                  <a:fillRect/>
                </a:stretch>
              </p:blipFill>
              <p:spPr>
                <a:xfrm>
                  <a:off x="6678499" y="3976592"/>
                  <a:ext cx="176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Freihand 109">
                  <a:extLst>
                    <a:ext uri="{FF2B5EF4-FFF2-40B4-BE49-F238E27FC236}">
                      <a16:creationId xmlns:a16="http://schemas.microsoft.com/office/drawing/2014/main" id="{0D516455-DB52-4F62-85FD-A35B7C86344A}"/>
                    </a:ext>
                  </a:extLst>
                </p14:cNvPr>
                <p14:cNvContentPartPr/>
                <p14:nvPr/>
              </p14:nvContentPartPr>
              <p14:xfrm>
                <a:off x="6867139" y="4034552"/>
                <a:ext cx="99720" cy="84240"/>
              </p14:xfrm>
            </p:contentPart>
          </mc:Choice>
          <mc:Fallback xmlns="">
            <p:pic>
              <p:nvPicPr>
                <p:cNvPr id="110" name="Freihand 109">
                  <a:extLst>
                    <a:ext uri="{FF2B5EF4-FFF2-40B4-BE49-F238E27FC236}">
                      <a16:creationId xmlns:a16="http://schemas.microsoft.com/office/drawing/2014/main" id="{0D516455-DB52-4F62-85FD-A35B7C86344A}"/>
                    </a:ext>
                  </a:extLst>
                </p:cNvPr>
                <p:cNvPicPr/>
                <p:nvPr/>
              </p:nvPicPr>
              <p:blipFill>
                <a:blip r:embed="rId188"/>
                <a:stretch>
                  <a:fillRect/>
                </a:stretch>
              </p:blipFill>
              <p:spPr>
                <a:xfrm>
                  <a:off x="6862819" y="4030232"/>
                  <a:ext cx="108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F9CC8C9B-E643-4E34-BE0A-4A7507FE79C0}"/>
                    </a:ext>
                  </a:extLst>
                </p14:cNvPr>
                <p14:cNvContentPartPr/>
                <p14:nvPr/>
              </p14:nvContentPartPr>
              <p14:xfrm>
                <a:off x="6966139" y="3963272"/>
                <a:ext cx="131400" cy="165240"/>
              </p14:xfrm>
            </p:contentPart>
          </mc:Choice>
          <mc:Fallback xmlns="">
            <p:pic>
              <p:nvPicPr>
                <p:cNvPr id="111" name="Freihand 110">
                  <a:extLst>
                    <a:ext uri="{FF2B5EF4-FFF2-40B4-BE49-F238E27FC236}">
                      <a16:creationId xmlns:a16="http://schemas.microsoft.com/office/drawing/2014/main" id="{F9CC8C9B-E643-4E34-BE0A-4A7507FE79C0}"/>
                    </a:ext>
                  </a:extLst>
                </p:cNvPr>
                <p:cNvPicPr/>
                <p:nvPr/>
              </p:nvPicPr>
              <p:blipFill>
                <a:blip r:embed="rId190"/>
                <a:stretch>
                  <a:fillRect/>
                </a:stretch>
              </p:blipFill>
              <p:spPr>
                <a:xfrm>
                  <a:off x="6961819" y="3958952"/>
                  <a:ext cx="140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49504DAD-5A95-4D35-A3EE-5D24325368C9}"/>
                    </a:ext>
                  </a:extLst>
                </p14:cNvPr>
                <p14:cNvContentPartPr/>
                <p14:nvPr/>
              </p14:nvContentPartPr>
              <p14:xfrm>
                <a:off x="7145779" y="4028432"/>
                <a:ext cx="18360" cy="63000"/>
              </p14:xfrm>
            </p:contentPart>
          </mc:Choice>
          <mc:Fallback xmlns="">
            <p:pic>
              <p:nvPicPr>
                <p:cNvPr id="112" name="Freihand 111">
                  <a:extLst>
                    <a:ext uri="{FF2B5EF4-FFF2-40B4-BE49-F238E27FC236}">
                      <a16:creationId xmlns:a16="http://schemas.microsoft.com/office/drawing/2014/main" id="{49504DAD-5A95-4D35-A3EE-5D24325368C9}"/>
                    </a:ext>
                  </a:extLst>
                </p:cNvPr>
                <p:cNvPicPr/>
                <p:nvPr/>
              </p:nvPicPr>
              <p:blipFill>
                <a:blip r:embed="rId192"/>
                <a:stretch>
                  <a:fillRect/>
                </a:stretch>
              </p:blipFill>
              <p:spPr>
                <a:xfrm>
                  <a:off x="7141459" y="4024112"/>
                  <a:ext cx="27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98C77E0F-FD76-4DC7-8B96-751F7587A008}"/>
                    </a:ext>
                  </a:extLst>
                </p14:cNvPr>
                <p14:cNvContentPartPr/>
                <p14:nvPr/>
              </p14:nvContentPartPr>
              <p14:xfrm>
                <a:off x="7197979" y="3989552"/>
                <a:ext cx="59400" cy="117360"/>
              </p14:xfrm>
            </p:contentPart>
          </mc:Choice>
          <mc:Fallback xmlns="">
            <p:pic>
              <p:nvPicPr>
                <p:cNvPr id="113" name="Freihand 112">
                  <a:extLst>
                    <a:ext uri="{FF2B5EF4-FFF2-40B4-BE49-F238E27FC236}">
                      <a16:creationId xmlns:a16="http://schemas.microsoft.com/office/drawing/2014/main" id="{98C77E0F-FD76-4DC7-8B96-751F7587A008}"/>
                    </a:ext>
                  </a:extLst>
                </p:cNvPr>
                <p:cNvPicPr/>
                <p:nvPr/>
              </p:nvPicPr>
              <p:blipFill>
                <a:blip r:embed="rId194"/>
                <a:stretch>
                  <a:fillRect/>
                </a:stretch>
              </p:blipFill>
              <p:spPr>
                <a:xfrm>
                  <a:off x="7193659" y="3985232"/>
                  <a:ext cx="68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 name="Freihand 113">
                  <a:extLst>
                    <a:ext uri="{FF2B5EF4-FFF2-40B4-BE49-F238E27FC236}">
                      <a16:creationId xmlns:a16="http://schemas.microsoft.com/office/drawing/2014/main" id="{0E54D74C-153D-45B1-B2A6-22E8CA73B1BD}"/>
                    </a:ext>
                  </a:extLst>
                </p14:cNvPr>
                <p14:cNvContentPartPr/>
                <p14:nvPr/>
              </p14:nvContentPartPr>
              <p14:xfrm>
                <a:off x="7267459" y="3966872"/>
                <a:ext cx="343440" cy="131400"/>
              </p14:xfrm>
            </p:contentPart>
          </mc:Choice>
          <mc:Fallback xmlns="">
            <p:pic>
              <p:nvPicPr>
                <p:cNvPr id="114" name="Freihand 113">
                  <a:extLst>
                    <a:ext uri="{FF2B5EF4-FFF2-40B4-BE49-F238E27FC236}">
                      <a16:creationId xmlns:a16="http://schemas.microsoft.com/office/drawing/2014/main" id="{0E54D74C-153D-45B1-B2A6-22E8CA73B1BD}"/>
                    </a:ext>
                  </a:extLst>
                </p:cNvPr>
                <p:cNvPicPr/>
                <p:nvPr/>
              </p:nvPicPr>
              <p:blipFill>
                <a:blip r:embed="rId196"/>
                <a:stretch>
                  <a:fillRect/>
                </a:stretch>
              </p:blipFill>
              <p:spPr>
                <a:xfrm>
                  <a:off x="7263139" y="3962552"/>
                  <a:ext cx="3520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5" name="Freihand 114">
                  <a:extLst>
                    <a:ext uri="{FF2B5EF4-FFF2-40B4-BE49-F238E27FC236}">
                      <a16:creationId xmlns:a16="http://schemas.microsoft.com/office/drawing/2014/main" id="{496DDA42-004A-446A-9575-E04F2ECF3AD0}"/>
                    </a:ext>
                  </a:extLst>
                </p14:cNvPr>
                <p14:cNvContentPartPr/>
                <p14:nvPr/>
              </p14:nvContentPartPr>
              <p14:xfrm>
                <a:off x="7696579" y="3969032"/>
                <a:ext cx="132120" cy="96120"/>
              </p14:xfrm>
            </p:contentPart>
          </mc:Choice>
          <mc:Fallback xmlns="">
            <p:pic>
              <p:nvPicPr>
                <p:cNvPr id="115" name="Freihand 114">
                  <a:extLst>
                    <a:ext uri="{FF2B5EF4-FFF2-40B4-BE49-F238E27FC236}">
                      <a16:creationId xmlns:a16="http://schemas.microsoft.com/office/drawing/2014/main" id="{496DDA42-004A-446A-9575-E04F2ECF3AD0}"/>
                    </a:ext>
                  </a:extLst>
                </p:cNvPr>
                <p:cNvPicPr/>
                <p:nvPr/>
              </p:nvPicPr>
              <p:blipFill>
                <a:blip r:embed="rId198"/>
                <a:stretch>
                  <a:fillRect/>
                </a:stretch>
              </p:blipFill>
              <p:spPr>
                <a:xfrm>
                  <a:off x="7692259" y="3964712"/>
                  <a:ext cx="140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6" name="Freihand 115">
                  <a:extLst>
                    <a:ext uri="{FF2B5EF4-FFF2-40B4-BE49-F238E27FC236}">
                      <a16:creationId xmlns:a16="http://schemas.microsoft.com/office/drawing/2014/main" id="{D3CE36F7-58A7-47B5-949F-1B710D55DE65}"/>
                    </a:ext>
                  </a:extLst>
                </p14:cNvPr>
                <p14:cNvContentPartPr/>
                <p14:nvPr/>
              </p14:nvContentPartPr>
              <p14:xfrm>
                <a:off x="7811779" y="3985952"/>
                <a:ext cx="90720" cy="84600"/>
              </p14:xfrm>
            </p:contentPart>
          </mc:Choice>
          <mc:Fallback xmlns="">
            <p:pic>
              <p:nvPicPr>
                <p:cNvPr id="116" name="Freihand 115">
                  <a:extLst>
                    <a:ext uri="{FF2B5EF4-FFF2-40B4-BE49-F238E27FC236}">
                      <a16:creationId xmlns:a16="http://schemas.microsoft.com/office/drawing/2014/main" id="{D3CE36F7-58A7-47B5-949F-1B710D55DE65}"/>
                    </a:ext>
                  </a:extLst>
                </p:cNvPr>
                <p:cNvPicPr/>
                <p:nvPr/>
              </p:nvPicPr>
              <p:blipFill>
                <a:blip r:embed="rId200"/>
                <a:stretch>
                  <a:fillRect/>
                </a:stretch>
              </p:blipFill>
              <p:spPr>
                <a:xfrm>
                  <a:off x="7807459" y="3981632"/>
                  <a:ext cx="99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7" name="Freihand 116">
                  <a:extLst>
                    <a:ext uri="{FF2B5EF4-FFF2-40B4-BE49-F238E27FC236}">
                      <a16:creationId xmlns:a16="http://schemas.microsoft.com/office/drawing/2014/main" id="{7371C9A3-75E3-43FA-9BFB-8D17F866F0B2}"/>
                    </a:ext>
                  </a:extLst>
                </p14:cNvPr>
                <p14:cNvContentPartPr/>
                <p14:nvPr/>
              </p14:nvContentPartPr>
              <p14:xfrm>
                <a:off x="7926979" y="3963992"/>
                <a:ext cx="119520" cy="88920"/>
              </p14:xfrm>
            </p:contentPart>
          </mc:Choice>
          <mc:Fallback xmlns="">
            <p:pic>
              <p:nvPicPr>
                <p:cNvPr id="117" name="Freihand 116">
                  <a:extLst>
                    <a:ext uri="{FF2B5EF4-FFF2-40B4-BE49-F238E27FC236}">
                      <a16:creationId xmlns:a16="http://schemas.microsoft.com/office/drawing/2014/main" id="{7371C9A3-75E3-43FA-9BFB-8D17F866F0B2}"/>
                    </a:ext>
                  </a:extLst>
                </p:cNvPr>
                <p:cNvPicPr/>
                <p:nvPr/>
              </p:nvPicPr>
              <p:blipFill>
                <a:blip r:embed="rId202"/>
                <a:stretch>
                  <a:fillRect/>
                </a:stretch>
              </p:blipFill>
              <p:spPr>
                <a:xfrm>
                  <a:off x="7922659" y="3959672"/>
                  <a:ext cx="128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8" name="Freihand 117">
                  <a:extLst>
                    <a:ext uri="{FF2B5EF4-FFF2-40B4-BE49-F238E27FC236}">
                      <a16:creationId xmlns:a16="http://schemas.microsoft.com/office/drawing/2014/main" id="{78AF9689-0247-4880-A2AF-7618C158ABC5}"/>
                    </a:ext>
                  </a:extLst>
                </p14:cNvPr>
                <p14:cNvContentPartPr/>
                <p14:nvPr/>
              </p14:nvContentPartPr>
              <p14:xfrm>
                <a:off x="8067019" y="3952112"/>
                <a:ext cx="102240" cy="136440"/>
              </p14:xfrm>
            </p:contentPart>
          </mc:Choice>
          <mc:Fallback xmlns="">
            <p:pic>
              <p:nvPicPr>
                <p:cNvPr id="118" name="Freihand 117">
                  <a:extLst>
                    <a:ext uri="{FF2B5EF4-FFF2-40B4-BE49-F238E27FC236}">
                      <a16:creationId xmlns:a16="http://schemas.microsoft.com/office/drawing/2014/main" id="{78AF9689-0247-4880-A2AF-7618C158ABC5}"/>
                    </a:ext>
                  </a:extLst>
                </p:cNvPr>
                <p:cNvPicPr/>
                <p:nvPr/>
              </p:nvPicPr>
              <p:blipFill>
                <a:blip r:embed="rId204"/>
                <a:stretch>
                  <a:fillRect/>
                </a:stretch>
              </p:blipFill>
              <p:spPr>
                <a:xfrm>
                  <a:off x="8062699" y="3947792"/>
                  <a:ext cx="110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0" name="Freihand 119">
                  <a:extLst>
                    <a:ext uri="{FF2B5EF4-FFF2-40B4-BE49-F238E27FC236}">
                      <a16:creationId xmlns:a16="http://schemas.microsoft.com/office/drawing/2014/main" id="{773991DA-F2C7-4AFD-9093-5DCFF343BF56}"/>
                    </a:ext>
                  </a:extLst>
                </p14:cNvPr>
                <p14:cNvContentPartPr/>
                <p14:nvPr/>
              </p14:nvContentPartPr>
              <p14:xfrm>
                <a:off x="6603979" y="3923312"/>
                <a:ext cx="473040" cy="38160"/>
              </p14:xfrm>
            </p:contentPart>
          </mc:Choice>
          <mc:Fallback xmlns="">
            <p:pic>
              <p:nvPicPr>
                <p:cNvPr id="120" name="Freihand 119">
                  <a:extLst>
                    <a:ext uri="{FF2B5EF4-FFF2-40B4-BE49-F238E27FC236}">
                      <a16:creationId xmlns:a16="http://schemas.microsoft.com/office/drawing/2014/main" id="{773991DA-F2C7-4AFD-9093-5DCFF343BF56}"/>
                    </a:ext>
                  </a:extLst>
                </p:cNvPr>
                <p:cNvPicPr/>
                <p:nvPr/>
              </p:nvPicPr>
              <p:blipFill>
                <a:blip r:embed="rId206"/>
                <a:stretch>
                  <a:fillRect/>
                </a:stretch>
              </p:blipFill>
              <p:spPr>
                <a:xfrm>
                  <a:off x="6599659" y="3918992"/>
                  <a:ext cx="481680" cy="4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81364DCB-31E6-4313-BEE8-BCD20502C633}"/>
                  </a:ext>
                </a:extLst>
              </p14:cNvPr>
              <p14:cNvContentPartPr/>
              <p14:nvPr/>
            </p14:nvContentPartPr>
            <p14:xfrm>
              <a:off x="3615979" y="3980912"/>
              <a:ext cx="2310480" cy="70560"/>
            </p14:xfrm>
          </p:contentPart>
        </mc:Choice>
        <mc:Fallback xmlns="">
          <p:pic>
            <p:nvPicPr>
              <p:cNvPr id="122" name="Freihand 121">
                <a:extLst>
                  <a:ext uri="{FF2B5EF4-FFF2-40B4-BE49-F238E27FC236}">
                    <a16:creationId xmlns:a16="http://schemas.microsoft.com/office/drawing/2014/main" id="{81364DCB-31E6-4313-BEE8-BCD20502C633}"/>
                  </a:ext>
                </a:extLst>
              </p:cNvPr>
              <p:cNvPicPr/>
              <p:nvPr/>
            </p:nvPicPr>
            <p:blipFill>
              <a:blip r:embed="rId208"/>
              <a:stretch>
                <a:fillRect/>
              </a:stretch>
            </p:blipFill>
            <p:spPr>
              <a:xfrm>
                <a:off x="3611659" y="3976592"/>
                <a:ext cx="2319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89FD296C-0332-4920-A0DD-D991D2AC9863}"/>
                  </a:ext>
                </a:extLst>
              </p14:cNvPr>
              <p14:cNvContentPartPr/>
              <p14:nvPr/>
            </p14:nvContentPartPr>
            <p14:xfrm>
              <a:off x="505219" y="3128432"/>
              <a:ext cx="2160000" cy="101880"/>
            </p14:xfrm>
          </p:contentPart>
        </mc:Choice>
        <mc:Fallback xmlns="">
          <p:pic>
            <p:nvPicPr>
              <p:cNvPr id="123" name="Freihand 122">
                <a:extLst>
                  <a:ext uri="{FF2B5EF4-FFF2-40B4-BE49-F238E27FC236}">
                    <a16:creationId xmlns:a16="http://schemas.microsoft.com/office/drawing/2014/main" id="{89FD296C-0332-4920-A0DD-D991D2AC9863}"/>
                  </a:ext>
                </a:extLst>
              </p:cNvPr>
              <p:cNvPicPr/>
              <p:nvPr/>
            </p:nvPicPr>
            <p:blipFill>
              <a:blip r:embed="rId210"/>
              <a:stretch>
                <a:fillRect/>
              </a:stretch>
            </p:blipFill>
            <p:spPr>
              <a:xfrm>
                <a:off x="500899" y="3124112"/>
                <a:ext cx="2168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A82904D5-95D4-4E25-9331-2AA1AC0DAB69}"/>
                  </a:ext>
                </a:extLst>
              </p14:cNvPr>
              <p14:cNvContentPartPr/>
              <p14:nvPr/>
            </p14:nvContentPartPr>
            <p14:xfrm>
              <a:off x="807619" y="4074152"/>
              <a:ext cx="2628360" cy="37800"/>
            </p14:xfrm>
          </p:contentPart>
        </mc:Choice>
        <mc:Fallback xmlns="">
          <p:pic>
            <p:nvPicPr>
              <p:cNvPr id="124" name="Freihand 123">
                <a:extLst>
                  <a:ext uri="{FF2B5EF4-FFF2-40B4-BE49-F238E27FC236}">
                    <a16:creationId xmlns:a16="http://schemas.microsoft.com/office/drawing/2014/main" id="{A82904D5-95D4-4E25-9331-2AA1AC0DAB69}"/>
                  </a:ext>
                </a:extLst>
              </p:cNvPr>
              <p:cNvPicPr/>
              <p:nvPr/>
            </p:nvPicPr>
            <p:blipFill>
              <a:blip r:embed="rId212"/>
              <a:stretch>
                <a:fillRect/>
              </a:stretch>
            </p:blipFill>
            <p:spPr>
              <a:xfrm>
                <a:off x="803299" y="4069832"/>
                <a:ext cx="26370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8" name="Freihand 7">
                <a:extLst>
                  <a:ext uri="{FF2B5EF4-FFF2-40B4-BE49-F238E27FC236}">
                    <a16:creationId xmlns:a16="http://schemas.microsoft.com/office/drawing/2014/main" id="{E9B7D425-2055-421C-A93C-6CEDE3287C62}"/>
                  </a:ext>
                </a:extLst>
              </p14:cNvPr>
              <p14:cNvContentPartPr/>
              <p14:nvPr/>
            </p14:nvContentPartPr>
            <p14:xfrm>
              <a:off x="219739" y="1834952"/>
              <a:ext cx="2704320" cy="865800"/>
            </p14:xfrm>
          </p:contentPart>
        </mc:Choice>
        <mc:Fallback>
          <p:pic>
            <p:nvPicPr>
              <p:cNvPr id="8" name="Freihand 7">
                <a:extLst>
                  <a:ext uri="{FF2B5EF4-FFF2-40B4-BE49-F238E27FC236}">
                    <a16:creationId xmlns:a16="http://schemas.microsoft.com/office/drawing/2014/main" id="{E9B7D425-2055-421C-A93C-6CEDE3287C62}"/>
                  </a:ext>
                </a:extLst>
              </p:cNvPr>
              <p:cNvPicPr/>
              <p:nvPr/>
            </p:nvPicPr>
            <p:blipFill>
              <a:blip r:embed="rId214"/>
              <a:stretch>
                <a:fillRect/>
              </a:stretch>
            </p:blipFill>
            <p:spPr>
              <a:xfrm>
                <a:off x="215419" y="1830632"/>
                <a:ext cx="2712960" cy="874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 name="Freihand 10">
                <a:extLst>
                  <a:ext uri="{FF2B5EF4-FFF2-40B4-BE49-F238E27FC236}">
                    <a16:creationId xmlns:a16="http://schemas.microsoft.com/office/drawing/2014/main" id="{212F817F-AE4D-4C29-A14F-2DD286DC950C}"/>
                  </a:ext>
                </a:extLst>
              </p14:cNvPr>
              <p14:cNvContentPartPr/>
              <p14:nvPr/>
            </p14:nvContentPartPr>
            <p14:xfrm>
              <a:off x="106339" y="2666192"/>
              <a:ext cx="2881800" cy="779400"/>
            </p14:xfrm>
          </p:contentPart>
        </mc:Choice>
        <mc:Fallback>
          <p:pic>
            <p:nvPicPr>
              <p:cNvPr id="11" name="Freihand 10">
                <a:extLst>
                  <a:ext uri="{FF2B5EF4-FFF2-40B4-BE49-F238E27FC236}">
                    <a16:creationId xmlns:a16="http://schemas.microsoft.com/office/drawing/2014/main" id="{212F817F-AE4D-4C29-A14F-2DD286DC950C}"/>
                  </a:ext>
                </a:extLst>
              </p:cNvPr>
              <p:cNvPicPr/>
              <p:nvPr/>
            </p:nvPicPr>
            <p:blipFill>
              <a:blip r:embed="rId216"/>
              <a:stretch>
                <a:fillRect/>
              </a:stretch>
            </p:blipFill>
            <p:spPr>
              <a:xfrm>
                <a:off x="102019" y="2661872"/>
                <a:ext cx="2890440" cy="788040"/>
              </a:xfrm>
              <a:prstGeom prst="rect">
                <a:avLst/>
              </a:prstGeom>
            </p:spPr>
          </p:pic>
        </mc:Fallback>
      </mc:AlternateContent>
      <p:grpSp>
        <p:nvGrpSpPr>
          <p:cNvPr id="25" name="Gruppieren 24">
            <a:extLst>
              <a:ext uri="{FF2B5EF4-FFF2-40B4-BE49-F238E27FC236}">
                <a16:creationId xmlns:a16="http://schemas.microsoft.com/office/drawing/2014/main" id="{5F8C333C-4F59-4A0A-A8A2-7CBEB790136A}"/>
              </a:ext>
            </a:extLst>
          </p:cNvPr>
          <p:cNvGrpSpPr/>
          <p:nvPr/>
        </p:nvGrpSpPr>
        <p:grpSpPr>
          <a:xfrm>
            <a:off x="123979" y="3432992"/>
            <a:ext cx="5991480" cy="902160"/>
            <a:chOff x="123979" y="3432992"/>
            <a:chExt cx="5991480" cy="902160"/>
          </a:xfrm>
        </p:grpSpPr>
        <mc:AlternateContent xmlns:mc="http://schemas.openxmlformats.org/markup-compatibility/2006">
          <mc:Choice xmlns:p14="http://schemas.microsoft.com/office/powerpoint/2010/main" Requires="p14">
            <p:contentPart p14:bwMode="auto" r:id="rId217">
              <p14:nvContentPartPr>
                <p14:cNvPr id="14" name="Freihand 13">
                  <a:extLst>
                    <a:ext uri="{FF2B5EF4-FFF2-40B4-BE49-F238E27FC236}">
                      <a16:creationId xmlns:a16="http://schemas.microsoft.com/office/drawing/2014/main" id="{E6B2CBCA-9611-4B9C-B7AD-5F1850997E3B}"/>
                    </a:ext>
                  </a:extLst>
                </p14:cNvPr>
                <p14:cNvContentPartPr/>
                <p14:nvPr/>
              </p14:nvContentPartPr>
              <p14:xfrm>
                <a:off x="123979" y="3432992"/>
                <a:ext cx="3463200" cy="902160"/>
              </p14:xfrm>
            </p:contentPart>
          </mc:Choice>
          <mc:Fallback>
            <p:pic>
              <p:nvPicPr>
                <p:cNvPr id="14" name="Freihand 13">
                  <a:extLst>
                    <a:ext uri="{FF2B5EF4-FFF2-40B4-BE49-F238E27FC236}">
                      <a16:creationId xmlns:a16="http://schemas.microsoft.com/office/drawing/2014/main" id="{E6B2CBCA-9611-4B9C-B7AD-5F1850997E3B}"/>
                    </a:ext>
                  </a:extLst>
                </p:cNvPr>
                <p:cNvPicPr/>
                <p:nvPr/>
              </p:nvPicPr>
              <p:blipFill>
                <a:blip r:embed="rId218"/>
                <a:stretch>
                  <a:fillRect/>
                </a:stretch>
              </p:blipFill>
              <p:spPr>
                <a:xfrm>
                  <a:off x="119659" y="3428672"/>
                  <a:ext cx="3471840" cy="910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4" name="Freihand 23">
                  <a:extLst>
                    <a:ext uri="{FF2B5EF4-FFF2-40B4-BE49-F238E27FC236}">
                      <a16:creationId xmlns:a16="http://schemas.microsoft.com/office/drawing/2014/main" id="{4492A265-8E67-4B72-B824-C5D438985BCE}"/>
                    </a:ext>
                  </a:extLst>
                </p14:cNvPr>
                <p14:cNvContentPartPr/>
                <p14:nvPr/>
              </p14:nvContentPartPr>
              <p14:xfrm>
                <a:off x="3590059" y="4030952"/>
                <a:ext cx="2525400" cy="82800"/>
              </p14:xfrm>
            </p:contentPart>
          </mc:Choice>
          <mc:Fallback>
            <p:pic>
              <p:nvPicPr>
                <p:cNvPr id="24" name="Freihand 23">
                  <a:extLst>
                    <a:ext uri="{FF2B5EF4-FFF2-40B4-BE49-F238E27FC236}">
                      <a16:creationId xmlns:a16="http://schemas.microsoft.com/office/drawing/2014/main" id="{4492A265-8E67-4B72-B824-C5D438985BCE}"/>
                    </a:ext>
                  </a:extLst>
                </p:cNvPr>
                <p:cNvPicPr/>
                <p:nvPr/>
              </p:nvPicPr>
              <p:blipFill>
                <a:blip r:embed="rId220"/>
                <a:stretch>
                  <a:fillRect/>
                </a:stretch>
              </p:blipFill>
              <p:spPr>
                <a:xfrm>
                  <a:off x="3585739" y="4026632"/>
                  <a:ext cx="2534040" cy="91440"/>
                </a:xfrm>
                <a:prstGeom prst="rect">
                  <a:avLst/>
                </a:prstGeom>
              </p:spPr>
            </p:pic>
          </mc:Fallback>
        </mc:AlternateContent>
      </p:grpSp>
      <p:grpSp>
        <p:nvGrpSpPr>
          <p:cNvPr id="65" name="Gruppieren 64">
            <a:extLst>
              <a:ext uri="{FF2B5EF4-FFF2-40B4-BE49-F238E27FC236}">
                <a16:creationId xmlns:a16="http://schemas.microsoft.com/office/drawing/2014/main" id="{1A7AE4FD-AB72-458A-B05E-E8A16E742AFF}"/>
              </a:ext>
            </a:extLst>
          </p:cNvPr>
          <p:cNvGrpSpPr/>
          <p:nvPr/>
        </p:nvGrpSpPr>
        <p:grpSpPr>
          <a:xfrm>
            <a:off x="11079499" y="2833592"/>
            <a:ext cx="353160" cy="887760"/>
            <a:chOff x="11079499" y="2833592"/>
            <a:chExt cx="353160" cy="887760"/>
          </a:xfrm>
        </p:grpSpPr>
        <mc:AlternateContent xmlns:mc="http://schemas.openxmlformats.org/markup-compatibility/2006">
          <mc:Choice xmlns:p14="http://schemas.microsoft.com/office/powerpoint/2010/main" Requires="p14">
            <p:contentPart p14:bwMode="auto" r:id="rId221">
              <p14:nvContentPartPr>
                <p14:cNvPr id="41" name="Freihand 40">
                  <a:extLst>
                    <a:ext uri="{FF2B5EF4-FFF2-40B4-BE49-F238E27FC236}">
                      <a16:creationId xmlns:a16="http://schemas.microsoft.com/office/drawing/2014/main" id="{1899D94C-BD95-4D71-A8AF-C62D7E9ADFF6}"/>
                    </a:ext>
                  </a:extLst>
                </p14:cNvPr>
                <p14:cNvContentPartPr/>
                <p14:nvPr/>
              </p14:nvContentPartPr>
              <p14:xfrm>
                <a:off x="11132779" y="2930792"/>
                <a:ext cx="249120" cy="711000"/>
              </p14:xfrm>
            </p:contentPart>
          </mc:Choice>
          <mc:Fallback>
            <p:pic>
              <p:nvPicPr>
                <p:cNvPr id="41" name="Freihand 40">
                  <a:extLst>
                    <a:ext uri="{FF2B5EF4-FFF2-40B4-BE49-F238E27FC236}">
                      <a16:creationId xmlns:a16="http://schemas.microsoft.com/office/drawing/2014/main" id="{1899D94C-BD95-4D71-A8AF-C62D7E9ADFF6}"/>
                    </a:ext>
                  </a:extLst>
                </p:cNvPr>
                <p:cNvPicPr/>
                <p:nvPr/>
              </p:nvPicPr>
              <p:blipFill>
                <a:blip r:embed="rId222"/>
                <a:stretch>
                  <a:fillRect/>
                </a:stretch>
              </p:blipFill>
              <p:spPr>
                <a:xfrm>
                  <a:off x="11128459" y="2926472"/>
                  <a:ext cx="257760" cy="719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2" name="Freihand 41">
                  <a:extLst>
                    <a:ext uri="{FF2B5EF4-FFF2-40B4-BE49-F238E27FC236}">
                      <a16:creationId xmlns:a16="http://schemas.microsoft.com/office/drawing/2014/main" id="{F432E5EF-CAD0-41F4-971F-54F597C2C5B0}"/>
                    </a:ext>
                  </a:extLst>
                </p14:cNvPr>
                <p14:cNvContentPartPr/>
                <p14:nvPr/>
              </p14:nvContentPartPr>
              <p14:xfrm>
                <a:off x="11079499" y="3464672"/>
                <a:ext cx="218880" cy="256680"/>
              </p14:xfrm>
            </p:contentPart>
          </mc:Choice>
          <mc:Fallback>
            <p:pic>
              <p:nvPicPr>
                <p:cNvPr id="42" name="Freihand 41">
                  <a:extLst>
                    <a:ext uri="{FF2B5EF4-FFF2-40B4-BE49-F238E27FC236}">
                      <a16:creationId xmlns:a16="http://schemas.microsoft.com/office/drawing/2014/main" id="{F432E5EF-CAD0-41F4-971F-54F597C2C5B0}"/>
                    </a:ext>
                  </a:extLst>
                </p:cNvPr>
                <p:cNvPicPr/>
                <p:nvPr/>
              </p:nvPicPr>
              <p:blipFill>
                <a:blip r:embed="rId224"/>
                <a:stretch>
                  <a:fillRect/>
                </a:stretch>
              </p:blipFill>
              <p:spPr>
                <a:xfrm>
                  <a:off x="11075179" y="3460352"/>
                  <a:ext cx="2275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3" name="Freihand 42">
                  <a:extLst>
                    <a:ext uri="{FF2B5EF4-FFF2-40B4-BE49-F238E27FC236}">
                      <a16:creationId xmlns:a16="http://schemas.microsoft.com/office/drawing/2014/main" id="{266F01C8-C1E2-44C7-87A4-0B3B1FB02E3D}"/>
                    </a:ext>
                  </a:extLst>
                </p14:cNvPr>
                <p14:cNvContentPartPr/>
                <p14:nvPr/>
              </p14:nvContentPartPr>
              <p14:xfrm>
                <a:off x="11194339" y="2833592"/>
                <a:ext cx="238320" cy="282960"/>
              </p14:xfrm>
            </p:contentPart>
          </mc:Choice>
          <mc:Fallback>
            <p:pic>
              <p:nvPicPr>
                <p:cNvPr id="43" name="Freihand 42">
                  <a:extLst>
                    <a:ext uri="{FF2B5EF4-FFF2-40B4-BE49-F238E27FC236}">
                      <a16:creationId xmlns:a16="http://schemas.microsoft.com/office/drawing/2014/main" id="{266F01C8-C1E2-44C7-87A4-0B3B1FB02E3D}"/>
                    </a:ext>
                  </a:extLst>
                </p:cNvPr>
                <p:cNvPicPr/>
                <p:nvPr/>
              </p:nvPicPr>
              <p:blipFill>
                <a:blip r:embed="rId226"/>
                <a:stretch>
                  <a:fillRect/>
                </a:stretch>
              </p:blipFill>
              <p:spPr>
                <a:xfrm>
                  <a:off x="11190019" y="2829272"/>
                  <a:ext cx="246960" cy="291600"/>
                </a:xfrm>
                <a:prstGeom prst="rect">
                  <a:avLst/>
                </a:prstGeom>
              </p:spPr>
            </p:pic>
          </mc:Fallback>
        </mc:AlternateContent>
      </p:grpSp>
    </p:spTree>
    <p:extLst>
      <p:ext uri="{BB962C8B-B14F-4D97-AF65-F5344CB8AC3E}">
        <p14:creationId xmlns:p14="http://schemas.microsoft.com/office/powerpoint/2010/main" val="3405452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49F2062-BB2F-4A49-B60B-DC34025DDE23}"/>
                  </a:ext>
                </a:extLst>
              </p14:cNvPr>
              <p14:cNvContentPartPr/>
              <p14:nvPr/>
            </p14:nvContentPartPr>
            <p14:xfrm>
              <a:off x="6454421" y="636512"/>
              <a:ext cx="1812960" cy="25200"/>
            </p14:xfrm>
          </p:contentPart>
        </mc:Choice>
        <mc:Fallback>
          <p:pic>
            <p:nvPicPr>
              <p:cNvPr id="2" name="Freihand 1">
                <a:extLst>
                  <a:ext uri="{FF2B5EF4-FFF2-40B4-BE49-F238E27FC236}">
                    <a16:creationId xmlns:a16="http://schemas.microsoft.com/office/drawing/2014/main" id="{A49F2062-BB2F-4A49-B60B-DC34025DDE23}"/>
                  </a:ext>
                </a:extLst>
              </p:cNvPr>
              <p:cNvPicPr/>
              <p:nvPr/>
            </p:nvPicPr>
            <p:blipFill>
              <a:blip r:embed="rId4"/>
              <a:stretch>
                <a:fillRect/>
              </a:stretch>
            </p:blipFill>
            <p:spPr>
              <a:xfrm>
                <a:off x="6450101" y="632192"/>
                <a:ext cx="1821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3D6AEF4A-6E77-4611-9054-872976D40AB5}"/>
                  </a:ext>
                </a:extLst>
              </p14:cNvPr>
              <p14:cNvContentPartPr/>
              <p14:nvPr/>
            </p14:nvContentPartPr>
            <p14:xfrm>
              <a:off x="7715861" y="140072"/>
              <a:ext cx="800280" cy="588240"/>
            </p14:xfrm>
          </p:contentPart>
        </mc:Choice>
        <mc:Fallback>
          <p:pic>
            <p:nvPicPr>
              <p:cNvPr id="3" name="Freihand 2">
                <a:extLst>
                  <a:ext uri="{FF2B5EF4-FFF2-40B4-BE49-F238E27FC236}">
                    <a16:creationId xmlns:a16="http://schemas.microsoft.com/office/drawing/2014/main" id="{3D6AEF4A-6E77-4611-9054-872976D40AB5}"/>
                  </a:ext>
                </a:extLst>
              </p:cNvPr>
              <p:cNvPicPr/>
              <p:nvPr/>
            </p:nvPicPr>
            <p:blipFill>
              <a:blip r:embed="rId6"/>
              <a:stretch>
                <a:fillRect/>
              </a:stretch>
            </p:blipFill>
            <p:spPr>
              <a:xfrm>
                <a:off x="7711541" y="135752"/>
                <a:ext cx="808920" cy="596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5A6C6CA7-8980-4C21-93C1-4E0D4B28AE48}"/>
                  </a:ext>
                </a:extLst>
              </p14:cNvPr>
              <p14:cNvContentPartPr/>
              <p14:nvPr/>
            </p14:nvContentPartPr>
            <p14:xfrm>
              <a:off x="863621" y="3166952"/>
              <a:ext cx="6634800" cy="117000"/>
            </p14:xfrm>
          </p:contentPart>
        </mc:Choice>
        <mc:Fallback>
          <p:pic>
            <p:nvPicPr>
              <p:cNvPr id="4" name="Freihand 3">
                <a:extLst>
                  <a:ext uri="{FF2B5EF4-FFF2-40B4-BE49-F238E27FC236}">
                    <a16:creationId xmlns:a16="http://schemas.microsoft.com/office/drawing/2014/main" id="{5A6C6CA7-8980-4C21-93C1-4E0D4B28AE48}"/>
                  </a:ext>
                </a:extLst>
              </p:cNvPr>
              <p:cNvPicPr/>
              <p:nvPr/>
            </p:nvPicPr>
            <p:blipFill>
              <a:blip r:embed="rId8"/>
              <a:stretch>
                <a:fillRect/>
              </a:stretch>
            </p:blipFill>
            <p:spPr>
              <a:xfrm>
                <a:off x="859301" y="3162632"/>
                <a:ext cx="66434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E97674F3-30F5-47B5-9AD0-53D989B89AF6}"/>
                  </a:ext>
                </a:extLst>
              </p14:cNvPr>
              <p14:cNvContentPartPr/>
              <p14:nvPr/>
            </p14:nvContentPartPr>
            <p14:xfrm>
              <a:off x="307781" y="3549992"/>
              <a:ext cx="4181400" cy="49320"/>
            </p14:xfrm>
          </p:contentPart>
        </mc:Choice>
        <mc:Fallback>
          <p:pic>
            <p:nvPicPr>
              <p:cNvPr id="5" name="Freihand 4">
                <a:extLst>
                  <a:ext uri="{FF2B5EF4-FFF2-40B4-BE49-F238E27FC236}">
                    <a16:creationId xmlns:a16="http://schemas.microsoft.com/office/drawing/2014/main" id="{E97674F3-30F5-47B5-9AD0-53D989B89AF6}"/>
                  </a:ext>
                </a:extLst>
              </p:cNvPr>
              <p:cNvPicPr/>
              <p:nvPr/>
            </p:nvPicPr>
            <p:blipFill>
              <a:blip r:embed="rId10"/>
              <a:stretch>
                <a:fillRect/>
              </a:stretch>
            </p:blipFill>
            <p:spPr>
              <a:xfrm>
                <a:off x="303461" y="3545672"/>
                <a:ext cx="4190040" cy="57960"/>
              </a:xfrm>
              <a:prstGeom prst="rect">
                <a:avLst/>
              </a:prstGeom>
            </p:spPr>
          </p:pic>
        </mc:Fallback>
      </mc:AlternateContent>
    </p:spTree>
    <p:extLst>
      <p:ext uri="{BB962C8B-B14F-4D97-AF65-F5344CB8AC3E}">
        <p14:creationId xmlns:p14="http://schemas.microsoft.com/office/powerpoint/2010/main" val="225689569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5" name="Gruppieren 34">
            <a:extLst>
              <a:ext uri="{FF2B5EF4-FFF2-40B4-BE49-F238E27FC236}">
                <a16:creationId xmlns:a16="http://schemas.microsoft.com/office/drawing/2014/main" id="{7FF4B108-42F1-41DD-ABF2-0CB079163E51}"/>
              </a:ext>
            </a:extLst>
          </p:cNvPr>
          <p:cNvGrpSpPr/>
          <p:nvPr/>
        </p:nvGrpSpPr>
        <p:grpSpPr>
          <a:xfrm>
            <a:off x="957581" y="5774792"/>
            <a:ext cx="834120" cy="112320"/>
            <a:chOff x="957581" y="5774792"/>
            <a:chExt cx="834120" cy="112320"/>
          </a:xfrm>
        </p:grpSpPr>
        <mc:AlternateContent xmlns:mc="http://schemas.openxmlformats.org/markup-compatibility/2006">
          <mc:Choice xmlns:p14="http://schemas.microsoft.com/office/powerpoint/2010/main" Requires="p14">
            <p:contentPart p14:bwMode="auto" r:id="rId3">
              <p14:nvContentPartPr>
                <p14:cNvPr id="33" name="Freihand 32">
                  <a:extLst>
                    <a:ext uri="{FF2B5EF4-FFF2-40B4-BE49-F238E27FC236}">
                      <a16:creationId xmlns:a16="http://schemas.microsoft.com/office/drawing/2014/main" id="{32CF7DF7-620E-4349-BE6B-CF02D54FBB32}"/>
                    </a:ext>
                  </a:extLst>
                </p14:cNvPr>
                <p14:cNvContentPartPr/>
                <p14:nvPr/>
              </p14:nvContentPartPr>
              <p14:xfrm>
                <a:off x="958301" y="5833112"/>
                <a:ext cx="9360" cy="7560"/>
              </p14:xfrm>
            </p:contentPart>
          </mc:Choice>
          <mc:Fallback>
            <p:pic>
              <p:nvPicPr>
                <p:cNvPr id="33" name="Freihand 32">
                  <a:extLst>
                    <a:ext uri="{FF2B5EF4-FFF2-40B4-BE49-F238E27FC236}">
                      <a16:creationId xmlns:a16="http://schemas.microsoft.com/office/drawing/2014/main" id="{32CF7DF7-620E-4349-BE6B-CF02D54FBB32}"/>
                    </a:ext>
                  </a:extLst>
                </p:cNvPr>
                <p:cNvPicPr/>
                <p:nvPr/>
              </p:nvPicPr>
              <p:blipFill>
                <a:blip r:embed="rId4"/>
                <a:stretch>
                  <a:fillRect/>
                </a:stretch>
              </p:blipFill>
              <p:spPr>
                <a:xfrm>
                  <a:off x="953981" y="5828792"/>
                  <a:ext cx="18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4" name="Freihand 33">
                  <a:extLst>
                    <a:ext uri="{FF2B5EF4-FFF2-40B4-BE49-F238E27FC236}">
                      <a16:creationId xmlns:a16="http://schemas.microsoft.com/office/drawing/2014/main" id="{C8F76234-85F7-450A-B9BA-36292C43CB76}"/>
                    </a:ext>
                  </a:extLst>
                </p14:cNvPr>
                <p14:cNvContentPartPr/>
                <p14:nvPr/>
              </p14:nvContentPartPr>
              <p14:xfrm>
                <a:off x="957581" y="5774792"/>
                <a:ext cx="834120" cy="112320"/>
              </p14:xfrm>
            </p:contentPart>
          </mc:Choice>
          <mc:Fallback>
            <p:pic>
              <p:nvPicPr>
                <p:cNvPr id="34" name="Freihand 33">
                  <a:extLst>
                    <a:ext uri="{FF2B5EF4-FFF2-40B4-BE49-F238E27FC236}">
                      <a16:creationId xmlns:a16="http://schemas.microsoft.com/office/drawing/2014/main" id="{C8F76234-85F7-450A-B9BA-36292C43CB76}"/>
                    </a:ext>
                  </a:extLst>
                </p:cNvPr>
                <p:cNvPicPr/>
                <p:nvPr/>
              </p:nvPicPr>
              <p:blipFill>
                <a:blip r:embed="rId6"/>
                <a:stretch>
                  <a:fillRect/>
                </a:stretch>
              </p:blipFill>
              <p:spPr>
                <a:xfrm>
                  <a:off x="953261" y="5770472"/>
                  <a:ext cx="842760" cy="12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36" name="Freihand 35">
                <a:extLst>
                  <a:ext uri="{FF2B5EF4-FFF2-40B4-BE49-F238E27FC236}">
                    <a16:creationId xmlns:a16="http://schemas.microsoft.com/office/drawing/2014/main" id="{41C6342B-9B96-4E25-987E-C9D282D294E6}"/>
                  </a:ext>
                </a:extLst>
              </p14:cNvPr>
              <p14:cNvContentPartPr/>
              <p14:nvPr/>
            </p14:nvContentPartPr>
            <p14:xfrm>
              <a:off x="2043701" y="3029432"/>
              <a:ext cx="876240" cy="221400"/>
            </p14:xfrm>
          </p:contentPart>
        </mc:Choice>
        <mc:Fallback>
          <p:pic>
            <p:nvPicPr>
              <p:cNvPr id="36" name="Freihand 35">
                <a:extLst>
                  <a:ext uri="{FF2B5EF4-FFF2-40B4-BE49-F238E27FC236}">
                    <a16:creationId xmlns:a16="http://schemas.microsoft.com/office/drawing/2014/main" id="{41C6342B-9B96-4E25-987E-C9D282D294E6}"/>
                  </a:ext>
                </a:extLst>
              </p:cNvPr>
              <p:cNvPicPr/>
              <p:nvPr/>
            </p:nvPicPr>
            <p:blipFill>
              <a:blip r:embed="rId8"/>
              <a:stretch>
                <a:fillRect/>
              </a:stretch>
            </p:blipFill>
            <p:spPr>
              <a:xfrm>
                <a:off x="2039381" y="3025112"/>
                <a:ext cx="8848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7" name="Freihand 36">
                <a:extLst>
                  <a:ext uri="{FF2B5EF4-FFF2-40B4-BE49-F238E27FC236}">
                    <a16:creationId xmlns:a16="http://schemas.microsoft.com/office/drawing/2014/main" id="{EF0A366D-5491-475D-A53A-82AA81CFF845}"/>
                  </a:ext>
                </a:extLst>
              </p14:cNvPr>
              <p14:cNvContentPartPr/>
              <p14:nvPr/>
            </p14:nvContentPartPr>
            <p14:xfrm>
              <a:off x="3760541" y="6088352"/>
              <a:ext cx="870120" cy="42480"/>
            </p14:xfrm>
          </p:contentPart>
        </mc:Choice>
        <mc:Fallback>
          <p:pic>
            <p:nvPicPr>
              <p:cNvPr id="37" name="Freihand 36">
                <a:extLst>
                  <a:ext uri="{FF2B5EF4-FFF2-40B4-BE49-F238E27FC236}">
                    <a16:creationId xmlns:a16="http://schemas.microsoft.com/office/drawing/2014/main" id="{EF0A366D-5491-475D-A53A-82AA81CFF845}"/>
                  </a:ext>
                </a:extLst>
              </p:cNvPr>
              <p:cNvPicPr/>
              <p:nvPr/>
            </p:nvPicPr>
            <p:blipFill>
              <a:blip r:embed="rId10"/>
              <a:stretch>
                <a:fillRect/>
              </a:stretch>
            </p:blipFill>
            <p:spPr>
              <a:xfrm>
                <a:off x="3756221" y="6084032"/>
                <a:ext cx="878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7" name="Freihand 56">
                <a:extLst>
                  <a:ext uri="{FF2B5EF4-FFF2-40B4-BE49-F238E27FC236}">
                    <a16:creationId xmlns:a16="http://schemas.microsoft.com/office/drawing/2014/main" id="{BEE74196-0216-4B7C-BA08-8FEA5B124E7D}"/>
                  </a:ext>
                </a:extLst>
              </p14:cNvPr>
              <p14:cNvContentPartPr/>
              <p14:nvPr/>
            </p14:nvContentPartPr>
            <p14:xfrm>
              <a:off x="7667261" y="2391152"/>
              <a:ext cx="22680" cy="473400"/>
            </p14:xfrm>
          </p:contentPart>
        </mc:Choice>
        <mc:Fallback>
          <p:pic>
            <p:nvPicPr>
              <p:cNvPr id="57" name="Freihand 56">
                <a:extLst>
                  <a:ext uri="{FF2B5EF4-FFF2-40B4-BE49-F238E27FC236}">
                    <a16:creationId xmlns:a16="http://schemas.microsoft.com/office/drawing/2014/main" id="{BEE74196-0216-4B7C-BA08-8FEA5B124E7D}"/>
                  </a:ext>
                </a:extLst>
              </p:cNvPr>
              <p:cNvPicPr/>
              <p:nvPr/>
            </p:nvPicPr>
            <p:blipFill>
              <a:blip r:embed="rId12"/>
              <a:stretch>
                <a:fillRect/>
              </a:stretch>
            </p:blipFill>
            <p:spPr>
              <a:xfrm>
                <a:off x="7662941" y="2386832"/>
                <a:ext cx="31320" cy="482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8" name="Freihand 57">
                <a:extLst>
                  <a:ext uri="{FF2B5EF4-FFF2-40B4-BE49-F238E27FC236}">
                    <a16:creationId xmlns:a16="http://schemas.microsoft.com/office/drawing/2014/main" id="{FE254771-CB2C-41F0-9F7B-32C7E1288E84}"/>
                  </a:ext>
                </a:extLst>
              </p14:cNvPr>
              <p14:cNvContentPartPr/>
              <p14:nvPr/>
            </p14:nvContentPartPr>
            <p14:xfrm>
              <a:off x="424421" y="4301672"/>
              <a:ext cx="73080" cy="524520"/>
            </p14:xfrm>
          </p:contentPart>
        </mc:Choice>
        <mc:Fallback>
          <p:pic>
            <p:nvPicPr>
              <p:cNvPr id="58" name="Freihand 57">
                <a:extLst>
                  <a:ext uri="{FF2B5EF4-FFF2-40B4-BE49-F238E27FC236}">
                    <a16:creationId xmlns:a16="http://schemas.microsoft.com/office/drawing/2014/main" id="{FE254771-CB2C-41F0-9F7B-32C7E1288E84}"/>
                  </a:ext>
                </a:extLst>
              </p:cNvPr>
              <p:cNvPicPr/>
              <p:nvPr/>
            </p:nvPicPr>
            <p:blipFill>
              <a:blip r:embed="rId14"/>
              <a:stretch>
                <a:fillRect/>
              </a:stretch>
            </p:blipFill>
            <p:spPr>
              <a:xfrm>
                <a:off x="420101" y="4297352"/>
                <a:ext cx="81720" cy="533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9" name="Freihand 58">
                <a:extLst>
                  <a:ext uri="{FF2B5EF4-FFF2-40B4-BE49-F238E27FC236}">
                    <a16:creationId xmlns:a16="http://schemas.microsoft.com/office/drawing/2014/main" id="{99EAD5BD-7CFA-4810-8050-E8CA7FABF8FB}"/>
                  </a:ext>
                </a:extLst>
              </p14:cNvPr>
              <p14:cNvContentPartPr/>
              <p14:nvPr/>
            </p14:nvContentPartPr>
            <p14:xfrm>
              <a:off x="668861" y="1803992"/>
              <a:ext cx="6708600" cy="162000"/>
            </p14:xfrm>
          </p:contentPart>
        </mc:Choice>
        <mc:Fallback>
          <p:pic>
            <p:nvPicPr>
              <p:cNvPr id="59" name="Freihand 58">
                <a:extLst>
                  <a:ext uri="{FF2B5EF4-FFF2-40B4-BE49-F238E27FC236}">
                    <a16:creationId xmlns:a16="http://schemas.microsoft.com/office/drawing/2014/main" id="{99EAD5BD-7CFA-4810-8050-E8CA7FABF8FB}"/>
                  </a:ext>
                </a:extLst>
              </p:cNvPr>
              <p:cNvPicPr/>
              <p:nvPr/>
            </p:nvPicPr>
            <p:blipFill>
              <a:blip r:embed="rId16"/>
              <a:stretch>
                <a:fillRect/>
              </a:stretch>
            </p:blipFill>
            <p:spPr>
              <a:xfrm>
                <a:off x="664541" y="1799672"/>
                <a:ext cx="6717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 name="Freihand 1">
                <a:extLst>
                  <a:ext uri="{FF2B5EF4-FFF2-40B4-BE49-F238E27FC236}">
                    <a16:creationId xmlns:a16="http://schemas.microsoft.com/office/drawing/2014/main" id="{365ACA18-4A56-4AF8-8D59-647E68789842}"/>
                  </a:ext>
                </a:extLst>
              </p14:cNvPr>
              <p14:cNvContentPartPr/>
              <p14:nvPr/>
            </p14:nvContentPartPr>
            <p14:xfrm>
              <a:off x="8760221" y="2336072"/>
              <a:ext cx="235440" cy="95040"/>
            </p14:xfrm>
          </p:contentPart>
        </mc:Choice>
        <mc:Fallback>
          <p:pic>
            <p:nvPicPr>
              <p:cNvPr id="2" name="Freihand 1">
                <a:extLst>
                  <a:ext uri="{FF2B5EF4-FFF2-40B4-BE49-F238E27FC236}">
                    <a16:creationId xmlns:a16="http://schemas.microsoft.com/office/drawing/2014/main" id="{365ACA18-4A56-4AF8-8D59-647E68789842}"/>
                  </a:ext>
                </a:extLst>
              </p:cNvPr>
              <p:cNvPicPr/>
              <p:nvPr/>
            </p:nvPicPr>
            <p:blipFill>
              <a:blip r:embed="rId18"/>
              <a:stretch>
                <a:fillRect/>
              </a:stretch>
            </p:blipFill>
            <p:spPr>
              <a:xfrm>
                <a:off x="8755901" y="2331752"/>
                <a:ext cx="244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 name="Freihand 3">
                <a:extLst>
                  <a:ext uri="{FF2B5EF4-FFF2-40B4-BE49-F238E27FC236}">
                    <a16:creationId xmlns:a16="http://schemas.microsoft.com/office/drawing/2014/main" id="{DE6A08D3-D7C7-439E-9EC9-18BA75B1E1FF}"/>
                  </a:ext>
                </a:extLst>
              </p14:cNvPr>
              <p14:cNvContentPartPr/>
              <p14:nvPr/>
            </p14:nvContentPartPr>
            <p14:xfrm>
              <a:off x="8673461" y="2261192"/>
              <a:ext cx="214920" cy="212400"/>
            </p14:xfrm>
          </p:contentPart>
        </mc:Choice>
        <mc:Fallback>
          <p:pic>
            <p:nvPicPr>
              <p:cNvPr id="4" name="Freihand 3">
                <a:extLst>
                  <a:ext uri="{FF2B5EF4-FFF2-40B4-BE49-F238E27FC236}">
                    <a16:creationId xmlns:a16="http://schemas.microsoft.com/office/drawing/2014/main" id="{DE6A08D3-D7C7-439E-9EC9-18BA75B1E1FF}"/>
                  </a:ext>
                </a:extLst>
              </p:cNvPr>
              <p:cNvPicPr/>
              <p:nvPr/>
            </p:nvPicPr>
            <p:blipFill>
              <a:blip r:embed="rId20"/>
              <a:stretch>
                <a:fillRect/>
              </a:stretch>
            </p:blipFill>
            <p:spPr>
              <a:xfrm>
                <a:off x="8669141" y="2256872"/>
                <a:ext cx="2235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 name="Freihand 4">
                <a:extLst>
                  <a:ext uri="{FF2B5EF4-FFF2-40B4-BE49-F238E27FC236}">
                    <a16:creationId xmlns:a16="http://schemas.microsoft.com/office/drawing/2014/main" id="{A32BC4E2-0079-4199-B3B0-29F841E40A64}"/>
                  </a:ext>
                </a:extLst>
              </p14:cNvPr>
              <p14:cNvContentPartPr/>
              <p14:nvPr/>
            </p14:nvContentPartPr>
            <p14:xfrm>
              <a:off x="9149741" y="2144192"/>
              <a:ext cx="106920" cy="221760"/>
            </p14:xfrm>
          </p:contentPart>
        </mc:Choice>
        <mc:Fallback>
          <p:pic>
            <p:nvPicPr>
              <p:cNvPr id="5" name="Freihand 4">
                <a:extLst>
                  <a:ext uri="{FF2B5EF4-FFF2-40B4-BE49-F238E27FC236}">
                    <a16:creationId xmlns:a16="http://schemas.microsoft.com/office/drawing/2014/main" id="{A32BC4E2-0079-4199-B3B0-29F841E40A64}"/>
                  </a:ext>
                </a:extLst>
              </p:cNvPr>
              <p:cNvPicPr/>
              <p:nvPr/>
            </p:nvPicPr>
            <p:blipFill>
              <a:blip r:embed="rId22"/>
              <a:stretch>
                <a:fillRect/>
              </a:stretch>
            </p:blipFill>
            <p:spPr>
              <a:xfrm>
                <a:off x="9145421" y="2139872"/>
                <a:ext cx="1155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 name="Freihand 5">
                <a:extLst>
                  <a:ext uri="{FF2B5EF4-FFF2-40B4-BE49-F238E27FC236}">
                    <a16:creationId xmlns:a16="http://schemas.microsoft.com/office/drawing/2014/main" id="{42C0C3C6-64F1-477B-B417-113B896E7584}"/>
                  </a:ext>
                </a:extLst>
              </p14:cNvPr>
              <p14:cNvContentPartPr/>
              <p14:nvPr/>
            </p14:nvContentPartPr>
            <p14:xfrm>
              <a:off x="9261701" y="2218712"/>
              <a:ext cx="242640" cy="101520"/>
            </p14:xfrm>
          </p:contentPart>
        </mc:Choice>
        <mc:Fallback>
          <p:pic>
            <p:nvPicPr>
              <p:cNvPr id="6" name="Freihand 5">
                <a:extLst>
                  <a:ext uri="{FF2B5EF4-FFF2-40B4-BE49-F238E27FC236}">
                    <a16:creationId xmlns:a16="http://schemas.microsoft.com/office/drawing/2014/main" id="{42C0C3C6-64F1-477B-B417-113B896E7584}"/>
                  </a:ext>
                </a:extLst>
              </p:cNvPr>
              <p:cNvPicPr/>
              <p:nvPr/>
            </p:nvPicPr>
            <p:blipFill>
              <a:blip r:embed="rId24"/>
              <a:stretch>
                <a:fillRect/>
              </a:stretch>
            </p:blipFill>
            <p:spPr>
              <a:xfrm>
                <a:off x="9257381" y="2214392"/>
                <a:ext cx="251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 name="Freihand 6">
                <a:extLst>
                  <a:ext uri="{FF2B5EF4-FFF2-40B4-BE49-F238E27FC236}">
                    <a16:creationId xmlns:a16="http://schemas.microsoft.com/office/drawing/2014/main" id="{811B2B7A-4F46-465E-8624-F88985E08FAC}"/>
                  </a:ext>
                </a:extLst>
              </p14:cNvPr>
              <p14:cNvContentPartPr/>
              <p14:nvPr/>
            </p14:nvContentPartPr>
            <p14:xfrm>
              <a:off x="9533501" y="2174792"/>
              <a:ext cx="123840" cy="263160"/>
            </p14:xfrm>
          </p:contentPart>
        </mc:Choice>
        <mc:Fallback>
          <p:pic>
            <p:nvPicPr>
              <p:cNvPr id="7" name="Freihand 6">
                <a:extLst>
                  <a:ext uri="{FF2B5EF4-FFF2-40B4-BE49-F238E27FC236}">
                    <a16:creationId xmlns:a16="http://schemas.microsoft.com/office/drawing/2014/main" id="{811B2B7A-4F46-465E-8624-F88985E08FAC}"/>
                  </a:ext>
                </a:extLst>
              </p:cNvPr>
              <p:cNvPicPr/>
              <p:nvPr/>
            </p:nvPicPr>
            <p:blipFill>
              <a:blip r:embed="rId26"/>
              <a:stretch>
                <a:fillRect/>
              </a:stretch>
            </p:blipFill>
            <p:spPr>
              <a:xfrm>
                <a:off x="9529181" y="2170472"/>
                <a:ext cx="1324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 name="Freihand 7">
                <a:extLst>
                  <a:ext uri="{FF2B5EF4-FFF2-40B4-BE49-F238E27FC236}">
                    <a16:creationId xmlns:a16="http://schemas.microsoft.com/office/drawing/2014/main" id="{FAD7D7A9-3DDB-4F90-89BD-1ED37BF42429}"/>
                  </a:ext>
                </a:extLst>
              </p14:cNvPr>
              <p14:cNvContentPartPr/>
              <p14:nvPr/>
            </p14:nvContentPartPr>
            <p14:xfrm>
              <a:off x="9656981" y="1958072"/>
              <a:ext cx="201600" cy="355320"/>
            </p14:xfrm>
          </p:contentPart>
        </mc:Choice>
        <mc:Fallback>
          <p:pic>
            <p:nvPicPr>
              <p:cNvPr id="8" name="Freihand 7">
                <a:extLst>
                  <a:ext uri="{FF2B5EF4-FFF2-40B4-BE49-F238E27FC236}">
                    <a16:creationId xmlns:a16="http://schemas.microsoft.com/office/drawing/2014/main" id="{FAD7D7A9-3DDB-4F90-89BD-1ED37BF42429}"/>
                  </a:ext>
                </a:extLst>
              </p:cNvPr>
              <p:cNvPicPr/>
              <p:nvPr/>
            </p:nvPicPr>
            <p:blipFill>
              <a:blip r:embed="rId28"/>
              <a:stretch>
                <a:fillRect/>
              </a:stretch>
            </p:blipFill>
            <p:spPr>
              <a:xfrm>
                <a:off x="9652661" y="1953752"/>
                <a:ext cx="21024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2" name="Freihand 11">
                <a:extLst>
                  <a:ext uri="{FF2B5EF4-FFF2-40B4-BE49-F238E27FC236}">
                    <a16:creationId xmlns:a16="http://schemas.microsoft.com/office/drawing/2014/main" id="{848AE510-7313-47B2-BD85-4A15CD426EF2}"/>
                  </a:ext>
                </a:extLst>
              </p14:cNvPr>
              <p14:cNvContentPartPr/>
              <p14:nvPr/>
            </p14:nvContentPartPr>
            <p14:xfrm>
              <a:off x="9867221" y="1986872"/>
              <a:ext cx="114480" cy="132840"/>
            </p14:xfrm>
          </p:contentPart>
        </mc:Choice>
        <mc:Fallback>
          <p:pic>
            <p:nvPicPr>
              <p:cNvPr id="12" name="Freihand 11">
                <a:extLst>
                  <a:ext uri="{FF2B5EF4-FFF2-40B4-BE49-F238E27FC236}">
                    <a16:creationId xmlns:a16="http://schemas.microsoft.com/office/drawing/2014/main" id="{848AE510-7313-47B2-BD85-4A15CD426EF2}"/>
                  </a:ext>
                </a:extLst>
              </p:cNvPr>
              <p:cNvPicPr/>
              <p:nvPr/>
            </p:nvPicPr>
            <p:blipFill>
              <a:blip r:embed="rId30"/>
              <a:stretch>
                <a:fillRect/>
              </a:stretch>
            </p:blipFill>
            <p:spPr>
              <a:xfrm>
                <a:off x="9862901" y="1982552"/>
                <a:ext cx="123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5" name="Freihand 14">
                <a:extLst>
                  <a:ext uri="{FF2B5EF4-FFF2-40B4-BE49-F238E27FC236}">
                    <a16:creationId xmlns:a16="http://schemas.microsoft.com/office/drawing/2014/main" id="{522355DE-6C15-4307-9D77-5537074BF24B}"/>
                  </a:ext>
                </a:extLst>
              </p14:cNvPr>
              <p14:cNvContentPartPr/>
              <p14:nvPr/>
            </p14:nvContentPartPr>
            <p14:xfrm>
              <a:off x="9970901" y="1895072"/>
              <a:ext cx="171000" cy="174960"/>
            </p14:xfrm>
          </p:contentPart>
        </mc:Choice>
        <mc:Fallback>
          <p:pic>
            <p:nvPicPr>
              <p:cNvPr id="15" name="Freihand 14">
                <a:extLst>
                  <a:ext uri="{FF2B5EF4-FFF2-40B4-BE49-F238E27FC236}">
                    <a16:creationId xmlns:a16="http://schemas.microsoft.com/office/drawing/2014/main" id="{522355DE-6C15-4307-9D77-5537074BF24B}"/>
                  </a:ext>
                </a:extLst>
              </p:cNvPr>
              <p:cNvPicPr/>
              <p:nvPr/>
            </p:nvPicPr>
            <p:blipFill>
              <a:blip r:embed="rId32"/>
              <a:stretch>
                <a:fillRect/>
              </a:stretch>
            </p:blipFill>
            <p:spPr>
              <a:xfrm>
                <a:off x="9966581" y="1890752"/>
                <a:ext cx="1796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1867C90C-6DE8-42B5-8959-87B39B943063}"/>
                  </a:ext>
                </a:extLst>
              </p14:cNvPr>
              <p14:cNvContentPartPr/>
              <p14:nvPr/>
            </p14:nvContentPartPr>
            <p14:xfrm>
              <a:off x="10110941" y="1891472"/>
              <a:ext cx="360" cy="360"/>
            </p14:xfrm>
          </p:contentPart>
        </mc:Choice>
        <mc:Fallback>
          <p:pic>
            <p:nvPicPr>
              <p:cNvPr id="18" name="Freihand 17">
                <a:extLst>
                  <a:ext uri="{FF2B5EF4-FFF2-40B4-BE49-F238E27FC236}">
                    <a16:creationId xmlns:a16="http://schemas.microsoft.com/office/drawing/2014/main" id="{1867C90C-6DE8-42B5-8959-87B39B943063}"/>
                  </a:ext>
                </a:extLst>
              </p:cNvPr>
              <p:cNvPicPr/>
              <p:nvPr/>
            </p:nvPicPr>
            <p:blipFill>
              <a:blip r:embed="rId34"/>
              <a:stretch>
                <a:fillRect/>
              </a:stretch>
            </p:blipFill>
            <p:spPr>
              <a:xfrm>
                <a:off x="10106621" y="1887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3FD8485C-5B5A-4F33-8066-A554F701F191}"/>
                  </a:ext>
                </a:extLst>
              </p14:cNvPr>
              <p14:cNvContentPartPr/>
              <p14:nvPr/>
            </p14:nvContentPartPr>
            <p14:xfrm>
              <a:off x="10181861" y="1918112"/>
              <a:ext cx="94680" cy="254520"/>
            </p14:xfrm>
          </p:contentPart>
        </mc:Choice>
        <mc:Fallback>
          <p:pic>
            <p:nvPicPr>
              <p:cNvPr id="22" name="Freihand 21">
                <a:extLst>
                  <a:ext uri="{FF2B5EF4-FFF2-40B4-BE49-F238E27FC236}">
                    <a16:creationId xmlns:a16="http://schemas.microsoft.com/office/drawing/2014/main" id="{3FD8485C-5B5A-4F33-8066-A554F701F191}"/>
                  </a:ext>
                </a:extLst>
              </p:cNvPr>
              <p:cNvPicPr/>
              <p:nvPr/>
            </p:nvPicPr>
            <p:blipFill>
              <a:blip r:embed="rId36"/>
              <a:stretch>
                <a:fillRect/>
              </a:stretch>
            </p:blipFill>
            <p:spPr>
              <a:xfrm>
                <a:off x="10177541" y="1913792"/>
                <a:ext cx="10332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F5D0E89D-6BE1-4963-9781-33B3740A27F1}"/>
                  </a:ext>
                </a:extLst>
              </p14:cNvPr>
              <p14:cNvContentPartPr/>
              <p14:nvPr/>
            </p14:nvContentPartPr>
            <p14:xfrm>
              <a:off x="10283741" y="1843952"/>
              <a:ext cx="141840" cy="131400"/>
            </p14:xfrm>
          </p:contentPart>
        </mc:Choice>
        <mc:Fallback>
          <p:pic>
            <p:nvPicPr>
              <p:cNvPr id="24" name="Freihand 23">
                <a:extLst>
                  <a:ext uri="{FF2B5EF4-FFF2-40B4-BE49-F238E27FC236}">
                    <a16:creationId xmlns:a16="http://schemas.microsoft.com/office/drawing/2014/main" id="{F5D0E89D-6BE1-4963-9781-33B3740A27F1}"/>
                  </a:ext>
                </a:extLst>
              </p:cNvPr>
              <p:cNvPicPr/>
              <p:nvPr/>
            </p:nvPicPr>
            <p:blipFill>
              <a:blip r:embed="rId38"/>
              <a:stretch>
                <a:fillRect/>
              </a:stretch>
            </p:blipFill>
            <p:spPr>
              <a:xfrm>
                <a:off x="10279421" y="1839632"/>
                <a:ext cx="150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C304C1A7-8D93-46BB-990A-98EB2F62A379}"/>
                  </a:ext>
                </a:extLst>
              </p14:cNvPr>
              <p14:cNvContentPartPr/>
              <p14:nvPr/>
            </p14:nvContentPartPr>
            <p14:xfrm>
              <a:off x="10572461" y="1686272"/>
              <a:ext cx="41400" cy="168840"/>
            </p14:xfrm>
          </p:contentPart>
        </mc:Choice>
        <mc:Fallback>
          <p:pic>
            <p:nvPicPr>
              <p:cNvPr id="25" name="Freihand 24">
                <a:extLst>
                  <a:ext uri="{FF2B5EF4-FFF2-40B4-BE49-F238E27FC236}">
                    <a16:creationId xmlns:a16="http://schemas.microsoft.com/office/drawing/2014/main" id="{C304C1A7-8D93-46BB-990A-98EB2F62A379}"/>
                  </a:ext>
                </a:extLst>
              </p:cNvPr>
              <p:cNvPicPr/>
              <p:nvPr/>
            </p:nvPicPr>
            <p:blipFill>
              <a:blip r:embed="rId40"/>
              <a:stretch>
                <a:fillRect/>
              </a:stretch>
            </p:blipFill>
            <p:spPr>
              <a:xfrm>
                <a:off x="10568141" y="1681952"/>
                <a:ext cx="500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DDA61A36-C324-4293-B653-C4883268A799}"/>
                  </a:ext>
                </a:extLst>
              </p14:cNvPr>
              <p14:cNvContentPartPr/>
              <p14:nvPr/>
            </p14:nvContentPartPr>
            <p14:xfrm>
              <a:off x="10441781" y="1608512"/>
              <a:ext cx="187920" cy="117360"/>
            </p14:xfrm>
          </p:contentPart>
        </mc:Choice>
        <mc:Fallback>
          <p:pic>
            <p:nvPicPr>
              <p:cNvPr id="26" name="Freihand 25">
                <a:extLst>
                  <a:ext uri="{FF2B5EF4-FFF2-40B4-BE49-F238E27FC236}">
                    <a16:creationId xmlns:a16="http://schemas.microsoft.com/office/drawing/2014/main" id="{DDA61A36-C324-4293-B653-C4883268A799}"/>
                  </a:ext>
                </a:extLst>
              </p:cNvPr>
              <p:cNvPicPr/>
              <p:nvPr/>
            </p:nvPicPr>
            <p:blipFill>
              <a:blip r:embed="rId42"/>
              <a:stretch>
                <a:fillRect/>
              </a:stretch>
            </p:blipFill>
            <p:spPr>
              <a:xfrm>
                <a:off x="10437461" y="1604192"/>
                <a:ext cx="196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F24B36B3-7E3F-48B5-8862-82D3B3447710}"/>
                  </a:ext>
                </a:extLst>
              </p14:cNvPr>
              <p14:cNvContentPartPr/>
              <p14:nvPr/>
            </p14:nvContentPartPr>
            <p14:xfrm>
              <a:off x="10661741" y="1597352"/>
              <a:ext cx="344160" cy="179280"/>
            </p14:xfrm>
          </p:contentPart>
        </mc:Choice>
        <mc:Fallback>
          <p:pic>
            <p:nvPicPr>
              <p:cNvPr id="27" name="Freihand 26">
                <a:extLst>
                  <a:ext uri="{FF2B5EF4-FFF2-40B4-BE49-F238E27FC236}">
                    <a16:creationId xmlns:a16="http://schemas.microsoft.com/office/drawing/2014/main" id="{F24B36B3-7E3F-48B5-8862-82D3B3447710}"/>
                  </a:ext>
                </a:extLst>
              </p:cNvPr>
              <p:cNvPicPr/>
              <p:nvPr/>
            </p:nvPicPr>
            <p:blipFill>
              <a:blip r:embed="rId44"/>
              <a:stretch>
                <a:fillRect/>
              </a:stretch>
            </p:blipFill>
            <p:spPr>
              <a:xfrm>
                <a:off x="10657421" y="1593032"/>
                <a:ext cx="3528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660EC2E6-3231-4E5E-9FC6-CAC81B05341A}"/>
                  </a:ext>
                </a:extLst>
              </p14:cNvPr>
              <p14:cNvContentPartPr/>
              <p14:nvPr/>
            </p14:nvContentPartPr>
            <p14:xfrm>
              <a:off x="11025341" y="1428512"/>
              <a:ext cx="173160" cy="182880"/>
            </p14:xfrm>
          </p:contentPart>
        </mc:Choice>
        <mc:Fallback>
          <p:pic>
            <p:nvPicPr>
              <p:cNvPr id="31" name="Freihand 30">
                <a:extLst>
                  <a:ext uri="{FF2B5EF4-FFF2-40B4-BE49-F238E27FC236}">
                    <a16:creationId xmlns:a16="http://schemas.microsoft.com/office/drawing/2014/main" id="{660EC2E6-3231-4E5E-9FC6-CAC81B05341A}"/>
                  </a:ext>
                </a:extLst>
              </p:cNvPr>
              <p:cNvPicPr/>
              <p:nvPr/>
            </p:nvPicPr>
            <p:blipFill>
              <a:blip r:embed="rId46"/>
              <a:stretch>
                <a:fillRect/>
              </a:stretch>
            </p:blipFill>
            <p:spPr>
              <a:xfrm>
                <a:off x="11021021" y="1424192"/>
                <a:ext cx="1818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60" name="Freihand 59">
                <a:extLst>
                  <a:ext uri="{FF2B5EF4-FFF2-40B4-BE49-F238E27FC236}">
                    <a16:creationId xmlns:a16="http://schemas.microsoft.com/office/drawing/2014/main" id="{D9F0E8BE-CACA-4460-9B54-326D2231661C}"/>
                  </a:ext>
                </a:extLst>
              </p14:cNvPr>
              <p14:cNvContentPartPr/>
              <p14:nvPr/>
            </p14:nvContentPartPr>
            <p14:xfrm>
              <a:off x="3020741" y="1269032"/>
              <a:ext cx="164160" cy="308520"/>
            </p14:xfrm>
          </p:contentPart>
        </mc:Choice>
        <mc:Fallback>
          <p:pic>
            <p:nvPicPr>
              <p:cNvPr id="60" name="Freihand 59">
                <a:extLst>
                  <a:ext uri="{FF2B5EF4-FFF2-40B4-BE49-F238E27FC236}">
                    <a16:creationId xmlns:a16="http://schemas.microsoft.com/office/drawing/2014/main" id="{D9F0E8BE-CACA-4460-9B54-326D2231661C}"/>
                  </a:ext>
                </a:extLst>
              </p:cNvPr>
              <p:cNvPicPr/>
              <p:nvPr/>
            </p:nvPicPr>
            <p:blipFill>
              <a:blip r:embed="rId48"/>
              <a:stretch>
                <a:fillRect/>
              </a:stretch>
            </p:blipFill>
            <p:spPr>
              <a:xfrm>
                <a:off x="3016421" y="1264712"/>
                <a:ext cx="17280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1" name="Freihand 60">
                <a:extLst>
                  <a:ext uri="{FF2B5EF4-FFF2-40B4-BE49-F238E27FC236}">
                    <a16:creationId xmlns:a16="http://schemas.microsoft.com/office/drawing/2014/main" id="{DEF32736-C032-45EE-AF07-EC33309E8C87}"/>
                  </a:ext>
                </a:extLst>
              </p14:cNvPr>
              <p14:cNvContentPartPr/>
              <p14:nvPr/>
            </p14:nvContentPartPr>
            <p14:xfrm>
              <a:off x="3007061" y="1415192"/>
              <a:ext cx="217440" cy="21600"/>
            </p14:xfrm>
          </p:contentPart>
        </mc:Choice>
        <mc:Fallback>
          <p:pic>
            <p:nvPicPr>
              <p:cNvPr id="61" name="Freihand 60">
                <a:extLst>
                  <a:ext uri="{FF2B5EF4-FFF2-40B4-BE49-F238E27FC236}">
                    <a16:creationId xmlns:a16="http://schemas.microsoft.com/office/drawing/2014/main" id="{DEF32736-C032-45EE-AF07-EC33309E8C87}"/>
                  </a:ext>
                </a:extLst>
              </p:cNvPr>
              <p:cNvPicPr/>
              <p:nvPr/>
            </p:nvPicPr>
            <p:blipFill>
              <a:blip r:embed="rId50"/>
              <a:stretch>
                <a:fillRect/>
              </a:stretch>
            </p:blipFill>
            <p:spPr>
              <a:xfrm>
                <a:off x="3002741" y="1410872"/>
                <a:ext cx="2260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2" name="Freihand 61">
                <a:extLst>
                  <a:ext uri="{FF2B5EF4-FFF2-40B4-BE49-F238E27FC236}">
                    <a16:creationId xmlns:a16="http://schemas.microsoft.com/office/drawing/2014/main" id="{995EAE0E-0D91-4BBD-8D90-9F39B9C401B6}"/>
                  </a:ext>
                </a:extLst>
              </p14:cNvPr>
              <p14:cNvContentPartPr/>
              <p14:nvPr/>
            </p14:nvContentPartPr>
            <p14:xfrm>
              <a:off x="3329261" y="1424552"/>
              <a:ext cx="104400" cy="9720"/>
            </p14:xfrm>
          </p:contentPart>
        </mc:Choice>
        <mc:Fallback>
          <p:pic>
            <p:nvPicPr>
              <p:cNvPr id="62" name="Freihand 61">
                <a:extLst>
                  <a:ext uri="{FF2B5EF4-FFF2-40B4-BE49-F238E27FC236}">
                    <a16:creationId xmlns:a16="http://schemas.microsoft.com/office/drawing/2014/main" id="{995EAE0E-0D91-4BBD-8D90-9F39B9C401B6}"/>
                  </a:ext>
                </a:extLst>
              </p:cNvPr>
              <p:cNvPicPr/>
              <p:nvPr/>
            </p:nvPicPr>
            <p:blipFill>
              <a:blip r:embed="rId52"/>
              <a:stretch>
                <a:fillRect/>
              </a:stretch>
            </p:blipFill>
            <p:spPr>
              <a:xfrm>
                <a:off x="3324941" y="1420232"/>
                <a:ext cx="1130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3" name="Freihand 62">
                <a:extLst>
                  <a:ext uri="{FF2B5EF4-FFF2-40B4-BE49-F238E27FC236}">
                    <a16:creationId xmlns:a16="http://schemas.microsoft.com/office/drawing/2014/main" id="{3242E185-3D58-4E4A-8B50-1B7115568260}"/>
                  </a:ext>
                </a:extLst>
              </p14:cNvPr>
              <p14:cNvContentPartPr/>
              <p14:nvPr/>
            </p14:nvContentPartPr>
            <p14:xfrm>
              <a:off x="3428981" y="1296752"/>
              <a:ext cx="202320" cy="231480"/>
            </p14:xfrm>
          </p:contentPart>
        </mc:Choice>
        <mc:Fallback>
          <p:pic>
            <p:nvPicPr>
              <p:cNvPr id="63" name="Freihand 62">
                <a:extLst>
                  <a:ext uri="{FF2B5EF4-FFF2-40B4-BE49-F238E27FC236}">
                    <a16:creationId xmlns:a16="http://schemas.microsoft.com/office/drawing/2014/main" id="{3242E185-3D58-4E4A-8B50-1B7115568260}"/>
                  </a:ext>
                </a:extLst>
              </p:cNvPr>
              <p:cNvPicPr/>
              <p:nvPr/>
            </p:nvPicPr>
            <p:blipFill>
              <a:blip r:embed="rId54"/>
              <a:stretch>
                <a:fillRect/>
              </a:stretch>
            </p:blipFill>
            <p:spPr>
              <a:xfrm>
                <a:off x="3424661" y="1292432"/>
                <a:ext cx="2109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14688" name="Freihand 114687">
                <a:extLst>
                  <a:ext uri="{FF2B5EF4-FFF2-40B4-BE49-F238E27FC236}">
                    <a16:creationId xmlns:a16="http://schemas.microsoft.com/office/drawing/2014/main" id="{BC5AD2E7-FC17-4EAD-9874-3BC4780F4DA8}"/>
                  </a:ext>
                </a:extLst>
              </p14:cNvPr>
              <p14:cNvContentPartPr/>
              <p14:nvPr/>
            </p14:nvContentPartPr>
            <p14:xfrm>
              <a:off x="3643181" y="1313672"/>
              <a:ext cx="144360" cy="161640"/>
            </p14:xfrm>
          </p:contentPart>
        </mc:Choice>
        <mc:Fallback>
          <p:pic>
            <p:nvPicPr>
              <p:cNvPr id="114688" name="Freihand 114687">
                <a:extLst>
                  <a:ext uri="{FF2B5EF4-FFF2-40B4-BE49-F238E27FC236}">
                    <a16:creationId xmlns:a16="http://schemas.microsoft.com/office/drawing/2014/main" id="{BC5AD2E7-FC17-4EAD-9874-3BC4780F4DA8}"/>
                  </a:ext>
                </a:extLst>
              </p:cNvPr>
              <p:cNvPicPr/>
              <p:nvPr/>
            </p:nvPicPr>
            <p:blipFill>
              <a:blip r:embed="rId56"/>
              <a:stretch>
                <a:fillRect/>
              </a:stretch>
            </p:blipFill>
            <p:spPr>
              <a:xfrm>
                <a:off x="3638861" y="1309352"/>
                <a:ext cx="153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14690" name="Freihand 114689">
                <a:extLst>
                  <a:ext uri="{FF2B5EF4-FFF2-40B4-BE49-F238E27FC236}">
                    <a16:creationId xmlns:a16="http://schemas.microsoft.com/office/drawing/2014/main" id="{D71AD1EA-CD32-478B-961D-CAAFA0999C9C}"/>
                  </a:ext>
                </a:extLst>
              </p14:cNvPr>
              <p14:cNvContentPartPr/>
              <p14:nvPr/>
            </p14:nvContentPartPr>
            <p14:xfrm>
              <a:off x="3851621" y="1258592"/>
              <a:ext cx="145440" cy="304920"/>
            </p14:xfrm>
          </p:contentPart>
        </mc:Choice>
        <mc:Fallback>
          <p:pic>
            <p:nvPicPr>
              <p:cNvPr id="114690" name="Freihand 114689">
                <a:extLst>
                  <a:ext uri="{FF2B5EF4-FFF2-40B4-BE49-F238E27FC236}">
                    <a16:creationId xmlns:a16="http://schemas.microsoft.com/office/drawing/2014/main" id="{D71AD1EA-CD32-478B-961D-CAAFA0999C9C}"/>
                  </a:ext>
                </a:extLst>
              </p:cNvPr>
              <p:cNvPicPr/>
              <p:nvPr/>
            </p:nvPicPr>
            <p:blipFill>
              <a:blip r:embed="rId58"/>
              <a:stretch>
                <a:fillRect/>
              </a:stretch>
            </p:blipFill>
            <p:spPr>
              <a:xfrm>
                <a:off x="3847301" y="1254272"/>
                <a:ext cx="15408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14692" name="Freihand 114691">
                <a:extLst>
                  <a:ext uri="{FF2B5EF4-FFF2-40B4-BE49-F238E27FC236}">
                    <a16:creationId xmlns:a16="http://schemas.microsoft.com/office/drawing/2014/main" id="{0E69FCF0-D766-4D41-9215-E7F8D5BB7EEF}"/>
                  </a:ext>
                </a:extLst>
              </p14:cNvPr>
              <p14:cNvContentPartPr/>
              <p14:nvPr/>
            </p14:nvContentPartPr>
            <p14:xfrm>
              <a:off x="4014341" y="1350032"/>
              <a:ext cx="135360" cy="96480"/>
            </p14:xfrm>
          </p:contentPart>
        </mc:Choice>
        <mc:Fallback>
          <p:pic>
            <p:nvPicPr>
              <p:cNvPr id="114692" name="Freihand 114691">
                <a:extLst>
                  <a:ext uri="{FF2B5EF4-FFF2-40B4-BE49-F238E27FC236}">
                    <a16:creationId xmlns:a16="http://schemas.microsoft.com/office/drawing/2014/main" id="{0E69FCF0-D766-4D41-9215-E7F8D5BB7EEF}"/>
                  </a:ext>
                </a:extLst>
              </p:cNvPr>
              <p:cNvPicPr/>
              <p:nvPr/>
            </p:nvPicPr>
            <p:blipFill>
              <a:blip r:embed="rId60"/>
              <a:stretch>
                <a:fillRect/>
              </a:stretch>
            </p:blipFill>
            <p:spPr>
              <a:xfrm>
                <a:off x="4010021" y="1345712"/>
                <a:ext cx="144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14693" name="Freihand 114692">
                <a:extLst>
                  <a:ext uri="{FF2B5EF4-FFF2-40B4-BE49-F238E27FC236}">
                    <a16:creationId xmlns:a16="http://schemas.microsoft.com/office/drawing/2014/main" id="{2C515F54-DDB2-4062-8727-F66E35C1A2C3}"/>
                  </a:ext>
                </a:extLst>
              </p14:cNvPr>
              <p14:cNvContentPartPr/>
              <p14:nvPr/>
            </p14:nvContentPartPr>
            <p14:xfrm>
              <a:off x="4171661" y="1245992"/>
              <a:ext cx="217800" cy="195480"/>
            </p14:xfrm>
          </p:contentPart>
        </mc:Choice>
        <mc:Fallback>
          <p:pic>
            <p:nvPicPr>
              <p:cNvPr id="114693" name="Freihand 114692">
                <a:extLst>
                  <a:ext uri="{FF2B5EF4-FFF2-40B4-BE49-F238E27FC236}">
                    <a16:creationId xmlns:a16="http://schemas.microsoft.com/office/drawing/2014/main" id="{2C515F54-DDB2-4062-8727-F66E35C1A2C3}"/>
                  </a:ext>
                </a:extLst>
              </p:cNvPr>
              <p:cNvPicPr/>
              <p:nvPr/>
            </p:nvPicPr>
            <p:blipFill>
              <a:blip r:embed="rId62"/>
              <a:stretch>
                <a:fillRect/>
              </a:stretch>
            </p:blipFill>
            <p:spPr>
              <a:xfrm>
                <a:off x="4167341" y="1241672"/>
                <a:ext cx="226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14694" name="Freihand 114693">
                <a:extLst>
                  <a:ext uri="{FF2B5EF4-FFF2-40B4-BE49-F238E27FC236}">
                    <a16:creationId xmlns:a16="http://schemas.microsoft.com/office/drawing/2014/main" id="{81F4E122-309B-457B-B559-09B56B814A74}"/>
                  </a:ext>
                </a:extLst>
              </p14:cNvPr>
              <p14:cNvContentPartPr/>
              <p14:nvPr/>
            </p14:nvContentPartPr>
            <p14:xfrm>
              <a:off x="4388381" y="1329152"/>
              <a:ext cx="106920" cy="103320"/>
            </p14:xfrm>
          </p:contentPart>
        </mc:Choice>
        <mc:Fallback>
          <p:pic>
            <p:nvPicPr>
              <p:cNvPr id="114694" name="Freihand 114693">
                <a:extLst>
                  <a:ext uri="{FF2B5EF4-FFF2-40B4-BE49-F238E27FC236}">
                    <a16:creationId xmlns:a16="http://schemas.microsoft.com/office/drawing/2014/main" id="{81F4E122-309B-457B-B559-09B56B814A74}"/>
                  </a:ext>
                </a:extLst>
              </p:cNvPr>
              <p:cNvPicPr/>
              <p:nvPr/>
            </p:nvPicPr>
            <p:blipFill>
              <a:blip r:embed="rId64"/>
              <a:stretch>
                <a:fillRect/>
              </a:stretch>
            </p:blipFill>
            <p:spPr>
              <a:xfrm>
                <a:off x="4384061" y="1324832"/>
                <a:ext cx="115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14696" name="Freihand 114695">
                <a:extLst>
                  <a:ext uri="{FF2B5EF4-FFF2-40B4-BE49-F238E27FC236}">
                    <a16:creationId xmlns:a16="http://schemas.microsoft.com/office/drawing/2014/main" id="{E43EBEB5-E4E3-4D1F-A832-07E718A582FC}"/>
                  </a:ext>
                </a:extLst>
              </p14:cNvPr>
              <p14:cNvContentPartPr/>
              <p14:nvPr/>
            </p14:nvContentPartPr>
            <p14:xfrm>
              <a:off x="4504661" y="1316552"/>
              <a:ext cx="114480" cy="137160"/>
            </p14:xfrm>
          </p:contentPart>
        </mc:Choice>
        <mc:Fallback>
          <p:pic>
            <p:nvPicPr>
              <p:cNvPr id="114696" name="Freihand 114695">
                <a:extLst>
                  <a:ext uri="{FF2B5EF4-FFF2-40B4-BE49-F238E27FC236}">
                    <a16:creationId xmlns:a16="http://schemas.microsoft.com/office/drawing/2014/main" id="{E43EBEB5-E4E3-4D1F-A832-07E718A582FC}"/>
                  </a:ext>
                </a:extLst>
              </p:cNvPr>
              <p:cNvPicPr/>
              <p:nvPr/>
            </p:nvPicPr>
            <p:blipFill>
              <a:blip r:embed="rId66"/>
              <a:stretch>
                <a:fillRect/>
              </a:stretch>
            </p:blipFill>
            <p:spPr>
              <a:xfrm>
                <a:off x="4500341" y="1312232"/>
                <a:ext cx="123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14697" name="Freihand 114696">
                <a:extLst>
                  <a:ext uri="{FF2B5EF4-FFF2-40B4-BE49-F238E27FC236}">
                    <a16:creationId xmlns:a16="http://schemas.microsoft.com/office/drawing/2014/main" id="{64E3C70E-509F-4DDE-A4A8-CA146A890F23}"/>
                  </a:ext>
                </a:extLst>
              </p14:cNvPr>
              <p14:cNvContentPartPr/>
              <p14:nvPr/>
            </p14:nvContentPartPr>
            <p14:xfrm>
              <a:off x="4659821" y="1347872"/>
              <a:ext cx="103680" cy="9360"/>
            </p14:xfrm>
          </p:contentPart>
        </mc:Choice>
        <mc:Fallback>
          <p:pic>
            <p:nvPicPr>
              <p:cNvPr id="114697" name="Freihand 114696">
                <a:extLst>
                  <a:ext uri="{FF2B5EF4-FFF2-40B4-BE49-F238E27FC236}">
                    <a16:creationId xmlns:a16="http://schemas.microsoft.com/office/drawing/2014/main" id="{64E3C70E-509F-4DDE-A4A8-CA146A890F23}"/>
                  </a:ext>
                </a:extLst>
              </p:cNvPr>
              <p:cNvPicPr/>
              <p:nvPr/>
            </p:nvPicPr>
            <p:blipFill>
              <a:blip r:embed="rId68"/>
              <a:stretch>
                <a:fillRect/>
              </a:stretch>
            </p:blipFill>
            <p:spPr>
              <a:xfrm>
                <a:off x="4655501" y="1343552"/>
                <a:ext cx="112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4698" name="Freihand 114697">
                <a:extLst>
                  <a:ext uri="{FF2B5EF4-FFF2-40B4-BE49-F238E27FC236}">
                    <a16:creationId xmlns:a16="http://schemas.microsoft.com/office/drawing/2014/main" id="{6CF07FD2-2091-4338-A1AD-92F81E9C68DC}"/>
                  </a:ext>
                </a:extLst>
              </p14:cNvPr>
              <p14:cNvContentPartPr/>
              <p14:nvPr/>
            </p14:nvContentPartPr>
            <p14:xfrm>
              <a:off x="4844141" y="1254272"/>
              <a:ext cx="22320" cy="158400"/>
            </p14:xfrm>
          </p:contentPart>
        </mc:Choice>
        <mc:Fallback>
          <p:pic>
            <p:nvPicPr>
              <p:cNvPr id="114698" name="Freihand 114697">
                <a:extLst>
                  <a:ext uri="{FF2B5EF4-FFF2-40B4-BE49-F238E27FC236}">
                    <a16:creationId xmlns:a16="http://schemas.microsoft.com/office/drawing/2014/main" id="{6CF07FD2-2091-4338-A1AD-92F81E9C68DC}"/>
                  </a:ext>
                </a:extLst>
              </p:cNvPr>
              <p:cNvPicPr/>
              <p:nvPr/>
            </p:nvPicPr>
            <p:blipFill>
              <a:blip r:embed="rId70"/>
              <a:stretch>
                <a:fillRect/>
              </a:stretch>
            </p:blipFill>
            <p:spPr>
              <a:xfrm>
                <a:off x="4839821" y="1249952"/>
                <a:ext cx="309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4699" name="Freihand 114698">
                <a:extLst>
                  <a:ext uri="{FF2B5EF4-FFF2-40B4-BE49-F238E27FC236}">
                    <a16:creationId xmlns:a16="http://schemas.microsoft.com/office/drawing/2014/main" id="{FDA6B8CA-22F1-4655-B6C8-82BF6621ABF4}"/>
                  </a:ext>
                </a:extLst>
              </p14:cNvPr>
              <p14:cNvContentPartPr/>
              <p14:nvPr/>
            </p14:nvContentPartPr>
            <p14:xfrm>
              <a:off x="4740821" y="1208192"/>
              <a:ext cx="240840" cy="117000"/>
            </p14:xfrm>
          </p:contentPart>
        </mc:Choice>
        <mc:Fallback>
          <p:pic>
            <p:nvPicPr>
              <p:cNvPr id="114699" name="Freihand 114698">
                <a:extLst>
                  <a:ext uri="{FF2B5EF4-FFF2-40B4-BE49-F238E27FC236}">
                    <a16:creationId xmlns:a16="http://schemas.microsoft.com/office/drawing/2014/main" id="{FDA6B8CA-22F1-4655-B6C8-82BF6621ABF4}"/>
                  </a:ext>
                </a:extLst>
              </p:cNvPr>
              <p:cNvPicPr/>
              <p:nvPr/>
            </p:nvPicPr>
            <p:blipFill>
              <a:blip r:embed="rId72"/>
              <a:stretch>
                <a:fillRect/>
              </a:stretch>
            </p:blipFill>
            <p:spPr>
              <a:xfrm>
                <a:off x="4736501" y="1203872"/>
                <a:ext cx="249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14700" name="Freihand 114699">
                <a:extLst>
                  <a:ext uri="{FF2B5EF4-FFF2-40B4-BE49-F238E27FC236}">
                    <a16:creationId xmlns:a16="http://schemas.microsoft.com/office/drawing/2014/main" id="{75F1294B-989D-4B71-BAB6-9D64042FDEDA}"/>
                  </a:ext>
                </a:extLst>
              </p14:cNvPr>
              <p14:cNvContentPartPr/>
              <p14:nvPr/>
            </p14:nvContentPartPr>
            <p14:xfrm>
              <a:off x="4939901" y="1292072"/>
              <a:ext cx="277920" cy="99360"/>
            </p14:xfrm>
          </p:contentPart>
        </mc:Choice>
        <mc:Fallback>
          <p:pic>
            <p:nvPicPr>
              <p:cNvPr id="114700" name="Freihand 114699">
                <a:extLst>
                  <a:ext uri="{FF2B5EF4-FFF2-40B4-BE49-F238E27FC236}">
                    <a16:creationId xmlns:a16="http://schemas.microsoft.com/office/drawing/2014/main" id="{75F1294B-989D-4B71-BAB6-9D64042FDEDA}"/>
                  </a:ext>
                </a:extLst>
              </p:cNvPr>
              <p:cNvPicPr/>
              <p:nvPr/>
            </p:nvPicPr>
            <p:blipFill>
              <a:blip r:embed="rId74"/>
              <a:stretch>
                <a:fillRect/>
              </a:stretch>
            </p:blipFill>
            <p:spPr>
              <a:xfrm>
                <a:off x="4935581" y="1287752"/>
                <a:ext cx="286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4701" name="Freihand 114700">
                <a:extLst>
                  <a:ext uri="{FF2B5EF4-FFF2-40B4-BE49-F238E27FC236}">
                    <a16:creationId xmlns:a16="http://schemas.microsoft.com/office/drawing/2014/main" id="{8AF758F3-0E34-40E1-9E70-069DD431E6BB}"/>
                  </a:ext>
                </a:extLst>
              </p14:cNvPr>
              <p14:cNvContentPartPr/>
              <p14:nvPr/>
            </p14:nvContentPartPr>
            <p14:xfrm>
              <a:off x="5217461" y="1230872"/>
              <a:ext cx="23400" cy="32040"/>
            </p14:xfrm>
          </p:contentPart>
        </mc:Choice>
        <mc:Fallback>
          <p:pic>
            <p:nvPicPr>
              <p:cNvPr id="114701" name="Freihand 114700">
                <a:extLst>
                  <a:ext uri="{FF2B5EF4-FFF2-40B4-BE49-F238E27FC236}">
                    <a16:creationId xmlns:a16="http://schemas.microsoft.com/office/drawing/2014/main" id="{8AF758F3-0E34-40E1-9E70-069DD431E6BB}"/>
                  </a:ext>
                </a:extLst>
              </p:cNvPr>
              <p:cNvPicPr/>
              <p:nvPr/>
            </p:nvPicPr>
            <p:blipFill>
              <a:blip r:embed="rId76"/>
              <a:stretch>
                <a:fillRect/>
              </a:stretch>
            </p:blipFill>
            <p:spPr>
              <a:xfrm>
                <a:off x="5213141" y="1226552"/>
                <a:ext cx="320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4702" name="Freihand 114701">
                <a:extLst>
                  <a:ext uri="{FF2B5EF4-FFF2-40B4-BE49-F238E27FC236}">
                    <a16:creationId xmlns:a16="http://schemas.microsoft.com/office/drawing/2014/main" id="{EAF339BC-F9CC-4D13-A495-6EDF80A0D6CD}"/>
                  </a:ext>
                </a:extLst>
              </p14:cNvPr>
              <p14:cNvContentPartPr/>
              <p14:nvPr/>
            </p14:nvContentPartPr>
            <p14:xfrm>
              <a:off x="5250581" y="1286312"/>
              <a:ext cx="69120" cy="90360"/>
            </p14:xfrm>
          </p:contentPart>
        </mc:Choice>
        <mc:Fallback>
          <p:pic>
            <p:nvPicPr>
              <p:cNvPr id="114702" name="Freihand 114701">
                <a:extLst>
                  <a:ext uri="{FF2B5EF4-FFF2-40B4-BE49-F238E27FC236}">
                    <a16:creationId xmlns:a16="http://schemas.microsoft.com/office/drawing/2014/main" id="{EAF339BC-F9CC-4D13-A495-6EDF80A0D6CD}"/>
                  </a:ext>
                </a:extLst>
              </p:cNvPr>
              <p:cNvPicPr/>
              <p:nvPr/>
            </p:nvPicPr>
            <p:blipFill>
              <a:blip r:embed="rId78"/>
              <a:stretch>
                <a:fillRect/>
              </a:stretch>
            </p:blipFill>
            <p:spPr>
              <a:xfrm>
                <a:off x="5246261" y="1281992"/>
                <a:ext cx="77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4703" name="Freihand 114702">
                <a:extLst>
                  <a:ext uri="{FF2B5EF4-FFF2-40B4-BE49-F238E27FC236}">
                    <a16:creationId xmlns:a16="http://schemas.microsoft.com/office/drawing/2014/main" id="{2D66A075-97C6-47DC-9ED9-39191B835D74}"/>
                  </a:ext>
                </a:extLst>
              </p14:cNvPr>
              <p14:cNvContentPartPr/>
              <p14:nvPr/>
            </p14:nvContentPartPr>
            <p14:xfrm>
              <a:off x="5325821" y="1186592"/>
              <a:ext cx="143280" cy="160200"/>
            </p14:xfrm>
          </p:contentPart>
        </mc:Choice>
        <mc:Fallback>
          <p:pic>
            <p:nvPicPr>
              <p:cNvPr id="114703" name="Freihand 114702">
                <a:extLst>
                  <a:ext uri="{FF2B5EF4-FFF2-40B4-BE49-F238E27FC236}">
                    <a16:creationId xmlns:a16="http://schemas.microsoft.com/office/drawing/2014/main" id="{2D66A075-97C6-47DC-9ED9-39191B835D74}"/>
                  </a:ext>
                </a:extLst>
              </p:cNvPr>
              <p:cNvPicPr/>
              <p:nvPr/>
            </p:nvPicPr>
            <p:blipFill>
              <a:blip r:embed="rId80"/>
              <a:stretch>
                <a:fillRect/>
              </a:stretch>
            </p:blipFill>
            <p:spPr>
              <a:xfrm>
                <a:off x="5321501" y="1182272"/>
                <a:ext cx="1519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4704" name="Freihand 114703">
                <a:extLst>
                  <a:ext uri="{FF2B5EF4-FFF2-40B4-BE49-F238E27FC236}">
                    <a16:creationId xmlns:a16="http://schemas.microsoft.com/office/drawing/2014/main" id="{8ACF1FEC-79A7-4B16-A891-340A2D9F61F4}"/>
                  </a:ext>
                </a:extLst>
              </p14:cNvPr>
              <p14:cNvContentPartPr/>
              <p14:nvPr/>
            </p14:nvContentPartPr>
            <p14:xfrm>
              <a:off x="5492501" y="1261112"/>
              <a:ext cx="261720" cy="99360"/>
            </p14:xfrm>
          </p:contentPart>
        </mc:Choice>
        <mc:Fallback>
          <p:pic>
            <p:nvPicPr>
              <p:cNvPr id="114704" name="Freihand 114703">
                <a:extLst>
                  <a:ext uri="{FF2B5EF4-FFF2-40B4-BE49-F238E27FC236}">
                    <a16:creationId xmlns:a16="http://schemas.microsoft.com/office/drawing/2014/main" id="{8ACF1FEC-79A7-4B16-A891-340A2D9F61F4}"/>
                  </a:ext>
                </a:extLst>
              </p:cNvPr>
              <p:cNvPicPr/>
              <p:nvPr/>
            </p:nvPicPr>
            <p:blipFill>
              <a:blip r:embed="rId82"/>
              <a:stretch>
                <a:fillRect/>
              </a:stretch>
            </p:blipFill>
            <p:spPr>
              <a:xfrm>
                <a:off x="5488181" y="1256792"/>
                <a:ext cx="270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4706" name="Freihand 114705">
                <a:extLst>
                  <a:ext uri="{FF2B5EF4-FFF2-40B4-BE49-F238E27FC236}">
                    <a16:creationId xmlns:a16="http://schemas.microsoft.com/office/drawing/2014/main" id="{E314FA7F-FEBD-4B33-9046-78DE8B4E9AA6}"/>
                  </a:ext>
                </a:extLst>
              </p14:cNvPr>
              <p14:cNvContentPartPr/>
              <p14:nvPr/>
            </p14:nvContentPartPr>
            <p14:xfrm>
              <a:off x="6262541" y="2721632"/>
              <a:ext cx="493200" cy="1630080"/>
            </p14:xfrm>
          </p:contentPart>
        </mc:Choice>
        <mc:Fallback>
          <p:pic>
            <p:nvPicPr>
              <p:cNvPr id="114706" name="Freihand 114705">
                <a:extLst>
                  <a:ext uri="{FF2B5EF4-FFF2-40B4-BE49-F238E27FC236}">
                    <a16:creationId xmlns:a16="http://schemas.microsoft.com/office/drawing/2014/main" id="{E314FA7F-FEBD-4B33-9046-78DE8B4E9AA6}"/>
                  </a:ext>
                </a:extLst>
              </p:cNvPr>
              <p:cNvPicPr/>
              <p:nvPr/>
            </p:nvPicPr>
            <p:blipFill>
              <a:blip r:embed="rId84"/>
              <a:stretch>
                <a:fillRect/>
              </a:stretch>
            </p:blipFill>
            <p:spPr>
              <a:xfrm>
                <a:off x="6258221" y="2717312"/>
                <a:ext cx="501840" cy="1638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4707" name="Freihand 114706">
                <a:extLst>
                  <a:ext uri="{FF2B5EF4-FFF2-40B4-BE49-F238E27FC236}">
                    <a16:creationId xmlns:a16="http://schemas.microsoft.com/office/drawing/2014/main" id="{F3C10C6F-0171-4CA5-A751-062C73B66D33}"/>
                  </a:ext>
                </a:extLst>
              </p14:cNvPr>
              <p14:cNvContentPartPr/>
              <p14:nvPr/>
            </p14:nvContentPartPr>
            <p14:xfrm>
              <a:off x="2565701" y="2054912"/>
              <a:ext cx="3719160" cy="929880"/>
            </p14:xfrm>
          </p:contentPart>
        </mc:Choice>
        <mc:Fallback>
          <p:pic>
            <p:nvPicPr>
              <p:cNvPr id="114707" name="Freihand 114706">
                <a:extLst>
                  <a:ext uri="{FF2B5EF4-FFF2-40B4-BE49-F238E27FC236}">
                    <a16:creationId xmlns:a16="http://schemas.microsoft.com/office/drawing/2014/main" id="{F3C10C6F-0171-4CA5-A751-062C73B66D33}"/>
                  </a:ext>
                </a:extLst>
              </p:cNvPr>
              <p:cNvPicPr/>
              <p:nvPr/>
            </p:nvPicPr>
            <p:blipFill>
              <a:blip r:embed="rId86"/>
              <a:stretch>
                <a:fillRect/>
              </a:stretch>
            </p:blipFill>
            <p:spPr>
              <a:xfrm>
                <a:off x="2561381" y="2050592"/>
                <a:ext cx="3727800" cy="938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4708" name="Freihand 114707">
                <a:extLst>
                  <a:ext uri="{FF2B5EF4-FFF2-40B4-BE49-F238E27FC236}">
                    <a16:creationId xmlns:a16="http://schemas.microsoft.com/office/drawing/2014/main" id="{F1403F95-B86F-4843-8D38-CFC8CA6BDA60}"/>
                  </a:ext>
                </a:extLst>
              </p14:cNvPr>
              <p14:cNvContentPartPr/>
              <p14:nvPr/>
            </p14:nvContentPartPr>
            <p14:xfrm>
              <a:off x="5613101" y="1068152"/>
              <a:ext cx="1211400" cy="903960"/>
            </p14:xfrm>
          </p:contentPart>
        </mc:Choice>
        <mc:Fallback>
          <p:pic>
            <p:nvPicPr>
              <p:cNvPr id="114708" name="Freihand 114707">
                <a:extLst>
                  <a:ext uri="{FF2B5EF4-FFF2-40B4-BE49-F238E27FC236}">
                    <a16:creationId xmlns:a16="http://schemas.microsoft.com/office/drawing/2014/main" id="{F1403F95-B86F-4843-8D38-CFC8CA6BDA60}"/>
                  </a:ext>
                </a:extLst>
              </p:cNvPr>
              <p:cNvPicPr/>
              <p:nvPr/>
            </p:nvPicPr>
            <p:blipFill>
              <a:blip r:embed="rId88"/>
              <a:stretch>
                <a:fillRect/>
              </a:stretch>
            </p:blipFill>
            <p:spPr>
              <a:xfrm>
                <a:off x="5608781" y="1063832"/>
                <a:ext cx="1220040" cy="912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4709" name="Freihand 114708">
                <a:extLst>
                  <a:ext uri="{FF2B5EF4-FFF2-40B4-BE49-F238E27FC236}">
                    <a16:creationId xmlns:a16="http://schemas.microsoft.com/office/drawing/2014/main" id="{176DC101-F616-4C96-988B-3149BD62D695}"/>
                  </a:ext>
                </a:extLst>
              </p14:cNvPr>
              <p14:cNvContentPartPr/>
              <p14:nvPr/>
            </p14:nvContentPartPr>
            <p14:xfrm>
              <a:off x="5771501" y="1792112"/>
              <a:ext cx="360" cy="360"/>
            </p14:xfrm>
          </p:contentPart>
        </mc:Choice>
        <mc:Fallback>
          <p:pic>
            <p:nvPicPr>
              <p:cNvPr id="114709" name="Freihand 114708">
                <a:extLst>
                  <a:ext uri="{FF2B5EF4-FFF2-40B4-BE49-F238E27FC236}">
                    <a16:creationId xmlns:a16="http://schemas.microsoft.com/office/drawing/2014/main" id="{176DC101-F616-4C96-988B-3149BD62D695}"/>
                  </a:ext>
                </a:extLst>
              </p:cNvPr>
              <p:cNvPicPr/>
              <p:nvPr/>
            </p:nvPicPr>
            <p:blipFill>
              <a:blip r:embed="rId34"/>
              <a:stretch>
                <a:fillRect/>
              </a:stretch>
            </p:blipFill>
            <p:spPr>
              <a:xfrm>
                <a:off x="5767181" y="1787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4710" name="Freihand 114709">
                <a:extLst>
                  <a:ext uri="{FF2B5EF4-FFF2-40B4-BE49-F238E27FC236}">
                    <a16:creationId xmlns:a16="http://schemas.microsoft.com/office/drawing/2014/main" id="{98D41395-1C66-4763-9D64-63E3C8C0A6C3}"/>
                  </a:ext>
                </a:extLst>
              </p14:cNvPr>
              <p14:cNvContentPartPr/>
              <p14:nvPr/>
            </p14:nvContentPartPr>
            <p14:xfrm>
              <a:off x="5544701" y="1676552"/>
              <a:ext cx="334440" cy="320400"/>
            </p14:xfrm>
          </p:contentPart>
        </mc:Choice>
        <mc:Fallback>
          <p:pic>
            <p:nvPicPr>
              <p:cNvPr id="114710" name="Freihand 114709">
                <a:extLst>
                  <a:ext uri="{FF2B5EF4-FFF2-40B4-BE49-F238E27FC236}">
                    <a16:creationId xmlns:a16="http://schemas.microsoft.com/office/drawing/2014/main" id="{98D41395-1C66-4763-9D64-63E3C8C0A6C3}"/>
                  </a:ext>
                </a:extLst>
              </p:cNvPr>
              <p:cNvPicPr/>
              <p:nvPr/>
            </p:nvPicPr>
            <p:blipFill>
              <a:blip r:embed="rId91"/>
              <a:stretch>
                <a:fillRect/>
              </a:stretch>
            </p:blipFill>
            <p:spPr>
              <a:xfrm>
                <a:off x="5540381" y="1672232"/>
                <a:ext cx="343080" cy="329040"/>
              </a:xfrm>
              <a:prstGeom prst="rect">
                <a:avLst/>
              </a:prstGeom>
            </p:spPr>
          </p:pic>
        </mc:Fallback>
      </mc:AlternateContent>
      <p:grpSp>
        <p:nvGrpSpPr>
          <p:cNvPr id="114768" name="Gruppieren 114767">
            <a:extLst>
              <a:ext uri="{FF2B5EF4-FFF2-40B4-BE49-F238E27FC236}">
                <a16:creationId xmlns:a16="http://schemas.microsoft.com/office/drawing/2014/main" id="{53C76F9D-386C-4E1D-BD19-62C8AD1C2D08}"/>
              </a:ext>
            </a:extLst>
          </p:cNvPr>
          <p:cNvGrpSpPr/>
          <p:nvPr/>
        </p:nvGrpSpPr>
        <p:grpSpPr>
          <a:xfrm>
            <a:off x="7027181" y="213872"/>
            <a:ext cx="4312080" cy="1209960"/>
            <a:chOff x="7027181" y="213872"/>
            <a:chExt cx="4312080" cy="1209960"/>
          </a:xfrm>
        </p:grpSpPr>
        <mc:AlternateContent xmlns:mc="http://schemas.openxmlformats.org/markup-compatibility/2006">
          <mc:Choice xmlns:p14="http://schemas.microsoft.com/office/powerpoint/2010/main" Requires="p14">
            <p:contentPart p14:bwMode="auto" r:id="rId92">
              <p14:nvContentPartPr>
                <p14:cNvPr id="114711" name="Freihand 114710">
                  <a:extLst>
                    <a:ext uri="{FF2B5EF4-FFF2-40B4-BE49-F238E27FC236}">
                      <a16:creationId xmlns:a16="http://schemas.microsoft.com/office/drawing/2014/main" id="{4EB95233-2CFA-42B0-9C4F-0EA72D87A4A3}"/>
                    </a:ext>
                  </a:extLst>
                </p14:cNvPr>
                <p14:cNvContentPartPr/>
                <p14:nvPr/>
              </p14:nvContentPartPr>
              <p14:xfrm>
                <a:off x="7027181" y="944672"/>
                <a:ext cx="183240" cy="93960"/>
              </p14:xfrm>
            </p:contentPart>
          </mc:Choice>
          <mc:Fallback>
            <p:pic>
              <p:nvPicPr>
                <p:cNvPr id="114711" name="Freihand 114710">
                  <a:extLst>
                    <a:ext uri="{FF2B5EF4-FFF2-40B4-BE49-F238E27FC236}">
                      <a16:creationId xmlns:a16="http://schemas.microsoft.com/office/drawing/2014/main" id="{4EB95233-2CFA-42B0-9C4F-0EA72D87A4A3}"/>
                    </a:ext>
                  </a:extLst>
                </p:cNvPr>
                <p:cNvPicPr/>
                <p:nvPr/>
              </p:nvPicPr>
              <p:blipFill>
                <a:blip r:embed="rId93"/>
                <a:stretch>
                  <a:fillRect/>
                </a:stretch>
              </p:blipFill>
              <p:spPr>
                <a:xfrm>
                  <a:off x="7022861" y="940352"/>
                  <a:ext cx="191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4712" name="Freihand 114711">
                  <a:extLst>
                    <a:ext uri="{FF2B5EF4-FFF2-40B4-BE49-F238E27FC236}">
                      <a16:creationId xmlns:a16="http://schemas.microsoft.com/office/drawing/2014/main" id="{7C2A74EE-D1C5-4736-9ACA-7346AB0D5FB5}"/>
                    </a:ext>
                  </a:extLst>
                </p14:cNvPr>
                <p14:cNvContentPartPr/>
                <p14:nvPr/>
              </p14:nvContentPartPr>
              <p14:xfrm>
                <a:off x="7205741" y="855752"/>
                <a:ext cx="128520" cy="155880"/>
              </p14:xfrm>
            </p:contentPart>
          </mc:Choice>
          <mc:Fallback>
            <p:pic>
              <p:nvPicPr>
                <p:cNvPr id="114712" name="Freihand 114711">
                  <a:extLst>
                    <a:ext uri="{FF2B5EF4-FFF2-40B4-BE49-F238E27FC236}">
                      <a16:creationId xmlns:a16="http://schemas.microsoft.com/office/drawing/2014/main" id="{7C2A74EE-D1C5-4736-9ACA-7346AB0D5FB5}"/>
                    </a:ext>
                  </a:extLst>
                </p:cNvPr>
                <p:cNvPicPr/>
                <p:nvPr/>
              </p:nvPicPr>
              <p:blipFill>
                <a:blip r:embed="rId95"/>
                <a:stretch>
                  <a:fillRect/>
                </a:stretch>
              </p:blipFill>
              <p:spPr>
                <a:xfrm>
                  <a:off x="7201421" y="851432"/>
                  <a:ext cx="137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4714" name="Freihand 114713">
                  <a:extLst>
                    <a:ext uri="{FF2B5EF4-FFF2-40B4-BE49-F238E27FC236}">
                      <a16:creationId xmlns:a16="http://schemas.microsoft.com/office/drawing/2014/main" id="{FA3085FF-4E62-49D1-A27F-97A043504F00}"/>
                    </a:ext>
                  </a:extLst>
                </p14:cNvPr>
                <p14:cNvContentPartPr/>
                <p14:nvPr/>
              </p14:nvContentPartPr>
              <p14:xfrm>
                <a:off x="7372061" y="793112"/>
                <a:ext cx="88920" cy="186120"/>
              </p14:xfrm>
            </p:contentPart>
          </mc:Choice>
          <mc:Fallback>
            <p:pic>
              <p:nvPicPr>
                <p:cNvPr id="114714" name="Freihand 114713">
                  <a:extLst>
                    <a:ext uri="{FF2B5EF4-FFF2-40B4-BE49-F238E27FC236}">
                      <a16:creationId xmlns:a16="http://schemas.microsoft.com/office/drawing/2014/main" id="{FA3085FF-4E62-49D1-A27F-97A043504F00}"/>
                    </a:ext>
                  </a:extLst>
                </p:cNvPr>
                <p:cNvPicPr/>
                <p:nvPr/>
              </p:nvPicPr>
              <p:blipFill>
                <a:blip r:embed="rId97"/>
                <a:stretch>
                  <a:fillRect/>
                </a:stretch>
              </p:blipFill>
              <p:spPr>
                <a:xfrm>
                  <a:off x="7367741" y="788792"/>
                  <a:ext cx="975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4715" name="Freihand 114714">
                  <a:extLst>
                    <a:ext uri="{FF2B5EF4-FFF2-40B4-BE49-F238E27FC236}">
                      <a16:creationId xmlns:a16="http://schemas.microsoft.com/office/drawing/2014/main" id="{72B9173F-1030-42A7-B0FA-3D2C2CCF11E8}"/>
                    </a:ext>
                  </a:extLst>
                </p14:cNvPr>
                <p14:cNvContentPartPr/>
                <p14:nvPr/>
              </p14:nvContentPartPr>
              <p14:xfrm>
                <a:off x="7462781" y="828752"/>
                <a:ext cx="119880" cy="110880"/>
              </p14:xfrm>
            </p:contentPart>
          </mc:Choice>
          <mc:Fallback>
            <p:pic>
              <p:nvPicPr>
                <p:cNvPr id="114715" name="Freihand 114714">
                  <a:extLst>
                    <a:ext uri="{FF2B5EF4-FFF2-40B4-BE49-F238E27FC236}">
                      <a16:creationId xmlns:a16="http://schemas.microsoft.com/office/drawing/2014/main" id="{72B9173F-1030-42A7-B0FA-3D2C2CCF11E8}"/>
                    </a:ext>
                  </a:extLst>
                </p:cNvPr>
                <p:cNvPicPr/>
                <p:nvPr/>
              </p:nvPicPr>
              <p:blipFill>
                <a:blip r:embed="rId99"/>
                <a:stretch>
                  <a:fillRect/>
                </a:stretch>
              </p:blipFill>
              <p:spPr>
                <a:xfrm>
                  <a:off x="7458461" y="824432"/>
                  <a:ext cx="128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4716" name="Freihand 114715">
                  <a:extLst>
                    <a:ext uri="{FF2B5EF4-FFF2-40B4-BE49-F238E27FC236}">
                      <a16:creationId xmlns:a16="http://schemas.microsoft.com/office/drawing/2014/main" id="{F320345D-DB40-47FB-9414-454C0B4596F3}"/>
                    </a:ext>
                  </a:extLst>
                </p14:cNvPr>
                <p14:cNvContentPartPr/>
                <p14:nvPr/>
              </p14:nvContentPartPr>
              <p14:xfrm>
                <a:off x="7556381" y="808592"/>
                <a:ext cx="92880" cy="119880"/>
              </p14:xfrm>
            </p:contentPart>
          </mc:Choice>
          <mc:Fallback>
            <p:pic>
              <p:nvPicPr>
                <p:cNvPr id="114716" name="Freihand 114715">
                  <a:extLst>
                    <a:ext uri="{FF2B5EF4-FFF2-40B4-BE49-F238E27FC236}">
                      <a16:creationId xmlns:a16="http://schemas.microsoft.com/office/drawing/2014/main" id="{F320345D-DB40-47FB-9414-454C0B4596F3}"/>
                    </a:ext>
                  </a:extLst>
                </p:cNvPr>
                <p:cNvPicPr/>
                <p:nvPr/>
              </p:nvPicPr>
              <p:blipFill>
                <a:blip r:embed="rId101"/>
                <a:stretch>
                  <a:fillRect/>
                </a:stretch>
              </p:blipFill>
              <p:spPr>
                <a:xfrm>
                  <a:off x="7552061" y="804272"/>
                  <a:ext cx="101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4717" name="Freihand 114716">
                  <a:extLst>
                    <a:ext uri="{FF2B5EF4-FFF2-40B4-BE49-F238E27FC236}">
                      <a16:creationId xmlns:a16="http://schemas.microsoft.com/office/drawing/2014/main" id="{209663E6-F2FA-4B1E-93B1-A44B2E2CFEDB}"/>
                    </a:ext>
                  </a:extLst>
                </p14:cNvPr>
                <p14:cNvContentPartPr/>
                <p14:nvPr/>
              </p14:nvContentPartPr>
              <p14:xfrm>
                <a:off x="7654661" y="820472"/>
                <a:ext cx="218520" cy="83520"/>
              </p14:xfrm>
            </p:contentPart>
          </mc:Choice>
          <mc:Fallback>
            <p:pic>
              <p:nvPicPr>
                <p:cNvPr id="114717" name="Freihand 114716">
                  <a:extLst>
                    <a:ext uri="{FF2B5EF4-FFF2-40B4-BE49-F238E27FC236}">
                      <a16:creationId xmlns:a16="http://schemas.microsoft.com/office/drawing/2014/main" id="{209663E6-F2FA-4B1E-93B1-A44B2E2CFEDB}"/>
                    </a:ext>
                  </a:extLst>
                </p:cNvPr>
                <p:cNvPicPr/>
                <p:nvPr/>
              </p:nvPicPr>
              <p:blipFill>
                <a:blip r:embed="rId103"/>
                <a:stretch>
                  <a:fillRect/>
                </a:stretch>
              </p:blipFill>
              <p:spPr>
                <a:xfrm>
                  <a:off x="7650341" y="816152"/>
                  <a:ext cx="227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4718" name="Freihand 114717">
                  <a:extLst>
                    <a:ext uri="{FF2B5EF4-FFF2-40B4-BE49-F238E27FC236}">
                      <a16:creationId xmlns:a16="http://schemas.microsoft.com/office/drawing/2014/main" id="{5D93DDB4-8D4F-486B-8205-BA86D810033E}"/>
                    </a:ext>
                  </a:extLst>
                </p14:cNvPr>
                <p14:cNvContentPartPr/>
                <p14:nvPr/>
              </p14:nvContentPartPr>
              <p14:xfrm>
                <a:off x="7916021" y="699512"/>
                <a:ext cx="348120" cy="143640"/>
              </p14:xfrm>
            </p:contentPart>
          </mc:Choice>
          <mc:Fallback>
            <p:pic>
              <p:nvPicPr>
                <p:cNvPr id="114718" name="Freihand 114717">
                  <a:extLst>
                    <a:ext uri="{FF2B5EF4-FFF2-40B4-BE49-F238E27FC236}">
                      <a16:creationId xmlns:a16="http://schemas.microsoft.com/office/drawing/2014/main" id="{5D93DDB4-8D4F-486B-8205-BA86D810033E}"/>
                    </a:ext>
                  </a:extLst>
                </p:cNvPr>
                <p:cNvPicPr/>
                <p:nvPr/>
              </p:nvPicPr>
              <p:blipFill>
                <a:blip r:embed="rId105"/>
                <a:stretch>
                  <a:fillRect/>
                </a:stretch>
              </p:blipFill>
              <p:spPr>
                <a:xfrm>
                  <a:off x="7911701" y="695192"/>
                  <a:ext cx="356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14719" name="Freihand 114718">
                  <a:extLst>
                    <a:ext uri="{FF2B5EF4-FFF2-40B4-BE49-F238E27FC236}">
                      <a16:creationId xmlns:a16="http://schemas.microsoft.com/office/drawing/2014/main" id="{96C53E90-94BD-40B6-9D3A-336808159DE0}"/>
                    </a:ext>
                  </a:extLst>
                </p14:cNvPr>
                <p14:cNvContentPartPr/>
                <p14:nvPr/>
              </p14:nvContentPartPr>
              <p14:xfrm>
                <a:off x="8423621" y="659192"/>
                <a:ext cx="24120" cy="77760"/>
              </p14:xfrm>
            </p:contentPart>
          </mc:Choice>
          <mc:Fallback>
            <p:pic>
              <p:nvPicPr>
                <p:cNvPr id="114719" name="Freihand 114718">
                  <a:extLst>
                    <a:ext uri="{FF2B5EF4-FFF2-40B4-BE49-F238E27FC236}">
                      <a16:creationId xmlns:a16="http://schemas.microsoft.com/office/drawing/2014/main" id="{96C53E90-94BD-40B6-9D3A-336808159DE0}"/>
                    </a:ext>
                  </a:extLst>
                </p:cNvPr>
                <p:cNvPicPr/>
                <p:nvPr/>
              </p:nvPicPr>
              <p:blipFill>
                <a:blip r:embed="rId107"/>
                <a:stretch>
                  <a:fillRect/>
                </a:stretch>
              </p:blipFill>
              <p:spPr>
                <a:xfrm>
                  <a:off x="8419301" y="654872"/>
                  <a:ext cx="32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4720" name="Freihand 114719">
                  <a:extLst>
                    <a:ext uri="{FF2B5EF4-FFF2-40B4-BE49-F238E27FC236}">
                      <a16:creationId xmlns:a16="http://schemas.microsoft.com/office/drawing/2014/main" id="{34969AAF-CCA3-4BFA-8DFA-612523465E3F}"/>
                    </a:ext>
                  </a:extLst>
                </p14:cNvPr>
                <p14:cNvContentPartPr/>
                <p14:nvPr/>
              </p14:nvContentPartPr>
              <p14:xfrm>
                <a:off x="8412101" y="619592"/>
                <a:ext cx="11160" cy="5760"/>
              </p14:xfrm>
            </p:contentPart>
          </mc:Choice>
          <mc:Fallback>
            <p:pic>
              <p:nvPicPr>
                <p:cNvPr id="114720" name="Freihand 114719">
                  <a:extLst>
                    <a:ext uri="{FF2B5EF4-FFF2-40B4-BE49-F238E27FC236}">
                      <a16:creationId xmlns:a16="http://schemas.microsoft.com/office/drawing/2014/main" id="{34969AAF-CCA3-4BFA-8DFA-612523465E3F}"/>
                    </a:ext>
                  </a:extLst>
                </p:cNvPr>
                <p:cNvPicPr/>
                <p:nvPr/>
              </p:nvPicPr>
              <p:blipFill>
                <a:blip r:embed="rId109"/>
                <a:stretch>
                  <a:fillRect/>
                </a:stretch>
              </p:blipFill>
              <p:spPr>
                <a:xfrm>
                  <a:off x="8407781" y="615272"/>
                  <a:ext cx="198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4722" name="Freihand 114721">
                  <a:extLst>
                    <a:ext uri="{FF2B5EF4-FFF2-40B4-BE49-F238E27FC236}">
                      <a16:creationId xmlns:a16="http://schemas.microsoft.com/office/drawing/2014/main" id="{79868D9A-339D-40FE-A7BD-465D361ADCBB}"/>
                    </a:ext>
                  </a:extLst>
                </p14:cNvPr>
                <p14:cNvContentPartPr/>
                <p14:nvPr/>
              </p14:nvContentPartPr>
              <p14:xfrm>
                <a:off x="8367101" y="636512"/>
                <a:ext cx="82440" cy="129600"/>
              </p14:xfrm>
            </p:contentPart>
          </mc:Choice>
          <mc:Fallback>
            <p:pic>
              <p:nvPicPr>
                <p:cNvPr id="114722" name="Freihand 114721">
                  <a:extLst>
                    <a:ext uri="{FF2B5EF4-FFF2-40B4-BE49-F238E27FC236}">
                      <a16:creationId xmlns:a16="http://schemas.microsoft.com/office/drawing/2014/main" id="{79868D9A-339D-40FE-A7BD-465D361ADCBB}"/>
                    </a:ext>
                  </a:extLst>
                </p:cNvPr>
                <p:cNvPicPr/>
                <p:nvPr/>
              </p:nvPicPr>
              <p:blipFill>
                <a:blip r:embed="rId111"/>
                <a:stretch>
                  <a:fillRect/>
                </a:stretch>
              </p:blipFill>
              <p:spPr>
                <a:xfrm>
                  <a:off x="8362781" y="632192"/>
                  <a:ext cx="91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4723" name="Freihand 114722">
                  <a:extLst>
                    <a:ext uri="{FF2B5EF4-FFF2-40B4-BE49-F238E27FC236}">
                      <a16:creationId xmlns:a16="http://schemas.microsoft.com/office/drawing/2014/main" id="{8AC356AD-4805-4614-9B0F-ADFDC5DFA24A}"/>
                    </a:ext>
                  </a:extLst>
                </p14:cNvPr>
                <p14:cNvContentPartPr/>
                <p14:nvPr/>
              </p14:nvContentPartPr>
              <p14:xfrm>
                <a:off x="8452061" y="624632"/>
                <a:ext cx="195480" cy="74160"/>
              </p14:xfrm>
            </p:contentPart>
          </mc:Choice>
          <mc:Fallback>
            <p:pic>
              <p:nvPicPr>
                <p:cNvPr id="114723" name="Freihand 114722">
                  <a:extLst>
                    <a:ext uri="{FF2B5EF4-FFF2-40B4-BE49-F238E27FC236}">
                      <a16:creationId xmlns:a16="http://schemas.microsoft.com/office/drawing/2014/main" id="{8AC356AD-4805-4614-9B0F-ADFDC5DFA24A}"/>
                    </a:ext>
                  </a:extLst>
                </p:cNvPr>
                <p:cNvPicPr/>
                <p:nvPr/>
              </p:nvPicPr>
              <p:blipFill>
                <a:blip r:embed="rId113"/>
                <a:stretch>
                  <a:fillRect/>
                </a:stretch>
              </p:blipFill>
              <p:spPr>
                <a:xfrm>
                  <a:off x="8447741" y="620312"/>
                  <a:ext cx="204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4724" name="Freihand 114723">
                  <a:extLst>
                    <a:ext uri="{FF2B5EF4-FFF2-40B4-BE49-F238E27FC236}">
                      <a16:creationId xmlns:a16="http://schemas.microsoft.com/office/drawing/2014/main" id="{DB79B332-7F37-4123-BFD1-C57C867C03EC}"/>
                    </a:ext>
                  </a:extLst>
                </p14:cNvPr>
                <p14:cNvContentPartPr/>
                <p14:nvPr/>
              </p14:nvContentPartPr>
              <p14:xfrm>
                <a:off x="8588861" y="524912"/>
                <a:ext cx="22320" cy="22320"/>
              </p14:xfrm>
            </p:contentPart>
          </mc:Choice>
          <mc:Fallback>
            <p:pic>
              <p:nvPicPr>
                <p:cNvPr id="114724" name="Freihand 114723">
                  <a:extLst>
                    <a:ext uri="{FF2B5EF4-FFF2-40B4-BE49-F238E27FC236}">
                      <a16:creationId xmlns:a16="http://schemas.microsoft.com/office/drawing/2014/main" id="{DB79B332-7F37-4123-BFD1-C57C867C03EC}"/>
                    </a:ext>
                  </a:extLst>
                </p:cNvPr>
                <p:cNvPicPr/>
                <p:nvPr/>
              </p:nvPicPr>
              <p:blipFill>
                <a:blip r:embed="rId115"/>
                <a:stretch>
                  <a:fillRect/>
                </a:stretch>
              </p:blipFill>
              <p:spPr>
                <a:xfrm>
                  <a:off x="8584541" y="520592"/>
                  <a:ext cx="309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4725" name="Freihand 114724">
                  <a:extLst>
                    <a:ext uri="{FF2B5EF4-FFF2-40B4-BE49-F238E27FC236}">
                      <a16:creationId xmlns:a16="http://schemas.microsoft.com/office/drawing/2014/main" id="{DD498476-BE61-4F28-86A1-D27ACD99F6F4}"/>
                    </a:ext>
                  </a:extLst>
                </p14:cNvPr>
                <p14:cNvContentPartPr/>
                <p14:nvPr/>
              </p14:nvContentPartPr>
              <p14:xfrm>
                <a:off x="8693621" y="513032"/>
                <a:ext cx="136440" cy="144720"/>
              </p14:xfrm>
            </p:contentPart>
          </mc:Choice>
          <mc:Fallback>
            <p:pic>
              <p:nvPicPr>
                <p:cNvPr id="114725" name="Freihand 114724">
                  <a:extLst>
                    <a:ext uri="{FF2B5EF4-FFF2-40B4-BE49-F238E27FC236}">
                      <a16:creationId xmlns:a16="http://schemas.microsoft.com/office/drawing/2014/main" id="{DD498476-BE61-4F28-86A1-D27ACD99F6F4}"/>
                    </a:ext>
                  </a:extLst>
                </p:cNvPr>
                <p:cNvPicPr/>
                <p:nvPr/>
              </p:nvPicPr>
              <p:blipFill>
                <a:blip r:embed="rId117"/>
                <a:stretch>
                  <a:fillRect/>
                </a:stretch>
              </p:blipFill>
              <p:spPr>
                <a:xfrm>
                  <a:off x="8689301" y="508712"/>
                  <a:ext cx="145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4727" name="Freihand 114726">
                  <a:extLst>
                    <a:ext uri="{FF2B5EF4-FFF2-40B4-BE49-F238E27FC236}">
                      <a16:creationId xmlns:a16="http://schemas.microsoft.com/office/drawing/2014/main" id="{B892E078-BFA0-42CE-9010-F1D1D9136118}"/>
                    </a:ext>
                  </a:extLst>
                </p14:cNvPr>
                <p14:cNvContentPartPr/>
                <p14:nvPr/>
              </p14:nvContentPartPr>
              <p14:xfrm>
                <a:off x="9055421" y="383792"/>
                <a:ext cx="270720" cy="140760"/>
              </p14:xfrm>
            </p:contentPart>
          </mc:Choice>
          <mc:Fallback>
            <p:pic>
              <p:nvPicPr>
                <p:cNvPr id="114727" name="Freihand 114726">
                  <a:extLst>
                    <a:ext uri="{FF2B5EF4-FFF2-40B4-BE49-F238E27FC236}">
                      <a16:creationId xmlns:a16="http://schemas.microsoft.com/office/drawing/2014/main" id="{B892E078-BFA0-42CE-9010-F1D1D9136118}"/>
                    </a:ext>
                  </a:extLst>
                </p:cNvPr>
                <p:cNvPicPr/>
                <p:nvPr/>
              </p:nvPicPr>
              <p:blipFill>
                <a:blip r:embed="rId119"/>
                <a:stretch>
                  <a:fillRect/>
                </a:stretch>
              </p:blipFill>
              <p:spPr>
                <a:xfrm>
                  <a:off x="9051101" y="379472"/>
                  <a:ext cx="279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4728" name="Freihand 114727">
                  <a:extLst>
                    <a:ext uri="{FF2B5EF4-FFF2-40B4-BE49-F238E27FC236}">
                      <a16:creationId xmlns:a16="http://schemas.microsoft.com/office/drawing/2014/main" id="{6B953FBE-A204-46E5-AE68-A1B8FB3D7CC7}"/>
                    </a:ext>
                  </a:extLst>
                </p14:cNvPr>
                <p14:cNvContentPartPr/>
                <p14:nvPr/>
              </p14:nvContentPartPr>
              <p14:xfrm>
                <a:off x="9263141" y="299552"/>
                <a:ext cx="360" cy="360"/>
              </p14:xfrm>
            </p:contentPart>
          </mc:Choice>
          <mc:Fallback>
            <p:pic>
              <p:nvPicPr>
                <p:cNvPr id="114728" name="Freihand 114727">
                  <a:extLst>
                    <a:ext uri="{FF2B5EF4-FFF2-40B4-BE49-F238E27FC236}">
                      <a16:creationId xmlns:a16="http://schemas.microsoft.com/office/drawing/2014/main" id="{6B953FBE-A204-46E5-AE68-A1B8FB3D7CC7}"/>
                    </a:ext>
                  </a:extLst>
                </p:cNvPr>
                <p:cNvPicPr/>
                <p:nvPr/>
              </p:nvPicPr>
              <p:blipFill>
                <a:blip r:embed="rId34"/>
                <a:stretch>
                  <a:fillRect/>
                </a:stretch>
              </p:blipFill>
              <p:spPr>
                <a:xfrm>
                  <a:off x="9258821" y="295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4729" name="Freihand 114728">
                  <a:extLst>
                    <a:ext uri="{FF2B5EF4-FFF2-40B4-BE49-F238E27FC236}">
                      <a16:creationId xmlns:a16="http://schemas.microsoft.com/office/drawing/2014/main" id="{0345D797-3B78-4E37-BFC7-3F7E42CFC18D}"/>
                    </a:ext>
                  </a:extLst>
                </p14:cNvPr>
                <p14:cNvContentPartPr/>
                <p14:nvPr/>
              </p14:nvContentPartPr>
              <p14:xfrm>
                <a:off x="7681661" y="1038632"/>
                <a:ext cx="195120" cy="184320"/>
              </p14:xfrm>
            </p:contentPart>
          </mc:Choice>
          <mc:Fallback>
            <p:pic>
              <p:nvPicPr>
                <p:cNvPr id="114729" name="Freihand 114728">
                  <a:extLst>
                    <a:ext uri="{FF2B5EF4-FFF2-40B4-BE49-F238E27FC236}">
                      <a16:creationId xmlns:a16="http://schemas.microsoft.com/office/drawing/2014/main" id="{0345D797-3B78-4E37-BFC7-3F7E42CFC18D}"/>
                    </a:ext>
                  </a:extLst>
                </p:cNvPr>
                <p:cNvPicPr/>
                <p:nvPr/>
              </p:nvPicPr>
              <p:blipFill>
                <a:blip r:embed="rId122"/>
                <a:stretch>
                  <a:fillRect/>
                </a:stretch>
              </p:blipFill>
              <p:spPr>
                <a:xfrm>
                  <a:off x="7677341" y="1034312"/>
                  <a:ext cx="2037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4730" name="Freihand 114729">
                  <a:extLst>
                    <a:ext uri="{FF2B5EF4-FFF2-40B4-BE49-F238E27FC236}">
                      <a16:creationId xmlns:a16="http://schemas.microsoft.com/office/drawing/2014/main" id="{2DD66C36-0341-4FCD-B1F8-C3CC91D54BFA}"/>
                    </a:ext>
                  </a:extLst>
                </p14:cNvPr>
                <p14:cNvContentPartPr/>
                <p14:nvPr/>
              </p14:nvContentPartPr>
              <p14:xfrm>
                <a:off x="7885781" y="1052672"/>
                <a:ext cx="170640" cy="64440"/>
              </p14:xfrm>
            </p:contentPart>
          </mc:Choice>
          <mc:Fallback>
            <p:pic>
              <p:nvPicPr>
                <p:cNvPr id="114730" name="Freihand 114729">
                  <a:extLst>
                    <a:ext uri="{FF2B5EF4-FFF2-40B4-BE49-F238E27FC236}">
                      <a16:creationId xmlns:a16="http://schemas.microsoft.com/office/drawing/2014/main" id="{2DD66C36-0341-4FCD-B1F8-C3CC91D54BFA}"/>
                    </a:ext>
                  </a:extLst>
                </p:cNvPr>
                <p:cNvPicPr/>
                <p:nvPr/>
              </p:nvPicPr>
              <p:blipFill>
                <a:blip r:embed="rId124"/>
                <a:stretch>
                  <a:fillRect/>
                </a:stretch>
              </p:blipFill>
              <p:spPr>
                <a:xfrm>
                  <a:off x="7881461" y="1048352"/>
                  <a:ext cx="179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4731" name="Freihand 114730">
                  <a:extLst>
                    <a:ext uri="{FF2B5EF4-FFF2-40B4-BE49-F238E27FC236}">
                      <a16:creationId xmlns:a16="http://schemas.microsoft.com/office/drawing/2014/main" id="{CF4D7280-9BC1-4B33-97D6-673DFA3071DB}"/>
                    </a:ext>
                  </a:extLst>
                </p14:cNvPr>
                <p14:cNvContentPartPr/>
                <p14:nvPr/>
              </p14:nvContentPartPr>
              <p14:xfrm>
                <a:off x="8097821" y="921992"/>
                <a:ext cx="94680" cy="143640"/>
              </p14:xfrm>
            </p:contentPart>
          </mc:Choice>
          <mc:Fallback>
            <p:pic>
              <p:nvPicPr>
                <p:cNvPr id="114731" name="Freihand 114730">
                  <a:extLst>
                    <a:ext uri="{FF2B5EF4-FFF2-40B4-BE49-F238E27FC236}">
                      <a16:creationId xmlns:a16="http://schemas.microsoft.com/office/drawing/2014/main" id="{CF4D7280-9BC1-4B33-97D6-673DFA3071DB}"/>
                    </a:ext>
                  </a:extLst>
                </p:cNvPr>
                <p:cNvPicPr/>
                <p:nvPr/>
              </p:nvPicPr>
              <p:blipFill>
                <a:blip r:embed="rId126"/>
                <a:stretch>
                  <a:fillRect/>
                </a:stretch>
              </p:blipFill>
              <p:spPr>
                <a:xfrm>
                  <a:off x="8093501" y="917672"/>
                  <a:ext cx="103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4732" name="Freihand 114731">
                  <a:extLst>
                    <a:ext uri="{FF2B5EF4-FFF2-40B4-BE49-F238E27FC236}">
                      <a16:creationId xmlns:a16="http://schemas.microsoft.com/office/drawing/2014/main" id="{01D88330-A9DA-4D1D-8710-D364977124CA}"/>
                    </a:ext>
                  </a:extLst>
                </p14:cNvPr>
                <p14:cNvContentPartPr/>
                <p14:nvPr/>
              </p14:nvContentPartPr>
              <p14:xfrm>
                <a:off x="8232101" y="932432"/>
                <a:ext cx="92880" cy="105480"/>
              </p14:xfrm>
            </p:contentPart>
          </mc:Choice>
          <mc:Fallback>
            <p:pic>
              <p:nvPicPr>
                <p:cNvPr id="114732" name="Freihand 114731">
                  <a:extLst>
                    <a:ext uri="{FF2B5EF4-FFF2-40B4-BE49-F238E27FC236}">
                      <a16:creationId xmlns:a16="http://schemas.microsoft.com/office/drawing/2014/main" id="{01D88330-A9DA-4D1D-8710-D364977124CA}"/>
                    </a:ext>
                  </a:extLst>
                </p:cNvPr>
                <p:cNvPicPr/>
                <p:nvPr/>
              </p:nvPicPr>
              <p:blipFill>
                <a:blip r:embed="rId128"/>
                <a:stretch>
                  <a:fillRect/>
                </a:stretch>
              </p:blipFill>
              <p:spPr>
                <a:xfrm>
                  <a:off x="8227781" y="928112"/>
                  <a:ext cx="101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4733" name="Freihand 114732">
                  <a:extLst>
                    <a:ext uri="{FF2B5EF4-FFF2-40B4-BE49-F238E27FC236}">
                      <a16:creationId xmlns:a16="http://schemas.microsoft.com/office/drawing/2014/main" id="{D5B630AB-6217-4534-9DA8-537706B58DBB}"/>
                    </a:ext>
                  </a:extLst>
                </p14:cNvPr>
                <p14:cNvContentPartPr/>
                <p14:nvPr/>
              </p14:nvContentPartPr>
              <p14:xfrm>
                <a:off x="8367821" y="884912"/>
                <a:ext cx="84960" cy="203400"/>
              </p14:xfrm>
            </p:contentPart>
          </mc:Choice>
          <mc:Fallback>
            <p:pic>
              <p:nvPicPr>
                <p:cNvPr id="114733" name="Freihand 114732">
                  <a:extLst>
                    <a:ext uri="{FF2B5EF4-FFF2-40B4-BE49-F238E27FC236}">
                      <a16:creationId xmlns:a16="http://schemas.microsoft.com/office/drawing/2014/main" id="{D5B630AB-6217-4534-9DA8-537706B58DBB}"/>
                    </a:ext>
                  </a:extLst>
                </p:cNvPr>
                <p:cNvPicPr/>
                <p:nvPr/>
              </p:nvPicPr>
              <p:blipFill>
                <a:blip r:embed="rId130"/>
                <a:stretch>
                  <a:fillRect/>
                </a:stretch>
              </p:blipFill>
              <p:spPr>
                <a:xfrm>
                  <a:off x="8363501" y="880592"/>
                  <a:ext cx="936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4734" name="Freihand 114733">
                  <a:extLst>
                    <a:ext uri="{FF2B5EF4-FFF2-40B4-BE49-F238E27FC236}">
                      <a16:creationId xmlns:a16="http://schemas.microsoft.com/office/drawing/2014/main" id="{9E0AA4B1-90F2-4511-91E0-CF24D3E493F4}"/>
                    </a:ext>
                  </a:extLst>
                </p14:cNvPr>
                <p14:cNvContentPartPr/>
                <p14:nvPr/>
              </p14:nvContentPartPr>
              <p14:xfrm>
                <a:off x="8493821" y="843152"/>
                <a:ext cx="181080" cy="92520"/>
              </p14:xfrm>
            </p:contentPart>
          </mc:Choice>
          <mc:Fallback>
            <p:pic>
              <p:nvPicPr>
                <p:cNvPr id="114734" name="Freihand 114733">
                  <a:extLst>
                    <a:ext uri="{FF2B5EF4-FFF2-40B4-BE49-F238E27FC236}">
                      <a16:creationId xmlns:a16="http://schemas.microsoft.com/office/drawing/2014/main" id="{9E0AA4B1-90F2-4511-91E0-CF24D3E493F4}"/>
                    </a:ext>
                  </a:extLst>
                </p:cNvPr>
                <p:cNvPicPr/>
                <p:nvPr/>
              </p:nvPicPr>
              <p:blipFill>
                <a:blip r:embed="rId132"/>
                <a:stretch>
                  <a:fillRect/>
                </a:stretch>
              </p:blipFill>
              <p:spPr>
                <a:xfrm>
                  <a:off x="8489501" y="838832"/>
                  <a:ext cx="189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4736" name="Freihand 114735">
                  <a:extLst>
                    <a:ext uri="{FF2B5EF4-FFF2-40B4-BE49-F238E27FC236}">
                      <a16:creationId xmlns:a16="http://schemas.microsoft.com/office/drawing/2014/main" id="{81B81893-D34C-4FBE-9232-21637D065112}"/>
                    </a:ext>
                  </a:extLst>
                </p14:cNvPr>
                <p14:cNvContentPartPr/>
                <p14:nvPr/>
              </p14:nvContentPartPr>
              <p14:xfrm>
                <a:off x="8673101" y="727592"/>
                <a:ext cx="151920" cy="156240"/>
              </p14:xfrm>
            </p:contentPart>
          </mc:Choice>
          <mc:Fallback>
            <p:pic>
              <p:nvPicPr>
                <p:cNvPr id="114736" name="Freihand 114735">
                  <a:extLst>
                    <a:ext uri="{FF2B5EF4-FFF2-40B4-BE49-F238E27FC236}">
                      <a16:creationId xmlns:a16="http://schemas.microsoft.com/office/drawing/2014/main" id="{81B81893-D34C-4FBE-9232-21637D065112}"/>
                    </a:ext>
                  </a:extLst>
                </p:cNvPr>
                <p:cNvPicPr/>
                <p:nvPr/>
              </p:nvPicPr>
              <p:blipFill>
                <a:blip r:embed="rId134"/>
                <a:stretch>
                  <a:fillRect/>
                </a:stretch>
              </p:blipFill>
              <p:spPr>
                <a:xfrm>
                  <a:off x="8668781" y="723272"/>
                  <a:ext cx="1605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4737" name="Freihand 114736">
                  <a:extLst>
                    <a:ext uri="{FF2B5EF4-FFF2-40B4-BE49-F238E27FC236}">
                      <a16:creationId xmlns:a16="http://schemas.microsoft.com/office/drawing/2014/main" id="{EB8501A7-482D-435A-B48A-9AEBFA519D7A}"/>
                    </a:ext>
                  </a:extLst>
                </p14:cNvPr>
                <p14:cNvContentPartPr/>
                <p14:nvPr/>
              </p14:nvContentPartPr>
              <p14:xfrm>
                <a:off x="8852381" y="759992"/>
                <a:ext cx="82080" cy="79920"/>
              </p14:xfrm>
            </p:contentPart>
          </mc:Choice>
          <mc:Fallback>
            <p:pic>
              <p:nvPicPr>
                <p:cNvPr id="114737" name="Freihand 114736">
                  <a:extLst>
                    <a:ext uri="{FF2B5EF4-FFF2-40B4-BE49-F238E27FC236}">
                      <a16:creationId xmlns:a16="http://schemas.microsoft.com/office/drawing/2014/main" id="{EB8501A7-482D-435A-B48A-9AEBFA519D7A}"/>
                    </a:ext>
                  </a:extLst>
                </p:cNvPr>
                <p:cNvPicPr/>
                <p:nvPr/>
              </p:nvPicPr>
              <p:blipFill>
                <a:blip r:embed="rId136"/>
                <a:stretch>
                  <a:fillRect/>
                </a:stretch>
              </p:blipFill>
              <p:spPr>
                <a:xfrm>
                  <a:off x="8848061" y="755672"/>
                  <a:ext cx="90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4739" name="Freihand 114738">
                  <a:extLst>
                    <a:ext uri="{FF2B5EF4-FFF2-40B4-BE49-F238E27FC236}">
                      <a16:creationId xmlns:a16="http://schemas.microsoft.com/office/drawing/2014/main" id="{E7C9427E-117F-4A99-BC76-87F72C946F9D}"/>
                    </a:ext>
                  </a:extLst>
                </p14:cNvPr>
                <p14:cNvContentPartPr/>
                <p14:nvPr/>
              </p14:nvContentPartPr>
              <p14:xfrm>
                <a:off x="9039221" y="699152"/>
                <a:ext cx="161640" cy="87840"/>
              </p14:xfrm>
            </p:contentPart>
          </mc:Choice>
          <mc:Fallback>
            <p:pic>
              <p:nvPicPr>
                <p:cNvPr id="114739" name="Freihand 114738">
                  <a:extLst>
                    <a:ext uri="{FF2B5EF4-FFF2-40B4-BE49-F238E27FC236}">
                      <a16:creationId xmlns:a16="http://schemas.microsoft.com/office/drawing/2014/main" id="{E7C9427E-117F-4A99-BC76-87F72C946F9D}"/>
                    </a:ext>
                  </a:extLst>
                </p:cNvPr>
                <p:cNvPicPr/>
                <p:nvPr/>
              </p:nvPicPr>
              <p:blipFill>
                <a:blip r:embed="rId138"/>
                <a:stretch>
                  <a:fillRect/>
                </a:stretch>
              </p:blipFill>
              <p:spPr>
                <a:xfrm>
                  <a:off x="9034901" y="694832"/>
                  <a:ext cx="170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4740" name="Freihand 114739">
                  <a:extLst>
                    <a:ext uri="{FF2B5EF4-FFF2-40B4-BE49-F238E27FC236}">
                      <a16:creationId xmlns:a16="http://schemas.microsoft.com/office/drawing/2014/main" id="{2D576D0C-7653-4164-91D5-353DFAF9F226}"/>
                    </a:ext>
                  </a:extLst>
                </p14:cNvPr>
                <p14:cNvContentPartPr/>
                <p14:nvPr/>
              </p14:nvContentPartPr>
              <p14:xfrm>
                <a:off x="9192221" y="622472"/>
                <a:ext cx="360" cy="360"/>
              </p14:xfrm>
            </p:contentPart>
          </mc:Choice>
          <mc:Fallback>
            <p:pic>
              <p:nvPicPr>
                <p:cNvPr id="114740" name="Freihand 114739">
                  <a:extLst>
                    <a:ext uri="{FF2B5EF4-FFF2-40B4-BE49-F238E27FC236}">
                      <a16:creationId xmlns:a16="http://schemas.microsoft.com/office/drawing/2014/main" id="{2D576D0C-7653-4164-91D5-353DFAF9F226}"/>
                    </a:ext>
                  </a:extLst>
                </p:cNvPr>
                <p:cNvPicPr/>
                <p:nvPr/>
              </p:nvPicPr>
              <p:blipFill>
                <a:blip r:embed="rId34"/>
                <a:stretch>
                  <a:fillRect/>
                </a:stretch>
              </p:blipFill>
              <p:spPr>
                <a:xfrm>
                  <a:off x="9187901" y="618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4741" name="Freihand 114740">
                  <a:extLst>
                    <a:ext uri="{FF2B5EF4-FFF2-40B4-BE49-F238E27FC236}">
                      <a16:creationId xmlns:a16="http://schemas.microsoft.com/office/drawing/2014/main" id="{E3DFEDAA-C42D-404C-9242-75987C97D7D5}"/>
                    </a:ext>
                  </a:extLst>
                </p14:cNvPr>
                <p14:cNvContentPartPr/>
                <p14:nvPr/>
              </p14:nvContentPartPr>
              <p14:xfrm>
                <a:off x="9236141" y="567392"/>
                <a:ext cx="263160" cy="167040"/>
              </p14:xfrm>
            </p:contentPart>
          </mc:Choice>
          <mc:Fallback>
            <p:pic>
              <p:nvPicPr>
                <p:cNvPr id="114741" name="Freihand 114740">
                  <a:extLst>
                    <a:ext uri="{FF2B5EF4-FFF2-40B4-BE49-F238E27FC236}">
                      <a16:creationId xmlns:a16="http://schemas.microsoft.com/office/drawing/2014/main" id="{E3DFEDAA-C42D-404C-9242-75987C97D7D5}"/>
                    </a:ext>
                  </a:extLst>
                </p:cNvPr>
                <p:cNvPicPr/>
                <p:nvPr/>
              </p:nvPicPr>
              <p:blipFill>
                <a:blip r:embed="rId141"/>
                <a:stretch>
                  <a:fillRect/>
                </a:stretch>
              </p:blipFill>
              <p:spPr>
                <a:xfrm>
                  <a:off x="9231821" y="563072"/>
                  <a:ext cx="2718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4742" name="Freihand 114741">
                  <a:extLst>
                    <a:ext uri="{FF2B5EF4-FFF2-40B4-BE49-F238E27FC236}">
                      <a16:creationId xmlns:a16="http://schemas.microsoft.com/office/drawing/2014/main" id="{60584AF2-2A00-4878-B9F7-EB8087C71AA3}"/>
                    </a:ext>
                  </a:extLst>
                </p14:cNvPr>
                <p14:cNvContentPartPr/>
                <p14:nvPr/>
              </p14:nvContentPartPr>
              <p14:xfrm>
                <a:off x="9499661" y="562352"/>
                <a:ext cx="65520" cy="83160"/>
              </p14:xfrm>
            </p:contentPart>
          </mc:Choice>
          <mc:Fallback>
            <p:pic>
              <p:nvPicPr>
                <p:cNvPr id="114742" name="Freihand 114741">
                  <a:extLst>
                    <a:ext uri="{FF2B5EF4-FFF2-40B4-BE49-F238E27FC236}">
                      <a16:creationId xmlns:a16="http://schemas.microsoft.com/office/drawing/2014/main" id="{60584AF2-2A00-4878-B9F7-EB8087C71AA3}"/>
                    </a:ext>
                  </a:extLst>
                </p:cNvPr>
                <p:cNvPicPr/>
                <p:nvPr/>
              </p:nvPicPr>
              <p:blipFill>
                <a:blip r:embed="rId143"/>
                <a:stretch>
                  <a:fillRect/>
                </a:stretch>
              </p:blipFill>
              <p:spPr>
                <a:xfrm>
                  <a:off x="9495341" y="558032"/>
                  <a:ext cx="74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4743" name="Freihand 114742">
                  <a:extLst>
                    <a:ext uri="{FF2B5EF4-FFF2-40B4-BE49-F238E27FC236}">
                      <a16:creationId xmlns:a16="http://schemas.microsoft.com/office/drawing/2014/main" id="{E2ECE985-BF5A-4979-8A0B-A772D076936A}"/>
                    </a:ext>
                  </a:extLst>
                </p14:cNvPr>
                <p14:cNvContentPartPr/>
                <p14:nvPr/>
              </p14:nvContentPartPr>
              <p14:xfrm>
                <a:off x="9574181" y="525632"/>
                <a:ext cx="63360" cy="108360"/>
              </p14:xfrm>
            </p:contentPart>
          </mc:Choice>
          <mc:Fallback>
            <p:pic>
              <p:nvPicPr>
                <p:cNvPr id="114743" name="Freihand 114742">
                  <a:extLst>
                    <a:ext uri="{FF2B5EF4-FFF2-40B4-BE49-F238E27FC236}">
                      <a16:creationId xmlns:a16="http://schemas.microsoft.com/office/drawing/2014/main" id="{E2ECE985-BF5A-4979-8A0B-A772D076936A}"/>
                    </a:ext>
                  </a:extLst>
                </p:cNvPr>
                <p:cNvPicPr/>
                <p:nvPr/>
              </p:nvPicPr>
              <p:blipFill>
                <a:blip r:embed="rId145"/>
                <a:stretch>
                  <a:fillRect/>
                </a:stretch>
              </p:blipFill>
              <p:spPr>
                <a:xfrm>
                  <a:off x="9569861" y="521312"/>
                  <a:ext cx="72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4744" name="Freihand 114743">
                  <a:extLst>
                    <a:ext uri="{FF2B5EF4-FFF2-40B4-BE49-F238E27FC236}">
                      <a16:creationId xmlns:a16="http://schemas.microsoft.com/office/drawing/2014/main" id="{91597E11-8411-476B-B481-3C533B06609A}"/>
                    </a:ext>
                  </a:extLst>
                </p14:cNvPr>
                <p14:cNvContentPartPr/>
                <p14:nvPr/>
              </p14:nvContentPartPr>
              <p14:xfrm>
                <a:off x="9637181" y="400352"/>
                <a:ext cx="321120" cy="206280"/>
              </p14:xfrm>
            </p:contentPart>
          </mc:Choice>
          <mc:Fallback>
            <p:pic>
              <p:nvPicPr>
                <p:cNvPr id="114744" name="Freihand 114743">
                  <a:extLst>
                    <a:ext uri="{FF2B5EF4-FFF2-40B4-BE49-F238E27FC236}">
                      <a16:creationId xmlns:a16="http://schemas.microsoft.com/office/drawing/2014/main" id="{91597E11-8411-476B-B481-3C533B06609A}"/>
                    </a:ext>
                  </a:extLst>
                </p:cNvPr>
                <p:cNvPicPr/>
                <p:nvPr/>
              </p:nvPicPr>
              <p:blipFill>
                <a:blip r:embed="rId147"/>
                <a:stretch>
                  <a:fillRect/>
                </a:stretch>
              </p:blipFill>
              <p:spPr>
                <a:xfrm>
                  <a:off x="9632861" y="396032"/>
                  <a:ext cx="3297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4745" name="Freihand 114744">
                  <a:extLst>
                    <a:ext uri="{FF2B5EF4-FFF2-40B4-BE49-F238E27FC236}">
                      <a16:creationId xmlns:a16="http://schemas.microsoft.com/office/drawing/2014/main" id="{BD5425BA-B69F-4307-8DF9-88C0387D9DAB}"/>
                    </a:ext>
                  </a:extLst>
                </p14:cNvPr>
                <p14:cNvContentPartPr/>
                <p14:nvPr/>
              </p14:nvContentPartPr>
              <p14:xfrm>
                <a:off x="10112021" y="309992"/>
                <a:ext cx="103320" cy="264960"/>
              </p14:xfrm>
            </p:contentPart>
          </mc:Choice>
          <mc:Fallback>
            <p:pic>
              <p:nvPicPr>
                <p:cNvPr id="114745" name="Freihand 114744">
                  <a:extLst>
                    <a:ext uri="{FF2B5EF4-FFF2-40B4-BE49-F238E27FC236}">
                      <a16:creationId xmlns:a16="http://schemas.microsoft.com/office/drawing/2014/main" id="{BD5425BA-B69F-4307-8DF9-88C0387D9DAB}"/>
                    </a:ext>
                  </a:extLst>
                </p:cNvPr>
                <p:cNvPicPr/>
                <p:nvPr/>
              </p:nvPicPr>
              <p:blipFill>
                <a:blip r:embed="rId149"/>
                <a:stretch>
                  <a:fillRect/>
                </a:stretch>
              </p:blipFill>
              <p:spPr>
                <a:xfrm>
                  <a:off x="10107701" y="305672"/>
                  <a:ext cx="1119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4746" name="Freihand 114745">
                  <a:extLst>
                    <a:ext uri="{FF2B5EF4-FFF2-40B4-BE49-F238E27FC236}">
                      <a16:creationId xmlns:a16="http://schemas.microsoft.com/office/drawing/2014/main" id="{426A4657-2550-4873-893C-0D81087F7E76}"/>
                    </a:ext>
                  </a:extLst>
                </p14:cNvPr>
                <p14:cNvContentPartPr/>
                <p14:nvPr/>
              </p14:nvContentPartPr>
              <p14:xfrm>
                <a:off x="10234781" y="333752"/>
                <a:ext cx="177120" cy="113400"/>
              </p14:xfrm>
            </p:contentPart>
          </mc:Choice>
          <mc:Fallback>
            <p:pic>
              <p:nvPicPr>
                <p:cNvPr id="114746" name="Freihand 114745">
                  <a:extLst>
                    <a:ext uri="{FF2B5EF4-FFF2-40B4-BE49-F238E27FC236}">
                      <a16:creationId xmlns:a16="http://schemas.microsoft.com/office/drawing/2014/main" id="{426A4657-2550-4873-893C-0D81087F7E76}"/>
                    </a:ext>
                  </a:extLst>
                </p:cNvPr>
                <p:cNvPicPr/>
                <p:nvPr/>
              </p:nvPicPr>
              <p:blipFill>
                <a:blip r:embed="rId151"/>
                <a:stretch>
                  <a:fillRect/>
                </a:stretch>
              </p:blipFill>
              <p:spPr>
                <a:xfrm>
                  <a:off x="10230461" y="329432"/>
                  <a:ext cx="185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4747" name="Freihand 114746">
                  <a:extLst>
                    <a:ext uri="{FF2B5EF4-FFF2-40B4-BE49-F238E27FC236}">
                      <a16:creationId xmlns:a16="http://schemas.microsoft.com/office/drawing/2014/main" id="{A72DCAAD-9510-4804-B22F-4051109AFE98}"/>
                    </a:ext>
                  </a:extLst>
                </p14:cNvPr>
                <p14:cNvContentPartPr/>
                <p14:nvPr/>
              </p14:nvContentPartPr>
              <p14:xfrm>
                <a:off x="10289501" y="265352"/>
                <a:ext cx="77400" cy="25920"/>
              </p14:xfrm>
            </p:contentPart>
          </mc:Choice>
          <mc:Fallback>
            <p:pic>
              <p:nvPicPr>
                <p:cNvPr id="114747" name="Freihand 114746">
                  <a:extLst>
                    <a:ext uri="{FF2B5EF4-FFF2-40B4-BE49-F238E27FC236}">
                      <a16:creationId xmlns:a16="http://schemas.microsoft.com/office/drawing/2014/main" id="{A72DCAAD-9510-4804-B22F-4051109AFE98}"/>
                    </a:ext>
                  </a:extLst>
                </p:cNvPr>
                <p:cNvPicPr/>
                <p:nvPr/>
              </p:nvPicPr>
              <p:blipFill>
                <a:blip r:embed="rId153"/>
                <a:stretch>
                  <a:fillRect/>
                </a:stretch>
              </p:blipFill>
              <p:spPr>
                <a:xfrm>
                  <a:off x="10285181" y="261032"/>
                  <a:ext cx="860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4749" name="Freihand 114748">
                  <a:extLst>
                    <a:ext uri="{FF2B5EF4-FFF2-40B4-BE49-F238E27FC236}">
                      <a16:creationId xmlns:a16="http://schemas.microsoft.com/office/drawing/2014/main" id="{2BAE1372-6D66-484B-B06B-C7E2370A35BB}"/>
                    </a:ext>
                  </a:extLst>
                </p14:cNvPr>
                <p14:cNvContentPartPr/>
                <p14:nvPr/>
              </p14:nvContentPartPr>
              <p14:xfrm>
                <a:off x="8158661" y="1199912"/>
                <a:ext cx="89640" cy="180000"/>
              </p14:xfrm>
            </p:contentPart>
          </mc:Choice>
          <mc:Fallback>
            <p:pic>
              <p:nvPicPr>
                <p:cNvPr id="114749" name="Freihand 114748">
                  <a:extLst>
                    <a:ext uri="{FF2B5EF4-FFF2-40B4-BE49-F238E27FC236}">
                      <a16:creationId xmlns:a16="http://schemas.microsoft.com/office/drawing/2014/main" id="{2BAE1372-6D66-484B-B06B-C7E2370A35BB}"/>
                    </a:ext>
                  </a:extLst>
                </p:cNvPr>
                <p:cNvPicPr/>
                <p:nvPr/>
              </p:nvPicPr>
              <p:blipFill>
                <a:blip r:embed="rId155"/>
                <a:stretch>
                  <a:fillRect/>
                </a:stretch>
              </p:blipFill>
              <p:spPr>
                <a:xfrm>
                  <a:off x="8154341" y="1195592"/>
                  <a:ext cx="98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4750" name="Freihand 114749">
                  <a:extLst>
                    <a:ext uri="{FF2B5EF4-FFF2-40B4-BE49-F238E27FC236}">
                      <a16:creationId xmlns:a16="http://schemas.microsoft.com/office/drawing/2014/main" id="{97A00FF2-588D-48F1-B99C-DA9B076A4A4E}"/>
                    </a:ext>
                  </a:extLst>
                </p14:cNvPr>
                <p14:cNvContentPartPr/>
                <p14:nvPr/>
              </p14:nvContentPartPr>
              <p14:xfrm>
                <a:off x="8215901" y="1298192"/>
                <a:ext cx="60120" cy="32760"/>
              </p14:xfrm>
            </p:contentPart>
          </mc:Choice>
          <mc:Fallback>
            <p:pic>
              <p:nvPicPr>
                <p:cNvPr id="114750" name="Freihand 114749">
                  <a:extLst>
                    <a:ext uri="{FF2B5EF4-FFF2-40B4-BE49-F238E27FC236}">
                      <a16:creationId xmlns:a16="http://schemas.microsoft.com/office/drawing/2014/main" id="{97A00FF2-588D-48F1-B99C-DA9B076A4A4E}"/>
                    </a:ext>
                  </a:extLst>
                </p:cNvPr>
                <p:cNvPicPr/>
                <p:nvPr/>
              </p:nvPicPr>
              <p:blipFill>
                <a:blip r:embed="rId157"/>
                <a:stretch>
                  <a:fillRect/>
                </a:stretch>
              </p:blipFill>
              <p:spPr>
                <a:xfrm>
                  <a:off x="8211581" y="1293872"/>
                  <a:ext cx="687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4751" name="Freihand 114750">
                  <a:extLst>
                    <a:ext uri="{FF2B5EF4-FFF2-40B4-BE49-F238E27FC236}">
                      <a16:creationId xmlns:a16="http://schemas.microsoft.com/office/drawing/2014/main" id="{1070BD10-727E-40D1-9EF0-6F64112D9321}"/>
                    </a:ext>
                  </a:extLst>
                </p14:cNvPr>
                <p14:cNvContentPartPr/>
                <p14:nvPr/>
              </p14:nvContentPartPr>
              <p14:xfrm>
                <a:off x="8299421" y="1194152"/>
                <a:ext cx="340560" cy="229680"/>
              </p14:xfrm>
            </p:contentPart>
          </mc:Choice>
          <mc:Fallback>
            <p:pic>
              <p:nvPicPr>
                <p:cNvPr id="114751" name="Freihand 114750">
                  <a:extLst>
                    <a:ext uri="{FF2B5EF4-FFF2-40B4-BE49-F238E27FC236}">
                      <a16:creationId xmlns:a16="http://schemas.microsoft.com/office/drawing/2014/main" id="{1070BD10-727E-40D1-9EF0-6F64112D9321}"/>
                    </a:ext>
                  </a:extLst>
                </p:cNvPr>
                <p:cNvPicPr/>
                <p:nvPr/>
              </p:nvPicPr>
              <p:blipFill>
                <a:blip r:embed="rId159"/>
                <a:stretch>
                  <a:fillRect/>
                </a:stretch>
              </p:blipFill>
              <p:spPr>
                <a:xfrm>
                  <a:off x="8295101" y="1189832"/>
                  <a:ext cx="3492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4753" name="Freihand 114752">
                  <a:extLst>
                    <a:ext uri="{FF2B5EF4-FFF2-40B4-BE49-F238E27FC236}">
                      <a16:creationId xmlns:a16="http://schemas.microsoft.com/office/drawing/2014/main" id="{3E944BB0-2987-4682-BA9C-0FAF7970DE56}"/>
                    </a:ext>
                  </a:extLst>
                </p14:cNvPr>
                <p14:cNvContentPartPr/>
                <p14:nvPr/>
              </p14:nvContentPartPr>
              <p14:xfrm>
                <a:off x="8667701" y="1008752"/>
                <a:ext cx="343800" cy="185400"/>
              </p14:xfrm>
            </p:contentPart>
          </mc:Choice>
          <mc:Fallback>
            <p:pic>
              <p:nvPicPr>
                <p:cNvPr id="114753" name="Freihand 114752">
                  <a:extLst>
                    <a:ext uri="{FF2B5EF4-FFF2-40B4-BE49-F238E27FC236}">
                      <a16:creationId xmlns:a16="http://schemas.microsoft.com/office/drawing/2014/main" id="{3E944BB0-2987-4682-BA9C-0FAF7970DE56}"/>
                    </a:ext>
                  </a:extLst>
                </p:cNvPr>
                <p:cNvPicPr/>
                <p:nvPr/>
              </p:nvPicPr>
              <p:blipFill>
                <a:blip r:embed="rId161"/>
                <a:stretch>
                  <a:fillRect/>
                </a:stretch>
              </p:blipFill>
              <p:spPr>
                <a:xfrm>
                  <a:off x="8663381" y="1004432"/>
                  <a:ext cx="3524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4754" name="Freihand 114753">
                  <a:extLst>
                    <a:ext uri="{FF2B5EF4-FFF2-40B4-BE49-F238E27FC236}">
                      <a16:creationId xmlns:a16="http://schemas.microsoft.com/office/drawing/2014/main" id="{1185AEE9-0227-4901-9251-33E67BA96E46}"/>
                    </a:ext>
                  </a:extLst>
                </p14:cNvPr>
                <p14:cNvContentPartPr/>
                <p14:nvPr/>
              </p14:nvContentPartPr>
              <p14:xfrm>
                <a:off x="9051461" y="970952"/>
                <a:ext cx="107280" cy="189000"/>
              </p14:xfrm>
            </p:contentPart>
          </mc:Choice>
          <mc:Fallback>
            <p:pic>
              <p:nvPicPr>
                <p:cNvPr id="114754" name="Freihand 114753">
                  <a:extLst>
                    <a:ext uri="{FF2B5EF4-FFF2-40B4-BE49-F238E27FC236}">
                      <a16:creationId xmlns:a16="http://schemas.microsoft.com/office/drawing/2014/main" id="{1185AEE9-0227-4901-9251-33E67BA96E46}"/>
                    </a:ext>
                  </a:extLst>
                </p:cNvPr>
                <p:cNvPicPr/>
                <p:nvPr/>
              </p:nvPicPr>
              <p:blipFill>
                <a:blip r:embed="rId163"/>
                <a:stretch>
                  <a:fillRect/>
                </a:stretch>
              </p:blipFill>
              <p:spPr>
                <a:xfrm>
                  <a:off x="9047141" y="966632"/>
                  <a:ext cx="1159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4755" name="Freihand 114754">
                  <a:extLst>
                    <a:ext uri="{FF2B5EF4-FFF2-40B4-BE49-F238E27FC236}">
                      <a16:creationId xmlns:a16="http://schemas.microsoft.com/office/drawing/2014/main" id="{30DFC0E8-2503-4698-8E59-010DF3ECE7B1}"/>
                    </a:ext>
                  </a:extLst>
                </p14:cNvPr>
                <p14:cNvContentPartPr/>
                <p14:nvPr/>
              </p14:nvContentPartPr>
              <p14:xfrm>
                <a:off x="9177461" y="838472"/>
                <a:ext cx="207360" cy="196560"/>
              </p14:xfrm>
            </p:contentPart>
          </mc:Choice>
          <mc:Fallback>
            <p:pic>
              <p:nvPicPr>
                <p:cNvPr id="114755" name="Freihand 114754">
                  <a:extLst>
                    <a:ext uri="{FF2B5EF4-FFF2-40B4-BE49-F238E27FC236}">
                      <a16:creationId xmlns:a16="http://schemas.microsoft.com/office/drawing/2014/main" id="{30DFC0E8-2503-4698-8E59-010DF3ECE7B1}"/>
                    </a:ext>
                  </a:extLst>
                </p:cNvPr>
                <p:cNvPicPr/>
                <p:nvPr/>
              </p:nvPicPr>
              <p:blipFill>
                <a:blip r:embed="rId165"/>
                <a:stretch>
                  <a:fillRect/>
                </a:stretch>
              </p:blipFill>
              <p:spPr>
                <a:xfrm>
                  <a:off x="9173141" y="834152"/>
                  <a:ext cx="2160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4756" name="Freihand 114755">
                  <a:extLst>
                    <a:ext uri="{FF2B5EF4-FFF2-40B4-BE49-F238E27FC236}">
                      <a16:creationId xmlns:a16="http://schemas.microsoft.com/office/drawing/2014/main" id="{B5778749-0ECE-4201-9746-AAC04AECF464}"/>
                    </a:ext>
                  </a:extLst>
                </p14:cNvPr>
                <p14:cNvContentPartPr/>
                <p14:nvPr/>
              </p14:nvContentPartPr>
              <p14:xfrm>
                <a:off x="9359981" y="759272"/>
                <a:ext cx="69480" cy="166680"/>
              </p14:xfrm>
            </p:contentPart>
          </mc:Choice>
          <mc:Fallback>
            <p:pic>
              <p:nvPicPr>
                <p:cNvPr id="114756" name="Freihand 114755">
                  <a:extLst>
                    <a:ext uri="{FF2B5EF4-FFF2-40B4-BE49-F238E27FC236}">
                      <a16:creationId xmlns:a16="http://schemas.microsoft.com/office/drawing/2014/main" id="{B5778749-0ECE-4201-9746-AAC04AECF464}"/>
                    </a:ext>
                  </a:extLst>
                </p:cNvPr>
                <p:cNvPicPr/>
                <p:nvPr/>
              </p:nvPicPr>
              <p:blipFill>
                <a:blip r:embed="rId167"/>
                <a:stretch>
                  <a:fillRect/>
                </a:stretch>
              </p:blipFill>
              <p:spPr>
                <a:xfrm>
                  <a:off x="9355661" y="754952"/>
                  <a:ext cx="78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4757" name="Freihand 114756">
                  <a:extLst>
                    <a:ext uri="{FF2B5EF4-FFF2-40B4-BE49-F238E27FC236}">
                      <a16:creationId xmlns:a16="http://schemas.microsoft.com/office/drawing/2014/main" id="{D4A08FF5-D327-4B29-94E1-14D0006A4D86}"/>
                    </a:ext>
                  </a:extLst>
                </p14:cNvPr>
                <p14:cNvContentPartPr/>
                <p14:nvPr/>
              </p14:nvContentPartPr>
              <p14:xfrm>
                <a:off x="9338741" y="779432"/>
                <a:ext cx="121320" cy="126000"/>
              </p14:xfrm>
            </p:contentPart>
          </mc:Choice>
          <mc:Fallback>
            <p:pic>
              <p:nvPicPr>
                <p:cNvPr id="114757" name="Freihand 114756">
                  <a:extLst>
                    <a:ext uri="{FF2B5EF4-FFF2-40B4-BE49-F238E27FC236}">
                      <a16:creationId xmlns:a16="http://schemas.microsoft.com/office/drawing/2014/main" id="{D4A08FF5-D327-4B29-94E1-14D0006A4D86}"/>
                    </a:ext>
                  </a:extLst>
                </p:cNvPr>
                <p:cNvPicPr/>
                <p:nvPr/>
              </p:nvPicPr>
              <p:blipFill>
                <a:blip r:embed="rId169"/>
                <a:stretch>
                  <a:fillRect/>
                </a:stretch>
              </p:blipFill>
              <p:spPr>
                <a:xfrm>
                  <a:off x="9334421" y="775112"/>
                  <a:ext cx="129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4758" name="Freihand 114757">
                  <a:extLst>
                    <a:ext uri="{FF2B5EF4-FFF2-40B4-BE49-F238E27FC236}">
                      <a16:creationId xmlns:a16="http://schemas.microsoft.com/office/drawing/2014/main" id="{1CD34A13-9394-40DF-9061-FB9F2598F9F0}"/>
                    </a:ext>
                  </a:extLst>
                </p14:cNvPr>
                <p14:cNvContentPartPr/>
                <p14:nvPr/>
              </p14:nvContentPartPr>
              <p14:xfrm>
                <a:off x="9455741" y="799232"/>
                <a:ext cx="16560" cy="29520"/>
              </p14:xfrm>
            </p:contentPart>
          </mc:Choice>
          <mc:Fallback>
            <p:pic>
              <p:nvPicPr>
                <p:cNvPr id="114758" name="Freihand 114757">
                  <a:extLst>
                    <a:ext uri="{FF2B5EF4-FFF2-40B4-BE49-F238E27FC236}">
                      <a16:creationId xmlns:a16="http://schemas.microsoft.com/office/drawing/2014/main" id="{1CD34A13-9394-40DF-9061-FB9F2598F9F0}"/>
                    </a:ext>
                  </a:extLst>
                </p:cNvPr>
                <p:cNvPicPr/>
                <p:nvPr/>
              </p:nvPicPr>
              <p:blipFill>
                <a:blip r:embed="rId171"/>
                <a:stretch>
                  <a:fillRect/>
                </a:stretch>
              </p:blipFill>
              <p:spPr>
                <a:xfrm>
                  <a:off x="9451421" y="794912"/>
                  <a:ext cx="252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4759" name="Freihand 114758">
                  <a:extLst>
                    <a:ext uri="{FF2B5EF4-FFF2-40B4-BE49-F238E27FC236}">
                      <a16:creationId xmlns:a16="http://schemas.microsoft.com/office/drawing/2014/main" id="{77206B7C-8366-43F3-AC6E-1CCA9025C901}"/>
                    </a:ext>
                  </a:extLst>
                </p14:cNvPr>
                <p14:cNvContentPartPr/>
                <p14:nvPr/>
              </p14:nvContentPartPr>
              <p14:xfrm>
                <a:off x="9462941" y="822632"/>
                <a:ext cx="86040" cy="81720"/>
              </p14:xfrm>
            </p:contentPart>
          </mc:Choice>
          <mc:Fallback>
            <p:pic>
              <p:nvPicPr>
                <p:cNvPr id="114759" name="Freihand 114758">
                  <a:extLst>
                    <a:ext uri="{FF2B5EF4-FFF2-40B4-BE49-F238E27FC236}">
                      <a16:creationId xmlns:a16="http://schemas.microsoft.com/office/drawing/2014/main" id="{77206B7C-8366-43F3-AC6E-1CCA9025C901}"/>
                    </a:ext>
                  </a:extLst>
                </p:cNvPr>
                <p:cNvPicPr/>
                <p:nvPr/>
              </p:nvPicPr>
              <p:blipFill>
                <a:blip r:embed="rId173"/>
                <a:stretch>
                  <a:fillRect/>
                </a:stretch>
              </p:blipFill>
              <p:spPr>
                <a:xfrm>
                  <a:off x="9458621" y="818312"/>
                  <a:ext cx="94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4760" name="Freihand 114759">
                  <a:extLst>
                    <a:ext uri="{FF2B5EF4-FFF2-40B4-BE49-F238E27FC236}">
                      <a16:creationId xmlns:a16="http://schemas.microsoft.com/office/drawing/2014/main" id="{22F87387-C7C9-46E1-975C-60882739F048}"/>
                    </a:ext>
                  </a:extLst>
                </p14:cNvPr>
                <p14:cNvContentPartPr/>
                <p14:nvPr/>
              </p14:nvContentPartPr>
              <p14:xfrm>
                <a:off x="9564101" y="758552"/>
                <a:ext cx="207360" cy="119880"/>
              </p14:xfrm>
            </p:contentPart>
          </mc:Choice>
          <mc:Fallback>
            <p:pic>
              <p:nvPicPr>
                <p:cNvPr id="114760" name="Freihand 114759">
                  <a:extLst>
                    <a:ext uri="{FF2B5EF4-FFF2-40B4-BE49-F238E27FC236}">
                      <a16:creationId xmlns:a16="http://schemas.microsoft.com/office/drawing/2014/main" id="{22F87387-C7C9-46E1-975C-60882739F048}"/>
                    </a:ext>
                  </a:extLst>
                </p:cNvPr>
                <p:cNvPicPr/>
                <p:nvPr/>
              </p:nvPicPr>
              <p:blipFill>
                <a:blip r:embed="rId175"/>
                <a:stretch>
                  <a:fillRect/>
                </a:stretch>
              </p:blipFill>
              <p:spPr>
                <a:xfrm>
                  <a:off x="9559781" y="754232"/>
                  <a:ext cx="216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4761" name="Freihand 114760">
                  <a:extLst>
                    <a:ext uri="{FF2B5EF4-FFF2-40B4-BE49-F238E27FC236}">
                      <a16:creationId xmlns:a16="http://schemas.microsoft.com/office/drawing/2014/main" id="{33FD2853-8528-4CDE-9D80-9C707F284639}"/>
                    </a:ext>
                  </a:extLst>
                </p14:cNvPr>
                <p14:cNvContentPartPr/>
                <p14:nvPr/>
              </p14:nvContentPartPr>
              <p14:xfrm>
                <a:off x="9982421" y="708872"/>
                <a:ext cx="26280" cy="119520"/>
              </p14:xfrm>
            </p:contentPart>
          </mc:Choice>
          <mc:Fallback>
            <p:pic>
              <p:nvPicPr>
                <p:cNvPr id="114761" name="Freihand 114760">
                  <a:extLst>
                    <a:ext uri="{FF2B5EF4-FFF2-40B4-BE49-F238E27FC236}">
                      <a16:creationId xmlns:a16="http://schemas.microsoft.com/office/drawing/2014/main" id="{33FD2853-8528-4CDE-9D80-9C707F284639}"/>
                    </a:ext>
                  </a:extLst>
                </p:cNvPr>
                <p:cNvPicPr/>
                <p:nvPr/>
              </p:nvPicPr>
              <p:blipFill>
                <a:blip r:embed="rId177"/>
                <a:stretch>
                  <a:fillRect/>
                </a:stretch>
              </p:blipFill>
              <p:spPr>
                <a:xfrm>
                  <a:off x="9978101" y="704552"/>
                  <a:ext cx="34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4762" name="Freihand 114761">
                  <a:extLst>
                    <a:ext uri="{FF2B5EF4-FFF2-40B4-BE49-F238E27FC236}">
                      <a16:creationId xmlns:a16="http://schemas.microsoft.com/office/drawing/2014/main" id="{1AC141D6-390C-4BA7-B058-F6FD9949C752}"/>
                    </a:ext>
                  </a:extLst>
                </p14:cNvPr>
                <p14:cNvContentPartPr/>
                <p14:nvPr/>
              </p14:nvContentPartPr>
              <p14:xfrm>
                <a:off x="9899981" y="648032"/>
                <a:ext cx="186480" cy="98640"/>
              </p14:xfrm>
            </p:contentPart>
          </mc:Choice>
          <mc:Fallback>
            <p:pic>
              <p:nvPicPr>
                <p:cNvPr id="114762" name="Freihand 114761">
                  <a:extLst>
                    <a:ext uri="{FF2B5EF4-FFF2-40B4-BE49-F238E27FC236}">
                      <a16:creationId xmlns:a16="http://schemas.microsoft.com/office/drawing/2014/main" id="{1AC141D6-390C-4BA7-B058-F6FD9949C752}"/>
                    </a:ext>
                  </a:extLst>
                </p:cNvPr>
                <p:cNvPicPr/>
                <p:nvPr/>
              </p:nvPicPr>
              <p:blipFill>
                <a:blip r:embed="rId179"/>
                <a:stretch>
                  <a:fillRect/>
                </a:stretch>
              </p:blipFill>
              <p:spPr>
                <a:xfrm>
                  <a:off x="9895661" y="643712"/>
                  <a:ext cx="195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4763" name="Freihand 114762">
                  <a:extLst>
                    <a:ext uri="{FF2B5EF4-FFF2-40B4-BE49-F238E27FC236}">
                      <a16:creationId xmlns:a16="http://schemas.microsoft.com/office/drawing/2014/main" id="{2AB159A9-75B4-47A3-AAA3-8BC288ADBCFA}"/>
                    </a:ext>
                  </a:extLst>
                </p14:cNvPr>
                <p14:cNvContentPartPr/>
                <p14:nvPr/>
              </p14:nvContentPartPr>
              <p14:xfrm>
                <a:off x="9909701" y="737672"/>
                <a:ext cx="136080" cy="55440"/>
              </p14:xfrm>
            </p:contentPart>
          </mc:Choice>
          <mc:Fallback>
            <p:pic>
              <p:nvPicPr>
                <p:cNvPr id="114763" name="Freihand 114762">
                  <a:extLst>
                    <a:ext uri="{FF2B5EF4-FFF2-40B4-BE49-F238E27FC236}">
                      <a16:creationId xmlns:a16="http://schemas.microsoft.com/office/drawing/2014/main" id="{2AB159A9-75B4-47A3-AAA3-8BC288ADBCFA}"/>
                    </a:ext>
                  </a:extLst>
                </p:cNvPr>
                <p:cNvPicPr/>
                <p:nvPr/>
              </p:nvPicPr>
              <p:blipFill>
                <a:blip r:embed="rId181"/>
                <a:stretch>
                  <a:fillRect/>
                </a:stretch>
              </p:blipFill>
              <p:spPr>
                <a:xfrm>
                  <a:off x="9905381" y="733352"/>
                  <a:ext cx="1447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4764" name="Freihand 114763">
                  <a:extLst>
                    <a:ext uri="{FF2B5EF4-FFF2-40B4-BE49-F238E27FC236}">
                      <a16:creationId xmlns:a16="http://schemas.microsoft.com/office/drawing/2014/main" id="{68D90B31-C586-4CDF-AEA4-BF0676DDE9E0}"/>
                    </a:ext>
                  </a:extLst>
                </p14:cNvPr>
                <p14:cNvContentPartPr/>
                <p14:nvPr/>
              </p14:nvContentPartPr>
              <p14:xfrm>
                <a:off x="10082501" y="606272"/>
                <a:ext cx="315360" cy="248400"/>
              </p14:xfrm>
            </p:contentPart>
          </mc:Choice>
          <mc:Fallback>
            <p:pic>
              <p:nvPicPr>
                <p:cNvPr id="114764" name="Freihand 114763">
                  <a:extLst>
                    <a:ext uri="{FF2B5EF4-FFF2-40B4-BE49-F238E27FC236}">
                      <a16:creationId xmlns:a16="http://schemas.microsoft.com/office/drawing/2014/main" id="{68D90B31-C586-4CDF-AEA4-BF0676DDE9E0}"/>
                    </a:ext>
                  </a:extLst>
                </p:cNvPr>
                <p:cNvPicPr/>
                <p:nvPr/>
              </p:nvPicPr>
              <p:blipFill>
                <a:blip r:embed="rId183"/>
                <a:stretch>
                  <a:fillRect/>
                </a:stretch>
              </p:blipFill>
              <p:spPr>
                <a:xfrm>
                  <a:off x="10078181" y="601952"/>
                  <a:ext cx="3240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4765" name="Freihand 114764">
                  <a:extLst>
                    <a:ext uri="{FF2B5EF4-FFF2-40B4-BE49-F238E27FC236}">
                      <a16:creationId xmlns:a16="http://schemas.microsoft.com/office/drawing/2014/main" id="{BB750889-FC40-4EAD-9DB3-458146B442F7}"/>
                    </a:ext>
                  </a:extLst>
                </p14:cNvPr>
                <p14:cNvContentPartPr/>
                <p14:nvPr/>
              </p14:nvContentPartPr>
              <p14:xfrm>
                <a:off x="10414421" y="564872"/>
                <a:ext cx="101520" cy="122760"/>
              </p14:xfrm>
            </p:contentPart>
          </mc:Choice>
          <mc:Fallback>
            <p:pic>
              <p:nvPicPr>
                <p:cNvPr id="114765" name="Freihand 114764">
                  <a:extLst>
                    <a:ext uri="{FF2B5EF4-FFF2-40B4-BE49-F238E27FC236}">
                      <a16:creationId xmlns:a16="http://schemas.microsoft.com/office/drawing/2014/main" id="{BB750889-FC40-4EAD-9DB3-458146B442F7}"/>
                    </a:ext>
                  </a:extLst>
                </p:cNvPr>
                <p:cNvPicPr/>
                <p:nvPr/>
              </p:nvPicPr>
              <p:blipFill>
                <a:blip r:embed="rId185"/>
                <a:stretch>
                  <a:fillRect/>
                </a:stretch>
              </p:blipFill>
              <p:spPr>
                <a:xfrm>
                  <a:off x="10410101" y="560552"/>
                  <a:ext cx="110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4766" name="Freihand 114765">
                  <a:extLst>
                    <a:ext uri="{FF2B5EF4-FFF2-40B4-BE49-F238E27FC236}">
                      <a16:creationId xmlns:a16="http://schemas.microsoft.com/office/drawing/2014/main" id="{23F88AAA-0121-46EB-9FE7-F7C76EE92990}"/>
                    </a:ext>
                  </a:extLst>
                </p14:cNvPr>
                <p14:cNvContentPartPr/>
                <p14:nvPr/>
              </p14:nvContentPartPr>
              <p14:xfrm>
                <a:off x="10484981" y="360032"/>
                <a:ext cx="793440" cy="266760"/>
              </p14:xfrm>
            </p:contentPart>
          </mc:Choice>
          <mc:Fallback>
            <p:pic>
              <p:nvPicPr>
                <p:cNvPr id="114766" name="Freihand 114765">
                  <a:extLst>
                    <a:ext uri="{FF2B5EF4-FFF2-40B4-BE49-F238E27FC236}">
                      <a16:creationId xmlns:a16="http://schemas.microsoft.com/office/drawing/2014/main" id="{23F88AAA-0121-46EB-9FE7-F7C76EE92990}"/>
                    </a:ext>
                  </a:extLst>
                </p:cNvPr>
                <p:cNvPicPr/>
                <p:nvPr/>
              </p:nvPicPr>
              <p:blipFill>
                <a:blip r:embed="rId187"/>
                <a:stretch>
                  <a:fillRect/>
                </a:stretch>
              </p:blipFill>
              <p:spPr>
                <a:xfrm>
                  <a:off x="10480661" y="355712"/>
                  <a:ext cx="8020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4767" name="Freihand 114766">
                  <a:extLst>
                    <a:ext uri="{FF2B5EF4-FFF2-40B4-BE49-F238E27FC236}">
                      <a16:creationId xmlns:a16="http://schemas.microsoft.com/office/drawing/2014/main" id="{B197A234-7B53-4CEF-8C52-A15CD24C5998}"/>
                    </a:ext>
                  </a:extLst>
                </p14:cNvPr>
                <p14:cNvContentPartPr/>
                <p14:nvPr/>
              </p14:nvContentPartPr>
              <p14:xfrm>
                <a:off x="11321621" y="213872"/>
                <a:ext cx="17640" cy="240840"/>
              </p14:xfrm>
            </p:contentPart>
          </mc:Choice>
          <mc:Fallback>
            <p:pic>
              <p:nvPicPr>
                <p:cNvPr id="114767" name="Freihand 114766">
                  <a:extLst>
                    <a:ext uri="{FF2B5EF4-FFF2-40B4-BE49-F238E27FC236}">
                      <a16:creationId xmlns:a16="http://schemas.microsoft.com/office/drawing/2014/main" id="{B197A234-7B53-4CEF-8C52-A15CD24C5998}"/>
                    </a:ext>
                  </a:extLst>
                </p:cNvPr>
                <p:cNvPicPr/>
                <p:nvPr/>
              </p:nvPicPr>
              <p:blipFill>
                <a:blip r:embed="rId189"/>
                <a:stretch>
                  <a:fillRect/>
                </a:stretch>
              </p:blipFill>
              <p:spPr>
                <a:xfrm>
                  <a:off x="11317301" y="209552"/>
                  <a:ext cx="26280" cy="24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0">
            <p14:nvContentPartPr>
              <p14:cNvPr id="114774" name="Freihand 114773">
                <a:extLst>
                  <a:ext uri="{FF2B5EF4-FFF2-40B4-BE49-F238E27FC236}">
                    <a16:creationId xmlns:a16="http://schemas.microsoft.com/office/drawing/2014/main" id="{0CED1B54-FE5E-43A2-BF25-23B928B0E2D4}"/>
                  </a:ext>
                </a:extLst>
              </p14:cNvPr>
              <p14:cNvContentPartPr/>
              <p14:nvPr/>
            </p14:nvContentPartPr>
            <p14:xfrm>
              <a:off x="2229101" y="2953112"/>
              <a:ext cx="448200" cy="392760"/>
            </p14:xfrm>
          </p:contentPart>
        </mc:Choice>
        <mc:Fallback>
          <p:pic>
            <p:nvPicPr>
              <p:cNvPr id="114774" name="Freihand 114773">
                <a:extLst>
                  <a:ext uri="{FF2B5EF4-FFF2-40B4-BE49-F238E27FC236}">
                    <a16:creationId xmlns:a16="http://schemas.microsoft.com/office/drawing/2014/main" id="{0CED1B54-FE5E-43A2-BF25-23B928B0E2D4}"/>
                  </a:ext>
                </a:extLst>
              </p:cNvPr>
              <p:cNvPicPr/>
              <p:nvPr/>
            </p:nvPicPr>
            <p:blipFill>
              <a:blip r:embed="rId191"/>
              <a:stretch>
                <a:fillRect/>
              </a:stretch>
            </p:blipFill>
            <p:spPr>
              <a:xfrm>
                <a:off x="2224781" y="2948792"/>
                <a:ext cx="456840" cy="401400"/>
              </a:xfrm>
              <a:prstGeom prst="rect">
                <a:avLst/>
              </a:prstGeom>
            </p:spPr>
          </p:pic>
        </mc:Fallback>
      </mc:AlternateContent>
      <p:grpSp>
        <p:nvGrpSpPr>
          <p:cNvPr id="114778" name="Gruppieren 114777">
            <a:extLst>
              <a:ext uri="{FF2B5EF4-FFF2-40B4-BE49-F238E27FC236}">
                <a16:creationId xmlns:a16="http://schemas.microsoft.com/office/drawing/2014/main" id="{0D2DB0C1-5804-4113-8777-4CB8105654F0}"/>
              </a:ext>
            </a:extLst>
          </p:cNvPr>
          <p:cNvGrpSpPr/>
          <p:nvPr/>
        </p:nvGrpSpPr>
        <p:grpSpPr>
          <a:xfrm>
            <a:off x="4631021" y="3747992"/>
            <a:ext cx="2615760" cy="842400"/>
            <a:chOff x="4631021" y="3747992"/>
            <a:chExt cx="2615760" cy="842400"/>
          </a:xfrm>
        </p:grpSpPr>
        <mc:AlternateContent xmlns:mc="http://schemas.openxmlformats.org/markup-compatibility/2006">
          <mc:Choice xmlns:p14="http://schemas.microsoft.com/office/powerpoint/2010/main" Requires="p14">
            <p:contentPart p14:bwMode="auto" r:id="rId192">
              <p14:nvContentPartPr>
                <p14:cNvPr id="38" name="Freihand 37">
                  <a:extLst>
                    <a:ext uri="{FF2B5EF4-FFF2-40B4-BE49-F238E27FC236}">
                      <a16:creationId xmlns:a16="http://schemas.microsoft.com/office/drawing/2014/main" id="{0D02BA65-7EBB-4D2E-8BF4-5584E14979BC}"/>
                    </a:ext>
                  </a:extLst>
                </p14:cNvPr>
                <p14:cNvContentPartPr/>
                <p14:nvPr/>
              </p14:nvContentPartPr>
              <p14:xfrm>
                <a:off x="6191981" y="4472672"/>
                <a:ext cx="55800" cy="360"/>
              </p14:xfrm>
            </p:contentPart>
          </mc:Choice>
          <mc:Fallback>
            <p:pic>
              <p:nvPicPr>
                <p:cNvPr id="38" name="Freihand 37">
                  <a:extLst>
                    <a:ext uri="{FF2B5EF4-FFF2-40B4-BE49-F238E27FC236}">
                      <a16:creationId xmlns:a16="http://schemas.microsoft.com/office/drawing/2014/main" id="{0D02BA65-7EBB-4D2E-8BF4-5584E14979BC}"/>
                    </a:ext>
                  </a:extLst>
                </p:cNvPr>
                <p:cNvPicPr/>
                <p:nvPr/>
              </p:nvPicPr>
              <p:blipFill>
                <a:blip r:embed="rId193"/>
                <a:stretch>
                  <a:fillRect/>
                </a:stretch>
              </p:blipFill>
              <p:spPr>
                <a:xfrm>
                  <a:off x="6187661" y="4468352"/>
                  <a:ext cx="644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9" name="Freihand 38">
                  <a:extLst>
                    <a:ext uri="{FF2B5EF4-FFF2-40B4-BE49-F238E27FC236}">
                      <a16:creationId xmlns:a16="http://schemas.microsoft.com/office/drawing/2014/main" id="{3F73CA4A-3FB1-4AFE-B833-943AD529141B}"/>
                    </a:ext>
                  </a:extLst>
                </p14:cNvPr>
                <p14:cNvContentPartPr/>
                <p14:nvPr/>
              </p14:nvContentPartPr>
              <p14:xfrm>
                <a:off x="6062381" y="4407512"/>
                <a:ext cx="1184400" cy="79560"/>
              </p14:xfrm>
            </p:contentPart>
          </mc:Choice>
          <mc:Fallback>
            <p:pic>
              <p:nvPicPr>
                <p:cNvPr id="39" name="Freihand 38">
                  <a:extLst>
                    <a:ext uri="{FF2B5EF4-FFF2-40B4-BE49-F238E27FC236}">
                      <a16:creationId xmlns:a16="http://schemas.microsoft.com/office/drawing/2014/main" id="{3F73CA4A-3FB1-4AFE-B833-943AD529141B}"/>
                    </a:ext>
                  </a:extLst>
                </p:cNvPr>
                <p:cNvPicPr/>
                <p:nvPr/>
              </p:nvPicPr>
              <p:blipFill>
                <a:blip r:embed="rId195"/>
                <a:stretch>
                  <a:fillRect/>
                </a:stretch>
              </p:blipFill>
              <p:spPr>
                <a:xfrm>
                  <a:off x="6058061" y="4403192"/>
                  <a:ext cx="1193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4776" name="Freihand 114775">
                  <a:extLst>
                    <a:ext uri="{FF2B5EF4-FFF2-40B4-BE49-F238E27FC236}">
                      <a16:creationId xmlns:a16="http://schemas.microsoft.com/office/drawing/2014/main" id="{C8F76D05-E43B-424C-A3F4-3C2A5DEEF95D}"/>
                    </a:ext>
                  </a:extLst>
                </p14:cNvPr>
                <p14:cNvContentPartPr/>
                <p14:nvPr/>
              </p14:nvContentPartPr>
              <p14:xfrm>
                <a:off x="4631021" y="3747992"/>
                <a:ext cx="1718280" cy="627120"/>
              </p14:xfrm>
            </p:contentPart>
          </mc:Choice>
          <mc:Fallback>
            <p:pic>
              <p:nvPicPr>
                <p:cNvPr id="114776" name="Freihand 114775">
                  <a:extLst>
                    <a:ext uri="{FF2B5EF4-FFF2-40B4-BE49-F238E27FC236}">
                      <a16:creationId xmlns:a16="http://schemas.microsoft.com/office/drawing/2014/main" id="{C8F76D05-E43B-424C-A3F4-3C2A5DEEF95D}"/>
                    </a:ext>
                  </a:extLst>
                </p:cNvPr>
                <p:cNvPicPr/>
                <p:nvPr/>
              </p:nvPicPr>
              <p:blipFill>
                <a:blip r:embed="rId197"/>
                <a:stretch>
                  <a:fillRect/>
                </a:stretch>
              </p:blipFill>
              <p:spPr>
                <a:xfrm>
                  <a:off x="4626701" y="3743672"/>
                  <a:ext cx="1726920" cy="635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4777" name="Freihand 114776">
                  <a:extLst>
                    <a:ext uri="{FF2B5EF4-FFF2-40B4-BE49-F238E27FC236}">
                      <a16:creationId xmlns:a16="http://schemas.microsoft.com/office/drawing/2014/main" id="{29DB4E94-CE15-45DC-B0C8-F01E570B3E81}"/>
                    </a:ext>
                  </a:extLst>
                </p14:cNvPr>
                <p14:cNvContentPartPr/>
                <p14:nvPr/>
              </p14:nvContentPartPr>
              <p14:xfrm>
                <a:off x="6122861" y="4180712"/>
                <a:ext cx="526320" cy="409680"/>
              </p14:xfrm>
            </p:contentPart>
          </mc:Choice>
          <mc:Fallback>
            <p:pic>
              <p:nvPicPr>
                <p:cNvPr id="114777" name="Freihand 114776">
                  <a:extLst>
                    <a:ext uri="{FF2B5EF4-FFF2-40B4-BE49-F238E27FC236}">
                      <a16:creationId xmlns:a16="http://schemas.microsoft.com/office/drawing/2014/main" id="{29DB4E94-CE15-45DC-B0C8-F01E570B3E81}"/>
                    </a:ext>
                  </a:extLst>
                </p:cNvPr>
                <p:cNvPicPr/>
                <p:nvPr/>
              </p:nvPicPr>
              <p:blipFill>
                <a:blip r:embed="rId199"/>
                <a:stretch>
                  <a:fillRect/>
                </a:stretch>
              </p:blipFill>
              <p:spPr>
                <a:xfrm>
                  <a:off x="6118541" y="4176392"/>
                  <a:ext cx="534960" cy="418320"/>
                </a:xfrm>
                <a:prstGeom prst="rect">
                  <a:avLst/>
                </a:prstGeom>
              </p:spPr>
            </p:pic>
          </mc:Fallback>
        </mc:AlternateContent>
      </p:grpSp>
      <p:grpSp>
        <p:nvGrpSpPr>
          <p:cNvPr id="114788" name="Gruppieren 114787">
            <a:extLst>
              <a:ext uri="{FF2B5EF4-FFF2-40B4-BE49-F238E27FC236}">
                <a16:creationId xmlns:a16="http://schemas.microsoft.com/office/drawing/2014/main" id="{C2909706-67C5-4735-AB2C-C1A77F01134D}"/>
              </a:ext>
            </a:extLst>
          </p:cNvPr>
          <p:cNvGrpSpPr/>
          <p:nvPr/>
        </p:nvGrpSpPr>
        <p:grpSpPr>
          <a:xfrm>
            <a:off x="7797581" y="2750432"/>
            <a:ext cx="2226240" cy="940680"/>
            <a:chOff x="7797581" y="2750432"/>
            <a:chExt cx="2226240" cy="940680"/>
          </a:xfrm>
        </p:grpSpPr>
        <mc:AlternateContent xmlns:mc="http://schemas.openxmlformats.org/markup-compatibility/2006">
          <mc:Choice xmlns:p14="http://schemas.microsoft.com/office/powerpoint/2010/main" Requires="p14">
            <p:contentPart p14:bwMode="auto" r:id="rId200">
              <p14:nvContentPartPr>
                <p14:cNvPr id="41" name="Freihand 40">
                  <a:extLst>
                    <a:ext uri="{FF2B5EF4-FFF2-40B4-BE49-F238E27FC236}">
                      <a16:creationId xmlns:a16="http://schemas.microsoft.com/office/drawing/2014/main" id="{C46971DA-19A4-4A47-9050-B00EFA6AF363}"/>
                    </a:ext>
                  </a:extLst>
                </p14:cNvPr>
                <p14:cNvContentPartPr/>
                <p14:nvPr/>
              </p14:nvContentPartPr>
              <p14:xfrm>
                <a:off x="7797581" y="2750432"/>
                <a:ext cx="415440" cy="940680"/>
              </p14:xfrm>
            </p:contentPart>
          </mc:Choice>
          <mc:Fallback>
            <p:pic>
              <p:nvPicPr>
                <p:cNvPr id="41" name="Freihand 40">
                  <a:extLst>
                    <a:ext uri="{FF2B5EF4-FFF2-40B4-BE49-F238E27FC236}">
                      <a16:creationId xmlns:a16="http://schemas.microsoft.com/office/drawing/2014/main" id="{C46971DA-19A4-4A47-9050-B00EFA6AF363}"/>
                    </a:ext>
                  </a:extLst>
                </p:cNvPr>
                <p:cNvPicPr/>
                <p:nvPr/>
              </p:nvPicPr>
              <p:blipFill>
                <a:blip r:embed="rId201"/>
                <a:stretch>
                  <a:fillRect/>
                </a:stretch>
              </p:blipFill>
              <p:spPr>
                <a:xfrm>
                  <a:off x="7793261" y="2746112"/>
                  <a:ext cx="424080" cy="949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2" name="Freihand 41">
                  <a:extLst>
                    <a:ext uri="{FF2B5EF4-FFF2-40B4-BE49-F238E27FC236}">
                      <a16:creationId xmlns:a16="http://schemas.microsoft.com/office/drawing/2014/main" id="{435597C0-2FB7-4D0C-8D63-770FDEC7B65A}"/>
                    </a:ext>
                  </a:extLst>
                </p14:cNvPr>
                <p14:cNvContentPartPr/>
                <p14:nvPr/>
              </p14:nvContentPartPr>
              <p14:xfrm>
                <a:off x="8152901" y="3139952"/>
                <a:ext cx="165600" cy="186840"/>
              </p14:xfrm>
            </p:contentPart>
          </mc:Choice>
          <mc:Fallback>
            <p:pic>
              <p:nvPicPr>
                <p:cNvPr id="42" name="Freihand 41">
                  <a:extLst>
                    <a:ext uri="{FF2B5EF4-FFF2-40B4-BE49-F238E27FC236}">
                      <a16:creationId xmlns:a16="http://schemas.microsoft.com/office/drawing/2014/main" id="{435597C0-2FB7-4D0C-8D63-770FDEC7B65A}"/>
                    </a:ext>
                  </a:extLst>
                </p:cNvPr>
                <p:cNvPicPr/>
                <p:nvPr/>
              </p:nvPicPr>
              <p:blipFill>
                <a:blip r:embed="rId203"/>
                <a:stretch>
                  <a:fillRect/>
                </a:stretch>
              </p:blipFill>
              <p:spPr>
                <a:xfrm>
                  <a:off x="8148581" y="3135632"/>
                  <a:ext cx="1742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3" name="Freihand 42">
                  <a:extLst>
                    <a:ext uri="{FF2B5EF4-FFF2-40B4-BE49-F238E27FC236}">
                      <a16:creationId xmlns:a16="http://schemas.microsoft.com/office/drawing/2014/main" id="{0B0A6F18-8480-4CB4-8DB6-2CD56F32CC93}"/>
                    </a:ext>
                  </a:extLst>
                </p14:cNvPr>
                <p14:cNvContentPartPr/>
                <p14:nvPr/>
              </p14:nvContentPartPr>
              <p14:xfrm>
                <a:off x="8091701" y="3043472"/>
                <a:ext cx="150840" cy="218160"/>
              </p14:xfrm>
            </p:contentPart>
          </mc:Choice>
          <mc:Fallback>
            <p:pic>
              <p:nvPicPr>
                <p:cNvPr id="43" name="Freihand 42">
                  <a:extLst>
                    <a:ext uri="{FF2B5EF4-FFF2-40B4-BE49-F238E27FC236}">
                      <a16:creationId xmlns:a16="http://schemas.microsoft.com/office/drawing/2014/main" id="{0B0A6F18-8480-4CB4-8DB6-2CD56F32CC93}"/>
                    </a:ext>
                  </a:extLst>
                </p:cNvPr>
                <p:cNvPicPr/>
                <p:nvPr/>
              </p:nvPicPr>
              <p:blipFill>
                <a:blip r:embed="rId205"/>
                <a:stretch>
                  <a:fillRect/>
                </a:stretch>
              </p:blipFill>
              <p:spPr>
                <a:xfrm>
                  <a:off x="8087381" y="3039152"/>
                  <a:ext cx="1594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4" name="Freihand 43">
                  <a:extLst>
                    <a:ext uri="{FF2B5EF4-FFF2-40B4-BE49-F238E27FC236}">
                      <a16:creationId xmlns:a16="http://schemas.microsoft.com/office/drawing/2014/main" id="{AF346A45-4490-4183-A21F-924086777F23}"/>
                    </a:ext>
                  </a:extLst>
                </p14:cNvPr>
                <p14:cNvContentPartPr/>
                <p14:nvPr/>
              </p14:nvContentPartPr>
              <p14:xfrm>
                <a:off x="8342621" y="3359192"/>
                <a:ext cx="143640" cy="153360"/>
              </p14:xfrm>
            </p:contentPart>
          </mc:Choice>
          <mc:Fallback>
            <p:pic>
              <p:nvPicPr>
                <p:cNvPr id="44" name="Freihand 43">
                  <a:extLst>
                    <a:ext uri="{FF2B5EF4-FFF2-40B4-BE49-F238E27FC236}">
                      <a16:creationId xmlns:a16="http://schemas.microsoft.com/office/drawing/2014/main" id="{AF346A45-4490-4183-A21F-924086777F23}"/>
                    </a:ext>
                  </a:extLst>
                </p:cNvPr>
                <p:cNvPicPr/>
                <p:nvPr/>
              </p:nvPicPr>
              <p:blipFill>
                <a:blip r:embed="rId207"/>
                <a:stretch>
                  <a:fillRect/>
                </a:stretch>
              </p:blipFill>
              <p:spPr>
                <a:xfrm>
                  <a:off x="8338301" y="3354872"/>
                  <a:ext cx="152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5" name="Freihand 44">
                  <a:extLst>
                    <a:ext uri="{FF2B5EF4-FFF2-40B4-BE49-F238E27FC236}">
                      <a16:creationId xmlns:a16="http://schemas.microsoft.com/office/drawing/2014/main" id="{216E1F0E-A66A-4976-BD08-53CDF2B5744A}"/>
                    </a:ext>
                  </a:extLst>
                </p14:cNvPr>
                <p14:cNvContentPartPr/>
                <p14:nvPr/>
              </p14:nvContentPartPr>
              <p14:xfrm>
                <a:off x="8490941" y="3255512"/>
                <a:ext cx="205560" cy="164160"/>
              </p14:xfrm>
            </p:contentPart>
          </mc:Choice>
          <mc:Fallback>
            <p:pic>
              <p:nvPicPr>
                <p:cNvPr id="45" name="Freihand 44">
                  <a:extLst>
                    <a:ext uri="{FF2B5EF4-FFF2-40B4-BE49-F238E27FC236}">
                      <a16:creationId xmlns:a16="http://schemas.microsoft.com/office/drawing/2014/main" id="{216E1F0E-A66A-4976-BD08-53CDF2B5744A}"/>
                    </a:ext>
                  </a:extLst>
                </p:cNvPr>
                <p:cNvPicPr/>
                <p:nvPr/>
              </p:nvPicPr>
              <p:blipFill>
                <a:blip r:embed="rId209"/>
                <a:stretch>
                  <a:fillRect/>
                </a:stretch>
              </p:blipFill>
              <p:spPr>
                <a:xfrm>
                  <a:off x="8486621" y="3251192"/>
                  <a:ext cx="214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6" name="Freihand 45">
                  <a:extLst>
                    <a:ext uri="{FF2B5EF4-FFF2-40B4-BE49-F238E27FC236}">
                      <a16:creationId xmlns:a16="http://schemas.microsoft.com/office/drawing/2014/main" id="{23782786-AC2C-4E2B-99EA-0560A75AC211}"/>
                    </a:ext>
                  </a:extLst>
                </p14:cNvPr>
                <p14:cNvContentPartPr/>
                <p14:nvPr/>
              </p14:nvContentPartPr>
              <p14:xfrm>
                <a:off x="8706581" y="3197552"/>
                <a:ext cx="173160" cy="139680"/>
              </p14:xfrm>
            </p:contentPart>
          </mc:Choice>
          <mc:Fallback>
            <p:pic>
              <p:nvPicPr>
                <p:cNvPr id="46" name="Freihand 45">
                  <a:extLst>
                    <a:ext uri="{FF2B5EF4-FFF2-40B4-BE49-F238E27FC236}">
                      <a16:creationId xmlns:a16="http://schemas.microsoft.com/office/drawing/2014/main" id="{23782786-AC2C-4E2B-99EA-0560A75AC211}"/>
                    </a:ext>
                  </a:extLst>
                </p:cNvPr>
                <p:cNvPicPr/>
                <p:nvPr/>
              </p:nvPicPr>
              <p:blipFill>
                <a:blip r:embed="rId211"/>
                <a:stretch>
                  <a:fillRect/>
                </a:stretch>
              </p:blipFill>
              <p:spPr>
                <a:xfrm>
                  <a:off x="8702261" y="3193232"/>
                  <a:ext cx="181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7" name="Freihand 46">
                  <a:extLst>
                    <a:ext uri="{FF2B5EF4-FFF2-40B4-BE49-F238E27FC236}">
                      <a16:creationId xmlns:a16="http://schemas.microsoft.com/office/drawing/2014/main" id="{C4E0EF3B-9D25-4EB9-A234-C166AD507F16}"/>
                    </a:ext>
                  </a:extLst>
                </p14:cNvPr>
                <p14:cNvContentPartPr/>
                <p14:nvPr/>
              </p14:nvContentPartPr>
              <p14:xfrm>
                <a:off x="8868941" y="3053552"/>
                <a:ext cx="174240" cy="202680"/>
              </p14:xfrm>
            </p:contentPart>
          </mc:Choice>
          <mc:Fallback>
            <p:pic>
              <p:nvPicPr>
                <p:cNvPr id="47" name="Freihand 46">
                  <a:extLst>
                    <a:ext uri="{FF2B5EF4-FFF2-40B4-BE49-F238E27FC236}">
                      <a16:creationId xmlns:a16="http://schemas.microsoft.com/office/drawing/2014/main" id="{C4E0EF3B-9D25-4EB9-A234-C166AD507F16}"/>
                    </a:ext>
                  </a:extLst>
                </p:cNvPr>
                <p:cNvPicPr/>
                <p:nvPr/>
              </p:nvPicPr>
              <p:blipFill>
                <a:blip r:embed="rId213"/>
                <a:stretch>
                  <a:fillRect/>
                </a:stretch>
              </p:blipFill>
              <p:spPr>
                <a:xfrm>
                  <a:off x="8864621" y="3049232"/>
                  <a:ext cx="1828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8" name="Freihand 47">
                  <a:extLst>
                    <a:ext uri="{FF2B5EF4-FFF2-40B4-BE49-F238E27FC236}">
                      <a16:creationId xmlns:a16="http://schemas.microsoft.com/office/drawing/2014/main" id="{AA168940-08A6-47B1-90EE-6EF7076A8844}"/>
                    </a:ext>
                  </a:extLst>
                </p14:cNvPr>
                <p14:cNvContentPartPr/>
                <p14:nvPr/>
              </p14:nvContentPartPr>
              <p14:xfrm>
                <a:off x="8956421" y="3045992"/>
                <a:ext cx="54360" cy="32760"/>
              </p14:xfrm>
            </p:contentPart>
          </mc:Choice>
          <mc:Fallback>
            <p:pic>
              <p:nvPicPr>
                <p:cNvPr id="48" name="Freihand 47">
                  <a:extLst>
                    <a:ext uri="{FF2B5EF4-FFF2-40B4-BE49-F238E27FC236}">
                      <a16:creationId xmlns:a16="http://schemas.microsoft.com/office/drawing/2014/main" id="{AA168940-08A6-47B1-90EE-6EF7076A8844}"/>
                    </a:ext>
                  </a:extLst>
                </p:cNvPr>
                <p:cNvPicPr/>
                <p:nvPr/>
              </p:nvPicPr>
              <p:blipFill>
                <a:blip r:embed="rId215"/>
                <a:stretch>
                  <a:fillRect/>
                </a:stretch>
              </p:blipFill>
              <p:spPr>
                <a:xfrm>
                  <a:off x="8952101" y="3041672"/>
                  <a:ext cx="630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9" name="Freihand 48">
                  <a:extLst>
                    <a:ext uri="{FF2B5EF4-FFF2-40B4-BE49-F238E27FC236}">
                      <a16:creationId xmlns:a16="http://schemas.microsoft.com/office/drawing/2014/main" id="{8C8FD82D-2C01-455E-BF77-2A91DC61CF48}"/>
                    </a:ext>
                  </a:extLst>
                </p14:cNvPr>
                <p14:cNvContentPartPr/>
                <p14:nvPr/>
              </p14:nvContentPartPr>
              <p14:xfrm>
                <a:off x="9031301" y="2948072"/>
                <a:ext cx="111600" cy="251280"/>
              </p14:xfrm>
            </p:contentPart>
          </mc:Choice>
          <mc:Fallback>
            <p:pic>
              <p:nvPicPr>
                <p:cNvPr id="49" name="Freihand 48">
                  <a:extLst>
                    <a:ext uri="{FF2B5EF4-FFF2-40B4-BE49-F238E27FC236}">
                      <a16:creationId xmlns:a16="http://schemas.microsoft.com/office/drawing/2014/main" id="{8C8FD82D-2C01-455E-BF77-2A91DC61CF48}"/>
                    </a:ext>
                  </a:extLst>
                </p:cNvPr>
                <p:cNvPicPr/>
                <p:nvPr/>
              </p:nvPicPr>
              <p:blipFill>
                <a:blip r:embed="rId217"/>
                <a:stretch>
                  <a:fillRect/>
                </a:stretch>
              </p:blipFill>
              <p:spPr>
                <a:xfrm>
                  <a:off x="9026981" y="2943752"/>
                  <a:ext cx="1202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50" name="Freihand 49">
                  <a:extLst>
                    <a:ext uri="{FF2B5EF4-FFF2-40B4-BE49-F238E27FC236}">
                      <a16:creationId xmlns:a16="http://schemas.microsoft.com/office/drawing/2014/main" id="{880AD58B-E3C6-44C4-A47A-61C1CE01BD60}"/>
                    </a:ext>
                  </a:extLst>
                </p14:cNvPr>
                <p14:cNvContentPartPr/>
                <p14:nvPr/>
              </p14:nvContentPartPr>
              <p14:xfrm>
                <a:off x="9185021" y="2971472"/>
                <a:ext cx="215280" cy="169560"/>
              </p14:xfrm>
            </p:contentPart>
          </mc:Choice>
          <mc:Fallback>
            <p:pic>
              <p:nvPicPr>
                <p:cNvPr id="50" name="Freihand 49">
                  <a:extLst>
                    <a:ext uri="{FF2B5EF4-FFF2-40B4-BE49-F238E27FC236}">
                      <a16:creationId xmlns:a16="http://schemas.microsoft.com/office/drawing/2014/main" id="{880AD58B-E3C6-44C4-A47A-61C1CE01BD60}"/>
                    </a:ext>
                  </a:extLst>
                </p:cNvPr>
                <p:cNvPicPr/>
                <p:nvPr/>
              </p:nvPicPr>
              <p:blipFill>
                <a:blip r:embed="rId219"/>
                <a:stretch>
                  <a:fillRect/>
                </a:stretch>
              </p:blipFill>
              <p:spPr>
                <a:xfrm>
                  <a:off x="9180701" y="2967152"/>
                  <a:ext cx="2239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51" name="Freihand 50">
                  <a:extLst>
                    <a:ext uri="{FF2B5EF4-FFF2-40B4-BE49-F238E27FC236}">
                      <a16:creationId xmlns:a16="http://schemas.microsoft.com/office/drawing/2014/main" id="{743C8AA3-1873-493E-AC84-10CA24E7B93C}"/>
                    </a:ext>
                  </a:extLst>
                </p14:cNvPr>
                <p14:cNvContentPartPr/>
                <p14:nvPr/>
              </p14:nvContentPartPr>
              <p14:xfrm>
                <a:off x="8963261" y="3385832"/>
                <a:ext cx="241560" cy="189720"/>
              </p14:xfrm>
            </p:contentPart>
          </mc:Choice>
          <mc:Fallback>
            <p:pic>
              <p:nvPicPr>
                <p:cNvPr id="51" name="Freihand 50">
                  <a:extLst>
                    <a:ext uri="{FF2B5EF4-FFF2-40B4-BE49-F238E27FC236}">
                      <a16:creationId xmlns:a16="http://schemas.microsoft.com/office/drawing/2014/main" id="{743C8AA3-1873-493E-AC84-10CA24E7B93C}"/>
                    </a:ext>
                  </a:extLst>
                </p:cNvPr>
                <p:cNvPicPr/>
                <p:nvPr/>
              </p:nvPicPr>
              <p:blipFill>
                <a:blip r:embed="rId221"/>
                <a:stretch>
                  <a:fillRect/>
                </a:stretch>
              </p:blipFill>
              <p:spPr>
                <a:xfrm>
                  <a:off x="8958941" y="3381512"/>
                  <a:ext cx="2502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52" name="Freihand 51">
                  <a:extLst>
                    <a:ext uri="{FF2B5EF4-FFF2-40B4-BE49-F238E27FC236}">
                      <a16:creationId xmlns:a16="http://schemas.microsoft.com/office/drawing/2014/main" id="{B32A413E-BA00-4538-BE0D-DE74E7499DED}"/>
                    </a:ext>
                  </a:extLst>
                </p14:cNvPr>
                <p14:cNvContentPartPr/>
                <p14:nvPr/>
              </p14:nvContentPartPr>
              <p14:xfrm>
                <a:off x="9181421" y="3262352"/>
                <a:ext cx="87480" cy="226440"/>
              </p14:xfrm>
            </p:contentPart>
          </mc:Choice>
          <mc:Fallback>
            <p:pic>
              <p:nvPicPr>
                <p:cNvPr id="52" name="Freihand 51">
                  <a:extLst>
                    <a:ext uri="{FF2B5EF4-FFF2-40B4-BE49-F238E27FC236}">
                      <a16:creationId xmlns:a16="http://schemas.microsoft.com/office/drawing/2014/main" id="{B32A413E-BA00-4538-BE0D-DE74E7499DED}"/>
                    </a:ext>
                  </a:extLst>
                </p:cNvPr>
                <p:cNvPicPr/>
                <p:nvPr/>
              </p:nvPicPr>
              <p:blipFill>
                <a:blip r:embed="rId223"/>
                <a:stretch>
                  <a:fillRect/>
                </a:stretch>
              </p:blipFill>
              <p:spPr>
                <a:xfrm>
                  <a:off x="9177101" y="3258032"/>
                  <a:ext cx="961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3" name="Freihand 52">
                  <a:extLst>
                    <a:ext uri="{FF2B5EF4-FFF2-40B4-BE49-F238E27FC236}">
                      <a16:creationId xmlns:a16="http://schemas.microsoft.com/office/drawing/2014/main" id="{D85151A0-EF2A-4322-BB3C-9700EB13441C}"/>
                    </a:ext>
                  </a:extLst>
                </p14:cNvPr>
                <p14:cNvContentPartPr/>
                <p14:nvPr/>
              </p14:nvContentPartPr>
              <p14:xfrm>
                <a:off x="9290501" y="3312752"/>
                <a:ext cx="76320" cy="81720"/>
              </p14:xfrm>
            </p:contentPart>
          </mc:Choice>
          <mc:Fallback>
            <p:pic>
              <p:nvPicPr>
                <p:cNvPr id="53" name="Freihand 52">
                  <a:extLst>
                    <a:ext uri="{FF2B5EF4-FFF2-40B4-BE49-F238E27FC236}">
                      <a16:creationId xmlns:a16="http://schemas.microsoft.com/office/drawing/2014/main" id="{D85151A0-EF2A-4322-BB3C-9700EB13441C}"/>
                    </a:ext>
                  </a:extLst>
                </p:cNvPr>
                <p:cNvPicPr/>
                <p:nvPr/>
              </p:nvPicPr>
              <p:blipFill>
                <a:blip r:embed="rId225"/>
                <a:stretch>
                  <a:fillRect/>
                </a:stretch>
              </p:blipFill>
              <p:spPr>
                <a:xfrm>
                  <a:off x="9286181" y="3308432"/>
                  <a:ext cx="84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4" name="Freihand 53">
                  <a:extLst>
                    <a:ext uri="{FF2B5EF4-FFF2-40B4-BE49-F238E27FC236}">
                      <a16:creationId xmlns:a16="http://schemas.microsoft.com/office/drawing/2014/main" id="{C08B2C2F-3EEB-46FC-9734-72F9E536891B}"/>
                    </a:ext>
                  </a:extLst>
                </p14:cNvPr>
                <p14:cNvContentPartPr/>
                <p14:nvPr/>
              </p14:nvContentPartPr>
              <p14:xfrm>
                <a:off x="9385541" y="3155432"/>
                <a:ext cx="119160" cy="220680"/>
              </p14:xfrm>
            </p:contentPart>
          </mc:Choice>
          <mc:Fallback>
            <p:pic>
              <p:nvPicPr>
                <p:cNvPr id="54" name="Freihand 53">
                  <a:extLst>
                    <a:ext uri="{FF2B5EF4-FFF2-40B4-BE49-F238E27FC236}">
                      <a16:creationId xmlns:a16="http://schemas.microsoft.com/office/drawing/2014/main" id="{C08B2C2F-3EEB-46FC-9734-72F9E536891B}"/>
                    </a:ext>
                  </a:extLst>
                </p:cNvPr>
                <p:cNvPicPr/>
                <p:nvPr/>
              </p:nvPicPr>
              <p:blipFill>
                <a:blip r:embed="rId227"/>
                <a:stretch>
                  <a:fillRect/>
                </a:stretch>
              </p:blipFill>
              <p:spPr>
                <a:xfrm>
                  <a:off x="9381221" y="3151112"/>
                  <a:ext cx="1278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55" name="Freihand 54">
                  <a:extLst>
                    <a:ext uri="{FF2B5EF4-FFF2-40B4-BE49-F238E27FC236}">
                      <a16:creationId xmlns:a16="http://schemas.microsoft.com/office/drawing/2014/main" id="{A8893654-199F-4930-872B-D0ECED6D0F6F}"/>
                    </a:ext>
                  </a:extLst>
                </p14:cNvPr>
                <p14:cNvContentPartPr/>
                <p14:nvPr/>
              </p14:nvContentPartPr>
              <p14:xfrm>
                <a:off x="9543941" y="3043472"/>
                <a:ext cx="479880" cy="248040"/>
              </p14:xfrm>
            </p:contentPart>
          </mc:Choice>
          <mc:Fallback>
            <p:pic>
              <p:nvPicPr>
                <p:cNvPr id="55" name="Freihand 54">
                  <a:extLst>
                    <a:ext uri="{FF2B5EF4-FFF2-40B4-BE49-F238E27FC236}">
                      <a16:creationId xmlns:a16="http://schemas.microsoft.com/office/drawing/2014/main" id="{A8893654-199F-4930-872B-D0ECED6D0F6F}"/>
                    </a:ext>
                  </a:extLst>
                </p:cNvPr>
                <p:cNvPicPr/>
                <p:nvPr/>
              </p:nvPicPr>
              <p:blipFill>
                <a:blip r:embed="rId229"/>
                <a:stretch>
                  <a:fillRect/>
                </a:stretch>
              </p:blipFill>
              <p:spPr>
                <a:xfrm>
                  <a:off x="9539621" y="3039152"/>
                  <a:ext cx="4885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14783" name="Freihand 114782">
                  <a:extLst>
                    <a:ext uri="{FF2B5EF4-FFF2-40B4-BE49-F238E27FC236}">
                      <a16:creationId xmlns:a16="http://schemas.microsoft.com/office/drawing/2014/main" id="{1002C8C8-BE65-4CFF-B457-814A41FFD5E8}"/>
                    </a:ext>
                  </a:extLst>
                </p14:cNvPr>
                <p14:cNvContentPartPr/>
                <p14:nvPr/>
              </p14:nvContentPartPr>
              <p14:xfrm>
                <a:off x="7840781" y="3299432"/>
                <a:ext cx="19800" cy="20160"/>
              </p14:xfrm>
            </p:contentPart>
          </mc:Choice>
          <mc:Fallback>
            <p:pic>
              <p:nvPicPr>
                <p:cNvPr id="114783" name="Freihand 114782">
                  <a:extLst>
                    <a:ext uri="{FF2B5EF4-FFF2-40B4-BE49-F238E27FC236}">
                      <a16:creationId xmlns:a16="http://schemas.microsoft.com/office/drawing/2014/main" id="{1002C8C8-BE65-4CFF-B457-814A41FFD5E8}"/>
                    </a:ext>
                  </a:extLst>
                </p:cNvPr>
                <p:cNvPicPr/>
                <p:nvPr/>
              </p:nvPicPr>
              <p:blipFill>
                <a:blip r:embed="rId231"/>
                <a:stretch>
                  <a:fillRect/>
                </a:stretch>
              </p:blipFill>
              <p:spPr>
                <a:xfrm>
                  <a:off x="7836461" y="3295112"/>
                  <a:ext cx="28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14785" name="Freihand 114784">
                  <a:extLst>
                    <a:ext uri="{FF2B5EF4-FFF2-40B4-BE49-F238E27FC236}">
                      <a16:creationId xmlns:a16="http://schemas.microsoft.com/office/drawing/2014/main" id="{D942D677-4968-4F13-B662-282BF17DC123}"/>
                    </a:ext>
                  </a:extLst>
                </p14:cNvPr>
                <p14:cNvContentPartPr/>
                <p14:nvPr/>
              </p14:nvContentPartPr>
              <p14:xfrm>
                <a:off x="8151101" y="2812352"/>
                <a:ext cx="13320" cy="43560"/>
              </p14:xfrm>
            </p:contentPart>
          </mc:Choice>
          <mc:Fallback>
            <p:pic>
              <p:nvPicPr>
                <p:cNvPr id="114785" name="Freihand 114784">
                  <a:extLst>
                    <a:ext uri="{FF2B5EF4-FFF2-40B4-BE49-F238E27FC236}">
                      <a16:creationId xmlns:a16="http://schemas.microsoft.com/office/drawing/2014/main" id="{D942D677-4968-4F13-B662-282BF17DC123}"/>
                    </a:ext>
                  </a:extLst>
                </p:cNvPr>
                <p:cNvPicPr/>
                <p:nvPr/>
              </p:nvPicPr>
              <p:blipFill>
                <a:blip r:embed="rId233"/>
                <a:stretch>
                  <a:fillRect/>
                </a:stretch>
              </p:blipFill>
              <p:spPr>
                <a:xfrm>
                  <a:off x="8146781" y="2808032"/>
                  <a:ext cx="219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14787" name="Freihand 114786">
                  <a:extLst>
                    <a:ext uri="{FF2B5EF4-FFF2-40B4-BE49-F238E27FC236}">
                      <a16:creationId xmlns:a16="http://schemas.microsoft.com/office/drawing/2014/main" id="{37FD8BB7-EB6B-4F6D-983B-4126F2955A12}"/>
                    </a:ext>
                  </a:extLst>
                </p14:cNvPr>
                <p14:cNvContentPartPr/>
                <p14:nvPr/>
              </p14:nvContentPartPr>
              <p14:xfrm>
                <a:off x="8053541" y="2990552"/>
                <a:ext cx="360" cy="360"/>
              </p14:xfrm>
            </p:contentPart>
          </mc:Choice>
          <mc:Fallback>
            <p:pic>
              <p:nvPicPr>
                <p:cNvPr id="114787" name="Freihand 114786">
                  <a:extLst>
                    <a:ext uri="{FF2B5EF4-FFF2-40B4-BE49-F238E27FC236}">
                      <a16:creationId xmlns:a16="http://schemas.microsoft.com/office/drawing/2014/main" id="{37FD8BB7-EB6B-4F6D-983B-4126F2955A12}"/>
                    </a:ext>
                  </a:extLst>
                </p:cNvPr>
                <p:cNvPicPr/>
                <p:nvPr/>
              </p:nvPicPr>
              <p:blipFill>
                <a:blip r:embed="rId34"/>
                <a:stretch>
                  <a:fillRect/>
                </a:stretch>
              </p:blipFill>
              <p:spPr>
                <a:xfrm>
                  <a:off x="8049221" y="2986232"/>
                  <a:ext cx="9000" cy="9000"/>
                </a:xfrm>
                <a:prstGeom prst="rect">
                  <a:avLst/>
                </a:prstGeom>
              </p:spPr>
            </p:pic>
          </mc:Fallback>
        </mc:AlternateContent>
      </p:grpSp>
      <p:grpSp>
        <p:nvGrpSpPr>
          <p:cNvPr id="114793" name="Gruppieren 114792">
            <a:extLst>
              <a:ext uri="{FF2B5EF4-FFF2-40B4-BE49-F238E27FC236}">
                <a16:creationId xmlns:a16="http://schemas.microsoft.com/office/drawing/2014/main" id="{6D0F88BA-B7E9-450F-A446-3AC92CC9E346}"/>
              </a:ext>
            </a:extLst>
          </p:cNvPr>
          <p:cNvGrpSpPr/>
          <p:nvPr/>
        </p:nvGrpSpPr>
        <p:grpSpPr>
          <a:xfrm>
            <a:off x="6698861" y="3992072"/>
            <a:ext cx="796680" cy="599760"/>
            <a:chOff x="6698861" y="3992072"/>
            <a:chExt cx="796680" cy="599760"/>
          </a:xfrm>
        </p:grpSpPr>
        <mc:AlternateContent xmlns:mc="http://schemas.openxmlformats.org/markup-compatibility/2006">
          <mc:Choice xmlns:p14="http://schemas.microsoft.com/office/powerpoint/2010/main" Requires="p14">
            <p:contentPart p14:bwMode="auto" r:id="rId235">
              <p14:nvContentPartPr>
                <p14:cNvPr id="114779" name="Freihand 114778">
                  <a:extLst>
                    <a:ext uri="{FF2B5EF4-FFF2-40B4-BE49-F238E27FC236}">
                      <a16:creationId xmlns:a16="http://schemas.microsoft.com/office/drawing/2014/main" id="{98CCFE52-B45C-4C1D-9C86-567B2670E9C7}"/>
                    </a:ext>
                  </a:extLst>
                </p14:cNvPr>
                <p14:cNvContentPartPr/>
                <p14:nvPr/>
              </p14:nvContentPartPr>
              <p14:xfrm>
                <a:off x="6824501" y="4501472"/>
                <a:ext cx="69120" cy="14040"/>
              </p14:xfrm>
            </p:contentPart>
          </mc:Choice>
          <mc:Fallback>
            <p:pic>
              <p:nvPicPr>
                <p:cNvPr id="114779" name="Freihand 114778">
                  <a:extLst>
                    <a:ext uri="{FF2B5EF4-FFF2-40B4-BE49-F238E27FC236}">
                      <a16:creationId xmlns:a16="http://schemas.microsoft.com/office/drawing/2014/main" id="{98CCFE52-B45C-4C1D-9C86-567B2670E9C7}"/>
                    </a:ext>
                  </a:extLst>
                </p:cNvPr>
                <p:cNvPicPr/>
                <p:nvPr/>
              </p:nvPicPr>
              <p:blipFill>
                <a:blip r:embed="rId236"/>
                <a:stretch>
                  <a:fillRect/>
                </a:stretch>
              </p:blipFill>
              <p:spPr>
                <a:xfrm>
                  <a:off x="6820181" y="4497152"/>
                  <a:ext cx="77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14780" name="Freihand 114779">
                  <a:extLst>
                    <a:ext uri="{FF2B5EF4-FFF2-40B4-BE49-F238E27FC236}">
                      <a16:creationId xmlns:a16="http://schemas.microsoft.com/office/drawing/2014/main" id="{6391F24C-D578-4486-9268-5A5EDD701A2B}"/>
                    </a:ext>
                  </a:extLst>
                </p14:cNvPr>
                <p14:cNvContentPartPr/>
                <p14:nvPr/>
              </p14:nvContentPartPr>
              <p14:xfrm>
                <a:off x="6988301" y="4304192"/>
                <a:ext cx="123120" cy="203040"/>
              </p14:xfrm>
            </p:contentPart>
          </mc:Choice>
          <mc:Fallback>
            <p:pic>
              <p:nvPicPr>
                <p:cNvPr id="114780" name="Freihand 114779">
                  <a:extLst>
                    <a:ext uri="{FF2B5EF4-FFF2-40B4-BE49-F238E27FC236}">
                      <a16:creationId xmlns:a16="http://schemas.microsoft.com/office/drawing/2014/main" id="{6391F24C-D578-4486-9268-5A5EDD701A2B}"/>
                    </a:ext>
                  </a:extLst>
                </p:cNvPr>
                <p:cNvPicPr/>
                <p:nvPr/>
              </p:nvPicPr>
              <p:blipFill>
                <a:blip r:embed="rId238"/>
                <a:stretch>
                  <a:fillRect/>
                </a:stretch>
              </p:blipFill>
              <p:spPr>
                <a:xfrm>
                  <a:off x="6983981" y="4299872"/>
                  <a:ext cx="1317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14781" name="Freihand 114780">
                  <a:extLst>
                    <a:ext uri="{FF2B5EF4-FFF2-40B4-BE49-F238E27FC236}">
                      <a16:creationId xmlns:a16="http://schemas.microsoft.com/office/drawing/2014/main" id="{8CCA5740-9A2E-42CF-A1FB-A385F5866512}"/>
                    </a:ext>
                  </a:extLst>
                </p14:cNvPr>
                <p14:cNvContentPartPr/>
                <p14:nvPr/>
              </p14:nvContentPartPr>
              <p14:xfrm>
                <a:off x="7395101" y="4140032"/>
                <a:ext cx="16920" cy="17280"/>
              </p14:xfrm>
            </p:contentPart>
          </mc:Choice>
          <mc:Fallback>
            <p:pic>
              <p:nvPicPr>
                <p:cNvPr id="114781" name="Freihand 114780">
                  <a:extLst>
                    <a:ext uri="{FF2B5EF4-FFF2-40B4-BE49-F238E27FC236}">
                      <a16:creationId xmlns:a16="http://schemas.microsoft.com/office/drawing/2014/main" id="{8CCA5740-9A2E-42CF-A1FB-A385F5866512}"/>
                    </a:ext>
                  </a:extLst>
                </p:cNvPr>
                <p:cNvPicPr/>
                <p:nvPr/>
              </p:nvPicPr>
              <p:blipFill>
                <a:blip r:embed="rId240"/>
                <a:stretch>
                  <a:fillRect/>
                </a:stretch>
              </p:blipFill>
              <p:spPr>
                <a:xfrm>
                  <a:off x="7390781" y="4135712"/>
                  <a:ext cx="25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14782" name="Freihand 114781">
                  <a:extLst>
                    <a:ext uri="{FF2B5EF4-FFF2-40B4-BE49-F238E27FC236}">
                      <a16:creationId xmlns:a16="http://schemas.microsoft.com/office/drawing/2014/main" id="{57592B7C-7423-4E0D-8472-3D2ADB0F2307}"/>
                    </a:ext>
                  </a:extLst>
                </p14:cNvPr>
                <p14:cNvContentPartPr/>
                <p14:nvPr/>
              </p14:nvContentPartPr>
              <p14:xfrm>
                <a:off x="7403741" y="3992072"/>
                <a:ext cx="91800" cy="118440"/>
              </p14:xfrm>
            </p:contentPart>
          </mc:Choice>
          <mc:Fallback>
            <p:pic>
              <p:nvPicPr>
                <p:cNvPr id="114782" name="Freihand 114781">
                  <a:extLst>
                    <a:ext uri="{FF2B5EF4-FFF2-40B4-BE49-F238E27FC236}">
                      <a16:creationId xmlns:a16="http://schemas.microsoft.com/office/drawing/2014/main" id="{57592B7C-7423-4E0D-8472-3D2ADB0F2307}"/>
                    </a:ext>
                  </a:extLst>
                </p:cNvPr>
                <p:cNvPicPr/>
                <p:nvPr/>
              </p:nvPicPr>
              <p:blipFill>
                <a:blip r:embed="rId242"/>
                <a:stretch>
                  <a:fillRect/>
                </a:stretch>
              </p:blipFill>
              <p:spPr>
                <a:xfrm>
                  <a:off x="7399421" y="3987752"/>
                  <a:ext cx="100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14784" name="Freihand 114783">
                  <a:extLst>
                    <a:ext uri="{FF2B5EF4-FFF2-40B4-BE49-F238E27FC236}">
                      <a16:creationId xmlns:a16="http://schemas.microsoft.com/office/drawing/2014/main" id="{249B9E81-3671-43D5-BF81-50E1CA087224}"/>
                    </a:ext>
                  </a:extLst>
                </p14:cNvPr>
                <p14:cNvContentPartPr/>
                <p14:nvPr/>
              </p14:nvContentPartPr>
              <p14:xfrm>
                <a:off x="6962741" y="4387712"/>
                <a:ext cx="12600" cy="24480"/>
              </p14:xfrm>
            </p:contentPart>
          </mc:Choice>
          <mc:Fallback>
            <p:pic>
              <p:nvPicPr>
                <p:cNvPr id="114784" name="Freihand 114783">
                  <a:extLst>
                    <a:ext uri="{FF2B5EF4-FFF2-40B4-BE49-F238E27FC236}">
                      <a16:creationId xmlns:a16="http://schemas.microsoft.com/office/drawing/2014/main" id="{249B9E81-3671-43D5-BF81-50E1CA087224}"/>
                    </a:ext>
                  </a:extLst>
                </p:cNvPr>
                <p:cNvPicPr/>
                <p:nvPr/>
              </p:nvPicPr>
              <p:blipFill>
                <a:blip r:embed="rId244"/>
                <a:stretch>
                  <a:fillRect/>
                </a:stretch>
              </p:blipFill>
              <p:spPr>
                <a:xfrm>
                  <a:off x="6958421" y="4383392"/>
                  <a:ext cx="21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14786" name="Freihand 114785">
                  <a:extLst>
                    <a:ext uri="{FF2B5EF4-FFF2-40B4-BE49-F238E27FC236}">
                      <a16:creationId xmlns:a16="http://schemas.microsoft.com/office/drawing/2014/main" id="{0853DD38-9B0C-41A5-96A6-CD38CDE8012C}"/>
                    </a:ext>
                  </a:extLst>
                </p14:cNvPr>
                <p14:cNvContentPartPr/>
                <p14:nvPr/>
              </p14:nvContentPartPr>
              <p14:xfrm>
                <a:off x="7215821" y="4128872"/>
                <a:ext cx="114120" cy="142200"/>
              </p14:xfrm>
            </p:contentPart>
          </mc:Choice>
          <mc:Fallback>
            <p:pic>
              <p:nvPicPr>
                <p:cNvPr id="114786" name="Freihand 114785">
                  <a:extLst>
                    <a:ext uri="{FF2B5EF4-FFF2-40B4-BE49-F238E27FC236}">
                      <a16:creationId xmlns:a16="http://schemas.microsoft.com/office/drawing/2014/main" id="{0853DD38-9B0C-41A5-96A6-CD38CDE8012C}"/>
                    </a:ext>
                  </a:extLst>
                </p:cNvPr>
                <p:cNvPicPr/>
                <p:nvPr/>
              </p:nvPicPr>
              <p:blipFill>
                <a:blip r:embed="rId246"/>
                <a:stretch>
                  <a:fillRect/>
                </a:stretch>
              </p:blipFill>
              <p:spPr>
                <a:xfrm>
                  <a:off x="7211501" y="4124552"/>
                  <a:ext cx="122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14790" name="Freihand 114789">
                  <a:extLst>
                    <a:ext uri="{FF2B5EF4-FFF2-40B4-BE49-F238E27FC236}">
                      <a16:creationId xmlns:a16="http://schemas.microsoft.com/office/drawing/2014/main" id="{165C1AA1-28AF-429F-9602-69F327EAD4F4}"/>
                    </a:ext>
                  </a:extLst>
                </p14:cNvPr>
                <p14:cNvContentPartPr/>
                <p14:nvPr/>
              </p14:nvContentPartPr>
              <p14:xfrm>
                <a:off x="6698861" y="4157672"/>
                <a:ext cx="396360" cy="434160"/>
              </p14:xfrm>
            </p:contentPart>
          </mc:Choice>
          <mc:Fallback>
            <p:pic>
              <p:nvPicPr>
                <p:cNvPr id="114790" name="Freihand 114789">
                  <a:extLst>
                    <a:ext uri="{FF2B5EF4-FFF2-40B4-BE49-F238E27FC236}">
                      <a16:creationId xmlns:a16="http://schemas.microsoft.com/office/drawing/2014/main" id="{165C1AA1-28AF-429F-9602-69F327EAD4F4}"/>
                    </a:ext>
                  </a:extLst>
                </p:cNvPr>
                <p:cNvPicPr/>
                <p:nvPr/>
              </p:nvPicPr>
              <p:blipFill>
                <a:blip r:embed="rId248"/>
                <a:stretch>
                  <a:fillRect/>
                </a:stretch>
              </p:blipFill>
              <p:spPr>
                <a:xfrm>
                  <a:off x="6694541" y="4153352"/>
                  <a:ext cx="405000" cy="442800"/>
                </a:xfrm>
                <a:prstGeom prst="rect">
                  <a:avLst/>
                </a:prstGeom>
              </p:spPr>
            </p:pic>
          </mc:Fallback>
        </mc:AlternateContent>
      </p:grpSp>
      <p:grpSp>
        <p:nvGrpSpPr>
          <p:cNvPr id="114792" name="Gruppieren 114791">
            <a:extLst>
              <a:ext uri="{FF2B5EF4-FFF2-40B4-BE49-F238E27FC236}">
                <a16:creationId xmlns:a16="http://schemas.microsoft.com/office/drawing/2014/main" id="{E6271F94-F078-4B9A-9A5D-65FA9D17BDDF}"/>
              </a:ext>
            </a:extLst>
          </p:cNvPr>
          <p:cNvGrpSpPr/>
          <p:nvPr/>
        </p:nvGrpSpPr>
        <p:grpSpPr>
          <a:xfrm>
            <a:off x="1339181" y="2955632"/>
            <a:ext cx="1207440" cy="1691280"/>
            <a:chOff x="1339181" y="2955632"/>
            <a:chExt cx="1207440" cy="1691280"/>
          </a:xfrm>
        </p:grpSpPr>
        <mc:AlternateContent xmlns:mc="http://schemas.openxmlformats.org/markup-compatibility/2006">
          <mc:Choice xmlns:p14="http://schemas.microsoft.com/office/powerpoint/2010/main" Requires="p14">
            <p:contentPart p14:bwMode="auto" r:id="rId249">
              <p14:nvContentPartPr>
                <p14:cNvPr id="114769" name="Freihand 114768">
                  <a:extLst>
                    <a:ext uri="{FF2B5EF4-FFF2-40B4-BE49-F238E27FC236}">
                      <a16:creationId xmlns:a16="http://schemas.microsoft.com/office/drawing/2014/main" id="{7D843908-EA08-426B-964A-38A673D00E9A}"/>
                    </a:ext>
                  </a:extLst>
                </p14:cNvPr>
                <p14:cNvContentPartPr/>
                <p14:nvPr/>
              </p14:nvContentPartPr>
              <p14:xfrm>
                <a:off x="1339181" y="4603712"/>
                <a:ext cx="11160" cy="43200"/>
              </p14:xfrm>
            </p:contentPart>
          </mc:Choice>
          <mc:Fallback>
            <p:pic>
              <p:nvPicPr>
                <p:cNvPr id="114769" name="Freihand 114768">
                  <a:extLst>
                    <a:ext uri="{FF2B5EF4-FFF2-40B4-BE49-F238E27FC236}">
                      <a16:creationId xmlns:a16="http://schemas.microsoft.com/office/drawing/2014/main" id="{7D843908-EA08-426B-964A-38A673D00E9A}"/>
                    </a:ext>
                  </a:extLst>
                </p:cNvPr>
                <p:cNvPicPr/>
                <p:nvPr/>
              </p:nvPicPr>
              <p:blipFill>
                <a:blip r:embed="rId250"/>
                <a:stretch>
                  <a:fillRect/>
                </a:stretch>
              </p:blipFill>
              <p:spPr>
                <a:xfrm>
                  <a:off x="1334861" y="4599392"/>
                  <a:ext cx="198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14770" name="Freihand 114769">
                  <a:extLst>
                    <a:ext uri="{FF2B5EF4-FFF2-40B4-BE49-F238E27FC236}">
                      <a16:creationId xmlns:a16="http://schemas.microsoft.com/office/drawing/2014/main" id="{8A08613D-1EDF-43FF-8FC3-4F5283CFB2B6}"/>
                    </a:ext>
                  </a:extLst>
                </p14:cNvPr>
                <p14:cNvContentPartPr/>
                <p14:nvPr/>
              </p14:nvContentPartPr>
              <p14:xfrm>
                <a:off x="1371941" y="4309952"/>
                <a:ext cx="93600" cy="230400"/>
              </p14:xfrm>
            </p:contentPart>
          </mc:Choice>
          <mc:Fallback>
            <p:pic>
              <p:nvPicPr>
                <p:cNvPr id="114770" name="Freihand 114769">
                  <a:extLst>
                    <a:ext uri="{FF2B5EF4-FFF2-40B4-BE49-F238E27FC236}">
                      <a16:creationId xmlns:a16="http://schemas.microsoft.com/office/drawing/2014/main" id="{8A08613D-1EDF-43FF-8FC3-4F5283CFB2B6}"/>
                    </a:ext>
                  </a:extLst>
                </p:cNvPr>
                <p:cNvPicPr/>
                <p:nvPr/>
              </p:nvPicPr>
              <p:blipFill>
                <a:blip r:embed="rId252"/>
                <a:stretch>
                  <a:fillRect/>
                </a:stretch>
              </p:blipFill>
              <p:spPr>
                <a:xfrm>
                  <a:off x="1367621" y="4305632"/>
                  <a:ext cx="1022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14771" name="Freihand 114770">
                  <a:extLst>
                    <a:ext uri="{FF2B5EF4-FFF2-40B4-BE49-F238E27FC236}">
                      <a16:creationId xmlns:a16="http://schemas.microsoft.com/office/drawing/2014/main" id="{E8C7FD24-2A59-4924-A607-03A50DC0C9F4}"/>
                    </a:ext>
                  </a:extLst>
                </p14:cNvPr>
                <p14:cNvContentPartPr/>
                <p14:nvPr/>
              </p14:nvContentPartPr>
              <p14:xfrm>
                <a:off x="1572101" y="3319952"/>
                <a:ext cx="575280" cy="814680"/>
              </p14:xfrm>
            </p:contentPart>
          </mc:Choice>
          <mc:Fallback>
            <p:pic>
              <p:nvPicPr>
                <p:cNvPr id="114771" name="Freihand 114770">
                  <a:extLst>
                    <a:ext uri="{FF2B5EF4-FFF2-40B4-BE49-F238E27FC236}">
                      <a16:creationId xmlns:a16="http://schemas.microsoft.com/office/drawing/2014/main" id="{E8C7FD24-2A59-4924-A607-03A50DC0C9F4}"/>
                    </a:ext>
                  </a:extLst>
                </p:cNvPr>
                <p:cNvPicPr/>
                <p:nvPr/>
              </p:nvPicPr>
              <p:blipFill>
                <a:blip r:embed="rId254"/>
                <a:stretch>
                  <a:fillRect/>
                </a:stretch>
              </p:blipFill>
              <p:spPr>
                <a:xfrm>
                  <a:off x="1567781" y="3315632"/>
                  <a:ext cx="583920" cy="823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4772" name="Freihand 114771">
                  <a:extLst>
                    <a:ext uri="{FF2B5EF4-FFF2-40B4-BE49-F238E27FC236}">
                      <a16:creationId xmlns:a16="http://schemas.microsoft.com/office/drawing/2014/main" id="{15784148-B616-4EF9-BADC-704E077617A6}"/>
                    </a:ext>
                  </a:extLst>
                </p14:cNvPr>
                <p14:cNvContentPartPr/>
                <p14:nvPr/>
              </p14:nvContentPartPr>
              <p14:xfrm>
                <a:off x="1359701" y="3315632"/>
                <a:ext cx="805680" cy="1274400"/>
              </p14:xfrm>
            </p:contentPart>
          </mc:Choice>
          <mc:Fallback>
            <p:pic>
              <p:nvPicPr>
                <p:cNvPr id="114772" name="Freihand 114771">
                  <a:extLst>
                    <a:ext uri="{FF2B5EF4-FFF2-40B4-BE49-F238E27FC236}">
                      <a16:creationId xmlns:a16="http://schemas.microsoft.com/office/drawing/2014/main" id="{15784148-B616-4EF9-BADC-704E077617A6}"/>
                    </a:ext>
                  </a:extLst>
                </p:cNvPr>
                <p:cNvPicPr/>
                <p:nvPr/>
              </p:nvPicPr>
              <p:blipFill>
                <a:blip r:embed="rId256"/>
                <a:stretch>
                  <a:fillRect/>
                </a:stretch>
              </p:blipFill>
              <p:spPr>
                <a:xfrm>
                  <a:off x="1355381" y="3311312"/>
                  <a:ext cx="814320" cy="1283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4791" name="Freihand 114790">
                  <a:extLst>
                    <a:ext uri="{FF2B5EF4-FFF2-40B4-BE49-F238E27FC236}">
                      <a16:creationId xmlns:a16="http://schemas.microsoft.com/office/drawing/2014/main" id="{54C69C95-F80D-419F-92F3-6AB3FDB06326}"/>
                    </a:ext>
                  </a:extLst>
                </p14:cNvPr>
                <p14:cNvContentPartPr/>
                <p14:nvPr/>
              </p14:nvContentPartPr>
              <p14:xfrm>
                <a:off x="2220101" y="2955632"/>
                <a:ext cx="326520" cy="469800"/>
              </p14:xfrm>
            </p:contentPart>
          </mc:Choice>
          <mc:Fallback>
            <p:pic>
              <p:nvPicPr>
                <p:cNvPr id="114791" name="Freihand 114790">
                  <a:extLst>
                    <a:ext uri="{FF2B5EF4-FFF2-40B4-BE49-F238E27FC236}">
                      <a16:creationId xmlns:a16="http://schemas.microsoft.com/office/drawing/2014/main" id="{54C69C95-F80D-419F-92F3-6AB3FDB06326}"/>
                    </a:ext>
                  </a:extLst>
                </p:cNvPr>
                <p:cNvPicPr/>
                <p:nvPr/>
              </p:nvPicPr>
              <p:blipFill>
                <a:blip r:embed="rId258"/>
                <a:stretch>
                  <a:fillRect/>
                </a:stretch>
              </p:blipFill>
              <p:spPr>
                <a:xfrm>
                  <a:off x="2215781" y="2951312"/>
                  <a:ext cx="335160" cy="47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9">
            <p14:nvContentPartPr>
              <p14:cNvPr id="114794" name="Freihand 114793">
                <a:extLst>
                  <a:ext uri="{FF2B5EF4-FFF2-40B4-BE49-F238E27FC236}">
                    <a16:creationId xmlns:a16="http://schemas.microsoft.com/office/drawing/2014/main" id="{BF7921F2-75AD-4E9B-BA4D-86554B5A4A2D}"/>
                  </a:ext>
                </a:extLst>
              </p14:cNvPr>
              <p14:cNvContentPartPr/>
              <p14:nvPr/>
            </p14:nvContentPartPr>
            <p14:xfrm>
              <a:off x="9190421" y="1634792"/>
              <a:ext cx="2283120" cy="997560"/>
            </p14:xfrm>
          </p:contentPart>
        </mc:Choice>
        <mc:Fallback>
          <p:pic>
            <p:nvPicPr>
              <p:cNvPr id="114794" name="Freihand 114793">
                <a:extLst>
                  <a:ext uri="{FF2B5EF4-FFF2-40B4-BE49-F238E27FC236}">
                    <a16:creationId xmlns:a16="http://schemas.microsoft.com/office/drawing/2014/main" id="{BF7921F2-75AD-4E9B-BA4D-86554B5A4A2D}"/>
                  </a:ext>
                </a:extLst>
              </p:cNvPr>
              <p:cNvPicPr/>
              <p:nvPr/>
            </p:nvPicPr>
            <p:blipFill>
              <a:blip r:embed="rId260"/>
              <a:stretch>
                <a:fillRect/>
              </a:stretch>
            </p:blipFill>
            <p:spPr>
              <a:xfrm>
                <a:off x="9186101" y="1630472"/>
                <a:ext cx="2291760" cy="10062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14795" name="Freihand 114794">
                <a:extLst>
                  <a:ext uri="{FF2B5EF4-FFF2-40B4-BE49-F238E27FC236}">
                    <a16:creationId xmlns:a16="http://schemas.microsoft.com/office/drawing/2014/main" id="{B9B943AC-CBEA-4AD4-BA54-2A29BEB1B778}"/>
                  </a:ext>
                </a:extLst>
              </p14:cNvPr>
              <p14:cNvContentPartPr/>
              <p14:nvPr/>
            </p14:nvContentPartPr>
            <p14:xfrm>
              <a:off x="8802341" y="1222952"/>
              <a:ext cx="2728440" cy="1398240"/>
            </p14:xfrm>
          </p:contentPart>
        </mc:Choice>
        <mc:Fallback>
          <p:pic>
            <p:nvPicPr>
              <p:cNvPr id="114795" name="Freihand 114794">
                <a:extLst>
                  <a:ext uri="{FF2B5EF4-FFF2-40B4-BE49-F238E27FC236}">
                    <a16:creationId xmlns:a16="http://schemas.microsoft.com/office/drawing/2014/main" id="{B9B943AC-CBEA-4AD4-BA54-2A29BEB1B778}"/>
                  </a:ext>
                </a:extLst>
              </p:cNvPr>
              <p:cNvPicPr/>
              <p:nvPr/>
            </p:nvPicPr>
            <p:blipFill>
              <a:blip r:embed="rId262"/>
              <a:stretch>
                <a:fillRect/>
              </a:stretch>
            </p:blipFill>
            <p:spPr>
              <a:xfrm>
                <a:off x="8798021" y="1218632"/>
                <a:ext cx="2737080" cy="14068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14856" name="Freihand 114855">
                <a:extLst>
                  <a:ext uri="{FF2B5EF4-FFF2-40B4-BE49-F238E27FC236}">
                    <a16:creationId xmlns:a16="http://schemas.microsoft.com/office/drawing/2014/main" id="{91E8D523-46C0-426A-984E-15A516F2E0F8}"/>
                  </a:ext>
                </a:extLst>
              </p14:cNvPr>
              <p14:cNvContentPartPr/>
              <p14:nvPr/>
            </p14:nvContentPartPr>
            <p14:xfrm>
              <a:off x="1196981" y="3581312"/>
              <a:ext cx="694080" cy="1371960"/>
            </p14:xfrm>
          </p:contentPart>
        </mc:Choice>
        <mc:Fallback>
          <p:pic>
            <p:nvPicPr>
              <p:cNvPr id="114856" name="Freihand 114855">
                <a:extLst>
                  <a:ext uri="{FF2B5EF4-FFF2-40B4-BE49-F238E27FC236}">
                    <a16:creationId xmlns:a16="http://schemas.microsoft.com/office/drawing/2014/main" id="{91E8D523-46C0-426A-984E-15A516F2E0F8}"/>
                  </a:ext>
                </a:extLst>
              </p:cNvPr>
              <p:cNvPicPr/>
              <p:nvPr/>
            </p:nvPicPr>
            <p:blipFill>
              <a:blip r:embed="rId264"/>
              <a:stretch>
                <a:fillRect/>
              </a:stretch>
            </p:blipFill>
            <p:spPr>
              <a:xfrm>
                <a:off x="1192661" y="3576992"/>
                <a:ext cx="702720" cy="13806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14798" name="Freihand 114797">
                <a:extLst>
                  <a:ext uri="{FF2B5EF4-FFF2-40B4-BE49-F238E27FC236}">
                    <a16:creationId xmlns:a16="http://schemas.microsoft.com/office/drawing/2014/main" id="{727148C3-2DCD-483E-84EC-8BE6C4625850}"/>
                  </a:ext>
                </a:extLst>
              </p14:cNvPr>
              <p14:cNvContentPartPr/>
              <p14:nvPr/>
            </p14:nvContentPartPr>
            <p14:xfrm>
              <a:off x="1869101" y="3564752"/>
              <a:ext cx="47520" cy="47160"/>
            </p14:xfrm>
          </p:contentPart>
        </mc:Choice>
        <mc:Fallback>
          <p:pic>
            <p:nvPicPr>
              <p:cNvPr id="114798" name="Freihand 114797">
                <a:extLst>
                  <a:ext uri="{FF2B5EF4-FFF2-40B4-BE49-F238E27FC236}">
                    <a16:creationId xmlns:a16="http://schemas.microsoft.com/office/drawing/2014/main" id="{727148C3-2DCD-483E-84EC-8BE6C4625850}"/>
                  </a:ext>
                </a:extLst>
              </p:cNvPr>
              <p:cNvPicPr/>
              <p:nvPr/>
            </p:nvPicPr>
            <p:blipFill>
              <a:blip r:embed="rId266"/>
              <a:stretch>
                <a:fillRect/>
              </a:stretch>
            </p:blipFill>
            <p:spPr>
              <a:xfrm>
                <a:off x="1864781" y="3560432"/>
                <a:ext cx="561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14799" name="Freihand 114798">
                <a:extLst>
                  <a:ext uri="{FF2B5EF4-FFF2-40B4-BE49-F238E27FC236}">
                    <a16:creationId xmlns:a16="http://schemas.microsoft.com/office/drawing/2014/main" id="{2836473F-ADF4-43FD-8657-9F15BB79CC5C}"/>
                  </a:ext>
                </a:extLst>
              </p14:cNvPr>
              <p14:cNvContentPartPr/>
              <p14:nvPr/>
            </p14:nvContentPartPr>
            <p14:xfrm>
              <a:off x="2078981" y="3333272"/>
              <a:ext cx="29880" cy="54000"/>
            </p14:xfrm>
          </p:contentPart>
        </mc:Choice>
        <mc:Fallback>
          <p:pic>
            <p:nvPicPr>
              <p:cNvPr id="114799" name="Freihand 114798">
                <a:extLst>
                  <a:ext uri="{FF2B5EF4-FFF2-40B4-BE49-F238E27FC236}">
                    <a16:creationId xmlns:a16="http://schemas.microsoft.com/office/drawing/2014/main" id="{2836473F-ADF4-43FD-8657-9F15BB79CC5C}"/>
                  </a:ext>
                </a:extLst>
              </p:cNvPr>
              <p:cNvPicPr/>
              <p:nvPr/>
            </p:nvPicPr>
            <p:blipFill>
              <a:blip r:embed="rId268"/>
              <a:stretch>
                <a:fillRect/>
              </a:stretch>
            </p:blipFill>
            <p:spPr>
              <a:xfrm>
                <a:off x="2074661" y="3328952"/>
                <a:ext cx="385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14800" name="Freihand 114799">
                <a:extLst>
                  <a:ext uri="{FF2B5EF4-FFF2-40B4-BE49-F238E27FC236}">
                    <a16:creationId xmlns:a16="http://schemas.microsoft.com/office/drawing/2014/main" id="{77668517-0EB8-4CD9-BCEB-FD0C67E1CEF8}"/>
                  </a:ext>
                </a:extLst>
              </p14:cNvPr>
              <p14:cNvContentPartPr/>
              <p14:nvPr/>
            </p14:nvContentPartPr>
            <p14:xfrm>
              <a:off x="2834261" y="3076592"/>
              <a:ext cx="58320" cy="64440"/>
            </p14:xfrm>
          </p:contentPart>
        </mc:Choice>
        <mc:Fallback>
          <p:pic>
            <p:nvPicPr>
              <p:cNvPr id="114800" name="Freihand 114799">
                <a:extLst>
                  <a:ext uri="{FF2B5EF4-FFF2-40B4-BE49-F238E27FC236}">
                    <a16:creationId xmlns:a16="http://schemas.microsoft.com/office/drawing/2014/main" id="{77668517-0EB8-4CD9-BCEB-FD0C67E1CEF8}"/>
                  </a:ext>
                </a:extLst>
              </p:cNvPr>
              <p:cNvPicPr/>
              <p:nvPr/>
            </p:nvPicPr>
            <p:blipFill>
              <a:blip r:embed="rId270"/>
              <a:stretch>
                <a:fillRect/>
              </a:stretch>
            </p:blipFill>
            <p:spPr>
              <a:xfrm>
                <a:off x="2829941" y="3072272"/>
                <a:ext cx="66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14802" name="Freihand 114801">
                <a:extLst>
                  <a:ext uri="{FF2B5EF4-FFF2-40B4-BE49-F238E27FC236}">
                    <a16:creationId xmlns:a16="http://schemas.microsoft.com/office/drawing/2014/main" id="{D8BAADD0-0FE4-4225-A7B3-BFCF44A085E6}"/>
                  </a:ext>
                </a:extLst>
              </p14:cNvPr>
              <p14:cNvContentPartPr/>
              <p14:nvPr/>
            </p14:nvContentPartPr>
            <p14:xfrm>
              <a:off x="1405421" y="3365672"/>
              <a:ext cx="75600" cy="469080"/>
            </p14:xfrm>
          </p:contentPart>
        </mc:Choice>
        <mc:Fallback>
          <p:pic>
            <p:nvPicPr>
              <p:cNvPr id="114802" name="Freihand 114801">
                <a:extLst>
                  <a:ext uri="{FF2B5EF4-FFF2-40B4-BE49-F238E27FC236}">
                    <a16:creationId xmlns:a16="http://schemas.microsoft.com/office/drawing/2014/main" id="{D8BAADD0-0FE4-4225-A7B3-BFCF44A085E6}"/>
                  </a:ext>
                </a:extLst>
              </p:cNvPr>
              <p:cNvPicPr/>
              <p:nvPr/>
            </p:nvPicPr>
            <p:blipFill>
              <a:blip r:embed="rId272"/>
              <a:stretch>
                <a:fillRect/>
              </a:stretch>
            </p:blipFill>
            <p:spPr>
              <a:xfrm>
                <a:off x="1401101" y="3361352"/>
                <a:ext cx="8424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14803" name="Freihand 114802">
                <a:extLst>
                  <a:ext uri="{FF2B5EF4-FFF2-40B4-BE49-F238E27FC236}">
                    <a16:creationId xmlns:a16="http://schemas.microsoft.com/office/drawing/2014/main" id="{F2317101-5410-4E4C-9D66-2631F7D4BC0A}"/>
                  </a:ext>
                </a:extLst>
              </p14:cNvPr>
              <p14:cNvContentPartPr/>
              <p14:nvPr/>
            </p14:nvContentPartPr>
            <p14:xfrm>
              <a:off x="1734461" y="3142832"/>
              <a:ext cx="73080" cy="301320"/>
            </p14:xfrm>
          </p:contentPart>
        </mc:Choice>
        <mc:Fallback>
          <p:pic>
            <p:nvPicPr>
              <p:cNvPr id="114803" name="Freihand 114802">
                <a:extLst>
                  <a:ext uri="{FF2B5EF4-FFF2-40B4-BE49-F238E27FC236}">
                    <a16:creationId xmlns:a16="http://schemas.microsoft.com/office/drawing/2014/main" id="{F2317101-5410-4E4C-9D66-2631F7D4BC0A}"/>
                  </a:ext>
                </a:extLst>
              </p:cNvPr>
              <p:cNvPicPr/>
              <p:nvPr/>
            </p:nvPicPr>
            <p:blipFill>
              <a:blip r:embed="rId274"/>
              <a:stretch>
                <a:fillRect/>
              </a:stretch>
            </p:blipFill>
            <p:spPr>
              <a:xfrm>
                <a:off x="1730141" y="3138512"/>
                <a:ext cx="8172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14804" name="Freihand 114803">
                <a:extLst>
                  <a:ext uri="{FF2B5EF4-FFF2-40B4-BE49-F238E27FC236}">
                    <a16:creationId xmlns:a16="http://schemas.microsoft.com/office/drawing/2014/main" id="{C229D526-C313-4A0F-9593-69C22E6CD216}"/>
                  </a:ext>
                </a:extLst>
              </p14:cNvPr>
              <p14:cNvContentPartPr/>
              <p14:nvPr/>
            </p14:nvContentPartPr>
            <p14:xfrm>
              <a:off x="1902221" y="3007112"/>
              <a:ext cx="172080" cy="157680"/>
            </p14:xfrm>
          </p:contentPart>
        </mc:Choice>
        <mc:Fallback>
          <p:pic>
            <p:nvPicPr>
              <p:cNvPr id="114804" name="Freihand 114803">
                <a:extLst>
                  <a:ext uri="{FF2B5EF4-FFF2-40B4-BE49-F238E27FC236}">
                    <a16:creationId xmlns:a16="http://schemas.microsoft.com/office/drawing/2014/main" id="{C229D526-C313-4A0F-9593-69C22E6CD216}"/>
                  </a:ext>
                </a:extLst>
              </p:cNvPr>
              <p:cNvPicPr/>
              <p:nvPr/>
            </p:nvPicPr>
            <p:blipFill>
              <a:blip r:embed="rId276"/>
              <a:stretch>
                <a:fillRect/>
              </a:stretch>
            </p:blipFill>
            <p:spPr>
              <a:xfrm>
                <a:off x="1897901" y="3002792"/>
                <a:ext cx="1807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4805" name="Freihand 114804">
                <a:extLst>
                  <a:ext uri="{FF2B5EF4-FFF2-40B4-BE49-F238E27FC236}">
                    <a16:creationId xmlns:a16="http://schemas.microsoft.com/office/drawing/2014/main" id="{372916DF-3E15-4C34-BA3E-2D9FB5AD56D0}"/>
                  </a:ext>
                </a:extLst>
              </p14:cNvPr>
              <p14:cNvContentPartPr/>
              <p14:nvPr/>
            </p14:nvContentPartPr>
            <p14:xfrm>
              <a:off x="1934621" y="2796872"/>
              <a:ext cx="837000" cy="249120"/>
            </p14:xfrm>
          </p:contentPart>
        </mc:Choice>
        <mc:Fallback>
          <p:pic>
            <p:nvPicPr>
              <p:cNvPr id="114805" name="Freihand 114804">
                <a:extLst>
                  <a:ext uri="{FF2B5EF4-FFF2-40B4-BE49-F238E27FC236}">
                    <a16:creationId xmlns:a16="http://schemas.microsoft.com/office/drawing/2014/main" id="{372916DF-3E15-4C34-BA3E-2D9FB5AD56D0}"/>
                  </a:ext>
                </a:extLst>
              </p:cNvPr>
              <p:cNvPicPr/>
              <p:nvPr/>
            </p:nvPicPr>
            <p:blipFill>
              <a:blip r:embed="rId278"/>
              <a:stretch>
                <a:fillRect/>
              </a:stretch>
            </p:blipFill>
            <p:spPr>
              <a:xfrm>
                <a:off x="1930301" y="2792552"/>
                <a:ext cx="8456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14807" name="Freihand 114806">
                <a:extLst>
                  <a:ext uri="{FF2B5EF4-FFF2-40B4-BE49-F238E27FC236}">
                    <a16:creationId xmlns:a16="http://schemas.microsoft.com/office/drawing/2014/main" id="{1D113974-11CA-42F2-86BE-7F5233941272}"/>
                  </a:ext>
                </a:extLst>
              </p14:cNvPr>
              <p14:cNvContentPartPr/>
              <p14:nvPr/>
            </p14:nvContentPartPr>
            <p14:xfrm>
              <a:off x="1105901" y="2678792"/>
              <a:ext cx="141840" cy="125640"/>
            </p14:xfrm>
          </p:contentPart>
        </mc:Choice>
        <mc:Fallback>
          <p:pic>
            <p:nvPicPr>
              <p:cNvPr id="114807" name="Freihand 114806">
                <a:extLst>
                  <a:ext uri="{FF2B5EF4-FFF2-40B4-BE49-F238E27FC236}">
                    <a16:creationId xmlns:a16="http://schemas.microsoft.com/office/drawing/2014/main" id="{1D113974-11CA-42F2-86BE-7F5233941272}"/>
                  </a:ext>
                </a:extLst>
              </p:cNvPr>
              <p:cNvPicPr/>
              <p:nvPr/>
            </p:nvPicPr>
            <p:blipFill>
              <a:blip r:embed="rId280"/>
              <a:stretch>
                <a:fillRect/>
              </a:stretch>
            </p:blipFill>
            <p:spPr>
              <a:xfrm>
                <a:off x="1101581" y="2674472"/>
                <a:ext cx="150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14808" name="Freihand 114807">
                <a:extLst>
                  <a:ext uri="{FF2B5EF4-FFF2-40B4-BE49-F238E27FC236}">
                    <a16:creationId xmlns:a16="http://schemas.microsoft.com/office/drawing/2014/main" id="{4519CD17-70C7-4C14-A7F4-730A694C7128}"/>
                  </a:ext>
                </a:extLst>
              </p14:cNvPr>
              <p14:cNvContentPartPr/>
              <p14:nvPr/>
            </p14:nvContentPartPr>
            <p14:xfrm>
              <a:off x="1263941" y="2638112"/>
              <a:ext cx="76680" cy="82440"/>
            </p14:xfrm>
          </p:contentPart>
        </mc:Choice>
        <mc:Fallback>
          <p:pic>
            <p:nvPicPr>
              <p:cNvPr id="114808" name="Freihand 114807">
                <a:extLst>
                  <a:ext uri="{FF2B5EF4-FFF2-40B4-BE49-F238E27FC236}">
                    <a16:creationId xmlns:a16="http://schemas.microsoft.com/office/drawing/2014/main" id="{4519CD17-70C7-4C14-A7F4-730A694C7128}"/>
                  </a:ext>
                </a:extLst>
              </p:cNvPr>
              <p:cNvPicPr/>
              <p:nvPr/>
            </p:nvPicPr>
            <p:blipFill>
              <a:blip r:embed="rId282"/>
              <a:stretch>
                <a:fillRect/>
              </a:stretch>
            </p:blipFill>
            <p:spPr>
              <a:xfrm>
                <a:off x="1259621" y="2633792"/>
                <a:ext cx="853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14809" name="Freihand 114808">
                <a:extLst>
                  <a:ext uri="{FF2B5EF4-FFF2-40B4-BE49-F238E27FC236}">
                    <a16:creationId xmlns:a16="http://schemas.microsoft.com/office/drawing/2014/main" id="{2394A62B-7206-4676-BEC2-92814B82F146}"/>
                  </a:ext>
                </a:extLst>
              </p14:cNvPr>
              <p14:cNvContentPartPr/>
              <p14:nvPr/>
            </p14:nvContentPartPr>
            <p14:xfrm>
              <a:off x="1335581" y="2586272"/>
              <a:ext cx="49680" cy="78840"/>
            </p14:xfrm>
          </p:contentPart>
        </mc:Choice>
        <mc:Fallback>
          <p:pic>
            <p:nvPicPr>
              <p:cNvPr id="114809" name="Freihand 114808">
                <a:extLst>
                  <a:ext uri="{FF2B5EF4-FFF2-40B4-BE49-F238E27FC236}">
                    <a16:creationId xmlns:a16="http://schemas.microsoft.com/office/drawing/2014/main" id="{2394A62B-7206-4676-BEC2-92814B82F146}"/>
                  </a:ext>
                </a:extLst>
              </p:cNvPr>
              <p:cNvPicPr/>
              <p:nvPr/>
            </p:nvPicPr>
            <p:blipFill>
              <a:blip r:embed="rId284"/>
              <a:stretch>
                <a:fillRect/>
              </a:stretch>
            </p:blipFill>
            <p:spPr>
              <a:xfrm>
                <a:off x="1331261" y="2581952"/>
                <a:ext cx="58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14810" name="Freihand 114809">
                <a:extLst>
                  <a:ext uri="{FF2B5EF4-FFF2-40B4-BE49-F238E27FC236}">
                    <a16:creationId xmlns:a16="http://schemas.microsoft.com/office/drawing/2014/main" id="{D1BF4193-A434-4351-BF90-A82370BAF46E}"/>
                  </a:ext>
                </a:extLst>
              </p14:cNvPr>
              <p14:cNvContentPartPr/>
              <p14:nvPr/>
            </p14:nvContentPartPr>
            <p14:xfrm>
              <a:off x="1361861" y="2466392"/>
              <a:ext cx="101520" cy="115200"/>
            </p14:xfrm>
          </p:contentPart>
        </mc:Choice>
        <mc:Fallback>
          <p:pic>
            <p:nvPicPr>
              <p:cNvPr id="114810" name="Freihand 114809">
                <a:extLst>
                  <a:ext uri="{FF2B5EF4-FFF2-40B4-BE49-F238E27FC236}">
                    <a16:creationId xmlns:a16="http://schemas.microsoft.com/office/drawing/2014/main" id="{D1BF4193-A434-4351-BF90-A82370BAF46E}"/>
                  </a:ext>
                </a:extLst>
              </p:cNvPr>
              <p:cNvPicPr/>
              <p:nvPr/>
            </p:nvPicPr>
            <p:blipFill>
              <a:blip r:embed="rId286"/>
              <a:stretch>
                <a:fillRect/>
              </a:stretch>
            </p:blipFill>
            <p:spPr>
              <a:xfrm>
                <a:off x="1357541" y="2462072"/>
                <a:ext cx="1101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14811" name="Freihand 114810">
                <a:extLst>
                  <a:ext uri="{FF2B5EF4-FFF2-40B4-BE49-F238E27FC236}">
                    <a16:creationId xmlns:a16="http://schemas.microsoft.com/office/drawing/2014/main" id="{60A09805-C476-435B-9F96-9CEB1C4936D2}"/>
                  </a:ext>
                </a:extLst>
              </p14:cNvPr>
              <p14:cNvContentPartPr/>
              <p14:nvPr/>
            </p14:nvContentPartPr>
            <p14:xfrm>
              <a:off x="1472741" y="2472872"/>
              <a:ext cx="94680" cy="61920"/>
            </p14:xfrm>
          </p:contentPart>
        </mc:Choice>
        <mc:Fallback>
          <p:pic>
            <p:nvPicPr>
              <p:cNvPr id="114811" name="Freihand 114810">
                <a:extLst>
                  <a:ext uri="{FF2B5EF4-FFF2-40B4-BE49-F238E27FC236}">
                    <a16:creationId xmlns:a16="http://schemas.microsoft.com/office/drawing/2014/main" id="{60A09805-C476-435B-9F96-9CEB1C4936D2}"/>
                  </a:ext>
                </a:extLst>
              </p:cNvPr>
              <p:cNvPicPr/>
              <p:nvPr/>
            </p:nvPicPr>
            <p:blipFill>
              <a:blip r:embed="rId288"/>
              <a:stretch>
                <a:fillRect/>
              </a:stretch>
            </p:blipFill>
            <p:spPr>
              <a:xfrm>
                <a:off x="1468421" y="2468552"/>
                <a:ext cx="1033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14812" name="Freihand 114811">
                <a:extLst>
                  <a:ext uri="{FF2B5EF4-FFF2-40B4-BE49-F238E27FC236}">
                    <a16:creationId xmlns:a16="http://schemas.microsoft.com/office/drawing/2014/main" id="{02D44C20-63DD-4AF2-B359-2472EB2175F7}"/>
                  </a:ext>
                </a:extLst>
              </p14:cNvPr>
              <p14:cNvContentPartPr/>
              <p14:nvPr/>
            </p14:nvContentPartPr>
            <p14:xfrm>
              <a:off x="1564181" y="2333912"/>
              <a:ext cx="102600" cy="133920"/>
            </p14:xfrm>
          </p:contentPart>
        </mc:Choice>
        <mc:Fallback>
          <p:pic>
            <p:nvPicPr>
              <p:cNvPr id="114812" name="Freihand 114811">
                <a:extLst>
                  <a:ext uri="{FF2B5EF4-FFF2-40B4-BE49-F238E27FC236}">
                    <a16:creationId xmlns:a16="http://schemas.microsoft.com/office/drawing/2014/main" id="{02D44C20-63DD-4AF2-B359-2472EB2175F7}"/>
                  </a:ext>
                </a:extLst>
              </p:cNvPr>
              <p:cNvPicPr/>
              <p:nvPr/>
            </p:nvPicPr>
            <p:blipFill>
              <a:blip r:embed="rId290"/>
              <a:stretch>
                <a:fillRect/>
              </a:stretch>
            </p:blipFill>
            <p:spPr>
              <a:xfrm>
                <a:off x="1559861" y="2329592"/>
                <a:ext cx="1112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14813" name="Freihand 114812">
                <a:extLst>
                  <a:ext uri="{FF2B5EF4-FFF2-40B4-BE49-F238E27FC236}">
                    <a16:creationId xmlns:a16="http://schemas.microsoft.com/office/drawing/2014/main" id="{8C2C50FB-F93C-437F-91F2-0C3B49B8AD2E}"/>
                  </a:ext>
                </a:extLst>
              </p14:cNvPr>
              <p14:cNvContentPartPr/>
              <p14:nvPr/>
            </p14:nvContentPartPr>
            <p14:xfrm>
              <a:off x="1671461" y="2139152"/>
              <a:ext cx="318600" cy="231480"/>
            </p14:xfrm>
          </p:contentPart>
        </mc:Choice>
        <mc:Fallback>
          <p:pic>
            <p:nvPicPr>
              <p:cNvPr id="114813" name="Freihand 114812">
                <a:extLst>
                  <a:ext uri="{FF2B5EF4-FFF2-40B4-BE49-F238E27FC236}">
                    <a16:creationId xmlns:a16="http://schemas.microsoft.com/office/drawing/2014/main" id="{8C2C50FB-F93C-437F-91F2-0C3B49B8AD2E}"/>
                  </a:ext>
                </a:extLst>
              </p:cNvPr>
              <p:cNvPicPr/>
              <p:nvPr/>
            </p:nvPicPr>
            <p:blipFill>
              <a:blip r:embed="rId292"/>
              <a:stretch>
                <a:fillRect/>
              </a:stretch>
            </p:blipFill>
            <p:spPr>
              <a:xfrm>
                <a:off x="1667141" y="2134832"/>
                <a:ext cx="3272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14814" name="Freihand 114813">
                <a:extLst>
                  <a:ext uri="{FF2B5EF4-FFF2-40B4-BE49-F238E27FC236}">
                    <a16:creationId xmlns:a16="http://schemas.microsoft.com/office/drawing/2014/main" id="{07AE92A6-F028-4C1B-96A9-69A0D18F7BF5}"/>
                  </a:ext>
                </a:extLst>
              </p14:cNvPr>
              <p14:cNvContentPartPr/>
              <p14:nvPr/>
            </p14:nvContentPartPr>
            <p14:xfrm>
              <a:off x="1393181" y="2610752"/>
              <a:ext cx="171000" cy="212760"/>
            </p14:xfrm>
          </p:contentPart>
        </mc:Choice>
        <mc:Fallback>
          <p:pic>
            <p:nvPicPr>
              <p:cNvPr id="114814" name="Freihand 114813">
                <a:extLst>
                  <a:ext uri="{FF2B5EF4-FFF2-40B4-BE49-F238E27FC236}">
                    <a16:creationId xmlns:a16="http://schemas.microsoft.com/office/drawing/2014/main" id="{07AE92A6-F028-4C1B-96A9-69A0D18F7BF5}"/>
                  </a:ext>
                </a:extLst>
              </p:cNvPr>
              <p:cNvPicPr/>
              <p:nvPr/>
            </p:nvPicPr>
            <p:blipFill>
              <a:blip r:embed="rId294"/>
              <a:stretch>
                <a:fillRect/>
              </a:stretch>
            </p:blipFill>
            <p:spPr>
              <a:xfrm>
                <a:off x="1388861" y="2606432"/>
                <a:ext cx="1796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14815" name="Freihand 114814">
                <a:extLst>
                  <a:ext uri="{FF2B5EF4-FFF2-40B4-BE49-F238E27FC236}">
                    <a16:creationId xmlns:a16="http://schemas.microsoft.com/office/drawing/2014/main" id="{928D1D81-F689-435E-A411-BD2A6BA04040}"/>
                  </a:ext>
                </a:extLst>
              </p14:cNvPr>
              <p14:cNvContentPartPr/>
              <p14:nvPr/>
            </p14:nvContentPartPr>
            <p14:xfrm>
              <a:off x="1605221" y="2462432"/>
              <a:ext cx="252000" cy="218160"/>
            </p14:xfrm>
          </p:contentPart>
        </mc:Choice>
        <mc:Fallback>
          <p:pic>
            <p:nvPicPr>
              <p:cNvPr id="114815" name="Freihand 114814">
                <a:extLst>
                  <a:ext uri="{FF2B5EF4-FFF2-40B4-BE49-F238E27FC236}">
                    <a16:creationId xmlns:a16="http://schemas.microsoft.com/office/drawing/2014/main" id="{928D1D81-F689-435E-A411-BD2A6BA04040}"/>
                  </a:ext>
                </a:extLst>
              </p:cNvPr>
              <p:cNvPicPr/>
              <p:nvPr/>
            </p:nvPicPr>
            <p:blipFill>
              <a:blip r:embed="rId296"/>
              <a:stretch>
                <a:fillRect/>
              </a:stretch>
            </p:blipFill>
            <p:spPr>
              <a:xfrm>
                <a:off x="1600901" y="2458112"/>
                <a:ext cx="2606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14817" name="Freihand 114816">
                <a:extLst>
                  <a:ext uri="{FF2B5EF4-FFF2-40B4-BE49-F238E27FC236}">
                    <a16:creationId xmlns:a16="http://schemas.microsoft.com/office/drawing/2014/main" id="{B785A8F5-AB9A-4D7F-A1B9-A41306D7BE6E}"/>
                  </a:ext>
                </a:extLst>
              </p14:cNvPr>
              <p14:cNvContentPartPr/>
              <p14:nvPr/>
            </p14:nvContentPartPr>
            <p14:xfrm>
              <a:off x="1540421" y="4069112"/>
              <a:ext cx="20880" cy="89640"/>
            </p14:xfrm>
          </p:contentPart>
        </mc:Choice>
        <mc:Fallback>
          <p:pic>
            <p:nvPicPr>
              <p:cNvPr id="114817" name="Freihand 114816">
                <a:extLst>
                  <a:ext uri="{FF2B5EF4-FFF2-40B4-BE49-F238E27FC236}">
                    <a16:creationId xmlns:a16="http://schemas.microsoft.com/office/drawing/2014/main" id="{B785A8F5-AB9A-4D7F-A1B9-A41306D7BE6E}"/>
                  </a:ext>
                </a:extLst>
              </p:cNvPr>
              <p:cNvPicPr/>
              <p:nvPr/>
            </p:nvPicPr>
            <p:blipFill>
              <a:blip r:embed="rId298"/>
              <a:stretch>
                <a:fillRect/>
              </a:stretch>
            </p:blipFill>
            <p:spPr>
              <a:xfrm>
                <a:off x="1536101" y="4064792"/>
                <a:ext cx="29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14818" name="Freihand 114817">
                <a:extLst>
                  <a:ext uri="{FF2B5EF4-FFF2-40B4-BE49-F238E27FC236}">
                    <a16:creationId xmlns:a16="http://schemas.microsoft.com/office/drawing/2014/main" id="{4B2078F1-2248-4428-B264-2533AF24C39F}"/>
                  </a:ext>
                </a:extLst>
              </p14:cNvPr>
              <p14:cNvContentPartPr/>
              <p14:nvPr/>
            </p14:nvContentPartPr>
            <p14:xfrm>
              <a:off x="1665701" y="4449992"/>
              <a:ext cx="56880" cy="143640"/>
            </p14:xfrm>
          </p:contentPart>
        </mc:Choice>
        <mc:Fallback>
          <p:pic>
            <p:nvPicPr>
              <p:cNvPr id="114818" name="Freihand 114817">
                <a:extLst>
                  <a:ext uri="{FF2B5EF4-FFF2-40B4-BE49-F238E27FC236}">
                    <a16:creationId xmlns:a16="http://schemas.microsoft.com/office/drawing/2014/main" id="{4B2078F1-2248-4428-B264-2533AF24C39F}"/>
                  </a:ext>
                </a:extLst>
              </p:cNvPr>
              <p:cNvPicPr/>
              <p:nvPr/>
            </p:nvPicPr>
            <p:blipFill>
              <a:blip r:embed="rId300"/>
              <a:stretch>
                <a:fillRect/>
              </a:stretch>
            </p:blipFill>
            <p:spPr>
              <a:xfrm>
                <a:off x="1661381" y="4445672"/>
                <a:ext cx="65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14819" name="Freihand 114818">
                <a:extLst>
                  <a:ext uri="{FF2B5EF4-FFF2-40B4-BE49-F238E27FC236}">
                    <a16:creationId xmlns:a16="http://schemas.microsoft.com/office/drawing/2014/main" id="{A640DFF3-C0E5-4F92-9116-FCFB2D1A0940}"/>
                  </a:ext>
                </a:extLst>
              </p14:cNvPr>
              <p14:cNvContentPartPr/>
              <p14:nvPr/>
            </p14:nvContentPartPr>
            <p14:xfrm>
              <a:off x="1900421" y="3648272"/>
              <a:ext cx="37080" cy="165240"/>
            </p14:xfrm>
          </p:contentPart>
        </mc:Choice>
        <mc:Fallback>
          <p:pic>
            <p:nvPicPr>
              <p:cNvPr id="114819" name="Freihand 114818">
                <a:extLst>
                  <a:ext uri="{FF2B5EF4-FFF2-40B4-BE49-F238E27FC236}">
                    <a16:creationId xmlns:a16="http://schemas.microsoft.com/office/drawing/2014/main" id="{A640DFF3-C0E5-4F92-9116-FCFB2D1A0940}"/>
                  </a:ext>
                </a:extLst>
              </p:cNvPr>
              <p:cNvPicPr/>
              <p:nvPr/>
            </p:nvPicPr>
            <p:blipFill>
              <a:blip r:embed="rId302"/>
              <a:stretch>
                <a:fillRect/>
              </a:stretch>
            </p:blipFill>
            <p:spPr>
              <a:xfrm>
                <a:off x="1896101" y="3643952"/>
                <a:ext cx="45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14820" name="Freihand 114819">
                <a:extLst>
                  <a:ext uri="{FF2B5EF4-FFF2-40B4-BE49-F238E27FC236}">
                    <a16:creationId xmlns:a16="http://schemas.microsoft.com/office/drawing/2014/main" id="{F98B9E06-E578-4FCF-8D71-FDD1B2BC86C2}"/>
                  </a:ext>
                </a:extLst>
              </p14:cNvPr>
              <p14:cNvContentPartPr/>
              <p14:nvPr/>
            </p14:nvContentPartPr>
            <p14:xfrm>
              <a:off x="2084381" y="4334432"/>
              <a:ext cx="46800" cy="154080"/>
            </p14:xfrm>
          </p:contentPart>
        </mc:Choice>
        <mc:Fallback>
          <p:pic>
            <p:nvPicPr>
              <p:cNvPr id="114820" name="Freihand 114819">
                <a:extLst>
                  <a:ext uri="{FF2B5EF4-FFF2-40B4-BE49-F238E27FC236}">
                    <a16:creationId xmlns:a16="http://schemas.microsoft.com/office/drawing/2014/main" id="{F98B9E06-E578-4FCF-8D71-FDD1B2BC86C2}"/>
                  </a:ext>
                </a:extLst>
              </p:cNvPr>
              <p:cNvPicPr/>
              <p:nvPr/>
            </p:nvPicPr>
            <p:blipFill>
              <a:blip r:embed="rId304"/>
              <a:stretch>
                <a:fillRect/>
              </a:stretch>
            </p:blipFill>
            <p:spPr>
              <a:xfrm>
                <a:off x="2080061" y="4330112"/>
                <a:ext cx="554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14821" name="Freihand 114820">
                <a:extLst>
                  <a:ext uri="{FF2B5EF4-FFF2-40B4-BE49-F238E27FC236}">
                    <a16:creationId xmlns:a16="http://schemas.microsoft.com/office/drawing/2014/main" id="{E4541D48-4A7A-4341-99D5-92E1CE1D2640}"/>
                  </a:ext>
                </a:extLst>
              </p14:cNvPr>
              <p14:cNvContentPartPr/>
              <p14:nvPr/>
            </p14:nvContentPartPr>
            <p14:xfrm>
              <a:off x="2127941" y="3363872"/>
              <a:ext cx="76320" cy="169200"/>
            </p14:xfrm>
          </p:contentPart>
        </mc:Choice>
        <mc:Fallback>
          <p:pic>
            <p:nvPicPr>
              <p:cNvPr id="114821" name="Freihand 114820">
                <a:extLst>
                  <a:ext uri="{FF2B5EF4-FFF2-40B4-BE49-F238E27FC236}">
                    <a16:creationId xmlns:a16="http://schemas.microsoft.com/office/drawing/2014/main" id="{E4541D48-4A7A-4341-99D5-92E1CE1D2640}"/>
                  </a:ext>
                </a:extLst>
              </p:cNvPr>
              <p:cNvPicPr/>
              <p:nvPr/>
            </p:nvPicPr>
            <p:blipFill>
              <a:blip r:embed="rId306"/>
              <a:stretch>
                <a:fillRect/>
              </a:stretch>
            </p:blipFill>
            <p:spPr>
              <a:xfrm>
                <a:off x="2123621" y="3359552"/>
                <a:ext cx="849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14822" name="Freihand 114821">
                <a:extLst>
                  <a:ext uri="{FF2B5EF4-FFF2-40B4-BE49-F238E27FC236}">
                    <a16:creationId xmlns:a16="http://schemas.microsoft.com/office/drawing/2014/main" id="{BC32FE04-FBE8-41E3-AE48-CC3186C180A3}"/>
                  </a:ext>
                </a:extLst>
              </p14:cNvPr>
              <p14:cNvContentPartPr/>
              <p14:nvPr/>
            </p14:nvContentPartPr>
            <p14:xfrm>
              <a:off x="2376701" y="4123832"/>
              <a:ext cx="108360" cy="241200"/>
            </p14:xfrm>
          </p:contentPart>
        </mc:Choice>
        <mc:Fallback>
          <p:pic>
            <p:nvPicPr>
              <p:cNvPr id="114822" name="Freihand 114821">
                <a:extLst>
                  <a:ext uri="{FF2B5EF4-FFF2-40B4-BE49-F238E27FC236}">
                    <a16:creationId xmlns:a16="http://schemas.microsoft.com/office/drawing/2014/main" id="{BC32FE04-FBE8-41E3-AE48-CC3186C180A3}"/>
                  </a:ext>
                </a:extLst>
              </p:cNvPr>
              <p:cNvPicPr/>
              <p:nvPr/>
            </p:nvPicPr>
            <p:blipFill>
              <a:blip r:embed="rId308"/>
              <a:stretch>
                <a:fillRect/>
              </a:stretch>
            </p:blipFill>
            <p:spPr>
              <a:xfrm>
                <a:off x="2372381" y="4119512"/>
                <a:ext cx="1170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14823" name="Freihand 114822">
                <a:extLst>
                  <a:ext uri="{FF2B5EF4-FFF2-40B4-BE49-F238E27FC236}">
                    <a16:creationId xmlns:a16="http://schemas.microsoft.com/office/drawing/2014/main" id="{09294A8D-8024-43FF-AF96-3A33F859062B}"/>
                  </a:ext>
                </a:extLst>
              </p14:cNvPr>
              <p14:cNvContentPartPr/>
              <p14:nvPr/>
            </p14:nvContentPartPr>
            <p14:xfrm>
              <a:off x="2844701" y="3208712"/>
              <a:ext cx="68400" cy="205200"/>
            </p14:xfrm>
          </p:contentPart>
        </mc:Choice>
        <mc:Fallback>
          <p:pic>
            <p:nvPicPr>
              <p:cNvPr id="114823" name="Freihand 114822">
                <a:extLst>
                  <a:ext uri="{FF2B5EF4-FFF2-40B4-BE49-F238E27FC236}">
                    <a16:creationId xmlns:a16="http://schemas.microsoft.com/office/drawing/2014/main" id="{09294A8D-8024-43FF-AF96-3A33F859062B}"/>
                  </a:ext>
                </a:extLst>
              </p:cNvPr>
              <p:cNvPicPr/>
              <p:nvPr/>
            </p:nvPicPr>
            <p:blipFill>
              <a:blip r:embed="rId310"/>
              <a:stretch>
                <a:fillRect/>
              </a:stretch>
            </p:blipFill>
            <p:spPr>
              <a:xfrm>
                <a:off x="2840381" y="3204392"/>
                <a:ext cx="770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14824" name="Freihand 114823">
                <a:extLst>
                  <a:ext uri="{FF2B5EF4-FFF2-40B4-BE49-F238E27FC236}">
                    <a16:creationId xmlns:a16="http://schemas.microsoft.com/office/drawing/2014/main" id="{2B25E1BC-0F10-4AE2-ACD4-2306671103C1}"/>
                  </a:ext>
                </a:extLst>
              </p14:cNvPr>
              <p14:cNvContentPartPr/>
              <p14:nvPr/>
            </p14:nvContentPartPr>
            <p14:xfrm>
              <a:off x="3022541" y="3845192"/>
              <a:ext cx="99720" cy="302760"/>
            </p14:xfrm>
          </p:contentPart>
        </mc:Choice>
        <mc:Fallback>
          <p:pic>
            <p:nvPicPr>
              <p:cNvPr id="114824" name="Freihand 114823">
                <a:extLst>
                  <a:ext uri="{FF2B5EF4-FFF2-40B4-BE49-F238E27FC236}">
                    <a16:creationId xmlns:a16="http://schemas.microsoft.com/office/drawing/2014/main" id="{2B25E1BC-0F10-4AE2-ACD4-2306671103C1}"/>
                  </a:ext>
                </a:extLst>
              </p:cNvPr>
              <p:cNvPicPr/>
              <p:nvPr/>
            </p:nvPicPr>
            <p:blipFill>
              <a:blip r:embed="rId312"/>
              <a:stretch>
                <a:fillRect/>
              </a:stretch>
            </p:blipFill>
            <p:spPr>
              <a:xfrm>
                <a:off x="3018221" y="3840872"/>
                <a:ext cx="10836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14826" name="Freihand 114825">
                <a:extLst>
                  <a:ext uri="{FF2B5EF4-FFF2-40B4-BE49-F238E27FC236}">
                    <a16:creationId xmlns:a16="http://schemas.microsoft.com/office/drawing/2014/main" id="{2B346A40-9289-4BDC-A99D-B251AA1270F7}"/>
                  </a:ext>
                </a:extLst>
              </p14:cNvPr>
              <p14:cNvContentPartPr/>
              <p14:nvPr/>
            </p14:nvContentPartPr>
            <p14:xfrm>
              <a:off x="1754261" y="4647992"/>
              <a:ext cx="50760" cy="56160"/>
            </p14:xfrm>
          </p:contentPart>
        </mc:Choice>
        <mc:Fallback>
          <p:pic>
            <p:nvPicPr>
              <p:cNvPr id="114826" name="Freihand 114825">
                <a:extLst>
                  <a:ext uri="{FF2B5EF4-FFF2-40B4-BE49-F238E27FC236}">
                    <a16:creationId xmlns:a16="http://schemas.microsoft.com/office/drawing/2014/main" id="{2B346A40-9289-4BDC-A99D-B251AA1270F7}"/>
                  </a:ext>
                </a:extLst>
              </p:cNvPr>
              <p:cNvPicPr/>
              <p:nvPr/>
            </p:nvPicPr>
            <p:blipFill>
              <a:blip r:embed="rId314"/>
              <a:stretch>
                <a:fillRect/>
              </a:stretch>
            </p:blipFill>
            <p:spPr>
              <a:xfrm>
                <a:off x="1749941" y="4643672"/>
                <a:ext cx="594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14827" name="Freihand 114826">
                <a:extLst>
                  <a:ext uri="{FF2B5EF4-FFF2-40B4-BE49-F238E27FC236}">
                    <a16:creationId xmlns:a16="http://schemas.microsoft.com/office/drawing/2014/main" id="{A1CF1DF6-4D61-4F3B-B468-64C6EC22DBE7}"/>
                  </a:ext>
                </a:extLst>
              </p14:cNvPr>
              <p14:cNvContentPartPr/>
              <p14:nvPr/>
            </p14:nvContentPartPr>
            <p14:xfrm>
              <a:off x="2141981" y="4588592"/>
              <a:ext cx="28080" cy="14040"/>
            </p14:xfrm>
          </p:contentPart>
        </mc:Choice>
        <mc:Fallback>
          <p:pic>
            <p:nvPicPr>
              <p:cNvPr id="114827" name="Freihand 114826">
                <a:extLst>
                  <a:ext uri="{FF2B5EF4-FFF2-40B4-BE49-F238E27FC236}">
                    <a16:creationId xmlns:a16="http://schemas.microsoft.com/office/drawing/2014/main" id="{A1CF1DF6-4D61-4F3B-B468-64C6EC22DBE7}"/>
                  </a:ext>
                </a:extLst>
              </p:cNvPr>
              <p:cNvPicPr/>
              <p:nvPr/>
            </p:nvPicPr>
            <p:blipFill>
              <a:blip r:embed="rId316"/>
              <a:stretch>
                <a:fillRect/>
              </a:stretch>
            </p:blipFill>
            <p:spPr>
              <a:xfrm>
                <a:off x="2137661" y="4584272"/>
                <a:ext cx="36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14828" name="Freihand 114827">
                <a:extLst>
                  <a:ext uri="{FF2B5EF4-FFF2-40B4-BE49-F238E27FC236}">
                    <a16:creationId xmlns:a16="http://schemas.microsoft.com/office/drawing/2014/main" id="{A345F85B-B9D8-464F-83B4-C5C86B8ED4C6}"/>
                  </a:ext>
                </a:extLst>
              </p14:cNvPr>
              <p14:cNvContentPartPr/>
              <p14:nvPr/>
            </p14:nvContentPartPr>
            <p14:xfrm>
              <a:off x="2496581" y="4405712"/>
              <a:ext cx="63720" cy="72720"/>
            </p14:xfrm>
          </p:contentPart>
        </mc:Choice>
        <mc:Fallback>
          <p:pic>
            <p:nvPicPr>
              <p:cNvPr id="114828" name="Freihand 114827">
                <a:extLst>
                  <a:ext uri="{FF2B5EF4-FFF2-40B4-BE49-F238E27FC236}">
                    <a16:creationId xmlns:a16="http://schemas.microsoft.com/office/drawing/2014/main" id="{A345F85B-B9D8-464F-83B4-C5C86B8ED4C6}"/>
                  </a:ext>
                </a:extLst>
              </p:cNvPr>
              <p:cNvPicPr/>
              <p:nvPr/>
            </p:nvPicPr>
            <p:blipFill>
              <a:blip r:embed="rId318"/>
              <a:stretch>
                <a:fillRect/>
              </a:stretch>
            </p:blipFill>
            <p:spPr>
              <a:xfrm>
                <a:off x="2492261" y="4401392"/>
                <a:ext cx="72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14829" name="Freihand 114828">
                <a:extLst>
                  <a:ext uri="{FF2B5EF4-FFF2-40B4-BE49-F238E27FC236}">
                    <a16:creationId xmlns:a16="http://schemas.microsoft.com/office/drawing/2014/main" id="{49083F02-78B2-4B18-8DF2-996BAD6BA0C2}"/>
                  </a:ext>
                </a:extLst>
              </p14:cNvPr>
              <p14:cNvContentPartPr/>
              <p14:nvPr/>
            </p14:nvContentPartPr>
            <p14:xfrm>
              <a:off x="3132341" y="4217792"/>
              <a:ext cx="37800" cy="63360"/>
            </p14:xfrm>
          </p:contentPart>
        </mc:Choice>
        <mc:Fallback>
          <p:pic>
            <p:nvPicPr>
              <p:cNvPr id="114829" name="Freihand 114828">
                <a:extLst>
                  <a:ext uri="{FF2B5EF4-FFF2-40B4-BE49-F238E27FC236}">
                    <a16:creationId xmlns:a16="http://schemas.microsoft.com/office/drawing/2014/main" id="{49083F02-78B2-4B18-8DF2-996BAD6BA0C2}"/>
                  </a:ext>
                </a:extLst>
              </p:cNvPr>
              <p:cNvPicPr/>
              <p:nvPr/>
            </p:nvPicPr>
            <p:blipFill>
              <a:blip r:embed="rId320"/>
              <a:stretch>
                <a:fillRect/>
              </a:stretch>
            </p:blipFill>
            <p:spPr>
              <a:xfrm>
                <a:off x="3128021" y="4213472"/>
                <a:ext cx="464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14830" name="Freihand 114829">
                <a:extLst>
                  <a:ext uri="{FF2B5EF4-FFF2-40B4-BE49-F238E27FC236}">
                    <a16:creationId xmlns:a16="http://schemas.microsoft.com/office/drawing/2014/main" id="{E06FA24B-20EB-4150-BAF1-1ED7F55BD1F6}"/>
                  </a:ext>
                </a:extLst>
              </p14:cNvPr>
              <p14:cNvContentPartPr/>
              <p14:nvPr/>
            </p14:nvContentPartPr>
            <p14:xfrm>
              <a:off x="1887101" y="4605872"/>
              <a:ext cx="663120" cy="222120"/>
            </p14:xfrm>
          </p:contentPart>
        </mc:Choice>
        <mc:Fallback>
          <p:pic>
            <p:nvPicPr>
              <p:cNvPr id="114830" name="Freihand 114829">
                <a:extLst>
                  <a:ext uri="{FF2B5EF4-FFF2-40B4-BE49-F238E27FC236}">
                    <a16:creationId xmlns:a16="http://schemas.microsoft.com/office/drawing/2014/main" id="{E06FA24B-20EB-4150-BAF1-1ED7F55BD1F6}"/>
                  </a:ext>
                </a:extLst>
              </p:cNvPr>
              <p:cNvPicPr/>
              <p:nvPr/>
            </p:nvPicPr>
            <p:blipFill>
              <a:blip r:embed="rId322"/>
              <a:stretch>
                <a:fillRect/>
              </a:stretch>
            </p:blipFill>
            <p:spPr>
              <a:xfrm>
                <a:off x="1882781" y="4601552"/>
                <a:ext cx="6717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14831" name="Freihand 114830">
                <a:extLst>
                  <a:ext uri="{FF2B5EF4-FFF2-40B4-BE49-F238E27FC236}">
                    <a16:creationId xmlns:a16="http://schemas.microsoft.com/office/drawing/2014/main" id="{4A2B1BA7-B8A3-465D-A138-0436BF470238}"/>
                  </a:ext>
                </a:extLst>
              </p14:cNvPr>
              <p14:cNvContentPartPr/>
              <p14:nvPr/>
            </p14:nvContentPartPr>
            <p14:xfrm>
              <a:off x="2530421" y="4343072"/>
              <a:ext cx="591120" cy="299160"/>
            </p14:xfrm>
          </p:contentPart>
        </mc:Choice>
        <mc:Fallback>
          <p:pic>
            <p:nvPicPr>
              <p:cNvPr id="114831" name="Freihand 114830">
                <a:extLst>
                  <a:ext uri="{FF2B5EF4-FFF2-40B4-BE49-F238E27FC236}">
                    <a16:creationId xmlns:a16="http://schemas.microsoft.com/office/drawing/2014/main" id="{4A2B1BA7-B8A3-465D-A138-0436BF470238}"/>
                  </a:ext>
                </a:extLst>
              </p:cNvPr>
              <p:cNvPicPr/>
              <p:nvPr/>
            </p:nvPicPr>
            <p:blipFill>
              <a:blip r:embed="rId324"/>
              <a:stretch>
                <a:fillRect/>
              </a:stretch>
            </p:blipFill>
            <p:spPr>
              <a:xfrm>
                <a:off x="2526101" y="4338752"/>
                <a:ext cx="59976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14833" name="Freihand 114832">
                <a:extLst>
                  <a:ext uri="{FF2B5EF4-FFF2-40B4-BE49-F238E27FC236}">
                    <a16:creationId xmlns:a16="http://schemas.microsoft.com/office/drawing/2014/main" id="{49462B24-67D2-496B-9DF5-49CDB06E413B}"/>
                  </a:ext>
                </a:extLst>
              </p14:cNvPr>
              <p14:cNvContentPartPr/>
              <p14:nvPr/>
            </p14:nvContentPartPr>
            <p14:xfrm>
              <a:off x="2228381" y="4793072"/>
              <a:ext cx="171000" cy="155880"/>
            </p14:xfrm>
          </p:contentPart>
        </mc:Choice>
        <mc:Fallback>
          <p:pic>
            <p:nvPicPr>
              <p:cNvPr id="114833" name="Freihand 114832">
                <a:extLst>
                  <a:ext uri="{FF2B5EF4-FFF2-40B4-BE49-F238E27FC236}">
                    <a16:creationId xmlns:a16="http://schemas.microsoft.com/office/drawing/2014/main" id="{49462B24-67D2-496B-9DF5-49CDB06E413B}"/>
                  </a:ext>
                </a:extLst>
              </p:cNvPr>
              <p:cNvPicPr/>
              <p:nvPr/>
            </p:nvPicPr>
            <p:blipFill>
              <a:blip r:embed="rId326"/>
              <a:stretch>
                <a:fillRect/>
              </a:stretch>
            </p:blipFill>
            <p:spPr>
              <a:xfrm>
                <a:off x="2224061" y="4788752"/>
                <a:ext cx="1796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14834" name="Freihand 114833">
                <a:extLst>
                  <a:ext uri="{FF2B5EF4-FFF2-40B4-BE49-F238E27FC236}">
                    <a16:creationId xmlns:a16="http://schemas.microsoft.com/office/drawing/2014/main" id="{E8107D9C-3A5B-4B02-B2FC-44382B4B15FA}"/>
                  </a:ext>
                </a:extLst>
              </p14:cNvPr>
              <p14:cNvContentPartPr/>
              <p14:nvPr/>
            </p14:nvContentPartPr>
            <p14:xfrm>
              <a:off x="2404421" y="4798472"/>
              <a:ext cx="78840" cy="76320"/>
            </p14:xfrm>
          </p:contentPart>
        </mc:Choice>
        <mc:Fallback>
          <p:pic>
            <p:nvPicPr>
              <p:cNvPr id="114834" name="Freihand 114833">
                <a:extLst>
                  <a:ext uri="{FF2B5EF4-FFF2-40B4-BE49-F238E27FC236}">
                    <a16:creationId xmlns:a16="http://schemas.microsoft.com/office/drawing/2014/main" id="{E8107D9C-3A5B-4B02-B2FC-44382B4B15FA}"/>
                  </a:ext>
                </a:extLst>
              </p:cNvPr>
              <p:cNvPicPr/>
              <p:nvPr/>
            </p:nvPicPr>
            <p:blipFill>
              <a:blip r:embed="rId328"/>
              <a:stretch>
                <a:fillRect/>
              </a:stretch>
            </p:blipFill>
            <p:spPr>
              <a:xfrm>
                <a:off x="2400101" y="4794152"/>
                <a:ext cx="87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14835" name="Freihand 114834">
                <a:extLst>
                  <a:ext uri="{FF2B5EF4-FFF2-40B4-BE49-F238E27FC236}">
                    <a16:creationId xmlns:a16="http://schemas.microsoft.com/office/drawing/2014/main" id="{D5C700DE-B480-41D2-B88D-0FB9C3CB46F7}"/>
                  </a:ext>
                </a:extLst>
              </p14:cNvPr>
              <p14:cNvContentPartPr/>
              <p14:nvPr/>
            </p14:nvContentPartPr>
            <p14:xfrm>
              <a:off x="2490461" y="4612352"/>
              <a:ext cx="310320" cy="218160"/>
            </p14:xfrm>
          </p:contentPart>
        </mc:Choice>
        <mc:Fallback>
          <p:pic>
            <p:nvPicPr>
              <p:cNvPr id="114835" name="Freihand 114834">
                <a:extLst>
                  <a:ext uri="{FF2B5EF4-FFF2-40B4-BE49-F238E27FC236}">
                    <a16:creationId xmlns:a16="http://schemas.microsoft.com/office/drawing/2014/main" id="{D5C700DE-B480-41D2-B88D-0FB9C3CB46F7}"/>
                  </a:ext>
                </a:extLst>
              </p:cNvPr>
              <p:cNvPicPr/>
              <p:nvPr/>
            </p:nvPicPr>
            <p:blipFill>
              <a:blip r:embed="rId330"/>
              <a:stretch>
                <a:fillRect/>
              </a:stretch>
            </p:blipFill>
            <p:spPr>
              <a:xfrm>
                <a:off x="2486141" y="4608032"/>
                <a:ext cx="3189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14836" name="Freihand 114835">
                <a:extLst>
                  <a:ext uri="{FF2B5EF4-FFF2-40B4-BE49-F238E27FC236}">
                    <a16:creationId xmlns:a16="http://schemas.microsoft.com/office/drawing/2014/main" id="{59250D21-EFC0-4117-825D-9CD937F03B50}"/>
                  </a:ext>
                </a:extLst>
              </p14:cNvPr>
              <p14:cNvContentPartPr/>
              <p14:nvPr/>
            </p14:nvContentPartPr>
            <p14:xfrm>
              <a:off x="2746781" y="4616312"/>
              <a:ext cx="56160" cy="23400"/>
            </p14:xfrm>
          </p:contentPart>
        </mc:Choice>
        <mc:Fallback>
          <p:pic>
            <p:nvPicPr>
              <p:cNvPr id="114836" name="Freihand 114835">
                <a:extLst>
                  <a:ext uri="{FF2B5EF4-FFF2-40B4-BE49-F238E27FC236}">
                    <a16:creationId xmlns:a16="http://schemas.microsoft.com/office/drawing/2014/main" id="{59250D21-EFC0-4117-825D-9CD937F03B50}"/>
                  </a:ext>
                </a:extLst>
              </p:cNvPr>
              <p:cNvPicPr/>
              <p:nvPr/>
            </p:nvPicPr>
            <p:blipFill>
              <a:blip r:embed="rId332"/>
              <a:stretch>
                <a:fillRect/>
              </a:stretch>
            </p:blipFill>
            <p:spPr>
              <a:xfrm>
                <a:off x="2742461" y="4611992"/>
                <a:ext cx="648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14837" name="Freihand 114836">
                <a:extLst>
                  <a:ext uri="{FF2B5EF4-FFF2-40B4-BE49-F238E27FC236}">
                    <a16:creationId xmlns:a16="http://schemas.microsoft.com/office/drawing/2014/main" id="{E9FCFAF0-87E9-440E-A3B1-0435168046BC}"/>
                  </a:ext>
                </a:extLst>
              </p14:cNvPr>
              <p14:cNvContentPartPr/>
              <p14:nvPr/>
            </p14:nvContentPartPr>
            <p14:xfrm>
              <a:off x="2800781" y="4614872"/>
              <a:ext cx="85320" cy="74880"/>
            </p14:xfrm>
          </p:contentPart>
        </mc:Choice>
        <mc:Fallback>
          <p:pic>
            <p:nvPicPr>
              <p:cNvPr id="114837" name="Freihand 114836">
                <a:extLst>
                  <a:ext uri="{FF2B5EF4-FFF2-40B4-BE49-F238E27FC236}">
                    <a16:creationId xmlns:a16="http://schemas.microsoft.com/office/drawing/2014/main" id="{E9FCFAF0-87E9-440E-A3B1-0435168046BC}"/>
                  </a:ext>
                </a:extLst>
              </p:cNvPr>
              <p:cNvPicPr/>
              <p:nvPr/>
            </p:nvPicPr>
            <p:blipFill>
              <a:blip r:embed="rId334"/>
              <a:stretch>
                <a:fillRect/>
              </a:stretch>
            </p:blipFill>
            <p:spPr>
              <a:xfrm>
                <a:off x="2796461" y="4610552"/>
                <a:ext cx="939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14838" name="Freihand 114837">
                <a:extLst>
                  <a:ext uri="{FF2B5EF4-FFF2-40B4-BE49-F238E27FC236}">
                    <a16:creationId xmlns:a16="http://schemas.microsoft.com/office/drawing/2014/main" id="{9A94D9E1-3B5F-486B-95AD-B9C681CF8262}"/>
                  </a:ext>
                </a:extLst>
              </p14:cNvPr>
              <p14:cNvContentPartPr/>
              <p14:nvPr/>
            </p14:nvContentPartPr>
            <p14:xfrm>
              <a:off x="2892221" y="4450352"/>
              <a:ext cx="218880" cy="185400"/>
            </p14:xfrm>
          </p:contentPart>
        </mc:Choice>
        <mc:Fallback>
          <p:pic>
            <p:nvPicPr>
              <p:cNvPr id="114838" name="Freihand 114837">
                <a:extLst>
                  <a:ext uri="{FF2B5EF4-FFF2-40B4-BE49-F238E27FC236}">
                    <a16:creationId xmlns:a16="http://schemas.microsoft.com/office/drawing/2014/main" id="{9A94D9E1-3B5F-486B-95AD-B9C681CF8262}"/>
                  </a:ext>
                </a:extLst>
              </p:cNvPr>
              <p:cNvPicPr/>
              <p:nvPr/>
            </p:nvPicPr>
            <p:blipFill>
              <a:blip r:embed="rId336"/>
              <a:stretch>
                <a:fillRect/>
              </a:stretch>
            </p:blipFill>
            <p:spPr>
              <a:xfrm>
                <a:off x="2887901" y="4446032"/>
                <a:ext cx="2275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14839" name="Freihand 114838">
                <a:extLst>
                  <a:ext uri="{FF2B5EF4-FFF2-40B4-BE49-F238E27FC236}">
                    <a16:creationId xmlns:a16="http://schemas.microsoft.com/office/drawing/2014/main" id="{CDCF4942-4726-446C-9160-E7F0A4B9A00C}"/>
                  </a:ext>
                </a:extLst>
              </p14:cNvPr>
              <p14:cNvContentPartPr/>
              <p14:nvPr/>
            </p14:nvContentPartPr>
            <p14:xfrm>
              <a:off x="2491901" y="4867952"/>
              <a:ext cx="183600" cy="180360"/>
            </p14:xfrm>
          </p:contentPart>
        </mc:Choice>
        <mc:Fallback>
          <p:pic>
            <p:nvPicPr>
              <p:cNvPr id="114839" name="Freihand 114838">
                <a:extLst>
                  <a:ext uri="{FF2B5EF4-FFF2-40B4-BE49-F238E27FC236}">
                    <a16:creationId xmlns:a16="http://schemas.microsoft.com/office/drawing/2014/main" id="{CDCF4942-4726-446C-9160-E7F0A4B9A00C}"/>
                  </a:ext>
                </a:extLst>
              </p:cNvPr>
              <p:cNvPicPr/>
              <p:nvPr/>
            </p:nvPicPr>
            <p:blipFill>
              <a:blip r:embed="rId338"/>
              <a:stretch>
                <a:fillRect/>
              </a:stretch>
            </p:blipFill>
            <p:spPr>
              <a:xfrm>
                <a:off x="2487581" y="4863632"/>
                <a:ext cx="1922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14840" name="Freihand 114839">
                <a:extLst>
                  <a:ext uri="{FF2B5EF4-FFF2-40B4-BE49-F238E27FC236}">
                    <a16:creationId xmlns:a16="http://schemas.microsoft.com/office/drawing/2014/main" id="{62B1BB56-75E9-4A45-8E59-C971316E35F4}"/>
                  </a:ext>
                </a:extLst>
              </p14:cNvPr>
              <p14:cNvContentPartPr/>
              <p14:nvPr/>
            </p14:nvContentPartPr>
            <p14:xfrm>
              <a:off x="2706821" y="4758512"/>
              <a:ext cx="236880" cy="200160"/>
            </p14:xfrm>
          </p:contentPart>
        </mc:Choice>
        <mc:Fallback>
          <p:pic>
            <p:nvPicPr>
              <p:cNvPr id="114840" name="Freihand 114839">
                <a:extLst>
                  <a:ext uri="{FF2B5EF4-FFF2-40B4-BE49-F238E27FC236}">
                    <a16:creationId xmlns:a16="http://schemas.microsoft.com/office/drawing/2014/main" id="{62B1BB56-75E9-4A45-8E59-C971316E35F4}"/>
                  </a:ext>
                </a:extLst>
              </p:cNvPr>
              <p:cNvPicPr/>
              <p:nvPr/>
            </p:nvPicPr>
            <p:blipFill>
              <a:blip r:embed="rId340"/>
              <a:stretch>
                <a:fillRect/>
              </a:stretch>
            </p:blipFill>
            <p:spPr>
              <a:xfrm>
                <a:off x="2702501" y="4754192"/>
                <a:ext cx="2455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14841" name="Freihand 114840">
                <a:extLst>
                  <a:ext uri="{FF2B5EF4-FFF2-40B4-BE49-F238E27FC236}">
                    <a16:creationId xmlns:a16="http://schemas.microsoft.com/office/drawing/2014/main" id="{695EFBC2-BE11-4F2D-8D3F-DC5EBC4B089F}"/>
                  </a:ext>
                </a:extLst>
              </p14:cNvPr>
              <p14:cNvContentPartPr/>
              <p14:nvPr/>
            </p14:nvContentPartPr>
            <p14:xfrm>
              <a:off x="3045221" y="4625672"/>
              <a:ext cx="201240" cy="171360"/>
            </p14:xfrm>
          </p:contentPart>
        </mc:Choice>
        <mc:Fallback>
          <p:pic>
            <p:nvPicPr>
              <p:cNvPr id="114841" name="Freihand 114840">
                <a:extLst>
                  <a:ext uri="{FF2B5EF4-FFF2-40B4-BE49-F238E27FC236}">
                    <a16:creationId xmlns:a16="http://schemas.microsoft.com/office/drawing/2014/main" id="{695EFBC2-BE11-4F2D-8D3F-DC5EBC4B089F}"/>
                  </a:ext>
                </a:extLst>
              </p:cNvPr>
              <p:cNvPicPr/>
              <p:nvPr/>
            </p:nvPicPr>
            <p:blipFill>
              <a:blip r:embed="rId342"/>
              <a:stretch>
                <a:fillRect/>
              </a:stretch>
            </p:blipFill>
            <p:spPr>
              <a:xfrm>
                <a:off x="3040901" y="4621352"/>
                <a:ext cx="2098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14842" name="Freihand 114841">
                <a:extLst>
                  <a:ext uri="{FF2B5EF4-FFF2-40B4-BE49-F238E27FC236}">
                    <a16:creationId xmlns:a16="http://schemas.microsoft.com/office/drawing/2014/main" id="{7046A215-0A31-4B64-B7D6-0DD60F3B1D8A}"/>
                  </a:ext>
                </a:extLst>
              </p14:cNvPr>
              <p14:cNvContentPartPr/>
              <p14:nvPr/>
            </p14:nvContentPartPr>
            <p14:xfrm>
              <a:off x="3268781" y="4604792"/>
              <a:ext cx="86760" cy="77400"/>
            </p14:xfrm>
          </p:contentPart>
        </mc:Choice>
        <mc:Fallback>
          <p:pic>
            <p:nvPicPr>
              <p:cNvPr id="114842" name="Freihand 114841">
                <a:extLst>
                  <a:ext uri="{FF2B5EF4-FFF2-40B4-BE49-F238E27FC236}">
                    <a16:creationId xmlns:a16="http://schemas.microsoft.com/office/drawing/2014/main" id="{7046A215-0A31-4B64-B7D6-0DD60F3B1D8A}"/>
                  </a:ext>
                </a:extLst>
              </p:cNvPr>
              <p:cNvPicPr/>
              <p:nvPr/>
            </p:nvPicPr>
            <p:blipFill>
              <a:blip r:embed="rId344"/>
              <a:stretch>
                <a:fillRect/>
              </a:stretch>
            </p:blipFill>
            <p:spPr>
              <a:xfrm>
                <a:off x="3264461" y="4600472"/>
                <a:ext cx="95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14843" name="Freihand 114842">
                <a:extLst>
                  <a:ext uri="{FF2B5EF4-FFF2-40B4-BE49-F238E27FC236}">
                    <a16:creationId xmlns:a16="http://schemas.microsoft.com/office/drawing/2014/main" id="{194983B1-4534-4A08-AF2C-1B0FA24E19CF}"/>
                  </a:ext>
                </a:extLst>
              </p14:cNvPr>
              <p14:cNvContentPartPr/>
              <p14:nvPr/>
            </p14:nvContentPartPr>
            <p14:xfrm>
              <a:off x="2879981" y="4995752"/>
              <a:ext cx="109080" cy="144000"/>
            </p14:xfrm>
          </p:contentPart>
        </mc:Choice>
        <mc:Fallback>
          <p:pic>
            <p:nvPicPr>
              <p:cNvPr id="114843" name="Freihand 114842">
                <a:extLst>
                  <a:ext uri="{FF2B5EF4-FFF2-40B4-BE49-F238E27FC236}">
                    <a16:creationId xmlns:a16="http://schemas.microsoft.com/office/drawing/2014/main" id="{194983B1-4534-4A08-AF2C-1B0FA24E19CF}"/>
                  </a:ext>
                </a:extLst>
              </p:cNvPr>
              <p:cNvPicPr/>
              <p:nvPr/>
            </p:nvPicPr>
            <p:blipFill>
              <a:blip r:embed="rId346"/>
              <a:stretch>
                <a:fillRect/>
              </a:stretch>
            </p:blipFill>
            <p:spPr>
              <a:xfrm>
                <a:off x="2875661" y="4991432"/>
                <a:ext cx="117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14844" name="Freihand 114843">
                <a:extLst>
                  <a:ext uri="{FF2B5EF4-FFF2-40B4-BE49-F238E27FC236}">
                    <a16:creationId xmlns:a16="http://schemas.microsoft.com/office/drawing/2014/main" id="{F1E17022-1C7E-46A2-B48F-A19570F6BBCB}"/>
                  </a:ext>
                </a:extLst>
              </p14:cNvPr>
              <p14:cNvContentPartPr/>
              <p14:nvPr/>
            </p14:nvContentPartPr>
            <p14:xfrm>
              <a:off x="2995181" y="4993592"/>
              <a:ext cx="186480" cy="195480"/>
            </p14:xfrm>
          </p:contentPart>
        </mc:Choice>
        <mc:Fallback>
          <p:pic>
            <p:nvPicPr>
              <p:cNvPr id="114844" name="Freihand 114843">
                <a:extLst>
                  <a:ext uri="{FF2B5EF4-FFF2-40B4-BE49-F238E27FC236}">
                    <a16:creationId xmlns:a16="http://schemas.microsoft.com/office/drawing/2014/main" id="{F1E17022-1C7E-46A2-B48F-A19570F6BBCB}"/>
                  </a:ext>
                </a:extLst>
              </p:cNvPr>
              <p:cNvPicPr/>
              <p:nvPr/>
            </p:nvPicPr>
            <p:blipFill>
              <a:blip r:embed="rId348"/>
              <a:stretch>
                <a:fillRect/>
              </a:stretch>
            </p:blipFill>
            <p:spPr>
              <a:xfrm>
                <a:off x="2990861" y="4989272"/>
                <a:ext cx="1951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14845" name="Freihand 114844">
                <a:extLst>
                  <a:ext uri="{FF2B5EF4-FFF2-40B4-BE49-F238E27FC236}">
                    <a16:creationId xmlns:a16="http://schemas.microsoft.com/office/drawing/2014/main" id="{0978C2EC-5989-4E22-A117-401426AE8009}"/>
                  </a:ext>
                </a:extLst>
              </p14:cNvPr>
              <p14:cNvContentPartPr/>
              <p14:nvPr/>
            </p14:nvContentPartPr>
            <p14:xfrm>
              <a:off x="3129101" y="4869032"/>
              <a:ext cx="156240" cy="192960"/>
            </p14:xfrm>
          </p:contentPart>
        </mc:Choice>
        <mc:Fallback>
          <p:pic>
            <p:nvPicPr>
              <p:cNvPr id="114845" name="Freihand 114844">
                <a:extLst>
                  <a:ext uri="{FF2B5EF4-FFF2-40B4-BE49-F238E27FC236}">
                    <a16:creationId xmlns:a16="http://schemas.microsoft.com/office/drawing/2014/main" id="{0978C2EC-5989-4E22-A117-401426AE8009}"/>
                  </a:ext>
                </a:extLst>
              </p:cNvPr>
              <p:cNvPicPr/>
              <p:nvPr/>
            </p:nvPicPr>
            <p:blipFill>
              <a:blip r:embed="rId350"/>
              <a:stretch>
                <a:fillRect/>
              </a:stretch>
            </p:blipFill>
            <p:spPr>
              <a:xfrm>
                <a:off x="3124781" y="4864712"/>
                <a:ext cx="1648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14846" name="Freihand 114845">
                <a:extLst>
                  <a:ext uri="{FF2B5EF4-FFF2-40B4-BE49-F238E27FC236}">
                    <a16:creationId xmlns:a16="http://schemas.microsoft.com/office/drawing/2014/main" id="{2FE9ED4C-4A8C-49AE-8EE8-275FA50C599C}"/>
                  </a:ext>
                </a:extLst>
              </p14:cNvPr>
              <p14:cNvContentPartPr/>
              <p14:nvPr/>
            </p14:nvContentPartPr>
            <p14:xfrm>
              <a:off x="3230261" y="4849952"/>
              <a:ext cx="40680" cy="7560"/>
            </p14:xfrm>
          </p:contentPart>
        </mc:Choice>
        <mc:Fallback>
          <p:pic>
            <p:nvPicPr>
              <p:cNvPr id="114846" name="Freihand 114845">
                <a:extLst>
                  <a:ext uri="{FF2B5EF4-FFF2-40B4-BE49-F238E27FC236}">
                    <a16:creationId xmlns:a16="http://schemas.microsoft.com/office/drawing/2014/main" id="{2FE9ED4C-4A8C-49AE-8EE8-275FA50C599C}"/>
                  </a:ext>
                </a:extLst>
              </p:cNvPr>
              <p:cNvPicPr/>
              <p:nvPr/>
            </p:nvPicPr>
            <p:blipFill>
              <a:blip r:embed="rId352"/>
              <a:stretch>
                <a:fillRect/>
              </a:stretch>
            </p:blipFill>
            <p:spPr>
              <a:xfrm>
                <a:off x="3225941" y="4845632"/>
                <a:ext cx="493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14847" name="Freihand 114846">
                <a:extLst>
                  <a:ext uri="{FF2B5EF4-FFF2-40B4-BE49-F238E27FC236}">
                    <a16:creationId xmlns:a16="http://schemas.microsoft.com/office/drawing/2014/main" id="{591C983D-FC0B-4854-BB9C-F38F9F3D0AC4}"/>
                  </a:ext>
                </a:extLst>
              </p14:cNvPr>
              <p14:cNvContentPartPr/>
              <p14:nvPr/>
            </p14:nvContentPartPr>
            <p14:xfrm>
              <a:off x="3290741" y="4744112"/>
              <a:ext cx="162720" cy="173160"/>
            </p14:xfrm>
          </p:contentPart>
        </mc:Choice>
        <mc:Fallback>
          <p:pic>
            <p:nvPicPr>
              <p:cNvPr id="114847" name="Freihand 114846">
                <a:extLst>
                  <a:ext uri="{FF2B5EF4-FFF2-40B4-BE49-F238E27FC236}">
                    <a16:creationId xmlns:a16="http://schemas.microsoft.com/office/drawing/2014/main" id="{591C983D-FC0B-4854-BB9C-F38F9F3D0AC4}"/>
                  </a:ext>
                </a:extLst>
              </p:cNvPr>
              <p:cNvPicPr/>
              <p:nvPr/>
            </p:nvPicPr>
            <p:blipFill>
              <a:blip r:embed="rId354"/>
              <a:stretch>
                <a:fillRect/>
              </a:stretch>
            </p:blipFill>
            <p:spPr>
              <a:xfrm>
                <a:off x="3286421" y="4739792"/>
                <a:ext cx="171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14848" name="Freihand 114847">
                <a:extLst>
                  <a:ext uri="{FF2B5EF4-FFF2-40B4-BE49-F238E27FC236}">
                    <a16:creationId xmlns:a16="http://schemas.microsoft.com/office/drawing/2014/main" id="{2D5025A4-E29A-46D5-98EE-B0FFC08BC61E}"/>
                  </a:ext>
                </a:extLst>
              </p14:cNvPr>
              <p14:cNvContentPartPr/>
              <p14:nvPr/>
            </p14:nvContentPartPr>
            <p14:xfrm>
              <a:off x="3410981" y="4709912"/>
              <a:ext cx="360" cy="360"/>
            </p14:xfrm>
          </p:contentPart>
        </mc:Choice>
        <mc:Fallback>
          <p:pic>
            <p:nvPicPr>
              <p:cNvPr id="114848" name="Freihand 114847">
                <a:extLst>
                  <a:ext uri="{FF2B5EF4-FFF2-40B4-BE49-F238E27FC236}">
                    <a16:creationId xmlns:a16="http://schemas.microsoft.com/office/drawing/2014/main" id="{2D5025A4-E29A-46D5-98EE-B0FFC08BC61E}"/>
                  </a:ext>
                </a:extLst>
              </p:cNvPr>
              <p:cNvPicPr/>
              <p:nvPr/>
            </p:nvPicPr>
            <p:blipFill>
              <a:blip r:embed="rId356"/>
              <a:stretch>
                <a:fillRect/>
              </a:stretch>
            </p:blipFill>
            <p:spPr>
              <a:xfrm>
                <a:off x="3406661" y="4705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14849" name="Freihand 114848">
                <a:extLst>
                  <a:ext uri="{FF2B5EF4-FFF2-40B4-BE49-F238E27FC236}">
                    <a16:creationId xmlns:a16="http://schemas.microsoft.com/office/drawing/2014/main" id="{9158763C-4741-4D76-8187-5CCF471D4AD0}"/>
                  </a:ext>
                </a:extLst>
              </p14:cNvPr>
              <p14:cNvContentPartPr/>
              <p14:nvPr/>
            </p14:nvContentPartPr>
            <p14:xfrm>
              <a:off x="3505661" y="4700192"/>
              <a:ext cx="199800" cy="212400"/>
            </p14:xfrm>
          </p:contentPart>
        </mc:Choice>
        <mc:Fallback>
          <p:pic>
            <p:nvPicPr>
              <p:cNvPr id="114849" name="Freihand 114848">
                <a:extLst>
                  <a:ext uri="{FF2B5EF4-FFF2-40B4-BE49-F238E27FC236}">
                    <a16:creationId xmlns:a16="http://schemas.microsoft.com/office/drawing/2014/main" id="{9158763C-4741-4D76-8187-5CCF471D4AD0}"/>
                  </a:ext>
                </a:extLst>
              </p:cNvPr>
              <p:cNvPicPr/>
              <p:nvPr/>
            </p:nvPicPr>
            <p:blipFill>
              <a:blip r:embed="rId358"/>
              <a:stretch>
                <a:fillRect/>
              </a:stretch>
            </p:blipFill>
            <p:spPr>
              <a:xfrm>
                <a:off x="3501341" y="4695872"/>
                <a:ext cx="2084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14850" name="Freihand 114849">
                <a:extLst>
                  <a:ext uri="{FF2B5EF4-FFF2-40B4-BE49-F238E27FC236}">
                    <a16:creationId xmlns:a16="http://schemas.microsoft.com/office/drawing/2014/main" id="{F66D4B2B-B84F-4399-AAE4-528191EEB787}"/>
                  </a:ext>
                </a:extLst>
              </p14:cNvPr>
              <p14:cNvContentPartPr/>
              <p14:nvPr/>
            </p14:nvContentPartPr>
            <p14:xfrm>
              <a:off x="3760541" y="4550072"/>
              <a:ext cx="53640" cy="132120"/>
            </p14:xfrm>
          </p:contentPart>
        </mc:Choice>
        <mc:Fallback>
          <p:pic>
            <p:nvPicPr>
              <p:cNvPr id="114850" name="Freihand 114849">
                <a:extLst>
                  <a:ext uri="{FF2B5EF4-FFF2-40B4-BE49-F238E27FC236}">
                    <a16:creationId xmlns:a16="http://schemas.microsoft.com/office/drawing/2014/main" id="{F66D4B2B-B84F-4399-AAE4-528191EEB787}"/>
                  </a:ext>
                </a:extLst>
              </p:cNvPr>
              <p:cNvPicPr/>
              <p:nvPr/>
            </p:nvPicPr>
            <p:blipFill>
              <a:blip r:embed="rId360"/>
              <a:stretch>
                <a:fillRect/>
              </a:stretch>
            </p:blipFill>
            <p:spPr>
              <a:xfrm>
                <a:off x="3756221" y="4545752"/>
                <a:ext cx="62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14851" name="Freihand 114850">
                <a:extLst>
                  <a:ext uri="{FF2B5EF4-FFF2-40B4-BE49-F238E27FC236}">
                    <a16:creationId xmlns:a16="http://schemas.microsoft.com/office/drawing/2014/main" id="{332DC6EB-7DEA-43F7-9423-EB824A8807EF}"/>
                  </a:ext>
                </a:extLst>
              </p14:cNvPr>
              <p14:cNvContentPartPr/>
              <p14:nvPr/>
            </p14:nvContentPartPr>
            <p14:xfrm>
              <a:off x="3678821" y="4496432"/>
              <a:ext cx="128880" cy="69120"/>
            </p14:xfrm>
          </p:contentPart>
        </mc:Choice>
        <mc:Fallback>
          <p:pic>
            <p:nvPicPr>
              <p:cNvPr id="114851" name="Freihand 114850">
                <a:extLst>
                  <a:ext uri="{FF2B5EF4-FFF2-40B4-BE49-F238E27FC236}">
                    <a16:creationId xmlns:a16="http://schemas.microsoft.com/office/drawing/2014/main" id="{332DC6EB-7DEA-43F7-9423-EB824A8807EF}"/>
                  </a:ext>
                </a:extLst>
              </p:cNvPr>
              <p:cNvPicPr/>
              <p:nvPr/>
            </p:nvPicPr>
            <p:blipFill>
              <a:blip r:embed="rId362"/>
              <a:stretch>
                <a:fillRect/>
              </a:stretch>
            </p:blipFill>
            <p:spPr>
              <a:xfrm>
                <a:off x="3674501" y="4492112"/>
                <a:ext cx="137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14852" name="Freihand 114851">
                <a:extLst>
                  <a:ext uri="{FF2B5EF4-FFF2-40B4-BE49-F238E27FC236}">
                    <a16:creationId xmlns:a16="http://schemas.microsoft.com/office/drawing/2014/main" id="{5661F55A-972A-412E-B56F-49D66A6492D2}"/>
                  </a:ext>
                </a:extLst>
              </p14:cNvPr>
              <p14:cNvContentPartPr/>
              <p14:nvPr/>
            </p14:nvContentPartPr>
            <p14:xfrm>
              <a:off x="3800861" y="4521992"/>
              <a:ext cx="204120" cy="126720"/>
            </p14:xfrm>
          </p:contentPart>
        </mc:Choice>
        <mc:Fallback>
          <p:pic>
            <p:nvPicPr>
              <p:cNvPr id="114852" name="Freihand 114851">
                <a:extLst>
                  <a:ext uri="{FF2B5EF4-FFF2-40B4-BE49-F238E27FC236}">
                    <a16:creationId xmlns:a16="http://schemas.microsoft.com/office/drawing/2014/main" id="{5661F55A-972A-412E-B56F-49D66A6492D2}"/>
                  </a:ext>
                </a:extLst>
              </p:cNvPr>
              <p:cNvPicPr/>
              <p:nvPr/>
            </p:nvPicPr>
            <p:blipFill>
              <a:blip r:embed="rId364"/>
              <a:stretch>
                <a:fillRect/>
              </a:stretch>
            </p:blipFill>
            <p:spPr>
              <a:xfrm>
                <a:off x="3796541" y="4517672"/>
                <a:ext cx="212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14853" name="Freihand 114852">
                <a:extLst>
                  <a:ext uri="{FF2B5EF4-FFF2-40B4-BE49-F238E27FC236}">
                    <a16:creationId xmlns:a16="http://schemas.microsoft.com/office/drawing/2014/main" id="{D8F86A6F-BB25-4F3F-964F-5339C48D07C2}"/>
                  </a:ext>
                </a:extLst>
              </p14:cNvPr>
              <p14:cNvContentPartPr/>
              <p14:nvPr/>
            </p14:nvContentPartPr>
            <p14:xfrm>
              <a:off x="4009301" y="4363592"/>
              <a:ext cx="129960" cy="168480"/>
            </p14:xfrm>
          </p:contentPart>
        </mc:Choice>
        <mc:Fallback>
          <p:pic>
            <p:nvPicPr>
              <p:cNvPr id="114853" name="Freihand 114852">
                <a:extLst>
                  <a:ext uri="{FF2B5EF4-FFF2-40B4-BE49-F238E27FC236}">
                    <a16:creationId xmlns:a16="http://schemas.microsoft.com/office/drawing/2014/main" id="{D8F86A6F-BB25-4F3F-964F-5339C48D07C2}"/>
                  </a:ext>
                </a:extLst>
              </p:cNvPr>
              <p:cNvPicPr/>
              <p:nvPr/>
            </p:nvPicPr>
            <p:blipFill>
              <a:blip r:embed="rId366"/>
              <a:stretch>
                <a:fillRect/>
              </a:stretch>
            </p:blipFill>
            <p:spPr>
              <a:xfrm>
                <a:off x="4004981" y="4359272"/>
                <a:ext cx="1386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14854" name="Freihand 114853">
                <a:extLst>
                  <a:ext uri="{FF2B5EF4-FFF2-40B4-BE49-F238E27FC236}">
                    <a16:creationId xmlns:a16="http://schemas.microsoft.com/office/drawing/2014/main" id="{5C7A7ADD-260F-4ED7-92E3-15ADC119CF0B}"/>
                  </a:ext>
                </a:extLst>
              </p14:cNvPr>
              <p14:cNvContentPartPr/>
              <p14:nvPr/>
            </p14:nvContentPartPr>
            <p14:xfrm>
              <a:off x="4115141" y="4353872"/>
              <a:ext cx="98640" cy="108720"/>
            </p14:xfrm>
          </p:contentPart>
        </mc:Choice>
        <mc:Fallback>
          <p:pic>
            <p:nvPicPr>
              <p:cNvPr id="114854" name="Freihand 114853">
                <a:extLst>
                  <a:ext uri="{FF2B5EF4-FFF2-40B4-BE49-F238E27FC236}">
                    <a16:creationId xmlns:a16="http://schemas.microsoft.com/office/drawing/2014/main" id="{5C7A7ADD-260F-4ED7-92E3-15ADC119CF0B}"/>
                  </a:ext>
                </a:extLst>
              </p:cNvPr>
              <p:cNvPicPr/>
              <p:nvPr/>
            </p:nvPicPr>
            <p:blipFill>
              <a:blip r:embed="rId368"/>
              <a:stretch>
                <a:fillRect/>
              </a:stretch>
            </p:blipFill>
            <p:spPr>
              <a:xfrm>
                <a:off x="4110821" y="4349552"/>
                <a:ext cx="107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14858" name="Freihand 114857">
                <a:extLst>
                  <a:ext uri="{FF2B5EF4-FFF2-40B4-BE49-F238E27FC236}">
                    <a16:creationId xmlns:a16="http://schemas.microsoft.com/office/drawing/2014/main" id="{75B1745D-DC8D-4070-A8F6-1BF15F900B0C}"/>
                  </a:ext>
                </a:extLst>
              </p14:cNvPr>
              <p14:cNvContentPartPr/>
              <p14:nvPr/>
            </p14:nvContentPartPr>
            <p14:xfrm>
              <a:off x="1584341" y="4159472"/>
              <a:ext cx="168120" cy="549360"/>
            </p14:xfrm>
          </p:contentPart>
        </mc:Choice>
        <mc:Fallback>
          <p:pic>
            <p:nvPicPr>
              <p:cNvPr id="114858" name="Freihand 114857">
                <a:extLst>
                  <a:ext uri="{FF2B5EF4-FFF2-40B4-BE49-F238E27FC236}">
                    <a16:creationId xmlns:a16="http://schemas.microsoft.com/office/drawing/2014/main" id="{75B1745D-DC8D-4070-A8F6-1BF15F900B0C}"/>
                  </a:ext>
                </a:extLst>
              </p:cNvPr>
              <p:cNvPicPr/>
              <p:nvPr/>
            </p:nvPicPr>
            <p:blipFill>
              <a:blip r:embed="rId370"/>
              <a:stretch>
                <a:fillRect/>
              </a:stretch>
            </p:blipFill>
            <p:spPr>
              <a:xfrm>
                <a:off x="1580021" y="4155152"/>
                <a:ext cx="176760" cy="558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14859" name="Freihand 114858">
                <a:extLst>
                  <a:ext uri="{FF2B5EF4-FFF2-40B4-BE49-F238E27FC236}">
                    <a16:creationId xmlns:a16="http://schemas.microsoft.com/office/drawing/2014/main" id="{11D13944-E703-4FE6-BB42-CF1E4906F9B4}"/>
                  </a:ext>
                </a:extLst>
              </p14:cNvPr>
              <p14:cNvContentPartPr/>
              <p14:nvPr/>
            </p14:nvContentPartPr>
            <p14:xfrm>
              <a:off x="1858661" y="3727112"/>
              <a:ext cx="329400" cy="794880"/>
            </p14:xfrm>
          </p:contentPart>
        </mc:Choice>
        <mc:Fallback>
          <p:pic>
            <p:nvPicPr>
              <p:cNvPr id="114859" name="Freihand 114858">
                <a:extLst>
                  <a:ext uri="{FF2B5EF4-FFF2-40B4-BE49-F238E27FC236}">
                    <a16:creationId xmlns:a16="http://schemas.microsoft.com/office/drawing/2014/main" id="{11D13944-E703-4FE6-BB42-CF1E4906F9B4}"/>
                  </a:ext>
                </a:extLst>
              </p:cNvPr>
              <p:cNvPicPr/>
              <p:nvPr/>
            </p:nvPicPr>
            <p:blipFill>
              <a:blip r:embed="rId372"/>
              <a:stretch>
                <a:fillRect/>
              </a:stretch>
            </p:blipFill>
            <p:spPr>
              <a:xfrm>
                <a:off x="1854341" y="3722792"/>
                <a:ext cx="338040" cy="8035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14860" name="Freihand 114859">
                <a:extLst>
                  <a:ext uri="{FF2B5EF4-FFF2-40B4-BE49-F238E27FC236}">
                    <a16:creationId xmlns:a16="http://schemas.microsoft.com/office/drawing/2014/main" id="{248FFA07-D720-4247-925F-27CA425B06FF}"/>
                  </a:ext>
                </a:extLst>
              </p14:cNvPr>
              <p14:cNvContentPartPr/>
              <p14:nvPr/>
            </p14:nvContentPartPr>
            <p14:xfrm>
              <a:off x="2147381" y="3410312"/>
              <a:ext cx="274680" cy="720720"/>
            </p14:xfrm>
          </p:contentPart>
        </mc:Choice>
        <mc:Fallback>
          <p:pic>
            <p:nvPicPr>
              <p:cNvPr id="114860" name="Freihand 114859">
                <a:extLst>
                  <a:ext uri="{FF2B5EF4-FFF2-40B4-BE49-F238E27FC236}">
                    <a16:creationId xmlns:a16="http://schemas.microsoft.com/office/drawing/2014/main" id="{248FFA07-D720-4247-925F-27CA425B06FF}"/>
                  </a:ext>
                </a:extLst>
              </p:cNvPr>
              <p:cNvPicPr/>
              <p:nvPr/>
            </p:nvPicPr>
            <p:blipFill>
              <a:blip r:embed="rId374"/>
              <a:stretch>
                <a:fillRect/>
              </a:stretch>
            </p:blipFill>
            <p:spPr>
              <a:xfrm>
                <a:off x="2143061" y="3405992"/>
                <a:ext cx="283320" cy="7293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14861" name="Freihand 114860">
                <a:extLst>
                  <a:ext uri="{FF2B5EF4-FFF2-40B4-BE49-F238E27FC236}">
                    <a16:creationId xmlns:a16="http://schemas.microsoft.com/office/drawing/2014/main" id="{4A4F2087-E364-4CDD-8058-B1E6C29B97DD}"/>
                  </a:ext>
                </a:extLst>
              </p14:cNvPr>
              <p14:cNvContentPartPr/>
              <p14:nvPr/>
            </p14:nvContentPartPr>
            <p14:xfrm>
              <a:off x="2843981" y="3206552"/>
              <a:ext cx="274320" cy="1015560"/>
            </p14:xfrm>
          </p:contentPart>
        </mc:Choice>
        <mc:Fallback>
          <p:pic>
            <p:nvPicPr>
              <p:cNvPr id="114861" name="Freihand 114860">
                <a:extLst>
                  <a:ext uri="{FF2B5EF4-FFF2-40B4-BE49-F238E27FC236}">
                    <a16:creationId xmlns:a16="http://schemas.microsoft.com/office/drawing/2014/main" id="{4A4F2087-E364-4CDD-8058-B1E6C29B97DD}"/>
                  </a:ext>
                </a:extLst>
              </p:cNvPr>
              <p:cNvPicPr/>
              <p:nvPr/>
            </p:nvPicPr>
            <p:blipFill>
              <a:blip r:embed="rId376"/>
              <a:stretch>
                <a:fillRect/>
              </a:stretch>
            </p:blipFill>
            <p:spPr>
              <a:xfrm>
                <a:off x="2839661" y="3202232"/>
                <a:ext cx="282960" cy="1024200"/>
              </a:xfrm>
              <a:prstGeom prst="rect">
                <a:avLst/>
              </a:prstGeom>
            </p:spPr>
          </p:pic>
        </mc:Fallback>
      </mc:AlternateContent>
      <p:grpSp>
        <p:nvGrpSpPr>
          <p:cNvPr id="114865" name="Gruppieren 114864">
            <a:extLst>
              <a:ext uri="{FF2B5EF4-FFF2-40B4-BE49-F238E27FC236}">
                <a16:creationId xmlns:a16="http://schemas.microsoft.com/office/drawing/2014/main" id="{C056333F-0F90-4EC1-97A9-E19F97B11B21}"/>
              </a:ext>
            </a:extLst>
          </p:cNvPr>
          <p:cNvGrpSpPr/>
          <p:nvPr/>
        </p:nvGrpSpPr>
        <p:grpSpPr>
          <a:xfrm>
            <a:off x="1542941" y="4021592"/>
            <a:ext cx="43560" cy="97920"/>
            <a:chOff x="1542941" y="4021592"/>
            <a:chExt cx="43560" cy="97920"/>
          </a:xfrm>
        </p:grpSpPr>
        <mc:AlternateContent xmlns:mc="http://schemas.openxmlformats.org/markup-compatibility/2006">
          <mc:Choice xmlns:p14="http://schemas.microsoft.com/office/powerpoint/2010/main" Requires="p14">
            <p:contentPart p14:bwMode="auto" r:id="rId377">
              <p14:nvContentPartPr>
                <p14:cNvPr id="114796" name="Freihand 114795">
                  <a:extLst>
                    <a:ext uri="{FF2B5EF4-FFF2-40B4-BE49-F238E27FC236}">
                      <a16:creationId xmlns:a16="http://schemas.microsoft.com/office/drawing/2014/main" id="{4FEBC5D1-26DA-4DAF-A053-D88D8577EBC1}"/>
                    </a:ext>
                  </a:extLst>
                </p14:cNvPr>
                <p14:cNvContentPartPr/>
                <p14:nvPr/>
              </p14:nvContentPartPr>
              <p14:xfrm>
                <a:off x="1559141" y="4043192"/>
                <a:ext cx="360" cy="360"/>
              </p14:xfrm>
            </p:contentPart>
          </mc:Choice>
          <mc:Fallback>
            <p:pic>
              <p:nvPicPr>
                <p:cNvPr id="114796" name="Freihand 114795">
                  <a:extLst>
                    <a:ext uri="{FF2B5EF4-FFF2-40B4-BE49-F238E27FC236}">
                      <a16:creationId xmlns:a16="http://schemas.microsoft.com/office/drawing/2014/main" id="{4FEBC5D1-26DA-4DAF-A053-D88D8577EBC1}"/>
                    </a:ext>
                  </a:extLst>
                </p:cNvPr>
                <p:cNvPicPr/>
                <p:nvPr/>
              </p:nvPicPr>
              <p:blipFill>
                <a:blip r:embed="rId356"/>
                <a:stretch>
                  <a:fillRect/>
                </a:stretch>
              </p:blipFill>
              <p:spPr>
                <a:xfrm>
                  <a:off x="1554821" y="4038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14797" name="Freihand 114796">
                  <a:extLst>
                    <a:ext uri="{FF2B5EF4-FFF2-40B4-BE49-F238E27FC236}">
                      <a16:creationId xmlns:a16="http://schemas.microsoft.com/office/drawing/2014/main" id="{14733633-3FEE-4F85-AC5B-91C22BBD1173}"/>
                    </a:ext>
                  </a:extLst>
                </p14:cNvPr>
                <p14:cNvContentPartPr/>
                <p14:nvPr/>
              </p14:nvContentPartPr>
              <p14:xfrm>
                <a:off x="1542941" y="4021592"/>
                <a:ext cx="27720" cy="45720"/>
              </p14:xfrm>
            </p:contentPart>
          </mc:Choice>
          <mc:Fallback>
            <p:pic>
              <p:nvPicPr>
                <p:cNvPr id="114797" name="Freihand 114796">
                  <a:extLst>
                    <a:ext uri="{FF2B5EF4-FFF2-40B4-BE49-F238E27FC236}">
                      <a16:creationId xmlns:a16="http://schemas.microsoft.com/office/drawing/2014/main" id="{14733633-3FEE-4F85-AC5B-91C22BBD1173}"/>
                    </a:ext>
                  </a:extLst>
                </p:cNvPr>
                <p:cNvPicPr/>
                <p:nvPr/>
              </p:nvPicPr>
              <p:blipFill>
                <a:blip r:embed="rId379"/>
                <a:stretch>
                  <a:fillRect/>
                </a:stretch>
              </p:blipFill>
              <p:spPr>
                <a:xfrm>
                  <a:off x="1538621" y="4017272"/>
                  <a:ext cx="363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14863" name="Freihand 114862">
                  <a:extLst>
                    <a:ext uri="{FF2B5EF4-FFF2-40B4-BE49-F238E27FC236}">
                      <a16:creationId xmlns:a16="http://schemas.microsoft.com/office/drawing/2014/main" id="{22BCAB5A-E435-464F-BF58-FA6B387B5043}"/>
                    </a:ext>
                  </a:extLst>
                </p14:cNvPr>
                <p14:cNvContentPartPr/>
                <p14:nvPr/>
              </p14:nvContentPartPr>
              <p14:xfrm>
                <a:off x="1557701" y="4097192"/>
                <a:ext cx="28800" cy="22320"/>
              </p14:xfrm>
            </p:contentPart>
          </mc:Choice>
          <mc:Fallback>
            <p:pic>
              <p:nvPicPr>
                <p:cNvPr id="114863" name="Freihand 114862">
                  <a:extLst>
                    <a:ext uri="{FF2B5EF4-FFF2-40B4-BE49-F238E27FC236}">
                      <a16:creationId xmlns:a16="http://schemas.microsoft.com/office/drawing/2014/main" id="{22BCAB5A-E435-464F-BF58-FA6B387B5043}"/>
                    </a:ext>
                  </a:extLst>
                </p:cNvPr>
                <p:cNvPicPr/>
                <p:nvPr/>
              </p:nvPicPr>
              <p:blipFill>
                <a:blip r:embed="rId381"/>
                <a:stretch>
                  <a:fillRect/>
                </a:stretch>
              </p:blipFill>
              <p:spPr>
                <a:xfrm>
                  <a:off x="1553381" y="4092872"/>
                  <a:ext cx="37440" cy="3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2">
            <p14:nvContentPartPr>
              <p14:cNvPr id="114864" name="Freihand 114863">
                <a:extLst>
                  <a:ext uri="{FF2B5EF4-FFF2-40B4-BE49-F238E27FC236}">
                    <a16:creationId xmlns:a16="http://schemas.microsoft.com/office/drawing/2014/main" id="{14CA5F28-1ECB-4D3A-B7C1-4985359B39FD}"/>
                  </a:ext>
                </a:extLst>
              </p14:cNvPr>
              <p14:cNvContentPartPr/>
              <p14:nvPr/>
            </p14:nvContentPartPr>
            <p14:xfrm>
              <a:off x="2059901" y="3434792"/>
              <a:ext cx="360" cy="360"/>
            </p14:xfrm>
          </p:contentPart>
        </mc:Choice>
        <mc:Fallback>
          <p:pic>
            <p:nvPicPr>
              <p:cNvPr id="114864" name="Freihand 114863">
                <a:extLst>
                  <a:ext uri="{FF2B5EF4-FFF2-40B4-BE49-F238E27FC236}">
                    <a16:creationId xmlns:a16="http://schemas.microsoft.com/office/drawing/2014/main" id="{14CA5F28-1ECB-4D3A-B7C1-4985359B39FD}"/>
                  </a:ext>
                </a:extLst>
              </p:cNvPr>
              <p:cNvPicPr/>
              <p:nvPr/>
            </p:nvPicPr>
            <p:blipFill>
              <a:blip r:embed="rId356"/>
              <a:stretch>
                <a:fillRect/>
              </a:stretch>
            </p:blipFill>
            <p:spPr>
              <a:xfrm>
                <a:off x="2055581" y="3430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14866" name="Freihand 114865">
                <a:extLst>
                  <a:ext uri="{FF2B5EF4-FFF2-40B4-BE49-F238E27FC236}">
                    <a16:creationId xmlns:a16="http://schemas.microsoft.com/office/drawing/2014/main" id="{F28E8CB6-FEFE-42B1-AF3C-7A55472648A9}"/>
                  </a:ext>
                </a:extLst>
              </p14:cNvPr>
              <p14:cNvContentPartPr/>
              <p14:nvPr/>
            </p14:nvContentPartPr>
            <p14:xfrm>
              <a:off x="10885301" y="1470632"/>
              <a:ext cx="22680" cy="46440"/>
            </p14:xfrm>
          </p:contentPart>
        </mc:Choice>
        <mc:Fallback>
          <p:pic>
            <p:nvPicPr>
              <p:cNvPr id="114866" name="Freihand 114865">
                <a:extLst>
                  <a:ext uri="{FF2B5EF4-FFF2-40B4-BE49-F238E27FC236}">
                    <a16:creationId xmlns:a16="http://schemas.microsoft.com/office/drawing/2014/main" id="{F28E8CB6-FEFE-42B1-AF3C-7A55472648A9}"/>
                  </a:ext>
                </a:extLst>
              </p:cNvPr>
              <p:cNvPicPr/>
              <p:nvPr/>
            </p:nvPicPr>
            <p:blipFill>
              <a:blip r:embed="rId384"/>
              <a:stretch>
                <a:fillRect/>
              </a:stretch>
            </p:blipFill>
            <p:spPr>
              <a:xfrm>
                <a:off x="10880981" y="1466312"/>
                <a:ext cx="31320" cy="55080"/>
              </a:xfrm>
              <a:prstGeom prst="rect">
                <a:avLst/>
              </a:prstGeom>
            </p:spPr>
          </p:pic>
        </mc:Fallback>
      </mc:AlternateContent>
      <p:grpSp>
        <p:nvGrpSpPr>
          <p:cNvPr id="114869" name="Gruppieren 114868">
            <a:extLst>
              <a:ext uri="{FF2B5EF4-FFF2-40B4-BE49-F238E27FC236}">
                <a16:creationId xmlns:a16="http://schemas.microsoft.com/office/drawing/2014/main" id="{D7B92B08-F0B0-406B-9796-0B818575448D}"/>
              </a:ext>
            </a:extLst>
          </p:cNvPr>
          <p:cNvGrpSpPr/>
          <p:nvPr/>
        </p:nvGrpSpPr>
        <p:grpSpPr>
          <a:xfrm>
            <a:off x="8654741" y="1751432"/>
            <a:ext cx="180000" cy="343440"/>
            <a:chOff x="8654741" y="1751432"/>
            <a:chExt cx="180000" cy="343440"/>
          </a:xfrm>
        </p:grpSpPr>
        <mc:AlternateContent xmlns:mc="http://schemas.openxmlformats.org/markup-compatibility/2006">
          <mc:Choice xmlns:p14="http://schemas.microsoft.com/office/powerpoint/2010/main" Requires="p14">
            <p:contentPart p14:bwMode="auto" r:id="rId385">
              <p14:nvContentPartPr>
                <p14:cNvPr id="114867" name="Freihand 114866">
                  <a:extLst>
                    <a:ext uri="{FF2B5EF4-FFF2-40B4-BE49-F238E27FC236}">
                      <a16:creationId xmlns:a16="http://schemas.microsoft.com/office/drawing/2014/main" id="{C1344B88-5034-49C7-A7B7-7EE7F23252BE}"/>
                    </a:ext>
                  </a:extLst>
                </p14:cNvPr>
                <p14:cNvContentPartPr/>
                <p14:nvPr/>
              </p14:nvContentPartPr>
              <p14:xfrm>
                <a:off x="8745101" y="1887872"/>
                <a:ext cx="15840" cy="207000"/>
              </p14:xfrm>
            </p:contentPart>
          </mc:Choice>
          <mc:Fallback>
            <p:pic>
              <p:nvPicPr>
                <p:cNvPr id="114867" name="Freihand 114866">
                  <a:extLst>
                    <a:ext uri="{FF2B5EF4-FFF2-40B4-BE49-F238E27FC236}">
                      <a16:creationId xmlns:a16="http://schemas.microsoft.com/office/drawing/2014/main" id="{C1344B88-5034-49C7-A7B7-7EE7F23252BE}"/>
                    </a:ext>
                  </a:extLst>
                </p:cNvPr>
                <p:cNvPicPr/>
                <p:nvPr/>
              </p:nvPicPr>
              <p:blipFill>
                <a:blip r:embed="rId386"/>
                <a:stretch>
                  <a:fillRect/>
                </a:stretch>
              </p:blipFill>
              <p:spPr>
                <a:xfrm>
                  <a:off x="8740781" y="1883552"/>
                  <a:ext cx="244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14868" name="Freihand 114867">
                  <a:extLst>
                    <a:ext uri="{FF2B5EF4-FFF2-40B4-BE49-F238E27FC236}">
                      <a16:creationId xmlns:a16="http://schemas.microsoft.com/office/drawing/2014/main" id="{9B7AC7FB-2006-4B33-8D88-733CD5C4A8F7}"/>
                    </a:ext>
                  </a:extLst>
                </p14:cNvPr>
                <p14:cNvContentPartPr/>
                <p14:nvPr/>
              </p14:nvContentPartPr>
              <p14:xfrm>
                <a:off x="8654741" y="1751432"/>
                <a:ext cx="180000" cy="211320"/>
              </p14:xfrm>
            </p:contentPart>
          </mc:Choice>
          <mc:Fallback>
            <p:pic>
              <p:nvPicPr>
                <p:cNvPr id="114868" name="Freihand 114867">
                  <a:extLst>
                    <a:ext uri="{FF2B5EF4-FFF2-40B4-BE49-F238E27FC236}">
                      <a16:creationId xmlns:a16="http://schemas.microsoft.com/office/drawing/2014/main" id="{9B7AC7FB-2006-4B33-8D88-733CD5C4A8F7}"/>
                    </a:ext>
                  </a:extLst>
                </p:cNvPr>
                <p:cNvPicPr/>
                <p:nvPr/>
              </p:nvPicPr>
              <p:blipFill>
                <a:blip r:embed="rId388"/>
                <a:stretch>
                  <a:fillRect/>
                </a:stretch>
              </p:blipFill>
              <p:spPr>
                <a:xfrm>
                  <a:off x="8650421" y="1747112"/>
                  <a:ext cx="188640" cy="219960"/>
                </a:xfrm>
                <a:prstGeom prst="rect">
                  <a:avLst/>
                </a:prstGeom>
              </p:spPr>
            </p:pic>
          </mc:Fallback>
        </mc:AlternateContent>
      </p:grpSp>
    </p:spTree>
    <p:extLst>
      <p:ext uri="{BB962C8B-B14F-4D97-AF65-F5344CB8AC3E}">
        <p14:creationId xmlns:p14="http://schemas.microsoft.com/office/powerpoint/2010/main" val="26316176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5B3C4BEC-ED36-44C8-A39C-40FAABAD4D2C}"/>
                  </a:ext>
                </a:extLst>
              </p14:cNvPr>
              <p14:cNvContentPartPr/>
              <p14:nvPr/>
            </p14:nvContentPartPr>
            <p14:xfrm>
              <a:off x="5168141" y="723632"/>
              <a:ext cx="1967040" cy="58320"/>
            </p14:xfrm>
          </p:contentPart>
        </mc:Choice>
        <mc:Fallback>
          <p:pic>
            <p:nvPicPr>
              <p:cNvPr id="5" name="Freihand 4">
                <a:extLst>
                  <a:ext uri="{FF2B5EF4-FFF2-40B4-BE49-F238E27FC236}">
                    <a16:creationId xmlns:a16="http://schemas.microsoft.com/office/drawing/2014/main" id="{5B3C4BEC-ED36-44C8-A39C-40FAABAD4D2C}"/>
                  </a:ext>
                </a:extLst>
              </p:cNvPr>
              <p:cNvPicPr/>
              <p:nvPr/>
            </p:nvPicPr>
            <p:blipFill>
              <a:blip r:embed="rId4"/>
              <a:stretch>
                <a:fillRect/>
              </a:stretch>
            </p:blipFill>
            <p:spPr>
              <a:xfrm>
                <a:off x="5163821" y="719312"/>
                <a:ext cx="1975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0E076D3C-8BE9-42EE-AAD5-41832611FD6E}"/>
                  </a:ext>
                </a:extLst>
              </p14:cNvPr>
              <p14:cNvContentPartPr/>
              <p14:nvPr/>
            </p14:nvContentPartPr>
            <p14:xfrm>
              <a:off x="2161421" y="1112792"/>
              <a:ext cx="5724000" cy="66600"/>
            </p14:xfrm>
          </p:contentPart>
        </mc:Choice>
        <mc:Fallback>
          <p:pic>
            <p:nvPicPr>
              <p:cNvPr id="10" name="Freihand 9">
                <a:extLst>
                  <a:ext uri="{FF2B5EF4-FFF2-40B4-BE49-F238E27FC236}">
                    <a16:creationId xmlns:a16="http://schemas.microsoft.com/office/drawing/2014/main" id="{0E076D3C-8BE9-42EE-AAD5-41832611FD6E}"/>
                  </a:ext>
                </a:extLst>
              </p:cNvPr>
              <p:cNvPicPr/>
              <p:nvPr/>
            </p:nvPicPr>
            <p:blipFill>
              <a:blip r:embed="rId6"/>
              <a:stretch>
                <a:fillRect/>
              </a:stretch>
            </p:blipFill>
            <p:spPr>
              <a:xfrm>
                <a:off x="2157101" y="1108472"/>
                <a:ext cx="5732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7B5F5CB4-5A51-406A-84EA-A3FC622AA8B6}"/>
                  </a:ext>
                </a:extLst>
              </p14:cNvPr>
              <p14:cNvContentPartPr/>
              <p14:nvPr/>
            </p14:nvContentPartPr>
            <p14:xfrm>
              <a:off x="2131541" y="1527152"/>
              <a:ext cx="2775600" cy="36720"/>
            </p14:xfrm>
          </p:contentPart>
        </mc:Choice>
        <mc:Fallback>
          <p:pic>
            <p:nvPicPr>
              <p:cNvPr id="11" name="Freihand 10">
                <a:extLst>
                  <a:ext uri="{FF2B5EF4-FFF2-40B4-BE49-F238E27FC236}">
                    <a16:creationId xmlns:a16="http://schemas.microsoft.com/office/drawing/2014/main" id="{7B5F5CB4-5A51-406A-84EA-A3FC622AA8B6}"/>
                  </a:ext>
                </a:extLst>
              </p:cNvPr>
              <p:cNvPicPr/>
              <p:nvPr/>
            </p:nvPicPr>
            <p:blipFill>
              <a:blip r:embed="rId8"/>
              <a:stretch>
                <a:fillRect/>
              </a:stretch>
            </p:blipFill>
            <p:spPr>
              <a:xfrm>
                <a:off x="2127221" y="1522832"/>
                <a:ext cx="2784240" cy="45360"/>
              </a:xfrm>
              <a:prstGeom prst="rect">
                <a:avLst/>
              </a:prstGeom>
            </p:spPr>
          </p:pic>
        </mc:Fallback>
      </mc:AlternateContent>
      <p:grpSp>
        <p:nvGrpSpPr>
          <p:cNvPr id="14" name="Gruppieren 13">
            <a:extLst>
              <a:ext uri="{FF2B5EF4-FFF2-40B4-BE49-F238E27FC236}">
                <a16:creationId xmlns:a16="http://schemas.microsoft.com/office/drawing/2014/main" id="{BD30DE0D-A94C-481A-92F7-7B4EACCA4456}"/>
              </a:ext>
            </a:extLst>
          </p:cNvPr>
          <p:cNvGrpSpPr/>
          <p:nvPr/>
        </p:nvGrpSpPr>
        <p:grpSpPr>
          <a:xfrm>
            <a:off x="1929221" y="1268312"/>
            <a:ext cx="138240" cy="252000"/>
            <a:chOff x="1929221" y="1268312"/>
            <a:chExt cx="138240" cy="252000"/>
          </a:xfrm>
        </p:grpSpPr>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363E51B1-E158-4D07-8E58-42FD4F7C165C}"/>
                    </a:ext>
                  </a:extLst>
                </p14:cNvPr>
                <p14:cNvContentPartPr/>
                <p14:nvPr/>
              </p14:nvContentPartPr>
              <p14:xfrm>
                <a:off x="1982861" y="1268312"/>
                <a:ext cx="7560" cy="155160"/>
              </p14:xfrm>
            </p:contentPart>
          </mc:Choice>
          <mc:Fallback>
            <p:pic>
              <p:nvPicPr>
                <p:cNvPr id="12" name="Freihand 11">
                  <a:extLst>
                    <a:ext uri="{FF2B5EF4-FFF2-40B4-BE49-F238E27FC236}">
                      <a16:creationId xmlns:a16="http://schemas.microsoft.com/office/drawing/2014/main" id="{363E51B1-E158-4D07-8E58-42FD4F7C165C}"/>
                    </a:ext>
                  </a:extLst>
                </p:cNvPr>
                <p:cNvPicPr/>
                <p:nvPr/>
              </p:nvPicPr>
              <p:blipFill>
                <a:blip r:embed="rId10"/>
                <a:stretch>
                  <a:fillRect/>
                </a:stretch>
              </p:blipFill>
              <p:spPr>
                <a:xfrm>
                  <a:off x="1978541" y="1263992"/>
                  <a:ext cx="16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8D220CCC-BD06-421B-A983-80D9708DAD79}"/>
                    </a:ext>
                  </a:extLst>
                </p14:cNvPr>
                <p14:cNvContentPartPr/>
                <p14:nvPr/>
              </p14:nvContentPartPr>
              <p14:xfrm>
                <a:off x="1929221" y="1360112"/>
                <a:ext cx="138240" cy="160200"/>
              </p14:xfrm>
            </p:contentPart>
          </mc:Choice>
          <mc:Fallback>
            <p:pic>
              <p:nvPicPr>
                <p:cNvPr id="13" name="Freihand 12">
                  <a:extLst>
                    <a:ext uri="{FF2B5EF4-FFF2-40B4-BE49-F238E27FC236}">
                      <a16:creationId xmlns:a16="http://schemas.microsoft.com/office/drawing/2014/main" id="{8D220CCC-BD06-421B-A983-80D9708DAD79}"/>
                    </a:ext>
                  </a:extLst>
                </p:cNvPr>
                <p:cNvPicPr/>
                <p:nvPr/>
              </p:nvPicPr>
              <p:blipFill>
                <a:blip r:embed="rId12"/>
                <a:stretch>
                  <a:fillRect/>
                </a:stretch>
              </p:blipFill>
              <p:spPr>
                <a:xfrm>
                  <a:off x="1924901" y="1355792"/>
                  <a:ext cx="146880" cy="16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5A85B180-0FB9-438C-B557-B3185995A155}"/>
                  </a:ext>
                </a:extLst>
              </p14:cNvPr>
              <p14:cNvContentPartPr/>
              <p14:nvPr/>
            </p14:nvContentPartPr>
            <p14:xfrm>
              <a:off x="5427701" y="1531472"/>
              <a:ext cx="2904840" cy="59040"/>
            </p14:xfrm>
          </p:contentPart>
        </mc:Choice>
        <mc:Fallback>
          <p:pic>
            <p:nvPicPr>
              <p:cNvPr id="15" name="Freihand 14">
                <a:extLst>
                  <a:ext uri="{FF2B5EF4-FFF2-40B4-BE49-F238E27FC236}">
                    <a16:creationId xmlns:a16="http://schemas.microsoft.com/office/drawing/2014/main" id="{5A85B180-0FB9-438C-B557-B3185995A155}"/>
                  </a:ext>
                </a:extLst>
              </p:cNvPr>
              <p:cNvPicPr/>
              <p:nvPr/>
            </p:nvPicPr>
            <p:blipFill>
              <a:blip r:embed="rId14"/>
              <a:stretch>
                <a:fillRect/>
              </a:stretch>
            </p:blipFill>
            <p:spPr>
              <a:xfrm>
                <a:off x="5423381" y="1527152"/>
                <a:ext cx="2913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CCFAD6DD-C4C9-4781-9E57-83A913AF2693}"/>
                  </a:ext>
                </a:extLst>
              </p14:cNvPr>
              <p14:cNvContentPartPr/>
              <p14:nvPr/>
            </p14:nvContentPartPr>
            <p14:xfrm>
              <a:off x="2196341" y="2114672"/>
              <a:ext cx="466200" cy="37080"/>
            </p14:xfrm>
          </p:contentPart>
        </mc:Choice>
        <mc:Fallback>
          <p:pic>
            <p:nvPicPr>
              <p:cNvPr id="16" name="Freihand 15">
                <a:extLst>
                  <a:ext uri="{FF2B5EF4-FFF2-40B4-BE49-F238E27FC236}">
                    <a16:creationId xmlns:a16="http://schemas.microsoft.com/office/drawing/2014/main" id="{CCFAD6DD-C4C9-4781-9E57-83A913AF2693}"/>
                  </a:ext>
                </a:extLst>
              </p:cNvPr>
              <p:cNvPicPr/>
              <p:nvPr/>
            </p:nvPicPr>
            <p:blipFill>
              <a:blip r:embed="rId16"/>
              <a:stretch>
                <a:fillRect/>
              </a:stretch>
            </p:blipFill>
            <p:spPr>
              <a:xfrm>
                <a:off x="2192021" y="2110352"/>
                <a:ext cx="474840" cy="45720"/>
              </a:xfrm>
              <a:prstGeom prst="rect">
                <a:avLst/>
              </a:prstGeom>
            </p:spPr>
          </p:pic>
        </mc:Fallback>
      </mc:AlternateContent>
      <p:grpSp>
        <p:nvGrpSpPr>
          <p:cNvPr id="22" name="Gruppieren 21">
            <a:extLst>
              <a:ext uri="{FF2B5EF4-FFF2-40B4-BE49-F238E27FC236}">
                <a16:creationId xmlns:a16="http://schemas.microsoft.com/office/drawing/2014/main" id="{445B419E-338F-4BBA-A124-CB8E0A3C522F}"/>
              </a:ext>
            </a:extLst>
          </p:cNvPr>
          <p:cNvGrpSpPr/>
          <p:nvPr/>
        </p:nvGrpSpPr>
        <p:grpSpPr>
          <a:xfrm>
            <a:off x="4282901" y="1679792"/>
            <a:ext cx="265680" cy="179280"/>
            <a:chOff x="4282901" y="1679792"/>
            <a:chExt cx="265680" cy="179280"/>
          </a:xfrm>
        </p:grpSpPr>
        <mc:AlternateContent xmlns:mc="http://schemas.openxmlformats.org/markup-compatibility/2006">
          <mc:Choice xmlns:p14="http://schemas.microsoft.com/office/powerpoint/2010/main" Requires="p14">
            <p:contentPart p14:bwMode="auto" r:id="rId17">
              <p14:nvContentPartPr>
                <p14:cNvPr id="20" name="Freihand 19">
                  <a:extLst>
                    <a:ext uri="{FF2B5EF4-FFF2-40B4-BE49-F238E27FC236}">
                      <a16:creationId xmlns:a16="http://schemas.microsoft.com/office/drawing/2014/main" id="{0CDF632A-F389-461F-871E-0D684AE92367}"/>
                    </a:ext>
                  </a:extLst>
                </p14:cNvPr>
                <p14:cNvContentPartPr/>
                <p14:nvPr/>
              </p14:nvContentPartPr>
              <p14:xfrm>
                <a:off x="4364621" y="1679792"/>
                <a:ext cx="183960" cy="138960"/>
              </p14:xfrm>
            </p:contentPart>
          </mc:Choice>
          <mc:Fallback>
            <p:pic>
              <p:nvPicPr>
                <p:cNvPr id="20" name="Freihand 19">
                  <a:extLst>
                    <a:ext uri="{FF2B5EF4-FFF2-40B4-BE49-F238E27FC236}">
                      <a16:creationId xmlns:a16="http://schemas.microsoft.com/office/drawing/2014/main" id="{0CDF632A-F389-461F-871E-0D684AE92367}"/>
                    </a:ext>
                  </a:extLst>
                </p:cNvPr>
                <p:cNvPicPr/>
                <p:nvPr/>
              </p:nvPicPr>
              <p:blipFill>
                <a:blip r:embed="rId18"/>
                <a:stretch>
                  <a:fillRect/>
                </a:stretch>
              </p:blipFill>
              <p:spPr>
                <a:xfrm>
                  <a:off x="4360301" y="1675472"/>
                  <a:ext cx="192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 name="Freihand 20">
                  <a:extLst>
                    <a:ext uri="{FF2B5EF4-FFF2-40B4-BE49-F238E27FC236}">
                      <a16:creationId xmlns:a16="http://schemas.microsoft.com/office/drawing/2014/main" id="{7631BCF4-5BF5-48B1-A1F7-A535837D9821}"/>
                    </a:ext>
                  </a:extLst>
                </p14:cNvPr>
                <p14:cNvContentPartPr/>
                <p14:nvPr/>
              </p14:nvContentPartPr>
              <p14:xfrm>
                <a:off x="4282901" y="1694552"/>
                <a:ext cx="256320" cy="164520"/>
              </p14:xfrm>
            </p:contentPart>
          </mc:Choice>
          <mc:Fallback>
            <p:pic>
              <p:nvPicPr>
                <p:cNvPr id="21" name="Freihand 20">
                  <a:extLst>
                    <a:ext uri="{FF2B5EF4-FFF2-40B4-BE49-F238E27FC236}">
                      <a16:creationId xmlns:a16="http://schemas.microsoft.com/office/drawing/2014/main" id="{7631BCF4-5BF5-48B1-A1F7-A535837D9821}"/>
                    </a:ext>
                  </a:extLst>
                </p:cNvPr>
                <p:cNvPicPr/>
                <p:nvPr/>
              </p:nvPicPr>
              <p:blipFill>
                <a:blip r:embed="rId20"/>
                <a:stretch>
                  <a:fillRect/>
                </a:stretch>
              </p:blipFill>
              <p:spPr>
                <a:xfrm>
                  <a:off x="4278581" y="1690232"/>
                  <a:ext cx="264960" cy="17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28" name="Freihand 27">
                <a:extLst>
                  <a:ext uri="{FF2B5EF4-FFF2-40B4-BE49-F238E27FC236}">
                    <a16:creationId xmlns:a16="http://schemas.microsoft.com/office/drawing/2014/main" id="{C2295F46-7049-45E7-94AB-DC2D6AC2C925}"/>
                  </a:ext>
                </a:extLst>
              </p14:cNvPr>
              <p14:cNvContentPartPr/>
              <p14:nvPr/>
            </p14:nvContentPartPr>
            <p14:xfrm>
              <a:off x="5412941" y="2508872"/>
              <a:ext cx="1609920" cy="39240"/>
            </p14:xfrm>
          </p:contentPart>
        </mc:Choice>
        <mc:Fallback>
          <p:pic>
            <p:nvPicPr>
              <p:cNvPr id="28" name="Freihand 27">
                <a:extLst>
                  <a:ext uri="{FF2B5EF4-FFF2-40B4-BE49-F238E27FC236}">
                    <a16:creationId xmlns:a16="http://schemas.microsoft.com/office/drawing/2014/main" id="{C2295F46-7049-45E7-94AB-DC2D6AC2C925}"/>
                  </a:ext>
                </a:extLst>
              </p:cNvPr>
              <p:cNvPicPr/>
              <p:nvPr/>
            </p:nvPicPr>
            <p:blipFill>
              <a:blip r:embed="rId22"/>
              <a:stretch>
                <a:fillRect/>
              </a:stretch>
            </p:blipFill>
            <p:spPr>
              <a:xfrm>
                <a:off x="5408621" y="2504552"/>
                <a:ext cx="16185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9" name="Freihand 28">
                <a:extLst>
                  <a:ext uri="{FF2B5EF4-FFF2-40B4-BE49-F238E27FC236}">
                    <a16:creationId xmlns:a16="http://schemas.microsoft.com/office/drawing/2014/main" id="{BBC832EE-AD06-4874-BFD1-DC9A39D5743C}"/>
                  </a:ext>
                </a:extLst>
              </p14:cNvPr>
              <p14:cNvContentPartPr/>
              <p14:nvPr/>
            </p14:nvContentPartPr>
            <p14:xfrm>
              <a:off x="2082221" y="2868512"/>
              <a:ext cx="574200" cy="32400"/>
            </p14:xfrm>
          </p:contentPart>
        </mc:Choice>
        <mc:Fallback>
          <p:pic>
            <p:nvPicPr>
              <p:cNvPr id="29" name="Freihand 28">
                <a:extLst>
                  <a:ext uri="{FF2B5EF4-FFF2-40B4-BE49-F238E27FC236}">
                    <a16:creationId xmlns:a16="http://schemas.microsoft.com/office/drawing/2014/main" id="{BBC832EE-AD06-4874-BFD1-DC9A39D5743C}"/>
                  </a:ext>
                </a:extLst>
              </p:cNvPr>
              <p:cNvPicPr/>
              <p:nvPr/>
            </p:nvPicPr>
            <p:blipFill>
              <a:blip r:embed="rId24"/>
              <a:stretch>
                <a:fillRect/>
              </a:stretch>
            </p:blipFill>
            <p:spPr>
              <a:xfrm>
                <a:off x="2077901" y="2864192"/>
                <a:ext cx="582840" cy="41040"/>
              </a:xfrm>
              <a:prstGeom prst="rect">
                <a:avLst/>
              </a:prstGeom>
            </p:spPr>
          </p:pic>
        </mc:Fallback>
      </mc:AlternateContent>
      <p:grpSp>
        <p:nvGrpSpPr>
          <p:cNvPr id="31" name="Gruppieren 30">
            <a:extLst>
              <a:ext uri="{FF2B5EF4-FFF2-40B4-BE49-F238E27FC236}">
                <a16:creationId xmlns:a16="http://schemas.microsoft.com/office/drawing/2014/main" id="{2E6AD746-027C-403A-A3B5-579040CD5CC9}"/>
              </a:ext>
            </a:extLst>
          </p:cNvPr>
          <p:cNvGrpSpPr/>
          <p:nvPr/>
        </p:nvGrpSpPr>
        <p:grpSpPr>
          <a:xfrm>
            <a:off x="1981421" y="1975352"/>
            <a:ext cx="6878880" cy="542520"/>
            <a:chOff x="1981421" y="1975352"/>
            <a:chExt cx="6878880" cy="542520"/>
          </a:xfrm>
        </p:grpSpPr>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96E65A33-DC56-40C1-A8F1-8B0380BF833E}"/>
                    </a:ext>
                  </a:extLst>
                </p14:cNvPr>
                <p14:cNvContentPartPr/>
                <p14:nvPr/>
              </p14:nvContentPartPr>
              <p14:xfrm>
                <a:off x="3561101" y="2109992"/>
                <a:ext cx="1785960" cy="35640"/>
              </p14:xfrm>
            </p:contentPart>
          </mc:Choice>
          <mc:Fallback>
            <p:pic>
              <p:nvPicPr>
                <p:cNvPr id="17" name="Freihand 16">
                  <a:extLst>
                    <a:ext uri="{FF2B5EF4-FFF2-40B4-BE49-F238E27FC236}">
                      <a16:creationId xmlns:a16="http://schemas.microsoft.com/office/drawing/2014/main" id="{96E65A33-DC56-40C1-A8F1-8B0380BF833E}"/>
                    </a:ext>
                  </a:extLst>
                </p:cNvPr>
                <p:cNvPicPr/>
                <p:nvPr/>
              </p:nvPicPr>
              <p:blipFill>
                <a:blip r:embed="rId26"/>
                <a:stretch>
                  <a:fillRect/>
                </a:stretch>
              </p:blipFill>
              <p:spPr>
                <a:xfrm>
                  <a:off x="3556781" y="2105672"/>
                  <a:ext cx="17946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907D4208-EB22-49A1-B05F-FF78DA135B89}"/>
                    </a:ext>
                  </a:extLst>
                </p14:cNvPr>
                <p14:cNvContentPartPr/>
                <p14:nvPr/>
              </p14:nvContentPartPr>
              <p14:xfrm>
                <a:off x="5983181" y="2083712"/>
                <a:ext cx="2877120" cy="71640"/>
              </p14:xfrm>
            </p:contentPart>
          </mc:Choice>
          <mc:Fallback>
            <p:pic>
              <p:nvPicPr>
                <p:cNvPr id="18" name="Freihand 17">
                  <a:extLst>
                    <a:ext uri="{FF2B5EF4-FFF2-40B4-BE49-F238E27FC236}">
                      <a16:creationId xmlns:a16="http://schemas.microsoft.com/office/drawing/2014/main" id="{907D4208-EB22-49A1-B05F-FF78DA135B89}"/>
                    </a:ext>
                  </a:extLst>
                </p:cNvPr>
                <p:cNvPicPr/>
                <p:nvPr/>
              </p:nvPicPr>
              <p:blipFill>
                <a:blip r:embed="rId28"/>
                <a:stretch>
                  <a:fillRect/>
                </a:stretch>
              </p:blipFill>
              <p:spPr>
                <a:xfrm>
                  <a:off x="5978861" y="2079392"/>
                  <a:ext cx="2885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D90ED0E2-C749-4F02-9B11-D74D1A8E00BF}"/>
                    </a:ext>
                  </a:extLst>
                </p14:cNvPr>
                <p14:cNvContentPartPr/>
                <p14:nvPr/>
              </p14:nvContentPartPr>
              <p14:xfrm>
                <a:off x="4346621" y="1975352"/>
                <a:ext cx="31680" cy="187560"/>
              </p14:xfrm>
            </p:contentPart>
          </mc:Choice>
          <mc:Fallback>
            <p:pic>
              <p:nvPicPr>
                <p:cNvPr id="23" name="Freihand 22">
                  <a:extLst>
                    <a:ext uri="{FF2B5EF4-FFF2-40B4-BE49-F238E27FC236}">
                      <a16:creationId xmlns:a16="http://schemas.microsoft.com/office/drawing/2014/main" id="{D90ED0E2-C749-4F02-9B11-D74D1A8E00BF}"/>
                    </a:ext>
                  </a:extLst>
                </p:cNvPr>
                <p:cNvPicPr/>
                <p:nvPr/>
              </p:nvPicPr>
              <p:blipFill>
                <a:blip r:embed="rId30"/>
                <a:stretch>
                  <a:fillRect/>
                </a:stretch>
              </p:blipFill>
              <p:spPr>
                <a:xfrm>
                  <a:off x="4342301" y="1971032"/>
                  <a:ext cx="403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5D89AB91-E926-45F1-9CD6-098FE78F7BE5}"/>
                    </a:ext>
                  </a:extLst>
                </p14:cNvPr>
                <p14:cNvContentPartPr/>
                <p14:nvPr/>
              </p14:nvContentPartPr>
              <p14:xfrm>
                <a:off x="4301621" y="2086952"/>
                <a:ext cx="150840" cy="146880"/>
              </p14:xfrm>
            </p:contentPart>
          </mc:Choice>
          <mc:Fallback>
            <p:pic>
              <p:nvPicPr>
                <p:cNvPr id="24" name="Freihand 23">
                  <a:extLst>
                    <a:ext uri="{FF2B5EF4-FFF2-40B4-BE49-F238E27FC236}">
                      <a16:creationId xmlns:a16="http://schemas.microsoft.com/office/drawing/2014/main" id="{5D89AB91-E926-45F1-9CD6-098FE78F7BE5}"/>
                    </a:ext>
                  </a:extLst>
                </p:cNvPr>
                <p:cNvPicPr/>
                <p:nvPr/>
              </p:nvPicPr>
              <p:blipFill>
                <a:blip r:embed="rId32"/>
                <a:stretch>
                  <a:fillRect/>
                </a:stretch>
              </p:blipFill>
              <p:spPr>
                <a:xfrm>
                  <a:off x="4297301" y="2082632"/>
                  <a:ext cx="159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DE0F6E20-A887-4EDD-B36B-9B82585C9DFE}"/>
                    </a:ext>
                  </a:extLst>
                </p14:cNvPr>
                <p14:cNvContentPartPr/>
                <p14:nvPr/>
              </p14:nvContentPartPr>
              <p14:xfrm>
                <a:off x="1981421" y="2054192"/>
                <a:ext cx="3229200" cy="463680"/>
              </p14:xfrm>
            </p:contentPart>
          </mc:Choice>
          <mc:Fallback>
            <p:pic>
              <p:nvPicPr>
                <p:cNvPr id="26" name="Freihand 25">
                  <a:extLst>
                    <a:ext uri="{FF2B5EF4-FFF2-40B4-BE49-F238E27FC236}">
                      <a16:creationId xmlns:a16="http://schemas.microsoft.com/office/drawing/2014/main" id="{DE0F6E20-A887-4EDD-B36B-9B82585C9DFE}"/>
                    </a:ext>
                  </a:extLst>
                </p:cNvPr>
                <p:cNvPicPr/>
                <p:nvPr/>
              </p:nvPicPr>
              <p:blipFill>
                <a:blip r:embed="rId34"/>
                <a:stretch>
                  <a:fillRect/>
                </a:stretch>
              </p:blipFill>
              <p:spPr>
                <a:xfrm>
                  <a:off x="1977101" y="2049872"/>
                  <a:ext cx="3237840" cy="472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 name="Freihand 29">
                  <a:extLst>
                    <a:ext uri="{FF2B5EF4-FFF2-40B4-BE49-F238E27FC236}">
                      <a16:creationId xmlns:a16="http://schemas.microsoft.com/office/drawing/2014/main" id="{87DFE2AE-362D-47D8-B479-DC1CEA423E21}"/>
                    </a:ext>
                  </a:extLst>
                </p14:cNvPr>
                <p14:cNvContentPartPr/>
                <p14:nvPr/>
              </p14:nvContentPartPr>
              <p14:xfrm>
                <a:off x="2307221" y="2069312"/>
                <a:ext cx="3081600" cy="98640"/>
              </p14:xfrm>
            </p:contentPart>
          </mc:Choice>
          <mc:Fallback>
            <p:pic>
              <p:nvPicPr>
                <p:cNvPr id="30" name="Freihand 29">
                  <a:extLst>
                    <a:ext uri="{FF2B5EF4-FFF2-40B4-BE49-F238E27FC236}">
                      <a16:creationId xmlns:a16="http://schemas.microsoft.com/office/drawing/2014/main" id="{87DFE2AE-362D-47D8-B479-DC1CEA423E21}"/>
                    </a:ext>
                  </a:extLst>
                </p:cNvPr>
                <p:cNvPicPr/>
                <p:nvPr/>
              </p:nvPicPr>
              <p:blipFill>
                <a:blip r:embed="rId36"/>
                <a:stretch>
                  <a:fillRect/>
                </a:stretch>
              </p:blipFill>
              <p:spPr>
                <a:xfrm>
                  <a:off x="2302901" y="2064992"/>
                  <a:ext cx="3090240" cy="107280"/>
                </a:xfrm>
                <a:prstGeom prst="rect">
                  <a:avLst/>
                </a:prstGeom>
              </p:spPr>
            </p:pic>
          </mc:Fallback>
        </mc:AlternateContent>
      </p:grpSp>
      <p:grpSp>
        <p:nvGrpSpPr>
          <p:cNvPr id="33" name="Gruppieren 32">
            <a:extLst>
              <a:ext uri="{FF2B5EF4-FFF2-40B4-BE49-F238E27FC236}">
                <a16:creationId xmlns:a16="http://schemas.microsoft.com/office/drawing/2014/main" id="{C37A479C-3BFA-4F84-A0C1-F85B4565DF5F}"/>
              </a:ext>
            </a:extLst>
          </p:cNvPr>
          <p:cNvGrpSpPr/>
          <p:nvPr/>
        </p:nvGrpSpPr>
        <p:grpSpPr>
          <a:xfrm>
            <a:off x="258821" y="417272"/>
            <a:ext cx="4857840" cy="504720"/>
            <a:chOff x="258821" y="417272"/>
            <a:chExt cx="4857840" cy="504720"/>
          </a:xfrm>
        </p:grpSpPr>
        <mc:AlternateContent xmlns:mc="http://schemas.openxmlformats.org/markup-compatibility/2006">
          <mc:Choice xmlns:p14="http://schemas.microsoft.com/office/powerpoint/2010/main" Requires="p14">
            <p:contentPart p14:bwMode="auto" r:id="rId37">
              <p14:nvContentPartPr>
                <p14:cNvPr id="2" name="Freihand 1">
                  <a:extLst>
                    <a:ext uri="{FF2B5EF4-FFF2-40B4-BE49-F238E27FC236}">
                      <a16:creationId xmlns:a16="http://schemas.microsoft.com/office/drawing/2014/main" id="{11EE1429-94B3-475B-A4E0-F3B9B421B367}"/>
                    </a:ext>
                  </a:extLst>
                </p14:cNvPr>
                <p14:cNvContentPartPr/>
                <p14:nvPr/>
              </p14:nvContentPartPr>
              <p14:xfrm>
                <a:off x="258821" y="826232"/>
                <a:ext cx="1879920" cy="25560"/>
              </p14:xfrm>
            </p:contentPart>
          </mc:Choice>
          <mc:Fallback>
            <p:pic>
              <p:nvPicPr>
                <p:cNvPr id="2" name="Freihand 1">
                  <a:extLst>
                    <a:ext uri="{FF2B5EF4-FFF2-40B4-BE49-F238E27FC236}">
                      <a16:creationId xmlns:a16="http://schemas.microsoft.com/office/drawing/2014/main" id="{11EE1429-94B3-475B-A4E0-F3B9B421B367}"/>
                    </a:ext>
                  </a:extLst>
                </p:cNvPr>
                <p:cNvPicPr/>
                <p:nvPr/>
              </p:nvPicPr>
              <p:blipFill>
                <a:blip r:embed="rId38"/>
                <a:stretch>
                  <a:fillRect/>
                </a:stretch>
              </p:blipFill>
              <p:spPr>
                <a:xfrm>
                  <a:off x="254501" y="821912"/>
                  <a:ext cx="18885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 name="Freihand 2">
                  <a:extLst>
                    <a:ext uri="{FF2B5EF4-FFF2-40B4-BE49-F238E27FC236}">
                      <a16:creationId xmlns:a16="http://schemas.microsoft.com/office/drawing/2014/main" id="{CA5547D8-538A-4516-98D0-779BF7D5152E}"/>
                    </a:ext>
                  </a:extLst>
                </p14:cNvPr>
                <p14:cNvContentPartPr/>
                <p14:nvPr/>
              </p14:nvContentPartPr>
              <p14:xfrm>
                <a:off x="2218661" y="820472"/>
                <a:ext cx="2679480" cy="59040"/>
              </p14:xfrm>
            </p:contentPart>
          </mc:Choice>
          <mc:Fallback>
            <p:pic>
              <p:nvPicPr>
                <p:cNvPr id="3" name="Freihand 2">
                  <a:extLst>
                    <a:ext uri="{FF2B5EF4-FFF2-40B4-BE49-F238E27FC236}">
                      <a16:creationId xmlns:a16="http://schemas.microsoft.com/office/drawing/2014/main" id="{CA5547D8-538A-4516-98D0-779BF7D5152E}"/>
                    </a:ext>
                  </a:extLst>
                </p:cNvPr>
                <p:cNvPicPr/>
                <p:nvPr/>
              </p:nvPicPr>
              <p:blipFill>
                <a:blip r:embed="rId40"/>
                <a:stretch>
                  <a:fillRect/>
                </a:stretch>
              </p:blipFill>
              <p:spPr>
                <a:xfrm>
                  <a:off x="2214341" y="816152"/>
                  <a:ext cx="2688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95681FD8-0030-4DDC-A37C-D9A36B359D31}"/>
                    </a:ext>
                  </a:extLst>
                </p14:cNvPr>
                <p14:cNvContentPartPr/>
                <p14:nvPr/>
              </p14:nvContentPartPr>
              <p14:xfrm>
                <a:off x="1919501" y="417272"/>
                <a:ext cx="3197160" cy="504720"/>
              </p14:xfrm>
            </p:contentPart>
          </mc:Choice>
          <mc:Fallback>
            <p:pic>
              <p:nvPicPr>
                <p:cNvPr id="32" name="Freihand 31">
                  <a:extLst>
                    <a:ext uri="{FF2B5EF4-FFF2-40B4-BE49-F238E27FC236}">
                      <a16:creationId xmlns:a16="http://schemas.microsoft.com/office/drawing/2014/main" id="{95681FD8-0030-4DDC-A37C-D9A36B359D31}"/>
                    </a:ext>
                  </a:extLst>
                </p:cNvPr>
                <p:cNvPicPr/>
                <p:nvPr/>
              </p:nvPicPr>
              <p:blipFill>
                <a:blip r:embed="rId42"/>
                <a:stretch>
                  <a:fillRect/>
                </a:stretch>
              </p:blipFill>
              <p:spPr>
                <a:xfrm>
                  <a:off x="1915181" y="412952"/>
                  <a:ext cx="3205800" cy="51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CB99D50F-7813-4774-BB26-1A9FF2BA2999}"/>
                  </a:ext>
                </a:extLst>
              </p14:cNvPr>
              <p14:cNvContentPartPr/>
              <p14:nvPr/>
            </p14:nvContentPartPr>
            <p14:xfrm>
              <a:off x="2843621" y="2489432"/>
              <a:ext cx="3048120" cy="422640"/>
            </p14:xfrm>
          </p:contentPart>
        </mc:Choice>
        <mc:Fallback>
          <p:pic>
            <p:nvPicPr>
              <p:cNvPr id="34" name="Freihand 33">
                <a:extLst>
                  <a:ext uri="{FF2B5EF4-FFF2-40B4-BE49-F238E27FC236}">
                    <a16:creationId xmlns:a16="http://schemas.microsoft.com/office/drawing/2014/main" id="{CB99D50F-7813-4774-BB26-1A9FF2BA2999}"/>
                  </a:ext>
                </a:extLst>
              </p:cNvPr>
              <p:cNvPicPr/>
              <p:nvPr/>
            </p:nvPicPr>
            <p:blipFill>
              <a:blip r:embed="rId44"/>
              <a:stretch>
                <a:fillRect/>
              </a:stretch>
            </p:blipFill>
            <p:spPr>
              <a:xfrm>
                <a:off x="2839301" y="2485112"/>
                <a:ext cx="305676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DE343297-C915-4FCF-9B92-8853C0AE0F8F}"/>
                  </a:ext>
                </a:extLst>
              </p14:cNvPr>
              <p14:cNvContentPartPr/>
              <p14:nvPr/>
            </p14:nvContentPartPr>
            <p14:xfrm>
              <a:off x="5291981" y="2412392"/>
              <a:ext cx="2067840" cy="98280"/>
            </p14:xfrm>
          </p:contentPart>
        </mc:Choice>
        <mc:Fallback>
          <p:pic>
            <p:nvPicPr>
              <p:cNvPr id="35" name="Freihand 34">
                <a:extLst>
                  <a:ext uri="{FF2B5EF4-FFF2-40B4-BE49-F238E27FC236}">
                    <a16:creationId xmlns:a16="http://schemas.microsoft.com/office/drawing/2014/main" id="{DE343297-C915-4FCF-9B92-8853C0AE0F8F}"/>
                  </a:ext>
                </a:extLst>
              </p:cNvPr>
              <p:cNvPicPr/>
              <p:nvPr/>
            </p:nvPicPr>
            <p:blipFill>
              <a:blip r:embed="rId46"/>
              <a:stretch>
                <a:fillRect/>
              </a:stretch>
            </p:blipFill>
            <p:spPr>
              <a:xfrm>
                <a:off x="5287661" y="2408072"/>
                <a:ext cx="2076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E59D0F9A-72FB-4982-8691-521531CA94DB}"/>
                  </a:ext>
                </a:extLst>
              </p14:cNvPr>
              <p14:cNvContentPartPr/>
              <p14:nvPr/>
            </p14:nvContentPartPr>
            <p14:xfrm>
              <a:off x="6819821" y="2838632"/>
              <a:ext cx="1917000" cy="49320"/>
            </p14:xfrm>
          </p:contentPart>
        </mc:Choice>
        <mc:Fallback>
          <p:pic>
            <p:nvPicPr>
              <p:cNvPr id="36" name="Freihand 35">
                <a:extLst>
                  <a:ext uri="{FF2B5EF4-FFF2-40B4-BE49-F238E27FC236}">
                    <a16:creationId xmlns:a16="http://schemas.microsoft.com/office/drawing/2014/main" id="{E59D0F9A-72FB-4982-8691-521531CA94DB}"/>
                  </a:ext>
                </a:extLst>
              </p:cNvPr>
              <p:cNvPicPr/>
              <p:nvPr/>
            </p:nvPicPr>
            <p:blipFill>
              <a:blip r:embed="rId48"/>
              <a:stretch>
                <a:fillRect/>
              </a:stretch>
            </p:blipFill>
            <p:spPr>
              <a:xfrm>
                <a:off x="6815501" y="2834312"/>
                <a:ext cx="19256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DB3DBBD9-138E-45FB-ADC1-2FD383EC6206}"/>
                  </a:ext>
                </a:extLst>
              </p14:cNvPr>
              <p14:cNvContentPartPr/>
              <p14:nvPr/>
            </p14:nvContentPartPr>
            <p14:xfrm>
              <a:off x="2055941" y="3155072"/>
              <a:ext cx="3681360" cy="69480"/>
            </p14:xfrm>
          </p:contentPart>
        </mc:Choice>
        <mc:Fallback>
          <p:pic>
            <p:nvPicPr>
              <p:cNvPr id="37" name="Freihand 36">
                <a:extLst>
                  <a:ext uri="{FF2B5EF4-FFF2-40B4-BE49-F238E27FC236}">
                    <a16:creationId xmlns:a16="http://schemas.microsoft.com/office/drawing/2014/main" id="{DB3DBBD9-138E-45FB-ADC1-2FD383EC6206}"/>
                  </a:ext>
                </a:extLst>
              </p:cNvPr>
              <p:cNvPicPr/>
              <p:nvPr/>
            </p:nvPicPr>
            <p:blipFill>
              <a:blip r:embed="rId50"/>
              <a:stretch>
                <a:fillRect/>
              </a:stretch>
            </p:blipFill>
            <p:spPr>
              <a:xfrm>
                <a:off x="2051621" y="3150752"/>
                <a:ext cx="3690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E202B8AE-6D31-4442-B4D1-F677112EE0C6}"/>
                  </a:ext>
                </a:extLst>
              </p14:cNvPr>
              <p14:cNvContentPartPr/>
              <p14:nvPr/>
            </p14:nvContentPartPr>
            <p14:xfrm>
              <a:off x="2131181" y="3808472"/>
              <a:ext cx="3083040" cy="46440"/>
            </p14:xfrm>
          </p:contentPart>
        </mc:Choice>
        <mc:Fallback>
          <p:pic>
            <p:nvPicPr>
              <p:cNvPr id="38" name="Freihand 37">
                <a:extLst>
                  <a:ext uri="{FF2B5EF4-FFF2-40B4-BE49-F238E27FC236}">
                    <a16:creationId xmlns:a16="http://schemas.microsoft.com/office/drawing/2014/main" id="{E202B8AE-6D31-4442-B4D1-F677112EE0C6}"/>
                  </a:ext>
                </a:extLst>
              </p:cNvPr>
              <p:cNvPicPr/>
              <p:nvPr/>
            </p:nvPicPr>
            <p:blipFill>
              <a:blip r:embed="rId52"/>
              <a:stretch>
                <a:fillRect/>
              </a:stretch>
            </p:blipFill>
            <p:spPr>
              <a:xfrm>
                <a:off x="2126861" y="3804152"/>
                <a:ext cx="309168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F10A8625-98BF-41E0-BF87-B0DE192B1439}"/>
                  </a:ext>
                </a:extLst>
              </p14:cNvPr>
              <p14:cNvContentPartPr/>
              <p14:nvPr/>
            </p14:nvContentPartPr>
            <p14:xfrm>
              <a:off x="5761421" y="3789032"/>
              <a:ext cx="3052800" cy="51480"/>
            </p14:xfrm>
          </p:contentPart>
        </mc:Choice>
        <mc:Fallback>
          <p:pic>
            <p:nvPicPr>
              <p:cNvPr id="39" name="Freihand 38">
                <a:extLst>
                  <a:ext uri="{FF2B5EF4-FFF2-40B4-BE49-F238E27FC236}">
                    <a16:creationId xmlns:a16="http://schemas.microsoft.com/office/drawing/2014/main" id="{F10A8625-98BF-41E0-BF87-B0DE192B1439}"/>
                  </a:ext>
                </a:extLst>
              </p:cNvPr>
              <p:cNvPicPr/>
              <p:nvPr/>
            </p:nvPicPr>
            <p:blipFill>
              <a:blip r:embed="rId54"/>
              <a:stretch>
                <a:fillRect/>
              </a:stretch>
            </p:blipFill>
            <p:spPr>
              <a:xfrm>
                <a:off x="5757101" y="3784712"/>
                <a:ext cx="3061440" cy="60120"/>
              </a:xfrm>
              <a:prstGeom prst="rect">
                <a:avLst/>
              </a:prstGeom>
            </p:spPr>
          </p:pic>
        </mc:Fallback>
      </mc:AlternateContent>
      <p:grpSp>
        <p:nvGrpSpPr>
          <p:cNvPr id="42" name="Gruppieren 41">
            <a:extLst>
              <a:ext uri="{FF2B5EF4-FFF2-40B4-BE49-F238E27FC236}">
                <a16:creationId xmlns:a16="http://schemas.microsoft.com/office/drawing/2014/main" id="{CDB5B46C-8DFA-4973-B486-FF0065547954}"/>
              </a:ext>
            </a:extLst>
          </p:cNvPr>
          <p:cNvGrpSpPr/>
          <p:nvPr/>
        </p:nvGrpSpPr>
        <p:grpSpPr>
          <a:xfrm>
            <a:off x="3145301" y="3697232"/>
            <a:ext cx="5451120" cy="178200"/>
            <a:chOff x="3145301" y="3697232"/>
            <a:chExt cx="5451120" cy="178200"/>
          </a:xfrm>
        </p:grpSpPr>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29720042-A787-453C-A20C-1BD214920C93}"/>
                    </a:ext>
                  </a:extLst>
                </p14:cNvPr>
                <p14:cNvContentPartPr/>
                <p14:nvPr/>
              </p14:nvContentPartPr>
              <p14:xfrm>
                <a:off x="3145301" y="3785792"/>
                <a:ext cx="2079000" cy="89640"/>
              </p14:xfrm>
            </p:contentPart>
          </mc:Choice>
          <mc:Fallback>
            <p:pic>
              <p:nvPicPr>
                <p:cNvPr id="40" name="Freihand 39">
                  <a:extLst>
                    <a:ext uri="{FF2B5EF4-FFF2-40B4-BE49-F238E27FC236}">
                      <a16:creationId xmlns:a16="http://schemas.microsoft.com/office/drawing/2014/main" id="{29720042-A787-453C-A20C-1BD214920C93}"/>
                    </a:ext>
                  </a:extLst>
                </p:cNvPr>
                <p:cNvPicPr/>
                <p:nvPr/>
              </p:nvPicPr>
              <p:blipFill>
                <a:blip r:embed="rId56"/>
                <a:stretch>
                  <a:fillRect/>
                </a:stretch>
              </p:blipFill>
              <p:spPr>
                <a:xfrm>
                  <a:off x="3140981" y="3781472"/>
                  <a:ext cx="2087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36AB7D3D-6A62-434F-8746-15855E6321EA}"/>
                    </a:ext>
                  </a:extLst>
                </p14:cNvPr>
                <p14:cNvContentPartPr/>
                <p14:nvPr/>
              </p14:nvContentPartPr>
              <p14:xfrm>
                <a:off x="5870141" y="3697232"/>
                <a:ext cx="2726280" cy="139320"/>
              </p14:xfrm>
            </p:contentPart>
          </mc:Choice>
          <mc:Fallback>
            <p:pic>
              <p:nvPicPr>
                <p:cNvPr id="41" name="Freihand 40">
                  <a:extLst>
                    <a:ext uri="{FF2B5EF4-FFF2-40B4-BE49-F238E27FC236}">
                      <a16:creationId xmlns:a16="http://schemas.microsoft.com/office/drawing/2014/main" id="{36AB7D3D-6A62-434F-8746-15855E6321EA}"/>
                    </a:ext>
                  </a:extLst>
                </p:cNvPr>
                <p:cNvPicPr/>
                <p:nvPr/>
              </p:nvPicPr>
              <p:blipFill>
                <a:blip r:embed="rId58"/>
                <a:stretch>
                  <a:fillRect/>
                </a:stretch>
              </p:blipFill>
              <p:spPr>
                <a:xfrm>
                  <a:off x="5865821" y="3692912"/>
                  <a:ext cx="2734920" cy="14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43" name="Freihand 42">
                <a:extLst>
                  <a:ext uri="{FF2B5EF4-FFF2-40B4-BE49-F238E27FC236}">
                    <a16:creationId xmlns:a16="http://schemas.microsoft.com/office/drawing/2014/main" id="{358F0574-5BAE-4058-B53B-1FE8B97B0A7D}"/>
                  </a:ext>
                </a:extLst>
              </p14:cNvPr>
              <p14:cNvContentPartPr/>
              <p14:nvPr/>
            </p14:nvContentPartPr>
            <p14:xfrm>
              <a:off x="5464421" y="4061552"/>
              <a:ext cx="3847320" cy="168840"/>
            </p14:xfrm>
          </p:contentPart>
        </mc:Choice>
        <mc:Fallback>
          <p:pic>
            <p:nvPicPr>
              <p:cNvPr id="43" name="Freihand 42">
                <a:extLst>
                  <a:ext uri="{FF2B5EF4-FFF2-40B4-BE49-F238E27FC236}">
                    <a16:creationId xmlns:a16="http://schemas.microsoft.com/office/drawing/2014/main" id="{358F0574-5BAE-4058-B53B-1FE8B97B0A7D}"/>
                  </a:ext>
                </a:extLst>
              </p:cNvPr>
              <p:cNvPicPr/>
              <p:nvPr/>
            </p:nvPicPr>
            <p:blipFill>
              <a:blip r:embed="rId60"/>
              <a:stretch>
                <a:fillRect/>
              </a:stretch>
            </p:blipFill>
            <p:spPr>
              <a:xfrm>
                <a:off x="5460101" y="4057232"/>
                <a:ext cx="3855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4" name="Freihand 43">
                <a:extLst>
                  <a:ext uri="{FF2B5EF4-FFF2-40B4-BE49-F238E27FC236}">
                    <a16:creationId xmlns:a16="http://schemas.microsoft.com/office/drawing/2014/main" id="{1AF10004-89A8-49B1-A95F-945436CC8351}"/>
                  </a:ext>
                </a:extLst>
              </p14:cNvPr>
              <p14:cNvContentPartPr/>
              <p14:nvPr/>
            </p14:nvContentPartPr>
            <p14:xfrm>
              <a:off x="5483501" y="4155512"/>
              <a:ext cx="3637800" cy="52920"/>
            </p14:xfrm>
          </p:contentPart>
        </mc:Choice>
        <mc:Fallback>
          <p:pic>
            <p:nvPicPr>
              <p:cNvPr id="44" name="Freihand 43">
                <a:extLst>
                  <a:ext uri="{FF2B5EF4-FFF2-40B4-BE49-F238E27FC236}">
                    <a16:creationId xmlns:a16="http://schemas.microsoft.com/office/drawing/2014/main" id="{1AF10004-89A8-49B1-A95F-945436CC8351}"/>
                  </a:ext>
                </a:extLst>
              </p:cNvPr>
              <p:cNvPicPr/>
              <p:nvPr/>
            </p:nvPicPr>
            <p:blipFill>
              <a:blip r:embed="rId62"/>
              <a:stretch>
                <a:fillRect/>
              </a:stretch>
            </p:blipFill>
            <p:spPr>
              <a:xfrm>
                <a:off x="5479181" y="4151192"/>
                <a:ext cx="36464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 name="Freihand 44">
                <a:extLst>
                  <a:ext uri="{FF2B5EF4-FFF2-40B4-BE49-F238E27FC236}">
                    <a16:creationId xmlns:a16="http://schemas.microsoft.com/office/drawing/2014/main" id="{C8B813F0-7380-4A0A-ACE0-7061C8EA489A}"/>
                  </a:ext>
                </a:extLst>
              </p14:cNvPr>
              <p14:cNvContentPartPr/>
              <p14:nvPr/>
            </p14:nvContentPartPr>
            <p14:xfrm>
              <a:off x="2154941" y="4776152"/>
              <a:ext cx="3951360" cy="64800"/>
            </p14:xfrm>
          </p:contentPart>
        </mc:Choice>
        <mc:Fallback>
          <p:pic>
            <p:nvPicPr>
              <p:cNvPr id="45" name="Freihand 44">
                <a:extLst>
                  <a:ext uri="{FF2B5EF4-FFF2-40B4-BE49-F238E27FC236}">
                    <a16:creationId xmlns:a16="http://schemas.microsoft.com/office/drawing/2014/main" id="{C8B813F0-7380-4A0A-ACE0-7061C8EA489A}"/>
                  </a:ext>
                </a:extLst>
              </p:cNvPr>
              <p:cNvPicPr/>
              <p:nvPr/>
            </p:nvPicPr>
            <p:blipFill>
              <a:blip r:embed="rId64"/>
              <a:stretch>
                <a:fillRect/>
              </a:stretch>
            </p:blipFill>
            <p:spPr>
              <a:xfrm>
                <a:off x="2150621" y="4771832"/>
                <a:ext cx="39600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F6434382-BE82-4C9B-A575-8D5645470106}"/>
                  </a:ext>
                </a:extLst>
              </p14:cNvPr>
              <p14:cNvContentPartPr/>
              <p14:nvPr/>
            </p14:nvContentPartPr>
            <p14:xfrm>
              <a:off x="4459661" y="5262152"/>
              <a:ext cx="2322720" cy="64440"/>
            </p14:xfrm>
          </p:contentPart>
        </mc:Choice>
        <mc:Fallback>
          <p:pic>
            <p:nvPicPr>
              <p:cNvPr id="46" name="Freihand 45">
                <a:extLst>
                  <a:ext uri="{FF2B5EF4-FFF2-40B4-BE49-F238E27FC236}">
                    <a16:creationId xmlns:a16="http://schemas.microsoft.com/office/drawing/2014/main" id="{F6434382-BE82-4C9B-A575-8D5645470106}"/>
                  </a:ext>
                </a:extLst>
              </p:cNvPr>
              <p:cNvPicPr/>
              <p:nvPr/>
            </p:nvPicPr>
            <p:blipFill>
              <a:blip r:embed="rId66"/>
              <a:stretch>
                <a:fillRect/>
              </a:stretch>
            </p:blipFill>
            <p:spPr>
              <a:xfrm>
                <a:off x="4455341" y="5257832"/>
                <a:ext cx="2331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22CFEE11-08B2-4171-B3F1-1D51B6AA129F}"/>
                  </a:ext>
                </a:extLst>
              </p14:cNvPr>
              <p14:cNvContentPartPr/>
              <p14:nvPr/>
            </p14:nvContentPartPr>
            <p14:xfrm>
              <a:off x="1934261" y="3490232"/>
              <a:ext cx="130680" cy="1874160"/>
            </p14:xfrm>
          </p:contentPart>
        </mc:Choice>
        <mc:Fallback>
          <p:pic>
            <p:nvPicPr>
              <p:cNvPr id="47" name="Freihand 46">
                <a:extLst>
                  <a:ext uri="{FF2B5EF4-FFF2-40B4-BE49-F238E27FC236}">
                    <a16:creationId xmlns:a16="http://schemas.microsoft.com/office/drawing/2014/main" id="{22CFEE11-08B2-4171-B3F1-1D51B6AA129F}"/>
                  </a:ext>
                </a:extLst>
              </p:cNvPr>
              <p:cNvPicPr/>
              <p:nvPr/>
            </p:nvPicPr>
            <p:blipFill>
              <a:blip r:embed="rId68"/>
              <a:stretch>
                <a:fillRect/>
              </a:stretch>
            </p:blipFill>
            <p:spPr>
              <a:xfrm>
                <a:off x="1929941" y="3485912"/>
                <a:ext cx="139320" cy="1882800"/>
              </a:xfrm>
              <a:prstGeom prst="rect">
                <a:avLst/>
              </a:prstGeom>
            </p:spPr>
          </p:pic>
        </mc:Fallback>
      </mc:AlternateContent>
      <p:grpSp>
        <p:nvGrpSpPr>
          <p:cNvPr id="50" name="Gruppieren 49">
            <a:extLst>
              <a:ext uri="{FF2B5EF4-FFF2-40B4-BE49-F238E27FC236}">
                <a16:creationId xmlns:a16="http://schemas.microsoft.com/office/drawing/2014/main" id="{EE033427-DC4B-4995-B50F-49A55B6AF1FE}"/>
              </a:ext>
            </a:extLst>
          </p:cNvPr>
          <p:cNvGrpSpPr/>
          <p:nvPr/>
        </p:nvGrpSpPr>
        <p:grpSpPr>
          <a:xfrm>
            <a:off x="9122741" y="771512"/>
            <a:ext cx="245880" cy="2900880"/>
            <a:chOff x="9122741" y="771512"/>
            <a:chExt cx="245880" cy="2900880"/>
          </a:xfrm>
        </p:grpSpPr>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95852748-5F5F-45E3-8465-CBC985C24062}"/>
                    </a:ext>
                  </a:extLst>
                </p14:cNvPr>
                <p14:cNvContentPartPr/>
                <p14:nvPr/>
              </p14:nvContentPartPr>
              <p14:xfrm>
                <a:off x="9237221" y="771512"/>
                <a:ext cx="84960" cy="2863080"/>
              </p14:xfrm>
            </p:contentPart>
          </mc:Choice>
          <mc:Fallback>
            <p:pic>
              <p:nvPicPr>
                <p:cNvPr id="48" name="Freihand 47">
                  <a:extLst>
                    <a:ext uri="{FF2B5EF4-FFF2-40B4-BE49-F238E27FC236}">
                      <a16:creationId xmlns:a16="http://schemas.microsoft.com/office/drawing/2014/main" id="{95852748-5F5F-45E3-8465-CBC985C24062}"/>
                    </a:ext>
                  </a:extLst>
                </p:cNvPr>
                <p:cNvPicPr/>
                <p:nvPr/>
              </p:nvPicPr>
              <p:blipFill>
                <a:blip r:embed="rId70"/>
                <a:stretch>
                  <a:fillRect/>
                </a:stretch>
              </p:blipFill>
              <p:spPr>
                <a:xfrm>
                  <a:off x="9232901" y="767192"/>
                  <a:ext cx="93600" cy="2871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D3DC7753-E336-44E3-AF4C-D497322829C3}"/>
                    </a:ext>
                  </a:extLst>
                </p14:cNvPr>
                <p14:cNvContentPartPr/>
                <p14:nvPr/>
              </p14:nvContentPartPr>
              <p14:xfrm>
                <a:off x="9122741" y="3328592"/>
                <a:ext cx="245880" cy="343800"/>
              </p14:xfrm>
            </p:contentPart>
          </mc:Choice>
          <mc:Fallback>
            <p:pic>
              <p:nvPicPr>
                <p:cNvPr id="49" name="Freihand 48">
                  <a:extLst>
                    <a:ext uri="{FF2B5EF4-FFF2-40B4-BE49-F238E27FC236}">
                      <a16:creationId xmlns:a16="http://schemas.microsoft.com/office/drawing/2014/main" id="{D3DC7753-E336-44E3-AF4C-D497322829C3}"/>
                    </a:ext>
                  </a:extLst>
                </p:cNvPr>
                <p:cNvPicPr/>
                <p:nvPr/>
              </p:nvPicPr>
              <p:blipFill>
                <a:blip r:embed="rId72"/>
                <a:stretch>
                  <a:fillRect/>
                </a:stretch>
              </p:blipFill>
              <p:spPr>
                <a:xfrm>
                  <a:off x="9118421" y="3324272"/>
                  <a:ext cx="254520" cy="352440"/>
                </a:xfrm>
                <a:prstGeom prst="rect">
                  <a:avLst/>
                </a:prstGeom>
              </p:spPr>
            </p:pic>
          </mc:Fallback>
        </mc:AlternateContent>
      </p:grpSp>
      <p:grpSp>
        <p:nvGrpSpPr>
          <p:cNvPr id="115771" name="Gruppieren 115770">
            <a:extLst>
              <a:ext uri="{FF2B5EF4-FFF2-40B4-BE49-F238E27FC236}">
                <a16:creationId xmlns:a16="http://schemas.microsoft.com/office/drawing/2014/main" id="{EC6040A4-10D5-4F8B-BFDE-7599C80FA7B3}"/>
              </a:ext>
            </a:extLst>
          </p:cNvPr>
          <p:cNvGrpSpPr/>
          <p:nvPr/>
        </p:nvGrpSpPr>
        <p:grpSpPr>
          <a:xfrm>
            <a:off x="9672101" y="723272"/>
            <a:ext cx="2342160" cy="1616400"/>
            <a:chOff x="9672101" y="723272"/>
            <a:chExt cx="2342160" cy="1616400"/>
          </a:xfrm>
        </p:grpSpPr>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F55A2D01-FE76-4D8B-82B3-4FECB562C593}"/>
                    </a:ext>
                  </a:extLst>
                </p14:cNvPr>
                <p14:cNvContentPartPr/>
                <p14:nvPr/>
              </p14:nvContentPartPr>
              <p14:xfrm>
                <a:off x="9672101" y="863312"/>
                <a:ext cx="150120" cy="205200"/>
              </p14:xfrm>
            </p:contentPart>
          </mc:Choice>
          <mc:Fallback>
            <p:pic>
              <p:nvPicPr>
                <p:cNvPr id="51" name="Freihand 50">
                  <a:extLst>
                    <a:ext uri="{FF2B5EF4-FFF2-40B4-BE49-F238E27FC236}">
                      <a16:creationId xmlns:a16="http://schemas.microsoft.com/office/drawing/2014/main" id="{F55A2D01-FE76-4D8B-82B3-4FECB562C593}"/>
                    </a:ext>
                  </a:extLst>
                </p:cNvPr>
                <p:cNvPicPr/>
                <p:nvPr/>
              </p:nvPicPr>
              <p:blipFill>
                <a:blip r:embed="rId74"/>
                <a:stretch>
                  <a:fillRect/>
                </a:stretch>
              </p:blipFill>
              <p:spPr>
                <a:xfrm>
                  <a:off x="9667781" y="858992"/>
                  <a:ext cx="1587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2" name="Freihand 51">
                  <a:extLst>
                    <a:ext uri="{FF2B5EF4-FFF2-40B4-BE49-F238E27FC236}">
                      <a16:creationId xmlns:a16="http://schemas.microsoft.com/office/drawing/2014/main" id="{A0B2CEFB-EDFC-4D8D-8D79-E7EE1CE35D45}"/>
                    </a:ext>
                  </a:extLst>
                </p14:cNvPr>
                <p14:cNvContentPartPr/>
                <p14:nvPr/>
              </p14:nvContentPartPr>
              <p14:xfrm>
                <a:off x="9686141" y="965912"/>
                <a:ext cx="79560" cy="10080"/>
              </p14:xfrm>
            </p:contentPart>
          </mc:Choice>
          <mc:Fallback>
            <p:pic>
              <p:nvPicPr>
                <p:cNvPr id="52" name="Freihand 51">
                  <a:extLst>
                    <a:ext uri="{FF2B5EF4-FFF2-40B4-BE49-F238E27FC236}">
                      <a16:creationId xmlns:a16="http://schemas.microsoft.com/office/drawing/2014/main" id="{A0B2CEFB-EDFC-4D8D-8D79-E7EE1CE35D45}"/>
                    </a:ext>
                  </a:extLst>
                </p:cNvPr>
                <p:cNvPicPr/>
                <p:nvPr/>
              </p:nvPicPr>
              <p:blipFill>
                <a:blip r:embed="rId76"/>
                <a:stretch>
                  <a:fillRect/>
                </a:stretch>
              </p:blipFill>
              <p:spPr>
                <a:xfrm>
                  <a:off x="9681821" y="961592"/>
                  <a:ext cx="882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4DAF08A7-5DB3-4D18-B8FC-6C1DEE71094C}"/>
                    </a:ext>
                  </a:extLst>
                </p14:cNvPr>
                <p14:cNvContentPartPr/>
                <p14:nvPr/>
              </p14:nvContentPartPr>
              <p14:xfrm>
                <a:off x="9824741" y="934232"/>
                <a:ext cx="147600" cy="78120"/>
              </p14:xfrm>
            </p:contentPart>
          </mc:Choice>
          <mc:Fallback>
            <p:pic>
              <p:nvPicPr>
                <p:cNvPr id="53" name="Freihand 52">
                  <a:extLst>
                    <a:ext uri="{FF2B5EF4-FFF2-40B4-BE49-F238E27FC236}">
                      <a16:creationId xmlns:a16="http://schemas.microsoft.com/office/drawing/2014/main" id="{4DAF08A7-5DB3-4D18-B8FC-6C1DEE71094C}"/>
                    </a:ext>
                  </a:extLst>
                </p:cNvPr>
                <p:cNvPicPr/>
                <p:nvPr/>
              </p:nvPicPr>
              <p:blipFill>
                <a:blip r:embed="rId78"/>
                <a:stretch>
                  <a:fillRect/>
                </a:stretch>
              </p:blipFill>
              <p:spPr>
                <a:xfrm>
                  <a:off x="9820421" y="929912"/>
                  <a:ext cx="156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2D478A5D-1C1E-4D38-88A1-BB3F0BAEF3F0}"/>
                    </a:ext>
                  </a:extLst>
                </p14:cNvPr>
                <p14:cNvContentPartPr/>
                <p14:nvPr/>
              </p14:nvContentPartPr>
              <p14:xfrm>
                <a:off x="9988901" y="902912"/>
                <a:ext cx="95400" cy="101160"/>
              </p14:xfrm>
            </p:contentPart>
          </mc:Choice>
          <mc:Fallback>
            <p:pic>
              <p:nvPicPr>
                <p:cNvPr id="54" name="Freihand 53">
                  <a:extLst>
                    <a:ext uri="{FF2B5EF4-FFF2-40B4-BE49-F238E27FC236}">
                      <a16:creationId xmlns:a16="http://schemas.microsoft.com/office/drawing/2014/main" id="{2D478A5D-1C1E-4D38-88A1-BB3F0BAEF3F0}"/>
                    </a:ext>
                  </a:extLst>
                </p:cNvPr>
                <p:cNvPicPr/>
                <p:nvPr/>
              </p:nvPicPr>
              <p:blipFill>
                <a:blip r:embed="rId80"/>
                <a:stretch>
                  <a:fillRect/>
                </a:stretch>
              </p:blipFill>
              <p:spPr>
                <a:xfrm>
                  <a:off x="9984581" y="898592"/>
                  <a:ext cx="104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73D898B9-08AA-4FC3-8D07-C8DF13F0E4B8}"/>
                    </a:ext>
                  </a:extLst>
                </p14:cNvPr>
                <p14:cNvContentPartPr/>
                <p14:nvPr/>
              </p14:nvContentPartPr>
              <p14:xfrm>
                <a:off x="10106621" y="912272"/>
                <a:ext cx="245160" cy="63000"/>
              </p14:xfrm>
            </p:contentPart>
          </mc:Choice>
          <mc:Fallback>
            <p:pic>
              <p:nvPicPr>
                <p:cNvPr id="55" name="Freihand 54">
                  <a:extLst>
                    <a:ext uri="{FF2B5EF4-FFF2-40B4-BE49-F238E27FC236}">
                      <a16:creationId xmlns:a16="http://schemas.microsoft.com/office/drawing/2014/main" id="{73D898B9-08AA-4FC3-8D07-C8DF13F0E4B8}"/>
                    </a:ext>
                  </a:extLst>
                </p:cNvPr>
                <p:cNvPicPr/>
                <p:nvPr/>
              </p:nvPicPr>
              <p:blipFill>
                <a:blip r:embed="rId82"/>
                <a:stretch>
                  <a:fillRect/>
                </a:stretch>
              </p:blipFill>
              <p:spPr>
                <a:xfrm>
                  <a:off x="10102301" y="907952"/>
                  <a:ext cx="253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2801DDBF-AB0C-4C46-855C-27760A1B6A32}"/>
                    </a:ext>
                  </a:extLst>
                </p14:cNvPr>
                <p14:cNvContentPartPr/>
                <p14:nvPr/>
              </p14:nvContentPartPr>
              <p14:xfrm>
                <a:off x="10383461" y="911192"/>
                <a:ext cx="149040" cy="45360"/>
              </p14:xfrm>
            </p:contentPart>
          </mc:Choice>
          <mc:Fallback>
            <p:pic>
              <p:nvPicPr>
                <p:cNvPr id="56" name="Freihand 55">
                  <a:extLst>
                    <a:ext uri="{FF2B5EF4-FFF2-40B4-BE49-F238E27FC236}">
                      <a16:creationId xmlns:a16="http://schemas.microsoft.com/office/drawing/2014/main" id="{2801DDBF-AB0C-4C46-855C-27760A1B6A32}"/>
                    </a:ext>
                  </a:extLst>
                </p:cNvPr>
                <p:cNvPicPr/>
                <p:nvPr/>
              </p:nvPicPr>
              <p:blipFill>
                <a:blip r:embed="rId84"/>
                <a:stretch>
                  <a:fillRect/>
                </a:stretch>
              </p:blipFill>
              <p:spPr>
                <a:xfrm>
                  <a:off x="10379141" y="906872"/>
                  <a:ext cx="1576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0B413A4D-CE22-40F3-ADC1-35AB4CD86CF4}"/>
                    </a:ext>
                  </a:extLst>
                </p14:cNvPr>
                <p14:cNvContentPartPr/>
                <p14:nvPr/>
              </p14:nvContentPartPr>
              <p14:xfrm>
                <a:off x="10590461" y="889952"/>
                <a:ext cx="200880" cy="58680"/>
              </p14:xfrm>
            </p:contentPart>
          </mc:Choice>
          <mc:Fallback>
            <p:pic>
              <p:nvPicPr>
                <p:cNvPr id="57" name="Freihand 56">
                  <a:extLst>
                    <a:ext uri="{FF2B5EF4-FFF2-40B4-BE49-F238E27FC236}">
                      <a16:creationId xmlns:a16="http://schemas.microsoft.com/office/drawing/2014/main" id="{0B413A4D-CE22-40F3-ADC1-35AB4CD86CF4}"/>
                    </a:ext>
                  </a:extLst>
                </p:cNvPr>
                <p:cNvPicPr/>
                <p:nvPr/>
              </p:nvPicPr>
              <p:blipFill>
                <a:blip r:embed="rId86"/>
                <a:stretch>
                  <a:fillRect/>
                </a:stretch>
              </p:blipFill>
              <p:spPr>
                <a:xfrm>
                  <a:off x="10586141" y="885632"/>
                  <a:ext cx="2095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9D9C3D11-E1B0-432D-A965-955878F8FB8B}"/>
                    </a:ext>
                  </a:extLst>
                </p14:cNvPr>
                <p14:cNvContentPartPr/>
                <p14:nvPr/>
              </p14:nvContentPartPr>
              <p14:xfrm>
                <a:off x="10846781" y="723272"/>
                <a:ext cx="122040" cy="197640"/>
              </p14:xfrm>
            </p:contentPart>
          </mc:Choice>
          <mc:Fallback>
            <p:pic>
              <p:nvPicPr>
                <p:cNvPr id="58" name="Freihand 57">
                  <a:extLst>
                    <a:ext uri="{FF2B5EF4-FFF2-40B4-BE49-F238E27FC236}">
                      <a16:creationId xmlns:a16="http://schemas.microsoft.com/office/drawing/2014/main" id="{9D9C3D11-E1B0-432D-A965-955878F8FB8B}"/>
                    </a:ext>
                  </a:extLst>
                </p:cNvPr>
                <p:cNvPicPr/>
                <p:nvPr/>
              </p:nvPicPr>
              <p:blipFill>
                <a:blip r:embed="rId88"/>
                <a:stretch>
                  <a:fillRect/>
                </a:stretch>
              </p:blipFill>
              <p:spPr>
                <a:xfrm>
                  <a:off x="10842461" y="718952"/>
                  <a:ext cx="1306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A07883B4-CEEF-4FAF-B785-C7AC980B5356}"/>
                    </a:ext>
                  </a:extLst>
                </p14:cNvPr>
                <p14:cNvContentPartPr/>
                <p14:nvPr/>
              </p14:nvContentPartPr>
              <p14:xfrm>
                <a:off x="10979261" y="813992"/>
                <a:ext cx="339480" cy="268920"/>
              </p14:xfrm>
            </p:contentPart>
          </mc:Choice>
          <mc:Fallback>
            <p:pic>
              <p:nvPicPr>
                <p:cNvPr id="59" name="Freihand 58">
                  <a:extLst>
                    <a:ext uri="{FF2B5EF4-FFF2-40B4-BE49-F238E27FC236}">
                      <a16:creationId xmlns:a16="http://schemas.microsoft.com/office/drawing/2014/main" id="{A07883B4-CEEF-4FAF-B785-C7AC980B5356}"/>
                    </a:ext>
                  </a:extLst>
                </p:cNvPr>
                <p:cNvPicPr/>
                <p:nvPr/>
              </p:nvPicPr>
              <p:blipFill>
                <a:blip r:embed="rId90"/>
                <a:stretch>
                  <a:fillRect/>
                </a:stretch>
              </p:blipFill>
              <p:spPr>
                <a:xfrm>
                  <a:off x="10974941" y="809672"/>
                  <a:ext cx="3481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1" name="Freihand 60">
                  <a:extLst>
                    <a:ext uri="{FF2B5EF4-FFF2-40B4-BE49-F238E27FC236}">
                      <a16:creationId xmlns:a16="http://schemas.microsoft.com/office/drawing/2014/main" id="{63040F83-FBE0-45EC-B33E-4DECBC44D67B}"/>
                    </a:ext>
                  </a:extLst>
                </p14:cNvPr>
                <p14:cNvContentPartPr/>
                <p14:nvPr/>
              </p14:nvContentPartPr>
              <p14:xfrm>
                <a:off x="9702701" y="1236992"/>
                <a:ext cx="141840" cy="150120"/>
              </p14:xfrm>
            </p:contentPart>
          </mc:Choice>
          <mc:Fallback>
            <p:pic>
              <p:nvPicPr>
                <p:cNvPr id="61" name="Freihand 60">
                  <a:extLst>
                    <a:ext uri="{FF2B5EF4-FFF2-40B4-BE49-F238E27FC236}">
                      <a16:creationId xmlns:a16="http://schemas.microsoft.com/office/drawing/2014/main" id="{63040F83-FBE0-45EC-B33E-4DECBC44D67B}"/>
                    </a:ext>
                  </a:extLst>
                </p:cNvPr>
                <p:cNvPicPr/>
                <p:nvPr/>
              </p:nvPicPr>
              <p:blipFill>
                <a:blip r:embed="rId92"/>
                <a:stretch>
                  <a:fillRect/>
                </a:stretch>
              </p:blipFill>
              <p:spPr>
                <a:xfrm>
                  <a:off x="9698381" y="1232672"/>
                  <a:ext cx="1504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2" name="Freihand 61">
                  <a:extLst>
                    <a:ext uri="{FF2B5EF4-FFF2-40B4-BE49-F238E27FC236}">
                      <a16:creationId xmlns:a16="http://schemas.microsoft.com/office/drawing/2014/main" id="{3805145E-12F9-41E5-9EDA-009C28537818}"/>
                    </a:ext>
                  </a:extLst>
                </p14:cNvPr>
                <p14:cNvContentPartPr/>
                <p14:nvPr/>
              </p14:nvContentPartPr>
              <p14:xfrm>
                <a:off x="9706661" y="1280192"/>
                <a:ext cx="87120" cy="26280"/>
              </p14:xfrm>
            </p:contentPart>
          </mc:Choice>
          <mc:Fallback>
            <p:pic>
              <p:nvPicPr>
                <p:cNvPr id="62" name="Freihand 61">
                  <a:extLst>
                    <a:ext uri="{FF2B5EF4-FFF2-40B4-BE49-F238E27FC236}">
                      <a16:creationId xmlns:a16="http://schemas.microsoft.com/office/drawing/2014/main" id="{3805145E-12F9-41E5-9EDA-009C28537818}"/>
                    </a:ext>
                  </a:extLst>
                </p:cNvPr>
                <p:cNvPicPr/>
                <p:nvPr/>
              </p:nvPicPr>
              <p:blipFill>
                <a:blip r:embed="rId94"/>
                <a:stretch>
                  <a:fillRect/>
                </a:stretch>
              </p:blipFill>
              <p:spPr>
                <a:xfrm>
                  <a:off x="9702341" y="1275872"/>
                  <a:ext cx="95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5712" name="Freihand 115711">
                  <a:extLst>
                    <a:ext uri="{FF2B5EF4-FFF2-40B4-BE49-F238E27FC236}">
                      <a16:creationId xmlns:a16="http://schemas.microsoft.com/office/drawing/2014/main" id="{919F55AD-DF7B-4712-96DE-1432AEAF3E95}"/>
                    </a:ext>
                  </a:extLst>
                </p14:cNvPr>
                <p14:cNvContentPartPr/>
                <p14:nvPr/>
              </p14:nvContentPartPr>
              <p14:xfrm>
                <a:off x="9846341" y="1231592"/>
                <a:ext cx="260280" cy="111960"/>
              </p14:xfrm>
            </p:contentPart>
          </mc:Choice>
          <mc:Fallback>
            <p:pic>
              <p:nvPicPr>
                <p:cNvPr id="115712" name="Freihand 115711">
                  <a:extLst>
                    <a:ext uri="{FF2B5EF4-FFF2-40B4-BE49-F238E27FC236}">
                      <a16:creationId xmlns:a16="http://schemas.microsoft.com/office/drawing/2014/main" id="{919F55AD-DF7B-4712-96DE-1432AEAF3E95}"/>
                    </a:ext>
                  </a:extLst>
                </p:cNvPr>
                <p:cNvPicPr/>
                <p:nvPr/>
              </p:nvPicPr>
              <p:blipFill>
                <a:blip r:embed="rId96"/>
                <a:stretch>
                  <a:fillRect/>
                </a:stretch>
              </p:blipFill>
              <p:spPr>
                <a:xfrm>
                  <a:off x="9842021" y="1227272"/>
                  <a:ext cx="268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15713" name="Freihand 115712">
                  <a:extLst>
                    <a:ext uri="{FF2B5EF4-FFF2-40B4-BE49-F238E27FC236}">
                      <a16:creationId xmlns:a16="http://schemas.microsoft.com/office/drawing/2014/main" id="{1FAC3620-F304-4336-869C-4266A9C92E1A}"/>
                    </a:ext>
                  </a:extLst>
                </p14:cNvPr>
                <p14:cNvContentPartPr/>
                <p14:nvPr/>
              </p14:nvContentPartPr>
              <p14:xfrm>
                <a:off x="10092941" y="1153112"/>
                <a:ext cx="360" cy="360"/>
              </p14:xfrm>
            </p:contentPart>
          </mc:Choice>
          <mc:Fallback>
            <p:pic>
              <p:nvPicPr>
                <p:cNvPr id="115713" name="Freihand 115712">
                  <a:extLst>
                    <a:ext uri="{FF2B5EF4-FFF2-40B4-BE49-F238E27FC236}">
                      <a16:creationId xmlns:a16="http://schemas.microsoft.com/office/drawing/2014/main" id="{1FAC3620-F304-4336-869C-4266A9C92E1A}"/>
                    </a:ext>
                  </a:extLst>
                </p:cNvPr>
                <p:cNvPicPr/>
                <p:nvPr/>
              </p:nvPicPr>
              <p:blipFill>
                <a:blip r:embed="rId98"/>
                <a:stretch>
                  <a:fillRect/>
                </a:stretch>
              </p:blipFill>
              <p:spPr>
                <a:xfrm>
                  <a:off x="10088621" y="1148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5714" name="Freihand 115713">
                  <a:extLst>
                    <a:ext uri="{FF2B5EF4-FFF2-40B4-BE49-F238E27FC236}">
                      <a16:creationId xmlns:a16="http://schemas.microsoft.com/office/drawing/2014/main" id="{B48071E5-1F7A-465E-8B5B-E337C80AC9FD}"/>
                    </a:ext>
                  </a:extLst>
                </p14:cNvPr>
                <p14:cNvContentPartPr/>
                <p14:nvPr/>
              </p14:nvContentPartPr>
              <p14:xfrm>
                <a:off x="10105181" y="1208912"/>
                <a:ext cx="85680" cy="96120"/>
              </p14:xfrm>
            </p:contentPart>
          </mc:Choice>
          <mc:Fallback>
            <p:pic>
              <p:nvPicPr>
                <p:cNvPr id="115714" name="Freihand 115713">
                  <a:extLst>
                    <a:ext uri="{FF2B5EF4-FFF2-40B4-BE49-F238E27FC236}">
                      <a16:creationId xmlns:a16="http://schemas.microsoft.com/office/drawing/2014/main" id="{B48071E5-1F7A-465E-8B5B-E337C80AC9FD}"/>
                    </a:ext>
                  </a:extLst>
                </p:cNvPr>
                <p:cNvPicPr/>
                <p:nvPr/>
              </p:nvPicPr>
              <p:blipFill>
                <a:blip r:embed="rId100"/>
                <a:stretch>
                  <a:fillRect/>
                </a:stretch>
              </p:blipFill>
              <p:spPr>
                <a:xfrm>
                  <a:off x="10100861" y="1204592"/>
                  <a:ext cx="94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5717" name="Freihand 115716">
                  <a:extLst>
                    <a:ext uri="{FF2B5EF4-FFF2-40B4-BE49-F238E27FC236}">
                      <a16:creationId xmlns:a16="http://schemas.microsoft.com/office/drawing/2014/main" id="{B800E3BC-67FB-4675-AAF4-4933A2D75C98}"/>
                    </a:ext>
                  </a:extLst>
                </p14:cNvPr>
                <p14:cNvContentPartPr/>
                <p14:nvPr/>
              </p14:nvContentPartPr>
              <p14:xfrm>
                <a:off x="10218941" y="1132952"/>
                <a:ext cx="126000" cy="156600"/>
              </p14:xfrm>
            </p:contentPart>
          </mc:Choice>
          <mc:Fallback>
            <p:pic>
              <p:nvPicPr>
                <p:cNvPr id="115717" name="Freihand 115716">
                  <a:extLst>
                    <a:ext uri="{FF2B5EF4-FFF2-40B4-BE49-F238E27FC236}">
                      <a16:creationId xmlns:a16="http://schemas.microsoft.com/office/drawing/2014/main" id="{B800E3BC-67FB-4675-AAF4-4933A2D75C98}"/>
                    </a:ext>
                  </a:extLst>
                </p:cNvPr>
                <p:cNvPicPr/>
                <p:nvPr/>
              </p:nvPicPr>
              <p:blipFill>
                <a:blip r:embed="rId102"/>
                <a:stretch>
                  <a:fillRect/>
                </a:stretch>
              </p:blipFill>
              <p:spPr>
                <a:xfrm>
                  <a:off x="10214621" y="1128632"/>
                  <a:ext cx="1346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5718" name="Freihand 115717">
                  <a:extLst>
                    <a:ext uri="{FF2B5EF4-FFF2-40B4-BE49-F238E27FC236}">
                      <a16:creationId xmlns:a16="http://schemas.microsoft.com/office/drawing/2014/main" id="{437DFBA2-FB9C-4107-A56D-B6292EB7E7AE}"/>
                    </a:ext>
                  </a:extLst>
                </p14:cNvPr>
                <p14:cNvContentPartPr/>
                <p14:nvPr/>
              </p14:nvContentPartPr>
              <p14:xfrm>
                <a:off x="10392461" y="1194512"/>
                <a:ext cx="231480" cy="102240"/>
              </p14:xfrm>
            </p:contentPart>
          </mc:Choice>
          <mc:Fallback>
            <p:pic>
              <p:nvPicPr>
                <p:cNvPr id="115718" name="Freihand 115717">
                  <a:extLst>
                    <a:ext uri="{FF2B5EF4-FFF2-40B4-BE49-F238E27FC236}">
                      <a16:creationId xmlns:a16="http://schemas.microsoft.com/office/drawing/2014/main" id="{437DFBA2-FB9C-4107-A56D-B6292EB7E7AE}"/>
                    </a:ext>
                  </a:extLst>
                </p:cNvPr>
                <p:cNvPicPr/>
                <p:nvPr/>
              </p:nvPicPr>
              <p:blipFill>
                <a:blip r:embed="rId104"/>
                <a:stretch>
                  <a:fillRect/>
                </a:stretch>
              </p:blipFill>
              <p:spPr>
                <a:xfrm>
                  <a:off x="10388141" y="1190192"/>
                  <a:ext cx="240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5720" name="Freihand 115719">
                  <a:extLst>
                    <a:ext uri="{FF2B5EF4-FFF2-40B4-BE49-F238E27FC236}">
                      <a16:creationId xmlns:a16="http://schemas.microsoft.com/office/drawing/2014/main" id="{1B76CD14-F75A-4734-AF90-C28BA23D95DF}"/>
                    </a:ext>
                  </a:extLst>
                </p14:cNvPr>
                <p14:cNvContentPartPr/>
                <p14:nvPr/>
              </p14:nvContentPartPr>
              <p14:xfrm>
                <a:off x="10761101" y="1113512"/>
                <a:ext cx="179280" cy="141840"/>
              </p14:xfrm>
            </p:contentPart>
          </mc:Choice>
          <mc:Fallback>
            <p:pic>
              <p:nvPicPr>
                <p:cNvPr id="115720" name="Freihand 115719">
                  <a:extLst>
                    <a:ext uri="{FF2B5EF4-FFF2-40B4-BE49-F238E27FC236}">
                      <a16:creationId xmlns:a16="http://schemas.microsoft.com/office/drawing/2014/main" id="{1B76CD14-F75A-4734-AF90-C28BA23D95DF}"/>
                    </a:ext>
                  </a:extLst>
                </p:cNvPr>
                <p:cNvPicPr/>
                <p:nvPr/>
              </p:nvPicPr>
              <p:blipFill>
                <a:blip r:embed="rId106"/>
                <a:stretch>
                  <a:fillRect/>
                </a:stretch>
              </p:blipFill>
              <p:spPr>
                <a:xfrm>
                  <a:off x="10756781" y="1109192"/>
                  <a:ext cx="1879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5721" name="Freihand 115720">
                  <a:extLst>
                    <a:ext uri="{FF2B5EF4-FFF2-40B4-BE49-F238E27FC236}">
                      <a16:creationId xmlns:a16="http://schemas.microsoft.com/office/drawing/2014/main" id="{B6412D75-8C0E-4932-8731-8AC15351A831}"/>
                    </a:ext>
                  </a:extLst>
                </p14:cNvPr>
                <p14:cNvContentPartPr/>
                <p14:nvPr/>
              </p14:nvContentPartPr>
              <p14:xfrm>
                <a:off x="10952981" y="1098032"/>
                <a:ext cx="128160" cy="140400"/>
              </p14:xfrm>
            </p:contentPart>
          </mc:Choice>
          <mc:Fallback>
            <p:pic>
              <p:nvPicPr>
                <p:cNvPr id="115721" name="Freihand 115720">
                  <a:extLst>
                    <a:ext uri="{FF2B5EF4-FFF2-40B4-BE49-F238E27FC236}">
                      <a16:creationId xmlns:a16="http://schemas.microsoft.com/office/drawing/2014/main" id="{B6412D75-8C0E-4932-8731-8AC15351A831}"/>
                    </a:ext>
                  </a:extLst>
                </p:cNvPr>
                <p:cNvPicPr/>
                <p:nvPr/>
              </p:nvPicPr>
              <p:blipFill>
                <a:blip r:embed="rId108"/>
                <a:stretch>
                  <a:fillRect/>
                </a:stretch>
              </p:blipFill>
              <p:spPr>
                <a:xfrm>
                  <a:off x="10948661" y="1093712"/>
                  <a:ext cx="136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15722" name="Freihand 115721">
                  <a:extLst>
                    <a:ext uri="{FF2B5EF4-FFF2-40B4-BE49-F238E27FC236}">
                      <a16:creationId xmlns:a16="http://schemas.microsoft.com/office/drawing/2014/main" id="{DC806D78-1944-4BCC-BDF8-60F3870738AE}"/>
                    </a:ext>
                  </a:extLst>
                </p14:cNvPr>
                <p14:cNvContentPartPr/>
                <p14:nvPr/>
              </p14:nvContentPartPr>
              <p14:xfrm>
                <a:off x="11022821" y="1110992"/>
                <a:ext cx="46080" cy="11880"/>
              </p14:xfrm>
            </p:contentPart>
          </mc:Choice>
          <mc:Fallback>
            <p:pic>
              <p:nvPicPr>
                <p:cNvPr id="115722" name="Freihand 115721">
                  <a:extLst>
                    <a:ext uri="{FF2B5EF4-FFF2-40B4-BE49-F238E27FC236}">
                      <a16:creationId xmlns:a16="http://schemas.microsoft.com/office/drawing/2014/main" id="{DC806D78-1944-4BCC-BDF8-60F3870738AE}"/>
                    </a:ext>
                  </a:extLst>
                </p:cNvPr>
                <p:cNvPicPr/>
                <p:nvPr/>
              </p:nvPicPr>
              <p:blipFill>
                <a:blip r:embed="rId110"/>
                <a:stretch>
                  <a:fillRect/>
                </a:stretch>
              </p:blipFill>
              <p:spPr>
                <a:xfrm>
                  <a:off x="11018501" y="1106672"/>
                  <a:ext cx="54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5723" name="Freihand 115722">
                  <a:extLst>
                    <a:ext uri="{FF2B5EF4-FFF2-40B4-BE49-F238E27FC236}">
                      <a16:creationId xmlns:a16="http://schemas.microsoft.com/office/drawing/2014/main" id="{ACD67271-FE26-48D8-8A9C-2149970D3EF8}"/>
                    </a:ext>
                  </a:extLst>
                </p14:cNvPr>
                <p14:cNvContentPartPr/>
                <p14:nvPr/>
              </p14:nvContentPartPr>
              <p14:xfrm>
                <a:off x="11112101" y="1144472"/>
                <a:ext cx="56520" cy="68400"/>
              </p14:xfrm>
            </p:contentPart>
          </mc:Choice>
          <mc:Fallback>
            <p:pic>
              <p:nvPicPr>
                <p:cNvPr id="115723" name="Freihand 115722">
                  <a:extLst>
                    <a:ext uri="{FF2B5EF4-FFF2-40B4-BE49-F238E27FC236}">
                      <a16:creationId xmlns:a16="http://schemas.microsoft.com/office/drawing/2014/main" id="{ACD67271-FE26-48D8-8A9C-2149970D3EF8}"/>
                    </a:ext>
                  </a:extLst>
                </p:cNvPr>
                <p:cNvPicPr/>
                <p:nvPr/>
              </p:nvPicPr>
              <p:blipFill>
                <a:blip r:embed="rId112"/>
                <a:stretch>
                  <a:fillRect/>
                </a:stretch>
              </p:blipFill>
              <p:spPr>
                <a:xfrm>
                  <a:off x="11107781" y="1140152"/>
                  <a:ext cx="65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5724" name="Freihand 115723">
                  <a:extLst>
                    <a:ext uri="{FF2B5EF4-FFF2-40B4-BE49-F238E27FC236}">
                      <a16:creationId xmlns:a16="http://schemas.microsoft.com/office/drawing/2014/main" id="{9505677D-2C48-441D-85D4-CD8F54C91532}"/>
                    </a:ext>
                  </a:extLst>
                </p14:cNvPr>
                <p14:cNvContentPartPr/>
                <p14:nvPr/>
              </p14:nvContentPartPr>
              <p14:xfrm>
                <a:off x="11192741" y="1067792"/>
                <a:ext cx="115200" cy="142920"/>
              </p14:xfrm>
            </p:contentPart>
          </mc:Choice>
          <mc:Fallback>
            <p:pic>
              <p:nvPicPr>
                <p:cNvPr id="115724" name="Freihand 115723">
                  <a:extLst>
                    <a:ext uri="{FF2B5EF4-FFF2-40B4-BE49-F238E27FC236}">
                      <a16:creationId xmlns:a16="http://schemas.microsoft.com/office/drawing/2014/main" id="{9505677D-2C48-441D-85D4-CD8F54C91532}"/>
                    </a:ext>
                  </a:extLst>
                </p:cNvPr>
                <p:cNvPicPr/>
                <p:nvPr/>
              </p:nvPicPr>
              <p:blipFill>
                <a:blip r:embed="rId114"/>
                <a:stretch>
                  <a:fillRect/>
                </a:stretch>
              </p:blipFill>
              <p:spPr>
                <a:xfrm>
                  <a:off x="11188421" y="1063472"/>
                  <a:ext cx="1238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5725" name="Freihand 115724">
                  <a:extLst>
                    <a:ext uri="{FF2B5EF4-FFF2-40B4-BE49-F238E27FC236}">
                      <a16:creationId xmlns:a16="http://schemas.microsoft.com/office/drawing/2014/main" id="{D9E4B004-CD19-4159-BA2D-ABEF32E1B267}"/>
                    </a:ext>
                  </a:extLst>
                </p14:cNvPr>
                <p14:cNvContentPartPr/>
                <p14:nvPr/>
              </p14:nvContentPartPr>
              <p14:xfrm>
                <a:off x="11322341" y="1009112"/>
                <a:ext cx="308520" cy="204120"/>
              </p14:xfrm>
            </p:contentPart>
          </mc:Choice>
          <mc:Fallback>
            <p:pic>
              <p:nvPicPr>
                <p:cNvPr id="115725" name="Freihand 115724">
                  <a:extLst>
                    <a:ext uri="{FF2B5EF4-FFF2-40B4-BE49-F238E27FC236}">
                      <a16:creationId xmlns:a16="http://schemas.microsoft.com/office/drawing/2014/main" id="{D9E4B004-CD19-4159-BA2D-ABEF32E1B267}"/>
                    </a:ext>
                  </a:extLst>
                </p:cNvPr>
                <p:cNvPicPr/>
                <p:nvPr/>
              </p:nvPicPr>
              <p:blipFill>
                <a:blip r:embed="rId116"/>
                <a:stretch>
                  <a:fillRect/>
                </a:stretch>
              </p:blipFill>
              <p:spPr>
                <a:xfrm>
                  <a:off x="11318021" y="1004792"/>
                  <a:ext cx="3171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5726" name="Freihand 115725">
                  <a:extLst>
                    <a:ext uri="{FF2B5EF4-FFF2-40B4-BE49-F238E27FC236}">
                      <a16:creationId xmlns:a16="http://schemas.microsoft.com/office/drawing/2014/main" id="{E58A4F4F-8CF7-426A-8076-629AB978E8A7}"/>
                    </a:ext>
                  </a:extLst>
                </p14:cNvPr>
                <p14:cNvContentPartPr/>
                <p14:nvPr/>
              </p14:nvContentPartPr>
              <p14:xfrm>
                <a:off x="11692781" y="1114232"/>
                <a:ext cx="65160" cy="9360"/>
              </p14:xfrm>
            </p:contentPart>
          </mc:Choice>
          <mc:Fallback>
            <p:pic>
              <p:nvPicPr>
                <p:cNvPr id="115726" name="Freihand 115725">
                  <a:extLst>
                    <a:ext uri="{FF2B5EF4-FFF2-40B4-BE49-F238E27FC236}">
                      <a16:creationId xmlns:a16="http://schemas.microsoft.com/office/drawing/2014/main" id="{E58A4F4F-8CF7-426A-8076-629AB978E8A7}"/>
                    </a:ext>
                  </a:extLst>
                </p:cNvPr>
                <p:cNvPicPr/>
                <p:nvPr/>
              </p:nvPicPr>
              <p:blipFill>
                <a:blip r:embed="rId118"/>
                <a:stretch>
                  <a:fillRect/>
                </a:stretch>
              </p:blipFill>
              <p:spPr>
                <a:xfrm>
                  <a:off x="11688461" y="1109912"/>
                  <a:ext cx="73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5727" name="Freihand 115726">
                  <a:extLst>
                    <a:ext uri="{FF2B5EF4-FFF2-40B4-BE49-F238E27FC236}">
                      <a16:creationId xmlns:a16="http://schemas.microsoft.com/office/drawing/2014/main" id="{24560D20-90FB-4712-92D6-09E373554A18}"/>
                    </a:ext>
                  </a:extLst>
                </p14:cNvPr>
                <p14:cNvContentPartPr/>
                <p14:nvPr/>
              </p14:nvContentPartPr>
              <p14:xfrm>
                <a:off x="9725021" y="1524272"/>
                <a:ext cx="197280" cy="94680"/>
              </p14:xfrm>
            </p:contentPart>
          </mc:Choice>
          <mc:Fallback>
            <p:pic>
              <p:nvPicPr>
                <p:cNvPr id="115727" name="Freihand 115726">
                  <a:extLst>
                    <a:ext uri="{FF2B5EF4-FFF2-40B4-BE49-F238E27FC236}">
                      <a16:creationId xmlns:a16="http://schemas.microsoft.com/office/drawing/2014/main" id="{24560D20-90FB-4712-92D6-09E373554A18}"/>
                    </a:ext>
                  </a:extLst>
                </p:cNvPr>
                <p:cNvPicPr/>
                <p:nvPr/>
              </p:nvPicPr>
              <p:blipFill>
                <a:blip r:embed="rId120"/>
                <a:stretch>
                  <a:fillRect/>
                </a:stretch>
              </p:blipFill>
              <p:spPr>
                <a:xfrm>
                  <a:off x="9720701" y="1519952"/>
                  <a:ext cx="205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5728" name="Freihand 115727">
                  <a:extLst>
                    <a:ext uri="{FF2B5EF4-FFF2-40B4-BE49-F238E27FC236}">
                      <a16:creationId xmlns:a16="http://schemas.microsoft.com/office/drawing/2014/main" id="{BDC7A821-D43B-4255-8B12-12990CEF4352}"/>
                    </a:ext>
                  </a:extLst>
                </p14:cNvPr>
                <p14:cNvContentPartPr/>
                <p14:nvPr/>
              </p14:nvContentPartPr>
              <p14:xfrm>
                <a:off x="9916181" y="1515632"/>
                <a:ext cx="93600" cy="71640"/>
              </p14:xfrm>
            </p:contentPart>
          </mc:Choice>
          <mc:Fallback>
            <p:pic>
              <p:nvPicPr>
                <p:cNvPr id="115728" name="Freihand 115727">
                  <a:extLst>
                    <a:ext uri="{FF2B5EF4-FFF2-40B4-BE49-F238E27FC236}">
                      <a16:creationId xmlns:a16="http://schemas.microsoft.com/office/drawing/2014/main" id="{BDC7A821-D43B-4255-8B12-12990CEF4352}"/>
                    </a:ext>
                  </a:extLst>
                </p:cNvPr>
                <p:cNvPicPr/>
                <p:nvPr/>
              </p:nvPicPr>
              <p:blipFill>
                <a:blip r:embed="rId122"/>
                <a:stretch>
                  <a:fillRect/>
                </a:stretch>
              </p:blipFill>
              <p:spPr>
                <a:xfrm>
                  <a:off x="9911861" y="1511312"/>
                  <a:ext cx="102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5729" name="Freihand 115728">
                  <a:extLst>
                    <a:ext uri="{FF2B5EF4-FFF2-40B4-BE49-F238E27FC236}">
                      <a16:creationId xmlns:a16="http://schemas.microsoft.com/office/drawing/2014/main" id="{D2E58477-91EE-4108-9EBC-5352EE8E3AA4}"/>
                    </a:ext>
                  </a:extLst>
                </p14:cNvPr>
                <p14:cNvContentPartPr/>
                <p14:nvPr/>
              </p14:nvContentPartPr>
              <p14:xfrm>
                <a:off x="10061981" y="1424192"/>
                <a:ext cx="103680" cy="143640"/>
              </p14:xfrm>
            </p:contentPart>
          </mc:Choice>
          <mc:Fallback>
            <p:pic>
              <p:nvPicPr>
                <p:cNvPr id="115729" name="Freihand 115728">
                  <a:extLst>
                    <a:ext uri="{FF2B5EF4-FFF2-40B4-BE49-F238E27FC236}">
                      <a16:creationId xmlns:a16="http://schemas.microsoft.com/office/drawing/2014/main" id="{D2E58477-91EE-4108-9EBC-5352EE8E3AA4}"/>
                    </a:ext>
                  </a:extLst>
                </p:cNvPr>
                <p:cNvPicPr/>
                <p:nvPr/>
              </p:nvPicPr>
              <p:blipFill>
                <a:blip r:embed="rId124"/>
                <a:stretch>
                  <a:fillRect/>
                </a:stretch>
              </p:blipFill>
              <p:spPr>
                <a:xfrm>
                  <a:off x="10057661" y="1419872"/>
                  <a:ext cx="1123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5730" name="Freihand 115729">
                  <a:extLst>
                    <a:ext uri="{FF2B5EF4-FFF2-40B4-BE49-F238E27FC236}">
                      <a16:creationId xmlns:a16="http://schemas.microsoft.com/office/drawing/2014/main" id="{CD1625E6-B745-4E00-AAF5-FC2C4A587432}"/>
                    </a:ext>
                  </a:extLst>
                </p14:cNvPr>
                <p14:cNvContentPartPr/>
                <p14:nvPr/>
              </p14:nvContentPartPr>
              <p14:xfrm>
                <a:off x="10178261" y="1480352"/>
                <a:ext cx="75960" cy="104040"/>
              </p14:xfrm>
            </p:contentPart>
          </mc:Choice>
          <mc:Fallback>
            <p:pic>
              <p:nvPicPr>
                <p:cNvPr id="115730" name="Freihand 115729">
                  <a:extLst>
                    <a:ext uri="{FF2B5EF4-FFF2-40B4-BE49-F238E27FC236}">
                      <a16:creationId xmlns:a16="http://schemas.microsoft.com/office/drawing/2014/main" id="{CD1625E6-B745-4E00-AAF5-FC2C4A587432}"/>
                    </a:ext>
                  </a:extLst>
                </p:cNvPr>
                <p:cNvPicPr/>
                <p:nvPr/>
              </p:nvPicPr>
              <p:blipFill>
                <a:blip r:embed="rId126"/>
                <a:stretch>
                  <a:fillRect/>
                </a:stretch>
              </p:blipFill>
              <p:spPr>
                <a:xfrm>
                  <a:off x="10173941" y="1476032"/>
                  <a:ext cx="846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5731" name="Freihand 115730">
                  <a:extLst>
                    <a:ext uri="{FF2B5EF4-FFF2-40B4-BE49-F238E27FC236}">
                      <a16:creationId xmlns:a16="http://schemas.microsoft.com/office/drawing/2014/main" id="{8433868C-8A13-4BB1-BE4C-40FBEA5ABB46}"/>
                    </a:ext>
                  </a:extLst>
                </p14:cNvPr>
                <p14:cNvContentPartPr/>
                <p14:nvPr/>
              </p14:nvContentPartPr>
              <p14:xfrm>
                <a:off x="10250621" y="1403312"/>
                <a:ext cx="424800" cy="140040"/>
              </p14:xfrm>
            </p:contentPart>
          </mc:Choice>
          <mc:Fallback>
            <p:pic>
              <p:nvPicPr>
                <p:cNvPr id="115731" name="Freihand 115730">
                  <a:extLst>
                    <a:ext uri="{FF2B5EF4-FFF2-40B4-BE49-F238E27FC236}">
                      <a16:creationId xmlns:a16="http://schemas.microsoft.com/office/drawing/2014/main" id="{8433868C-8A13-4BB1-BE4C-40FBEA5ABB46}"/>
                    </a:ext>
                  </a:extLst>
                </p:cNvPr>
                <p:cNvPicPr/>
                <p:nvPr/>
              </p:nvPicPr>
              <p:blipFill>
                <a:blip r:embed="rId128"/>
                <a:stretch>
                  <a:fillRect/>
                </a:stretch>
              </p:blipFill>
              <p:spPr>
                <a:xfrm>
                  <a:off x="10246301" y="1398992"/>
                  <a:ext cx="4334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5733" name="Freihand 115732">
                  <a:extLst>
                    <a:ext uri="{FF2B5EF4-FFF2-40B4-BE49-F238E27FC236}">
                      <a16:creationId xmlns:a16="http://schemas.microsoft.com/office/drawing/2014/main" id="{19E250D2-021B-480E-9EFE-E1D9E2125956}"/>
                    </a:ext>
                  </a:extLst>
                </p14:cNvPr>
                <p14:cNvContentPartPr/>
                <p14:nvPr/>
              </p14:nvContentPartPr>
              <p14:xfrm>
                <a:off x="10738781" y="1519952"/>
                <a:ext cx="20880" cy="123120"/>
              </p14:xfrm>
            </p:contentPart>
          </mc:Choice>
          <mc:Fallback>
            <p:pic>
              <p:nvPicPr>
                <p:cNvPr id="115733" name="Freihand 115732">
                  <a:extLst>
                    <a:ext uri="{FF2B5EF4-FFF2-40B4-BE49-F238E27FC236}">
                      <a16:creationId xmlns:a16="http://schemas.microsoft.com/office/drawing/2014/main" id="{19E250D2-021B-480E-9EFE-E1D9E2125956}"/>
                    </a:ext>
                  </a:extLst>
                </p:cNvPr>
                <p:cNvPicPr/>
                <p:nvPr/>
              </p:nvPicPr>
              <p:blipFill>
                <a:blip r:embed="rId130"/>
                <a:stretch>
                  <a:fillRect/>
                </a:stretch>
              </p:blipFill>
              <p:spPr>
                <a:xfrm>
                  <a:off x="10734461" y="1515632"/>
                  <a:ext cx="29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5735" name="Freihand 115734">
                  <a:extLst>
                    <a:ext uri="{FF2B5EF4-FFF2-40B4-BE49-F238E27FC236}">
                      <a16:creationId xmlns:a16="http://schemas.microsoft.com/office/drawing/2014/main" id="{5953822C-AA65-43E3-9E9D-C59AD09417A8}"/>
                    </a:ext>
                  </a:extLst>
                </p14:cNvPr>
                <p14:cNvContentPartPr/>
                <p14:nvPr/>
              </p14:nvContentPartPr>
              <p14:xfrm>
                <a:off x="10899341" y="1390352"/>
                <a:ext cx="7920" cy="123840"/>
              </p14:xfrm>
            </p:contentPart>
          </mc:Choice>
          <mc:Fallback>
            <p:pic>
              <p:nvPicPr>
                <p:cNvPr id="115735" name="Freihand 115734">
                  <a:extLst>
                    <a:ext uri="{FF2B5EF4-FFF2-40B4-BE49-F238E27FC236}">
                      <a16:creationId xmlns:a16="http://schemas.microsoft.com/office/drawing/2014/main" id="{5953822C-AA65-43E3-9E9D-C59AD09417A8}"/>
                    </a:ext>
                  </a:extLst>
                </p:cNvPr>
                <p:cNvPicPr/>
                <p:nvPr/>
              </p:nvPicPr>
              <p:blipFill>
                <a:blip r:embed="rId132"/>
                <a:stretch>
                  <a:fillRect/>
                </a:stretch>
              </p:blipFill>
              <p:spPr>
                <a:xfrm>
                  <a:off x="10895021" y="1386032"/>
                  <a:ext cx="16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5736" name="Freihand 115735">
                  <a:extLst>
                    <a:ext uri="{FF2B5EF4-FFF2-40B4-BE49-F238E27FC236}">
                      <a16:creationId xmlns:a16="http://schemas.microsoft.com/office/drawing/2014/main" id="{169E97BC-DB27-4898-AC32-71DD2CF89455}"/>
                    </a:ext>
                  </a:extLst>
                </p14:cNvPr>
                <p14:cNvContentPartPr/>
                <p14:nvPr/>
              </p14:nvContentPartPr>
              <p14:xfrm>
                <a:off x="10810781" y="1334552"/>
                <a:ext cx="156240" cy="119880"/>
              </p14:xfrm>
            </p:contentPart>
          </mc:Choice>
          <mc:Fallback>
            <p:pic>
              <p:nvPicPr>
                <p:cNvPr id="115736" name="Freihand 115735">
                  <a:extLst>
                    <a:ext uri="{FF2B5EF4-FFF2-40B4-BE49-F238E27FC236}">
                      <a16:creationId xmlns:a16="http://schemas.microsoft.com/office/drawing/2014/main" id="{169E97BC-DB27-4898-AC32-71DD2CF89455}"/>
                    </a:ext>
                  </a:extLst>
                </p:cNvPr>
                <p:cNvPicPr/>
                <p:nvPr/>
              </p:nvPicPr>
              <p:blipFill>
                <a:blip r:embed="rId134"/>
                <a:stretch>
                  <a:fillRect/>
                </a:stretch>
              </p:blipFill>
              <p:spPr>
                <a:xfrm>
                  <a:off x="10806461" y="1330232"/>
                  <a:ext cx="164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5738" name="Freihand 115737">
                  <a:extLst>
                    <a:ext uri="{FF2B5EF4-FFF2-40B4-BE49-F238E27FC236}">
                      <a16:creationId xmlns:a16="http://schemas.microsoft.com/office/drawing/2014/main" id="{4E097985-08E7-45FC-AA95-7AAF5ECECF06}"/>
                    </a:ext>
                  </a:extLst>
                </p14:cNvPr>
                <p14:cNvContentPartPr/>
                <p14:nvPr/>
              </p14:nvContentPartPr>
              <p14:xfrm>
                <a:off x="10966301" y="1403312"/>
                <a:ext cx="175680" cy="95040"/>
              </p14:xfrm>
            </p:contentPart>
          </mc:Choice>
          <mc:Fallback>
            <p:pic>
              <p:nvPicPr>
                <p:cNvPr id="115738" name="Freihand 115737">
                  <a:extLst>
                    <a:ext uri="{FF2B5EF4-FFF2-40B4-BE49-F238E27FC236}">
                      <a16:creationId xmlns:a16="http://schemas.microsoft.com/office/drawing/2014/main" id="{4E097985-08E7-45FC-AA95-7AAF5ECECF06}"/>
                    </a:ext>
                  </a:extLst>
                </p:cNvPr>
                <p:cNvPicPr/>
                <p:nvPr/>
              </p:nvPicPr>
              <p:blipFill>
                <a:blip r:embed="rId136"/>
                <a:stretch>
                  <a:fillRect/>
                </a:stretch>
              </p:blipFill>
              <p:spPr>
                <a:xfrm>
                  <a:off x="10961981" y="1398992"/>
                  <a:ext cx="1843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5739" name="Freihand 115738">
                  <a:extLst>
                    <a:ext uri="{FF2B5EF4-FFF2-40B4-BE49-F238E27FC236}">
                      <a16:creationId xmlns:a16="http://schemas.microsoft.com/office/drawing/2014/main" id="{F265BB8E-4A87-47DC-B49D-CCBC8D9D961E}"/>
                    </a:ext>
                  </a:extLst>
                </p14:cNvPr>
                <p14:cNvContentPartPr/>
                <p14:nvPr/>
              </p14:nvContentPartPr>
              <p14:xfrm>
                <a:off x="11113541" y="1353632"/>
                <a:ext cx="40320" cy="37440"/>
              </p14:xfrm>
            </p:contentPart>
          </mc:Choice>
          <mc:Fallback>
            <p:pic>
              <p:nvPicPr>
                <p:cNvPr id="115739" name="Freihand 115738">
                  <a:extLst>
                    <a:ext uri="{FF2B5EF4-FFF2-40B4-BE49-F238E27FC236}">
                      <a16:creationId xmlns:a16="http://schemas.microsoft.com/office/drawing/2014/main" id="{F265BB8E-4A87-47DC-B49D-CCBC8D9D961E}"/>
                    </a:ext>
                  </a:extLst>
                </p:cNvPr>
                <p:cNvPicPr/>
                <p:nvPr/>
              </p:nvPicPr>
              <p:blipFill>
                <a:blip r:embed="rId138"/>
                <a:stretch>
                  <a:fillRect/>
                </a:stretch>
              </p:blipFill>
              <p:spPr>
                <a:xfrm>
                  <a:off x="11109221" y="1349312"/>
                  <a:ext cx="48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5740" name="Freihand 115739">
                  <a:extLst>
                    <a:ext uri="{FF2B5EF4-FFF2-40B4-BE49-F238E27FC236}">
                      <a16:creationId xmlns:a16="http://schemas.microsoft.com/office/drawing/2014/main" id="{1C0ABA11-F809-4AF6-AF56-331729A04958}"/>
                    </a:ext>
                  </a:extLst>
                </p14:cNvPr>
                <p14:cNvContentPartPr/>
                <p14:nvPr/>
              </p14:nvContentPartPr>
              <p14:xfrm>
                <a:off x="11155301" y="1393592"/>
                <a:ext cx="68400" cy="84960"/>
              </p14:xfrm>
            </p:contentPart>
          </mc:Choice>
          <mc:Fallback>
            <p:pic>
              <p:nvPicPr>
                <p:cNvPr id="115740" name="Freihand 115739">
                  <a:extLst>
                    <a:ext uri="{FF2B5EF4-FFF2-40B4-BE49-F238E27FC236}">
                      <a16:creationId xmlns:a16="http://schemas.microsoft.com/office/drawing/2014/main" id="{1C0ABA11-F809-4AF6-AF56-331729A04958}"/>
                    </a:ext>
                  </a:extLst>
                </p:cNvPr>
                <p:cNvPicPr/>
                <p:nvPr/>
              </p:nvPicPr>
              <p:blipFill>
                <a:blip r:embed="rId140"/>
                <a:stretch>
                  <a:fillRect/>
                </a:stretch>
              </p:blipFill>
              <p:spPr>
                <a:xfrm>
                  <a:off x="11150981" y="1389272"/>
                  <a:ext cx="77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5741" name="Freihand 115740">
                  <a:extLst>
                    <a:ext uri="{FF2B5EF4-FFF2-40B4-BE49-F238E27FC236}">
                      <a16:creationId xmlns:a16="http://schemas.microsoft.com/office/drawing/2014/main" id="{558C7E96-A769-4E84-A81B-75B995168F13}"/>
                    </a:ext>
                  </a:extLst>
                </p14:cNvPr>
                <p14:cNvContentPartPr/>
                <p14:nvPr/>
              </p14:nvContentPartPr>
              <p14:xfrm>
                <a:off x="11255021" y="1413032"/>
                <a:ext cx="182880" cy="74520"/>
              </p14:xfrm>
            </p:contentPart>
          </mc:Choice>
          <mc:Fallback>
            <p:pic>
              <p:nvPicPr>
                <p:cNvPr id="115741" name="Freihand 115740">
                  <a:extLst>
                    <a:ext uri="{FF2B5EF4-FFF2-40B4-BE49-F238E27FC236}">
                      <a16:creationId xmlns:a16="http://schemas.microsoft.com/office/drawing/2014/main" id="{558C7E96-A769-4E84-A81B-75B995168F13}"/>
                    </a:ext>
                  </a:extLst>
                </p:cNvPr>
                <p:cNvPicPr/>
                <p:nvPr/>
              </p:nvPicPr>
              <p:blipFill>
                <a:blip r:embed="rId142"/>
                <a:stretch>
                  <a:fillRect/>
                </a:stretch>
              </p:blipFill>
              <p:spPr>
                <a:xfrm>
                  <a:off x="11250701" y="1408712"/>
                  <a:ext cx="191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5742" name="Freihand 115741">
                  <a:extLst>
                    <a:ext uri="{FF2B5EF4-FFF2-40B4-BE49-F238E27FC236}">
                      <a16:creationId xmlns:a16="http://schemas.microsoft.com/office/drawing/2014/main" id="{D329E2EC-02E9-4157-9E14-48A238E429F3}"/>
                    </a:ext>
                  </a:extLst>
                </p14:cNvPr>
                <p14:cNvContentPartPr/>
                <p14:nvPr/>
              </p14:nvContentPartPr>
              <p14:xfrm>
                <a:off x="11423141" y="1310432"/>
                <a:ext cx="72720" cy="178560"/>
              </p14:xfrm>
            </p:contentPart>
          </mc:Choice>
          <mc:Fallback>
            <p:pic>
              <p:nvPicPr>
                <p:cNvPr id="115742" name="Freihand 115741">
                  <a:extLst>
                    <a:ext uri="{FF2B5EF4-FFF2-40B4-BE49-F238E27FC236}">
                      <a16:creationId xmlns:a16="http://schemas.microsoft.com/office/drawing/2014/main" id="{D329E2EC-02E9-4157-9E14-48A238E429F3}"/>
                    </a:ext>
                  </a:extLst>
                </p:cNvPr>
                <p:cNvPicPr/>
                <p:nvPr/>
              </p:nvPicPr>
              <p:blipFill>
                <a:blip r:embed="rId144"/>
                <a:stretch>
                  <a:fillRect/>
                </a:stretch>
              </p:blipFill>
              <p:spPr>
                <a:xfrm>
                  <a:off x="11418821" y="1306112"/>
                  <a:ext cx="813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5743" name="Freihand 115742">
                  <a:extLst>
                    <a:ext uri="{FF2B5EF4-FFF2-40B4-BE49-F238E27FC236}">
                      <a16:creationId xmlns:a16="http://schemas.microsoft.com/office/drawing/2014/main" id="{CA02EEDE-CC40-4909-AA6D-484B10D9F6DD}"/>
                    </a:ext>
                  </a:extLst>
                </p14:cNvPr>
                <p14:cNvContentPartPr/>
                <p14:nvPr/>
              </p14:nvContentPartPr>
              <p14:xfrm>
                <a:off x="11523581" y="1371992"/>
                <a:ext cx="191160" cy="96840"/>
              </p14:xfrm>
            </p:contentPart>
          </mc:Choice>
          <mc:Fallback>
            <p:pic>
              <p:nvPicPr>
                <p:cNvPr id="115743" name="Freihand 115742">
                  <a:extLst>
                    <a:ext uri="{FF2B5EF4-FFF2-40B4-BE49-F238E27FC236}">
                      <a16:creationId xmlns:a16="http://schemas.microsoft.com/office/drawing/2014/main" id="{CA02EEDE-CC40-4909-AA6D-484B10D9F6DD}"/>
                    </a:ext>
                  </a:extLst>
                </p:cNvPr>
                <p:cNvPicPr/>
                <p:nvPr/>
              </p:nvPicPr>
              <p:blipFill>
                <a:blip r:embed="rId146"/>
                <a:stretch>
                  <a:fillRect/>
                </a:stretch>
              </p:blipFill>
              <p:spPr>
                <a:xfrm>
                  <a:off x="11519261" y="1367672"/>
                  <a:ext cx="199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5744" name="Freihand 115743">
                  <a:extLst>
                    <a:ext uri="{FF2B5EF4-FFF2-40B4-BE49-F238E27FC236}">
                      <a16:creationId xmlns:a16="http://schemas.microsoft.com/office/drawing/2014/main" id="{DCECABB1-C35D-43AE-AF00-D2768AAF5FD3}"/>
                    </a:ext>
                  </a:extLst>
                </p14:cNvPr>
                <p14:cNvContentPartPr/>
                <p14:nvPr/>
              </p14:nvContentPartPr>
              <p14:xfrm>
                <a:off x="11674061" y="1311152"/>
                <a:ext cx="24840" cy="43200"/>
              </p14:xfrm>
            </p:contentPart>
          </mc:Choice>
          <mc:Fallback>
            <p:pic>
              <p:nvPicPr>
                <p:cNvPr id="115744" name="Freihand 115743">
                  <a:extLst>
                    <a:ext uri="{FF2B5EF4-FFF2-40B4-BE49-F238E27FC236}">
                      <a16:creationId xmlns:a16="http://schemas.microsoft.com/office/drawing/2014/main" id="{DCECABB1-C35D-43AE-AF00-D2768AAF5FD3}"/>
                    </a:ext>
                  </a:extLst>
                </p:cNvPr>
                <p:cNvPicPr/>
                <p:nvPr/>
              </p:nvPicPr>
              <p:blipFill>
                <a:blip r:embed="rId148"/>
                <a:stretch>
                  <a:fillRect/>
                </a:stretch>
              </p:blipFill>
              <p:spPr>
                <a:xfrm>
                  <a:off x="11669741" y="1306832"/>
                  <a:ext cx="334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5745" name="Freihand 115744">
                  <a:extLst>
                    <a:ext uri="{FF2B5EF4-FFF2-40B4-BE49-F238E27FC236}">
                      <a16:creationId xmlns:a16="http://schemas.microsoft.com/office/drawing/2014/main" id="{59FDF654-6273-4C47-A813-E62BBC9D40BA}"/>
                    </a:ext>
                  </a:extLst>
                </p14:cNvPr>
                <p14:cNvContentPartPr/>
                <p14:nvPr/>
              </p14:nvContentPartPr>
              <p14:xfrm>
                <a:off x="11719061" y="1282712"/>
                <a:ext cx="97560" cy="168480"/>
              </p14:xfrm>
            </p:contentPart>
          </mc:Choice>
          <mc:Fallback>
            <p:pic>
              <p:nvPicPr>
                <p:cNvPr id="115745" name="Freihand 115744">
                  <a:extLst>
                    <a:ext uri="{FF2B5EF4-FFF2-40B4-BE49-F238E27FC236}">
                      <a16:creationId xmlns:a16="http://schemas.microsoft.com/office/drawing/2014/main" id="{59FDF654-6273-4C47-A813-E62BBC9D40BA}"/>
                    </a:ext>
                  </a:extLst>
                </p:cNvPr>
                <p:cNvPicPr/>
                <p:nvPr/>
              </p:nvPicPr>
              <p:blipFill>
                <a:blip r:embed="rId150"/>
                <a:stretch>
                  <a:fillRect/>
                </a:stretch>
              </p:blipFill>
              <p:spPr>
                <a:xfrm>
                  <a:off x="11714741" y="1278392"/>
                  <a:ext cx="1062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5746" name="Freihand 115745">
                  <a:extLst>
                    <a:ext uri="{FF2B5EF4-FFF2-40B4-BE49-F238E27FC236}">
                      <a16:creationId xmlns:a16="http://schemas.microsoft.com/office/drawing/2014/main" id="{285B1C35-1527-4FFA-A91B-65FED7D35BAC}"/>
                    </a:ext>
                  </a:extLst>
                </p14:cNvPr>
                <p14:cNvContentPartPr/>
                <p14:nvPr/>
              </p14:nvContentPartPr>
              <p14:xfrm>
                <a:off x="11845781" y="1288832"/>
                <a:ext cx="168480" cy="326880"/>
              </p14:xfrm>
            </p:contentPart>
          </mc:Choice>
          <mc:Fallback>
            <p:pic>
              <p:nvPicPr>
                <p:cNvPr id="115746" name="Freihand 115745">
                  <a:extLst>
                    <a:ext uri="{FF2B5EF4-FFF2-40B4-BE49-F238E27FC236}">
                      <a16:creationId xmlns:a16="http://schemas.microsoft.com/office/drawing/2014/main" id="{285B1C35-1527-4FFA-A91B-65FED7D35BAC}"/>
                    </a:ext>
                  </a:extLst>
                </p:cNvPr>
                <p:cNvPicPr/>
                <p:nvPr/>
              </p:nvPicPr>
              <p:blipFill>
                <a:blip r:embed="rId152"/>
                <a:stretch>
                  <a:fillRect/>
                </a:stretch>
              </p:blipFill>
              <p:spPr>
                <a:xfrm>
                  <a:off x="11841461" y="1284512"/>
                  <a:ext cx="17712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5747" name="Freihand 115746">
                  <a:extLst>
                    <a:ext uri="{FF2B5EF4-FFF2-40B4-BE49-F238E27FC236}">
                      <a16:creationId xmlns:a16="http://schemas.microsoft.com/office/drawing/2014/main" id="{1A0F11E1-A2D3-48CC-8135-B581E83A7183}"/>
                    </a:ext>
                  </a:extLst>
                </p14:cNvPr>
                <p14:cNvContentPartPr/>
                <p14:nvPr/>
              </p14:nvContentPartPr>
              <p14:xfrm>
                <a:off x="9738701" y="1759712"/>
                <a:ext cx="299160" cy="131400"/>
              </p14:xfrm>
            </p:contentPart>
          </mc:Choice>
          <mc:Fallback>
            <p:pic>
              <p:nvPicPr>
                <p:cNvPr id="115747" name="Freihand 115746">
                  <a:extLst>
                    <a:ext uri="{FF2B5EF4-FFF2-40B4-BE49-F238E27FC236}">
                      <a16:creationId xmlns:a16="http://schemas.microsoft.com/office/drawing/2014/main" id="{1A0F11E1-A2D3-48CC-8135-B581E83A7183}"/>
                    </a:ext>
                  </a:extLst>
                </p:cNvPr>
                <p:cNvPicPr/>
                <p:nvPr/>
              </p:nvPicPr>
              <p:blipFill>
                <a:blip r:embed="rId154"/>
                <a:stretch>
                  <a:fillRect/>
                </a:stretch>
              </p:blipFill>
              <p:spPr>
                <a:xfrm>
                  <a:off x="9734381" y="1755392"/>
                  <a:ext cx="307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5748" name="Freihand 115747">
                  <a:extLst>
                    <a:ext uri="{FF2B5EF4-FFF2-40B4-BE49-F238E27FC236}">
                      <a16:creationId xmlns:a16="http://schemas.microsoft.com/office/drawing/2014/main" id="{92D406CF-2D1C-418B-9A12-85585EA54937}"/>
                    </a:ext>
                  </a:extLst>
                </p14:cNvPr>
                <p14:cNvContentPartPr/>
                <p14:nvPr/>
              </p14:nvContentPartPr>
              <p14:xfrm>
                <a:off x="10189061" y="1662512"/>
                <a:ext cx="406080" cy="199440"/>
              </p14:xfrm>
            </p:contentPart>
          </mc:Choice>
          <mc:Fallback>
            <p:pic>
              <p:nvPicPr>
                <p:cNvPr id="115748" name="Freihand 115747">
                  <a:extLst>
                    <a:ext uri="{FF2B5EF4-FFF2-40B4-BE49-F238E27FC236}">
                      <a16:creationId xmlns:a16="http://schemas.microsoft.com/office/drawing/2014/main" id="{92D406CF-2D1C-418B-9A12-85585EA54937}"/>
                    </a:ext>
                  </a:extLst>
                </p:cNvPr>
                <p:cNvPicPr/>
                <p:nvPr/>
              </p:nvPicPr>
              <p:blipFill>
                <a:blip r:embed="rId156"/>
                <a:stretch>
                  <a:fillRect/>
                </a:stretch>
              </p:blipFill>
              <p:spPr>
                <a:xfrm>
                  <a:off x="10184741" y="1658192"/>
                  <a:ext cx="4147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5749" name="Freihand 115748">
                  <a:extLst>
                    <a:ext uri="{FF2B5EF4-FFF2-40B4-BE49-F238E27FC236}">
                      <a16:creationId xmlns:a16="http://schemas.microsoft.com/office/drawing/2014/main" id="{77353C57-A38F-4F7E-8372-3E700AC8A42A}"/>
                    </a:ext>
                  </a:extLst>
                </p14:cNvPr>
                <p14:cNvContentPartPr/>
                <p14:nvPr/>
              </p14:nvContentPartPr>
              <p14:xfrm>
                <a:off x="10509461" y="1703192"/>
                <a:ext cx="29160" cy="23040"/>
              </p14:xfrm>
            </p:contentPart>
          </mc:Choice>
          <mc:Fallback>
            <p:pic>
              <p:nvPicPr>
                <p:cNvPr id="115749" name="Freihand 115748">
                  <a:extLst>
                    <a:ext uri="{FF2B5EF4-FFF2-40B4-BE49-F238E27FC236}">
                      <a16:creationId xmlns:a16="http://schemas.microsoft.com/office/drawing/2014/main" id="{77353C57-A38F-4F7E-8372-3E700AC8A42A}"/>
                    </a:ext>
                  </a:extLst>
                </p:cNvPr>
                <p:cNvPicPr/>
                <p:nvPr/>
              </p:nvPicPr>
              <p:blipFill>
                <a:blip r:embed="rId158"/>
                <a:stretch>
                  <a:fillRect/>
                </a:stretch>
              </p:blipFill>
              <p:spPr>
                <a:xfrm>
                  <a:off x="10505141" y="1698872"/>
                  <a:ext cx="378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5750" name="Freihand 115749">
                  <a:extLst>
                    <a:ext uri="{FF2B5EF4-FFF2-40B4-BE49-F238E27FC236}">
                      <a16:creationId xmlns:a16="http://schemas.microsoft.com/office/drawing/2014/main" id="{AD76E695-31E8-4F0F-8429-16528354213F}"/>
                    </a:ext>
                  </a:extLst>
                </p14:cNvPr>
                <p14:cNvContentPartPr/>
                <p14:nvPr/>
              </p14:nvContentPartPr>
              <p14:xfrm>
                <a:off x="10598741" y="1707152"/>
                <a:ext cx="146880" cy="104040"/>
              </p14:xfrm>
            </p:contentPart>
          </mc:Choice>
          <mc:Fallback>
            <p:pic>
              <p:nvPicPr>
                <p:cNvPr id="115750" name="Freihand 115749">
                  <a:extLst>
                    <a:ext uri="{FF2B5EF4-FFF2-40B4-BE49-F238E27FC236}">
                      <a16:creationId xmlns:a16="http://schemas.microsoft.com/office/drawing/2014/main" id="{AD76E695-31E8-4F0F-8429-16528354213F}"/>
                    </a:ext>
                  </a:extLst>
                </p:cNvPr>
                <p:cNvPicPr/>
                <p:nvPr/>
              </p:nvPicPr>
              <p:blipFill>
                <a:blip r:embed="rId160"/>
                <a:stretch>
                  <a:fillRect/>
                </a:stretch>
              </p:blipFill>
              <p:spPr>
                <a:xfrm>
                  <a:off x="10594421" y="1702832"/>
                  <a:ext cx="155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5751" name="Freihand 115750">
                  <a:extLst>
                    <a:ext uri="{FF2B5EF4-FFF2-40B4-BE49-F238E27FC236}">
                      <a16:creationId xmlns:a16="http://schemas.microsoft.com/office/drawing/2014/main" id="{41862F7A-B734-49E1-BA16-0015FEDCB237}"/>
                    </a:ext>
                  </a:extLst>
                </p14:cNvPr>
                <p14:cNvContentPartPr/>
                <p14:nvPr/>
              </p14:nvContentPartPr>
              <p14:xfrm>
                <a:off x="10727261" y="1749992"/>
                <a:ext cx="77400" cy="61200"/>
              </p14:xfrm>
            </p:contentPart>
          </mc:Choice>
          <mc:Fallback>
            <p:pic>
              <p:nvPicPr>
                <p:cNvPr id="115751" name="Freihand 115750">
                  <a:extLst>
                    <a:ext uri="{FF2B5EF4-FFF2-40B4-BE49-F238E27FC236}">
                      <a16:creationId xmlns:a16="http://schemas.microsoft.com/office/drawing/2014/main" id="{41862F7A-B734-49E1-BA16-0015FEDCB237}"/>
                    </a:ext>
                  </a:extLst>
                </p:cNvPr>
                <p:cNvPicPr/>
                <p:nvPr/>
              </p:nvPicPr>
              <p:blipFill>
                <a:blip r:embed="rId162"/>
                <a:stretch>
                  <a:fillRect/>
                </a:stretch>
              </p:blipFill>
              <p:spPr>
                <a:xfrm>
                  <a:off x="10722941" y="1745672"/>
                  <a:ext cx="86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5752" name="Freihand 115751">
                  <a:extLst>
                    <a:ext uri="{FF2B5EF4-FFF2-40B4-BE49-F238E27FC236}">
                      <a16:creationId xmlns:a16="http://schemas.microsoft.com/office/drawing/2014/main" id="{AB08EAD5-86F4-4D32-B698-6546838B9AB9}"/>
                    </a:ext>
                  </a:extLst>
                </p14:cNvPr>
                <p14:cNvContentPartPr/>
                <p14:nvPr/>
              </p14:nvContentPartPr>
              <p14:xfrm>
                <a:off x="10815101" y="1735232"/>
                <a:ext cx="63000" cy="65520"/>
              </p14:xfrm>
            </p:contentPart>
          </mc:Choice>
          <mc:Fallback>
            <p:pic>
              <p:nvPicPr>
                <p:cNvPr id="115752" name="Freihand 115751">
                  <a:extLst>
                    <a:ext uri="{FF2B5EF4-FFF2-40B4-BE49-F238E27FC236}">
                      <a16:creationId xmlns:a16="http://schemas.microsoft.com/office/drawing/2014/main" id="{AB08EAD5-86F4-4D32-B698-6546838B9AB9}"/>
                    </a:ext>
                  </a:extLst>
                </p:cNvPr>
                <p:cNvPicPr/>
                <p:nvPr/>
              </p:nvPicPr>
              <p:blipFill>
                <a:blip r:embed="rId164"/>
                <a:stretch>
                  <a:fillRect/>
                </a:stretch>
              </p:blipFill>
              <p:spPr>
                <a:xfrm>
                  <a:off x="10810781" y="1730912"/>
                  <a:ext cx="716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5753" name="Freihand 115752">
                  <a:extLst>
                    <a:ext uri="{FF2B5EF4-FFF2-40B4-BE49-F238E27FC236}">
                      <a16:creationId xmlns:a16="http://schemas.microsoft.com/office/drawing/2014/main" id="{3E545514-7953-49E1-A0C2-F3AC576E28B3}"/>
                    </a:ext>
                  </a:extLst>
                </p14:cNvPr>
                <p14:cNvContentPartPr/>
                <p14:nvPr/>
              </p14:nvContentPartPr>
              <p14:xfrm>
                <a:off x="10913381" y="1681952"/>
                <a:ext cx="39960" cy="126360"/>
              </p14:xfrm>
            </p:contentPart>
          </mc:Choice>
          <mc:Fallback>
            <p:pic>
              <p:nvPicPr>
                <p:cNvPr id="115753" name="Freihand 115752">
                  <a:extLst>
                    <a:ext uri="{FF2B5EF4-FFF2-40B4-BE49-F238E27FC236}">
                      <a16:creationId xmlns:a16="http://schemas.microsoft.com/office/drawing/2014/main" id="{3E545514-7953-49E1-A0C2-F3AC576E28B3}"/>
                    </a:ext>
                  </a:extLst>
                </p:cNvPr>
                <p:cNvPicPr/>
                <p:nvPr/>
              </p:nvPicPr>
              <p:blipFill>
                <a:blip r:embed="rId166"/>
                <a:stretch>
                  <a:fillRect/>
                </a:stretch>
              </p:blipFill>
              <p:spPr>
                <a:xfrm>
                  <a:off x="10909061" y="1677632"/>
                  <a:ext cx="48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5754" name="Freihand 115753">
                  <a:extLst>
                    <a:ext uri="{FF2B5EF4-FFF2-40B4-BE49-F238E27FC236}">
                      <a16:creationId xmlns:a16="http://schemas.microsoft.com/office/drawing/2014/main" id="{CD929622-7700-4E72-943F-4CF0F8CD6F76}"/>
                    </a:ext>
                  </a:extLst>
                </p14:cNvPr>
                <p14:cNvContentPartPr/>
                <p14:nvPr/>
              </p14:nvContentPartPr>
              <p14:xfrm>
                <a:off x="10938941" y="1731992"/>
                <a:ext cx="89640" cy="181800"/>
              </p14:xfrm>
            </p:contentPart>
          </mc:Choice>
          <mc:Fallback>
            <p:pic>
              <p:nvPicPr>
                <p:cNvPr id="115754" name="Freihand 115753">
                  <a:extLst>
                    <a:ext uri="{FF2B5EF4-FFF2-40B4-BE49-F238E27FC236}">
                      <a16:creationId xmlns:a16="http://schemas.microsoft.com/office/drawing/2014/main" id="{CD929622-7700-4E72-943F-4CF0F8CD6F76}"/>
                    </a:ext>
                  </a:extLst>
                </p:cNvPr>
                <p:cNvPicPr/>
                <p:nvPr/>
              </p:nvPicPr>
              <p:blipFill>
                <a:blip r:embed="rId168"/>
                <a:stretch>
                  <a:fillRect/>
                </a:stretch>
              </p:blipFill>
              <p:spPr>
                <a:xfrm>
                  <a:off x="10934621" y="1727672"/>
                  <a:ext cx="98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5755" name="Freihand 115754">
                  <a:extLst>
                    <a:ext uri="{FF2B5EF4-FFF2-40B4-BE49-F238E27FC236}">
                      <a16:creationId xmlns:a16="http://schemas.microsoft.com/office/drawing/2014/main" id="{05CE367A-C2B0-4877-B65D-A60197146812}"/>
                    </a:ext>
                  </a:extLst>
                </p14:cNvPr>
                <p14:cNvContentPartPr/>
                <p14:nvPr/>
              </p14:nvContentPartPr>
              <p14:xfrm>
                <a:off x="11075741" y="1645232"/>
                <a:ext cx="115560" cy="147240"/>
              </p14:xfrm>
            </p:contentPart>
          </mc:Choice>
          <mc:Fallback>
            <p:pic>
              <p:nvPicPr>
                <p:cNvPr id="115755" name="Freihand 115754">
                  <a:extLst>
                    <a:ext uri="{FF2B5EF4-FFF2-40B4-BE49-F238E27FC236}">
                      <a16:creationId xmlns:a16="http://schemas.microsoft.com/office/drawing/2014/main" id="{05CE367A-C2B0-4877-B65D-A60197146812}"/>
                    </a:ext>
                  </a:extLst>
                </p:cNvPr>
                <p:cNvPicPr/>
                <p:nvPr/>
              </p:nvPicPr>
              <p:blipFill>
                <a:blip r:embed="rId170"/>
                <a:stretch>
                  <a:fillRect/>
                </a:stretch>
              </p:blipFill>
              <p:spPr>
                <a:xfrm>
                  <a:off x="11071421" y="1640912"/>
                  <a:ext cx="1242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5756" name="Freihand 115755">
                  <a:extLst>
                    <a:ext uri="{FF2B5EF4-FFF2-40B4-BE49-F238E27FC236}">
                      <a16:creationId xmlns:a16="http://schemas.microsoft.com/office/drawing/2014/main" id="{3C36B517-C76D-4183-8C89-A1924BB1CCB6}"/>
                    </a:ext>
                  </a:extLst>
                </p14:cNvPr>
                <p14:cNvContentPartPr/>
                <p14:nvPr/>
              </p14:nvContentPartPr>
              <p14:xfrm>
                <a:off x="11119301" y="1747112"/>
                <a:ext cx="75600" cy="47520"/>
              </p14:xfrm>
            </p:contentPart>
          </mc:Choice>
          <mc:Fallback>
            <p:pic>
              <p:nvPicPr>
                <p:cNvPr id="115756" name="Freihand 115755">
                  <a:extLst>
                    <a:ext uri="{FF2B5EF4-FFF2-40B4-BE49-F238E27FC236}">
                      <a16:creationId xmlns:a16="http://schemas.microsoft.com/office/drawing/2014/main" id="{3C36B517-C76D-4183-8C89-A1924BB1CCB6}"/>
                    </a:ext>
                  </a:extLst>
                </p:cNvPr>
                <p:cNvPicPr/>
                <p:nvPr/>
              </p:nvPicPr>
              <p:blipFill>
                <a:blip r:embed="rId172"/>
                <a:stretch>
                  <a:fillRect/>
                </a:stretch>
              </p:blipFill>
              <p:spPr>
                <a:xfrm>
                  <a:off x="11114981" y="1742792"/>
                  <a:ext cx="842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5757" name="Freihand 115756">
                  <a:extLst>
                    <a:ext uri="{FF2B5EF4-FFF2-40B4-BE49-F238E27FC236}">
                      <a16:creationId xmlns:a16="http://schemas.microsoft.com/office/drawing/2014/main" id="{EC5AEDF4-3CD6-491E-85E5-CC661DACF90C}"/>
                    </a:ext>
                  </a:extLst>
                </p14:cNvPr>
                <p14:cNvContentPartPr/>
                <p14:nvPr/>
              </p14:nvContentPartPr>
              <p14:xfrm>
                <a:off x="11197061" y="1608152"/>
                <a:ext cx="224280" cy="177120"/>
              </p14:xfrm>
            </p:contentPart>
          </mc:Choice>
          <mc:Fallback>
            <p:pic>
              <p:nvPicPr>
                <p:cNvPr id="115757" name="Freihand 115756">
                  <a:extLst>
                    <a:ext uri="{FF2B5EF4-FFF2-40B4-BE49-F238E27FC236}">
                      <a16:creationId xmlns:a16="http://schemas.microsoft.com/office/drawing/2014/main" id="{EC5AEDF4-3CD6-491E-85E5-CC661DACF90C}"/>
                    </a:ext>
                  </a:extLst>
                </p:cNvPr>
                <p:cNvPicPr/>
                <p:nvPr/>
              </p:nvPicPr>
              <p:blipFill>
                <a:blip r:embed="rId174"/>
                <a:stretch>
                  <a:fillRect/>
                </a:stretch>
              </p:blipFill>
              <p:spPr>
                <a:xfrm>
                  <a:off x="11192741" y="1603832"/>
                  <a:ext cx="2329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5758" name="Freihand 115757">
                  <a:extLst>
                    <a:ext uri="{FF2B5EF4-FFF2-40B4-BE49-F238E27FC236}">
                      <a16:creationId xmlns:a16="http://schemas.microsoft.com/office/drawing/2014/main" id="{397A0006-0EA3-41B8-BE06-6BFD64249599}"/>
                    </a:ext>
                  </a:extLst>
                </p14:cNvPr>
                <p14:cNvContentPartPr/>
                <p14:nvPr/>
              </p14:nvContentPartPr>
              <p14:xfrm>
                <a:off x="11318381" y="1579712"/>
                <a:ext cx="112320" cy="145080"/>
              </p14:xfrm>
            </p:contentPart>
          </mc:Choice>
          <mc:Fallback>
            <p:pic>
              <p:nvPicPr>
                <p:cNvPr id="115758" name="Freihand 115757">
                  <a:extLst>
                    <a:ext uri="{FF2B5EF4-FFF2-40B4-BE49-F238E27FC236}">
                      <a16:creationId xmlns:a16="http://schemas.microsoft.com/office/drawing/2014/main" id="{397A0006-0EA3-41B8-BE06-6BFD64249599}"/>
                    </a:ext>
                  </a:extLst>
                </p:cNvPr>
                <p:cNvPicPr/>
                <p:nvPr/>
              </p:nvPicPr>
              <p:blipFill>
                <a:blip r:embed="rId176"/>
                <a:stretch>
                  <a:fillRect/>
                </a:stretch>
              </p:blipFill>
              <p:spPr>
                <a:xfrm>
                  <a:off x="11314061" y="1575392"/>
                  <a:ext cx="1209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5759" name="Freihand 115758">
                  <a:extLst>
                    <a:ext uri="{FF2B5EF4-FFF2-40B4-BE49-F238E27FC236}">
                      <a16:creationId xmlns:a16="http://schemas.microsoft.com/office/drawing/2014/main" id="{29571C01-BB01-485D-88EE-61B5ADC50748}"/>
                    </a:ext>
                  </a:extLst>
                </p14:cNvPr>
                <p14:cNvContentPartPr/>
                <p14:nvPr/>
              </p14:nvContentPartPr>
              <p14:xfrm>
                <a:off x="11519621" y="1681232"/>
                <a:ext cx="268560" cy="88200"/>
              </p14:xfrm>
            </p:contentPart>
          </mc:Choice>
          <mc:Fallback>
            <p:pic>
              <p:nvPicPr>
                <p:cNvPr id="115759" name="Freihand 115758">
                  <a:extLst>
                    <a:ext uri="{FF2B5EF4-FFF2-40B4-BE49-F238E27FC236}">
                      <a16:creationId xmlns:a16="http://schemas.microsoft.com/office/drawing/2014/main" id="{29571C01-BB01-485D-88EE-61B5ADC50748}"/>
                    </a:ext>
                  </a:extLst>
                </p:cNvPr>
                <p:cNvPicPr/>
                <p:nvPr/>
              </p:nvPicPr>
              <p:blipFill>
                <a:blip r:embed="rId178"/>
                <a:stretch>
                  <a:fillRect/>
                </a:stretch>
              </p:blipFill>
              <p:spPr>
                <a:xfrm>
                  <a:off x="11515301" y="1676912"/>
                  <a:ext cx="277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5760" name="Freihand 115759">
                  <a:extLst>
                    <a:ext uri="{FF2B5EF4-FFF2-40B4-BE49-F238E27FC236}">
                      <a16:creationId xmlns:a16="http://schemas.microsoft.com/office/drawing/2014/main" id="{84F11189-F264-4F0A-ACF6-3B2275D63CB9}"/>
                    </a:ext>
                  </a:extLst>
                </p14:cNvPr>
                <p14:cNvContentPartPr/>
                <p14:nvPr/>
              </p14:nvContentPartPr>
              <p14:xfrm>
                <a:off x="11688101" y="1615352"/>
                <a:ext cx="360" cy="360"/>
              </p14:xfrm>
            </p:contentPart>
          </mc:Choice>
          <mc:Fallback>
            <p:pic>
              <p:nvPicPr>
                <p:cNvPr id="115760" name="Freihand 115759">
                  <a:extLst>
                    <a:ext uri="{FF2B5EF4-FFF2-40B4-BE49-F238E27FC236}">
                      <a16:creationId xmlns:a16="http://schemas.microsoft.com/office/drawing/2014/main" id="{84F11189-F264-4F0A-ACF6-3B2275D63CB9}"/>
                    </a:ext>
                  </a:extLst>
                </p:cNvPr>
                <p:cNvPicPr/>
                <p:nvPr/>
              </p:nvPicPr>
              <p:blipFill>
                <a:blip r:embed="rId98"/>
                <a:stretch>
                  <a:fillRect/>
                </a:stretch>
              </p:blipFill>
              <p:spPr>
                <a:xfrm>
                  <a:off x="11683781" y="1611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5761" name="Freihand 115760">
                  <a:extLst>
                    <a:ext uri="{FF2B5EF4-FFF2-40B4-BE49-F238E27FC236}">
                      <a16:creationId xmlns:a16="http://schemas.microsoft.com/office/drawing/2014/main" id="{1F057D01-7AA6-4255-A6EE-4EB56A509643}"/>
                    </a:ext>
                  </a:extLst>
                </p14:cNvPr>
                <p14:cNvContentPartPr/>
                <p14:nvPr/>
              </p14:nvContentPartPr>
              <p14:xfrm>
                <a:off x="9944261" y="2038352"/>
                <a:ext cx="133920" cy="174600"/>
              </p14:xfrm>
            </p:contentPart>
          </mc:Choice>
          <mc:Fallback>
            <p:pic>
              <p:nvPicPr>
                <p:cNvPr id="115761" name="Freihand 115760">
                  <a:extLst>
                    <a:ext uri="{FF2B5EF4-FFF2-40B4-BE49-F238E27FC236}">
                      <a16:creationId xmlns:a16="http://schemas.microsoft.com/office/drawing/2014/main" id="{1F057D01-7AA6-4255-A6EE-4EB56A509643}"/>
                    </a:ext>
                  </a:extLst>
                </p:cNvPr>
                <p:cNvPicPr/>
                <p:nvPr/>
              </p:nvPicPr>
              <p:blipFill>
                <a:blip r:embed="rId181"/>
                <a:stretch>
                  <a:fillRect/>
                </a:stretch>
              </p:blipFill>
              <p:spPr>
                <a:xfrm>
                  <a:off x="9939941" y="2034032"/>
                  <a:ext cx="1425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5762" name="Freihand 115761">
                  <a:extLst>
                    <a:ext uri="{FF2B5EF4-FFF2-40B4-BE49-F238E27FC236}">
                      <a16:creationId xmlns:a16="http://schemas.microsoft.com/office/drawing/2014/main" id="{8EB4ED34-CCD5-4A84-859B-E858EEF27C6A}"/>
                    </a:ext>
                  </a:extLst>
                </p14:cNvPr>
                <p14:cNvContentPartPr/>
                <p14:nvPr/>
              </p14:nvContentPartPr>
              <p14:xfrm>
                <a:off x="10021301" y="2134832"/>
                <a:ext cx="30600" cy="51840"/>
              </p14:xfrm>
            </p:contentPart>
          </mc:Choice>
          <mc:Fallback>
            <p:pic>
              <p:nvPicPr>
                <p:cNvPr id="115762" name="Freihand 115761">
                  <a:extLst>
                    <a:ext uri="{FF2B5EF4-FFF2-40B4-BE49-F238E27FC236}">
                      <a16:creationId xmlns:a16="http://schemas.microsoft.com/office/drawing/2014/main" id="{8EB4ED34-CCD5-4A84-859B-E858EEF27C6A}"/>
                    </a:ext>
                  </a:extLst>
                </p:cNvPr>
                <p:cNvPicPr/>
                <p:nvPr/>
              </p:nvPicPr>
              <p:blipFill>
                <a:blip r:embed="rId183"/>
                <a:stretch>
                  <a:fillRect/>
                </a:stretch>
              </p:blipFill>
              <p:spPr>
                <a:xfrm>
                  <a:off x="10016981" y="2130512"/>
                  <a:ext cx="392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5763" name="Freihand 115762">
                  <a:extLst>
                    <a:ext uri="{FF2B5EF4-FFF2-40B4-BE49-F238E27FC236}">
                      <a16:creationId xmlns:a16="http://schemas.microsoft.com/office/drawing/2014/main" id="{87F367E9-911E-43FE-AD60-9338B970213F}"/>
                    </a:ext>
                  </a:extLst>
                </p14:cNvPr>
                <p14:cNvContentPartPr/>
                <p14:nvPr/>
              </p14:nvContentPartPr>
              <p14:xfrm>
                <a:off x="10105181" y="2133752"/>
                <a:ext cx="152640" cy="51480"/>
              </p14:xfrm>
            </p:contentPart>
          </mc:Choice>
          <mc:Fallback>
            <p:pic>
              <p:nvPicPr>
                <p:cNvPr id="115763" name="Freihand 115762">
                  <a:extLst>
                    <a:ext uri="{FF2B5EF4-FFF2-40B4-BE49-F238E27FC236}">
                      <a16:creationId xmlns:a16="http://schemas.microsoft.com/office/drawing/2014/main" id="{87F367E9-911E-43FE-AD60-9338B970213F}"/>
                    </a:ext>
                  </a:extLst>
                </p:cNvPr>
                <p:cNvPicPr/>
                <p:nvPr/>
              </p:nvPicPr>
              <p:blipFill>
                <a:blip r:embed="rId185"/>
                <a:stretch>
                  <a:fillRect/>
                </a:stretch>
              </p:blipFill>
              <p:spPr>
                <a:xfrm>
                  <a:off x="10100861" y="2129432"/>
                  <a:ext cx="1612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5764" name="Freihand 115763">
                  <a:extLst>
                    <a:ext uri="{FF2B5EF4-FFF2-40B4-BE49-F238E27FC236}">
                      <a16:creationId xmlns:a16="http://schemas.microsoft.com/office/drawing/2014/main" id="{931D8960-89E9-434D-B516-901ADAFB0B5B}"/>
                    </a:ext>
                  </a:extLst>
                </p14:cNvPr>
                <p14:cNvContentPartPr/>
                <p14:nvPr/>
              </p14:nvContentPartPr>
              <p14:xfrm>
                <a:off x="10267901" y="2115392"/>
                <a:ext cx="257760" cy="224280"/>
              </p14:xfrm>
            </p:contentPart>
          </mc:Choice>
          <mc:Fallback>
            <p:pic>
              <p:nvPicPr>
                <p:cNvPr id="115764" name="Freihand 115763">
                  <a:extLst>
                    <a:ext uri="{FF2B5EF4-FFF2-40B4-BE49-F238E27FC236}">
                      <a16:creationId xmlns:a16="http://schemas.microsoft.com/office/drawing/2014/main" id="{931D8960-89E9-434D-B516-901ADAFB0B5B}"/>
                    </a:ext>
                  </a:extLst>
                </p:cNvPr>
                <p:cNvPicPr/>
                <p:nvPr/>
              </p:nvPicPr>
              <p:blipFill>
                <a:blip r:embed="rId187"/>
                <a:stretch>
                  <a:fillRect/>
                </a:stretch>
              </p:blipFill>
              <p:spPr>
                <a:xfrm>
                  <a:off x="10263581" y="2111072"/>
                  <a:ext cx="2664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5765" name="Freihand 115764">
                  <a:extLst>
                    <a:ext uri="{FF2B5EF4-FFF2-40B4-BE49-F238E27FC236}">
                      <a16:creationId xmlns:a16="http://schemas.microsoft.com/office/drawing/2014/main" id="{41EA988E-52FF-4C66-AE65-AD071CC78872}"/>
                    </a:ext>
                  </a:extLst>
                </p14:cNvPr>
                <p14:cNvContentPartPr/>
                <p14:nvPr/>
              </p14:nvContentPartPr>
              <p14:xfrm>
                <a:off x="10541501" y="2014232"/>
                <a:ext cx="20880" cy="132480"/>
              </p14:xfrm>
            </p:contentPart>
          </mc:Choice>
          <mc:Fallback>
            <p:pic>
              <p:nvPicPr>
                <p:cNvPr id="115765" name="Freihand 115764">
                  <a:extLst>
                    <a:ext uri="{FF2B5EF4-FFF2-40B4-BE49-F238E27FC236}">
                      <a16:creationId xmlns:a16="http://schemas.microsoft.com/office/drawing/2014/main" id="{41EA988E-52FF-4C66-AE65-AD071CC78872}"/>
                    </a:ext>
                  </a:extLst>
                </p:cNvPr>
                <p:cNvPicPr/>
                <p:nvPr/>
              </p:nvPicPr>
              <p:blipFill>
                <a:blip r:embed="rId189"/>
                <a:stretch>
                  <a:fillRect/>
                </a:stretch>
              </p:blipFill>
              <p:spPr>
                <a:xfrm>
                  <a:off x="10537181" y="2009912"/>
                  <a:ext cx="295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5766" name="Freihand 115765">
                  <a:extLst>
                    <a:ext uri="{FF2B5EF4-FFF2-40B4-BE49-F238E27FC236}">
                      <a16:creationId xmlns:a16="http://schemas.microsoft.com/office/drawing/2014/main" id="{D90884F9-E629-40FD-A9C0-8BA948393BAC}"/>
                    </a:ext>
                  </a:extLst>
                </p14:cNvPr>
                <p14:cNvContentPartPr/>
                <p14:nvPr/>
              </p14:nvContentPartPr>
              <p14:xfrm>
                <a:off x="10559861" y="1994432"/>
                <a:ext cx="320040" cy="173160"/>
              </p14:xfrm>
            </p:contentPart>
          </mc:Choice>
          <mc:Fallback>
            <p:pic>
              <p:nvPicPr>
                <p:cNvPr id="115766" name="Freihand 115765">
                  <a:extLst>
                    <a:ext uri="{FF2B5EF4-FFF2-40B4-BE49-F238E27FC236}">
                      <a16:creationId xmlns:a16="http://schemas.microsoft.com/office/drawing/2014/main" id="{D90884F9-E629-40FD-A9C0-8BA948393BAC}"/>
                    </a:ext>
                  </a:extLst>
                </p:cNvPr>
                <p:cNvPicPr/>
                <p:nvPr/>
              </p:nvPicPr>
              <p:blipFill>
                <a:blip r:embed="rId191"/>
                <a:stretch>
                  <a:fillRect/>
                </a:stretch>
              </p:blipFill>
              <p:spPr>
                <a:xfrm>
                  <a:off x="10555541" y="1990112"/>
                  <a:ext cx="3286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5769" name="Freihand 115768">
                  <a:extLst>
                    <a:ext uri="{FF2B5EF4-FFF2-40B4-BE49-F238E27FC236}">
                      <a16:creationId xmlns:a16="http://schemas.microsoft.com/office/drawing/2014/main" id="{FA0523DD-67EB-4E74-967B-33DF99FC3EAF}"/>
                    </a:ext>
                  </a:extLst>
                </p14:cNvPr>
                <p14:cNvContentPartPr/>
                <p14:nvPr/>
              </p14:nvContentPartPr>
              <p14:xfrm>
                <a:off x="10903301" y="1919912"/>
                <a:ext cx="388800" cy="232920"/>
              </p14:xfrm>
            </p:contentPart>
          </mc:Choice>
          <mc:Fallback>
            <p:pic>
              <p:nvPicPr>
                <p:cNvPr id="115769" name="Freihand 115768">
                  <a:extLst>
                    <a:ext uri="{FF2B5EF4-FFF2-40B4-BE49-F238E27FC236}">
                      <a16:creationId xmlns:a16="http://schemas.microsoft.com/office/drawing/2014/main" id="{FA0523DD-67EB-4E74-967B-33DF99FC3EAF}"/>
                    </a:ext>
                  </a:extLst>
                </p:cNvPr>
                <p:cNvPicPr/>
                <p:nvPr/>
              </p:nvPicPr>
              <p:blipFill>
                <a:blip r:embed="rId193"/>
                <a:stretch>
                  <a:fillRect/>
                </a:stretch>
              </p:blipFill>
              <p:spPr>
                <a:xfrm>
                  <a:off x="10898981" y="1915592"/>
                  <a:ext cx="3974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5770" name="Freihand 115769">
                  <a:extLst>
                    <a:ext uri="{FF2B5EF4-FFF2-40B4-BE49-F238E27FC236}">
                      <a16:creationId xmlns:a16="http://schemas.microsoft.com/office/drawing/2014/main" id="{E45A7635-8A3B-43F7-A5D9-B460CD0EF04C}"/>
                    </a:ext>
                  </a:extLst>
                </p14:cNvPr>
                <p14:cNvContentPartPr/>
                <p14:nvPr/>
              </p14:nvContentPartPr>
              <p14:xfrm>
                <a:off x="11305421" y="1965632"/>
                <a:ext cx="397080" cy="308520"/>
              </p14:xfrm>
            </p:contentPart>
          </mc:Choice>
          <mc:Fallback>
            <p:pic>
              <p:nvPicPr>
                <p:cNvPr id="115770" name="Freihand 115769">
                  <a:extLst>
                    <a:ext uri="{FF2B5EF4-FFF2-40B4-BE49-F238E27FC236}">
                      <a16:creationId xmlns:a16="http://schemas.microsoft.com/office/drawing/2014/main" id="{E45A7635-8A3B-43F7-A5D9-B460CD0EF04C}"/>
                    </a:ext>
                  </a:extLst>
                </p:cNvPr>
                <p:cNvPicPr/>
                <p:nvPr/>
              </p:nvPicPr>
              <p:blipFill>
                <a:blip r:embed="rId195"/>
                <a:stretch>
                  <a:fillRect/>
                </a:stretch>
              </p:blipFill>
              <p:spPr>
                <a:xfrm>
                  <a:off x="11301101" y="1961312"/>
                  <a:ext cx="405720" cy="31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6">
            <p14:nvContentPartPr>
              <p14:cNvPr id="115772" name="Freihand 115771">
                <a:extLst>
                  <a:ext uri="{FF2B5EF4-FFF2-40B4-BE49-F238E27FC236}">
                    <a16:creationId xmlns:a16="http://schemas.microsoft.com/office/drawing/2014/main" id="{73ED5B10-B4FE-4B08-9A84-E20C2821FD22}"/>
                  </a:ext>
                </a:extLst>
              </p14:cNvPr>
              <p14:cNvContentPartPr/>
              <p14:nvPr/>
            </p14:nvContentPartPr>
            <p14:xfrm>
              <a:off x="2943701" y="795632"/>
              <a:ext cx="4951080" cy="435600"/>
            </p14:xfrm>
          </p:contentPart>
        </mc:Choice>
        <mc:Fallback>
          <p:pic>
            <p:nvPicPr>
              <p:cNvPr id="115772" name="Freihand 115771">
                <a:extLst>
                  <a:ext uri="{FF2B5EF4-FFF2-40B4-BE49-F238E27FC236}">
                    <a16:creationId xmlns:a16="http://schemas.microsoft.com/office/drawing/2014/main" id="{73ED5B10-B4FE-4B08-9A84-E20C2821FD22}"/>
                  </a:ext>
                </a:extLst>
              </p:cNvPr>
              <p:cNvPicPr/>
              <p:nvPr/>
            </p:nvPicPr>
            <p:blipFill>
              <a:blip r:embed="rId197"/>
              <a:stretch>
                <a:fillRect/>
              </a:stretch>
            </p:blipFill>
            <p:spPr>
              <a:xfrm>
                <a:off x="2939381" y="791312"/>
                <a:ext cx="4959720" cy="444240"/>
              </a:xfrm>
              <a:prstGeom prst="rect">
                <a:avLst/>
              </a:prstGeom>
            </p:spPr>
          </p:pic>
        </mc:Fallback>
      </mc:AlternateContent>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8F42860-FDC7-484A-9240-22674143BAEB}"/>
                  </a:ext>
                </a:extLst>
              </p14:cNvPr>
              <p14:cNvContentPartPr/>
              <p14:nvPr/>
            </p14:nvContentPartPr>
            <p14:xfrm>
              <a:off x="3407021" y="1627592"/>
              <a:ext cx="2804040" cy="561960"/>
            </p14:xfrm>
          </p:contentPart>
        </mc:Choice>
        <mc:Fallback>
          <p:pic>
            <p:nvPicPr>
              <p:cNvPr id="2" name="Freihand 1">
                <a:extLst>
                  <a:ext uri="{FF2B5EF4-FFF2-40B4-BE49-F238E27FC236}">
                    <a16:creationId xmlns:a16="http://schemas.microsoft.com/office/drawing/2014/main" id="{78F42860-FDC7-484A-9240-22674143BAEB}"/>
                  </a:ext>
                </a:extLst>
              </p:cNvPr>
              <p:cNvPicPr/>
              <p:nvPr/>
            </p:nvPicPr>
            <p:blipFill>
              <a:blip r:embed="rId4"/>
              <a:stretch>
                <a:fillRect/>
              </a:stretch>
            </p:blipFill>
            <p:spPr>
              <a:xfrm>
                <a:off x="3402701" y="1623272"/>
                <a:ext cx="2812680" cy="570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B7699F4-B363-4118-89D8-4EAAF31D3887}"/>
                  </a:ext>
                </a:extLst>
              </p14:cNvPr>
              <p14:cNvContentPartPr/>
              <p14:nvPr/>
            </p14:nvContentPartPr>
            <p14:xfrm>
              <a:off x="3310541" y="2548112"/>
              <a:ext cx="895320" cy="74160"/>
            </p14:xfrm>
          </p:contentPart>
        </mc:Choice>
        <mc:Fallback>
          <p:pic>
            <p:nvPicPr>
              <p:cNvPr id="3" name="Freihand 2">
                <a:extLst>
                  <a:ext uri="{FF2B5EF4-FFF2-40B4-BE49-F238E27FC236}">
                    <a16:creationId xmlns:a16="http://schemas.microsoft.com/office/drawing/2014/main" id="{BB7699F4-B363-4118-89D8-4EAAF31D3887}"/>
                  </a:ext>
                </a:extLst>
              </p:cNvPr>
              <p:cNvPicPr/>
              <p:nvPr/>
            </p:nvPicPr>
            <p:blipFill>
              <a:blip r:embed="rId6"/>
              <a:stretch>
                <a:fillRect/>
              </a:stretch>
            </p:blipFill>
            <p:spPr>
              <a:xfrm>
                <a:off x="3306221" y="2543792"/>
                <a:ext cx="903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9CBA023F-ACE8-4CEA-811D-4A2B10F28464}"/>
                  </a:ext>
                </a:extLst>
              </p14:cNvPr>
              <p14:cNvContentPartPr/>
              <p14:nvPr/>
            </p14:nvContentPartPr>
            <p14:xfrm>
              <a:off x="4898141" y="3484832"/>
              <a:ext cx="2089440" cy="27000"/>
            </p14:xfrm>
          </p:contentPart>
        </mc:Choice>
        <mc:Fallback>
          <p:pic>
            <p:nvPicPr>
              <p:cNvPr id="4" name="Freihand 3">
                <a:extLst>
                  <a:ext uri="{FF2B5EF4-FFF2-40B4-BE49-F238E27FC236}">
                    <a16:creationId xmlns:a16="http://schemas.microsoft.com/office/drawing/2014/main" id="{9CBA023F-ACE8-4CEA-811D-4A2B10F28464}"/>
                  </a:ext>
                </a:extLst>
              </p:cNvPr>
              <p:cNvPicPr/>
              <p:nvPr/>
            </p:nvPicPr>
            <p:blipFill>
              <a:blip r:embed="rId8"/>
              <a:stretch>
                <a:fillRect/>
              </a:stretch>
            </p:blipFill>
            <p:spPr>
              <a:xfrm>
                <a:off x="4893821" y="3480512"/>
                <a:ext cx="2098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1" name="Freihand 60">
                <a:extLst>
                  <a:ext uri="{FF2B5EF4-FFF2-40B4-BE49-F238E27FC236}">
                    <a16:creationId xmlns:a16="http://schemas.microsoft.com/office/drawing/2014/main" id="{22B5F39A-372E-4396-9FDD-35408E6D16C3}"/>
                  </a:ext>
                </a:extLst>
              </p14:cNvPr>
              <p14:cNvContentPartPr/>
              <p14:nvPr/>
            </p14:nvContentPartPr>
            <p14:xfrm>
              <a:off x="9768941" y="1447952"/>
              <a:ext cx="1521360" cy="726840"/>
            </p14:xfrm>
          </p:contentPart>
        </mc:Choice>
        <mc:Fallback>
          <p:pic>
            <p:nvPicPr>
              <p:cNvPr id="61" name="Freihand 60">
                <a:extLst>
                  <a:ext uri="{FF2B5EF4-FFF2-40B4-BE49-F238E27FC236}">
                    <a16:creationId xmlns:a16="http://schemas.microsoft.com/office/drawing/2014/main" id="{22B5F39A-372E-4396-9FDD-35408E6D16C3}"/>
                  </a:ext>
                </a:extLst>
              </p:cNvPr>
              <p:cNvPicPr/>
              <p:nvPr/>
            </p:nvPicPr>
            <p:blipFill>
              <a:blip r:embed="rId10"/>
              <a:stretch>
                <a:fillRect/>
              </a:stretch>
            </p:blipFill>
            <p:spPr>
              <a:xfrm>
                <a:off x="9764621" y="1443632"/>
                <a:ext cx="1530000" cy="735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7088" name="Freihand 117087">
                <a:extLst>
                  <a:ext uri="{FF2B5EF4-FFF2-40B4-BE49-F238E27FC236}">
                    <a16:creationId xmlns:a16="http://schemas.microsoft.com/office/drawing/2014/main" id="{38C2F027-0B56-4C58-9533-D7805154479E}"/>
                  </a:ext>
                </a:extLst>
              </p14:cNvPr>
              <p14:cNvContentPartPr/>
              <p14:nvPr/>
            </p14:nvContentPartPr>
            <p14:xfrm>
              <a:off x="9633221" y="1241312"/>
              <a:ext cx="1914120" cy="1053000"/>
            </p14:xfrm>
          </p:contentPart>
        </mc:Choice>
        <mc:Fallback>
          <p:pic>
            <p:nvPicPr>
              <p:cNvPr id="117088" name="Freihand 117087">
                <a:extLst>
                  <a:ext uri="{FF2B5EF4-FFF2-40B4-BE49-F238E27FC236}">
                    <a16:creationId xmlns:a16="http://schemas.microsoft.com/office/drawing/2014/main" id="{38C2F027-0B56-4C58-9533-D7805154479E}"/>
                  </a:ext>
                </a:extLst>
              </p:cNvPr>
              <p:cNvPicPr/>
              <p:nvPr/>
            </p:nvPicPr>
            <p:blipFill>
              <a:blip r:embed="rId12"/>
              <a:stretch>
                <a:fillRect/>
              </a:stretch>
            </p:blipFill>
            <p:spPr>
              <a:xfrm>
                <a:off x="9628901" y="1236992"/>
                <a:ext cx="1922760" cy="1061640"/>
              </a:xfrm>
              <a:prstGeom prst="rect">
                <a:avLst/>
              </a:prstGeom>
            </p:spPr>
          </p:pic>
        </mc:Fallback>
      </mc:AlternateContent>
      <p:grpSp>
        <p:nvGrpSpPr>
          <p:cNvPr id="117192" name="Gruppieren 117191">
            <a:extLst>
              <a:ext uri="{FF2B5EF4-FFF2-40B4-BE49-F238E27FC236}">
                <a16:creationId xmlns:a16="http://schemas.microsoft.com/office/drawing/2014/main" id="{E135BBE5-5B6F-4A82-A0FD-AD1F886ED579}"/>
              </a:ext>
            </a:extLst>
          </p:cNvPr>
          <p:cNvGrpSpPr/>
          <p:nvPr/>
        </p:nvGrpSpPr>
        <p:grpSpPr>
          <a:xfrm>
            <a:off x="68381" y="403232"/>
            <a:ext cx="11868120" cy="6411240"/>
            <a:chOff x="68381" y="403232"/>
            <a:chExt cx="11868120" cy="6411240"/>
          </a:xfrm>
        </p:grpSpPr>
        <mc:AlternateContent xmlns:mc="http://schemas.openxmlformats.org/markup-compatibility/2006">
          <mc:Choice xmlns:p14="http://schemas.microsoft.com/office/powerpoint/2010/main" Requires="p14">
            <p:contentPart p14:bwMode="auto" r:id="rId13">
              <p14:nvContentPartPr>
                <p14:cNvPr id="5" name="Freihand 4">
                  <a:extLst>
                    <a:ext uri="{FF2B5EF4-FFF2-40B4-BE49-F238E27FC236}">
                      <a16:creationId xmlns:a16="http://schemas.microsoft.com/office/drawing/2014/main" id="{7E57F546-6243-4316-83F6-C4BF2E2D3BE5}"/>
                    </a:ext>
                  </a:extLst>
                </p14:cNvPr>
                <p14:cNvContentPartPr/>
                <p14:nvPr/>
              </p14:nvContentPartPr>
              <p14:xfrm>
                <a:off x="6230501" y="2621552"/>
                <a:ext cx="868320" cy="558000"/>
              </p14:xfrm>
            </p:contentPart>
          </mc:Choice>
          <mc:Fallback>
            <p:pic>
              <p:nvPicPr>
                <p:cNvPr id="5" name="Freihand 4">
                  <a:extLst>
                    <a:ext uri="{FF2B5EF4-FFF2-40B4-BE49-F238E27FC236}">
                      <a16:creationId xmlns:a16="http://schemas.microsoft.com/office/drawing/2014/main" id="{7E57F546-6243-4316-83F6-C4BF2E2D3BE5}"/>
                    </a:ext>
                  </a:extLst>
                </p:cNvPr>
                <p:cNvPicPr/>
                <p:nvPr/>
              </p:nvPicPr>
              <p:blipFill>
                <a:blip r:embed="rId14"/>
                <a:stretch>
                  <a:fillRect/>
                </a:stretch>
              </p:blipFill>
              <p:spPr>
                <a:xfrm>
                  <a:off x="6226181" y="2617232"/>
                  <a:ext cx="876960" cy="566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 name="Freihand 5">
                  <a:extLst>
                    <a:ext uri="{FF2B5EF4-FFF2-40B4-BE49-F238E27FC236}">
                      <a16:creationId xmlns:a16="http://schemas.microsoft.com/office/drawing/2014/main" id="{19DEA07D-02EA-40A1-9682-32119FBC929F}"/>
                    </a:ext>
                  </a:extLst>
                </p14:cNvPr>
                <p14:cNvContentPartPr/>
                <p14:nvPr/>
              </p14:nvContentPartPr>
              <p14:xfrm>
                <a:off x="6080021" y="3052112"/>
                <a:ext cx="376200" cy="192600"/>
              </p14:xfrm>
            </p:contentPart>
          </mc:Choice>
          <mc:Fallback>
            <p:pic>
              <p:nvPicPr>
                <p:cNvPr id="6" name="Freihand 5">
                  <a:extLst>
                    <a:ext uri="{FF2B5EF4-FFF2-40B4-BE49-F238E27FC236}">
                      <a16:creationId xmlns:a16="http://schemas.microsoft.com/office/drawing/2014/main" id="{19DEA07D-02EA-40A1-9682-32119FBC929F}"/>
                    </a:ext>
                  </a:extLst>
                </p:cNvPr>
                <p:cNvPicPr/>
                <p:nvPr/>
              </p:nvPicPr>
              <p:blipFill>
                <a:blip r:embed="rId16"/>
                <a:stretch>
                  <a:fillRect/>
                </a:stretch>
              </p:blipFill>
              <p:spPr>
                <a:xfrm>
                  <a:off x="6075701" y="3047792"/>
                  <a:ext cx="3848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D31EF48A-05B9-4CF9-9E46-92488E3127EA}"/>
                    </a:ext>
                  </a:extLst>
                </p14:cNvPr>
                <p14:cNvContentPartPr/>
                <p14:nvPr/>
              </p14:nvContentPartPr>
              <p14:xfrm>
                <a:off x="7347581" y="2372432"/>
                <a:ext cx="149040" cy="86040"/>
              </p14:xfrm>
            </p:contentPart>
          </mc:Choice>
          <mc:Fallback>
            <p:pic>
              <p:nvPicPr>
                <p:cNvPr id="9" name="Freihand 8">
                  <a:extLst>
                    <a:ext uri="{FF2B5EF4-FFF2-40B4-BE49-F238E27FC236}">
                      <a16:creationId xmlns:a16="http://schemas.microsoft.com/office/drawing/2014/main" id="{D31EF48A-05B9-4CF9-9E46-92488E3127EA}"/>
                    </a:ext>
                  </a:extLst>
                </p:cNvPr>
                <p:cNvPicPr/>
                <p:nvPr/>
              </p:nvPicPr>
              <p:blipFill>
                <a:blip r:embed="rId18"/>
                <a:stretch>
                  <a:fillRect/>
                </a:stretch>
              </p:blipFill>
              <p:spPr>
                <a:xfrm>
                  <a:off x="7343261" y="2368112"/>
                  <a:ext cx="1576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397A5A64-DA65-4798-B9E1-5F7823E4DF7E}"/>
                    </a:ext>
                  </a:extLst>
                </p14:cNvPr>
                <p14:cNvContentPartPr/>
                <p14:nvPr/>
              </p14:nvContentPartPr>
              <p14:xfrm>
                <a:off x="7499501" y="2284592"/>
                <a:ext cx="82080" cy="134280"/>
              </p14:xfrm>
            </p:contentPart>
          </mc:Choice>
          <mc:Fallback>
            <p:pic>
              <p:nvPicPr>
                <p:cNvPr id="10" name="Freihand 9">
                  <a:extLst>
                    <a:ext uri="{FF2B5EF4-FFF2-40B4-BE49-F238E27FC236}">
                      <a16:creationId xmlns:a16="http://schemas.microsoft.com/office/drawing/2014/main" id="{397A5A64-DA65-4798-B9E1-5F7823E4DF7E}"/>
                    </a:ext>
                  </a:extLst>
                </p:cNvPr>
                <p:cNvPicPr/>
                <p:nvPr/>
              </p:nvPicPr>
              <p:blipFill>
                <a:blip r:embed="rId20"/>
                <a:stretch>
                  <a:fillRect/>
                </a:stretch>
              </p:blipFill>
              <p:spPr>
                <a:xfrm>
                  <a:off x="7495181" y="2280272"/>
                  <a:ext cx="90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E6AC956B-8E9B-4877-825B-9D1341073BAB}"/>
                    </a:ext>
                  </a:extLst>
                </p14:cNvPr>
                <p14:cNvContentPartPr/>
                <p14:nvPr/>
              </p14:nvContentPartPr>
              <p14:xfrm>
                <a:off x="7610381" y="2234192"/>
                <a:ext cx="66960" cy="131040"/>
              </p14:xfrm>
            </p:contentPart>
          </mc:Choice>
          <mc:Fallback>
            <p:pic>
              <p:nvPicPr>
                <p:cNvPr id="11" name="Freihand 10">
                  <a:extLst>
                    <a:ext uri="{FF2B5EF4-FFF2-40B4-BE49-F238E27FC236}">
                      <a16:creationId xmlns:a16="http://schemas.microsoft.com/office/drawing/2014/main" id="{E6AC956B-8E9B-4877-825B-9D1341073BAB}"/>
                    </a:ext>
                  </a:extLst>
                </p:cNvPr>
                <p:cNvPicPr/>
                <p:nvPr/>
              </p:nvPicPr>
              <p:blipFill>
                <a:blip r:embed="rId22"/>
                <a:stretch>
                  <a:fillRect/>
                </a:stretch>
              </p:blipFill>
              <p:spPr>
                <a:xfrm>
                  <a:off x="7606061" y="2229872"/>
                  <a:ext cx="75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44CC961D-52FB-4D93-88B3-3EDEB0C5C5FA}"/>
                    </a:ext>
                  </a:extLst>
                </p14:cNvPr>
                <p14:cNvContentPartPr/>
                <p14:nvPr/>
              </p14:nvContentPartPr>
              <p14:xfrm>
                <a:off x="7700021" y="2274152"/>
                <a:ext cx="38880" cy="45720"/>
              </p14:xfrm>
            </p:contentPart>
          </mc:Choice>
          <mc:Fallback>
            <p:pic>
              <p:nvPicPr>
                <p:cNvPr id="12" name="Freihand 11">
                  <a:extLst>
                    <a:ext uri="{FF2B5EF4-FFF2-40B4-BE49-F238E27FC236}">
                      <a16:creationId xmlns:a16="http://schemas.microsoft.com/office/drawing/2014/main" id="{44CC961D-52FB-4D93-88B3-3EDEB0C5C5FA}"/>
                    </a:ext>
                  </a:extLst>
                </p:cNvPr>
                <p:cNvPicPr/>
                <p:nvPr/>
              </p:nvPicPr>
              <p:blipFill>
                <a:blip r:embed="rId24"/>
                <a:stretch>
                  <a:fillRect/>
                </a:stretch>
              </p:blipFill>
              <p:spPr>
                <a:xfrm>
                  <a:off x="7695701" y="2269832"/>
                  <a:ext cx="47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0BEB75C5-ED1A-4073-B42A-F3CFEA28FE2E}"/>
                    </a:ext>
                  </a:extLst>
                </p14:cNvPr>
                <p14:cNvContentPartPr/>
                <p14:nvPr/>
              </p14:nvContentPartPr>
              <p14:xfrm>
                <a:off x="7793621" y="2231672"/>
                <a:ext cx="65880" cy="75240"/>
              </p14:xfrm>
            </p:contentPart>
          </mc:Choice>
          <mc:Fallback>
            <p:pic>
              <p:nvPicPr>
                <p:cNvPr id="13" name="Freihand 12">
                  <a:extLst>
                    <a:ext uri="{FF2B5EF4-FFF2-40B4-BE49-F238E27FC236}">
                      <a16:creationId xmlns:a16="http://schemas.microsoft.com/office/drawing/2014/main" id="{0BEB75C5-ED1A-4073-B42A-F3CFEA28FE2E}"/>
                    </a:ext>
                  </a:extLst>
                </p:cNvPr>
                <p:cNvPicPr/>
                <p:nvPr/>
              </p:nvPicPr>
              <p:blipFill>
                <a:blip r:embed="rId26"/>
                <a:stretch>
                  <a:fillRect/>
                </a:stretch>
              </p:blipFill>
              <p:spPr>
                <a:xfrm>
                  <a:off x="7789301" y="2227352"/>
                  <a:ext cx="74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0207DAC6-A919-468F-A2AC-86E2D25BC013}"/>
                    </a:ext>
                  </a:extLst>
                </p14:cNvPr>
                <p14:cNvContentPartPr/>
                <p14:nvPr/>
              </p14:nvContentPartPr>
              <p14:xfrm>
                <a:off x="7887581" y="2220872"/>
                <a:ext cx="115920" cy="33120"/>
              </p14:xfrm>
            </p:contentPart>
          </mc:Choice>
          <mc:Fallback>
            <p:pic>
              <p:nvPicPr>
                <p:cNvPr id="14" name="Freihand 13">
                  <a:extLst>
                    <a:ext uri="{FF2B5EF4-FFF2-40B4-BE49-F238E27FC236}">
                      <a16:creationId xmlns:a16="http://schemas.microsoft.com/office/drawing/2014/main" id="{0207DAC6-A919-468F-A2AC-86E2D25BC013}"/>
                    </a:ext>
                  </a:extLst>
                </p:cNvPr>
                <p:cNvPicPr/>
                <p:nvPr/>
              </p:nvPicPr>
              <p:blipFill>
                <a:blip r:embed="rId28"/>
                <a:stretch>
                  <a:fillRect/>
                </a:stretch>
              </p:blipFill>
              <p:spPr>
                <a:xfrm>
                  <a:off x="7883261" y="2216552"/>
                  <a:ext cx="124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33D71FE8-719A-40BB-9808-CFC541660573}"/>
                    </a:ext>
                  </a:extLst>
                </p14:cNvPr>
                <p14:cNvContentPartPr/>
                <p14:nvPr/>
              </p14:nvContentPartPr>
              <p14:xfrm>
                <a:off x="8015741" y="2108912"/>
                <a:ext cx="119160" cy="117000"/>
              </p14:xfrm>
            </p:contentPart>
          </mc:Choice>
          <mc:Fallback>
            <p:pic>
              <p:nvPicPr>
                <p:cNvPr id="15" name="Freihand 14">
                  <a:extLst>
                    <a:ext uri="{FF2B5EF4-FFF2-40B4-BE49-F238E27FC236}">
                      <a16:creationId xmlns:a16="http://schemas.microsoft.com/office/drawing/2014/main" id="{33D71FE8-719A-40BB-9808-CFC541660573}"/>
                    </a:ext>
                  </a:extLst>
                </p:cNvPr>
                <p:cNvPicPr/>
                <p:nvPr/>
              </p:nvPicPr>
              <p:blipFill>
                <a:blip r:embed="rId30"/>
                <a:stretch>
                  <a:fillRect/>
                </a:stretch>
              </p:blipFill>
              <p:spPr>
                <a:xfrm>
                  <a:off x="8011421" y="2104592"/>
                  <a:ext cx="1278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6" name="Freihand 15">
                  <a:extLst>
                    <a:ext uri="{FF2B5EF4-FFF2-40B4-BE49-F238E27FC236}">
                      <a16:creationId xmlns:a16="http://schemas.microsoft.com/office/drawing/2014/main" id="{F9D4A6A8-3EC7-420D-A21F-4B0B6611E16E}"/>
                    </a:ext>
                  </a:extLst>
                </p14:cNvPr>
                <p14:cNvContentPartPr/>
                <p14:nvPr/>
              </p14:nvContentPartPr>
              <p14:xfrm>
                <a:off x="8130581" y="2099192"/>
                <a:ext cx="224640" cy="84600"/>
              </p14:xfrm>
            </p:contentPart>
          </mc:Choice>
          <mc:Fallback>
            <p:pic>
              <p:nvPicPr>
                <p:cNvPr id="16" name="Freihand 15">
                  <a:extLst>
                    <a:ext uri="{FF2B5EF4-FFF2-40B4-BE49-F238E27FC236}">
                      <a16:creationId xmlns:a16="http://schemas.microsoft.com/office/drawing/2014/main" id="{F9D4A6A8-3EC7-420D-A21F-4B0B6611E16E}"/>
                    </a:ext>
                  </a:extLst>
                </p:cNvPr>
                <p:cNvPicPr/>
                <p:nvPr/>
              </p:nvPicPr>
              <p:blipFill>
                <a:blip r:embed="rId32"/>
                <a:stretch>
                  <a:fillRect/>
                </a:stretch>
              </p:blipFill>
              <p:spPr>
                <a:xfrm>
                  <a:off x="8126261" y="2094872"/>
                  <a:ext cx="233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46E48670-0DFB-4140-BF05-52576B8B16A9}"/>
                    </a:ext>
                  </a:extLst>
                </p14:cNvPr>
                <p14:cNvContentPartPr/>
                <p14:nvPr/>
              </p14:nvContentPartPr>
              <p14:xfrm>
                <a:off x="8544221" y="1973552"/>
                <a:ext cx="132120" cy="114480"/>
              </p14:xfrm>
            </p:contentPart>
          </mc:Choice>
          <mc:Fallback>
            <p:pic>
              <p:nvPicPr>
                <p:cNvPr id="18" name="Freihand 17">
                  <a:extLst>
                    <a:ext uri="{FF2B5EF4-FFF2-40B4-BE49-F238E27FC236}">
                      <a16:creationId xmlns:a16="http://schemas.microsoft.com/office/drawing/2014/main" id="{46E48670-0DFB-4140-BF05-52576B8B16A9}"/>
                    </a:ext>
                  </a:extLst>
                </p:cNvPr>
                <p:cNvPicPr/>
                <p:nvPr/>
              </p:nvPicPr>
              <p:blipFill>
                <a:blip r:embed="rId34"/>
                <a:stretch>
                  <a:fillRect/>
                </a:stretch>
              </p:blipFill>
              <p:spPr>
                <a:xfrm>
                  <a:off x="8539901" y="1969232"/>
                  <a:ext cx="140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27F83741-70E5-4CDB-BB14-C6F4F33CDD99}"/>
                    </a:ext>
                  </a:extLst>
                </p14:cNvPr>
                <p14:cNvContentPartPr/>
                <p14:nvPr/>
              </p14:nvContentPartPr>
              <p14:xfrm>
                <a:off x="8673461" y="1888592"/>
                <a:ext cx="82800" cy="130320"/>
              </p14:xfrm>
            </p:contentPart>
          </mc:Choice>
          <mc:Fallback>
            <p:pic>
              <p:nvPicPr>
                <p:cNvPr id="19" name="Freihand 18">
                  <a:extLst>
                    <a:ext uri="{FF2B5EF4-FFF2-40B4-BE49-F238E27FC236}">
                      <a16:creationId xmlns:a16="http://schemas.microsoft.com/office/drawing/2014/main" id="{27F83741-70E5-4CDB-BB14-C6F4F33CDD99}"/>
                    </a:ext>
                  </a:extLst>
                </p:cNvPr>
                <p:cNvPicPr/>
                <p:nvPr/>
              </p:nvPicPr>
              <p:blipFill>
                <a:blip r:embed="rId36"/>
                <a:stretch>
                  <a:fillRect/>
                </a:stretch>
              </p:blipFill>
              <p:spPr>
                <a:xfrm>
                  <a:off x="8669141" y="1884272"/>
                  <a:ext cx="914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11F5D0D8-4ED1-4B6E-89CF-57813D7D0573}"/>
                    </a:ext>
                  </a:extLst>
                </p14:cNvPr>
                <p14:cNvContentPartPr/>
                <p14:nvPr/>
              </p14:nvContentPartPr>
              <p14:xfrm>
                <a:off x="8754461" y="1894712"/>
                <a:ext cx="162720" cy="83880"/>
              </p14:xfrm>
            </p:contentPart>
          </mc:Choice>
          <mc:Fallback>
            <p:pic>
              <p:nvPicPr>
                <p:cNvPr id="20" name="Freihand 19">
                  <a:extLst>
                    <a:ext uri="{FF2B5EF4-FFF2-40B4-BE49-F238E27FC236}">
                      <a16:creationId xmlns:a16="http://schemas.microsoft.com/office/drawing/2014/main" id="{11F5D0D8-4ED1-4B6E-89CF-57813D7D0573}"/>
                    </a:ext>
                  </a:extLst>
                </p:cNvPr>
                <p:cNvPicPr/>
                <p:nvPr/>
              </p:nvPicPr>
              <p:blipFill>
                <a:blip r:embed="rId38"/>
                <a:stretch>
                  <a:fillRect/>
                </a:stretch>
              </p:blipFill>
              <p:spPr>
                <a:xfrm>
                  <a:off x="8750141" y="1890392"/>
                  <a:ext cx="1713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1" name="Freihand 20">
                  <a:extLst>
                    <a:ext uri="{FF2B5EF4-FFF2-40B4-BE49-F238E27FC236}">
                      <a16:creationId xmlns:a16="http://schemas.microsoft.com/office/drawing/2014/main" id="{8BBA5CC8-3BA5-49A5-BC74-7FA77A6B6F42}"/>
                    </a:ext>
                  </a:extLst>
                </p14:cNvPr>
                <p14:cNvContentPartPr/>
                <p14:nvPr/>
              </p14:nvContentPartPr>
              <p14:xfrm>
                <a:off x="8538101" y="1828112"/>
                <a:ext cx="52920" cy="31320"/>
              </p14:xfrm>
            </p:contentPart>
          </mc:Choice>
          <mc:Fallback>
            <p:pic>
              <p:nvPicPr>
                <p:cNvPr id="21" name="Freihand 20">
                  <a:extLst>
                    <a:ext uri="{FF2B5EF4-FFF2-40B4-BE49-F238E27FC236}">
                      <a16:creationId xmlns:a16="http://schemas.microsoft.com/office/drawing/2014/main" id="{8BBA5CC8-3BA5-49A5-BC74-7FA77A6B6F42}"/>
                    </a:ext>
                  </a:extLst>
                </p:cNvPr>
                <p:cNvPicPr/>
                <p:nvPr/>
              </p:nvPicPr>
              <p:blipFill>
                <a:blip r:embed="rId40"/>
                <a:stretch>
                  <a:fillRect/>
                </a:stretch>
              </p:blipFill>
              <p:spPr>
                <a:xfrm>
                  <a:off x="8533781" y="1823792"/>
                  <a:ext cx="61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2" name="Freihand 21">
                  <a:extLst>
                    <a:ext uri="{FF2B5EF4-FFF2-40B4-BE49-F238E27FC236}">
                      <a16:creationId xmlns:a16="http://schemas.microsoft.com/office/drawing/2014/main" id="{C675EE0E-2F53-4125-B6FA-1B30926CE647}"/>
                    </a:ext>
                  </a:extLst>
                </p14:cNvPr>
                <p14:cNvContentPartPr/>
                <p14:nvPr/>
              </p14:nvContentPartPr>
              <p14:xfrm>
                <a:off x="9059381" y="1819472"/>
                <a:ext cx="294120" cy="114120"/>
              </p14:xfrm>
            </p:contentPart>
          </mc:Choice>
          <mc:Fallback>
            <p:pic>
              <p:nvPicPr>
                <p:cNvPr id="22" name="Freihand 21">
                  <a:extLst>
                    <a:ext uri="{FF2B5EF4-FFF2-40B4-BE49-F238E27FC236}">
                      <a16:creationId xmlns:a16="http://schemas.microsoft.com/office/drawing/2014/main" id="{C675EE0E-2F53-4125-B6FA-1B30926CE647}"/>
                    </a:ext>
                  </a:extLst>
                </p:cNvPr>
                <p:cNvPicPr/>
                <p:nvPr/>
              </p:nvPicPr>
              <p:blipFill>
                <a:blip r:embed="rId42"/>
                <a:stretch>
                  <a:fillRect/>
                </a:stretch>
              </p:blipFill>
              <p:spPr>
                <a:xfrm>
                  <a:off x="9055061" y="1815152"/>
                  <a:ext cx="302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3" name="Freihand 22">
                  <a:extLst>
                    <a:ext uri="{FF2B5EF4-FFF2-40B4-BE49-F238E27FC236}">
                      <a16:creationId xmlns:a16="http://schemas.microsoft.com/office/drawing/2014/main" id="{263791EC-F86C-4C62-85BA-0D3E6B4A08AF}"/>
                    </a:ext>
                  </a:extLst>
                </p14:cNvPr>
                <p14:cNvContentPartPr/>
                <p14:nvPr/>
              </p14:nvContentPartPr>
              <p14:xfrm>
                <a:off x="9287981" y="1738832"/>
                <a:ext cx="52920" cy="2520"/>
              </p14:xfrm>
            </p:contentPart>
          </mc:Choice>
          <mc:Fallback>
            <p:pic>
              <p:nvPicPr>
                <p:cNvPr id="23" name="Freihand 22">
                  <a:extLst>
                    <a:ext uri="{FF2B5EF4-FFF2-40B4-BE49-F238E27FC236}">
                      <a16:creationId xmlns:a16="http://schemas.microsoft.com/office/drawing/2014/main" id="{263791EC-F86C-4C62-85BA-0D3E6B4A08AF}"/>
                    </a:ext>
                  </a:extLst>
                </p:cNvPr>
                <p:cNvPicPr/>
                <p:nvPr/>
              </p:nvPicPr>
              <p:blipFill>
                <a:blip r:embed="rId44"/>
                <a:stretch>
                  <a:fillRect/>
                </a:stretch>
              </p:blipFill>
              <p:spPr>
                <a:xfrm>
                  <a:off x="9283661" y="1734512"/>
                  <a:ext cx="615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4" name="Freihand 23">
                  <a:extLst>
                    <a:ext uri="{FF2B5EF4-FFF2-40B4-BE49-F238E27FC236}">
                      <a16:creationId xmlns:a16="http://schemas.microsoft.com/office/drawing/2014/main" id="{7340F346-888F-45D3-A25E-1B4588F4C7BD}"/>
                    </a:ext>
                  </a:extLst>
                </p14:cNvPr>
                <p14:cNvContentPartPr/>
                <p14:nvPr/>
              </p14:nvContentPartPr>
              <p14:xfrm>
                <a:off x="9423701" y="1748552"/>
                <a:ext cx="87120" cy="65520"/>
              </p14:xfrm>
            </p:contentPart>
          </mc:Choice>
          <mc:Fallback>
            <p:pic>
              <p:nvPicPr>
                <p:cNvPr id="24" name="Freihand 23">
                  <a:extLst>
                    <a:ext uri="{FF2B5EF4-FFF2-40B4-BE49-F238E27FC236}">
                      <a16:creationId xmlns:a16="http://schemas.microsoft.com/office/drawing/2014/main" id="{7340F346-888F-45D3-A25E-1B4588F4C7BD}"/>
                    </a:ext>
                  </a:extLst>
                </p:cNvPr>
                <p:cNvPicPr/>
                <p:nvPr/>
              </p:nvPicPr>
              <p:blipFill>
                <a:blip r:embed="rId46"/>
                <a:stretch>
                  <a:fillRect/>
                </a:stretch>
              </p:blipFill>
              <p:spPr>
                <a:xfrm>
                  <a:off x="9419381" y="1744232"/>
                  <a:ext cx="957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5" name="Freihand 24">
                  <a:extLst>
                    <a:ext uri="{FF2B5EF4-FFF2-40B4-BE49-F238E27FC236}">
                      <a16:creationId xmlns:a16="http://schemas.microsoft.com/office/drawing/2014/main" id="{980FF913-4F72-4259-93FE-FA2B912B8478}"/>
                    </a:ext>
                  </a:extLst>
                </p14:cNvPr>
                <p14:cNvContentPartPr/>
                <p14:nvPr/>
              </p14:nvContentPartPr>
              <p14:xfrm>
                <a:off x="9701261" y="1530392"/>
                <a:ext cx="403200" cy="355320"/>
              </p14:xfrm>
            </p:contentPart>
          </mc:Choice>
          <mc:Fallback>
            <p:pic>
              <p:nvPicPr>
                <p:cNvPr id="25" name="Freihand 24">
                  <a:extLst>
                    <a:ext uri="{FF2B5EF4-FFF2-40B4-BE49-F238E27FC236}">
                      <a16:creationId xmlns:a16="http://schemas.microsoft.com/office/drawing/2014/main" id="{980FF913-4F72-4259-93FE-FA2B912B8478}"/>
                    </a:ext>
                  </a:extLst>
                </p:cNvPr>
                <p:cNvPicPr/>
                <p:nvPr/>
              </p:nvPicPr>
              <p:blipFill>
                <a:blip r:embed="rId48"/>
                <a:stretch>
                  <a:fillRect/>
                </a:stretch>
              </p:blipFill>
              <p:spPr>
                <a:xfrm>
                  <a:off x="9696941" y="1526072"/>
                  <a:ext cx="41184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6" name="Freihand 25">
                  <a:extLst>
                    <a:ext uri="{FF2B5EF4-FFF2-40B4-BE49-F238E27FC236}">
                      <a16:creationId xmlns:a16="http://schemas.microsoft.com/office/drawing/2014/main" id="{654E98B4-F50C-47D8-B72D-5B6BB49B84B4}"/>
                    </a:ext>
                  </a:extLst>
                </p14:cNvPr>
                <p14:cNvContentPartPr/>
                <p14:nvPr/>
              </p14:nvContentPartPr>
              <p14:xfrm>
                <a:off x="8073341" y="2441192"/>
                <a:ext cx="65880" cy="145440"/>
              </p14:xfrm>
            </p:contentPart>
          </mc:Choice>
          <mc:Fallback>
            <p:pic>
              <p:nvPicPr>
                <p:cNvPr id="26" name="Freihand 25">
                  <a:extLst>
                    <a:ext uri="{FF2B5EF4-FFF2-40B4-BE49-F238E27FC236}">
                      <a16:creationId xmlns:a16="http://schemas.microsoft.com/office/drawing/2014/main" id="{654E98B4-F50C-47D8-B72D-5B6BB49B84B4}"/>
                    </a:ext>
                  </a:extLst>
                </p:cNvPr>
                <p:cNvPicPr/>
                <p:nvPr/>
              </p:nvPicPr>
              <p:blipFill>
                <a:blip r:embed="rId50"/>
                <a:stretch>
                  <a:fillRect/>
                </a:stretch>
              </p:blipFill>
              <p:spPr>
                <a:xfrm>
                  <a:off x="8069021" y="2436872"/>
                  <a:ext cx="745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7" name="Freihand 26">
                  <a:extLst>
                    <a:ext uri="{FF2B5EF4-FFF2-40B4-BE49-F238E27FC236}">
                      <a16:creationId xmlns:a16="http://schemas.microsoft.com/office/drawing/2014/main" id="{F3741712-AC48-4AC0-8101-21EC76C9F065}"/>
                    </a:ext>
                  </a:extLst>
                </p14:cNvPr>
                <p14:cNvContentPartPr/>
                <p14:nvPr/>
              </p14:nvContentPartPr>
              <p14:xfrm>
                <a:off x="8027621" y="2503112"/>
                <a:ext cx="136800" cy="94680"/>
              </p14:xfrm>
            </p:contentPart>
          </mc:Choice>
          <mc:Fallback>
            <p:pic>
              <p:nvPicPr>
                <p:cNvPr id="27" name="Freihand 26">
                  <a:extLst>
                    <a:ext uri="{FF2B5EF4-FFF2-40B4-BE49-F238E27FC236}">
                      <a16:creationId xmlns:a16="http://schemas.microsoft.com/office/drawing/2014/main" id="{F3741712-AC48-4AC0-8101-21EC76C9F065}"/>
                    </a:ext>
                  </a:extLst>
                </p:cNvPr>
                <p:cNvPicPr/>
                <p:nvPr/>
              </p:nvPicPr>
              <p:blipFill>
                <a:blip r:embed="rId52"/>
                <a:stretch>
                  <a:fillRect/>
                </a:stretch>
              </p:blipFill>
              <p:spPr>
                <a:xfrm>
                  <a:off x="8023301" y="2498792"/>
                  <a:ext cx="145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8" name="Freihand 27">
                  <a:extLst>
                    <a:ext uri="{FF2B5EF4-FFF2-40B4-BE49-F238E27FC236}">
                      <a16:creationId xmlns:a16="http://schemas.microsoft.com/office/drawing/2014/main" id="{9AFA2366-6A2D-4F94-8DEE-5545A8CEA249}"/>
                    </a:ext>
                  </a:extLst>
                </p14:cNvPr>
                <p14:cNvContentPartPr/>
                <p14:nvPr/>
              </p14:nvContentPartPr>
              <p14:xfrm>
                <a:off x="7966061" y="2387192"/>
                <a:ext cx="295920" cy="115200"/>
              </p14:xfrm>
            </p:contentPart>
          </mc:Choice>
          <mc:Fallback>
            <p:pic>
              <p:nvPicPr>
                <p:cNvPr id="28" name="Freihand 27">
                  <a:extLst>
                    <a:ext uri="{FF2B5EF4-FFF2-40B4-BE49-F238E27FC236}">
                      <a16:creationId xmlns:a16="http://schemas.microsoft.com/office/drawing/2014/main" id="{9AFA2366-6A2D-4F94-8DEE-5545A8CEA249}"/>
                    </a:ext>
                  </a:extLst>
                </p:cNvPr>
                <p:cNvPicPr/>
                <p:nvPr/>
              </p:nvPicPr>
              <p:blipFill>
                <a:blip r:embed="rId54"/>
                <a:stretch>
                  <a:fillRect/>
                </a:stretch>
              </p:blipFill>
              <p:spPr>
                <a:xfrm>
                  <a:off x="7961741" y="2382872"/>
                  <a:ext cx="304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9" name="Freihand 28">
                  <a:extLst>
                    <a:ext uri="{FF2B5EF4-FFF2-40B4-BE49-F238E27FC236}">
                      <a16:creationId xmlns:a16="http://schemas.microsoft.com/office/drawing/2014/main" id="{03889475-72EA-43A3-889D-94520A714316}"/>
                    </a:ext>
                  </a:extLst>
                </p14:cNvPr>
                <p14:cNvContentPartPr/>
                <p14:nvPr/>
              </p14:nvContentPartPr>
              <p14:xfrm>
                <a:off x="8252981" y="2306912"/>
                <a:ext cx="164520" cy="207720"/>
              </p14:xfrm>
            </p:contentPart>
          </mc:Choice>
          <mc:Fallback>
            <p:pic>
              <p:nvPicPr>
                <p:cNvPr id="29" name="Freihand 28">
                  <a:extLst>
                    <a:ext uri="{FF2B5EF4-FFF2-40B4-BE49-F238E27FC236}">
                      <a16:creationId xmlns:a16="http://schemas.microsoft.com/office/drawing/2014/main" id="{03889475-72EA-43A3-889D-94520A714316}"/>
                    </a:ext>
                  </a:extLst>
                </p:cNvPr>
                <p:cNvPicPr/>
                <p:nvPr/>
              </p:nvPicPr>
              <p:blipFill>
                <a:blip r:embed="rId56"/>
                <a:stretch>
                  <a:fillRect/>
                </a:stretch>
              </p:blipFill>
              <p:spPr>
                <a:xfrm>
                  <a:off x="8248661" y="2302592"/>
                  <a:ext cx="1731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0" name="Freihand 29">
                  <a:extLst>
                    <a:ext uri="{FF2B5EF4-FFF2-40B4-BE49-F238E27FC236}">
                      <a16:creationId xmlns:a16="http://schemas.microsoft.com/office/drawing/2014/main" id="{FFE0AB25-0AC9-4F1A-8A21-11E103A5CE0A}"/>
                    </a:ext>
                  </a:extLst>
                </p14:cNvPr>
                <p14:cNvContentPartPr/>
                <p14:nvPr/>
              </p14:nvContentPartPr>
              <p14:xfrm>
                <a:off x="8407781" y="2344712"/>
                <a:ext cx="69120" cy="57240"/>
              </p14:xfrm>
            </p:contentPart>
          </mc:Choice>
          <mc:Fallback>
            <p:pic>
              <p:nvPicPr>
                <p:cNvPr id="30" name="Freihand 29">
                  <a:extLst>
                    <a:ext uri="{FF2B5EF4-FFF2-40B4-BE49-F238E27FC236}">
                      <a16:creationId xmlns:a16="http://schemas.microsoft.com/office/drawing/2014/main" id="{FFE0AB25-0AC9-4F1A-8A21-11E103A5CE0A}"/>
                    </a:ext>
                  </a:extLst>
                </p:cNvPr>
                <p:cNvPicPr/>
                <p:nvPr/>
              </p:nvPicPr>
              <p:blipFill>
                <a:blip r:embed="rId58"/>
                <a:stretch>
                  <a:fillRect/>
                </a:stretch>
              </p:blipFill>
              <p:spPr>
                <a:xfrm>
                  <a:off x="8403461" y="2340392"/>
                  <a:ext cx="77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1" name="Freihand 30">
                  <a:extLst>
                    <a:ext uri="{FF2B5EF4-FFF2-40B4-BE49-F238E27FC236}">
                      <a16:creationId xmlns:a16="http://schemas.microsoft.com/office/drawing/2014/main" id="{835F42E5-F2F6-4C03-9CFB-979533C71B85}"/>
                    </a:ext>
                  </a:extLst>
                </p14:cNvPr>
                <p14:cNvContentPartPr/>
                <p14:nvPr/>
              </p14:nvContentPartPr>
              <p14:xfrm>
                <a:off x="8506421" y="2303672"/>
                <a:ext cx="101520" cy="91080"/>
              </p14:xfrm>
            </p:contentPart>
          </mc:Choice>
          <mc:Fallback>
            <p:pic>
              <p:nvPicPr>
                <p:cNvPr id="31" name="Freihand 30">
                  <a:extLst>
                    <a:ext uri="{FF2B5EF4-FFF2-40B4-BE49-F238E27FC236}">
                      <a16:creationId xmlns:a16="http://schemas.microsoft.com/office/drawing/2014/main" id="{835F42E5-F2F6-4C03-9CFB-979533C71B85}"/>
                    </a:ext>
                  </a:extLst>
                </p:cNvPr>
                <p:cNvPicPr/>
                <p:nvPr/>
              </p:nvPicPr>
              <p:blipFill>
                <a:blip r:embed="rId60"/>
                <a:stretch>
                  <a:fillRect/>
                </a:stretch>
              </p:blipFill>
              <p:spPr>
                <a:xfrm>
                  <a:off x="8502101" y="2299352"/>
                  <a:ext cx="110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2" name="Freihand 31">
                  <a:extLst>
                    <a:ext uri="{FF2B5EF4-FFF2-40B4-BE49-F238E27FC236}">
                      <a16:creationId xmlns:a16="http://schemas.microsoft.com/office/drawing/2014/main" id="{A2F50CDC-E1BD-4F67-9926-DB42319E111E}"/>
                    </a:ext>
                  </a:extLst>
                </p14:cNvPr>
                <p14:cNvContentPartPr/>
                <p14:nvPr/>
              </p14:nvContentPartPr>
              <p14:xfrm>
                <a:off x="8594621" y="2199272"/>
                <a:ext cx="241920" cy="113760"/>
              </p14:xfrm>
            </p:contentPart>
          </mc:Choice>
          <mc:Fallback>
            <p:pic>
              <p:nvPicPr>
                <p:cNvPr id="32" name="Freihand 31">
                  <a:extLst>
                    <a:ext uri="{FF2B5EF4-FFF2-40B4-BE49-F238E27FC236}">
                      <a16:creationId xmlns:a16="http://schemas.microsoft.com/office/drawing/2014/main" id="{A2F50CDC-E1BD-4F67-9926-DB42319E111E}"/>
                    </a:ext>
                  </a:extLst>
                </p:cNvPr>
                <p:cNvPicPr/>
                <p:nvPr/>
              </p:nvPicPr>
              <p:blipFill>
                <a:blip r:embed="rId62"/>
                <a:stretch>
                  <a:fillRect/>
                </a:stretch>
              </p:blipFill>
              <p:spPr>
                <a:xfrm>
                  <a:off x="8590301" y="2194952"/>
                  <a:ext cx="2505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3" name="Freihand 32">
                  <a:extLst>
                    <a:ext uri="{FF2B5EF4-FFF2-40B4-BE49-F238E27FC236}">
                      <a16:creationId xmlns:a16="http://schemas.microsoft.com/office/drawing/2014/main" id="{DE3127E1-C496-4F79-A596-28393F46BAA7}"/>
                    </a:ext>
                  </a:extLst>
                </p14:cNvPr>
                <p14:cNvContentPartPr/>
                <p14:nvPr/>
              </p14:nvContentPartPr>
              <p14:xfrm>
                <a:off x="8846261" y="2096312"/>
                <a:ext cx="99720" cy="137520"/>
              </p14:xfrm>
            </p:contentPart>
          </mc:Choice>
          <mc:Fallback>
            <p:pic>
              <p:nvPicPr>
                <p:cNvPr id="33" name="Freihand 32">
                  <a:extLst>
                    <a:ext uri="{FF2B5EF4-FFF2-40B4-BE49-F238E27FC236}">
                      <a16:creationId xmlns:a16="http://schemas.microsoft.com/office/drawing/2014/main" id="{DE3127E1-C496-4F79-A596-28393F46BAA7}"/>
                    </a:ext>
                  </a:extLst>
                </p:cNvPr>
                <p:cNvPicPr/>
                <p:nvPr/>
              </p:nvPicPr>
              <p:blipFill>
                <a:blip r:embed="rId64"/>
                <a:stretch>
                  <a:fillRect/>
                </a:stretch>
              </p:blipFill>
              <p:spPr>
                <a:xfrm>
                  <a:off x="8841941" y="2091992"/>
                  <a:ext cx="108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4" name="Freihand 33">
                  <a:extLst>
                    <a:ext uri="{FF2B5EF4-FFF2-40B4-BE49-F238E27FC236}">
                      <a16:creationId xmlns:a16="http://schemas.microsoft.com/office/drawing/2014/main" id="{1ED78F51-586B-436E-B9C5-32546C00C5EB}"/>
                    </a:ext>
                  </a:extLst>
                </p14:cNvPr>
                <p14:cNvContentPartPr/>
                <p14:nvPr/>
              </p14:nvContentPartPr>
              <p14:xfrm>
                <a:off x="8947781" y="2075792"/>
                <a:ext cx="206280" cy="128160"/>
              </p14:xfrm>
            </p:contentPart>
          </mc:Choice>
          <mc:Fallback>
            <p:pic>
              <p:nvPicPr>
                <p:cNvPr id="34" name="Freihand 33">
                  <a:extLst>
                    <a:ext uri="{FF2B5EF4-FFF2-40B4-BE49-F238E27FC236}">
                      <a16:creationId xmlns:a16="http://schemas.microsoft.com/office/drawing/2014/main" id="{1ED78F51-586B-436E-B9C5-32546C00C5EB}"/>
                    </a:ext>
                  </a:extLst>
                </p:cNvPr>
                <p:cNvPicPr/>
                <p:nvPr/>
              </p:nvPicPr>
              <p:blipFill>
                <a:blip r:embed="rId66"/>
                <a:stretch>
                  <a:fillRect/>
                </a:stretch>
              </p:blipFill>
              <p:spPr>
                <a:xfrm>
                  <a:off x="8943461" y="2071472"/>
                  <a:ext cx="214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6" name="Freihand 35">
                  <a:extLst>
                    <a:ext uri="{FF2B5EF4-FFF2-40B4-BE49-F238E27FC236}">
                      <a16:creationId xmlns:a16="http://schemas.microsoft.com/office/drawing/2014/main" id="{B4E7481F-D302-457D-9B84-1A95D32E43FC}"/>
                    </a:ext>
                  </a:extLst>
                </p14:cNvPr>
                <p14:cNvContentPartPr/>
                <p14:nvPr/>
              </p14:nvContentPartPr>
              <p14:xfrm>
                <a:off x="9316781" y="1903352"/>
                <a:ext cx="339480" cy="187560"/>
              </p14:xfrm>
            </p:contentPart>
          </mc:Choice>
          <mc:Fallback>
            <p:pic>
              <p:nvPicPr>
                <p:cNvPr id="36" name="Freihand 35">
                  <a:extLst>
                    <a:ext uri="{FF2B5EF4-FFF2-40B4-BE49-F238E27FC236}">
                      <a16:creationId xmlns:a16="http://schemas.microsoft.com/office/drawing/2014/main" id="{B4E7481F-D302-457D-9B84-1A95D32E43FC}"/>
                    </a:ext>
                  </a:extLst>
                </p:cNvPr>
                <p:cNvPicPr/>
                <p:nvPr/>
              </p:nvPicPr>
              <p:blipFill>
                <a:blip r:embed="rId68"/>
                <a:stretch>
                  <a:fillRect/>
                </a:stretch>
              </p:blipFill>
              <p:spPr>
                <a:xfrm>
                  <a:off x="9312461" y="1899032"/>
                  <a:ext cx="3481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F16F684D-4D9A-4892-9D25-F36F0ACC7287}"/>
                    </a:ext>
                  </a:extLst>
                </p14:cNvPr>
                <p14:cNvContentPartPr/>
                <p14:nvPr/>
              </p14:nvContentPartPr>
              <p14:xfrm>
                <a:off x="9797741" y="1743152"/>
                <a:ext cx="272880" cy="360360"/>
              </p14:xfrm>
            </p:contentPart>
          </mc:Choice>
          <mc:Fallback>
            <p:pic>
              <p:nvPicPr>
                <p:cNvPr id="38" name="Freihand 37">
                  <a:extLst>
                    <a:ext uri="{FF2B5EF4-FFF2-40B4-BE49-F238E27FC236}">
                      <a16:creationId xmlns:a16="http://schemas.microsoft.com/office/drawing/2014/main" id="{F16F684D-4D9A-4892-9D25-F36F0ACC7287}"/>
                    </a:ext>
                  </a:extLst>
                </p:cNvPr>
                <p:cNvPicPr/>
                <p:nvPr/>
              </p:nvPicPr>
              <p:blipFill>
                <a:blip r:embed="rId70"/>
                <a:stretch>
                  <a:fillRect/>
                </a:stretch>
              </p:blipFill>
              <p:spPr>
                <a:xfrm>
                  <a:off x="9793421" y="1738832"/>
                  <a:ext cx="28152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AAC80A5A-ACC6-4A09-AD01-BD8DC9C20B81}"/>
                    </a:ext>
                  </a:extLst>
                </p14:cNvPr>
                <p14:cNvContentPartPr/>
                <p14:nvPr/>
              </p14:nvContentPartPr>
              <p14:xfrm>
                <a:off x="10200221" y="1667912"/>
                <a:ext cx="214560" cy="130320"/>
              </p14:xfrm>
            </p:contentPart>
          </mc:Choice>
          <mc:Fallback>
            <p:pic>
              <p:nvPicPr>
                <p:cNvPr id="39" name="Freihand 38">
                  <a:extLst>
                    <a:ext uri="{FF2B5EF4-FFF2-40B4-BE49-F238E27FC236}">
                      <a16:creationId xmlns:a16="http://schemas.microsoft.com/office/drawing/2014/main" id="{AAC80A5A-ACC6-4A09-AD01-BD8DC9C20B81}"/>
                    </a:ext>
                  </a:extLst>
                </p:cNvPr>
                <p:cNvPicPr/>
                <p:nvPr/>
              </p:nvPicPr>
              <p:blipFill>
                <a:blip r:embed="rId72"/>
                <a:stretch>
                  <a:fillRect/>
                </a:stretch>
              </p:blipFill>
              <p:spPr>
                <a:xfrm>
                  <a:off x="10195901" y="1663592"/>
                  <a:ext cx="2232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7DE11EBB-D626-4600-BEF0-09C8BF0BF2D2}"/>
                    </a:ext>
                  </a:extLst>
                </p14:cNvPr>
                <p14:cNvContentPartPr/>
                <p14:nvPr/>
              </p14:nvContentPartPr>
              <p14:xfrm>
                <a:off x="10421981" y="1622912"/>
                <a:ext cx="70200" cy="89280"/>
              </p14:xfrm>
            </p:contentPart>
          </mc:Choice>
          <mc:Fallback>
            <p:pic>
              <p:nvPicPr>
                <p:cNvPr id="40" name="Freihand 39">
                  <a:extLst>
                    <a:ext uri="{FF2B5EF4-FFF2-40B4-BE49-F238E27FC236}">
                      <a16:creationId xmlns:a16="http://schemas.microsoft.com/office/drawing/2014/main" id="{7DE11EBB-D626-4600-BEF0-09C8BF0BF2D2}"/>
                    </a:ext>
                  </a:extLst>
                </p:cNvPr>
                <p:cNvPicPr/>
                <p:nvPr/>
              </p:nvPicPr>
              <p:blipFill>
                <a:blip r:embed="rId74"/>
                <a:stretch>
                  <a:fillRect/>
                </a:stretch>
              </p:blipFill>
              <p:spPr>
                <a:xfrm>
                  <a:off x="10417661" y="1618592"/>
                  <a:ext cx="78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1" name="Freihand 40">
                  <a:extLst>
                    <a:ext uri="{FF2B5EF4-FFF2-40B4-BE49-F238E27FC236}">
                      <a16:creationId xmlns:a16="http://schemas.microsoft.com/office/drawing/2014/main" id="{4F98EF52-79B4-4D99-8BFD-DB0AFF0AE970}"/>
                    </a:ext>
                  </a:extLst>
                </p14:cNvPr>
                <p14:cNvContentPartPr/>
                <p14:nvPr/>
              </p14:nvContentPartPr>
              <p14:xfrm>
                <a:off x="10517741" y="1554512"/>
                <a:ext cx="159120" cy="254160"/>
              </p14:xfrm>
            </p:contentPart>
          </mc:Choice>
          <mc:Fallback>
            <p:pic>
              <p:nvPicPr>
                <p:cNvPr id="41" name="Freihand 40">
                  <a:extLst>
                    <a:ext uri="{FF2B5EF4-FFF2-40B4-BE49-F238E27FC236}">
                      <a16:creationId xmlns:a16="http://schemas.microsoft.com/office/drawing/2014/main" id="{4F98EF52-79B4-4D99-8BFD-DB0AFF0AE970}"/>
                    </a:ext>
                  </a:extLst>
                </p:cNvPr>
                <p:cNvPicPr/>
                <p:nvPr/>
              </p:nvPicPr>
              <p:blipFill>
                <a:blip r:embed="rId76"/>
                <a:stretch>
                  <a:fillRect/>
                </a:stretch>
              </p:blipFill>
              <p:spPr>
                <a:xfrm>
                  <a:off x="10513421" y="1550192"/>
                  <a:ext cx="1677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05C05F9C-9CDE-497D-AE47-4B57E30A4D98}"/>
                    </a:ext>
                  </a:extLst>
                </p14:cNvPr>
                <p14:cNvContentPartPr/>
                <p14:nvPr/>
              </p14:nvContentPartPr>
              <p14:xfrm>
                <a:off x="10662461" y="1459832"/>
                <a:ext cx="64080" cy="156600"/>
              </p14:xfrm>
            </p:contentPart>
          </mc:Choice>
          <mc:Fallback>
            <p:pic>
              <p:nvPicPr>
                <p:cNvPr id="42" name="Freihand 41">
                  <a:extLst>
                    <a:ext uri="{FF2B5EF4-FFF2-40B4-BE49-F238E27FC236}">
                      <a16:creationId xmlns:a16="http://schemas.microsoft.com/office/drawing/2014/main" id="{05C05F9C-9CDE-497D-AE47-4B57E30A4D98}"/>
                    </a:ext>
                  </a:extLst>
                </p:cNvPr>
                <p:cNvPicPr/>
                <p:nvPr/>
              </p:nvPicPr>
              <p:blipFill>
                <a:blip r:embed="rId78"/>
                <a:stretch>
                  <a:fillRect/>
                </a:stretch>
              </p:blipFill>
              <p:spPr>
                <a:xfrm>
                  <a:off x="10658141" y="1455512"/>
                  <a:ext cx="727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3" name="Freihand 42">
                  <a:extLst>
                    <a:ext uri="{FF2B5EF4-FFF2-40B4-BE49-F238E27FC236}">
                      <a16:creationId xmlns:a16="http://schemas.microsoft.com/office/drawing/2014/main" id="{CBD3B6D8-BB07-40A0-9A6D-CF6E50B3030A}"/>
                    </a:ext>
                  </a:extLst>
                </p14:cNvPr>
                <p14:cNvContentPartPr/>
                <p14:nvPr/>
              </p14:nvContentPartPr>
              <p14:xfrm>
                <a:off x="10773341" y="1514912"/>
                <a:ext cx="360" cy="77400"/>
              </p14:xfrm>
            </p:contentPart>
          </mc:Choice>
          <mc:Fallback>
            <p:pic>
              <p:nvPicPr>
                <p:cNvPr id="43" name="Freihand 42">
                  <a:extLst>
                    <a:ext uri="{FF2B5EF4-FFF2-40B4-BE49-F238E27FC236}">
                      <a16:creationId xmlns:a16="http://schemas.microsoft.com/office/drawing/2014/main" id="{CBD3B6D8-BB07-40A0-9A6D-CF6E50B3030A}"/>
                    </a:ext>
                  </a:extLst>
                </p:cNvPr>
                <p:cNvPicPr/>
                <p:nvPr/>
              </p:nvPicPr>
              <p:blipFill>
                <a:blip r:embed="rId80"/>
                <a:stretch>
                  <a:fillRect/>
                </a:stretch>
              </p:blipFill>
              <p:spPr>
                <a:xfrm>
                  <a:off x="10769021" y="1510592"/>
                  <a:ext cx="90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4" name="Freihand 43">
                  <a:extLst>
                    <a:ext uri="{FF2B5EF4-FFF2-40B4-BE49-F238E27FC236}">
                      <a16:creationId xmlns:a16="http://schemas.microsoft.com/office/drawing/2014/main" id="{D6BE6489-618B-46E0-85E4-DBC502C8C04C}"/>
                    </a:ext>
                  </a:extLst>
                </p14:cNvPr>
                <p14:cNvContentPartPr/>
                <p14:nvPr/>
              </p14:nvContentPartPr>
              <p14:xfrm>
                <a:off x="10810061" y="1384592"/>
                <a:ext cx="28080" cy="165600"/>
              </p14:xfrm>
            </p:contentPart>
          </mc:Choice>
          <mc:Fallback>
            <p:pic>
              <p:nvPicPr>
                <p:cNvPr id="44" name="Freihand 43">
                  <a:extLst>
                    <a:ext uri="{FF2B5EF4-FFF2-40B4-BE49-F238E27FC236}">
                      <a16:creationId xmlns:a16="http://schemas.microsoft.com/office/drawing/2014/main" id="{D6BE6489-618B-46E0-85E4-DBC502C8C04C}"/>
                    </a:ext>
                  </a:extLst>
                </p:cNvPr>
                <p:cNvPicPr/>
                <p:nvPr/>
              </p:nvPicPr>
              <p:blipFill>
                <a:blip r:embed="rId82"/>
                <a:stretch>
                  <a:fillRect/>
                </a:stretch>
              </p:blipFill>
              <p:spPr>
                <a:xfrm>
                  <a:off x="10805741" y="1380272"/>
                  <a:ext cx="367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 name="Freihand 44">
                  <a:extLst>
                    <a:ext uri="{FF2B5EF4-FFF2-40B4-BE49-F238E27FC236}">
                      <a16:creationId xmlns:a16="http://schemas.microsoft.com/office/drawing/2014/main" id="{289362DD-03B4-469F-8393-5836F551C278}"/>
                    </a:ext>
                  </a:extLst>
                </p14:cNvPr>
                <p14:cNvContentPartPr/>
                <p14:nvPr/>
              </p14:nvContentPartPr>
              <p14:xfrm>
                <a:off x="10755341" y="1378112"/>
                <a:ext cx="16560" cy="5760"/>
              </p14:xfrm>
            </p:contentPart>
          </mc:Choice>
          <mc:Fallback>
            <p:pic>
              <p:nvPicPr>
                <p:cNvPr id="45" name="Freihand 44">
                  <a:extLst>
                    <a:ext uri="{FF2B5EF4-FFF2-40B4-BE49-F238E27FC236}">
                      <a16:creationId xmlns:a16="http://schemas.microsoft.com/office/drawing/2014/main" id="{289362DD-03B4-469F-8393-5836F551C278}"/>
                    </a:ext>
                  </a:extLst>
                </p:cNvPr>
                <p:cNvPicPr/>
                <p:nvPr/>
              </p:nvPicPr>
              <p:blipFill>
                <a:blip r:embed="rId84"/>
                <a:stretch>
                  <a:fillRect/>
                </a:stretch>
              </p:blipFill>
              <p:spPr>
                <a:xfrm>
                  <a:off x="10751021" y="1373792"/>
                  <a:ext cx="252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6" name="Freihand 45">
                  <a:extLst>
                    <a:ext uri="{FF2B5EF4-FFF2-40B4-BE49-F238E27FC236}">
                      <a16:creationId xmlns:a16="http://schemas.microsoft.com/office/drawing/2014/main" id="{5835107C-4391-4482-AB8D-030DCD4AEAAE}"/>
                    </a:ext>
                  </a:extLst>
                </p14:cNvPr>
                <p14:cNvContentPartPr/>
                <p14:nvPr/>
              </p14:nvContentPartPr>
              <p14:xfrm>
                <a:off x="10883501" y="1350032"/>
                <a:ext cx="118440" cy="178200"/>
              </p14:xfrm>
            </p:contentPart>
          </mc:Choice>
          <mc:Fallback>
            <p:pic>
              <p:nvPicPr>
                <p:cNvPr id="46" name="Freihand 45">
                  <a:extLst>
                    <a:ext uri="{FF2B5EF4-FFF2-40B4-BE49-F238E27FC236}">
                      <a16:creationId xmlns:a16="http://schemas.microsoft.com/office/drawing/2014/main" id="{5835107C-4391-4482-AB8D-030DCD4AEAAE}"/>
                    </a:ext>
                  </a:extLst>
                </p:cNvPr>
                <p:cNvPicPr/>
                <p:nvPr/>
              </p:nvPicPr>
              <p:blipFill>
                <a:blip r:embed="rId86"/>
                <a:stretch>
                  <a:fillRect/>
                </a:stretch>
              </p:blipFill>
              <p:spPr>
                <a:xfrm>
                  <a:off x="10879181" y="1345712"/>
                  <a:ext cx="1270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7" name="Freihand 46">
                  <a:extLst>
                    <a:ext uri="{FF2B5EF4-FFF2-40B4-BE49-F238E27FC236}">
                      <a16:creationId xmlns:a16="http://schemas.microsoft.com/office/drawing/2014/main" id="{72B2CD51-F3DD-4ACD-A07C-E8F35013D9F6}"/>
                    </a:ext>
                  </a:extLst>
                </p14:cNvPr>
                <p14:cNvContentPartPr/>
                <p14:nvPr/>
              </p14:nvContentPartPr>
              <p14:xfrm>
                <a:off x="10989341" y="1268672"/>
                <a:ext cx="278640" cy="189720"/>
              </p14:xfrm>
            </p:contentPart>
          </mc:Choice>
          <mc:Fallback>
            <p:pic>
              <p:nvPicPr>
                <p:cNvPr id="47" name="Freihand 46">
                  <a:extLst>
                    <a:ext uri="{FF2B5EF4-FFF2-40B4-BE49-F238E27FC236}">
                      <a16:creationId xmlns:a16="http://schemas.microsoft.com/office/drawing/2014/main" id="{72B2CD51-F3DD-4ACD-A07C-E8F35013D9F6}"/>
                    </a:ext>
                  </a:extLst>
                </p:cNvPr>
                <p:cNvPicPr/>
                <p:nvPr/>
              </p:nvPicPr>
              <p:blipFill>
                <a:blip r:embed="rId88"/>
                <a:stretch>
                  <a:fillRect/>
                </a:stretch>
              </p:blipFill>
              <p:spPr>
                <a:xfrm>
                  <a:off x="10985021" y="1264352"/>
                  <a:ext cx="2872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8" name="Freihand 47">
                  <a:extLst>
                    <a:ext uri="{FF2B5EF4-FFF2-40B4-BE49-F238E27FC236}">
                      <a16:creationId xmlns:a16="http://schemas.microsoft.com/office/drawing/2014/main" id="{EBF9BB15-BF6C-4A25-89E8-78226978DF9B}"/>
                    </a:ext>
                  </a:extLst>
                </p14:cNvPr>
                <p14:cNvContentPartPr/>
                <p14:nvPr/>
              </p14:nvContentPartPr>
              <p14:xfrm>
                <a:off x="10363301" y="2070032"/>
                <a:ext cx="60120" cy="114840"/>
              </p14:xfrm>
            </p:contentPart>
          </mc:Choice>
          <mc:Fallback>
            <p:pic>
              <p:nvPicPr>
                <p:cNvPr id="48" name="Freihand 47">
                  <a:extLst>
                    <a:ext uri="{FF2B5EF4-FFF2-40B4-BE49-F238E27FC236}">
                      <a16:creationId xmlns:a16="http://schemas.microsoft.com/office/drawing/2014/main" id="{EBF9BB15-BF6C-4A25-89E8-78226978DF9B}"/>
                    </a:ext>
                  </a:extLst>
                </p:cNvPr>
                <p:cNvPicPr/>
                <p:nvPr/>
              </p:nvPicPr>
              <p:blipFill>
                <a:blip r:embed="rId90"/>
                <a:stretch>
                  <a:fillRect/>
                </a:stretch>
              </p:blipFill>
              <p:spPr>
                <a:xfrm>
                  <a:off x="10358981" y="2065712"/>
                  <a:ext cx="68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9" name="Freihand 48">
                  <a:extLst>
                    <a:ext uri="{FF2B5EF4-FFF2-40B4-BE49-F238E27FC236}">
                      <a16:creationId xmlns:a16="http://schemas.microsoft.com/office/drawing/2014/main" id="{10C1E6C4-74BB-4B63-8C1C-728E71354B16}"/>
                    </a:ext>
                  </a:extLst>
                </p14:cNvPr>
                <p14:cNvContentPartPr/>
                <p14:nvPr/>
              </p14:nvContentPartPr>
              <p14:xfrm>
                <a:off x="10265021" y="1978232"/>
                <a:ext cx="193680" cy="218520"/>
              </p14:xfrm>
            </p:contentPart>
          </mc:Choice>
          <mc:Fallback>
            <p:pic>
              <p:nvPicPr>
                <p:cNvPr id="49" name="Freihand 48">
                  <a:extLst>
                    <a:ext uri="{FF2B5EF4-FFF2-40B4-BE49-F238E27FC236}">
                      <a16:creationId xmlns:a16="http://schemas.microsoft.com/office/drawing/2014/main" id="{10C1E6C4-74BB-4B63-8C1C-728E71354B16}"/>
                    </a:ext>
                  </a:extLst>
                </p:cNvPr>
                <p:cNvPicPr/>
                <p:nvPr/>
              </p:nvPicPr>
              <p:blipFill>
                <a:blip r:embed="rId92"/>
                <a:stretch>
                  <a:fillRect/>
                </a:stretch>
              </p:blipFill>
              <p:spPr>
                <a:xfrm>
                  <a:off x="10260701" y="1973912"/>
                  <a:ext cx="2023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0" name="Freihand 49">
                  <a:extLst>
                    <a:ext uri="{FF2B5EF4-FFF2-40B4-BE49-F238E27FC236}">
                      <a16:creationId xmlns:a16="http://schemas.microsoft.com/office/drawing/2014/main" id="{84FA757C-80DC-45BD-99FB-D2AFCD541482}"/>
                    </a:ext>
                  </a:extLst>
                </p14:cNvPr>
                <p14:cNvContentPartPr/>
                <p14:nvPr/>
              </p14:nvContentPartPr>
              <p14:xfrm>
                <a:off x="10470581" y="2010992"/>
                <a:ext cx="83160" cy="107280"/>
              </p14:xfrm>
            </p:contentPart>
          </mc:Choice>
          <mc:Fallback>
            <p:pic>
              <p:nvPicPr>
                <p:cNvPr id="50" name="Freihand 49">
                  <a:extLst>
                    <a:ext uri="{FF2B5EF4-FFF2-40B4-BE49-F238E27FC236}">
                      <a16:creationId xmlns:a16="http://schemas.microsoft.com/office/drawing/2014/main" id="{84FA757C-80DC-45BD-99FB-D2AFCD541482}"/>
                    </a:ext>
                  </a:extLst>
                </p:cNvPr>
                <p:cNvPicPr/>
                <p:nvPr/>
              </p:nvPicPr>
              <p:blipFill>
                <a:blip r:embed="rId94"/>
                <a:stretch>
                  <a:fillRect/>
                </a:stretch>
              </p:blipFill>
              <p:spPr>
                <a:xfrm>
                  <a:off x="10466261" y="2006672"/>
                  <a:ext cx="91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1" name="Freihand 50">
                  <a:extLst>
                    <a:ext uri="{FF2B5EF4-FFF2-40B4-BE49-F238E27FC236}">
                      <a16:creationId xmlns:a16="http://schemas.microsoft.com/office/drawing/2014/main" id="{92257453-31A6-4D29-925F-D68F6881046A}"/>
                    </a:ext>
                  </a:extLst>
                </p14:cNvPr>
                <p14:cNvContentPartPr/>
                <p14:nvPr/>
              </p14:nvContentPartPr>
              <p14:xfrm>
                <a:off x="10545821" y="1911632"/>
                <a:ext cx="115920" cy="140760"/>
              </p14:xfrm>
            </p:contentPart>
          </mc:Choice>
          <mc:Fallback>
            <p:pic>
              <p:nvPicPr>
                <p:cNvPr id="51" name="Freihand 50">
                  <a:extLst>
                    <a:ext uri="{FF2B5EF4-FFF2-40B4-BE49-F238E27FC236}">
                      <a16:creationId xmlns:a16="http://schemas.microsoft.com/office/drawing/2014/main" id="{92257453-31A6-4D29-925F-D68F6881046A}"/>
                    </a:ext>
                  </a:extLst>
                </p:cNvPr>
                <p:cNvPicPr/>
                <p:nvPr/>
              </p:nvPicPr>
              <p:blipFill>
                <a:blip r:embed="rId96"/>
                <a:stretch>
                  <a:fillRect/>
                </a:stretch>
              </p:blipFill>
              <p:spPr>
                <a:xfrm>
                  <a:off x="10541501" y="1907312"/>
                  <a:ext cx="124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2" name="Freihand 51">
                  <a:extLst>
                    <a:ext uri="{FF2B5EF4-FFF2-40B4-BE49-F238E27FC236}">
                      <a16:creationId xmlns:a16="http://schemas.microsoft.com/office/drawing/2014/main" id="{DFB1DBC0-23FC-4709-94B5-BB1FCC9CE8B0}"/>
                    </a:ext>
                  </a:extLst>
                </p14:cNvPr>
                <p14:cNvContentPartPr/>
                <p14:nvPr/>
              </p14:nvContentPartPr>
              <p14:xfrm>
                <a:off x="10690901" y="1896152"/>
                <a:ext cx="61920" cy="92880"/>
              </p14:xfrm>
            </p:contentPart>
          </mc:Choice>
          <mc:Fallback>
            <p:pic>
              <p:nvPicPr>
                <p:cNvPr id="52" name="Freihand 51">
                  <a:extLst>
                    <a:ext uri="{FF2B5EF4-FFF2-40B4-BE49-F238E27FC236}">
                      <a16:creationId xmlns:a16="http://schemas.microsoft.com/office/drawing/2014/main" id="{DFB1DBC0-23FC-4709-94B5-BB1FCC9CE8B0}"/>
                    </a:ext>
                  </a:extLst>
                </p:cNvPr>
                <p:cNvPicPr/>
                <p:nvPr/>
              </p:nvPicPr>
              <p:blipFill>
                <a:blip r:embed="rId98"/>
                <a:stretch>
                  <a:fillRect/>
                </a:stretch>
              </p:blipFill>
              <p:spPr>
                <a:xfrm>
                  <a:off x="10686581" y="1891832"/>
                  <a:ext cx="70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3" name="Freihand 52">
                  <a:extLst>
                    <a:ext uri="{FF2B5EF4-FFF2-40B4-BE49-F238E27FC236}">
                      <a16:creationId xmlns:a16="http://schemas.microsoft.com/office/drawing/2014/main" id="{14CF3A7B-FF5E-4CA8-A246-B81B7AB0BAEB}"/>
                    </a:ext>
                  </a:extLst>
                </p14:cNvPr>
                <p14:cNvContentPartPr/>
                <p14:nvPr/>
              </p14:nvContentPartPr>
              <p14:xfrm>
                <a:off x="10788821" y="1758992"/>
                <a:ext cx="122400" cy="185760"/>
              </p14:xfrm>
            </p:contentPart>
          </mc:Choice>
          <mc:Fallback>
            <p:pic>
              <p:nvPicPr>
                <p:cNvPr id="53" name="Freihand 52">
                  <a:extLst>
                    <a:ext uri="{FF2B5EF4-FFF2-40B4-BE49-F238E27FC236}">
                      <a16:creationId xmlns:a16="http://schemas.microsoft.com/office/drawing/2014/main" id="{14CF3A7B-FF5E-4CA8-A246-B81B7AB0BAEB}"/>
                    </a:ext>
                  </a:extLst>
                </p:cNvPr>
                <p:cNvPicPr/>
                <p:nvPr/>
              </p:nvPicPr>
              <p:blipFill>
                <a:blip r:embed="rId100"/>
                <a:stretch>
                  <a:fillRect/>
                </a:stretch>
              </p:blipFill>
              <p:spPr>
                <a:xfrm>
                  <a:off x="10784501" y="1754672"/>
                  <a:ext cx="1310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4" name="Freihand 53">
                  <a:extLst>
                    <a:ext uri="{FF2B5EF4-FFF2-40B4-BE49-F238E27FC236}">
                      <a16:creationId xmlns:a16="http://schemas.microsoft.com/office/drawing/2014/main" id="{498AB3A5-4ACC-46B0-8516-5B4684887D1B}"/>
                    </a:ext>
                  </a:extLst>
                </p14:cNvPr>
                <p14:cNvContentPartPr/>
                <p14:nvPr/>
              </p14:nvContentPartPr>
              <p14:xfrm>
                <a:off x="10885301" y="1694912"/>
                <a:ext cx="82080" cy="208080"/>
              </p14:xfrm>
            </p:contentPart>
          </mc:Choice>
          <mc:Fallback>
            <p:pic>
              <p:nvPicPr>
                <p:cNvPr id="54" name="Freihand 53">
                  <a:extLst>
                    <a:ext uri="{FF2B5EF4-FFF2-40B4-BE49-F238E27FC236}">
                      <a16:creationId xmlns:a16="http://schemas.microsoft.com/office/drawing/2014/main" id="{498AB3A5-4ACC-46B0-8516-5B4684887D1B}"/>
                    </a:ext>
                  </a:extLst>
                </p:cNvPr>
                <p:cNvPicPr/>
                <p:nvPr/>
              </p:nvPicPr>
              <p:blipFill>
                <a:blip r:embed="rId102"/>
                <a:stretch>
                  <a:fillRect/>
                </a:stretch>
              </p:blipFill>
              <p:spPr>
                <a:xfrm>
                  <a:off x="10880981" y="1690592"/>
                  <a:ext cx="90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5" name="Freihand 54">
                  <a:extLst>
                    <a:ext uri="{FF2B5EF4-FFF2-40B4-BE49-F238E27FC236}">
                      <a16:creationId xmlns:a16="http://schemas.microsoft.com/office/drawing/2014/main" id="{88655A23-94DD-40A4-991A-838047B9F873}"/>
                    </a:ext>
                  </a:extLst>
                </p14:cNvPr>
                <p14:cNvContentPartPr/>
                <p14:nvPr/>
              </p14:nvContentPartPr>
              <p14:xfrm>
                <a:off x="10962341" y="1852952"/>
                <a:ext cx="37080" cy="31320"/>
              </p14:xfrm>
            </p:contentPart>
          </mc:Choice>
          <mc:Fallback>
            <p:pic>
              <p:nvPicPr>
                <p:cNvPr id="55" name="Freihand 54">
                  <a:extLst>
                    <a:ext uri="{FF2B5EF4-FFF2-40B4-BE49-F238E27FC236}">
                      <a16:creationId xmlns:a16="http://schemas.microsoft.com/office/drawing/2014/main" id="{88655A23-94DD-40A4-991A-838047B9F873}"/>
                    </a:ext>
                  </a:extLst>
                </p:cNvPr>
                <p:cNvPicPr/>
                <p:nvPr/>
              </p:nvPicPr>
              <p:blipFill>
                <a:blip r:embed="rId104"/>
                <a:stretch>
                  <a:fillRect/>
                </a:stretch>
              </p:blipFill>
              <p:spPr>
                <a:xfrm>
                  <a:off x="10958021" y="1848632"/>
                  <a:ext cx="45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6" name="Freihand 55">
                  <a:extLst>
                    <a:ext uri="{FF2B5EF4-FFF2-40B4-BE49-F238E27FC236}">
                      <a16:creationId xmlns:a16="http://schemas.microsoft.com/office/drawing/2014/main" id="{085912F0-873E-4F4A-A3EC-2D0AABE3AE8C}"/>
                    </a:ext>
                  </a:extLst>
                </p14:cNvPr>
                <p14:cNvContentPartPr/>
                <p14:nvPr/>
              </p14:nvContentPartPr>
              <p14:xfrm>
                <a:off x="10997621" y="1677992"/>
                <a:ext cx="368640" cy="230760"/>
              </p14:xfrm>
            </p:contentPart>
          </mc:Choice>
          <mc:Fallback>
            <p:pic>
              <p:nvPicPr>
                <p:cNvPr id="56" name="Freihand 55">
                  <a:extLst>
                    <a:ext uri="{FF2B5EF4-FFF2-40B4-BE49-F238E27FC236}">
                      <a16:creationId xmlns:a16="http://schemas.microsoft.com/office/drawing/2014/main" id="{085912F0-873E-4F4A-A3EC-2D0AABE3AE8C}"/>
                    </a:ext>
                  </a:extLst>
                </p:cNvPr>
                <p:cNvPicPr/>
                <p:nvPr/>
              </p:nvPicPr>
              <p:blipFill>
                <a:blip r:embed="rId106"/>
                <a:stretch>
                  <a:fillRect/>
                </a:stretch>
              </p:blipFill>
              <p:spPr>
                <a:xfrm>
                  <a:off x="10993301" y="1673672"/>
                  <a:ext cx="3772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7" name="Freihand 56">
                  <a:extLst>
                    <a:ext uri="{FF2B5EF4-FFF2-40B4-BE49-F238E27FC236}">
                      <a16:creationId xmlns:a16="http://schemas.microsoft.com/office/drawing/2014/main" id="{28F2FCAA-7A21-46A7-8DCB-A0EFE399888E}"/>
                    </a:ext>
                  </a:extLst>
                </p14:cNvPr>
                <p14:cNvContentPartPr/>
                <p14:nvPr/>
              </p14:nvContentPartPr>
              <p14:xfrm>
                <a:off x="10692341" y="1808312"/>
                <a:ext cx="46800" cy="32760"/>
              </p14:xfrm>
            </p:contentPart>
          </mc:Choice>
          <mc:Fallback>
            <p:pic>
              <p:nvPicPr>
                <p:cNvPr id="57" name="Freihand 56">
                  <a:extLst>
                    <a:ext uri="{FF2B5EF4-FFF2-40B4-BE49-F238E27FC236}">
                      <a16:creationId xmlns:a16="http://schemas.microsoft.com/office/drawing/2014/main" id="{28F2FCAA-7A21-46A7-8DCB-A0EFE399888E}"/>
                    </a:ext>
                  </a:extLst>
                </p:cNvPr>
                <p:cNvPicPr/>
                <p:nvPr/>
              </p:nvPicPr>
              <p:blipFill>
                <a:blip r:embed="rId108"/>
                <a:stretch>
                  <a:fillRect/>
                </a:stretch>
              </p:blipFill>
              <p:spPr>
                <a:xfrm>
                  <a:off x="10688021" y="1803992"/>
                  <a:ext cx="554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9" name="Freihand 58">
                  <a:extLst>
                    <a:ext uri="{FF2B5EF4-FFF2-40B4-BE49-F238E27FC236}">
                      <a16:creationId xmlns:a16="http://schemas.microsoft.com/office/drawing/2014/main" id="{BF01170C-2FBF-422A-994E-BF647E99A089}"/>
                    </a:ext>
                  </a:extLst>
                </p14:cNvPr>
                <p14:cNvContentPartPr/>
                <p14:nvPr/>
              </p14:nvContentPartPr>
              <p14:xfrm>
                <a:off x="10680461" y="1807592"/>
                <a:ext cx="22680" cy="5400"/>
              </p14:xfrm>
            </p:contentPart>
          </mc:Choice>
          <mc:Fallback>
            <p:pic>
              <p:nvPicPr>
                <p:cNvPr id="59" name="Freihand 58">
                  <a:extLst>
                    <a:ext uri="{FF2B5EF4-FFF2-40B4-BE49-F238E27FC236}">
                      <a16:creationId xmlns:a16="http://schemas.microsoft.com/office/drawing/2014/main" id="{BF01170C-2FBF-422A-994E-BF647E99A089}"/>
                    </a:ext>
                  </a:extLst>
                </p:cNvPr>
                <p:cNvPicPr/>
                <p:nvPr/>
              </p:nvPicPr>
              <p:blipFill>
                <a:blip r:embed="rId110"/>
                <a:stretch>
                  <a:fillRect/>
                </a:stretch>
              </p:blipFill>
              <p:spPr>
                <a:xfrm>
                  <a:off x="10676141" y="1803272"/>
                  <a:ext cx="313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8EFA71DD-6B4D-4006-BF87-2B72CEACA30A}"/>
                    </a:ext>
                  </a:extLst>
                </p14:cNvPr>
                <p14:cNvContentPartPr/>
                <p14:nvPr/>
              </p14:nvContentPartPr>
              <p14:xfrm>
                <a:off x="7890461" y="2209712"/>
                <a:ext cx="1967400" cy="821520"/>
              </p14:xfrm>
            </p:contentPart>
          </mc:Choice>
          <mc:Fallback>
            <p:pic>
              <p:nvPicPr>
                <p:cNvPr id="63" name="Freihand 62">
                  <a:extLst>
                    <a:ext uri="{FF2B5EF4-FFF2-40B4-BE49-F238E27FC236}">
                      <a16:creationId xmlns:a16="http://schemas.microsoft.com/office/drawing/2014/main" id="{8EFA71DD-6B4D-4006-BF87-2B72CEACA30A}"/>
                    </a:ext>
                  </a:extLst>
                </p:cNvPr>
                <p:cNvPicPr/>
                <p:nvPr/>
              </p:nvPicPr>
              <p:blipFill>
                <a:blip r:embed="rId112"/>
                <a:stretch>
                  <a:fillRect/>
                </a:stretch>
              </p:blipFill>
              <p:spPr>
                <a:xfrm>
                  <a:off x="7886141" y="2205392"/>
                  <a:ext cx="1976040" cy="830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6736" name="Freihand 116735">
                  <a:extLst>
                    <a:ext uri="{FF2B5EF4-FFF2-40B4-BE49-F238E27FC236}">
                      <a16:creationId xmlns:a16="http://schemas.microsoft.com/office/drawing/2014/main" id="{D91B49C6-367E-46E5-9DE1-67141408565F}"/>
                    </a:ext>
                  </a:extLst>
                </p14:cNvPr>
                <p14:cNvContentPartPr/>
                <p14:nvPr/>
              </p14:nvContentPartPr>
              <p14:xfrm>
                <a:off x="8029421" y="2910632"/>
                <a:ext cx="113760" cy="204120"/>
              </p14:xfrm>
            </p:contentPart>
          </mc:Choice>
          <mc:Fallback>
            <p:pic>
              <p:nvPicPr>
                <p:cNvPr id="116736" name="Freihand 116735">
                  <a:extLst>
                    <a:ext uri="{FF2B5EF4-FFF2-40B4-BE49-F238E27FC236}">
                      <a16:creationId xmlns:a16="http://schemas.microsoft.com/office/drawing/2014/main" id="{D91B49C6-367E-46E5-9DE1-67141408565F}"/>
                    </a:ext>
                  </a:extLst>
                </p:cNvPr>
                <p:cNvPicPr/>
                <p:nvPr/>
              </p:nvPicPr>
              <p:blipFill>
                <a:blip r:embed="rId114"/>
                <a:stretch>
                  <a:fillRect/>
                </a:stretch>
              </p:blipFill>
              <p:spPr>
                <a:xfrm>
                  <a:off x="8025101" y="2906312"/>
                  <a:ext cx="1224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6738" name="Freihand 116737">
                  <a:extLst>
                    <a:ext uri="{FF2B5EF4-FFF2-40B4-BE49-F238E27FC236}">
                      <a16:creationId xmlns:a16="http://schemas.microsoft.com/office/drawing/2014/main" id="{3E2774EC-FC9F-46FF-A40E-4A8E624240DD}"/>
                    </a:ext>
                  </a:extLst>
                </p14:cNvPr>
                <p14:cNvContentPartPr/>
                <p14:nvPr/>
              </p14:nvContentPartPr>
              <p14:xfrm>
                <a:off x="8302301" y="2901272"/>
                <a:ext cx="31680" cy="84240"/>
              </p14:xfrm>
            </p:contentPart>
          </mc:Choice>
          <mc:Fallback>
            <p:pic>
              <p:nvPicPr>
                <p:cNvPr id="116738" name="Freihand 116737">
                  <a:extLst>
                    <a:ext uri="{FF2B5EF4-FFF2-40B4-BE49-F238E27FC236}">
                      <a16:creationId xmlns:a16="http://schemas.microsoft.com/office/drawing/2014/main" id="{3E2774EC-FC9F-46FF-A40E-4A8E624240DD}"/>
                    </a:ext>
                  </a:extLst>
                </p:cNvPr>
                <p:cNvPicPr/>
                <p:nvPr/>
              </p:nvPicPr>
              <p:blipFill>
                <a:blip r:embed="rId116"/>
                <a:stretch>
                  <a:fillRect/>
                </a:stretch>
              </p:blipFill>
              <p:spPr>
                <a:xfrm>
                  <a:off x="8297981" y="2896952"/>
                  <a:ext cx="40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6741" name="Freihand 116740">
                  <a:extLst>
                    <a:ext uri="{FF2B5EF4-FFF2-40B4-BE49-F238E27FC236}">
                      <a16:creationId xmlns:a16="http://schemas.microsoft.com/office/drawing/2014/main" id="{70DF468D-99B9-4D94-A179-DF1F8C8DDD42}"/>
                    </a:ext>
                  </a:extLst>
                </p14:cNvPr>
                <p14:cNvContentPartPr/>
                <p14:nvPr/>
              </p14:nvContentPartPr>
              <p14:xfrm>
                <a:off x="8277821" y="2848352"/>
                <a:ext cx="25920" cy="11880"/>
              </p14:xfrm>
            </p:contentPart>
          </mc:Choice>
          <mc:Fallback>
            <p:pic>
              <p:nvPicPr>
                <p:cNvPr id="116741" name="Freihand 116740">
                  <a:extLst>
                    <a:ext uri="{FF2B5EF4-FFF2-40B4-BE49-F238E27FC236}">
                      <a16:creationId xmlns:a16="http://schemas.microsoft.com/office/drawing/2014/main" id="{70DF468D-99B9-4D94-A179-DF1F8C8DDD42}"/>
                    </a:ext>
                  </a:extLst>
                </p:cNvPr>
                <p:cNvPicPr/>
                <p:nvPr/>
              </p:nvPicPr>
              <p:blipFill>
                <a:blip r:embed="rId118"/>
                <a:stretch>
                  <a:fillRect/>
                </a:stretch>
              </p:blipFill>
              <p:spPr>
                <a:xfrm>
                  <a:off x="8273501" y="2844032"/>
                  <a:ext cx="345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6742" name="Freihand 116741">
                  <a:extLst>
                    <a:ext uri="{FF2B5EF4-FFF2-40B4-BE49-F238E27FC236}">
                      <a16:creationId xmlns:a16="http://schemas.microsoft.com/office/drawing/2014/main" id="{9B492147-E77E-4507-8066-179156CF1117}"/>
                    </a:ext>
                  </a:extLst>
                </p14:cNvPr>
                <p14:cNvContentPartPr/>
                <p14:nvPr/>
              </p14:nvContentPartPr>
              <p14:xfrm>
                <a:off x="8346581" y="2864192"/>
                <a:ext cx="84960" cy="112680"/>
              </p14:xfrm>
            </p:contentPart>
          </mc:Choice>
          <mc:Fallback>
            <p:pic>
              <p:nvPicPr>
                <p:cNvPr id="116742" name="Freihand 116741">
                  <a:extLst>
                    <a:ext uri="{FF2B5EF4-FFF2-40B4-BE49-F238E27FC236}">
                      <a16:creationId xmlns:a16="http://schemas.microsoft.com/office/drawing/2014/main" id="{9B492147-E77E-4507-8066-179156CF1117}"/>
                    </a:ext>
                  </a:extLst>
                </p:cNvPr>
                <p:cNvPicPr/>
                <p:nvPr/>
              </p:nvPicPr>
              <p:blipFill>
                <a:blip r:embed="rId120"/>
                <a:stretch>
                  <a:fillRect/>
                </a:stretch>
              </p:blipFill>
              <p:spPr>
                <a:xfrm>
                  <a:off x="8342261" y="2859872"/>
                  <a:ext cx="936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6743" name="Freihand 116742">
                  <a:extLst>
                    <a:ext uri="{FF2B5EF4-FFF2-40B4-BE49-F238E27FC236}">
                      <a16:creationId xmlns:a16="http://schemas.microsoft.com/office/drawing/2014/main" id="{C02D2724-CA9F-4B88-89F8-B2923142E5D3}"/>
                    </a:ext>
                  </a:extLst>
                </p14:cNvPr>
                <p14:cNvContentPartPr/>
                <p14:nvPr/>
              </p14:nvContentPartPr>
              <p14:xfrm>
                <a:off x="8399141" y="2759792"/>
                <a:ext cx="99360" cy="133920"/>
              </p14:xfrm>
            </p:contentPart>
          </mc:Choice>
          <mc:Fallback>
            <p:pic>
              <p:nvPicPr>
                <p:cNvPr id="116743" name="Freihand 116742">
                  <a:extLst>
                    <a:ext uri="{FF2B5EF4-FFF2-40B4-BE49-F238E27FC236}">
                      <a16:creationId xmlns:a16="http://schemas.microsoft.com/office/drawing/2014/main" id="{C02D2724-CA9F-4B88-89F8-B2923142E5D3}"/>
                    </a:ext>
                  </a:extLst>
                </p:cNvPr>
                <p:cNvPicPr/>
                <p:nvPr/>
              </p:nvPicPr>
              <p:blipFill>
                <a:blip r:embed="rId122"/>
                <a:stretch>
                  <a:fillRect/>
                </a:stretch>
              </p:blipFill>
              <p:spPr>
                <a:xfrm>
                  <a:off x="8394821" y="2755472"/>
                  <a:ext cx="108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6744" name="Freihand 116743">
                  <a:extLst>
                    <a:ext uri="{FF2B5EF4-FFF2-40B4-BE49-F238E27FC236}">
                      <a16:creationId xmlns:a16="http://schemas.microsoft.com/office/drawing/2014/main" id="{68FEE0B6-F9DC-4420-B9FD-D4BF5CD1D2D9}"/>
                    </a:ext>
                  </a:extLst>
                </p14:cNvPr>
                <p14:cNvContentPartPr/>
                <p14:nvPr/>
              </p14:nvContentPartPr>
              <p14:xfrm>
                <a:off x="8601101" y="2784632"/>
                <a:ext cx="231840" cy="69120"/>
              </p14:xfrm>
            </p:contentPart>
          </mc:Choice>
          <mc:Fallback>
            <p:pic>
              <p:nvPicPr>
                <p:cNvPr id="116744" name="Freihand 116743">
                  <a:extLst>
                    <a:ext uri="{FF2B5EF4-FFF2-40B4-BE49-F238E27FC236}">
                      <a16:creationId xmlns:a16="http://schemas.microsoft.com/office/drawing/2014/main" id="{68FEE0B6-F9DC-4420-B9FD-D4BF5CD1D2D9}"/>
                    </a:ext>
                  </a:extLst>
                </p:cNvPr>
                <p:cNvPicPr/>
                <p:nvPr/>
              </p:nvPicPr>
              <p:blipFill>
                <a:blip r:embed="rId124"/>
                <a:stretch>
                  <a:fillRect/>
                </a:stretch>
              </p:blipFill>
              <p:spPr>
                <a:xfrm>
                  <a:off x="8596781" y="2780312"/>
                  <a:ext cx="240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6745" name="Freihand 116744">
                  <a:extLst>
                    <a:ext uri="{FF2B5EF4-FFF2-40B4-BE49-F238E27FC236}">
                      <a16:creationId xmlns:a16="http://schemas.microsoft.com/office/drawing/2014/main" id="{8268FEE0-2B2E-4797-B51C-2692E220A999}"/>
                    </a:ext>
                  </a:extLst>
                </p14:cNvPr>
                <p14:cNvContentPartPr/>
                <p14:nvPr/>
              </p14:nvContentPartPr>
              <p14:xfrm>
                <a:off x="8799461" y="2700032"/>
                <a:ext cx="15120" cy="27720"/>
              </p14:xfrm>
            </p:contentPart>
          </mc:Choice>
          <mc:Fallback>
            <p:pic>
              <p:nvPicPr>
                <p:cNvPr id="116745" name="Freihand 116744">
                  <a:extLst>
                    <a:ext uri="{FF2B5EF4-FFF2-40B4-BE49-F238E27FC236}">
                      <a16:creationId xmlns:a16="http://schemas.microsoft.com/office/drawing/2014/main" id="{8268FEE0-2B2E-4797-B51C-2692E220A999}"/>
                    </a:ext>
                  </a:extLst>
                </p:cNvPr>
                <p:cNvPicPr/>
                <p:nvPr/>
              </p:nvPicPr>
              <p:blipFill>
                <a:blip r:embed="rId126"/>
                <a:stretch>
                  <a:fillRect/>
                </a:stretch>
              </p:blipFill>
              <p:spPr>
                <a:xfrm>
                  <a:off x="8795141" y="2695712"/>
                  <a:ext cx="237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6746" name="Freihand 116745">
                  <a:extLst>
                    <a:ext uri="{FF2B5EF4-FFF2-40B4-BE49-F238E27FC236}">
                      <a16:creationId xmlns:a16="http://schemas.microsoft.com/office/drawing/2014/main" id="{2003AEAC-E2C2-40CF-95B6-59C8F72E7180}"/>
                    </a:ext>
                  </a:extLst>
                </p14:cNvPr>
                <p14:cNvContentPartPr/>
                <p14:nvPr/>
              </p14:nvContentPartPr>
              <p14:xfrm>
                <a:off x="8994941" y="2584472"/>
                <a:ext cx="129600" cy="160200"/>
              </p14:xfrm>
            </p:contentPart>
          </mc:Choice>
          <mc:Fallback>
            <p:pic>
              <p:nvPicPr>
                <p:cNvPr id="116746" name="Freihand 116745">
                  <a:extLst>
                    <a:ext uri="{FF2B5EF4-FFF2-40B4-BE49-F238E27FC236}">
                      <a16:creationId xmlns:a16="http://schemas.microsoft.com/office/drawing/2014/main" id="{2003AEAC-E2C2-40CF-95B6-59C8F72E7180}"/>
                    </a:ext>
                  </a:extLst>
                </p:cNvPr>
                <p:cNvPicPr/>
                <p:nvPr/>
              </p:nvPicPr>
              <p:blipFill>
                <a:blip r:embed="rId128"/>
                <a:stretch>
                  <a:fillRect/>
                </a:stretch>
              </p:blipFill>
              <p:spPr>
                <a:xfrm>
                  <a:off x="8990621" y="2580152"/>
                  <a:ext cx="138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6747" name="Freihand 116746">
                  <a:extLst>
                    <a:ext uri="{FF2B5EF4-FFF2-40B4-BE49-F238E27FC236}">
                      <a16:creationId xmlns:a16="http://schemas.microsoft.com/office/drawing/2014/main" id="{404B1F00-2F3D-4E49-83B7-31B0BA2D3E49}"/>
                    </a:ext>
                  </a:extLst>
                </p14:cNvPr>
                <p14:cNvContentPartPr/>
                <p14:nvPr/>
              </p14:nvContentPartPr>
              <p14:xfrm>
                <a:off x="9019421" y="2646392"/>
                <a:ext cx="42840" cy="18360"/>
              </p14:xfrm>
            </p:contentPart>
          </mc:Choice>
          <mc:Fallback>
            <p:pic>
              <p:nvPicPr>
                <p:cNvPr id="116747" name="Freihand 116746">
                  <a:extLst>
                    <a:ext uri="{FF2B5EF4-FFF2-40B4-BE49-F238E27FC236}">
                      <a16:creationId xmlns:a16="http://schemas.microsoft.com/office/drawing/2014/main" id="{404B1F00-2F3D-4E49-83B7-31B0BA2D3E49}"/>
                    </a:ext>
                  </a:extLst>
                </p:cNvPr>
                <p:cNvPicPr/>
                <p:nvPr/>
              </p:nvPicPr>
              <p:blipFill>
                <a:blip r:embed="rId130"/>
                <a:stretch>
                  <a:fillRect/>
                </a:stretch>
              </p:blipFill>
              <p:spPr>
                <a:xfrm>
                  <a:off x="9015101" y="2642072"/>
                  <a:ext cx="514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6748" name="Freihand 116747">
                  <a:extLst>
                    <a:ext uri="{FF2B5EF4-FFF2-40B4-BE49-F238E27FC236}">
                      <a16:creationId xmlns:a16="http://schemas.microsoft.com/office/drawing/2014/main" id="{9B600276-F543-438A-8325-8003BC295D58}"/>
                    </a:ext>
                  </a:extLst>
                </p14:cNvPr>
                <p14:cNvContentPartPr/>
                <p14:nvPr/>
              </p14:nvContentPartPr>
              <p14:xfrm>
                <a:off x="9128861" y="2633792"/>
                <a:ext cx="64080" cy="88200"/>
              </p14:xfrm>
            </p:contentPart>
          </mc:Choice>
          <mc:Fallback>
            <p:pic>
              <p:nvPicPr>
                <p:cNvPr id="116748" name="Freihand 116747">
                  <a:extLst>
                    <a:ext uri="{FF2B5EF4-FFF2-40B4-BE49-F238E27FC236}">
                      <a16:creationId xmlns:a16="http://schemas.microsoft.com/office/drawing/2014/main" id="{9B600276-F543-438A-8325-8003BC295D58}"/>
                    </a:ext>
                  </a:extLst>
                </p:cNvPr>
                <p:cNvPicPr/>
                <p:nvPr/>
              </p:nvPicPr>
              <p:blipFill>
                <a:blip r:embed="rId132"/>
                <a:stretch>
                  <a:fillRect/>
                </a:stretch>
              </p:blipFill>
              <p:spPr>
                <a:xfrm>
                  <a:off x="9124541" y="2629472"/>
                  <a:ext cx="72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6749" name="Freihand 116748">
                  <a:extLst>
                    <a:ext uri="{FF2B5EF4-FFF2-40B4-BE49-F238E27FC236}">
                      <a16:creationId xmlns:a16="http://schemas.microsoft.com/office/drawing/2014/main" id="{BBE2CC76-AFBA-47BB-A616-8C357C39E299}"/>
                    </a:ext>
                  </a:extLst>
                </p14:cNvPr>
                <p14:cNvContentPartPr/>
                <p14:nvPr/>
              </p14:nvContentPartPr>
              <p14:xfrm>
                <a:off x="9194381" y="2544512"/>
                <a:ext cx="141840" cy="133200"/>
              </p14:xfrm>
            </p:contentPart>
          </mc:Choice>
          <mc:Fallback>
            <p:pic>
              <p:nvPicPr>
                <p:cNvPr id="116749" name="Freihand 116748">
                  <a:extLst>
                    <a:ext uri="{FF2B5EF4-FFF2-40B4-BE49-F238E27FC236}">
                      <a16:creationId xmlns:a16="http://schemas.microsoft.com/office/drawing/2014/main" id="{BBE2CC76-AFBA-47BB-A616-8C357C39E299}"/>
                    </a:ext>
                  </a:extLst>
                </p:cNvPr>
                <p:cNvPicPr/>
                <p:nvPr/>
              </p:nvPicPr>
              <p:blipFill>
                <a:blip r:embed="rId134"/>
                <a:stretch>
                  <a:fillRect/>
                </a:stretch>
              </p:blipFill>
              <p:spPr>
                <a:xfrm>
                  <a:off x="9190061" y="2540192"/>
                  <a:ext cx="1504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6750" name="Freihand 116749">
                  <a:extLst>
                    <a:ext uri="{FF2B5EF4-FFF2-40B4-BE49-F238E27FC236}">
                      <a16:creationId xmlns:a16="http://schemas.microsoft.com/office/drawing/2014/main" id="{48BAAC64-4EA8-4009-AB45-00E98F27525F}"/>
                    </a:ext>
                  </a:extLst>
                </p14:cNvPr>
                <p14:cNvContentPartPr/>
                <p14:nvPr/>
              </p14:nvContentPartPr>
              <p14:xfrm>
                <a:off x="9480221" y="2432552"/>
                <a:ext cx="285480" cy="203400"/>
              </p14:xfrm>
            </p:contentPart>
          </mc:Choice>
          <mc:Fallback>
            <p:pic>
              <p:nvPicPr>
                <p:cNvPr id="116750" name="Freihand 116749">
                  <a:extLst>
                    <a:ext uri="{FF2B5EF4-FFF2-40B4-BE49-F238E27FC236}">
                      <a16:creationId xmlns:a16="http://schemas.microsoft.com/office/drawing/2014/main" id="{48BAAC64-4EA8-4009-AB45-00E98F27525F}"/>
                    </a:ext>
                  </a:extLst>
                </p:cNvPr>
                <p:cNvPicPr/>
                <p:nvPr/>
              </p:nvPicPr>
              <p:blipFill>
                <a:blip r:embed="rId136"/>
                <a:stretch>
                  <a:fillRect/>
                </a:stretch>
              </p:blipFill>
              <p:spPr>
                <a:xfrm>
                  <a:off x="9475901" y="2428232"/>
                  <a:ext cx="294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6751" name="Freihand 116750">
                  <a:extLst>
                    <a:ext uri="{FF2B5EF4-FFF2-40B4-BE49-F238E27FC236}">
                      <a16:creationId xmlns:a16="http://schemas.microsoft.com/office/drawing/2014/main" id="{A38FB25F-6F4E-4B77-84DF-EFFCE57295A1}"/>
                    </a:ext>
                  </a:extLst>
                </p14:cNvPr>
                <p14:cNvContentPartPr/>
                <p14:nvPr/>
              </p14:nvContentPartPr>
              <p14:xfrm>
                <a:off x="9641141" y="2399792"/>
                <a:ext cx="30600" cy="2160"/>
              </p14:xfrm>
            </p:contentPart>
          </mc:Choice>
          <mc:Fallback>
            <p:pic>
              <p:nvPicPr>
                <p:cNvPr id="116751" name="Freihand 116750">
                  <a:extLst>
                    <a:ext uri="{FF2B5EF4-FFF2-40B4-BE49-F238E27FC236}">
                      <a16:creationId xmlns:a16="http://schemas.microsoft.com/office/drawing/2014/main" id="{A38FB25F-6F4E-4B77-84DF-EFFCE57295A1}"/>
                    </a:ext>
                  </a:extLst>
                </p:cNvPr>
                <p:cNvPicPr/>
                <p:nvPr/>
              </p:nvPicPr>
              <p:blipFill>
                <a:blip r:embed="rId138"/>
                <a:stretch>
                  <a:fillRect/>
                </a:stretch>
              </p:blipFill>
              <p:spPr>
                <a:xfrm>
                  <a:off x="9636821" y="2395472"/>
                  <a:ext cx="392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6752" name="Freihand 116751">
                  <a:extLst>
                    <a:ext uri="{FF2B5EF4-FFF2-40B4-BE49-F238E27FC236}">
                      <a16:creationId xmlns:a16="http://schemas.microsoft.com/office/drawing/2014/main" id="{EB3F85BF-5CDA-4ACB-A928-42BB1FB428F2}"/>
                    </a:ext>
                  </a:extLst>
                </p14:cNvPr>
                <p14:cNvContentPartPr/>
                <p14:nvPr/>
              </p14:nvContentPartPr>
              <p14:xfrm>
                <a:off x="9912221" y="2427152"/>
                <a:ext cx="217800" cy="100080"/>
              </p14:xfrm>
            </p:contentPart>
          </mc:Choice>
          <mc:Fallback>
            <p:pic>
              <p:nvPicPr>
                <p:cNvPr id="116752" name="Freihand 116751">
                  <a:extLst>
                    <a:ext uri="{FF2B5EF4-FFF2-40B4-BE49-F238E27FC236}">
                      <a16:creationId xmlns:a16="http://schemas.microsoft.com/office/drawing/2014/main" id="{EB3F85BF-5CDA-4ACB-A928-42BB1FB428F2}"/>
                    </a:ext>
                  </a:extLst>
                </p:cNvPr>
                <p:cNvPicPr/>
                <p:nvPr/>
              </p:nvPicPr>
              <p:blipFill>
                <a:blip r:embed="rId140"/>
                <a:stretch>
                  <a:fillRect/>
                </a:stretch>
              </p:blipFill>
              <p:spPr>
                <a:xfrm>
                  <a:off x="9907901" y="2422832"/>
                  <a:ext cx="226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6753" name="Freihand 116752">
                  <a:extLst>
                    <a:ext uri="{FF2B5EF4-FFF2-40B4-BE49-F238E27FC236}">
                      <a16:creationId xmlns:a16="http://schemas.microsoft.com/office/drawing/2014/main" id="{795CAB93-04A9-4864-9861-5F27CC2B2D97}"/>
                    </a:ext>
                  </a:extLst>
                </p14:cNvPr>
                <p14:cNvContentPartPr/>
                <p14:nvPr/>
              </p14:nvContentPartPr>
              <p14:xfrm>
                <a:off x="10328381" y="2316272"/>
                <a:ext cx="78840" cy="168120"/>
              </p14:xfrm>
            </p:contentPart>
          </mc:Choice>
          <mc:Fallback>
            <p:pic>
              <p:nvPicPr>
                <p:cNvPr id="116753" name="Freihand 116752">
                  <a:extLst>
                    <a:ext uri="{FF2B5EF4-FFF2-40B4-BE49-F238E27FC236}">
                      <a16:creationId xmlns:a16="http://schemas.microsoft.com/office/drawing/2014/main" id="{795CAB93-04A9-4864-9861-5F27CC2B2D97}"/>
                    </a:ext>
                  </a:extLst>
                </p:cNvPr>
                <p:cNvPicPr/>
                <p:nvPr/>
              </p:nvPicPr>
              <p:blipFill>
                <a:blip r:embed="rId142"/>
                <a:stretch>
                  <a:fillRect/>
                </a:stretch>
              </p:blipFill>
              <p:spPr>
                <a:xfrm>
                  <a:off x="10324061" y="2311952"/>
                  <a:ext cx="87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6754" name="Freihand 116753">
                  <a:extLst>
                    <a:ext uri="{FF2B5EF4-FFF2-40B4-BE49-F238E27FC236}">
                      <a16:creationId xmlns:a16="http://schemas.microsoft.com/office/drawing/2014/main" id="{AD50F2AD-9EC0-4DD6-AE0A-F1B2788FDAE5}"/>
                    </a:ext>
                  </a:extLst>
                </p14:cNvPr>
                <p14:cNvContentPartPr/>
                <p14:nvPr/>
              </p14:nvContentPartPr>
              <p14:xfrm>
                <a:off x="10346021" y="2402672"/>
                <a:ext cx="69840" cy="38160"/>
              </p14:xfrm>
            </p:contentPart>
          </mc:Choice>
          <mc:Fallback>
            <p:pic>
              <p:nvPicPr>
                <p:cNvPr id="116754" name="Freihand 116753">
                  <a:extLst>
                    <a:ext uri="{FF2B5EF4-FFF2-40B4-BE49-F238E27FC236}">
                      <a16:creationId xmlns:a16="http://schemas.microsoft.com/office/drawing/2014/main" id="{AD50F2AD-9EC0-4DD6-AE0A-F1B2788FDAE5}"/>
                    </a:ext>
                  </a:extLst>
                </p:cNvPr>
                <p:cNvPicPr/>
                <p:nvPr/>
              </p:nvPicPr>
              <p:blipFill>
                <a:blip r:embed="rId144"/>
                <a:stretch>
                  <a:fillRect/>
                </a:stretch>
              </p:blipFill>
              <p:spPr>
                <a:xfrm>
                  <a:off x="10341701" y="2398352"/>
                  <a:ext cx="78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6755" name="Freihand 116754">
                  <a:extLst>
                    <a:ext uri="{FF2B5EF4-FFF2-40B4-BE49-F238E27FC236}">
                      <a16:creationId xmlns:a16="http://schemas.microsoft.com/office/drawing/2014/main" id="{BCF0F98A-BBF7-498E-8045-ED6E22A9C53D}"/>
                    </a:ext>
                  </a:extLst>
                </p14:cNvPr>
                <p14:cNvContentPartPr/>
                <p14:nvPr/>
              </p14:nvContentPartPr>
              <p14:xfrm>
                <a:off x="10449701" y="2212952"/>
                <a:ext cx="356760" cy="230760"/>
              </p14:xfrm>
            </p:contentPart>
          </mc:Choice>
          <mc:Fallback>
            <p:pic>
              <p:nvPicPr>
                <p:cNvPr id="116755" name="Freihand 116754">
                  <a:extLst>
                    <a:ext uri="{FF2B5EF4-FFF2-40B4-BE49-F238E27FC236}">
                      <a16:creationId xmlns:a16="http://schemas.microsoft.com/office/drawing/2014/main" id="{BCF0F98A-BBF7-498E-8045-ED6E22A9C53D}"/>
                    </a:ext>
                  </a:extLst>
                </p:cNvPr>
                <p:cNvPicPr/>
                <p:nvPr/>
              </p:nvPicPr>
              <p:blipFill>
                <a:blip r:embed="rId146"/>
                <a:stretch>
                  <a:fillRect/>
                </a:stretch>
              </p:blipFill>
              <p:spPr>
                <a:xfrm>
                  <a:off x="10445381" y="2208632"/>
                  <a:ext cx="3654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6756" name="Freihand 116755">
                  <a:extLst>
                    <a:ext uri="{FF2B5EF4-FFF2-40B4-BE49-F238E27FC236}">
                      <a16:creationId xmlns:a16="http://schemas.microsoft.com/office/drawing/2014/main" id="{E7D36823-864E-43BD-80DB-23F7466053F5}"/>
                    </a:ext>
                  </a:extLst>
                </p14:cNvPr>
                <p14:cNvContentPartPr/>
                <p14:nvPr/>
              </p14:nvContentPartPr>
              <p14:xfrm>
                <a:off x="10706741" y="2246792"/>
                <a:ext cx="30600" cy="15840"/>
              </p14:xfrm>
            </p:contentPart>
          </mc:Choice>
          <mc:Fallback>
            <p:pic>
              <p:nvPicPr>
                <p:cNvPr id="116756" name="Freihand 116755">
                  <a:extLst>
                    <a:ext uri="{FF2B5EF4-FFF2-40B4-BE49-F238E27FC236}">
                      <a16:creationId xmlns:a16="http://schemas.microsoft.com/office/drawing/2014/main" id="{E7D36823-864E-43BD-80DB-23F7466053F5}"/>
                    </a:ext>
                  </a:extLst>
                </p:cNvPr>
                <p:cNvPicPr/>
                <p:nvPr/>
              </p:nvPicPr>
              <p:blipFill>
                <a:blip r:embed="rId148"/>
                <a:stretch>
                  <a:fillRect/>
                </a:stretch>
              </p:blipFill>
              <p:spPr>
                <a:xfrm>
                  <a:off x="10702421" y="2242472"/>
                  <a:ext cx="39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6757" name="Freihand 116756">
                  <a:extLst>
                    <a:ext uri="{FF2B5EF4-FFF2-40B4-BE49-F238E27FC236}">
                      <a16:creationId xmlns:a16="http://schemas.microsoft.com/office/drawing/2014/main" id="{3D1B7783-ED97-4365-9E0C-1FCF9A9A40EA}"/>
                    </a:ext>
                  </a:extLst>
                </p14:cNvPr>
                <p14:cNvContentPartPr/>
                <p14:nvPr/>
              </p14:nvContentPartPr>
              <p14:xfrm>
                <a:off x="10820501" y="2304392"/>
                <a:ext cx="54720" cy="77760"/>
              </p14:xfrm>
            </p:contentPart>
          </mc:Choice>
          <mc:Fallback>
            <p:pic>
              <p:nvPicPr>
                <p:cNvPr id="116757" name="Freihand 116756">
                  <a:extLst>
                    <a:ext uri="{FF2B5EF4-FFF2-40B4-BE49-F238E27FC236}">
                      <a16:creationId xmlns:a16="http://schemas.microsoft.com/office/drawing/2014/main" id="{3D1B7783-ED97-4365-9E0C-1FCF9A9A40EA}"/>
                    </a:ext>
                  </a:extLst>
                </p:cNvPr>
                <p:cNvPicPr/>
                <p:nvPr/>
              </p:nvPicPr>
              <p:blipFill>
                <a:blip r:embed="rId150"/>
                <a:stretch>
                  <a:fillRect/>
                </a:stretch>
              </p:blipFill>
              <p:spPr>
                <a:xfrm>
                  <a:off x="10816181" y="2300072"/>
                  <a:ext cx="63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6758" name="Freihand 116757">
                  <a:extLst>
                    <a:ext uri="{FF2B5EF4-FFF2-40B4-BE49-F238E27FC236}">
                      <a16:creationId xmlns:a16="http://schemas.microsoft.com/office/drawing/2014/main" id="{7F27C602-3E79-4C0F-99E3-BBAC71015380}"/>
                    </a:ext>
                  </a:extLst>
                </p14:cNvPr>
                <p14:cNvContentPartPr/>
                <p14:nvPr/>
              </p14:nvContentPartPr>
              <p14:xfrm>
                <a:off x="10898981" y="2174072"/>
                <a:ext cx="54360" cy="163440"/>
              </p14:xfrm>
            </p:contentPart>
          </mc:Choice>
          <mc:Fallback>
            <p:pic>
              <p:nvPicPr>
                <p:cNvPr id="116758" name="Freihand 116757">
                  <a:extLst>
                    <a:ext uri="{FF2B5EF4-FFF2-40B4-BE49-F238E27FC236}">
                      <a16:creationId xmlns:a16="http://schemas.microsoft.com/office/drawing/2014/main" id="{7F27C602-3E79-4C0F-99E3-BBAC71015380}"/>
                    </a:ext>
                  </a:extLst>
                </p:cNvPr>
                <p:cNvPicPr/>
                <p:nvPr/>
              </p:nvPicPr>
              <p:blipFill>
                <a:blip r:embed="rId152"/>
                <a:stretch>
                  <a:fillRect/>
                </a:stretch>
              </p:blipFill>
              <p:spPr>
                <a:xfrm>
                  <a:off x="10894661" y="2169752"/>
                  <a:ext cx="63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6759" name="Freihand 116758">
                  <a:extLst>
                    <a:ext uri="{FF2B5EF4-FFF2-40B4-BE49-F238E27FC236}">
                      <a16:creationId xmlns:a16="http://schemas.microsoft.com/office/drawing/2014/main" id="{B5785293-29DA-408E-9A85-BF61B0BA4CA3}"/>
                    </a:ext>
                  </a:extLst>
                </p14:cNvPr>
                <p14:cNvContentPartPr/>
                <p14:nvPr/>
              </p14:nvContentPartPr>
              <p14:xfrm>
                <a:off x="10952261" y="2239232"/>
                <a:ext cx="72360" cy="91800"/>
              </p14:xfrm>
            </p:contentPart>
          </mc:Choice>
          <mc:Fallback>
            <p:pic>
              <p:nvPicPr>
                <p:cNvPr id="116759" name="Freihand 116758">
                  <a:extLst>
                    <a:ext uri="{FF2B5EF4-FFF2-40B4-BE49-F238E27FC236}">
                      <a16:creationId xmlns:a16="http://schemas.microsoft.com/office/drawing/2014/main" id="{B5785293-29DA-408E-9A85-BF61B0BA4CA3}"/>
                    </a:ext>
                  </a:extLst>
                </p:cNvPr>
                <p:cNvPicPr/>
                <p:nvPr/>
              </p:nvPicPr>
              <p:blipFill>
                <a:blip r:embed="rId154"/>
                <a:stretch>
                  <a:fillRect/>
                </a:stretch>
              </p:blipFill>
              <p:spPr>
                <a:xfrm>
                  <a:off x="10947941" y="2234912"/>
                  <a:ext cx="810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6760" name="Freihand 116759">
                  <a:extLst>
                    <a:ext uri="{FF2B5EF4-FFF2-40B4-BE49-F238E27FC236}">
                      <a16:creationId xmlns:a16="http://schemas.microsoft.com/office/drawing/2014/main" id="{2ECFEFD7-F1FD-4DF3-854C-7AA04E86F2A5}"/>
                    </a:ext>
                  </a:extLst>
                </p14:cNvPr>
                <p14:cNvContentPartPr/>
                <p14:nvPr/>
              </p14:nvContentPartPr>
              <p14:xfrm>
                <a:off x="11041541" y="2210072"/>
                <a:ext cx="112680" cy="112680"/>
              </p14:xfrm>
            </p:contentPart>
          </mc:Choice>
          <mc:Fallback>
            <p:pic>
              <p:nvPicPr>
                <p:cNvPr id="116760" name="Freihand 116759">
                  <a:extLst>
                    <a:ext uri="{FF2B5EF4-FFF2-40B4-BE49-F238E27FC236}">
                      <a16:creationId xmlns:a16="http://schemas.microsoft.com/office/drawing/2014/main" id="{2ECFEFD7-F1FD-4DF3-854C-7AA04E86F2A5}"/>
                    </a:ext>
                  </a:extLst>
                </p:cNvPr>
                <p:cNvPicPr/>
                <p:nvPr/>
              </p:nvPicPr>
              <p:blipFill>
                <a:blip r:embed="rId156"/>
                <a:stretch>
                  <a:fillRect/>
                </a:stretch>
              </p:blipFill>
              <p:spPr>
                <a:xfrm>
                  <a:off x="11037221" y="2205752"/>
                  <a:ext cx="121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6761" name="Freihand 116760">
                  <a:extLst>
                    <a:ext uri="{FF2B5EF4-FFF2-40B4-BE49-F238E27FC236}">
                      <a16:creationId xmlns:a16="http://schemas.microsoft.com/office/drawing/2014/main" id="{7065D0A7-4A19-49FE-BC48-7D45C73B22B5}"/>
                    </a:ext>
                  </a:extLst>
                </p14:cNvPr>
                <p14:cNvContentPartPr/>
                <p14:nvPr/>
              </p14:nvContentPartPr>
              <p14:xfrm>
                <a:off x="11127581" y="2152832"/>
                <a:ext cx="25920" cy="45360"/>
              </p14:xfrm>
            </p:contentPart>
          </mc:Choice>
          <mc:Fallback>
            <p:pic>
              <p:nvPicPr>
                <p:cNvPr id="116761" name="Freihand 116760">
                  <a:extLst>
                    <a:ext uri="{FF2B5EF4-FFF2-40B4-BE49-F238E27FC236}">
                      <a16:creationId xmlns:a16="http://schemas.microsoft.com/office/drawing/2014/main" id="{7065D0A7-4A19-49FE-BC48-7D45C73B22B5}"/>
                    </a:ext>
                  </a:extLst>
                </p:cNvPr>
                <p:cNvPicPr/>
                <p:nvPr/>
              </p:nvPicPr>
              <p:blipFill>
                <a:blip r:embed="rId158"/>
                <a:stretch>
                  <a:fillRect/>
                </a:stretch>
              </p:blipFill>
              <p:spPr>
                <a:xfrm>
                  <a:off x="11123261" y="2148512"/>
                  <a:ext cx="345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6762" name="Freihand 116761">
                  <a:extLst>
                    <a:ext uri="{FF2B5EF4-FFF2-40B4-BE49-F238E27FC236}">
                      <a16:creationId xmlns:a16="http://schemas.microsoft.com/office/drawing/2014/main" id="{19E77F0B-8A19-4BC9-8DB0-FAA21DA13F9C}"/>
                    </a:ext>
                  </a:extLst>
                </p14:cNvPr>
                <p14:cNvContentPartPr/>
                <p14:nvPr/>
              </p14:nvContentPartPr>
              <p14:xfrm>
                <a:off x="11162141" y="2201432"/>
                <a:ext cx="76320" cy="195480"/>
              </p14:xfrm>
            </p:contentPart>
          </mc:Choice>
          <mc:Fallback>
            <p:pic>
              <p:nvPicPr>
                <p:cNvPr id="116762" name="Freihand 116761">
                  <a:extLst>
                    <a:ext uri="{FF2B5EF4-FFF2-40B4-BE49-F238E27FC236}">
                      <a16:creationId xmlns:a16="http://schemas.microsoft.com/office/drawing/2014/main" id="{19E77F0B-8A19-4BC9-8DB0-FAA21DA13F9C}"/>
                    </a:ext>
                  </a:extLst>
                </p:cNvPr>
                <p:cNvPicPr/>
                <p:nvPr/>
              </p:nvPicPr>
              <p:blipFill>
                <a:blip r:embed="rId160"/>
                <a:stretch>
                  <a:fillRect/>
                </a:stretch>
              </p:blipFill>
              <p:spPr>
                <a:xfrm>
                  <a:off x="11157821" y="2197112"/>
                  <a:ext cx="849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6763" name="Freihand 116762">
                  <a:extLst>
                    <a:ext uri="{FF2B5EF4-FFF2-40B4-BE49-F238E27FC236}">
                      <a16:creationId xmlns:a16="http://schemas.microsoft.com/office/drawing/2014/main" id="{225F6911-3ED0-4016-9294-4EC2D319097D}"/>
                    </a:ext>
                  </a:extLst>
                </p14:cNvPr>
                <p14:cNvContentPartPr/>
                <p14:nvPr/>
              </p14:nvContentPartPr>
              <p14:xfrm>
                <a:off x="11252141" y="2071472"/>
                <a:ext cx="89280" cy="169200"/>
              </p14:xfrm>
            </p:contentPart>
          </mc:Choice>
          <mc:Fallback>
            <p:pic>
              <p:nvPicPr>
                <p:cNvPr id="116763" name="Freihand 116762">
                  <a:extLst>
                    <a:ext uri="{FF2B5EF4-FFF2-40B4-BE49-F238E27FC236}">
                      <a16:creationId xmlns:a16="http://schemas.microsoft.com/office/drawing/2014/main" id="{225F6911-3ED0-4016-9294-4EC2D319097D}"/>
                    </a:ext>
                  </a:extLst>
                </p:cNvPr>
                <p:cNvPicPr/>
                <p:nvPr/>
              </p:nvPicPr>
              <p:blipFill>
                <a:blip r:embed="rId162"/>
                <a:stretch>
                  <a:fillRect/>
                </a:stretch>
              </p:blipFill>
              <p:spPr>
                <a:xfrm>
                  <a:off x="11247821" y="2067152"/>
                  <a:ext cx="979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6764" name="Freihand 116763">
                  <a:extLst>
                    <a:ext uri="{FF2B5EF4-FFF2-40B4-BE49-F238E27FC236}">
                      <a16:creationId xmlns:a16="http://schemas.microsoft.com/office/drawing/2014/main" id="{1AE9AB4D-A7FC-484F-AC4E-78A6D954E45A}"/>
                    </a:ext>
                  </a:extLst>
                </p14:cNvPr>
                <p14:cNvContentPartPr/>
                <p14:nvPr/>
              </p14:nvContentPartPr>
              <p14:xfrm>
                <a:off x="11351501" y="2006312"/>
                <a:ext cx="187560" cy="227880"/>
              </p14:xfrm>
            </p:contentPart>
          </mc:Choice>
          <mc:Fallback>
            <p:pic>
              <p:nvPicPr>
                <p:cNvPr id="116764" name="Freihand 116763">
                  <a:extLst>
                    <a:ext uri="{FF2B5EF4-FFF2-40B4-BE49-F238E27FC236}">
                      <a16:creationId xmlns:a16="http://schemas.microsoft.com/office/drawing/2014/main" id="{1AE9AB4D-A7FC-484F-AC4E-78A6D954E45A}"/>
                    </a:ext>
                  </a:extLst>
                </p:cNvPr>
                <p:cNvPicPr/>
                <p:nvPr/>
              </p:nvPicPr>
              <p:blipFill>
                <a:blip r:embed="rId164"/>
                <a:stretch>
                  <a:fillRect/>
                </a:stretch>
              </p:blipFill>
              <p:spPr>
                <a:xfrm>
                  <a:off x="11347181" y="2001992"/>
                  <a:ext cx="1962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6765" name="Freihand 116764">
                  <a:extLst>
                    <a:ext uri="{FF2B5EF4-FFF2-40B4-BE49-F238E27FC236}">
                      <a16:creationId xmlns:a16="http://schemas.microsoft.com/office/drawing/2014/main" id="{F3205D91-3A7E-4B19-A05B-844E9FE477AC}"/>
                    </a:ext>
                  </a:extLst>
                </p14:cNvPr>
                <p14:cNvContentPartPr/>
                <p14:nvPr/>
              </p14:nvContentPartPr>
              <p14:xfrm>
                <a:off x="11405861" y="2002352"/>
                <a:ext cx="360" cy="360"/>
              </p14:xfrm>
            </p:contentPart>
          </mc:Choice>
          <mc:Fallback>
            <p:pic>
              <p:nvPicPr>
                <p:cNvPr id="116765" name="Freihand 116764">
                  <a:extLst>
                    <a:ext uri="{FF2B5EF4-FFF2-40B4-BE49-F238E27FC236}">
                      <a16:creationId xmlns:a16="http://schemas.microsoft.com/office/drawing/2014/main" id="{F3205D91-3A7E-4B19-A05B-844E9FE477AC}"/>
                    </a:ext>
                  </a:extLst>
                </p:cNvPr>
                <p:cNvPicPr/>
                <p:nvPr/>
              </p:nvPicPr>
              <p:blipFill>
                <a:blip r:embed="rId166"/>
                <a:stretch>
                  <a:fillRect/>
                </a:stretch>
              </p:blipFill>
              <p:spPr>
                <a:xfrm>
                  <a:off x="11401541" y="1998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6766" name="Freihand 116765">
                  <a:extLst>
                    <a:ext uri="{FF2B5EF4-FFF2-40B4-BE49-F238E27FC236}">
                      <a16:creationId xmlns:a16="http://schemas.microsoft.com/office/drawing/2014/main" id="{4038A38F-EABE-4518-A6B4-E58CD4C18BF3}"/>
                    </a:ext>
                  </a:extLst>
                </p14:cNvPr>
                <p14:cNvContentPartPr/>
                <p14:nvPr/>
              </p14:nvContentPartPr>
              <p14:xfrm>
                <a:off x="8549621" y="3033752"/>
                <a:ext cx="202320" cy="123480"/>
              </p14:xfrm>
            </p:contentPart>
          </mc:Choice>
          <mc:Fallback>
            <p:pic>
              <p:nvPicPr>
                <p:cNvPr id="116766" name="Freihand 116765">
                  <a:extLst>
                    <a:ext uri="{FF2B5EF4-FFF2-40B4-BE49-F238E27FC236}">
                      <a16:creationId xmlns:a16="http://schemas.microsoft.com/office/drawing/2014/main" id="{4038A38F-EABE-4518-A6B4-E58CD4C18BF3}"/>
                    </a:ext>
                  </a:extLst>
                </p:cNvPr>
                <p:cNvPicPr/>
                <p:nvPr/>
              </p:nvPicPr>
              <p:blipFill>
                <a:blip r:embed="rId168"/>
                <a:stretch>
                  <a:fillRect/>
                </a:stretch>
              </p:blipFill>
              <p:spPr>
                <a:xfrm>
                  <a:off x="8545301" y="3029432"/>
                  <a:ext cx="2109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6767" name="Freihand 116766">
                  <a:extLst>
                    <a:ext uri="{FF2B5EF4-FFF2-40B4-BE49-F238E27FC236}">
                      <a16:creationId xmlns:a16="http://schemas.microsoft.com/office/drawing/2014/main" id="{6E37E1CF-C4B7-42E8-A16C-72D048FD89DA}"/>
                    </a:ext>
                  </a:extLst>
                </p14:cNvPr>
                <p14:cNvContentPartPr/>
                <p14:nvPr/>
              </p14:nvContentPartPr>
              <p14:xfrm>
                <a:off x="8927621" y="2949872"/>
                <a:ext cx="91080" cy="95760"/>
              </p14:xfrm>
            </p:contentPart>
          </mc:Choice>
          <mc:Fallback>
            <p:pic>
              <p:nvPicPr>
                <p:cNvPr id="116767" name="Freihand 116766">
                  <a:extLst>
                    <a:ext uri="{FF2B5EF4-FFF2-40B4-BE49-F238E27FC236}">
                      <a16:creationId xmlns:a16="http://schemas.microsoft.com/office/drawing/2014/main" id="{6E37E1CF-C4B7-42E8-A16C-72D048FD89DA}"/>
                    </a:ext>
                  </a:extLst>
                </p:cNvPr>
                <p:cNvPicPr/>
                <p:nvPr/>
              </p:nvPicPr>
              <p:blipFill>
                <a:blip r:embed="rId170"/>
                <a:stretch>
                  <a:fillRect/>
                </a:stretch>
              </p:blipFill>
              <p:spPr>
                <a:xfrm>
                  <a:off x="8923301" y="2945552"/>
                  <a:ext cx="99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6768" name="Freihand 116767">
                  <a:extLst>
                    <a:ext uri="{FF2B5EF4-FFF2-40B4-BE49-F238E27FC236}">
                      <a16:creationId xmlns:a16="http://schemas.microsoft.com/office/drawing/2014/main" id="{5D00A5F6-9E6A-43BE-ACF8-7455542E7B30}"/>
                    </a:ext>
                  </a:extLst>
                </p14:cNvPr>
                <p14:cNvContentPartPr/>
                <p14:nvPr/>
              </p14:nvContentPartPr>
              <p14:xfrm>
                <a:off x="9034901" y="2934752"/>
                <a:ext cx="97920" cy="77400"/>
              </p14:xfrm>
            </p:contentPart>
          </mc:Choice>
          <mc:Fallback>
            <p:pic>
              <p:nvPicPr>
                <p:cNvPr id="116768" name="Freihand 116767">
                  <a:extLst>
                    <a:ext uri="{FF2B5EF4-FFF2-40B4-BE49-F238E27FC236}">
                      <a16:creationId xmlns:a16="http://schemas.microsoft.com/office/drawing/2014/main" id="{5D00A5F6-9E6A-43BE-ACF8-7455542E7B30}"/>
                    </a:ext>
                  </a:extLst>
                </p:cNvPr>
                <p:cNvPicPr/>
                <p:nvPr/>
              </p:nvPicPr>
              <p:blipFill>
                <a:blip r:embed="rId172"/>
                <a:stretch>
                  <a:fillRect/>
                </a:stretch>
              </p:blipFill>
              <p:spPr>
                <a:xfrm>
                  <a:off x="9030581" y="2930432"/>
                  <a:ext cx="106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6769" name="Freihand 116768">
                  <a:extLst>
                    <a:ext uri="{FF2B5EF4-FFF2-40B4-BE49-F238E27FC236}">
                      <a16:creationId xmlns:a16="http://schemas.microsoft.com/office/drawing/2014/main" id="{60D98634-1ABD-4CED-A4C4-219333F3BCE1}"/>
                    </a:ext>
                  </a:extLst>
                </p14:cNvPr>
                <p14:cNvContentPartPr/>
                <p14:nvPr/>
              </p14:nvContentPartPr>
              <p14:xfrm>
                <a:off x="9124181" y="2824232"/>
                <a:ext cx="78840" cy="152640"/>
              </p14:xfrm>
            </p:contentPart>
          </mc:Choice>
          <mc:Fallback>
            <p:pic>
              <p:nvPicPr>
                <p:cNvPr id="116769" name="Freihand 116768">
                  <a:extLst>
                    <a:ext uri="{FF2B5EF4-FFF2-40B4-BE49-F238E27FC236}">
                      <a16:creationId xmlns:a16="http://schemas.microsoft.com/office/drawing/2014/main" id="{60D98634-1ABD-4CED-A4C4-219333F3BCE1}"/>
                    </a:ext>
                  </a:extLst>
                </p:cNvPr>
                <p:cNvPicPr/>
                <p:nvPr/>
              </p:nvPicPr>
              <p:blipFill>
                <a:blip r:embed="rId174"/>
                <a:stretch>
                  <a:fillRect/>
                </a:stretch>
              </p:blipFill>
              <p:spPr>
                <a:xfrm>
                  <a:off x="9119861" y="2819912"/>
                  <a:ext cx="87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6770" name="Freihand 116769">
                  <a:extLst>
                    <a:ext uri="{FF2B5EF4-FFF2-40B4-BE49-F238E27FC236}">
                      <a16:creationId xmlns:a16="http://schemas.microsoft.com/office/drawing/2014/main" id="{8522C2DC-B434-4841-97D8-58C60A70691B}"/>
                    </a:ext>
                  </a:extLst>
                </p14:cNvPr>
                <p14:cNvContentPartPr/>
                <p14:nvPr/>
              </p14:nvContentPartPr>
              <p14:xfrm>
                <a:off x="9232901" y="2864552"/>
                <a:ext cx="195480" cy="94320"/>
              </p14:xfrm>
            </p:contentPart>
          </mc:Choice>
          <mc:Fallback>
            <p:pic>
              <p:nvPicPr>
                <p:cNvPr id="116770" name="Freihand 116769">
                  <a:extLst>
                    <a:ext uri="{FF2B5EF4-FFF2-40B4-BE49-F238E27FC236}">
                      <a16:creationId xmlns:a16="http://schemas.microsoft.com/office/drawing/2014/main" id="{8522C2DC-B434-4841-97D8-58C60A70691B}"/>
                    </a:ext>
                  </a:extLst>
                </p:cNvPr>
                <p:cNvPicPr/>
                <p:nvPr/>
              </p:nvPicPr>
              <p:blipFill>
                <a:blip r:embed="rId176"/>
                <a:stretch>
                  <a:fillRect/>
                </a:stretch>
              </p:blipFill>
              <p:spPr>
                <a:xfrm>
                  <a:off x="9228581" y="2860232"/>
                  <a:ext cx="204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6772" name="Freihand 116771">
                  <a:extLst>
                    <a:ext uri="{FF2B5EF4-FFF2-40B4-BE49-F238E27FC236}">
                      <a16:creationId xmlns:a16="http://schemas.microsoft.com/office/drawing/2014/main" id="{97BD6A58-08E4-4F61-A5A0-79DBAA84B2B1}"/>
                    </a:ext>
                  </a:extLst>
                </p14:cNvPr>
                <p14:cNvContentPartPr/>
                <p14:nvPr/>
              </p14:nvContentPartPr>
              <p14:xfrm>
                <a:off x="9510461" y="2734952"/>
                <a:ext cx="277560" cy="138960"/>
              </p14:xfrm>
            </p:contentPart>
          </mc:Choice>
          <mc:Fallback>
            <p:pic>
              <p:nvPicPr>
                <p:cNvPr id="116772" name="Freihand 116771">
                  <a:extLst>
                    <a:ext uri="{FF2B5EF4-FFF2-40B4-BE49-F238E27FC236}">
                      <a16:creationId xmlns:a16="http://schemas.microsoft.com/office/drawing/2014/main" id="{97BD6A58-08E4-4F61-A5A0-79DBAA84B2B1}"/>
                    </a:ext>
                  </a:extLst>
                </p:cNvPr>
                <p:cNvPicPr/>
                <p:nvPr/>
              </p:nvPicPr>
              <p:blipFill>
                <a:blip r:embed="rId178"/>
                <a:stretch>
                  <a:fillRect/>
                </a:stretch>
              </p:blipFill>
              <p:spPr>
                <a:xfrm>
                  <a:off x="9506141" y="2730632"/>
                  <a:ext cx="286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6773" name="Freihand 116772">
                  <a:extLst>
                    <a:ext uri="{FF2B5EF4-FFF2-40B4-BE49-F238E27FC236}">
                      <a16:creationId xmlns:a16="http://schemas.microsoft.com/office/drawing/2014/main" id="{1EE3D76B-DCE3-4BF1-9395-AE2B6EFBAB05}"/>
                    </a:ext>
                  </a:extLst>
                </p14:cNvPr>
                <p14:cNvContentPartPr/>
                <p14:nvPr/>
              </p14:nvContentPartPr>
              <p14:xfrm>
                <a:off x="9949301" y="2659712"/>
                <a:ext cx="263160" cy="134640"/>
              </p14:xfrm>
            </p:contentPart>
          </mc:Choice>
          <mc:Fallback>
            <p:pic>
              <p:nvPicPr>
                <p:cNvPr id="116773" name="Freihand 116772">
                  <a:extLst>
                    <a:ext uri="{FF2B5EF4-FFF2-40B4-BE49-F238E27FC236}">
                      <a16:creationId xmlns:a16="http://schemas.microsoft.com/office/drawing/2014/main" id="{1EE3D76B-DCE3-4BF1-9395-AE2B6EFBAB05}"/>
                    </a:ext>
                  </a:extLst>
                </p:cNvPr>
                <p:cNvPicPr/>
                <p:nvPr/>
              </p:nvPicPr>
              <p:blipFill>
                <a:blip r:embed="rId180"/>
                <a:stretch>
                  <a:fillRect/>
                </a:stretch>
              </p:blipFill>
              <p:spPr>
                <a:xfrm>
                  <a:off x="9944981" y="2655392"/>
                  <a:ext cx="2718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6774" name="Freihand 116773">
                  <a:extLst>
                    <a:ext uri="{FF2B5EF4-FFF2-40B4-BE49-F238E27FC236}">
                      <a16:creationId xmlns:a16="http://schemas.microsoft.com/office/drawing/2014/main" id="{DF78FC0D-3338-4463-AD2E-2A8C7726BF95}"/>
                    </a:ext>
                  </a:extLst>
                </p14:cNvPr>
                <p14:cNvContentPartPr/>
                <p14:nvPr/>
              </p14:nvContentPartPr>
              <p14:xfrm>
                <a:off x="10237301" y="2666192"/>
                <a:ext cx="240120" cy="66960"/>
              </p14:xfrm>
            </p:contentPart>
          </mc:Choice>
          <mc:Fallback>
            <p:pic>
              <p:nvPicPr>
                <p:cNvPr id="116774" name="Freihand 116773">
                  <a:extLst>
                    <a:ext uri="{FF2B5EF4-FFF2-40B4-BE49-F238E27FC236}">
                      <a16:creationId xmlns:a16="http://schemas.microsoft.com/office/drawing/2014/main" id="{DF78FC0D-3338-4463-AD2E-2A8C7726BF95}"/>
                    </a:ext>
                  </a:extLst>
                </p:cNvPr>
                <p:cNvPicPr/>
                <p:nvPr/>
              </p:nvPicPr>
              <p:blipFill>
                <a:blip r:embed="rId182"/>
                <a:stretch>
                  <a:fillRect/>
                </a:stretch>
              </p:blipFill>
              <p:spPr>
                <a:xfrm>
                  <a:off x="10232981" y="2661872"/>
                  <a:ext cx="248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6775" name="Freihand 116774">
                  <a:extLst>
                    <a:ext uri="{FF2B5EF4-FFF2-40B4-BE49-F238E27FC236}">
                      <a16:creationId xmlns:a16="http://schemas.microsoft.com/office/drawing/2014/main" id="{AC455634-C598-4BC7-94F2-BD1D33B0EFAE}"/>
                    </a:ext>
                  </a:extLst>
                </p14:cNvPr>
                <p14:cNvContentPartPr/>
                <p14:nvPr/>
              </p14:nvContentPartPr>
              <p14:xfrm>
                <a:off x="10578581" y="2594192"/>
                <a:ext cx="28800" cy="120600"/>
              </p14:xfrm>
            </p:contentPart>
          </mc:Choice>
          <mc:Fallback>
            <p:pic>
              <p:nvPicPr>
                <p:cNvPr id="116775" name="Freihand 116774">
                  <a:extLst>
                    <a:ext uri="{FF2B5EF4-FFF2-40B4-BE49-F238E27FC236}">
                      <a16:creationId xmlns:a16="http://schemas.microsoft.com/office/drawing/2014/main" id="{AC455634-C598-4BC7-94F2-BD1D33B0EFAE}"/>
                    </a:ext>
                  </a:extLst>
                </p:cNvPr>
                <p:cNvPicPr/>
                <p:nvPr/>
              </p:nvPicPr>
              <p:blipFill>
                <a:blip r:embed="rId184"/>
                <a:stretch>
                  <a:fillRect/>
                </a:stretch>
              </p:blipFill>
              <p:spPr>
                <a:xfrm>
                  <a:off x="10574261" y="2589872"/>
                  <a:ext cx="37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6776" name="Freihand 116775">
                  <a:extLst>
                    <a:ext uri="{FF2B5EF4-FFF2-40B4-BE49-F238E27FC236}">
                      <a16:creationId xmlns:a16="http://schemas.microsoft.com/office/drawing/2014/main" id="{AC55BFE7-0B71-4CBF-9878-CA9529FBB835}"/>
                    </a:ext>
                  </a:extLst>
                </p14:cNvPr>
                <p14:cNvContentPartPr/>
                <p14:nvPr/>
              </p14:nvContentPartPr>
              <p14:xfrm>
                <a:off x="10576781" y="2565752"/>
                <a:ext cx="115920" cy="77760"/>
              </p14:xfrm>
            </p:contentPart>
          </mc:Choice>
          <mc:Fallback>
            <p:pic>
              <p:nvPicPr>
                <p:cNvPr id="116776" name="Freihand 116775">
                  <a:extLst>
                    <a:ext uri="{FF2B5EF4-FFF2-40B4-BE49-F238E27FC236}">
                      <a16:creationId xmlns:a16="http://schemas.microsoft.com/office/drawing/2014/main" id="{AC55BFE7-0B71-4CBF-9878-CA9529FBB835}"/>
                    </a:ext>
                  </a:extLst>
                </p:cNvPr>
                <p:cNvPicPr/>
                <p:nvPr/>
              </p:nvPicPr>
              <p:blipFill>
                <a:blip r:embed="rId186"/>
                <a:stretch>
                  <a:fillRect/>
                </a:stretch>
              </p:blipFill>
              <p:spPr>
                <a:xfrm>
                  <a:off x="10572461" y="2561432"/>
                  <a:ext cx="124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777" name="Freihand 116776">
                  <a:extLst>
                    <a:ext uri="{FF2B5EF4-FFF2-40B4-BE49-F238E27FC236}">
                      <a16:creationId xmlns:a16="http://schemas.microsoft.com/office/drawing/2014/main" id="{BBED04C2-C228-4F58-9BAB-D3262DD8F65A}"/>
                    </a:ext>
                  </a:extLst>
                </p14:cNvPr>
                <p14:cNvContentPartPr/>
                <p14:nvPr/>
              </p14:nvContentPartPr>
              <p14:xfrm>
                <a:off x="10603061" y="2690312"/>
                <a:ext cx="95400" cy="22680"/>
              </p14:xfrm>
            </p:contentPart>
          </mc:Choice>
          <mc:Fallback>
            <p:pic>
              <p:nvPicPr>
                <p:cNvPr id="116777" name="Freihand 116776">
                  <a:extLst>
                    <a:ext uri="{FF2B5EF4-FFF2-40B4-BE49-F238E27FC236}">
                      <a16:creationId xmlns:a16="http://schemas.microsoft.com/office/drawing/2014/main" id="{BBED04C2-C228-4F58-9BAB-D3262DD8F65A}"/>
                    </a:ext>
                  </a:extLst>
                </p:cNvPr>
                <p:cNvPicPr/>
                <p:nvPr/>
              </p:nvPicPr>
              <p:blipFill>
                <a:blip r:embed="rId188"/>
                <a:stretch>
                  <a:fillRect/>
                </a:stretch>
              </p:blipFill>
              <p:spPr>
                <a:xfrm>
                  <a:off x="10598741" y="2685992"/>
                  <a:ext cx="104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6778" name="Freihand 116777">
                  <a:extLst>
                    <a:ext uri="{FF2B5EF4-FFF2-40B4-BE49-F238E27FC236}">
                      <a16:creationId xmlns:a16="http://schemas.microsoft.com/office/drawing/2014/main" id="{4DED07BB-67F2-41CD-BC7D-F8B1E50CA4F5}"/>
                    </a:ext>
                  </a:extLst>
                </p14:cNvPr>
                <p14:cNvContentPartPr/>
                <p14:nvPr/>
              </p14:nvContentPartPr>
              <p14:xfrm>
                <a:off x="10711421" y="2637752"/>
                <a:ext cx="141840" cy="51480"/>
              </p14:xfrm>
            </p:contentPart>
          </mc:Choice>
          <mc:Fallback>
            <p:pic>
              <p:nvPicPr>
                <p:cNvPr id="116778" name="Freihand 116777">
                  <a:extLst>
                    <a:ext uri="{FF2B5EF4-FFF2-40B4-BE49-F238E27FC236}">
                      <a16:creationId xmlns:a16="http://schemas.microsoft.com/office/drawing/2014/main" id="{4DED07BB-67F2-41CD-BC7D-F8B1E50CA4F5}"/>
                    </a:ext>
                  </a:extLst>
                </p:cNvPr>
                <p:cNvPicPr/>
                <p:nvPr/>
              </p:nvPicPr>
              <p:blipFill>
                <a:blip r:embed="rId190"/>
                <a:stretch>
                  <a:fillRect/>
                </a:stretch>
              </p:blipFill>
              <p:spPr>
                <a:xfrm>
                  <a:off x="10707101" y="2633432"/>
                  <a:ext cx="150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6779" name="Freihand 116778">
                  <a:extLst>
                    <a:ext uri="{FF2B5EF4-FFF2-40B4-BE49-F238E27FC236}">
                      <a16:creationId xmlns:a16="http://schemas.microsoft.com/office/drawing/2014/main" id="{A4FB6566-0920-4067-9FB1-B29743E36D6C}"/>
                    </a:ext>
                  </a:extLst>
                </p14:cNvPr>
                <p14:cNvContentPartPr/>
                <p14:nvPr/>
              </p14:nvContentPartPr>
              <p14:xfrm>
                <a:off x="10823741" y="2525072"/>
                <a:ext cx="21600" cy="28800"/>
              </p14:xfrm>
            </p:contentPart>
          </mc:Choice>
          <mc:Fallback>
            <p:pic>
              <p:nvPicPr>
                <p:cNvPr id="116779" name="Freihand 116778">
                  <a:extLst>
                    <a:ext uri="{FF2B5EF4-FFF2-40B4-BE49-F238E27FC236}">
                      <a16:creationId xmlns:a16="http://schemas.microsoft.com/office/drawing/2014/main" id="{A4FB6566-0920-4067-9FB1-B29743E36D6C}"/>
                    </a:ext>
                  </a:extLst>
                </p:cNvPr>
                <p:cNvPicPr/>
                <p:nvPr/>
              </p:nvPicPr>
              <p:blipFill>
                <a:blip r:embed="rId192"/>
                <a:stretch>
                  <a:fillRect/>
                </a:stretch>
              </p:blipFill>
              <p:spPr>
                <a:xfrm>
                  <a:off x="10819421" y="2520752"/>
                  <a:ext cx="30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6780" name="Freihand 116779">
                  <a:extLst>
                    <a:ext uri="{FF2B5EF4-FFF2-40B4-BE49-F238E27FC236}">
                      <a16:creationId xmlns:a16="http://schemas.microsoft.com/office/drawing/2014/main" id="{CE008674-99A0-4AE4-B374-DF361CE90257}"/>
                    </a:ext>
                  </a:extLst>
                </p14:cNvPr>
                <p14:cNvContentPartPr/>
                <p14:nvPr/>
              </p14:nvContentPartPr>
              <p14:xfrm>
                <a:off x="10865861" y="2491592"/>
                <a:ext cx="208800" cy="236520"/>
              </p14:xfrm>
            </p:contentPart>
          </mc:Choice>
          <mc:Fallback>
            <p:pic>
              <p:nvPicPr>
                <p:cNvPr id="116780" name="Freihand 116779">
                  <a:extLst>
                    <a:ext uri="{FF2B5EF4-FFF2-40B4-BE49-F238E27FC236}">
                      <a16:creationId xmlns:a16="http://schemas.microsoft.com/office/drawing/2014/main" id="{CE008674-99A0-4AE4-B374-DF361CE90257}"/>
                    </a:ext>
                  </a:extLst>
                </p:cNvPr>
                <p:cNvPicPr/>
                <p:nvPr/>
              </p:nvPicPr>
              <p:blipFill>
                <a:blip r:embed="rId194"/>
                <a:stretch>
                  <a:fillRect/>
                </a:stretch>
              </p:blipFill>
              <p:spPr>
                <a:xfrm>
                  <a:off x="10861541" y="2487272"/>
                  <a:ext cx="2174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6781" name="Freihand 116780">
                  <a:extLst>
                    <a:ext uri="{FF2B5EF4-FFF2-40B4-BE49-F238E27FC236}">
                      <a16:creationId xmlns:a16="http://schemas.microsoft.com/office/drawing/2014/main" id="{31A13EC8-E0A4-4AEB-880D-430CFA07A888}"/>
                    </a:ext>
                  </a:extLst>
                </p14:cNvPr>
                <p14:cNvContentPartPr/>
                <p14:nvPr/>
              </p14:nvContentPartPr>
              <p14:xfrm>
                <a:off x="11076821" y="2461352"/>
                <a:ext cx="98640" cy="232560"/>
              </p14:xfrm>
            </p:contentPart>
          </mc:Choice>
          <mc:Fallback>
            <p:pic>
              <p:nvPicPr>
                <p:cNvPr id="116781" name="Freihand 116780">
                  <a:extLst>
                    <a:ext uri="{FF2B5EF4-FFF2-40B4-BE49-F238E27FC236}">
                      <a16:creationId xmlns:a16="http://schemas.microsoft.com/office/drawing/2014/main" id="{31A13EC8-E0A4-4AEB-880D-430CFA07A888}"/>
                    </a:ext>
                  </a:extLst>
                </p:cNvPr>
                <p:cNvPicPr/>
                <p:nvPr/>
              </p:nvPicPr>
              <p:blipFill>
                <a:blip r:embed="rId196"/>
                <a:stretch>
                  <a:fillRect/>
                </a:stretch>
              </p:blipFill>
              <p:spPr>
                <a:xfrm>
                  <a:off x="11072501" y="2457032"/>
                  <a:ext cx="1072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782" name="Freihand 116781">
                  <a:extLst>
                    <a:ext uri="{FF2B5EF4-FFF2-40B4-BE49-F238E27FC236}">
                      <a16:creationId xmlns:a16="http://schemas.microsoft.com/office/drawing/2014/main" id="{526675D5-C2A6-49A8-B0D2-EB27EE3FC89B}"/>
                    </a:ext>
                  </a:extLst>
                </p14:cNvPr>
                <p14:cNvContentPartPr/>
                <p14:nvPr/>
              </p14:nvContentPartPr>
              <p14:xfrm>
                <a:off x="11275181" y="2329592"/>
                <a:ext cx="323640" cy="239400"/>
              </p14:xfrm>
            </p:contentPart>
          </mc:Choice>
          <mc:Fallback>
            <p:pic>
              <p:nvPicPr>
                <p:cNvPr id="116782" name="Freihand 116781">
                  <a:extLst>
                    <a:ext uri="{FF2B5EF4-FFF2-40B4-BE49-F238E27FC236}">
                      <a16:creationId xmlns:a16="http://schemas.microsoft.com/office/drawing/2014/main" id="{526675D5-C2A6-49A8-B0D2-EB27EE3FC89B}"/>
                    </a:ext>
                  </a:extLst>
                </p:cNvPr>
                <p:cNvPicPr/>
                <p:nvPr/>
              </p:nvPicPr>
              <p:blipFill>
                <a:blip r:embed="rId198"/>
                <a:stretch>
                  <a:fillRect/>
                </a:stretch>
              </p:blipFill>
              <p:spPr>
                <a:xfrm>
                  <a:off x="11270861" y="2325272"/>
                  <a:ext cx="3322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6783" name="Freihand 116782">
                  <a:extLst>
                    <a:ext uri="{FF2B5EF4-FFF2-40B4-BE49-F238E27FC236}">
                      <a16:creationId xmlns:a16="http://schemas.microsoft.com/office/drawing/2014/main" id="{349FF146-9A85-4D54-9976-C6E8581CFD1D}"/>
                    </a:ext>
                  </a:extLst>
                </p14:cNvPr>
                <p14:cNvContentPartPr/>
                <p14:nvPr/>
              </p14:nvContentPartPr>
              <p14:xfrm>
                <a:off x="11659661" y="2297552"/>
                <a:ext cx="120240" cy="109080"/>
              </p14:xfrm>
            </p:contentPart>
          </mc:Choice>
          <mc:Fallback>
            <p:pic>
              <p:nvPicPr>
                <p:cNvPr id="116783" name="Freihand 116782">
                  <a:extLst>
                    <a:ext uri="{FF2B5EF4-FFF2-40B4-BE49-F238E27FC236}">
                      <a16:creationId xmlns:a16="http://schemas.microsoft.com/office/drawing/2014/main" id="{349FF146-9A85-4D54-9976-C6E8581CFD1D}"/>
                    </a:ext>
                  </a:extLst>
                </p:cNvPr>
                <p:cNvPicPr/>
                <p:nvPr/>
              </p:nvPicPr>
              <p:blipFill>
                <a:blip r:embed="rId200"/>
                <a:stretch>
                  <a:fillRect/>
                </a:stretch>
              </p:blipFill>
              <p:spPr>
                <a:xfrm>
                  <a:off x="11655341" y="2293232"/>
                  <a:ext cx="128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6784" name="Freihand 116783">
                  <a:extLst>
                    <a:ext uri="{FF2B5EF4-FFF2-40B4-BE49-F238E27FC236}">
                      <a16:creationId xmlns:a16="http://schemas.microsoft.com/office/drawing/2014/main" id="{E60D0E35-5A14-4FAE-800C-B50BF38D57C7}"/>
                    </a:ext>
                  </a:extLst>
                </p14:cNvPr>
                <p14:cNvContentPartPr/>
                <p14:nvPr/>
              </p14:nvContentPartPr>
              <p14:xfrm>
                <a:off x="11755421" y="2328512"/>
                <a:ext cx="82800" cy="61920"/>
              </p14:xfrm>
            </p:contentPart>
          </mc:Choice>
          <mc:Fallback>
            <p:pic>
              <p:nvPicPr>
                <p:cNvPr id="116784" name="Freihand 116783">
                  <a:extLst>
                    <a:ext uri="{FF2B5EF4-FFF2-40B4-BE49-F238E27FC236}">
                      <a16:creationId xmlns:a16="http://schemas.microsoft.com/office/drawing/2014/main" id="{E60D0E35-5A14-4FAE-800C-B50BF38D57C7}"/>
                    </a:ext>
                  </a:extLst>
                </p:cNvPr>
                <p:cNvPicPr/>
                <p:nvPr/>
              </p:nvPicPr>
              <p:blipFill>
                <a:blip r:embed="rId202"/>
                <a:stretch>
                  <a:fillRect/>
                </a:stretch>
              </p:blipFill>
              <p:spPr>
                <a:xfrm>
                  <a:off x="11751101" y="2324192"/>
                  <a:ext cx="91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6785" name="Freihand 116784">
                  <a:extLst>
                    <a:ext uri="{FF2B5EF4-FFF2-40B4-BE49-F238E27FC236}">
                      <a16:creationId xmlns:a16="http://schemas.microsoft.com/office/drawing/2014/main" id="{8BA87266-A4E0-4DE8-B533-98AE1BE930DF}"/>
                    </a:ext>
                  </a:extLst>
                </p14:cNvPr>
                <p14:cNvContentPartPr/>
                <p14:nvPr/>
              </p14:nvContentPartPr>
              <p14:xfrm>
                <a:off x="11832101" y="2305112"/>
                <a:ext cx="92160" cy="95400"/>
              </p14:xfrm>
            </p:contentPart>
          </mc:Choice>
          <mc:Fallback>
            <p:pic>
              <p:nvPicPr>
                <p:cNvPr id="116785" name="Freihand 116784">
                  <a:extLst>
                    <a:ext uri="{FF2B5EF4-FFF2-40B4-BE49-F238E27FC236}">
                      <a16:creationId xmlns:a16="http://schemas.microsoft.com/office/drawing/2014/main" id="{8BA87266-A4E0-4DE8-B533-98AE1BE930DF}"/>
                    </a:ext>
                  </a:extLst>
                </p:cNvPr>
                <p:cNvPicPr/>
                <p:nvPr/>
              </p:nvPicPr>
              <p:blipFill>
                <a:blip r:embed="rId204"/>
                <a:stretch>
                  <a:fillRect/>
                </a:stretch>
              </p:blipFill>
              <p:spPr>
                <a:xfrm>
                  <a:off x="11827781" y="2300792"/>
                  <a:ext cx="100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6786" name="Freihand 116785">
                  <a:extLst>
                    <a:ext uri="{FF2B5EF4-FFF2-40B4-BE49-F238E27FC236}">
                      <a16:creationId xmlns:a16="http://schemas.microsoft.com/office/drawing/2014/main" id="{3A20366F-C6FE-472A-93A3-C34613162B09}"/>
                    </a:ext>
                  </a:extLst>
                </p14:cNvPr>
                <p14:cNvContentPartPr/>
                <p14:nvPr/>
              </p14:nvContentPartPr>
              <p14:xfrm>
                <a:off x="8628821" y="3230672"/>
                <a:ext cx="41400" cy="114840"/>
              </p14:xfrm>
            </p:contentPart>
          </mc:Choice>
          <mc:Fallback>
            <p:pic>
              <p:nvPicPr>
                <p:cNvPr id="116786" name="Freihand 116785">
                  <a:extLst>
                    <a:ext uri="{FF2B5EF4-FFF2-40B4-BE49-F238E27FC236}">
                      <a16:creationId xmlns:a16="http://schemas.microsoft.com/office/drawing/2014/main" id="{3A20366F-C6FE-472A-93A3-C34613162B09}"/>
                    </a:ext>
                  </a:extLst>
                </p:cNvPr>
                <p:cNvPicPr/>
                <p:nvPr/>
              </p:nvPicPr>
              <p:blipFill>
                <a:blip r:embed="rId206"/>
                <a:stretch>
                  <a:fillRect/>
                </a:stretch>
              </p:blipFill>
              <p:spPr>
                <a:xfrm>
                  <a:off x="8624501" y="3226352"/>
                  <a:ext cx="50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6787" name="Freihand 116786">
                  <a:extLst>
                    <a:ext uri="{FF2B5EF4-FFF2-40B4-BE49-F238E27FC236}">
                      <a16:creationId xmlns:a16="http://schemas.microsoft.com/office/drawing/2014/main" id="{B51A6229-F210-4205-9390-3CD7EA0F5024}"/>
                    </a:ext>
                  </a:extLst>
                </p14:cNvPr>
                <p14:cNvContentPartPr/>
                <p14:nvPr/>
              </p14:nvContentPartPr>
              <p14:xfrm>
                <a:off x="8541701" y="3175592"/>
                <a:ext cx="163440" cy="101880"/>
              </p14:xfrm>
            </p:contentPart>
          </mc:Choice>
          <mc:Fallback>
            <p:pic>
              <p:nvPicPr>
                <p:cNvPr id="116787" name="Freihand 116786">
                  <a:extLst>
                    <a:ext uri="{FF2B5EF4-FFF2-40B4-BE49-F238E27FC236}">
                      <a16:creationId xmlns:a16="http://schemas.microsoft.com/office/drawing/2014/main" id="{B51A6229-F210-4205-9390-3CD7EA0F5024}"/>
                    </a:ext>
                  </a:extLst>
                </p:cNvPr>
                <p:cNvPicPr/>
                <p:nvPr/>
              </p:nvPicPr>
              <p:blipFill>
                <a:blip r:embed="rId208"/>
                <a:stretch>
                  <a:fillRect/>
                </a:stretch>
              </p:blipFill>
              <p:spPr>
                <a:xfrm>
                  <a:off x="8537381" y="3171272"/>
                  <a:ext cx="1720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6788" name="Freihand 116787">
                  <a:extLst>
                    <a:ext uri="{FF2B5EF4-FFF2-40B4-BE49-F238E27FC236}">
                      <a16:creationId xmlns:a16="http://schemas.microsoft.com/office/drawing/2014/main" id="{C5824200-C285-46D4-91D1-9EB224D465B5}"/>
                    </a:ext>
                  </a:extLst>
                </p14:cNvPr>
                <p14:cNvContentPartPr/>
                <p14:nvPr/>
              </p14:nvContentPartPr>
              <p14:xfrm>
                <a:off x="8737181" y="3219872"/>
                <a:ext cx="79560" cy="74880"/>
              </p14:xfrm>
            </p:contentPart>
          </mc:Choice>
          <mc:Fallback>
            <p:pic>
              <p:nvPicPr>
                <p:cNvPr id="116788" name="Freihand 116787">
                  <a:extLst>
                    <a:ext uri="{FF2B5EF4-FFF2-40B4-BE49-F238E27FC236}">
                      <a16:creationId xmlns:a16="http://schemas.microsoft.com/office/drawing/2014/main" id="{C5824200-C285-46D4-91D1-9EB224D465B5}"/>
                    </a:ext>
                  </a:extLst>
                </p:cNvPr>
                <p:cNvPicPr/>
                <p:nvPr/>
              </p:nvPicPr>
              <p:blipFill>
                <a:blip r:embed="rId210"/>
                <a:stretch>
                  <a:fillRect/>
                </a:stretch>
              </p:blipFill>
              <p:spPr>
                <a:xfrm>
                  <a:off x="8732861" y="3215552"/>
                  <a:ext cx="88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6789" name="Freihand 116788">
                  <a:extLst>
                    <a:ext uri="{FF2B5EF4-FFF2-40B4-BE49-F238E27FC236}">
                      <a16:creationId xmlns:a16="http://schemas.microsoft.com/office/drawing/2014/main" id="{2BF6D081-BCD8-4583-9DD1-2E350200BEC5}"/>
                    </a:ext>
                  </a:extLst>
                </p14:cNvPr>
                <p14:cNvContentPartPr/>
                <p14:nvPr/>
              </p14:nvContentPartPr>
              <p14:xfrm>
                <a:off x="8832581" y="3183512"/>
                <a:ext cx="46080" cy="76680"/>
              </p14:xfrm>
            </p:contentPart>
          </mc:Choice>
          <mc:Fallback>
            <p:pic>
              <p:nvPicPr>
                <p:cNvPr id="116789" name="Freihand 116788">
                  <a:extLst>
                    <a:ext uri="{FF2B5EF4-FFF2-40B4-BE49-F238E27FC236}">
                      <a16:creationId xmlns:a16="http://schemas.microsoft.com/office/drawing/2014/main" id="{2BF6D081-BCD8-4583-9DD1-2E350200BEC5}"/>
                    </a:ext>
                  </a:extLst>
                </p:cNvPr>
                <p:cNvPicPr/>
                <p:nvPr/>
              </p:nvPicPr>
              <p:blipFill>
                <a:blip r:embed="rId212"/>
                <a:stretch>
                  <a:fillRect/>
                </a:stretch>
              </p:blipFill>
              <p:spPr>
                <a:xfrm>
                  <a:off x="8828261" y="3179192"/>
                  <a:ext cx="54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6790" name="Freihand 116789">
                  <a:extLst>
                    <a:ext uri="{FF2B5EF4-FFF2-40B4-BE49-F238E27FC236}">
                      <a16:creationId xmlns:a16="http://schemas.microsoft.com/office/drawing/2014/main" id="{A33E8CB6-1EA3-40BC-8813-8ADA6CB16161}"/>
                    </a:ext>
                  </a:extLst>
                </p14:cNvPr>
                <p14:cNvContentPartPr/>
                <p14:nvPr/>
              </p14:nvContentPartPr>
              <p14:xfrm>
                <a:off x="8917901" y="3116552"/>
                <a:ext cx="237600" cy="102960"/>
              </p14:xfrm>
            </p:contentPart>
          </mc:Choice>
          <mc:Fallback>
            <p:pic>
              <p:nvPicPr>
                <p:cNvPr id="116790" name="Freihand 116789">
                  <a:extLst>
                    <a:ext uri="{FF2B5EF4-FFF2-40B4-BE49-F238E27FC236}">
                      <a16:creationId xmlns:a16="http://schemas.microsoft.com/office/drawing/2014/main" id="{A33E8CB6-1EA3-40BC-8813-8ADA6CB16161}"/>
                    </a:ext>
                  </a:extLst>
                </p:cNvPr>
                <p:cNvPicPr/>
                <p:nvPr/>
              </p:nvPicPr>
              <p:blipFill>
                <a:blip r:embed="rId214"/>
                <a:stretch>
                  <a:fillRect/>
                </a:stretch>
              </p:blipFill>
              <p:spPr>
                <a:xfrm>
                  <a:off x="8913581" y="3112232"/>
                  <a:ext cx="246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6791" name="Freihand 116790">
                  <a:extLst>
                    <a:ext uri="{FF2B5EF4-FFF2-40B4-BE49-F238E27FC236}">
                      <a16:creationId xmlns:a16="http://schemas.microsoft.com/office/drawing/2014/main" id="{834E0B10-C528-4EED-9EC7-B1FB01CE9EE1}"/>
                    </a:ext>
                  </a:extLst>
                </p14:cNvPr>
                <p14:cNvContentPartPr/>
                <p14:nvPr/>
              </p14:nvContentPartPr>
              <p14:xfrm>
                <a:off x="9179621" y="2981192"/>
                <a:ext cx="299880" cy="155880"/>
              </p14:xfrm>
            </p:contentPart>
          </mc:Choice>
          <mc:Fallback>
            <p:pic>
              <p:nvPicPr>
                <p:cNvPr id="116791" name="Freihand 116790">
                  <a:extLst>
                    <a:ext uri="{FF2B5EF4-FFF2-40B4-BE49-F238E27FC236}">
                      <a16:creationId xmlns:a16="http://schemas.microsoft.com/office/drawing/2014/main" id="{834E0B10-C528-4EED-9EC7-B1FB01CE9EE1}"/>
                    </a:ext>
                  </a:extLst>
                </p:cNvPr>
                <p:cNvPicPr/>
                <p:nvPr/>
              </p:nvPicPr>
              <p:blipFill>
                <a:blip r:embed="rId216"/>
                <a:stretch>
                  <a:fillRect/>
                </a:stretch>
              </p:blipFill>
              <p:spPr>
                <a:xfrm>
                  <a:off x="9175301" y="2976872"/>
                  <a:ext cx="308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6792" name="Freihand 116791">
                  <a:extLst>
                    <a:ext uri="{FF2B5EF4-FFF2-40B4-BE49-F238E27FC236}">
                      <a16:creationId xmlns:a16="http://schemas.microsoft.com/office/drawing/2014/main" id="{F7BA9E3F-7E91-4AE2-9DC7-CB2A9E6DDC28}"/>
                    </a:ext>
                  </a:extLst>
                </p14:cNvPr>
                <p14:cNvContentPartPr/>
                <p14:nvPr/>
              </p14:nvContentPartPr>
              <p14:xfrm>
                <a:off x="9431981" y="2977232"/>
                <a:ext cx="19080" cy="28080"/>
              </p14:xfrm>
            </p:contentPart>
          </mc:Choice>
          <mc:Fallback>
            <p:pic>
              <p:nvPicPr>
                <p:cNvPr id="116792" name="Freihand 116791">
                  <a:extLst>
                    <a:ext uri="{FF2B5EF4-FFF2-40B4-BE49-F238E27FC236}">
                      <a16:creationId xmlns:a16="http://schemas.microsoft.com/office/drawing/2014/main" id="{F7BA9E3F-7E91-4AE2-9DC7-CB2A9E6DDC28}"/>
                    </a:ext>
                  </a:extLst>
                </p:cNvPr>
                <p:cNvPicPr/>
                <p:nvPr/>
              </p:nvPicPr>
              <p:blipFill>
                <a:blip r:embed="rId218"/>
                <a:stretch>
                  <a:fillRect/>
                </a:stretch>
              </p:blipFill>
              <p:spPr>
                <a:xfrm>
                  <a:off x="9427661" y="2972912"/>
                  <a:ext cx="27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6793" name="Freihand 116792">
                  <a:extLst>
                    <a:ext uri="{FF2B5EF4-FFF2-40B4-BE49-F238E27FC236}">
                      <a16:creationId xmlns:a16="http://schemas.microsoft.com/office/drawing/2014/main" id="{A330D7F2-4EA1-4DEE-AA0C-BF34965B08E1}"/>
                    </a:ext>
                  </a:extLst>
                </p14:cNvPr>
                <p14:cNvContentPartPr/>
                <p14:nvPr/>
              </p14:nvContentPartPr>
              <p14:xfrm>
                <a:off x="9511901" y="2987312"/>
                <a:ext cx="153720" cy="74520"/>
              </p14:xfrm>
            </p:contentPart>
          </mc:Choice>
          <mc:Fallback>
            <p:pic>
              <p:nvPicPr>
                <p:cNvPr id="116793" name="Freihand 116792">
                  <a:extLst>
                    <a:ext uri="{FF2B5EF4-FFF2-40B4-BE49-F238E27FC236}">
                      <a16:creationId xmlns:a16="http://schemas.microsoft.com/office/drawing/2014/main" id="{A330D7F2-4EA1-4DEE-AA0C-BF34965B08E1}"/>
                    </a:ext>
                  </a:extLst>
                </p:cNvPr>
                <p:cNvPicPr/>
                <p:nvPr/>
              </p:nvPicPr>
              <p:blipFill>
                <a:blip r:embed="rId220"/>
                <a:stretch>
                  <a:fillRect/>
                </a:stretch>
              </p:blipFill>
              <p:spPr>
                <a:xfrm>
                  <a:off x="9507581" y="2982992"/>
                  <a:ext cx="1623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6794" name="Freihand 116793">
                  <a:extLst>
                    <a:ext uri="{FF2B5EF4-FFF2-40B4-BE49-F238E27FC236}">
                      <a16:creationId xmlns:a16="http://schemas.microsoft.com/office/drawing/2014/main" id="{30A4C790-3F15-4330-BAE3-65E8D73BDA21}"/>
                    </a:ext>
                  </a:extLst>
                </p14:cNvPr>
                <p14:cNvContentPartPr/>
                <p14:nvPr/>
              </p14:nvContentPartPr>
              <p14:xfrm>
                <a:off x="9699461" y="2965352"/>
                <a:ext cx="118440" cy="168480"/>
              </p14:xfrm>
            </p:contentPart>
          </mc:Choice>
          <mc:Fallback>
            <p:pic>
              <p:nvPicPr>
                <p:cNvPr id="116794" name="Freihand 116793">
                  <a:extLst>
                    <a:ext uri="{FF2B5EF4-FFF2-40B4-BE49-F238E27FC236}">
                      <a16:creationId xmlns:a16="http://schemas.microsoft.com/office/drawing/2014/main" id="{30A4C790-3F15-4330-BAE3-65E8D73BDA21}"/>
                    </a:ext>
                  </a:extLst>
                </p:cNvPr>
                <p:cNvPicPr/>
                <p:nvPr/>
              </p:nvPicPr>
              <p:blipFill>
                <a:blip r:embed="rId222"/>
                <a:stretch>
                  <a:fillRect/>
                </a:stretch>
              </p:blipFill>
              <p:spPr>
                <a:xfrm>
                  <a:off x="9695141" y="2961032"/>
                  <a:ext cx="1270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6795" name="Freihand 116794">
                  <a:extLst>
                    <a:ext uri="{FF2B5EF4-FFF2-40B4-BE49-F238E27FC236}">
                      <a16:creationId xmlns:a16="http://schemas.microsoft.com/office/drawing/2014/main" id="{E5994E2E-3E1B-4C84-8362-1746F8EBC617}"/>
                    </a:ext>
                  </a:extLst>
                </p14:cNvPr>
                <p14:cNvContentPartPr/>
                <p14:nvPr/>
              </p14:nvContentPartPr>
              <p14:xfrm>
                <a:off x="9840221" y="2899472"/>
                <a:ext cx="97560" cy="113760"/>
              </p14:xfrm>
            </p:contentPart>
          </mc:Choice>
          <mc:Fallback>
            <p:pic>
              <p:nvPicPr>
                <p:cNvPr id="116795" name="Freihand 116794">
                  <a:extLst>
                    <a:ext uri="{FF2B5EF4-FFF2-40B4-BE49-F238E27FC236}">
                      <a16:creationId xmlns:a16="http://schemas.microsoft.com/office/drawing/2014/main" id="{E5994E2E-3E1B-4C84-8362-1746F8EBC617}"/>
                    </a:ext>
                  </a:extLst>
                </p:cNvPr>
                <p:cNvPicPr/>
                <p:nvPr/>
              </p:nvPicPr>
              <p:blipFill>
                <a:blip r:embed="rId224"/>
                <a:stretch>
                  <a:fillRect/>
                </a:stretch>
              </p:blipFill>
              <p:spPr>
                <a:xfrm>
                  <a:off x="9835901" y="2895152"/>
                  <a:ext cx="106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16796" name="Freihand 116795">
                  <a:extLst>
                    <a:ext uri="{FF2B5EF4-FFF2-40B4-BE49-F238E27FC236}">
                      <a16:creationId xmlns:a16="http://schemas.microsoft.com/office/drawing/2014/main" id="{AFD21543-6643-4412-8707-CA0CFB7A0B9B}"/>
                    </a:ext>
                  </a:extLst>
                </p14:cNvPr>
                <p14:cNvContentPartPr/>
                <p14:nvPr/>
              </p14:nvContentPartPr>
              <p14:xfrm>
                <a:off x="9939221" y="2815592"/>
                <a:ext cx="209880" cy="168840"/>
              </p14:xfrm>
            </p:contentPart>
          </mc:Choice>
          <mc:Fallback>
            <p:pic>
              <p:nvPicPr>
                <p:cNvPr id="116796" name="Freihand 116795">
                  <a:extLst>
                    <a:ext uri="{FF2B5EF4-FFF2-40B4-BE49-F238E27FC236}">
                      <a16:creationId xmlns:a16="http://schemas.microsoft.com/office/drawing/2014/main" id="{AFD21543-6643-4412-8707-CA0CFB7A0B9B}"/>
                    </a:ext>
                  </a:extLst>
                </p:cNvPr>
                <p:cNvPicPr/>
                <p:nvPr/>
              </p:nvPicPr>
              <p:blipFill>
                <a:blip r:embed="rId226"/>
                <a:stretch>
                  <a:fillRect/>
                </a:stretch>
              </p:blipFill>
              <p:spPr>
                <a:xfrm>
                  <a:off x="9934901" y="2811272"/>
                  <a:ext cx="218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16797" name="Freihand 116796">
                  <a:extLst>
                    <a:ext uri="{FF2B5EF4-FFF2-40B4-BE49-F238E27FC236}">
                      <a16:creationId xmlns:a16="http://schemas.microsoft.com/office/drawing/2014/main" id="{B2C45015-7EA6-4A39-8FF4-E669BA0CB67F}"/>
                    </a:ext>
                  </a:extLst>
                </p14:cNvPr>
                <p14:cNvContentPartPr/>
                <p14:nvPr/>
              </p14:nvContentPartPr>
              <p14:xfrm>
                <a:off x="10188701" y="2863112"/>
                <a:ext cx="78480" cy="81000"/>
              </p14:xfrm>
            </p:contentPart>
          </mc:Choice>
          <mc:Fallback>
            <p:pic>
              <p:nvPicPr>
                <p:cNvPr id="116797" name="Freihand 116796">
                  <a:extLst>
                    <a:ext uri="{FF2B5EF4-FFF2-40B4-BE49-F238E27FC236}">
                      <a16:creationId xmlns:a16="http://schemas.microsoft.com/office/drawing/2014/main" id="{B2C45015-7EA6-4A39-8FF4-E669BA0CB67F}"/>
                    </a:ext>
                  </a:extLst>
                </p:cNvPr>
                <p:cNvPicPr/>
                <p:nvPr/>
              </p:nvPicPr>
              <p:blipFill>
                <a:blip r:embed="rId228"/>
                <a:stretch>
                  <a:fillRect/>
                </a:stretch>
              </p:blipFill>
              <p:spPr>
                <a:xfrm>
                  <a:off x="10184381" y="2858792"/>
                  <a:ext cx="87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16798" name="Freihand 116797">
                  <a:extLst>
                    <a:ext uri="{FF2B5EF4-FFF2-40B4-BE49-F238E27FC236}">
                      <a16:creationId xmlns:a16="http://schemas.microsoft.com/office/drawing/2014/main" id="{BE2AFF93-B1FF-4F43-B6AD-864A6E4CF7DC}"/>
                    </a:ext>
                  </a:extLst>
                </p14:cNvPr>
                <p14:cNvContentPartPr/>
                <p14:nvPr/>
              </p14:nvContentPartPr>
              <p14:xfrm>
                <a:off x="10189781" y="2844392"/>
                <a:ext cx="109800" cy="86760"/>
              </p14:xfrm>
            </p:contentPart>
          </mc:Choice>
          <mc:Fallback>
            <p:pic>
              <p:nvPicPr>
                <p:cNvPr id="116798" name="Freihand 116797">
                  <a:extLst>
                    <a:ext uri="{FF2B5EF4-FFF2-40B4-BE49-F238E27FC236}">
                      <a16:creationId xmlns:a16="http://schemas.microsoft.com/office/drawing/2014/main" id="{BE2AFF93-B1FF-4F43-B6AD-864A6E4CF7DC}"/>
                    </a:ext>
                  </a:extLst>
                </p:cNvPr>
                <p:cNvPicPr/>
                <p:nvPr/>
              </p:nvPicPr>
              <p:blipFill>
                <a:blip r:embed="rId230"/>
                <a:stretch>
                  <a:fillRect/>
                </a:stretch>
              </p:blipFill>
              <p:spPr>
                <a:xfrm>
                  <a:off x="10185461" y="2840072"/>
                  <a:ext cx="118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16799" name="Freihand 116798">
                  <a:extLst>
                    <a:ext uri="{FF2B5EF4-FFF2-40B4-BE49-F238E27FC236}">
                      <a16:creationId xmlns:a16="http://schemas.microsoft.com/office/drawing/2014/main" id="{A1E57E9C-A0E2-49AD-AEBB-98E44C1E1104}"/>
                    </a:ext>
                  </a:extLst>
                </p14:cNvPr>
                <p14:cNvContentPartPr/>
                <p14:nvPr/>
              </p14:nvContentPartPr>
              <p14:xfrm>
                <a:off x="10291301" y="2816672"/>
                <a:ext cx="15120" cy="29160"/>
              </p14:xfrm>
            </p:contentPart>
          </mc:Choice>
          <mc:Fallback>
            <p:pic>
              <p:nvPicPr>
                <p:cNvPr id="116799" name="Freihand 116798">
                  <a:extLst>
                    <a:ext uri="{FF2B5EF4-FFF2-40B4-BE49-F238E27FC236}">
                      <a16:creationId xmlns:a16="http://schemas.microsoft.com/office/drawing/2014/main" id="{A1E57E9C-A0E2-49AD-AEBB-98E44C1E1104}"/>
                    </a:ext>
                  </a:extLst>
                </p:cNvPr>
                <p:cNvPicPr/>
                <p:nvPr/>
              </p:nvPicPr>
              <p:blipFill>
                <a:blip r:embed="rId232"/>
                <a:stretch>
                  <a:fillRect/>
                </a:stretch>
              </p:blipFill>
              <p:spPr>
                <a:xfrm>
                  <a:off x="10286981" y="2812352"/>
                  <a:ext cx="237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16800" name="Freihand 116799">
                  <a:extLst>
                    <a:ext uri="{FF2B5EF4-FFF2-40B4-BE49-F238E27FC236}">
                      <a16:creationId xmlns:a16="http://schemas.microsoft.com/office/drawing/2014/main" id="{B88E46DE-3520-46BB-8117-7FA40E0251E6}"/>
                    </a:ext>
                  </a:extLst>
                </p14:cNvPr>
                <p14:cNvContentPartPr/>
                <p14:nvPr/>
              </p14:nvContentPartPr>
              <p14:xfrm>
                <a:off x="10351061" y="2747552"/>
                <a:ext cx="182520" cy="162360"/>
              </p14:xfrm>
            </p:contentPart>
          </mc:Choice>
          <mc:Fallback>
            <p:pic>
              <p:nvPicPr>
                <p:cNvPr id="116800" name="Freihand 116799">
                  <a:extLst>
                    <a:ext uri="{FF2B5EF4-FFF2-40B4-BE49-F238E27FC236}">
                      <a16:creationId xmlns:a16="http://schemas.microsoft.com/office/drawing/2014/main" id="{B88E46DE-3520-46BB-8117-7FA40E0251E6}"/>
                    </a:ext>
                  </a:extLst>
                </p:cNvPr>
                <p:cNvPicPr/>
                <p:nvPr/>
              </p:nvPicPr>
              <p:blipFill>
                <a:blip r:embed="rId234"/>
                <a:stretch>
                  <a:fillRect/>
                </a:stretch>
              </p:blipFill>
              <p:spPr>
                <a:xfrm>
                  <a:off x="10346741" y="2743232"/>
                  <a:ext cx="191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16801" name="Freihand 116800">
                  <a:extLst>
                    <a:ext uri="{FF2B5EF4-FFF2-40B4-BE49-F238E27FC236}">
                      <a16:creationId xmlns:a16="http://schemas.microsoft.com/office/drawing/2014/main" id="{6EF6279D-3C05-46DA-836D-B2B49D0A753A}"/>
                    </a:ext>
                  </a:extLst>
                </p14:cNvPr>
                <p14:cNvContentPartPr/>
                <p14:nvPr/>
              </p14:nvContentPartPr>
              <p14:xfrm>
                <a:off x="10623221" y="2806952"/>
                <a:ext cx="14400" cy="74160"/>
              </p14:xfrm>
            </p:contentPart>
          </mc:Choice>
          <mc:Fallback>
            <p:pic>
              <p:nvPicPr>
                <p:cNvPr id="116801" name="Freihand 116800">
                  <a:extLst>
                    <a:ext uri="{FF2B5EF4-FFF2-40B4-BE49-F238E27FC236}">
                      <a16:creationId xmlns:a16="http://schemas.microsoft.com/office/drawing/2014/main" id="{6EF6279D-3C05-46DA-836D-B2B49D0A753A}"/>
                    </a:ext>
                  </a:extLst>
                </p:cNvPr>
                <p:cNvPicPr/>
                <p:nvPr/>
              </p:nvPicPr>
              <p:blipFill>
                <a:blip r:embed="rId236"/>
                <a:stretch>
                  <a:fillRect/>
                </a:stretch>
              </p:blipFill>
              <p:spPr>
                <a:xfrm>
                  <a:off x="10618901" y="2802632"/>
                  <a:ext cx="23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16803" name="Freihand 116802">
                  <a:extLst>
                    <a:ext uri="{FF2B5EF4-FFF2-40B4-BE49-F238E27FC236}">
                      <a16:creationId xmlns:a16="http://schemas.microsoft.com/office/drawing/2014/main" id="{38B5FE10-E360-4880-A870-367B80B44CAB}"/>
                    </a:ext>
                  </a:extLst>
                </p14:cNvPr>
                <p14:cNvContentPartPr/>
                <p14:nvPr/>
              </p14:nvContentPartPr>
              <p14:xfrm>
                <a:off x="7944101" y="3509312"/>
                <a:ext cx="82080" cy="14760"/>
              </p14:xfrm>
            </p:contentPart>
          </mc:Choice>
          <mc:Fallback>
            <p:pic>
              <p:nvPicPr>
                <p:cNvPr id="116803" name="Freihand 116802">
                  <a:extLst>
                    <a:ext uri="{FF2B5EF4-FFF2-40B4-BE49-F238E27FC236}">
                      <a16:creationId xmlns:a16="http://schemas.microsoft.com/office/drawing/2014/main" id="{38B5FE10-E360-4880-A870-367B80B44CAB}"/>
                    </a:ext>
                  </a:extLst>
                </p:cNvPr>
                <p:cNvPicPr/>
                <p:nvPr/>
              </p:nvPicPr>
              <p:blipFill>
                <a:blip r:embed="rId238"/>
                <a:stretch>
                  <a:fillRect/>
                </a:stretch>
              </p:blipFill>
              <p:spPr>
                <a:xfrm>
                  <a:off x="7939781" y="3504992"/>
                  <a:ext cx="907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16804" name="Freihand 116803">
                  <a:extLst>
                    <a:ext uri="{FF2B5EF4-FFF2-40B4-BE49-F238E27FC236}">
                      <a16:creationId xmlns:a16="http://schemas.microsoft.com/office/drawing/2014/main" id="{71CD618D-A48B-414B-BD26-5A2C53291575}"/>
                    </a:ext>
                  </a:extLst>
                </p14:cNvPr>
                <p14:cNvContentPartPr/>
                <p14:nvPr/>
              </p14:nvContentPartPr>
              <p14:xfrm>
                <a:off x="8085941" y="3432992"/>
                <a:ext cx="78480" cy="93600"/>
              </p14:xfrm>
            </p:contentPart>
          </mc:Choice>
          <mc:Fallback>
            <p:pic>
              <p:nvPicPr>
                <p:cNvPr id="116804" name="Freihand 116803">
                  <a:extLst>
                    <a:ext uri="{FF2B5EF4-FFF2-40B4-BE49-F238E27FC236}">
                      <a16:creationId xmlns:a16="http://schemas.microsoft.com/office/drawing/2014/main" id="{71CD618D-A48B-414B-BD26-5A2C53291575}"/>
                    </a:ext>
                  </a:extLst>
                </p:cNvPr>
                <p:cNvPicPr/>
                <p:nvPr/>
              </p:nvPicPr>
              <p:blipFill>
                <a:blip r:embed="rId240"/>
                <a:stretch>
                  <a:fillRect/>
                </a:stretch>
              </p:blipFill>
              <p:spPr>
                <a:xfrm>
                  <a:off x="8081621" y="3428672"/>
                  <a:ext cx="87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16805" name="Freihand 116804">
                  <a:extLst>
                    <a:ext uri="{FF2B5EF4-FFF2-40B4-BE49-F238E27FC236}">
                      <a16:creationId xmlns:a16="http://schemas.microsoft.com/office/drawing/2014/main" id="{8C0E183D-A6CF-400B-9360-D419473CAD76}"/>
                    </a:ext>
                  </a:extLst>
                </p14:cNvPr>
                <p14:cNvContentPartPr/>
                <p14:nvPr/>
              </p14:nvContentPartPr>
              <p14:xfrm>
                <a:off x="8192141" y="3439112"/>
                <a:ext cx="108000" cy="66600"/>
              </p14:xfrm>
            </p:contentPart>
          </mc:Choice>
          <mc:Fallback>
            <p:pic>
              <p:nvPicPr>
                <p:cNvPr id="116805" name="Freihand 116804">
                  <a:extLst>
                    <a:ext uri="{FF2B5EF4-FFF2-40B4-BE49-F238E27FC236}">
                      <a16:creationId xmlns:a16="http://schemas.microsoft.com/office/drawing/2014/main" id="{8C0E183D-A6CF-400B-9360-D419473CAD76}"/>
                    </a:ext>
                  </a:extLst>
                </p:cNvPr>
                <p:cNvPicPr/>
                <p:nvPr/>
              </p:nvPicPr>
              <p:blipFill>
                <a:blip r:embed="rId242"/>
                <a:stretch>
                  <a:fillRect/>
                </a:stretch>
              </p:blipFill>
              <p:spPr>
                <a:xfrm>
                  <a:off x="8187821" y="3434792"/>
                  <a:ext cx="116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16806" name="Freihand 116805">
                  <a:extLst>
                    <a:ext uri="{FF2B5EF4-FFF2-40B4-BE49-F238E27FC236}">
                      <a16:creationId xmlns:a16="http://schemas.microsoft.com/office/drawing/2014/main" id="{00B31905-4F4B-414E-BF73-1FD749A53524}"/>
                    </a:ext>
                  </a:extLst>
                </p14:cNvPr>
                <p14:cNvContentPartPr/>
                <p14:nvPr/>
              </p14:nvContentPartPr>
              <p14:xfrm>
                <a:off x="8253341" y="3383312"/>
                <a:ext cx="360" cy="360"/>
              </p14:xfrm>
            </p:contentPart>
          </mc:Choice>
          <mc:Fallback>
            <p:pic>
              <p:nvPicPr>
                <p:cNvPr id="116806" name="Freihand 116805">
                  <a:extLst>
                    <a:ext uri="{FF2B5EF4-FFF2-40B4-BE49-F238E27FC236}">
                      <a16:creationId xmlns:a16="http://schemas.microsoft.com/office/drawing/2014/main" id="{00B31905-4F4B-414E-BF73-1FD749A53524}"/>
                    </a:ext>
                  </a:extLst>
                </p:cNvPr>
                <p:cNvPicPr/>
                <p:nvPr/>
              </p:nvPicPr>
              <p:blipFill>
                <a:blip r:embed="rId166"/>
                <a:stretch>
                  <a:fillRect/>
                </a:stretch>
              </p:blipFill>
              <p:spPr>
                <a:xfrm>
                  <a:off x="8249021" y="3378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16807" name="Freihand 116806">
                  <a:extLst>
                    <a:ext uri="{FF2B5EF4-FFF2-40B4-BE49-F238E27FC236}">
                      <a16:creationId xmlns:a16="http://schemas.microsoft.com/office/drawing/2014/main" id="{F0B6ACD0-DAC0-4250-AD26-6643700A1BB0}"/>
                    </a:ext>
                  </a:extLst>
                </p14:cNvPr>
                <p14:cNvContentPartPr/>
                <p14:nvPr/>
              </p14:nvContentPartPr>
              <p14:xfrm>
                <a:off x="8304101" y="3380072"/>
                <a:ext cx="16560" cy="97560"/>
              </p14:xfrm>
            </p:contentPart>
          </mc:Choice>
          <mc:Fallback>
            <p:pic>
              <p:nvPicPr>
                <p:cNvPr id="116807" name="Freihand 116806">
                  <a:extLst>
                    <a:ext uri="{FF2B5EF4-FFF2-40B4-BE49-F238E27FC236}">
                      <a16:creationId xmlns:a16="http://schemas.microsoft.com/office/drawing/2014/main" id="{F0B6ACD0-DAC0-4250-AD26-6643700A1BB0}"/>
                    </a:ext>
                  </a:extLst>
                </p:cNvPr>
                <p:cNvPicPr/>
                <p:nvPr/>
              </p:nvPicPr>
              <p:blipFill>
                <a:blip r:embed="rId245"/>
                <a:stretch>
                  <a:fillRect/>
                </a:stretch>
              </p:blipFill>
              <p:spPr>
                <a:xfrm>
                  <a:off x="8299781" y="3375752"/>
                  <a:ext cx="25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16808" name="Freihand 116807">
                  <a:extLst>
                    <a:ext uri="{FF2B5EF4-FFF2-40B4-BE49-F238E27FC236}">
                      <a16:creationId xmlns:a16="http://schemas.microsoft.com/office/drawing/2014/main" id="{74C5948B-04EE-49D5-8D06-68AAE6E08664}"/>
                    </a:ext>
                  </a:extLst>
                </p14:cNvPr>
                <p14:cNvContentPartPr/>
                <p14:nvPr/>
              </p14:nvContentPartPr>
              <p14:xfrm>
                <a:off x="8342621" y="3415352"/>
                <a:ext cx="61560" cy="57600"/>
              </p14:xfrm>
            </p:contentPart>
          </mc:Choice>
          <mc:Fallback>
            <p:pic>
              <p:nvPicPr>
                <p:cNvPr id="116808" name="Freihand 116807">
                  <a:extLst>
                    <a:ext uri="{FF2B5EF4-FFF2-40B4-BE49-F238E27FC236}">
                      <a16:creationId xmlns:a16="http://schemas.microsoft.com/office/drawing/2014/main" id="{74C5948B-04EE-49D5-8D06-68AAE6E08664}"/>
                    </a:ext>
                  </a:extLst>
                </p:cNvPr>
                <p:cNvPicPr/>
                <p:nvPr/>
              </p:nvPicPr>
              <p:blipFill>
                <a:blip r:embed="rId247"/>
                <a:stretch>
                  <a:fillRect/>
                </a:stretch>
              </p:blipFill>
              <p:spPr>
                <a:xfrm>
                  <a:off x="8338301" y="3411032"/>
                  <a:ext cx="702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16809" name="Freihand 116808">
                  <a:extLst>
                    <a:ext uri="{FF2B5EF4-FFF2-40B4-BE49-F238E27FC236}">
                      <a16:creationId xmlns:a16="http://schemas.microsoft.com/office/drawing/2014/main" id="{3E278437-27C5-47B0-9121-A8808F7F0D81}"/>
                    </a:ext>
                  </a:extLst>
                </p14:cNvPr>
                <p14:cNvContentPartPr/>
                <p14:nvPr/>
              </p14:nvContentPartPr>
              <p14:xfrm>
                <a:off x="8436581" y="3426872"/>
                <a:ext cx="89640" cy="33120"/>
              </p14:xfrm>
            </p:contentPart>
          </mc:Choice>
          <mc:Fallback>
            <p:pic>
              <p:nvPicPr>
                <p:cNvPr id="116809" name="Freihand 116808">
                  <a:extLst>
                    <a:ext uri="{FF2B5EF4-FFF2-40B4-BE49-F238E27FC236}">
                      <a16:creationId xmlns:a16="http://schemas.microsoft.com/office/drawing/2014/main" id="{3E278437-27C5-47B0-9121-A8808F7F0D81}"/>
                    </a:ext>
                  </a:extLst>
                </p:cNvPr>
                <p:cNvPicPr/>
                <p:nvPr/>
              </p:nvPicPr>
              <p:blipFill>
                <a:blip r:embed="rId249"/>
                <a:stretch>
                  <a:fillRect/>
                </a:stretch>
              </p:blipFill>
              <p:spPr>
                <a:xfrm>
                  <a:off x="8432261" y="3422552"/>
                  <a:ext cx="98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16810" name="Freihand 116809">
                  <a:extLst>
                    <a:ext uri="{FF2B5EF4-FFF2-40B4-BE49-F238E27FC236}">
                      <a16:creationId xmlns:a16="http://schemas.microsoft.com/office/drawing/2014/main" id="{177A7F12-9C52-4EE7-B81C-FC7ACE2CFC4C}"/>
                    </a:ext>
                  </a:extLst>
                </p14:cNvPr>
                <p14:cNvContentPartPr/>
                <p14:nvPr/>
              </p14:nvContentPartPr>
              <p14:xfrm>
                <a:off x="8539541" y="3304472"/>
                <a:ext cx="145800" cy="150840"/>
              </p14:xfrm>
            </p:contentPart>
          </mc:Choice>
          <mc:Fallback>
            <p:pic>
              <p:nvPicPr>
                <p:cNvPr id="116810" name="Freihand 116809">
                  <a:extLst>
                    <a:ext uri="{FF2B5EF4-FFF2-40B4-BE49-F238E27FC236}">
                      <a16:creationId xmlns:a16="http://schemas.microsoft.com/office/drawing/2014/main" id="{177A7F12-9C52-4EE7-B81C-FC7ACE2CFC4C}"/>
                    </a:ext>
                  </a:extLst>
                </p:cNvPr>
                <p:cNvPicPr/>
                <p:nvPr/>
              </p:nvPicPr>
              <p:blipFill>
                <a:blip r:embed="rId251"/>
                <a:stretch>
                  <a:fillRect/>
                </a:stretch>
              </p:blipFill>
              <p:spPr>
                <a:xfrm>
                  <a:off x="8535221" y="3300152"/>
                  <a:ext cx="1544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16812" name="Freihand 116811">
                  <a:extLst>
                    <a:ext uri="{FF2B5EF4-FFF2-40B4-BE49-F238E27FC236}">
                      <a16:creationId xmlns:a16="http://schemas.microsoft.com/office/drawing/2014/main" id="{9FCE8E1A-874A-40AE-AADD-9EB74A44C03A}"/>
                    </a:ext>
                  </a:extLst>
                </p14:cNvPr>
                <p14:cNvContentPartPr/>
                <p14:nvPr/>
              </p14:nvContentPartPr>
              <p14:xfrm>
                <a:off x="8751581" y="3365672"/>
                <a:ext cx="5400" cy="1800"/>
              </p14:xfrm>
            </p:contentPart>
          </mc:Choice>
          <mc:Fallback>
            <p:pic>
              <p:nvPicPr>
                <p:cNvPr id="116812" name="Freihand 116811">
                  <a:extLst>
                    <a:ext uri="{FF2B5EF4-FFF2-40B4-BE49-F238E27FC236}">
                      <a16:creationId xmlns:a16="http://schemas.microsoft.com/office/drawing/2014/main" id="{9FCE8E1A-874A-40AE-AADD-9EB74A44C03A}"/>
                    </a:ext>
                  </a:extLst>
                </p:cNvPr>
                <p:cNvPicPr/>
                <p:nvPr/>
              </p:nvPicPr>
              <p:blipFill>
                <a:blip r:embed="rId253"/>
                <a:stretch>
                  <a:fillRect/>
                </a:stretch>
              </p:blipFill>
              <p:spPr>
                <a:xfrm>
                  <a:off x="8747261" y="3361352"/>
                  <a:ext cx="140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16813" name="Freihand 116812">
                  <a:extLst>
                    <a:ext uri="{FF2B5EF4-FFF2-40B4-BE49-F238E27FC236}">
                      <a16:creationId xmlns:a16="http://schemas.microsoft.com/office/drawing/2014/main" id="{BABE62D2-A2BE-41D3-B451-3E52159B269D}"/>
                    </a:ext>
                  </a:extLst>
                </p14:cNvPr>
                <p14:cNvContentPartPr/>
                <p14:nvPr/>
              </p14:nvContentPartPr>
              <p14:xfrm>
                <a:off x="8751581" y="3367112"/>
                <a:ext cx="14400" cy="45000"/>
              </p14:xfrm>
            </p:contentPart>
          </mc:Choice>
          <mc:Fallback>
            <p:pic>
              <p:nvPicPr>
                <p:cNvPr id="116813" name="Freihand 116812">
                  <a:extLst>
                    <a:ext uri="{FF2B5EF4-FFF2-40B4-BE49-F238E27FC236}">
                      <a16:creationId xmlns:a16="http://schemas.microsoft.com/office/drawing/2014/main" id="{BABE62D2-A2BE-41D3-B451-3E52159B269D}"/>
                    </a:ext>
                  </a:extLst>
                </p:cNvPr>
                <p:cNvPicPr/>
                <p:nvPr/>
              </p:nvPicPr>
              <p:blipFill>
                <a:blip r:embed="rId255"/>
                <a:stretch>
                  <a:fillRect/>
                </a:stretch>
              </p:blipFill>
              <p:spPr>
                <a:xfrm>
                  <a:off x="8747261" y="3362792"/>
                  <a:ext cx="230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6815" name="Freihand 116814">
                  <a:extLst>
                    <a:ext uri="{FF2B5EF4-FFF2-40B4-BE49-F238E27FC236}">
                      <a16:creationId xmlns:a16="http://schemas.microsoft.com/office/drawing/2014/main" id="{BF612C62-A7D5-47EA-85F3-5015ABCDC1C7}"/>
                    </a:ext>
                  </a:extLst>
                </p14:cNvPr>
                <p14:cNvContentPartPr/>
                <p14:nvPr/>
              </p14:nvContentPartPr>
              <p14:xfrm>
                <a:off x="244421" y="2235992"/>
                <a:ext cx="6779880" cy="784080"/>
              </p14:xfrm>
            </p:contentPart>
          </mc:Choice>
          <mc:Fallback>
            <p:pic>
              <p:nvPicPr>
                <p:cNvPr id="116815" name="Freihand 116814">
                  <a:extLst>
                    <a:ext uri="{FF2B5EF4-FFF2-40B4-BE49-F238E27FC236}">
                      <a16:creationId xmlns:a16="http://schemas.microsoft.com/office/drawing/2014/main" id="{BF612C62-A7D5-47EA-85F3-5015ABCDC1C7}"/>
                    </a:ext>
                  </a:extLst>
                </p:cNvPr>
                <p:cNvPicPr/>
                <p:nvPr/>
              </p:nvPicPr>
              <p:blipFill>
                <a:blip r:embed="rId257"/>
                <a:stretch>
                  <a:fillRect/>
                </a:stretch>
              </p:blipFill>
              <p:spPr>
                <a:xfrm>
                  <a:off x="240101" y="2231672"/>
                  <a:ext cx="6788520" cy="7927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16817" name="Freihand 116816">
                  <a:extLst>
                    <a:ext uri="{FF2B5EF4-FFF2-40B4-BE49-F238E27FC236}">
                      <a16:creationId xmlns:a16="http://schemas.microsoft.com/office/drawing/2014/main" id="{EB4354AC-9A6F-452E-98DF-3EB4BCE32395}"/>
                    </a:ext>
                  </a:extLst>
                </p14:cNvPr>
                <p14:cNvContentPartPr/>
                <p14:nvPr/>
              </p14:nvContentPartPr>
              <p14:xfrm>
                <a:off x="6724061" y="1802912"/>
                <a:ext cx="248400" cy="409680"/>
              </p14:xfrm>
            </p:contentPart>
          </mc:Choice>
          <mc:Fallback>
            <p:pic>
              <p:nvPicPr>
                <p:cNvPr id="116817" name="Freihand 116816">
                  <a:extLst>
                    <a:ext uri="{FF2B5EF4-FFF2-40B4-BE49-F238E27FC236}">
                      <a16:creationId xmlns:a16="http://schemas.microsoft.com/office/drawing/2014/main" id="{EB4354AC-9A6F-452E-98DF-3EB4BCE32395}"/>
                    </a:ext>
                  </a:extLst>
                </p:cNvPr>
                <p:cNvPicPr/>
                <p:nvPr/>
              </p:nvPicPr>
              <p:blipFill>
                <a:blip r:embed="rId259"/>
                <a:stretch>
                  <a:fillRect/>
                </a:stretch>
              </p:blipFill>
              <p:spPr>
                <a:xfrm>
                  <a:off x="6719741" y="1798592"/>
                  <a:ext cx="257040" cy="4183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16818" name="Freihand 116817">
                  <a:extLst>
                    <a:ext uri="{FF2B5EF4-FFF2-40B4-BE49-F238E27FC236}">
                      <a16:creationId xmlns:a16="http://schemas.microsoft.com/office/drawing/2014/main" id="{98848B1F-93AC-47F4-BFD4-D2A33B713F0E}"/>
                    </a:ext>
                  </a:extLst>
                </p14:cNvPr>
                <p14:cNvContentPartPr/>
                <p14:nvPr/>
              </p14:nvContentPartPr>
              <p14:xfrm>
                <a:off x="6628661" y="2127992"/>
                <a:ext cx="234720" cy="182160"/>
              </p14:xfrm>
            </p:contentPart>
          </mc:Choice>
          <mc:Fallback>
            <p:pic>
              <p:nvPicPr>
                <p:cNvPr id="116818" name="Freihand 116817">
                  <a:extLst>
                    <a:ext uri="{FF2B5EF4-FFF2-40B4-BE49-F238E27FC236}">
                      <a16:creationId xmlns:a16="http://schemas.microsoft.com/office/drawing/2014/main" id="{98848B1F-93AC-47F4-BFD4-D2A33B713F0E}"/>
                    </a:ext>
                  </a:extLst>
                </p:cNvPr>
                <p:cNvPicPr/>
                <p:nvPr/>
              </p:nvPicPr>
              <p:blipFill>
                <a:blip r:embed="rId261"/>
                <a:stretch>
                  <a:fillRect/>
                </a:stretch>
              </p:blipFill>
              <p:spPr>
                <a:xfrm>
                  <a:off x="6624341" y="2123672"/>
                  <a:ext cx="2433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16820" name="Freihand 116819">
                  <a:extLst>
                    <a:ext uri="{FF2B5EF4-FFF2-40B4-BE49-F238E27FC236}">
                      <a16:creationId xmlns:a16="http://schemas.microsoft.com/office/drawing/2014/main" id="{D40A3FA9-E8B1-4325-8EC2-BB753AE2C05C}"/>
                    </a:ext>
                  </a:extLst>
                </p14:cNvPr>
                <p14:cNvContentPartPr/>
                <p14:nvPr/>
              </p14:nvContentPartPr>
              <p14:xfrm>
                <a:off x="7063541" y="1421312"/>
                <a:ext cx="320400" cy="241200"/>
              </p14:xfrm>
            </p:contentPart>
          </mc:Choice>
          <mc:Fallback>
            <p:pic>
              <p:nvPicPr>
                <p:cNvPr id="116820" name="Freihand 116819">
                  <a:extLst>
                    <a:ext uri="{FF2B5EF4-FFF2-40B4-BE49-F238E27FC236}">
                      <a16:creationId xmlns:a16="http://schemas.microsoft.com/office/drawing/2014/main" id="{D40A3FA9-E8B1-4325-8EC2-BB753AE2C05C}"/>
                    </a:ext>
                  </a:extLst>
                </p:cNvPr>
                <p:cNvPicPr/>
                <p:nvPr/>
              </p:nvPicPr>
              <p:blipFill>
                <a:blip r:embed="rId263"/>
                <a:stretch>
                  <a:fillRect/>
                </a:stretch>
              </p:blipFill>
              <p:spPr>
                <a:xfrm>
                  <a:off x="7059221" y="1416992"/>
                  <a:ext cx="3290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16821" name="Freihand 116820">
                  <a:extLst>
                    <a:ext uri="{FF2B5EF4-FFF2-40B4-BE49-F238E27FC236}">
                      <a16:creationId xmlns:a16="http://schemas.microsoft.com/office/drawing/2014/main" id="{F5CD8358-55D7-4FDD-8213-DE7B65B771E5}"/>
                    </a:ext>
                  </a:extLst>
                </p14:cNvPr>
                <p14:cNvContentPartPr/>
                <p14:nvPr/>
              </p14:nvContentPartPr>
              <p14:xfrm>
                <a:off x="7272341" y="1343192"/>
                <a:ext cx="5040" cy="1080"/>
              </p14:xfrm>
            </p:contentPart>
          </mc:Choice>
          <mc:Fallback>
            <p:pic>
              <p:nvPicPr>
                <p:cNvPr id="116821" name="Freihand 116820">
                  <a:extLst>
                    <a:ext uri="{FF2B5EF4-FFF2-40B4-BE49-F238E27FC236}">
                      <a16:creationId xmlns:a16="http://schemas.microsoft.com/office/drawing/2014/main" id="{F5CD8358-55D7-4FDD-8213-DE7B65B771E5}"/>
                    </a:ext>
                  </a:extLst>
                </p:cNvPr>
                <p:cNvPicPr/>
                <p:nvPr/>
              </p:nvPicPr>
              <p:blipFill>
                <a:blip r:embed="rId265"/>
                <a:stretch>
                  <a:fillRect/>
                </a:stretch>
              </p:blipFill>
              <p:spPr>
                <a:xfrm>
                  <a:off x="7268021" y="1338872"/>
                  <a:ext cx="136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16822" name="Freihand 116821">
                  <a:extLst>
                    <a:ext uri="{FF2B5EF4-FFF2-40B4-BE49-F238E27FC236}">
                      <a16:creationId xmlns:a16="http://schemas.microsoft.com/office/drawing/2014/main" id="{0F5C2BE4-14CF-4FCF-BBEE-1BAF5C7DCB40}"/>
                    </a:ext>
                  </a:extLst>
                </p14:cNvPr>
                <p14:cNvContentPartPr/>
                <p14:nvPr/>
              </p14:nvContentPartPr>
              <p14:xfrm>
                <a:off x="7524701" y="1149512"/>
                <a:ext cx="254160" cy="379080"/>
              </p14:xfrm>
            </p:contentPart>
          </mc:Choice>
          <mc:Fallback>
            <p:pic>
              <p:nvPicPr>
                <p:cNvPr id="116822" name="Freihand 116821">
                  <a:extLst>
                    <a:ext uri="{FF2B5EF4-FFF2-40B4-BE49-F238E27FC236}">
                      <a16:creationId xmlns:a16="http://schemas.microsoft.com/office/drawing/2014/main" id="{0F5C2BE4-14CF-4FCF-BBEE-1BAF5C7DCB40}"/>
                    </a:ext>
                  </a:extLst>
                </p:cNvPr>
                <p:cNvPicPr/>
                <p:nvPr/>
              </p:nvPicPr>
              <p:blipFill>
                <a:blip r:embed="rId267"/>
                <a:stretch>
                  <a:fillRect/>
                </a:stretch>
              </p:blipFill>
              <p:spPr>
                <a:xfrm>
                  <a:off x="7520381" y="1145192"/>
                  <a:ext cx="26280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16823" name="Freihand 116822">
                  <a:extLst>
                    <a:ext uri="{FF2B5EF4-FFF2-40B4-BE49-F238E27FC236}">
                      <a16:creationId xmlns:a16="http://schemas.microsoft.com/office/drawing/2014/main" id="{5935F454-6C89-4136-9FD0-0A1C62FF3866}"/>
                    </a:ext>
                  </a:extLst>
                </p14:cNvPr>
                <p14:cNvContentPartPr/>
                <p14:nvPr/>
              </p14:nvContentPartPr>
              <p14:xfrm>
                <a:off x="7910981" y="1125752"/>
                <a:ext cx="113040" cy="109080"/>
              </p14:xfrm>
            </p:contentPart>
          </mc:Choice>
          <mc:Fallback>
            <p:pic>
              <p:nvPicPr>
                <p:cNvPr id="116823" name="Freihand 116822">
                  <a:extLst>
                    <a:ext uri="{FF2B5EF4-FFF2-40B4-BE49-F238E27FC236}">
                      <a16:creationId xmlns:a16="http://schemas.microsoft.com/office/drawing/2014/main" id="{5935F454-6C89-4136-9FD0-0A1C62FF3866}"/>
                    </a:ext>
                  </a:extLst>
                </p:cNvPr>
                <p:cNvPicPr/>
                <p:nvPr/>
              </p:nvPicPr>
              <p:blipFill>
                <a:blip r:embed="rId269"/>
                <a:stretch>
                  <a:fillRect/>
                </a:stretch>
              </p:blipFill>
              <p:spPr>
                <a:xfrm>
                  <a:off x="7906661" y="1121432"/>
                  <a:ext cx="121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16824" name="Freihand 116823">
                  <a:extLst>
                    <a:ext uri="{FF2B5EF4-FFF2-40B4-BE49-F238E27FC236}">
                      <a16:creationId xmlns:a16="http://schemas.microsoft.com/office/drawing/2014/main" id="{091F0743-91EC-4ED4-92AB-1B18BEBFD661}"/>
                    </a:ext>
                  </a:extLst>
                </p14:cNvPr>
                <p14:cNvContentPartPr/>
                <p14:nvPr/>
              </p14:nvContentPartPr>
              <p14:xfrm>
                <a:off x="8013941" y="1092272"/>
                <a:ext cx="85320" cy="93960"/>
              </p14:xfrm>
            </p:contentPart>
          </mc:Choice>
          <mc:Fallback>
            <p:pic>
              <p:nvPicPr>
                <p:cNvPr id="116824" name="Freihand 116823">
                  <a:extLst>
                    <a:ext uri="{FF2B5EF4-FFF2-40B4-BE49-F238E27FC236}">
                      <a16:creationId xmlns:a16="http://schemas.microsoft.com/office/drawing/2014/main" id="{091F0743-91EC-4ED4-92AB-1B18BEBFD661}"/>
                    </a:ext>
                  </a:extLst>
                </p:cNvPr>
                <p:cNvPicPr/>
                <p:nvPr/>
              </p:nvPicPr>
              <p:blipFill>
                <a:blip r:embed="rId271"/>
                <a:stretch>
                  <a:fillRect/>
                </a:stretch>
              </p:blipFill>
              <p:spPr>
                <a:xfrm>
                  <a:off x="8009621" y="1087952"/>
                  <a:ext cx="93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16825" name="Freihand 116824">
                  <a:extLst>
                    <a:ext uri="{FF2B5EF4-FFF2-40B4-BE49-F238E27FC236}">
                      <a16:creationId xmlns:a16="http://schemas.microsoft.com/office/drawing/2014/main" id="{00775CB0-8911-4F3B-8930-E692297D1B73}"/>
                    </a:ext>
                  </a:extLst>
                </p14:cNvPr>
                <p14:cNvContentPartPr/>
                <p14:nvPr/>
              </p14:nvContentPartPr>
              <p14:xfrm>
                <a:off x="8238581" y="965912"/>
                <a:ext cx="272160" cy="124560"/>
              </p14:xfrm>
            </p:contentPart>
          </mc:Choice>
          <mc:Fallback>
            <p:pic>
              <p:nvPicPr>
                <p:cNvPr id="116825" name="Freihand 116824">
                  <a:extLst>
                    <a:ext uri="{FF2B5EF4-FFF2-40B4-BE49-F238E27FC236}">
                      <a16:creationId xmlns:a16="http://schemas.microsoft.com/office/drawing/2014/main" id="{00775CB0-8911-4F3B-8930-E692297D1B73}"/>
                    </a:ext>
                  </a:extLst>
                </p:cNvPr>
                <p:cNvPicPr/>
                <p:nvPr/>
              </p:nvPicPr>
              <p:blipFill>
                <a:blip r:embed="rId273"/>
                <a:stretch>
                  <a:fillRect/>
                </a:stretch>
              </p:blipFill>
              <p:spPr>
                <a:xfrm>
                  <a:off x="8234261" y="961592"/>
                  <a:ext cx="280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16826" name="Freihand 116825">
                  <a:extLst>
                    <a:ext uri="{FF2B5EF4-FFF2-40B4-BE49-F238E27FC236}">
                      <a16:creationId xmlns:a16="http://schemas.microsoft.com/office/drawing/2014/main" id="{86704919-FD1C-47BA-8757-EFD6B89BCBC7}"/>
                    </a:ext>
                  </a:extLst>
                </p14:cNvPr>
                <p14:cNvContentPartPr/>
                <p14:nvPr/>
              </p14:nvContentPartPr>
              <p14:xfrm>
                <a:off x="8688941" y="754952"/>
                <a:ext cx="265320" cy="146520"/>
              </p14:xfrm>
            </p:contentPart>
          </mc:Choice>
          <mc:Fallback>
            <p:pic>
              <p:nvPicPr>
                <p:cNvPr id="116826" name="Freihand 116825">
                  <a:extLst>
                    <a:ext uri="{FF2B5EF4-FFF2-40B4-BE49-F238E27FC236}">
                      <a16:creationId xmlns:a16="http://schemas.microsoft.com/office/drawing/2014/main" id="{86704919-FD1C-47BA-8757-EFD6B89BCBC7}"/>
                    </a:ext>
                  </a:extLst>
                </p:cNvPr>
                <p:cNvPicPr/>
                <p:nvPr/>
              </p:nvPicPr>
              <p:blipFill>
                <a:blip r:embed="rId275"/>
                <a:stretch>
                  <a:fillRect/>
                </a:stretch>
              </p:blipFill>
              <p:spPr>
                <a:xfrm>
                  <a:off x="8684621" y="750632"/>
                  <a:ext cx="273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16827" name="Freihand 116826">
                  <a:extLst>
                    <a:ext uri="{FF2B5EF4-FFF2-40B4-BE49-F238E27FC236}">
                      <a16:creationId xmlns:a16="http://schemas.microsoft.com/office/drawing/2014/main" id="{DF25A006-B819-4F5F-A3B9-61738E73F5BD}"/>
                    </a:ext>
                  </a:extLst>
                </p14:cNvPr>
                <p14:cNvContentPartPr/>
                <p14:nvPr/>
              </p14:nvContentPartPr>
              <p14:xfrm>
                <a:off x="8831861" y="646232"/>
                <a:ext cx="360" cy="360"/>
              </p14:xfrm>
            </p:contentPart>
          </mc:Choice>
          <mc:Fallback>
            <p:pic>
              <p:nvPicPr>
                <p:cNvPr id="116827" name="Freihand 116826">
                  <a:extLst>
                    <a:ext uri="{FF2B5EF4-FFF2-40B4-BE49-F238E27FC236}">
                      <a16:creationId xmlns:a16="http://schemas.microsoft.com/office/drawing/2014/main" id="{DF25A006-B819-4F5F-A3B9-61738E73F5BD}"/>
                    </a:ext>
                  </a:extLst>
                </p:cNvPr>
                <p:cNvPicPr/>
                <p:nvPr/>
              </p:nvPicPr>
              <p:blipFill>
                <a:blip r:embed="rId166"/>
                <a:stretch>
                  <a:fillRect/>
                </a:stretch>
              </p:blipFill>
              <p:spPr>
                <a:xfrm>
                  <a:off x="8827541" y="641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16829" name="Freihand 116828">
                  <a:extLst>
                    <a:ext uri="{FF2B5EF4-FFF2-40B4-BE49-F238E27FC236}">
                      <a16:creationId xmlns:a16="http://schemas.microsoft.com/office/drawing/2014/main" id="{34DC69F9-14E0-48CD-AE16-117462838ADD}"/>
                    </a:ext>
                  </a:extLst>
                </p14:cNvPr>
                <p14:cNvContentPartPr/>
                <p14:nvPr/>
              </p14:nvContentPartPr>
              <p14:xfrm>
                <a:off x="7265861" y="1650992"/>
                <a:ext cx="123120" cy="179280"/>
              </p14:xfrm>
            </p:contentPart>
          </mc:Choice>
          <mc:Fallback>
            <p:pic>
              <p:nvPicPr>
                <p:cNvPr id="116829" name="Freihand 116828">
                  <a:extLst>
                    <a:ext uri="{FF2B5EF4-FFF2-40B4-BE49-F238E27FC236}">
                      <a16:creationId xmlns:a16="http://schemas.microsoft.com/office/drawing/2014/main" id="{34DC69F9-14E0-48CD-AE16-117462838ADD}"/>
                    </a:ext>
                  </a:extLst>
                </p:cNvPr>
                <p:cNvPicPr/>
                <p:nvPr/>
              </p:nvPicPr>
              <p:blipFill>
                <a:blip r:embed="rId278"/>
                <a:stretch>
                  <a:fillRect/>
                </a:stretch>
              </p:blipFill>
              <p:spPr>
                <a:xfrm>
                  <a:off x="7261541" y="1646672"/>
                  <a:ext cx="1317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16830" name="Freihand 116829">
                  <a:extLst>
                    <a:ext uri="{FF2B5EF4-FFF2-40B4-BE49-F238E27FC236}">
                      <a16:creationId xmlns:a16="http://schemas.microsoft.com/office/drawing/2014/main" id="{A9EABFB1-896C-4A5A-BDB5-54EA13566514}"/>
                    </a:ext>
                  </a:extLst>
                </p14:cNvPr>
                <p14:cNvContentPartPr/>
                <p14:nvPr/>
              </p14:nvContentPartPr>
              <p14:xfrm>
                <a:off x="7368821" y="1629752"/>
                <a:ext cx="303480" cy="189720"/>
              </p14:xfrm>
            </p:contentPart>
          </mc:Choice>
          <mc:Fallback>
            <p:pic>
              <p:nvPicPr>
                <p:cNvPr id="116830" name="Freihand 116829">
                  <a:extLst>
                    <a:ext uri="{FF2B5EF4-FFF2-40B4-BE49-F238E27FC236}">
                      <a16:creationId xmlns:a16="http://schemas.microsoft.com/office/drawing/2014/main" id="{A9EABFB1-896C-4A5A-BDB5-54EA13566514}"/>
                    </a:ext>
                  </a:extLst>
                </p:cNvPr>
                <p:cNvPicPr/>
                <p:nvPr/>
              </p:nvPicPr>
              <p:blipFill>
                <a:blip r:embed="rId280"/>
                <a:stretch>
                  <a:fillRect/>
                </a:stretch>
              </p:blipFill>
              <p:spPr>
                <a:xfrm>
                  <a:off x="7364501" y="1625432"/>
                  <a:ext cx="312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16831" name="Freihand 116830">
                  <a:extLst>
                    <a:ext uri="{FF2B5EF4-FFF2-40B4-BE49-F238E27FC236}">
                      <a16:creationId xmlns:a16="http://schemas.microsoft.com/office/drawing/2014/main" id="{3F130C49-62BA-4A71-851C-FA94E9166B4D}"/>
                    </a:ext>
                  </a:extLst>
                </p14:cNvPr>
                <p14:cNvContentPartPr/>
                <p14:nvPr/>
              </p14:nvContentPartPr>
              <p14:xfrm>
                <a:off x="7632341" y="1490792"/>
                <a:ext cx="187560" cy="275760"/>
              </p14:xfrm>
            </p:contentPart>
          </mc:Choice>
          <mc:Fallback>
            <p:pic>
              <p:nvPicPr>
                <p:cNvPr id="116831" name="Freihand 116830">
                  <a:extLst>
                    <a:ext uri="{FF2B5EF4-FFF2-40B4-BE49-F238E27FC236}">
                      <a16:creationId xmlns:a16="http://schemas.microsoft.com/office/drawing/2014/main" id="{3F130C49-62BA-4A71-851C-FA94E9166B4D}"/>
                    </a:ext>
                  </a:extLst>
                </p:cNvPr>
                <p:cNvPicPr/>
                <p:nvPr/>
              </p:nvPicPr>
              <p:blipFill>
                <a:blip r:embed="rId282"/>
                <a:stretch>
                  <a:fillRect/>
                </a:stretch>
              </p:blipFill>
              <p:spPr>
                <a:xfrm>
                  <a:off x="7628021" y="1486472"/>
                  <a:ext cx="1962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16832" name="Freihand 116831">
                  <a:extLst>
                    <a:ext uri="{FF2B5EF4-FFF2-40B4-BE49-F238E27FC236}">
                      <a16:creationId xmlns:a16="http://schemas.microsoft.com/office/drawing/2014/main" id="{FA976736-1676-45A8-90E1-082A924F0BAF}"/>
                    </a:ext>
                  </a:extLst>
                </p14:cNvPr>
                <p14:cNvContentPartPr/>
                <p14:nvPr/>
              </p14:nvContentPartPr>
              <p14:xfrm>
                <a:off x="7791821" y="1489352"/>
                <a:ext cx="139320" cy="99360"/>
              </p14:xfrm>
            </p:contentPart>
          </mc:Choice>
          <mc:Fallback>
            <p:pic>
              <p:nvPicPr>
                <p:cNvPr id="116832" name="Freihand 116831">
                  <a:extLst>
                    <a:ext uri="{FF2B5EF4-FFF2-40B4-BE49-F238E27FC236}">
                      <a16:creationId xmlns:a16="http://schemas.microsoft.com/office/drawing/2014/main" id="{FA976736-1676-45A8-90E1-082A924F0BAF}"/>
                    </a:ext>
                  </a:extLst>
                </p:cNvPr>
                <p:cNvPicPr/>
                <p:nvPr/>
              </p:nvPicPr>
              <p:blipFill>
                <a:blip r:embed="rId284"/>
                <a:stretch>
                  <a:fillRect/>
                </a:stretch>
              </p:blipFill>
              <p:spPr>
                <a:xfrm>
                  <a:off x="7787501" y="1485032"/>
                  <a:ext cx="147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16833" name="Freihand 116832">
                  <a:extLst>
                    <a:ext uri="{FF2B5EF4-FFF2-40B4-BE49-F238E27FC236}">
                      <a16:creationId xmlns:a16="http://schemas.microsoft.com/office/drawing/2014/main" id="{897711DA-9F6C-45E0-8DB9-64BCAE6CE4C5}"/>
                    </a:ext>
                  </a:extLst>
                </p14:cNvPr>
                <p14:cNvContentPartPr/>
                <p14:nvPr/>
              </p14:nvContentPartPr>
              <p14:xfrm>
                <a:off x="7891541" y="1375232"/>
                <a:ext cx="148680" cy="156240"/>
              </p14:xfrm>
            </p:contentPart>
          </mc:Choice>
          <mc:Fallback>
            <p:pic>
              <p:nvPicPr>
                <p:cNvPr id="116833" name="Freihand 116832">
                  <a:extLst>
                    <a:ext uri="{FF2B5EF4-FFF2-40B4-BE49-F238E27FC236}">
                      <a16:creationId xmlns:a16="http://schemas.microsoft.com/office/drawing/2014/main" id="{897711DA-9F6C-45E0-8DB9-64BCAE6CE4C5}"/>
                    </a:ext>
                  </a:extLst>
                </p:cNvPr>
                <p:cNvPicPr/>
                <p:nvPr/>
              </p:nvPicPr>
              <p:blipFill>
                <a:blip r:embed="rId286"/>
                <a:stretch>
                  <a:fillRect/>
                </a:stretch>
              </p:blipFill>
              <p:spPr>
                <a:xfrm>
                  <a:off x="7887221" y="1370912"/>
                  <a:ext cx="1573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16834" name="Freihand 116833">
                  <a:extLst>
                    <a:ext uri="{FF2B5EF4-FFF2-40B4-BE49-F238E27FC236}">
                      <a16:creationId xmlns:a16="http://schemas.microsoft.com/office/drawing/2014/main" id="{CB46BA05-3B37-4EA9-86A1-C3CF1FB10E1B}"/>
                    </a:ext>
                  </a:extLst>
                </p14:cNvPr>
                <p14:cNvContentPartPr/>
                <p14:nvPr/>
              </p14:nvContentPartPr>
              <p14:xfrm>
                <a:off x="7989101" y="1342472"/>
                <a:ext cx="22680" cy="37800"/>
              </p14:xfrm>
            </p:contentPart>
          </mc:Choice>
          <mc:Fallback>
            <p:pic>
              <p:nvPicPr>
                <p:cNvPr id="116834" name="Freihand 116833">
                  <a:extLst>
                    <a:ext uri="{FF2B5EF4-FFF2-40B4-BE49-F238E27FC236}">
                      <a16:creationId xmlns:a16="http://schemas.microsoft.com/office/drawing/2014/main" id="{CB46BA05-3B37-4EA9-86A1-C3CF1FB10E1B}"/>
                    </a:ext>
                  </a:extLst>
                </p:cNvPr>
                <p:cNvPicPr/>
                <p:nvPr/>
              </p:nvPicPr>
              <p:blipFill>
                <a:blip r:embed="rId288"/>
                <a:stretch>
                  <a:fillRect/>
                </a:stretch>
              </p:blipFill>
              <p:spPr>
                <a:xfrm>
                  <a:off x="7984781" y="1338152"/>
                  <a:ext cx="31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16835" name="Freihand 116834">
                  <a:extLst>
                    <a:ext uri="{FF2B5EF4-FFF2-40B4-BE49-F238E27FC236}">
                      <a16:creationId xmlns:a16="http://schemas.microsoft.com/office/drawing/2014/main" id="{C33E3A0C-6F16-45E5-9F4D-D1C824DFF2C0}"/>
                    </a:ext>
                  </a:extLst>
                </p14:cNvPr>
                <p14:cNvContentPartPr/>
                <p14:nvPr/>
              </p14:nvContentPartPr>
              <p14:xfrm>
                <a:off x="8059661" y="1363712"/>
                <a:ext cx="197280" cy="206640"/>
              </p14:xfrm>
            </p:contentPart>
          </mc:Choice>
          <mc:Fallback>
            <p:pic>
              <p:nvPicPr>
                <p:cNvPr id="116835" name="Freihand 116834">
                  <a:extLst>
                    <a:ext uri="{FF2B5EF4-FFF2-40B4-BE49-F238E27FC236}">
                      <a16:creationId xmlns:a16="http://schemas.microsoft.com/office/drawing/2014/main" id="{C33E3A0C-6F16-45E5-9F4D-D1C824DFF2C0}"/>
                    </a:ext>
                  </a:extLst>
                </p:cNvPr>
                <p:cNvPicPr/>
                <p:nvPr/>
              </p:nvPicPr>
              <p:blipFill>
                <a:blip r:embed="rId290"/>
                <a:stretch>
                  <a:fillRect/>
                </a:stretch>
              </p:blipFill>
              <p:spPr>
                <a:xfrm>
                  <a:off x="8055341" y="1359392"/>
                  <a:ext cx="2059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16836" name="Freihand 116835">
                  <a:extLst>
                    <a:ext uri="{FF2B5EF4-FFF2-40B4-BE49-F238E27FC236}">
                      <a16:creationId xmlns:a16="http://schemas.microsoft.com/office/drawing/2014/main" id="{FDFD9AE8-A608-49DD-BFB3-0BCA0BA84538}"/>
                    </a:ext>
                  </a:extLst>
                </p14:cNvPr>
                <p14:cNvContentPartPr/>
                <p14:nvPr/>
              </p14:nvContentPartPr>
              <p14:xfrm>
                <a:off x="8385101" y="1218632"/>
                <a:ext cx="57600" cy="131040"/>
              </p14:xfrm>
            </p:contentPart>
          </mc:Choice>
          <mc:Fallback>
            <p:pic>
              <p:nvPicPr>
                <p:cNvPr id="116836" name="Freihand 116835">
                  <a:extLst>
                    <a:ext uri="{FF2B5EF4-FFF2-40B4-BE49-F238E27FC236}">
                      <a16:creationId xmlns:a16="http://schemas.microsoft.com/office/drawing/2014/main" id="{FDFD9AE8-A608-49DD-BFB3-0BCA0BA84538}"/>
                    </a:ext>
                  </a:extLst>
                </p:cNvPr>
                <p:cNvPicPr/>
                <p:nvPr/>
              </p:nvPicPr>
              <p:blipFill>
                <a:blip r:embed="rId292"/>
                <a:stretch>
                  <a:fillRect/>
                </a:stretch>
              </p:blipFill>
              <p:spPr>
                <a:xfrm>
                  <a:off x="8380781" y="1214312"/>
                  <a:ext cx="66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16837" name="Freihand 116836">
                  <a:extLst>
                    <a:ext uri="{FF2B5EF4-FFF2-40B4-BE49-F238E27FC236}">
                      <a16:creationId xmlns:a16="http://schemas.microsoft.com/office/drawing/2014/main" id="{BAA5535C-AE85-4F60-BA51-AA01423CB680}"/>
                    </a:ext>
                  </a:extLst>
                </p14:cNvPr>
                <p14:cNvContentPartPr/>
                <p14:nvPr/>
              </p14:nvContentPartPr>
              <p14:xfrm>
                <a:off x="8324261" y="1157072"/>
                <a:ext cx="187920" cy="132480"/>
              </p14:xfrm>
            </p:contentPart>
          </mc:Choice>
          <mc:Fallback>
            <p:pic>
              <p:nvPicPr>
                <p:cNvPr id="116837" name="Freihand 116836">
                  <a:extLst>
                    <a:ext uri="{FF2B5EF4-FFF2-40B4-BE49-F238E27FC236}">
                      <a16:creationId xmlns:a16="http://schemas.microsoft.com/office/drawing/2014/main" id="{BAA5535C-AE85-4F60-BA51-AA01423CB680}"/>
                    </a:ext>
                  </a:extLst>
                </p:cNvPr>
                <p:cNvPicPr/>
                <p:nvPr/>
              </p:nvPicPr>
              <p:blipFill>
                <a:blip r:embed="rId294"/>
                <a:stretch>
                  <a:fillRect/>
                </a:stretch>
              </p:blipFill>
              <p:spPr>
                <a:xfrm>
                  <a:off x="8319941" y="1152752"/>
                  <a:ext cx="1965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16838" name="Freihand 116837">
                  <a:extLst>
                    <a:ext uri="{FF2B5EF4-FFF2-40B4-BE49-F238E27FC236}">
                      <a16:creationId xmlns:a16="http://schemas.microsoft.com/office/drawing/2014/main" id="{BDBBE9AE-6DCE-41FF-8531-2D3131AD8A94}"/>
                    </a:ext>
                  </a:extLst>
                </p14:cNvPr>
                <p14:cNvContentPartPr/>
                <p14:nvPr/>
              </p14:nvContentPartPr>
              <p14:xfrm>
                <a:off x="8523701" y="1173272"/>
                <a:ext cx="99360" cy="102960"/>
              </p14:xfrm>
            </p:contentPart>
          </mc:Choice>
          <mc:Fallback>
            <p:pic>
              <p:nvPicPr>
                <p:cNvPr id="116838" name="Freihand 116837">
                  <a:extLst>
                    <a:ext uri="{FF2B5EF4-FFF2-40B4-BE49-F238E27FC236}">
                      <a16:creationId xmlns:a16="http://schemas.microsoft.com/office/drawing/2014/main" id="{BDBBE9AE-6DCE-41FF-8531-2D3131AD8A94}"/>
                    </a:ext>
                  </a:extLst>
                </p:cNvPr>
                <p:cNvPicPr/>
                <p:nvPr/>
              </p:nvPicPr>
              <p:blipFill>
                <a:blip r:embed="rId296"/>
                <a:stretch>
                  <a:fillRect/>
                </a:stretch>
              </p:blipFill>
              <p:spPr>
                <a:xfrm>
                  <a:off x="8519381" y="1168952"/>
                  <a:ext cx="108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16839" name="Freihand 116838">
                  <a:extLst>
                    <a:ext uri="{FF2B5EF4-FFF2-40B4-BE49-F238E27FC236}">
                      <a16:creationId xmlns:a16="http://schemas.microsoft.com/office/drawing/2014/main" id="{B893A173-081D-410D-B37A-2648297D1AE6}"/>
                    </a:ext>
                  </a:extLst>
                </p14:cNvPr>
                <p14:cNvContentPartPr/>
                <p14:nvPr/>
              </p14:nvContentPartPr>
              <p14:xfrm>
                <a:off x="8591021" y="1075712"/>
                <a:ext cx="286920" cy="138600"/>
              </p14:xfrm>
            </p:contentPart>
          </mc:Choice>
          <mc:Fallback>
            <p:pic>
              <p:nvPicPr>
                <p:cNvPr id="116839" name="Freihand 116838">
                  <a:extLst>
                    <a:ext uri="{FF2B5EF4-FFF2-40B4-BE49-F238E27FC236}">
                      <a16:creationId xmlns:a16="http://schemas.microsoft.com/office/drawing/2014/main" id="{B893A173-081D-410D-B37A-2648297D1AE6}"/>
                    </a:ext>
                  </a:extLst>
                </p:cNvPr>
                <p:cNvPicPr/>
                <p:nvPr/>
              </p:nvPicPr>
              <p:blipFill>
                <a:blip r:embed="rId298"/>
                <a:stretch>
                  <a:fillRect/>
                </a:stretch>
              </p:blipFill>
              <p:spPr>
                <a:xfrm>
                  <a:off x="8586701" y="1071392"/>
                  <a:ext cx="295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16840" name="Freihand 116839">
                  <a:extLst>
                    <a:ext uri="{FF2B5EF4-FFF2-40B4-BE49-F238E27FC236}">
                      <a16:creationId xmlns:a16="http://schemas.microsoft.com/office/drawing/2014/main" id="{411E134C-B7D9-4B4E-8E5D-65BB1C35013D}"/>
                    </a:ext>
                  </a:extLst>
                </p14:cNvPr>
                <p14:cNvContentPartPr/>
                <p14:nvPr/>
              </p14:nvContentPartPr>
              <p14:xfrm>
                <a:off x="8920061" y="986072"/>
                <a:ext cx="192240" cy="113040"/>
              </p14:xfrm>
            </p:contentPart>
          </mc:Choice>
          <mc:Fallback>
            <p:pic>
              <p:nvPicPr>
                <p:cNvPr id="116840" name="Freihand 116839">
                  <a:extLst>
                    <a:ext uri="{FF2B5EF4-FFF2-40B4-BE49-F238E27FC236}">
                      <a16:creationId xmlns:a16="http://schemas.microsoft.com/office/drawing/2014/main" id="{411E134C-B7D9-4B4E-8E5D-65BB1C35013D}"/>
                    </a:ext>
                  </a:extLst>
                </p:cNvPr>
                <p:cNvPicPr/>
                <p:nvPr/>
              </p:nvPicPr>
              <p:blipFill>
                <a:blip r:embed="rId300"/>
                <a:stretch>
                  <a:fillRect/>
                </a:stretch>
              </p:blipFill>
              <p:spPr>
                <a:xfrm>
                  <a:off x="8915741" y="981752"/>
                  <a:ext cx="200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16841" name="Freihand 116840">
                  <a:extLst>
                    <a:ext uri="{FF2B5EF4-FFF2-40B4-BE49-F238E27FC236}">
                      <a16:creationId xmlns:a16="http://schemas.microsoft.com/office/drawing/2014/main" id="{AD3FE3FF-F3BB-4B99-81EB-032ABAE1401F}"/>
                    </a:ext>
                  </a:extLst>
                </p14:cNvPr>
                <p14:cNvContentPartPr/>
                <p14:nvPr/>
              </p14:nvContentPartPr>
              <p14:xfrm>
                <a:off x="9124181" y="843512"/>
                <a:ext cx="101520" cy="156960"/>
              </p14:xfrm>
            </p:contentPart>
          </mc:Choice>
          <mc:Fallback>
            <p:pic>
              <p:nvPicPr>
                <p:cNvPr id="116841" name="Freihand 116840">
                  <a:extLst>
                    <a:ext uri="{FF2B5EF4-FFF2-40B4-BE49-F238E27FC236}">
                      <a16:creationId xmlns:a16="http://schemas.microsoft.com/office/drawing/2014/main" id="{AD3FE3FF-F3BB-4B99-81EB-032ABAE1401F}"/>
                    </a:ext>
                  </a:extLst>
                </p:cNvPr>
                <p:cNvPicPr/>
                <p:nvPr/>
              </p:nvPicPr>
              <p:blipFill>
                <a:blip r:embed="rId302"/>
                <a:stretch>
                  <a:fillRect/>
                </a:stretch>
              </p:blipFill>
              <p:spPr>
                <a:xfrm>
                  <a:off x="9119861" y="839192"/>
                  <a:ext cx="1101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16842" name="Freihand 116841">
                  <a:extLst>
                    <a:ext uri="{FF2B5EF4-FFF2-40B4-BE49-F238E27FC236}">
                      <a16:creationId xmlns:a16="http://schemas.microsoft.com/office/drawing/2014/main" id="{1F6ED76A-39E6-4EDF-91A9-4467BFB31042}"/>
                    </a:ext>
                  </a:extLst>
                </p14:cNvPr>
                <p14:cNvContentPartPr/>
                <p14:nvPr/>
              </p14:nvContentPartPr>
              <p14:xfrm>
                <a:off x="9255221" y="859712"/>
                <a:ext cx="103680" cy="81000"/>
              </p14:xfrm>
            </p:contentPart>
          </mc:Choice>
          <mc:Fallback>
            <p:pic>
              <p:nvPicPr>
                <p:cNvPr id="116842" name="Freihand 116841">
                  <a:extLst>
                    <a:ext uri="{FF2B5EF4-FFF2-40B4-BE49-F238E27FC236}">
                      <a16:creationId xmlns:a16="http://schemas.microsoft.com/office/drawing/2014/main" id="{1F6ED76A-39E6-4EDF-91A9-4467BFB31042}"/>
                    </a:ext>
                  </a:extLst>
                </p:cNvPr>
                <p:cNvPicPr/>
                <p:nvPr/>
              </p:nvPicPr>
              <p:blipFill>
                <a:blip r:embed="rId304"/>
                <a:stretch>
                  <a:fillRect/>
                </a:stretch>
              </p:blipFill>
              <p:spPr>
                <a:xfrm>
                  <a:off x="9250901" y="855392"/>
                  <a:ext cx="112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16843" name="Freihand 116842">
                  <a:extLst>
                    <a:ext uri="{FF2B5EF4-FFF2-40B4-BE49-F238E27FC236}">
                      <a16:creationId xmlns:a16="http://schemas.microsoft.com/office/drawing/2014/main" id="{47AEE6E8-3E48-4CAC-8B41-95264508FE60}"/>
                    </a:ext>
                  </a:extLst>
                </p14:cNvPr>
                <p14:cNvContentPartPr/>
                <p14:nvPr/>
              </p14:nvContentPartPr>
              <p14:xfrm>
                <a:off x="9343061" y="741272"/>
                <a:ext cx="218520" cy="150120"/>
              </p14:xfrm>
            </p:contentPart>
          </mc:Choice>
          <mc:Fallback>
            <p:pic>
              <p:nvPicPr>
                <p:cNvPr id="116843" name="Freihand 116842">
                  <a:extLst>
                    <a:ext uri="{FF2B5EF4-FFF2-40B4-BE49-F238E27FC236}">
                      <a16:creationId xmlns:a16="http://schemas.microsoft.com/office/drawing/2014/main" id="{47AEE6E8-3E48-4CAC-8B41-95264508FE60}"/>
                    </a:ext>
                  </a:extLst>
                </p:cNvPr>
                <p:cNvPicPr/>
                <p:nvPr/>
              </p:nvPicPr>
              <p:blipFill>
                <a:blip r:embed="rId306"/>
                <a:stretch>
                  <a:fillRect/>
                </a:stretch>
              </p:blipFill>
              <p:spPr>
                <a:xfrm>
                  <a:off x="9338741" y="736952"/>
                  <a:ext cx="2271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16844" name="Freihand 116843">
                  <a:extLst>
                    <a:ext uri="{FF2B5EF4-FFF2-40B4-BE49-F238E27FC236}">
                      <a16:creationId xmlns:a16="http://schemas.microsoft.com/office/drawing/2014/main" id="{0E9E6CFD-8B39-4E40-8EBD-D08371E93DB5}"/>
                    </a:ext>
                  </a:extLst>
                </p14:cNvPr>
                <p14:cNvContentPartPr/>
                <p14:nvPr/>
              </p14:nvContentPartPr>
              <p14:xfrm>
                <a:off x="9537461" y="716432"/>
                <a:ext cx="360" cy="360"/>
              </p14:xfrm>
            </p:contentPart>
          </mc:Choice>
          <mc:Fallback>
            <p:pic>
              <p:nvPicPr>
                <p:cNvPr id="116844" name="Freihand 116843">
                  <a:extLst>
                    <a:ext uri="{FF2B5EF4-FFF2-40B4-BE49-F238E27FC236}">
                      <a16:creationId xmlns:a16="http://schemas.microsoft.com/office/drawing/2014/main" id="{0E9E6CFD-8B39-4E40-8EBD-D08371E93DB5}"/>
                    </a:ext>
                  </a:extLst>
                </p:cNvPr>
                <p:cNvPicPr/>
                <p:nvPr/>
              </p:nvPicPr>
              <p:blipFill>
                <a:blip r:embed="rId166"/>
                <a:stretch>
                  <a:fillRect/>
                </a:stretch>
              </p:blipFill>
              <p:spPr>
                <a:xfrm>
                  <a:off x="9533141" y="712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16845" name="Freihand 116844">
                  <a:extLst>
                    <a:ext uri="{FF2B5EF4-FFF2-40B4-BE49-F238E27FC236}">
                      <a16:creationId xmlns:a16="http://schemas.microsoft.com/office/drawing/2014/main" id="{DB97545D-42CC-45E1-9EA0-5A6290A57A4B}"/>
                    </a:ext>
                  </a:extLst>
                </p14:cNvPr>
                <p14:cNvContentPartPr/>
                <p14:nvPr/>
              </p14:nvContentPartPr>
              <p14:xfrm>
                <a:off x="9620621" y="640832"/>
                <a:ext cx="354960" cy="312480"/>
              </p14:xfrm>
            </p:contentPart>
          </mc:Choice>
          <mc:Fallback>
            <p:pic>
              <p:nvPicPr>
                <p:cNvPr id="116845" name="Freihand 116844">
                  <a:extLst>
                    <a:ext uri="{FF2B5EF4-FFF2-40B4-BE49-F238E27FC236}">
                      <a16:creationId xmlns:a16="http://schemas.microsoft.com/office/drawing/2014/main" id="{DB97545D-42CC-45E1-9EA0-5A6290A57A4B}"/>
                    </a:ext>
                  </a:extLst>
                </p:cNvPr>
                <p:cNvPicPr/>
                <p:nvPr/>
              </p:nvPicPr>
              <p:blipFill>
                <a:blip r:embed="rId309"/>
                <a:stretch>
                  <a:fillRect/>
                </a:stretch>
              </p:blipFill>
              <p:spPr>
                <a:xfrm>
                  <a:off x="9616301" y="636512"/>
                  <a:ext cx="36360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16847" name="Freihand 116846">
                  <a:extLst>
                    <a:ext uri="{FF2B5EF4-FFF2-40B4-BE49-F238E27FC236}">
                      <a16:creationId xmlns:a16="http://schemas.microsoft.com/office/drawing/2014/main" id="{F3FF0741-5725-47E5-9040-F12FE1A35C6F}"/>
                    </a:ext>
                  </a:extLst>
                </p14:cNvPr>
                <p14:cNvContentPartPr/>
                <p14:nvPr/>
              </p14:nvContentPartPr>
              <p14:xfrm>
                <a:off x="10062701" y="565592"/>
                <a:ext cx="163080" cy="77040"/>
              </p14:xfrm>
            </p:contentPart>
          </mc:Choice>
          <mc:Fallback>
            <p:pic>
              <p:nvPicPr>
                <p:cNvPr id="116847" name="Freihand 116846">
                  <a:extLst>
                    <a:ext uri="{FF2B5EF4-FFF2-40B4-BE49-F238E27FC236}">
                      <a16:creationId xmlns:a16="http://schemas.microsoft.com/office/drawing/2014/main" id="{F3FF0741-5725-47E5-9040-F12FE1A35C6F}"/>
                    </a:ext>
                  </a:extLst>
                </p:cNvPr>
                <p:cNvPicPr/>
                <p:nvPr/>
              </p:nvPicPr>
              <p:blipFill>
                <a:blip r:embed="rId311"/>
                <a:stretch>
                  <a:fillRect/>
                </a:stretch>
              </p:blipFill>
              <p:spPr>
                <a:xfrm>
                  <a:off x="10058381" y="561272"/>
                  <a:ext cx="171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16848" name="Freihand 116847">
                  <a:extLst>
                    <a:ext uri="{FF2B5EF4-FFF2-40B4-BE49-F238E27FC236}">
                      <a16:creationId xmlns:a16="http://schemas.microsoft.com/office/drawing/2014/main" id="{317B626D-1959-4F40-8F7B-DAC02657CA00}"/>
                    </a:ext>
                  </a:extLst>
                </p14:cNvPr>
                <p14:cNvContentPartPr/>
                <p14:nvPr/>
              </p14:nvContentPartPr>
              <p14:xfrm>
                <a:off x="10202021" y="479552"/>
                <a:ext cx="360" cy="360"/>
              </p14:xfrm>
            </p:contentPart>
          </mc:Choice>
          <mc:Fallback>
            <p:pic>
              <p:nvPicPr>
                <p:cNvPr id="116848" name="Freihand 116847">
                  <a:extLst>
                    <a:ext uri="{FF2B5EF4-FFF2-40B4-BE49-F238E27FC236}">
                      <a16:creationId xmlns:a16="http://schemas.microsoft.com/office/drawing/2014/main" id="{317B626D-1959-4F40-8F7B-DAC02657CA00}"/>
                    </a:ext>
                  </a:extLst>
                </p:cNvPr>
                <p:cNvPicPr/>
                <p:nvPr/>
              </p:nvPicPr>
              <p:blipFill>
                <a:blip r:embed="rId166"/>
                <a:stretch>
                  <a:fillRect/>
                </a:stretch>
              </p:blipFill>
              <p:spPr>
                <a:xfrm>
                  <a:off x="10197701" y="475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16849" name="Freihand 116848">
                  <a:extLst>
                    <a:ext uri="{FF2B5EF4-FFF2-40B4-BE49-F238E27FC236}">
                      <a16:creationId xmlns:a16="http://schemas.microsoft.com/office/drawing/2014/main" id="{C6B052BE-2DED-4C76-91E4-04FA7EB840E6}"/>
                    </a:ext>
                  </a:extLst>
                </p14:cNvPr>
                <p14:cNvContentPartPr/>
                <p14:nvPr/>
              </p14:nvContentPartPr>
              <p14:xfrm>
                <a:off x="10311101" y="403232"/>
                <a:ext cx="233280" cy="155160"/>
              </p14:xfrm>
            </p:contentPart>
          </mc:Choice>
          <mc:Fallback>
            <p:pic>
              <p:nvPicPr>
                <p:cNvPr id="116849" name="Freihand 116848">
                  <a:extLst>
                    <a:ext uri="{FF2B5EF4-FFF2-40B4-BE49-F238E27FC236}">
                      <a16:creationId xmlns:a16="http://schemas.microsoft.com/office/drawing/2014/main" id="{C6B052BE-2DED-4C76-91E4-04FA7EB840E6}"/>
                    </a:ext>
                  </a:extLst>
                </p:cNvPr>
                <p:cNvPicPr/>
                <p:nvPr/>
              </p:nvPicPr>
              <p:blipFill>
                <a:blip r:embed="rId314"/>
                <a:stretch>
                  <a:fillRect/>
                </a:stretch>
              </p:blipFill>
              <p:spPr>
                <a:xfrm>
                  <a:off x="10306781" y="398912"/>
                  <a:ext cx="2419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16850" name="Freihand 116849">
                  <a:extLst>
                    <a:ext uri="{FF2B5EF4-FFF2-40B4-BE49-F238E27FC236}">
                      <a16:creationId xmlns:a16="http://schemas.microsoft.com/office/drawing/2014/main" id="{22BCE3B9-37DF-48D3-98CB-B8EE710EEEE1}"/>
                    </a:ext>
                  </a:extLst>
                </p14:cNvPr>
                <p14:cNvContentPartPr/>
                <p14:nvPr/>
              </p14:nvContentPartPr>
              <p14:xfrm>
                <a:off x="8702261" y="1228712"/>
                <a:ext cx="174600" cy="180000"/>
              </p14:xfrm>
            </p:contentPart>
          </mc:Choice>
          <mc:Fallback>
            <p:pic>
              <p:nvPicPr>
                <p:cNvPr id="116850" name="Freihand 116849">
                  <a:extLst>
                    <a:ext uri="{FF2B5EF4-FFF2-40B4-BE49-F238E27FC236}">
                      <a16:creationId xmlns:a16="http://schemas.microsoft.com/office/drawing/2014/main" id="{22BCE3B9-37DF-48D3-98CB-B8EE710EEEE1}"/>
                    </a:ext>
                  </a:extLst>
                </p:cNvPr>
                <p:cNvPicPr/>
                <p:nvPr/>
              </p:nvPicPr>
              <p:blipFill>
                <a:blip r:embed="rId316"/>
                <a:stretch>
                  <a:fillRect/>
                </a:stretch>
              </p:blipFill>
              <p:spPr>
                <a:xfrm>
                  <a:off x="8697941" y="1224392"/>
                  <a:ext cx="1832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16851" name="Freihand 116850">
                  <a:extLst>
                    <a:ext uri="{FF2B5EF4-FFF2-40B4-BE49-F238E27FC236}">
                      <a16:creationId xmlns:a16="http://schemas.microsoft.com/office/drawing/2014/main" id="{FC2425CC-44AF-4B6D-B72B-A827FD7F2573}"/>
                    </a:ext>
                  </a:extLst>
                </p14:cNvPr>
                <p14:cNvContentPartPr/>
                <p14:nvPr/>
              </p14:nvContentPartPr>
              <p14:xfrm>
                <a:off x="8919341" y="1105592"/>
                <a:ext cx="152640" cy="217800"/>
              </p14:xfrm>
            </p:contentPart>
          </mc:Choice>
          <mc:Fallback>
            <p:pic>
              <p:nvPicPr>
                <p:cNvPr id="116851" name="Freihand 116850">
                  <a:extLst>
                    <a:ext uri="{FF2B5EF4-FFF2-40B4-BE49-F238E27FC236}">
                      <a16:creationId xmlns:a16="http://schemas.microsoft.com/office/drawing/2014/main" id="{FC2425CC-44AF-4B6D-B72B-A827FD7F2573}"/>
                    </a:ext>
                  </a:extLst>
                </p:cNvPr>
                <p:cNvPicPr/>
                <p:nvPr/>
              </p:nvPicPr>
              <p:blipFill>
                <a:blip r:embed="rId318"/>
                <a:stretch>
                  <a:fillRect/>
                </a:stretch>
              </p:blipFill>
              <p:spPr>
                <a:xfrm>
                  <a:off x="8915021" y="1101272"/>
                  <a:ext cx="1612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16852" name="Freihand 116851">
                  <a:extLst>
                    <a:ext uri="{FF2B5EF4-FFF2-40B4-BE49-F238E27FC236}">
                      <a16:creationId xmlns:a16="http://schemas.microsoft.com/office/drawing/2014/main" id="{D0033BD8-2F9F-4605-88DE-24E047D322E8}"/>
                    </a:ext>
                  </a:extLst>
                </p14:cNvPr>
                <p14:cNvContentPartPr/>
                <p14:nvPr/>
              </p14:nvContentPartPr>
              <p14:xfrm>
                <a:off x="8957861" y="1158872"/>
                <a:ext cx="38880" cy="1800"/>
              </p14:xfrm>
            </p:contentPart>
          </mc:Choice>
          <mc:Fallback>
            <p:pic>
              <p:nvPicPr>
                <p:cNvPr id="116852" name="Freihand 116851">
                  <a:extLst>
                    <a:ext uri="{FF2B5EF4-FFF2-40B4-BE49-F238E27FC236}">
                      <a16:creationId xmlns:a16="http://schemas.microsoft.com/office/drawing/2014/main" id="{D0033BD8-2F9F-4605-88DE-24E047D322E8}"/>
                    </a:ext>
                  </a:extLst>
                </p:cNvPr>
                <p:cNvPicPr/>
                <p:nvPr/>
              </p:nvPicPr>
              <p:blipFill>
                <a:blip r:embed="rId320"/>
                <a:stretch>
                  <a:fillRect/>
                </a:stretch>
              </p:blipFill>
              <p:spPr>
                <a:xfrm>
                  <a:off x="8953541" y="1154552"/>
                  <a:ext cx="475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16853" name="Freihand 116852">
                  <a:extLst>
                    <a:ext uri="{FF2B5EF4-FFF2-40B4-BE49-F238E27FC236}">
                      <a16:creationId xmlns:a16="http://schemas.microsoft.com/office/drawing/2014/main" id="{8D087B45-2B2F-41E4-A325-A1E0917F9191}"/>
                    </a:ext>
                  </a:extLst>
                </p14:cNvPr>
                <p14:cNvContentPartPr/>
                <p14:nvPr/>
              </p14:nvContentPartPr>
              <p14:xfrm>
                <a:off x="9080621" y="1166072"/>
                <a:ext cx="90360" cy="89280"/>
              </p14:xfrm>
            </p:contentPart>
          </mc:Choice>
          <mc:Fallback>
            <p:pic>
              <p:nvPicPr>
                <p:cNvPr id="116853" name="Freihand 116852">
                  <a:extLst>
                    <a:ext uri="{FF2B5EF4-FFF2-40B4-BE49-F238E27FC236}">
                      <a16:creationId xmlns:a16="http://schemas.microsoft.com/office/drawing/2014/main" id="{8D087B45-2B2F-41E4-A325-A1E0917F9191}"/>
                    </a:ext>
                  </a:extLst>
                </p:cNvPr>
                <p:cNvPicPr/>
                <p:nvPr/>
              </p:nvPicPr>
              <p:blipFill>
                <a:blip r:embed="rId322"/>
                <a:stretch>
                  <a:fillRect/>
                </a:stretch>
              </p:blipFill>
              <p:spPr>
                <a:xfrm>
                  <a:off x="9076301" y="1161752"/>
                  <a:ext cx="99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16854" name="Freihand 116853">
                  <a:extLst>
                    <a:ext uri="{FF2B5EF4-FFF2-40B4-BE49-F238E27FC236}">
                      <a16:creationId xmlns:a16="http://schemas.microsoft.com/office/drawing/2014/main" id="{10785BB5-5621-4E6F-A658-1CA00E2FEB7D}"/>
                    </a:ext>
                  </a:extLst>
                </p14:cNvPr>
                <p14:cNvContentPartPr/>
                <p14:nvPr/>
              </p14:nvContentPartPr>
              <p14:xfrm>
                <a:off x="9189341" y="1021352"/>
                <a:ext cx="134280" cy="196200"/>
              </p14:xfrm>
            </p:contentPart>
          </mc:Choice>
          <mc:Fallback>
            <p:pic>
              <p:nvPicPr>
                <p:cNvPr id="116854" name="Freihand 116853">
                  <a:extLst>
                    <a:ext uri="{FF2B5EF4-FFF2-40B4-BE49-F238E27FC236}">
                      <a16:creationId xmlns:a16="http://schemas.microsoft.com/office/drawing/2014/main" id="{10785BB5-5621-4E6F-A658-1CA00E2FEB7D}"/>
                    </a:ext>
                  </a:extLst>
                </p:cNvPr>
                <p:cNvPicPr/>
                <p:nvPr/>
              </p:nvPicPr>
              <p:blipFill>
                <a:blip r:embed="rId324"/>
                <a:stretch>
                  <a:fillRect/>
                </a:stretch>
              </p:blipFill>
              <p:spPr>
                <a:xfrm>
                  <a:off x="9185021" y="1017032"/>
                  <a:ext cx="1429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16855" name="Freihand 116854">
                  <a:extLst>
                    <a:ext uri="{FF2B5EF4-FFF2-40B4-BE49-F238E27FC236}">
                      <a16:creationId xmlns:a16="http://schemas.microsoft.com/office/drawing/2014/main" id="{153B65BA-8300-496C-9515-5A2A26CA4605}"/>
                    </a:ext>
                  </a:extLst>
                </p14:cNvPr>
                <p14:cNvContentPartPr/>
                <p14:nvPr/>
              </p14:nvContentPartPr>
              <p14:xfrm>
                <a:off x="9337301" y="926672"/>
                <a:ext cx="204840" cy="205560"/>
              </p14:xfrm>
            </p:contentPart>
          </mc:Choice>
          <mc:Fallback>
            <p:pic>
              <p:nvPicPr>
                <p:cNvPr id="116855" name="Freihand 116854">
                  <a:extLst>
                    <a:ext uri="{FF2B5EF4-FFF2-40B4-BE49-F238E27FC236}">
                      <a16:creationId xmlns:a16="http://schemas.microsoft.com/office/drawing/2014/main" id="{153B65BA-8300-496C-9515-5A2A26CA4605}"/>
                    </a:ext>
                  </a:extLst>
                </p:cNvPr>
                <p:cNvPicPr/>
                <p:nvPr/>
              </p:nvPicPr>
              <p:blipFill>
                <a:blip r:embed="rId326"/>
                <a:stretch>
                  <a:fillRect/>
                </a:stretch>
              </p:blipFill>
              <p:spPr>
                <a:xfrm>
                  <a:off x="9332981" y="922352"/>
                  <a:ext cx="2134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16856" name="Freihand 116855">
                  <a:extLst>
                    <a:ext uri="{FF2B5EF4-FFF2-40B4-BE49-F238E27FC236}">
                      <a16:creationId xmlns:a16="http://schemas.microsoft.com/office/drawing/2014/main" id="{B94B1DA2-3459-489A-9380-3BD4462C6492}"/>
                    </a:ext>
                  </a:extLst>
                </p14:cNvPr>
                <p14:cNvContentPartPr/>
                <p14:nvPr/>
              </p14:nvContentPartPr>
              <p14:xfrm>
                <a:off x="9535661" y="867992"/>
                <a:ext cx="55800" cy="195840"/>
              </p14:xfrm>
            </p:contentPart>
          </mc:Choice>
          <mc:Fallback>
            <p:pic>
              <p:nvPicPr>
                <p:cNvPr id="116856" name="Freihand 116855">
                  <a:extLst>
                    <a:ext uri="{FF2B5EF4-FFF2-40B4-BE49-F238E27FC236}">
                      <a16:creationId xmlns:a16="http://schemas.microsoft.com/office/drawing/2014/main" id="{B94B1DA2-3459-489A-9380-3BD4462C6492}"/>
                    </a:ext>
                  </a:extLst>
                </p:cNvPr>
                <p:cNvPicPr/>
                <p:nvPr/>
              </p:nvPicPr>
              <p:blipFill>
                <a:blip r:embed="rId328"/>
                <a:stretch>
                  <a:fillRect/>
                </a:stretch>
              </p:blipFill>
              <p:spPr>
                <a:xfrm>
                  <a:off x="9531341" y="863672"/>
                  <a:ext cx="644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16858" name="Freihand 116857">
                  <a:extLst>
                    <a:ext uri="{FF2B5EF4-FFF2-40B4-BE49-F238E27FC236}">
                      <a16:creationId xmlns:a16="http://schemas.microsoft.com/office/drawing/2014/main" id="{6A8AEC0F-45A5-4C47-9986-CA6BC19EA2A1}"/>
                    </a:ext>
                  </a:extLst>
                </p14:cNvPr>
                <p14:cNvContentPartPr/>
                <p14:nvPr/>
              </p14:nvContentPartPr>
              <p14:xfrm>
                <a:off x="8892701" y="3316352"/>
                <a:ext cx="11160" cy="84240"/>
              </p14:xfrm>
            </p:contentPart>
          </mc:Choice>
          <mc:Fallback>
            <p:pic>
              <p:nvPicPr>
                <p:cNvPr id="116858" name="Freihand 116857">
                  <a:extLst>
                    <a:ext uri="{FF2B5EF4-FFF2-40B4-BE49-F238E27FC236}">
                      <a16:creationId xmlns:a16="http://schemas.microsoft.com/office/drawing/2014/main" id="{6A8AEC0F-45A5-4C47-9986-CA6BC19EA2A1}"/>
                    </a:ext>
                  </a:extLst>
                </p:cNvPr>
                <p:cNvPicPr/>
                <p:nvPr/>
              </p:nvPicPr>
              <p:blipFill>
                <a:blip r:embed="rId330"/>
                <a:stretch>
                  <a:fillRect/>
                </a:stretch>
              </p:blipFill>
              <p:spPr>
                <a:xfrm>
                  <a:off x="8888381" y="3312032"/>
                  <a:ext cx="19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16859" name="Freihand 116858">
                  <a:extLst>
                    <a:ext uri="{FF2B5EF4-FFF2-40B4-BE49-F238E27FC236}">
                      <a16:creationId xmlns:a16="http://schemas.microsoft.com/office/drawing/2014/main" id="{E5A4159D-094F-4092-AF85-79D04982D9CE}"/>
                    </a:ext>
                  </a:extLst>
                </p14:cNvPr>
                <p14:cNvContentPartPr/>
                <p14:nvPr/>
              </p14:nvContentPartPr>
              <p14:xfrm>
                <a:off x="8855981" y="3278192"/>
                <a:ext cx="114840" cy="95760"/>
              </p14:xfrm>
            </p:contentPart>
          </mc:Choice>
          <mc:Fallback>
            <p:pic>
              <p:nvPicPr>
                <p:cNvPr id="116859" name="Freihand 116858">
                  <a:extLst>
                    <a:ext uri="{FF2B5EF4-FFF2-40B4-BE49-F238E27FC236}">
                      <a16:creationId xmlns:a16="http://schemas.microsoft.com/office/drawing/2014/main" id="{E5A4159D-094F-4092-AF85-79D04982D9CE}"/>
                    </a:ext>
                  </a:extLst>
                </p:cNvPr>
                <p:cNvPicPr/>
                <p:nvPr/>
              </p:nvPicPr>
              <p:blipFill>
                <a:blip r:embed="rId332"/>
                <a:stretch>
                  <a:fillRect/>
                </a:stretch>
              </p:blipFill>
              <p:spPr>
                <a:xfrm>
                  <a:off x="8851661" y="3273872"/>
                  <a:ext cx="123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16860" name="Freihand 116859">
                  <a:extLst>
                    <a:ext uri="{FF2B5EF4-FFF2-40B4-BE49-F238E27FC236}">
                      <a16:creationId xmlns:a16="http://schemas.microsoft.com/office/drawing/2014/main" id="{C1F95819-71DE-4FB2-8A76-568A5181AD5F}"/>
                    </a:ext>
                  </a:extLst>
                </p14:cNvPr>
                <p14:cNvContentPartPr/>
                <p14:nvPr/>
              </p14:nvContentPartPr>
              <p14:xfrm>
                <a:off x="8978741" y="3306992"/>
                <a:ext cx="91800" cy="73080"/>
              </p14:xfrm>
            </p:contentPart>
          </mc:Choice>
          <mc:Fallback>
            <p:pic>
              <p:nvPicPr>
                <p:cNvPr id="116860" name="Freihand 116859">
                  <a:extLst>
                    <a:ext uri="{FF2B5EF4-FFF2-40B4-BE49-F238E27FC236}">
                      <a16:creationId xmlns:a16="http://schemas.microsoft.com/office/drawing/2014/main" id="{C1F95819-71DE-4FB2-8A76-568A5181AD5F}"/>
                    </a:ext>
                  </a:extLst>
                </p:cNvPr>
                <p:cNvPicPr/>
                <p:nvPr/>
              </p:nvPicPr>
              <p:blipFill>
                <a:blip r:embed="rId334"/>
                <a:stretch>
                  <a:fillRect/>
                </a:stretch>
              </p:blipFill>
              <p:spPr>
                <a:xfrm>
                  <a:off x="8974421" y="3302672"/>
                  <a:ext cx="100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16861" name="Freihand 116860">
                  <a:extLst>
                    <a:ext uri="{FF2B5EF4-FFF2-40B4-BE49-F238E27FC236}">
                      <a16:creationId xmlns:a16="http://schemas.microsoft.com/office/drawing/2014/main" id="{C36C247A-573F-441A-9682-1D3C8F5351D9}"/>
                    </a:ext>
                  </a:extLst>
                </p14:cNvPr>
                <p14:cNvContentPartPr/>
                <p14:nvPr/>
              </p14:nvContentPartPr>
              <p14:xfrm>
                <a:off x="9071261" y="3229952"/>
                <a:ext cx="194040" cy="116280"/>
              </p14:xfrm>
            </p:contentPart>
          </mc:Choice>
          <mc:Fallback>
            <p:pic>
              <p:nvPicPr>
                <p:cNvPr id="116861" name="Freihand 116860">
                  <a:extLst>
                    <a:ext uri="{FF2B5EF4-FFF2-40B4-BE49-F238E27FC236}">
                      <a16:creationId xmlns:a16="http://schemas.microsoft.com/office/drawing/2014/main" id="{C36C247A-573F-441A-9682-1D3C8F5351D9}"/>
                    </a:ext>
                  </a:extLst>
                </p:cNvPr>
                <p:cNvPicPr/>
                <p:nvPr/>
              </p:nvPicPr>
              <p:blipFill>
                <a:blip r:embed="rId336"/>
                <a:stretch>
                  <a:fillRect/>
                </a:stretch>
              </p:blipFill>
              <p:spPr>
                <a:xfrm>
                  <a:off x="9066941" y="3225632"/>
                  <a:ext cx="202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16862" name="Freihand 116861">
                  <a:extLst>
                    <a:ext uri="{FF2B5EF4-FFF2-40B4-BE49-F238E27FC236}">
                      <a16:creationId xmlns:a16="http://schemas.microsoft.com/office/drawing/2014/main" id="{4D8E3CD0-4166-455A-9B1E-AB16215CBBE7}"/>
                    </a:ext>
                  </a:extLst>
                </p14:cNvPr>
                <p14:cNvContentPartPr/>
                <p14:nvPr/>
              </p14:nvContentPartPr>
              <p14:xfrm>
                <a:off x="9265661" y="3268832"/>
                <a:ext cx="169920" cy="55080"/>
              </p14:xfrm>
            </p:contentPart>
          </mc:Choice>
          <mc:Fallback>
            <p:pic>
              <p:nvPicPr>
                <p:cNvPr id="116862" name="Freihand 116861">
                  <a:extLst>
                    <a:ext uri="{FF2B5EF4-FFF2-40B4-BE49-F238E27FC236}">
                      <a16:creationId xmlns:a16="http://schemas.microsoft.com/office/drawing/2014/main" id="{4D8E3CD0-4166-455A-9B1E-AB16215CBBE7}"/>
                    </a:ext>
                  </a:extLst>
                </p:cNvPr>
                <p:cNvPicPr/>
                <p:nvPr/>
              </p:nvPicPr>
              <p:blipFill>
                <a:blip r:embed="rId338"/>
                <a:stretch>
                  <a:fillRect/>
                </a:stretch>
              </p:blipFill>
              <p:spPr>
                <a:xfrm>
                  <a:off x="9261341" y="3264512"/>
                  <a:ext cx="1785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16863" name="Freihand 116862">
                  <a:extLst>
                    <a:ext uri="{FF2B5EF4-FFF2-40B4-BE49-F238E27FC236}">
                      <a16:creationId xmlns:a16="http://schemas.microsoft.com/office/drawing/2014/main" id="{21237967-0528-447D-B461-A2B89E28CAE9}"/>
                    </a:ext>
                  </a:extLst>
                </p14:cNvPr>
                <p14:cNvContentPartPr/>
                <p14:nvPr/>
              </p14:nvContentPartPr>
              <p14:xfrm>
                <a:off x="9449981" y="3201152"/>
                <a:ext cx="50760" cy="103680"/>
              </p14:xfrm>
            </p:contentPart>
          </mc:Choice>
          <mc:Fallback>
            <p:pic>
              <p:nvPicPr>
                <p:cNvPr id="116863" name="Freihand 116862">
                  <a:extLst>
                    <a:ext uri="{FF2B5EF4-FFF2-40B4-BE49-F238E27FC236}">
                      <a16:creationId xmlns:a16="http://schemas.microsoft.com/office/drawing/2014/main" id="{21237967-0528-447D-B461-A2B89E28CAE9}"/>
                    </a:ext>
                  </a:extLst>
                </p:cNvPr>
                <p:cNvPicPr/>
                <p:nvPr/>
              </p:nvPicPr>
              <p:blipFill>
                <a:blip r:embed="rId340"/>
                <a:stretch>
                  <a:fillRect/>
                </a:stretch>
              </p:blipFill>
              <p:spPr>
                <a:xfrm>
                  <a:off x="9445661" y="3196832"/>
                  <a:ext cx="59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16864" name="Freihand 116863">
                  <a:extLst>
                    <a:ext uri="{FF2B5EF4-FFF2-40B4-BE49-F238E27FC236}">
                      <a16:creationId xmlns:a16="http://schemas.microsoft.com/office/drawing/2014/main" id="{3F90A61F-61D0-4737-B16F-FD0FB9E578D0}"/>
                    </a:ext>
                  </a:extLst>
                </p14:cNvPr>
                <p14:cNvContentPartPr/>
                <p14:nvPr/>
              </p14:nvContentPartPr>
              <p14:xfrm>
                <a:off x="9531701" y="3214832"/>
                <a:ext cx="52560" cy="73440"/>
              </p14:xfrm>
            </p:contentPart>
          </mc:Choice>
          <mc:Fallback>
            <p:pic>
              <p:nvPicPr>
                <p:cNvPr id="116864" name="Freihand 116863">
                  <a:extLst>
                    <a:ext uri="{FF2B5EF4-FFF2-40B4-BE49-F238E27FC236}">
                      <a16:creationId xmlns:a16="http://schemas.microsoft.com/office/drawing/2014/main" id="{3F90A61F-61D0-4737-B16F-FD0FB9E578D0}"/>
                    </a:ext>
                  </a:extLst>
                </p:cNvPr>
                <p:cNvPicPr/>
                <p:nvPr/>
              </p:nvPicPr>
              <p:blipFill>
                <a:blip r:embed="rId342"/>
                <a:stretch>
                  <a:fillRect/>
                </a:stretch>
              </p:blipFill>
              <p:spPr>
                <a:xfrm>
                  <a:off x="9527381" y="3210512"/>
                  <a:ext cx="61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16865" name="Freihand 116864">
                  <a:extLst>
                    <a:ext uri="{FF2B5EF4-FFF2-40B4-BE49-F238E27FC236}">
                      <a16:creationId xmlns:a16="http://schemas.microsoft.com/office/drawing/2014/main" id="{F1FCC46C-7FFB-4513-92FA-86F5F2C5E4FD}"/>
                    </a:ext>
                  </a:extLst>
                </p14:cNvPr>
                <p14:cNvContentPartPr/>
                <p14:nvPr/>
              </p14:nvContentPartPr>
              <p14:xfrm>
                <a:off x="9592901" y="3167312"/>
                <a:ext cx="73440" cy="104760"/>
              </p14:xfrm>
            </p:contentPart>
          </mc:Choice>
          <mc:Fallback>
            <p:pic>
              <p:nvPicPr>
                <p:cNvPr id="116865" name="Freihand 116864">
                  <a:extLst>
                    <a:ext uri="{FF2B5EF4-FFF2-40B4-BE49-F238E27FC236}">
                      <a16:creationId xmlns:a16="http://schemas.microsoft.com/office/drawing/2014/main" id="{F1FCC46C-7FFB-4513-92FA-86F5F2C5E4FD}"/>
                    </a:ext>
                  </a:extLst>
                </p:cNvPr>
                <p:cNvPicPr/>
                <p:nvPr/>
              </p:nvPicPr>
              <p:blipFill>
                <a:blip r:embed="rId344"/>
                <a:stretch>
                  <a:fillRect/>
                </a:stretch>
              </p:blipFill>
              <p:spPr>
                <a:xfrm>
                  <a:off x="9588581" y="3162992"/>
                  <a:ext cx="820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16866" name="Freihand 116865">
                  <a:extLst>
                    <a:ext uri="{FF2B5EF4-FFF2-40B4-BE49-F238E27FC236}">
                      <a16:creationId xmlns:a16="http://schemas.microsoft.com/office/drawing/2014/main" id="{E2EA37FD-363A-4FE1-9891-079AC9F5EE46}"/>
                    </a:ext>
                  </a:extLst>
                </p14:cNvPr>
                <p14:cNvContentPartPr/>
                <p14:nvPr/>
              </p14:nvContentPartPr>
              <p14:xfrm>
                <a:off x="9725021" y="3254072"/>
                <a:ext cx="360" cy="360"/>
              </p14:xfrm>
            </p:contentPart>
          </mc:Choice>
          <mc:Fallback>
            <p:pic>
              <p:nvPicPr>
                <p:cNvPr id="116866" name="Freihand 116865">
                  <a:extLst>
                    <a:ext uri="{FF2B5EF4-FFF2-40B4-BE49-F238E27FC236}">
                      <a16:creationId xmlns:a16="http://schemas.microsoft.com/office/drawing/2014/main" id="{E2EA37FD-363A-4FE1-9891-079AC9F5EE46}"/>
                    </a:ext>
                  </a:extLst>
                </p:cNvPr>
                <p:cNvPicPr/>
                <p:nvPr/>
              </p:nvPicPr>
              <p:blipFill>
                <a:blip r:embed="rId166"/>
                <a:stretch>
                  <a:fillRect/>
                </a:stretch>
              </p:blipFill>
              <p:spPr>
                <a:xfrm>
                  <a:off x="9720701" y="3249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16867" name="Freihand 116866">
                  <a:extLst>
                    <a:ext uri="{FF2B5EF4-FFF2-40B4-BE49-F238E27FC236}">
                      <a16:creationId xmlns:a16="http://schemas.microsoft.com/office/drawing/2014/main" id="{9FBBF627-EF30-4FF8-B9A3-726578FB4141}"/>
                    </a:ext>
                  </a:extLst>
                </p14:cNvPr>
                <p14:cNvContentPartPr/>
                <p14:nvPr/>
              </p14:nvContentPartPr>
              <p14:xfrm>
                <a:off x="9799181" y="3101072"/>
                <a:ext cx="54360" cy="132120"/>
              </p14:xfrm>
            </p:contentPart>
          </mc:Choice>
          <mc:Fallback>
            <p:pic>
              <p:nvPicPr>
                <p:cNvPr id="116867" name="Freihand 116866">
                  <a:extLst>
                    <a:ext uri="{FF2B5EF4-FFF2-40B4-BE49-F238E27FC236}">
                      <a16:creationId xmlns:a16="http://schemas.microsoft.com/office/drawing/2014/main" id="{9FBBF627-EF30-4FF8-B9A3-726578FB4141}"/>
                    </a:ext>
                  </a:extLst>
                </p:cNvPr>
                <p:cNvPicPr/>
                <p:nvPr/>
              </p:nvPicPr>
              <p:blipFill>
                <a:blip r:embed="rId347"/>
                <a:stretch>
                  <a:fillRect/>
                </a:stretch>
              </p:blipFill>
              <p:spPr>
                <a:xfrm>
                  <a:off x="9794861" y="3096752"/>
                  <a:ext cx="630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16868" name="Freihand 116867">
                  <a:extLst>
                    <a:ext uri="{FF2B5EF4-FFF2-40B4-BE49-F238E27FC236}">
                      <a16:creationId xmlns:a16="http://schemas.microsoft.com/office/drawing/2014/main" id="{17E46864-4514-4D34-A56E-583E31400F1F}"/>
                    </a:ext>
                  </a:extLst>
                </p14:cNvPr>
                <p14:cNvContentPartPr/>
                <p14:nvPr/>
              </p14:nvContentPartPr>
              <p14:xfrm>
                <a:off x="9860021" y="3127352"/>
                <a:ext cx="152640" cy="84600"/>
              </p14:xfrm>
            </p:contentPart>
          </mc:Choice>
          <mc:Fallback>
            <p:pic>
              <p:nvPicPr>
                <p:cNvPr id="116868" name="Freihand 116867">
                  <a:extLst>
                    <a:ext uri="{FF2B5EF4-FFF2-40B4-BE49-F238E27FC236}">
                      <a16:creationId xmlns:a16="http://schemas.microsoft.com/office/drawing/2014/main" id="{17E46864-4514-4D34-A56E-583E31400F1F}"/>
                    </a:ext>
                  </a:extLst>
                </p:cNvPr>
                <p:cNvPicPr/>
                <p:nvPr/>
              </p:nvPicPr>
              <p:blipFill>
                <a:blip r:embed="rId349"/>
                <a:stretch>
                  <a:fillRect/>
                </a:stretch>
              </p:blipFill>
              <p:spPr>
                <a:xfrm>
                  <a:off x="9855701" y="3123032"/>
                  <a:ext cx="161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16869" name="Freihand 116868">
                  <a:extLst>
                    <a:ext uri="{FF2B5EF4-FFF2-40B4-BE49-F238E27FC236}">
                      <a16:creationId xmlns:a16="http://schemas.microsoft.com/office/drawing/2014/main" id="{8ECFF14E-16B9-4B9B-BC3D-876493C52F5C}"/>
                    </a:ext>
                  </a:extLst>
                </p14:cNvPr>
                <p14:cNvContentPartPr/>
                <p14:nvPr/>
              </p14:nvContentPartPr>
              <p14:xfrm>
                <a:off x="10024541" y="3112952"/>
                <a:ext cx="61200" cy="62640"/>
              </p14:xfrm>
            </p:contentPart>
          </mc:Choice>
          <mc:Fallback>
            <p:pic>
              <p:nvPicPr>
                <p:cNvPr id="116869" name="Freihand 116868">
                  <a:extLst>
                    <a:ext uri="{FF2B5EF4-FFF2-40B4-BE49-F238E27FC236}">
                      <a16:creationId xmlns:a16="http://schemas.microsoft.com/office/drawing/2014/main" id="{8ECFF14E-16B9-4B9B-BC3D-876493C52F5C}"/>
                    </a:ext>
                  </a:extLst>
                </p:cNvPr>
                <p:cNvPicPr/>
                <p:nvPr/>
              </p:nvPicPr>
              <p:blipFill>
                <a:blip r:embed="rId351"/>
                <a:stretch>
                  <a:fillRect/>
                </a:stretch>
              </p:blipFill>
              <p:spPr>
                <a:xfrm>
                  <a:off x="10020221" y="3108632"/>
                  <a:ext cx="698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16870" name="Freihand 116869">
                  <a:extLst>
                    <a:ext uri="{FF2B5EF4-FFF2-40B4-BE49-F238E27FC236}">
                      <a16:creationId xmlns:a16="http://schemas.microsoft.com/office/drawing/2014/main" id="{49694C80-CDC0-43B7-B771-6EE0C51D54AB}"/>
                    </a:ext>
                  </a:extLst>
                </p14:cNvPr>
                <p14:cNvContentPartPr/>
                <p14:nvPr/>
              </p14:nvContentPartPr>
              <p14:xfrm>
                <a:off x="10104461" y="3112952"/>
                <a:ext cx="147600" cy="30240"/>
              </p14:xfrm>
            </p:contentPart>
          </mc:Choice>
          <mc:Fallback>
            <p:pic>
              <p:nvPicPr>
                <p:cNvPr id="116870" name="Freihand 116869">
                  <a:extLst>
                    <a:ext uri="{FF2B5EF4-FFF2-40B4-BE49-F238E27FC236}">
                      <a16:creationId xmlns:a16="http://schemas.microsoft.com/office/drawing/2014/main" id="{49694C80-CDC0-43B7-B771-6EE0C51D54AB}"/>
                    </a:ext>
                  </a:extLst>
                </p:cNvPr>
                <p:cNvPicPr/>
                <p:nvPr/>
              </p:nvPicPr>
              <p:blipFill>
                <a:blip r:embed="rId353"/>
                <a:stretch>
                  <a:fillRect/>
                </a:stretch>
              </p:blipFill>
              <p:spPr>
                <a:xfrm>
                  <a:off x="10100141" y="3108632"/>
                  <a:ext cx="1562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16871" name="Freihand 116870">
                  <a:extLst>
                    <a:ext uri="{FF2B5EF4-FFF2-40B4-BE49-F238E27FC236}">
                      <a16:creationId xmlns:a16="http://schemas.microsoft.com/office/drawing/2014/main" id="{3D24CE7B-5AD7-4065-97C3-B4C883A445B8}"/>
                    </a:ext>
                  </a:extLst>
                </p14:cNvPr>
                <p14:cNvContentPartPr/>
                <p14:nvPr/>
              </p14:nvContentPartPr>
              <p14:xfrm>
                <a:off x="10344221" y="3033032"/>
                <a:ext cx="166680" cy="80640"/>
              </p14:xfrm>
            </p:contentPart>
          </mc:Choice>
          <mc:Fallback>
            <p:pic>
              <p:nvPicPr>
                <p:cNvPr id="116871" name="Freihand 116870">
                  <a:extLst>
                    <a:ext uri="{FF2B5EF4-FFF2-40B4-BE49-F238E27FC236}">
                      <a16:creationId xmlns:a16="http://schemas.microsoft.com/office/drawing/2014/main" id="{3D24CE7B-5AD7-4065-97C3-B4C883A445B8}"/>
                    </a:ext>
                  </a:extLst>
                </p:cNvPr>
                <p:cNvPicPr/>
                <p:nvPr/>
              </p:nvPicPr>
              <p:blipFill>
                <a:blip r:embed="rId355"/>
                <a:stretch>
                  <a:fillRect/>
                </a:stretch>
              </p:blipFill>
              <p:spPr>
                <a:xfrm>
                  <a:off x="10339901" y="3028712"/>
                  <a:ext cx="175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16872" name="Freihand 116871">
                  <a:extLst>
                    <a:ext uri="{FF2B5EF4-FFF2-40B4-BE49-F238E27FC236}">
                      <a16:creationId xmlns:a16="http://schemas.microsoft.com/office/drawing/2014/main" id="{FB566439-11FA-4652-9C40-292D43EA4659}"/>
                    </a:ext>
                  </a:extLst>
                </p14:cNvPr>
                <p14:cNvContentPartPr/>
                <p14:nvPr/>
              </p14:nvContentPartPr>
              <p14:xfrm>
                <a:off x="10477061" y="2977232"/>
                <a:ext cx="33840" cy="35280"/>
              </p14:xfrm>
            </p:contentPart>
          </mc:Choice>
          <mc:Fallback>
            <p:pic>
              <p:nvPicPr>
                <p:cNvPr id="116872" name="Freihand 116871">
                  <a:extLst>
                    <a:ext uri="{FF2B5EF4-FFF2-40B4-BE49-F238E27FC236}">
                      <a16:creationId xmlns:a16="http://schemas.microsoft.com/office/drawing/2014/main" id="{FB566439-11FA-4652-9C40-292D43EA4659}"/>
                    </a:ext>
                  </a:extLst>
                </p:cNvPr>
                <p:cNvPicPr/>
                <p:nvPr/>
              </p:nvPicPr>
              <p:blipFill>
                <a:blip r:embed="rId357"/>
                <a:stretch>
                  <a:fillRect/>
                </a:stretch>
              </p:blipFill>
              <p:spPr>
                <a:xfrm>
                  <a:off x="10472741" y="2972912"/>
                  <a:ext cx="424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16873" name="Freihand 116872">
                  <a:extLst>
                    <a:ext uri="{FF2B5EF4-FFF2-40B4-BE49-F238E27FC236}">
                      <a16:creationId xmlns:a16="http://schemas.microsoft.com/office/drawing/2014/main" id="{2D21A13F-8ED4-401C-9DFE-99C20CBA994A}"/>
                    </a:ext>
                  </a:extLst>
                </p14:cNvPr>
                <p14:cNvContentPartPr/>
                <p14:nvPr/>
              </p14:nvContentPartPr>
              <p14:xfrm>
                <a:off x="10541861" y="2937272"/>
                <a:ext cx="119520" cy="137160"/>
              </p14:xfrm>
            </p:contentPart>
          </mc:Choice>
          <mc:Fallback>
            <p:pic>
              <p:nvPicPr>
                <p:cNvPr id="116873" name="Freihand 116872">
                  <a:extLst>
                    <a:ext uri="{FF2B5EF4-FFF2-40B4-BE49-F238E27FC236}">
                      <a16:creationId xmlns:a16="http://schemas.microsoft.com/office/drawing/2014/main" id="{2D21A13F-8ED4-401C-9DFE-99C20CBA994A}"/>
                    </a:ext>
                  </a:extLst>
                </p:cNvPr>
                <p:cNvPicPr/>
                <p:nvPr/>
              </p:nvPicPr>
              <p:blipFill>
                <a:blip r:embed="rId359"/>
                <a:stretch>
                  <a:fillRect/>
                </a:stretch>
              </p:blipFill>
              <p:spPr>
                <a:xfrm>
                  <a:off x="10537541" y="2932952"/>
                  <a:ext cx="128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16874" name="Freihand 116873">
                  <a:extLst>
                    <a:ext uri="{FF2B5EF4-FFF2-40B4-BE49-F238E27FC236}">
                      <a16:creationId xmlns:a16="http://schemas.microsoft.com/office/drawing/2014/main" id="{871C2C43-D6A8-42A8-91B4-F54CB574BCE6}"/>
                    </a:ext>
                  </a:extLst>
                </p14:cNvPr>
                <p14:cNvContentPartPr/>
                <p14:nvPr/>
              </p14:nvContentPartPr>
              <p14:xfrm>
                <a:off x="10775501" y="2940512"/>
                <a:ext cx="96840" cy="94320"/>
              </p14:xfrm>
            </p:contentPart>
          </mc:Choice>
          <mc:Fallback>
            <p:pic>
              <p:nvPicPr>
                <p:cNvPr id="116874" name="Freihand 116873">
                  <a:extLst>
                    <a:ext uri="{FF2B5EF4-FFF2-40B4-BE49-F238E27FC236}">
                      <a16:creationId xmlns:a16="http://schemas.microsoft.com/office/drawing/2014/main" id="{871C2C43-D6A8-42A8-91B4-F54CB574BCE6}"/>
                    </a:ext>
                  </a:extLst>
                </p:cNvPr>
                <p:cNvPicPr/>
                <p:nvPr/>
              </p:nvPicPr>
              <p:blipFill>
                <a:blip r:embed="rId361"/>
                <a:stretch>
                  <a:fillRect/>
                </a:stretch>
              </p:blipFill>
              <p:spPr>
                <a:xfrm>
                  <a:off x="10771181" y="2936192"/>
                  <a:ext cx="105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16875" name="Freihand 116874">
                  <a:extLst>
                    <a:ext uri="{FF2B5EF4-FFF2-40B4-BE49-F238E27FC236}">
                      <a16:creationId xmlns:a16="http://schemas.microsoft.com/office/drawing/2014/main" id="{B402A85A-52D8-4C95-8C87-AB8274431A70}"/>
                    </a:ext>
                  </a:extLst>
                </p14:cNvPr>
                <p14:cNvContentPartPr/>
                <p14:nvPr/>
              </p14:nvContentPartPr>
              <p14:xfrm>
                <a:off x="10875941" y="2880392"/>
                <a:ext cx="371520" cy="137520"/>
              </p14:xfrm>
            </p:contentPart>
          </mc:Choice>
          <mc:Fallback>
            <p:pic>
              <p:nvPicPr>
                <p:cNvPr id="116875" name="Freihand 116874">
                  <a:extLst>
                    <a:ext uri="{FF2B5EF4-FFF2-40B4-BE49-F238E27FC236}">
                      <a16:creationId xmlns:a16="http://schemas.microsoft.com/office/drawing/2014/main" id="{B402A85A-52D8-4C95-8C87-AB8274431A70}"/>
                    </a:ext>
                  </a:extLst>
                </p:cNvPr>
                <p:cNvPicPr/>
                <p:nvPr/>
              </p:nvPicPr>
              <p:blipFill>
                <a:blip r:embed="rId363"/>
                <a:stretch>
                  <a:fillRect/>
                </a:stretch>
              </p:blipFill>
              <p:spPr>
                <a:xfrm>
                  <a:off x="10871621" y="2876072"/>
                  <a:ext cx="380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16876" name="Freihand 116875">
                  <a:extLst>
                    <a:ext uri="{FF2B5EF4-FFF2-40B4-BE49-F238E27FC236}">
                      <a16:creationId xmlns:a16="http://schemas.microsoft.com/office/drawing/2014/main" id="{432F85B8-8B35-4F6E-A5BF-B62027FED96C}"/>
                    </a:ext>
                  </a:extLst>
                </p14:cNvPr>
                <p14:cNvContentPartPr/>
                <p14:nvPr/>
              </p14:nvContentPartPr>
              <p14:xfrm>
                <a:off x="11375981" y="2860592"/>
                <a:ext cx="207000" cy="63000"/>
              </p14:xfrm>
            </p:contentPart>
          </mc:Choice>
          <mc:Fallback>
            <p:pic>
              <p:nvPicPr>
                <p:cNvPr id="116876" name="Freihand 116875">
                  <a:extLst>
                    <a:ext uri="{FF2B5EF4-FFF2-40B4-BE49-F238E27FC236}">
                      <a16:creationId xmlns:a16="http://schemas.microsoft.com/office/drawing/2014/main" id="{432F85B8-8B35-4F6E-A5BF-B62027FED96C}"/>
                    </a:ext>
                  </a:extLst>
                </p:cNvPr>
                <p:cNvPicPr/>
                <p:nvPr/>
              </p:nvPicPr>
              <p:blipFill>
                <a:blip r:embed="rId365"/>
                <a:stretch>
                  <a:fillRect/>
                </a:stretch>
              </p:blipFill>
              <p:spPr>
                <a:xfrm>
                  <a:off x="11371661" y="2856272"/>
                  <a:ext cx="2156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16877" name="Freihand 116876">
                  <a:extLst>
                    <a:ext uri="{FF2B5EF4-FFF2-40B4-BE49-F238E27FC236}">
                      <a16:creationId xmlns:a16="http://schemas.microsoft.com/office/drawing/2014/main" id="{1641786E-F0BB-4722-878F-FEA98BD89BB3}"/>
                    </a:ext>
                  </a:extLst>
                </p14:cNvPr>
                <p14:cNvContentPartPr/>
                <p14:nvPr/>
              </p14:nvContentPartPr>
              <p14:xfrm>
                <a:off x="11613581" y="2760152"/>
                <a:ext cx="322920" cy="113040"/>
              </p14:xfrm>
            </p:contentPart>
          </mc:Choice>
          <mc:Fallback>
            <p:pic>
              <p:nvPicPr>
                <p:cNvPr id="116877" name="Freihand 116876">
                  <a:extLst>
                    <a:ext uri="{FF2B5EF4-FFF2-40B4-BE49-F238E27FC236}">
                      <a16:creationId xmlns:a16="http://schemas.microsoft.com/office/drawing/2014/main" id="{1641786E-F0BB-4722-878F-FEA98BD89BB3}"/>
                    </a:ext>
                  </a:extLst>
                </p:cNvPr>
                <p:cNvPicPr/>
                <p:nvPr/>
              </p:nvPicPr>
              <p:blipFill>
                <a:blip r:embed="rId367"/>
                <a:stretch>
                  <a:fillRect/>
                </a:stretch>
              </p:blipFill>
              <p:spPr>
                <a:xfrm>
                  <a:off x="11609261" y="2755832"/>
                  <a:ext cx="331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16879" name="Freihand 116878">
                  <a:extLst>
                    <a:ext uri="{FF2B5EF4-FFF2-40B4-BE49-F238E27FC236}">
                      <a16:creationId xmlns:a16="http://schemas.microsoft.com/office/drawing/2014/main" id="{DFAC0C5C-2F98-416F-AB7E-8BAD9F969562}"/>
                    </a:ext>
                  </a:extLst>
                </p14:cNvPr>
                <p14:cNvContentPartPr/>
                <p14:nvPr/>
              </p14:nvContentPartPr>
              <p14:xfrm>
                <a:off x="8943461" y="3489152"/>
                <a:ext cx="93600" cy="34200"/>
              </p14:xfrm>
            </p:contentPart>
          </mc:Choice>
          <mc:Fallback>
            <p:pic>
              <p:nvPicPr>
                <p:cNvPr id="116879" name="Freihand 116878">
                  <a:extLst>
                    <a:ext uri="{FF2B5EF4-FFF2-40B4-BE49-F238E27FC236}">
                      <a16:creationId xmlns:a16="http://schemas.microsoft.com/office/drawing/2014/main" id="{DFAC0C5C-2F98-416F-AB7E-8BAD9F969562}"/>
                    </a:ext>
                  </a:extLst>
                </p:cNvPr>
                <p:cNvPicPr/>
                <p:nvPr/>
              </p:nvPicPr>
              <p:blipFill>
                <a:blip r:embed="rId369"/>
                <a:stretch>
                  <a:fillRect/>
                </a:stretch>
              </p:blipFill>
              <p:spPr>
                <a:xfrm>
                  <a:off x="8939141" y="3484832"/>
                  <a:ext cx="1022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16880" name="Freihand 116879">
                  <a:extLst>
                    <a:ext uri="{FF2B5EF4-FFF2-40B4-BE49-F238E27FC236}">
                      <a16:creationId xmlns:a16="http://schemas.microsoft.com/office/drawing/2014/main" id="{3B0D570E-B066-4505-ADD7-70A17F167E53}"/>
                    </a:ext>
                  </a:extLst>
                </p14:cNvPr>
                <p14:cNvContentPartPr/>
                <p14:nvPr/>
              </p14:nvContentPartPr>
              <p14:xfrm>
                <a:off x="8998901" y="3470432"/>
                <a:ext cx="54000" cy="104400"/>
              </p14:xfrm>
            </p:contentPart>
          </mc:Choice>
          <mc:Fallback>
            <p:pic>
              <p:nvPicPr>
                <p:cNvPr id="116880" name="Freihand 116879">
                  <a:extLst>
                    <a:ext uri="{FF2B5EF4-FFF2-40B4-BE49-F238E27FC236}">
                      <a16:creationId xmlns:a16="http://schemas.microsoft.com/office/drawing/2014/main" id="{3B0D570E-B066-4505-ADD7-70A17F167E53}"/>
                    </a:ext>
                  </a:extLst>
                </p:cNvPr>
                <p:cNvPicPr/>
                <p:nvPr/>
              </p:nvPicPr>
              <p:blipFill>
                <a:blip r:embed="rId371"/>
                <a:stretch>
                  <a:fillRect/>
                </a:stretch>
              </p:blipFill>
              <p:spPr>
                <a:xfrm>
                  <a:off x="8994581" y="3466112"/>
                  <a:ext cx="62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16882" name="Freihand 116881">
                  <a:extLst>
                    <a:ext uri="{FF2B5EF4-FFF2-40B4-BE49-F238E27FC236}">
                      <a16:creationId xmlns:a16="http://schemas.microsoft.com/office/drawing/2014/main" id="{EADB6A05-463C-4767-8A02-42BE4886DA11}"/>
                    </a:ext>
                  </a:extLst>
                </p14:cNvPr>
                <p14:cNvContentPartPr/>
                <p14:nvPr/>
              </p14:nvContentPartPr>
              <p14:xfrm>
                <a:off x="9170981" y="3423272"/>
                <a:ext cx="70560" cy="91440"/>
              </p14:xfrm>
            </p:contentPart>
          </mc:Choice>
          <mc:Fallback>
            <p:pic>
              <p:nvPicPr>
                <p:cNvPr id="116882" name="Freihand 116881">
                  <a:extLst>
                    <a:ext uri="{FF2B5EF4-FFF2-40B4-BE49-F238E27FC236}">
                      <a16:creationId xmlns:a16="http://schemas.microsoft.com/office/drawing/2014/main" id="{EADB6A05-463C-4767-8A02-42BE4886DA11}"/>
                    </a:ext>
                  </a:extLst>
                </p:cNvPr>
                <p:cNvPicPr/>
                <p:nvPr/>
              </p:nvPicPr>
              <p:blipFill>
                <a:blip r:embed="rId373"/>
                <a:stretch>
                  <a:fillRect/>
                </a:stretch>
              </p:blipFill>
              <p:spPr>
                <a:xfrm>
                  <a:off x="9166661" y="3418952"/>
                  <a:ext cx="79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16883" name="Freihand 116882">
                  <a:extLst>
                    <a:ext uri="{FF2B5EF4-FFF2-40B4-BE49-F238E27FC236}">
                      <a16:creationId xmlns:a16="http://schemas.microsoft.com/office/drawing/2014/main" id="{11DA1B37-B435-46FA-8F46-A51EED12D6B7}"/>
                    </a:ext>
                  </a:extLst>
                </p14:cNvPr>
                <p14:cNvContentPartPr/>
                <p14:nvPr/>
              </p14:nvContentPartPr>
              <p14:xfrm>
                <a:off x="9226421" y="3459272"/>
                <a:ext cx="22680" cy="34200"/>
              </p14:xfrm>
            </p:contentPart>
          </mc:Choice>
          <mc:Fallback>
            <p:pic>
              <p:nvPicPr>
                <p:cNvPr id="116883" name="Freihand 116882">
                  <a:extLst>
                    <a:ext uri="{FF2B5EF4-FFF2-40B4-BE49-F238E27FC236}">
                      <a16:creationId xmlns:a16="http://schemas.microsoft.com/office/drawing/2014/main" id="{11DA1B37-B435-46FA-8F46-A51EED12D6B7}"/>
                    </a:ext>
                  </a:extLst>
                </p:cNvPr>
                <p:cNvPicPr/>
                <p:nvPr/>
              </p:nvPicPr>
              <p:blipFill>
                <a:blip r:embed="rId375"/>
                <a:stretch>
                  <a:fillRect/>
                </a:stretch>
              </p:blipFill>
              <p:spPr>
                <a:xfrm>
                  <a:off x="9222101" y="3454952"/>
                  <a:ext cx="31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16884" name="Freihand 116883">
                  <a:extLst>
                    <a:ext uri="{FF2B5EF4-FFF2-40B4-BE49-F238E27FC236}">
                      <a16:creationId xmlns:a16="http://schemas.microsoft.com/office/drawing/2014/main" id="{A97573C1-1133-45FA-9A3F-DF247534FB73}"/>
                    </a:ext>
                  </a:extLst>
                </p14:cNvPr>
                <p14:cNvContentPartPr/>
                <p14:nvPr/>
              </p14:nvContentPartPr>
              <p14:xfrm>
                <a:off x="9282941" y="3440552"/>
                <a:ext cx="320400" cy="65880"/>
              </p14:xfrm>
            </p:contentPart>
          </mc:Choice>
          <mc:Fallback>
            <p:pic>
              <p:nvPicPr>
                <p:cNvPr id="116884" name="Freihand 116883">
                  <a:extLst>
                    <a:ext uri="{FF2B5EF4-FFF2-40B4-BE49-F238E27FC236}">
                      <a16:creationId xmlns:a16="http://schemas.microsoft.com/office/drawing/2014/main" id="{A97573C1-1133-45FA-9A3F-DF247534FB73}"/>
                    </a:ext>
                  </a:extLst>
                </p:cNvPr>
                <p:cNvPicPr/>
                <p:nvPr/>
              </p:nvPicPr>
              <p:blipFill>
                <a:blip r:embed="rId377"/>
                <a:stretch>
                  <a:fillRect/>
                </a:stretch>
              </p:blipFill>
              <p:spPr>
                <a:xfrm>
                  <a:off x="9278621" y="3436232"/>
                  <a:ext cx="329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16886" name="Freihand 116885">
                  <a:extLst>
                    <a:ext uri="{FF2B5EF4-FFF2-40B4-BE49-F238E27FC236}">
                      <a16:creationId xmlns:a16="http://schemas.microsoft.com/office/drawing/2014/main" id="{85CF87E6-358D-4ECF-892B-CA8A70F92DE9}"/>
                    </a:ext>
                  </a:extLst>
                </p14:cNvPr>
                <p14:cNvContentPartPr/>
                <p14:nvPr/>
              </p14:nvContentPartPr>
              <p14:xfrm>
                <a:off x="9705581" y="3374312"/>
                <a:ext cx="221040" cy="61920"/>
              </p14:xfrm>
            </p:contentPart>
          </mc:Choice>
          <mc:Fallback>
            <p:pic>
              <p:nvPicPr>
                <p:cNvPr id="116886" name="Freihand 116885">
                  <a:extLst>
                    <a:ext uri="{FF2B5EF4-FFF2-40B4-BE49-F238E27FC236}">
                      <a16:creationId xmlns:a16="http://schemas.microsoft.com/office/drawing/2014/main" id="{85CF87E6-358D-4ECF-892B-CA8A70F92DE9}"/>
                    </a:ext>
                  </a:extLst>
                </p:cNvPr>
                <p:cNvPicPr/>
                <p:nvPr/>
              </p:nvPicPr>
              <p:blipFill>
                <a:blip r:embed="rId379"/>
                <a:stretch>
                  <a:fillRect/>
                </a:stretch>
              </p:blipFill>
              <p:spPr>
                <a:xfrm>
                  <a:off x="9701261" y="3369992"/>
                  <a:ext cx="229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16887" name="Freihand 116886">
                  <a:extLst>
                    <a:ext uri="{FF2B5EF4-FFF2-40B4-BE49-F238E27FC236}">
                      <a16:creationId xmlns:a16="http://schemas.microsoft.com/office/drawing/2014/main" id="{7FF662CF-3592-496B-A8F6-1CCC3E7AF606}"/>
                    </a:ext>
                  </a:extLst>
                </p14:cNvPr>
                <p14:cNvContentPartPr/>
                <p14:nvPr/>
              </p14:nvContentPartPr>
              <p14:xfrm>
                <a:off x="9897461" y="3320312"/>
                <a:ext cx="360" cy="360"/>
              </p14:xfrm>
            </p:contentPart>
          </mc:Choice>
          <mc:Fallback>
            <p:pic>
              <p:nvPicPr>
                <p:cNvPr id="116887" name="Freihand 116886">
                  <a:extLst>
                    <a:ext uri="{FF2B5EF4-FFF2-40B4-BE49-F238E27FC236}">
                      <a16:creationId xmlns:a16="http://schemas.microsoft.com/office/drawing/2014/main" id="{7FF662CF-3592-496B-A8F6-1CCC3E7AF606}"/>
                    </a:ext>
                  </a:extLst>
                </p:cNvPr>
                <p:cNvPicPr/>
                <p:nvPr/>
              </p:nvPicPr>
              <p:blipFill>
                <a:blip r:embed="rId166"/>
                <a:stretch>
                  <a:fillRect/>
                </a:stretch>
              </p:blipFill>
              <p:spPr>
                <a:xfrm>
                  <a:off x="9893141" y="3315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16888" name="Freihand 116887">
                  <a:extLst>
                    <a:ext uri="{FF2B5EF4-FFF2-40B4-BE49-F238E27FC236}">
                      <a16:creationId xmlns:a16="http://schemas.microsoft.com/office/drawing/2014/main" id="{C4B05E0B-9865-48D8-AB53-B8CCC77A002C}"/>
                    </a:ext>
                  </a:extLst>
                </p14:cNvPr>
                <p14:cNvContentPartPr/>
                <p14:nvPr/>
              </p14:nvContentPartPr>
              <p14:xfrm>
                <a:off x="9700901" y="3323192"/>
                <a:ext cx="75600" cy="93240"/>
              </p14:xfrm>
            </p:contentPart>
          </mc:Choice>
          <mc:Fallback>
            <p:pic>
              <p:nvPicPr>
                <p:cNvPr id="116888" name="Freihand 116887">
                  <a:extLst>
                    <a:ext uri="{FF2B5EF4-FFF2-40B4-BE49-F238E27FC236}">
                      <a16:creationId xmlns:a16="http://schemas.microsoft.com/office/drawing/2014/main" id="{C4B05E0B-9865-48D8-AB53-B8CCC77A002C}"/>
                    </a:ext>
                  </a:extLst>
                </p:cNvPr>
                <p:cNvPicPr/>
                <p:nvPr/>
              </p:nvPicPr>
              <p:blipFill>
                <a:blip r:embed="rId382"/>
                <a:stretch>
                  <a:fillRect/>
                </a:stretch>
              </p:blipFill>
              <p:spPr>
                <a:xfrm>
                  <a:off x="9696581" y="3318872"/>
                  <a:ext cx="84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16889" name="Freihand 116888">
                  <a:extLst>
                    <a:ext uri="{FF2B5EF4-FFF2-40B4-BE49-F238E27FC236}">
                      <a16:creationId xmlns:a16="http://schemas.microsoft.com/office/drawing/2014/main" id="{9015E533-AA33-4F55-8FD2-BF638B406B40}"/>
                    </a:ext>
                  </a:extLst>
                </p14:cNvPr>
                <p14:cNvContentPartPr/>
                <p14:nvPr/>
              </p14:nvContentPartPr>
              <p14:xfrm>
                <a:off x="9992501" y="3262712"/>
                <a:ext cx="222840" cy="153720"/>
              </p14:xfrm>
            </p:contentPart>
          </mc:Choice>
          <mc:Fallback>
            <p:pic>
              <p:nvPicPr>
                <p:cNvPr id="116889" name="Freihand 116888">
                  <a:extLst>
                    <a:ext uri="{FF2B5EF4-FFF2-40B4-BE49-F238E27FC236}">
                      <a16:creationId xmlns:a16="http://schemas.microsoft.com/office/drawing/2014/main" id="{9015E533-AA33-4F55-8FD2-BF638B406B40}"/>
                    </a:ext>
                  </a:extLst>
                </p:cNvPr>
                <p:cNvPicPr/>
                <p:nvPr/>
              </p:nvPicPr>
              <p:blipFill>
                <a:blip r:embed="rId384"/>
                <a:stretch>
                  <a:fillRect/>
                </a:stretch>
              </p:blipFill>
              <p:spPr>
                <a:xfrm>
                  <a:off x="9988181" y="3258392"/>
                  <a:ext cx="231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16890" name="Freihand 116889">
                  <a:extLst>
                    <a:ext uri="{FF2B5EF4-FFF2-40B4-BE49-F238E27FC236}">
                      <a16:creationId xmlns:a16="http://schemas.microsoft.com/office/drawing/2014/main" id="{C5D9261C-F162-4CBC-988A-8CDB28E4D9D6}"/>
                    </a:ext>
                  </a:extLst>
                </p14:cNvPr>
                <p14:cNvContentPartPr/>
                <p14:nvPr/>
              </p14:nvContentPartPr>
              <p14:xfrm>
                <a:off x="10181501" y="3232472"/>
                <a:ext cx="360" cy="360"/>
              </p14:xfrm>
            </p:contentPart>
          </mc:Choice>
          <mc:Fallback>
            <p:pic>
              <p:nvPicPr>
                <p:cNvPr id="116890" name="Freihand 116889">
                  <a:extLst>
                    <a:ext uri="{FF2B5EF4-FFF2-40B4-BE49-F238E27FC236}">
                      <a16:creationId xmlns:a16="http://schemas.microsoft.com/office/drawing/2014/main" id="{C5D9261C-F162-4CBC-988A-8CDB28E4D9D6}"/>
                    </a:ext>
                  </a:extLst>
                </p:cNvPr>
                <p:cNvPicPr/>
                <p:nvPr/>
              </p:nvPicPr>
              <p:blipFill>
                <a:blip r:embed="rId166"/>
                <a:stretch>
                  <a:fillRect/>
                </a:stretch>
              </p:blipFill>
              <p:spPr>
                <a:xfrm>
                  <a:off x="10177181" y="3228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16891" name="Freihand 116890">
                  <a:extLst>
                    <a:ext uri="{FF2B5EF4-FFF2-40B4-BE49-F238E27FC236}">
                      <a16:creationId xmlns:a16="http://schemas.microsoft.com/office/drawing/2014/main" id="{D29AE886-06F3-4976-808A-38FCD0EE7847}"/>
                    </a:ext>
                  </a:extLst>
                </p14:cNvPr>
                <p14:cNvContentPartPr/>
                <p14:nvPr/>
              </p14:nvContentPartPr>
              <p14:xfrm>
                <a:off x="10233341" y="3267032"/>
                <a:ext cx="73800" cy="49680"/>
              </p14:xfrm>
            </p:contentPart>
          </mc:Choice>
          <mc:Fallback>
            <p:pic>
              <p:nvPicPr>
                <p:cNvPr id="116891" name="Freihand 116890">
                  <a:extLst>
                    <a:ext uri="{FF2B5EF4-FFF2-40B4-BE49-F238E27FC236}">
                      <a16:creationId xmlns:a16="http://schemas.microsoft.com/office/drawing/2014/main" id="{D29AE886-06F3-4976-808A-38FCD0EE7847}"/>
                    </a:ext>
                  </a:extLst>
                </p:cNvPr>
                <p:cNvPicPr/>
                <p:nvPr/>
              </p:nvPicPr>
              <p:blipFill>
                <a:blip r:embed="rId387"/>
                <a:stretch>
                  <a:fillRect/>
                </a:stretch>
              </p:blipFill>
              <p:spPr>
                <a:xfrm>
                  <a:off x="10229021" y="3262712"/>
                  <a:ext cx="824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16892" name="Freihand 116891">
                  <a:extLst>
                    <a:ext uri="{FF2B5EF4-FFF2-40B4-BE49-F238E27FC236}">
                      <a16:creationId xmlns:a16="http://schemas.microsoft.com/office/drawing/2014/main" id="{D6146DEF-E190-45DE-8440-3FEF2C4460FF}"/>
                    </a:ext>
                  </a:extLst>
                </p14:cNvPr>
                <p14:cNvContentPartPr/>
                <p14:nvPr/>
              </p14:nvContentPartPr>
              <p14:xfrm>
                <a:off x="10314701" y="3250112"/>
                <a:ext cx="64800" cy="58320"/>
              </p14:xfrm>
            </p:contentPart>
          </mc:Choice>
          <mc:Fallback>
            <p:pic>
              <p:nvPicPr>
                <p:cNvPr id="116892" name="Freihand 116891">
                  <a:extLst>
                    <a:ext uri="{FF2B5EF4-FFF2-40B4-BE49-F238E27FC236}">
                      <a16:creationId xmlns:a16="http://schemas.microsoft.com/office/drawing/2014/main" id="{D6146DEF-E190-45DE-8440-3FEF2C4460FF}"/>
                    </a:ext>
                  </a:extLst>
                </p:cNvPr>
                <p:cNvPicPr/>
                <p:nvPr/>
              </p:nvPicPr>
              <p:blipFill>
                <a:blip r:embed="rId389"/>
                <a:stretch>
                  <a:fillRect/>
                </a:stretch>
              </p:blipFill>
              <p:spPr>
                <a:xfrm>
                  <a:off x="10310381" y="3245792"/>
                  <a:ext cx="73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16893" name="Freihand 116892">
                  <a:extLst>
                    <a:ext uri="{FF2B5EF4-FFF2-40B4-BE49-F238E27FC236}">
                      <a16:creationId xmlns:a16="http://schemas.microsoft.com/office/drawing/2014/main" id="{231DC935-4EC0-4F83-8642-51036AF2760D}"/>
                    </a:ext>
                  </a:extLst>
                </p14:cNvPr>
                <p14:cNvContentPartPr/>
                <p14:nvPr/>
              </p14:nvContentPartPr>
              <p14:xfrm>
                <a:off x="10496861" y="3084872"/>
                <a:ext cx="262800" cy="279000"/>
              </p14:xfrm>
            </p:contentPart>
          </mc:Choice>
          <mc:Fallback>
            <p:pic>
              <p:nvPicPr>
                <p:cNvPr id="116893" name="Freihand 116892">
                  <a:extLst>
                    <a:ext uri="{FF2B5EF4-FFF2-40B4-BE49-F238E27FC236}">
                      <a16:creationId xmlns:a16="http://schemas.microsoft.com/office/drawing/2014/main" id="{231DC935-4EC0-4F83-8642-51036AF2760D}"/>
                    </a:ext>
                  </a:extLst>
                </p:cNvPr>
                <p:cNvPicPr/>
                <p:nvPr/>
              </p:nvPicPr>
              <p:blipFill>
                <a:blip r:embed="rId391"/>
                <a:stretch>
                  <a:fillRect/>
                </a:stretch>
              </p:blipFill>
              <p:spPr>
                <a:xfrm>
                  <a:off x="10492541" y="3080552"/>
                  <a:ext cx="2714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16894" name="Freihand 116893">
                  <a:extLst>
                    <a:ext uri="{FF2B5EF4-FFF2-40B4-BE49-F238E27FC236}">
                      <a16:creationId xmlns:a16="http://schemas.microsoft.com/office/drawing/2014/main" id="{4009C69B-705F-4329-A618-5AE25B2EDFCB}"/>
                    </a:ext>
                  </a:extLst>
                </p14:cNvPr>
                <p14:cNvContentPartPr/>
                <p14:nvPr/>
              </p14:nvContentPartPr>
              <p14:xfrm>
                <a:off x="10876301" y="3085952"/>
                <a:ext cx="125280" cy="124560"/>
              </p14:xfrm>
            </p:contentPart>
          </mc:Choice>
          <mc:Fallback>
            <p:pic>
              <p:nvPicPr>
                <p:cNvPr id="116894" name="Freihand 116893">
                  <a:extLst>
                    <a:ext uri="{FF2B5EF4-FFF2-40B4-BE49-F238E27FC236}">
                      <a16:creationId xmlns:a16="http://schemas.microsoft.com/office/drawing/2014/main" id="{4009C69B-705F-4329-A618-5AE25B2EDFCB}"/>
                    </a:ext>
                  </a:extLst>
                </p:cNvPr>
                <p:cNvPicPr/>
                <p:nvPr/>
              </p:nvPicPr>
              <p:blipFill>
                <a:blip r:embed="rId393"/>
                <a:stretch>
                  <a:fillRect/>
                </a:stretch>
              </p:blipFill>
              <p:spPr>
                <a:xfrm>
                  <a:off x="10871981" y="3081632"/>
                  <a:ext cx="133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16895" name="Freihand 116894">
                  <a:extLst>
                    <a:ext uri="{FF2B5EF4-FFF2-40B4-BE49-F238E27FC236}">
                      <a16:creationId xmlns:a16="http://schemas.microsoft.com/office/drawing/2014/main" id="{B3A9C495-5198-4456-9260-F2A886500E5C}"/>
                    </a:ext>
                  </a:extLst>
                </p14:cNvPr>
                <p14:cNvContentPartPr/>
                <p14:nvPr/>
              </p14:nvContentPartPr>
              <p14:xfrm>
                <a:off x="10982501" y="3115472"/>
                <a:ext cx="105840" cy="70560"/>
              </p14:xfrm>
            </p:contentPart>
          </mc:Choice>
          <mc:Fallback>
            <p:pic>
              <p:nvPicPr>
                <p:cNvPr id="116895" name="Freihand 116894">
                  <a:extLst>
                    <a:ext uri="{FF2B5EF4-FFF2-40B4-BE49-F238E27FC236}">
                      <a16:creationId xmlns:a16="http://schemas.microsoft.com/office/drawing/2014/main" id="{B3A9C495-5198-4456-9260-F2A886500E5C}"/>
                    </a:ext>
                  </a:extLst>
                </p:cNvPr>
                <p:cNvPicPr/>
                <p:nvPr/>
              </p:nvPicPr>
              <p:blipFill>
                <a:blip r:embed="rId395"/>
                <a:stretch>
                  <a:fillRect/>
                </a:stretch>
              </p:blipFill>
              <p:spPr>
                <a:xfrm>
                  <a:off x="10978181" y="3111152"/>
                  <a:ext cx="114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16896" name="Freihand 116895">
                  <a:extLst>
                    <a:ext uri="{FF2B5EF4-FFF2-40B4-BE49-F238E27FC236}">
                      <a16:creationId xmlns:a16="http://schemas.microsoft.com/office/drawing/2014/main" id="{4E2B3D44-56AA-4DD3-ACF1-E052A851028C}"/>
                    </a:ext>
                  </a:extLst>
                </p14:cNvPr>
                <p14:cNvContentPartPr/>
                <p14:nvPr/>
              </p14:nvContentPartPr>
              <p14:xfrm>
                <a:off x="11103101" y="3089192"/>
                <a:ext cx="81360" cy="68760"/>
              </p14:xfrm>
            </p:contentPart>
          </mc:Choice>
          <mc:Fallback>
            <p:pic>
              <p:nvPicPr>
                <p:cNvPr id="116896" name="Freihand 116895">
                  <a:extLst>
                    <a:ext uri="{FF2B5EF4-FFF2-40B4-BE49-F238E27FC236}">
                      <a16:creationId xmlns:a16="http://schemas.microsoft.com/office/drawing/2014/main" id="{4E2B3D44-56AA-4DD3-ACF1-E052A851028C}"/>
                    </a:ext>
                  </a:extLst>
                </p:cNvPr>
                <p:cNvPicPr/>
                <p:nvPr/>
              </p:nvPicPr>
              <p:blipFill>
                <a:blip r:embed="rId397"/>
                <a:stretch>
                  <a:fillRect/>
                </a:stretch>
              </p:blipFill>
              <p:spPr>
                <a:xfrm>
                  <a:off x="11098781" y="3084872"/>
                  <a:ext cx="90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16897" name="Freihand 116896">
                  <a:extLst>
                    <a:ext uri="{FF2B5EF4-FFF2-40B4-BE49-F238E27FC236}">
                      <a16:creationId xmlns:a16="http://schemas.microsoft.com/office/drawing/2014/main" id="{A0C7F3A5-42A1-4F6B-97DD-C87814A81092}"/>
                    </a:ext>
                  </a:extLst>
                </p14:cNvPr>
                <p14:cNvContentPartPr/>
                <p14:nvPr/>
              </p14:nvContentPartPr>
              <p14:xfrm>
                <a:off x="11253581" y="3033752"/>
                <a:ext cx="9360" cy="117000"/>
              </p14:xfrm>
            </p:contentPart>
          </mc:Choice>
          <mc:Fallback>
            <p:pic>
              <p:nvPicPr>
                <p:cNvPr id="116897" name="Freihand 116896">
                  <a:extLst>
                    <a:ext uri="{FF2B5EF4-FFF2-40B4-BE49-F238E27FC236}">
                      <a16:creationId xmlns:a16="http://schemas.microsoft.com/office/drawing/2014/main" id="{A0C7F3A5-42A1-4F6B-97DD-C87814A81092}"/>
                    </a:ext>
                  </a:extLst>
                </p:cNvPr>
                <p:cNvPicPr/>
                <p:nvPr/>
              </p:nvPicPr>
              <p:blipFill>
                <a:blip r:embed="rId399"/>
                <a:stretch>
                  <a:fillRect/>
                </a:stretch>
              </p:blipFill>
              <p:spPr>
                <a:xfrm>
                  <a:off x="11249261" y="3029432"/>
                  <a:ext cx="18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16898" name="Freihand 116897">
                  <a:extLst>
                    <a:ext uri="{FF2B5EF4-FFF2-40B4-BE49-F238E27FC236}">
                      <a16:creationId xmlns:a16="http://schemas.microsoft.com/office/drawing/2014/main" id="{FE0C8DE5-3EE3-4610-93B0-B47D80A90B5D}"/>
                    </a:ext>
                  </a:extLst>
                </p14:cNvPr>
                <p14:cNvContentPartPr/>
                <p14:nvPr/>
              </p14:nvContentPartPr>
              <p14:xfrm>
                <a:off x="11192381" y="3001352"/>
                <a:ext cx="91440" cy="83160"/>
              </p14:xfrm>
            </p:contentPart>
          </mc:Choice>
          <mc:Fallback>
            <p:pic>
              <p:nvPicPr>
                <p:cNvPr id="116898" name="Freihand 116897">
                  <a:extLst>
                    <a:ext uri="{FF2B5EF4-FFF2-40B4-BE49-F238E27FC236}">
                      <a16:creationId xmlns:a16="http://schemas.microsoft.com/office/drawing/2014/main" id="{FE0C8DE5-3EE3-4610-93B0-B47D80A90B5D}"/>
                    </a:ext>
                  </a:extLst>
                </p:cNvPr>
                <p:cNvPicPr/>
                <p:nvPr/>
              </p:nvPicPr>
              <p:blipFill>
                <a:blip r:embed="rId401"/>
                <a:stretch>
                  <a:fillRect/>
                </a:stretch>
              </p:blipFill>
              <p:spPr>
                <a:xfrm>
                  <a:off x="11188061" y="2997032"/>
                  <a:ext cx="100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16899" name="Freihand 116898">
                  <a:extLst>
                    <a:ext uri="{FF2B5EF4-FFF2-40B4-BE49-F238E27FC236}">
                      <a16:creationId xmlns:a16="http://schemas.microsoft.com/office/drawing/2014/main" id="{2ED5FB63-2F04-4AEE-923E-0CEF924FEE44}"/>
                    </a:ext>
                  </a:extLst>
                </p14:cNvPr>
                <p14:cNvContentPartPr/>
                <p14:nvPr/>
              </p14:nvContentPartPr>
              <p14:xfrm>
                <a:off x="11346821" y="3008912"/>
                <a:ext cx="10800" cy="119520"/>
              </p14:xfrm>
            </p:contentPart>
          </mc:Choice>
          <mc:Fallback>
            <p:pic>
              <p:nvPicPr>
                <p:cNvPr id="116899" name="Freihand 116898">
                  <a:extLst>
                    <a:ext uri="{FF2B5EF4-FFF2-40B4-BE49-F238E27FC236}">
                      <a16:creationId xmlns:a16="http://schemas.microsoft.com/office/drawing/2014/main" id="{2ED5FB63-2F04-4AEE-923E-0CEF924FEE44}"/>
                    </a:ext>
                  </a:extLst>
                </p:cNvPr>
                <p:cNvPicPr/>
                <p:nvPr/>
              </p:nvPicPr>
              <p:blipFill>
                <a:blip r:embed="rId403"/>
                <a:stretch>
                  <a:fillRect/>
                </a:stretch>
              </p:blipFill>
              <p:spPr>
                <a:xfrm>
                  <a:off x="11342501" y="3004592"/>
                  <a:ext cx="19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16900" name="Freihand 116899">
                  <a:extLst>
                    <a:ext uri="{FF2B5EF4-FFF2-40B4-BE49-F238E27FC236}">
                      <a16:creationId xmlns:a16="http://schemas.microsoft.com/office/drawing/2014/main" id="{0ACBE4B8-9428-45BE-B18E-E4AB0AB833B1}"/>
                    </a:ext>
                  </a:extLst>
                </p14:cNvPr>
                <p14:cNvContentPartPr/>
                <p14:nvPr/>
              </p14:nvContentPartPr>
              <p14:xfrm>
                <a:off x="11270501" y="2990552"/>
                <a:ext cx="140040" cy="86760"/>
              </p14:xfrm>
            </p:contentPart>
          </mc:Choice>
          <mc:Fallback>
            <p:pic>
              <p:nvPicPr>
                <p:cNvPr id="116900" name="Freihand 116899">
                  <a:extLst>
                    <a:ext uri="{FF2B5EF4-FFF2-40B4-BE49-F238E27FC236}">
                      <a16:creationId xmlns:a16="http://schemas.microsoft.com/office/drawing/2014/main" id="{0ACBE4B8-9428-45BE-B18E-E4AB0AB833B1}"/>
                    </a:ext>
                  </a:extLst>
                </p:cNvPr>
                <p:cNvPicPr/>
                <p:nvPr/>
              </p:nvPicPr>
              <p:blipFill>
                <a:blip r:embed="rId405"/>
                <a:stretch>
                  <a:fillRect/>
                </a:stretch>
              </p:blipFill>
              <p:spPr>
                <a:xfrm>
                  <a:off x="11266181" y="2986232"/>
                  <a:ext cx="148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16902" name="Freihand 116901">
                  <a:extLst>
                    <a:ext uri="{FF2B5EF4-FFF2-40B4-BE49-F238E27FC236}">
                      <a16:creationId xmlns:a16="http://schemas.microsoft.com/office/drawing/2014/main" id="{42B13E02-951C-42A8-9736-B17C94018B5C}"/>
                    </a:ext>
                  </a:extLst>
                </p14:cNvPr>
                <p14:cNvContentPartPr/>
                <p14:nvPr/>
              </p14:nvContentPartPr>
              <p14:xfrm>
                <a:off x="4561541" y="1542992"/>
                <a:ext cx="17640" cy="174600"/>
              </p14:xfrm>
            </p:contentPart>
          </mc:Choice>
          <mc:Fallback>
            <p:pic>
              <p:nvPicPr>
                <p:cNvPr id="116902" name="Freihand 116901">
                  <a:extLst>
                    <a:ext uri="{FF2B5EF4-FFF2-40B4-BE49-F238E27FC236}">
                      <a16:creationId xmlns:a16="http://schemas.microsoft.com/office/drawing/2014/main" id="{42B13E02-951C-42A8-9736-B17C94018B5C}"/>
                    </a:ext>
                  </a:extLst>
                </p:cNvPr>
                <p:cNvPicPr/>
                <p:nvPr/>
              </p:nvPicPr>
              <p:blipFill>
                <a:blip r:embed="rId407"/>
                <a:stretch>
                  <a:fillRect/>
                </a:stretch>
              </p:blipFill>
              <p:spPr>
                <a:xfrm>
                  <a:off x="4557221" y="1538672"/>
                  <a:ext cx="262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16903" name="Freihand 116902">
                  <a:extLst>
                    <a:ext uri="{FF2B5EF4-FFF2-40B4-BE49-F238E27FC236}">
                      <a16:creationId xmlns:a16="http://schemas.microsoft.com/office/drawing/2014/main" id="{3114BB85-6E82-4F72-B3F1-00C983C8D1C4}"/>
                    </a:ext>
                  </a:extLst>
                </p14:cNvPr>
                <p14:cNvContentPartPr/>
                <p14:nvPr/>
              </p14:nvContentPartPr>
              <p14:xfrm>
                <a:off x="4444901" y="1491152"/>
                <a:ext cx="190800" cy="121320"/>
              </p14:xfrm>
            </p:contentPart>
          </mc:Choice>
          <mc:Fallback>
            <p:pic>
              <p:nvPicPr>
                <p:cNvPr id="116903" name="Freihand 116902">
                  <a:extLst>
                    <a:ext uri="{FF2B5EF4-FFF2-40B4-BE49-F238E27FC236}">
                      <a16:creationId xmlns:a16="http://schemas.microsoft.com/office/drawing/2014/main" id="{3114BB85-6E82-4F72-B3F1-00C983C8D1C4}"/>
                    </a:ext>
                  </a:extLst>
                </p:cNvPr>
                <p:cNvPicPr/>
                <p:nvPr/>
              </p:nvPicPr>
              <p:blipFill>
                <a:blip r:embed="rId409"/>
                <a:stretch>
                  <a:fillRect/>
                </a:stretch>
              </p:blipFill>
              <p:spPr>
                <a:xfrm>
                  <a:off x="4440581" y="1486832"/>
                  <a:ext cx="199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16904" name="Freihand 116903">
                  <a:extLst>
                    <a:ext uri="{FF2B5EF4-FFF2-40B4-BE49-F238E27FC236}">
                      <a16:creationId xmlns:a16="http://schemas.microsoft.com/office/drawing/2014/main" id="{D09D7C95-214A-4872-BE2B-A298CD237A9B}"/>
                    </a:ext>
                  </a:extLst>
                </p14:cNvPr>
                <p14:cNvContentPartPr/>
                <p14:nvPr/>
              </p14:nvContentPartPr>
              <p14:xfrm>
                <a:off x="4767101" y="1513112"/>
                <a:ext cx="15840" cy="179640"/>
              </p14:xfrm>
            </p:contentPart>
          </mc:Choice>
          <mc:Fallback>
            <p:pic>
              <p:nvPicPr>
                <p:cNvPr id="116904" name="Freihand 116903">
                  <a:extLst>
                    <a:ext uri="{FF2B5EF4-FFF2-40B4-BE49-F238E27FC236}">
                      <a16:creationId xmlns:a16="http://schemas.microsoft.com/office/drawing/2014/main" id="{D09D7C95-214A-4872-BE2B-A298CD237A9B}"/>
                    </a:ext>
                  </a:extLst>
                </p:cNvPr>
                <p:cNvPicPr/>
                <p:nvPr/>
              </p:nvPicPr>
              <p:blipFill>
                <a:blip r:embed="rId411"/>
                <a:stretch>
                  <a:fillRect/>
                </a:stretch>
              </p:blipFill>
              <p:spPr>
                <a:xfrm>
                  <a:off x="4762781" y="1508792"/>
                  <a:ext cx="244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16905" name="Freihand 116904">
                  <a:extLst>
                    <a:ext uri="{FF2B5EF4-FFF2-40B4-BE49-F238E27FC236}">
                      <a16:creationId xmlns:a16="http://schemas.microsoft.com/office/drawing/2014/main" id="{B13682C0-5A29-4EC0-9A22-503BCA4194B0}"/>
                    </a:ext>
                  </a:extLst>
                </p14:cNvPr>
                <p14:cNvContentPartPr/>
                <p14:nvPr/>
              </p14:nvContentPartPr>
              <p14:xfrm>
                <a:off x="4653341" y="1473872"/>
                <a:ext cx="216360" cy="128880"/>
              </p14:xfrm>
            </p:contentPart>
          </mc:Choice>
          <mc:Fallback>
            <p:pic>
              <p:nvPicPr>
                <p:cNvPr id="116905" name="Freihand 116904">
                  <a:extLst>
                    <a:ext uri="{FF2B5EF4-FFF2-40B4-BE49-F238E27FC236}">
                      <a16:creationId xmlns:a16="http://schemas.microsoft.com/office/drawing/2014/main" id="{B13682C0-5A29-4EC0-9A22-503BCA4194B0}"/>
                    </a:ext>
                  </a:extLst>
                </p:cNvPr>
                <p:cNvPicPr/>
                <p:nvPr/>
              </p:nvPicPr>
              <p:blipFill>
                <a:blip r:embed="rId413"/>
                <a:stretch>
                  <a:fillRect/>
                </a:stretch>
              </p:blipFill>
              <p:spPr>
                <a:xfrm>
                  <a:off x="4649021" y="1469552"/>
                  <a:ext cx="2250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16906" name="Freihand 116905">
                  <a:extLst>
                    <a:ext uri="{FF2B5EF4-FFF2-40B4-BE49-F238E27FC236}">
                      <a16:creationId xmlns:a16="http://schemas.microsoft.com/office/drawing/2014/main" id="{1B71F919-8DC6-4534-A986-58C70C77A445}"/>
                    </a:ext>
                  </a:extLst>
                </p14:cNvPr>
                <p14:cNvContentPartPr/>
                <p14:nvPr/>
              </p14:nvContentPartPr>
              <p14:xfrm>
                <a:off x="4395581" y="1387472"/>
                <a:ext cx="649080" cy="432000"/>
              </p14:xfrm>
            </p:contentPart>
          </mc:Choice>
          <mc:Fallback>
            <p:pic>
              <p:nvPicPr>
                <p:cNvPr id="116906" name="Freihand 116905">
                  <a:extLst>
                    <a:ext uri="{FF2B5EF4-FFF2-40B4-BE49-F238E27FC236}">
                      <a16:creationId xmlns:a16="http://schemas.microsoft.com/office/drawing/2014/main" id="{1B71F919-8DC6-4534-A986-58C70C77A445}"/>
                    </a:ext>
                  </a:extLst>
                </p:cNvPr>
                <p:cNvPicPr/>
                <p:nvPr/>
              </p:nvPicPr>
              <p:blipFill>
                <a:blip r:embed="rId415"/>
                <a:stretch>
                  <a:fillRect/>
                </a:stretch>
              </p:blipFill>
              <p:spPr>
                <a:xfrm>
                  <a:off x="4391261" y="1383152"/>
                  <a:ext cx="657720" cy="4406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16908" name="Freihand 116907">
                  <a:extLst>
                    <a:ext uri="{FF2B5EF4-FFF2-40B4-BE49-F238E27FC236}">
                      <a16:creationId xmlns:a16="http://schemas.microsoft.com/office/drawing/2014/main" id="{F1F933A1-BD5D-4EB3-BD26-48621CEDB9E8}"/>
                    </a:ext>
                  </a:extLst>
                </p14:cNvPr>
                <p14:cNvContentPartPr/>
                <p14:nvPr/>
              </p14:nvContentPartPr>
              <p14:xfrm>
                <a:off x="7962101" y="3804872"/>
                <a:ext cx="82080" cy="9360"/>
              </p14:xfrm>
            </p:contentPart>
          </mc:Choice>
          <mc:Fallback>
            <p:pic>
              <p:nvPicPr>
                <p:cNvPr id="116908" name="Freihand 116907">
                  <a:extLst>
                    <a:ext uri="{FF2B5EF4-FFF2-40B4-BE49-F238E27FC236}">
                      <a16:creationId xmlns:a16="http://schemas.microsoft.com/office/drawing/2014/main" id="{F1F933A1-BD5D-4EB3-BD26-48621CEDB9E8}"/>
                    </a:ext>
                  </a:extLst>
                </p:cNvPr>
                <p:cNvPicPr/>
                <p:nvPr/>
              </p:nvPicPr>
              <p:blipFill>
                <a:blip r:embed="rId417"/>
                <a:stretch>
                  <a:fillRect/>
                </a:stretch>
              </p:blipFill>
              <p:spPr>
                <a:xfrm>
                  <a:off x="7957781" y="3800552"/>
                  <a:ext cx="90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16909" name="Freihand 116908">
                  <a:extLst>
                    <a:ext uri="{FF2B5EF4-FFF2-40B4-BE49-F238E27FC236}">
                      <a16:creationId xmlns:a16="http://schemas.microsoft.com/office/drawing/2014/main" id="{25AC6789-D7B5-4A43-860B-F8CB11CD0570}"/>
                    </a:ext>
                  </a:extLst>
                </p14:cNvPr>
                <p14:cNvContentPartPr/>
                <p14:nvPr/>
              </p14:nvContentPartPr>
              <p14:xfrm>
                <a:off x="8122301" y="3705152"/>
                <a:ext cx="117000" cy="193320"/>
              </p14:xfrm>
            </p:contentPart>
          </mc:Choice>
          <mc:Fallback>
            <p:pic>
              <p:nvPicPr>
                <p:cNvPr id="116909" name="Freihand 116908">
                  <a:extLst>
                    <a:ext uri="{FF2B5EF4-FFF2-40B4-BE49-F238E27FC236}">
                      <a16:creationId xmlns:a16="http://schemas.microsoft.com/office/drawing/2014/main" id="{25AC6789-D7B5-4A43-860B-F8CB11CD0570}"/>
                    </a:ext>
                  </a:extLst>
                </p:cNvPr>
                <p:cNvPicPr/>
                <p:nvPr/>
              </p:nvPicPr>
              <p:blipFill>
                <a:blip r:embed="rId419"/>
                <a:stretch>
                  <a:fillRect/>
                </a:stretch>
              </p:blipFill>
              <p:spPr>
                <a:xfrm>
                  <a:off x="8117981" y="3700832"/>
                  <a:ext cx="1256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16910" name="Freihand 116909">
                  <a:extLst>
                    <a:ext uri="{FF2B5EF4-FFF2-40B4-BE49-F238E27FC236}">
                      <a16:creationId xmlns:a16="http://schemas.microsoft.com/office/drawing/2014/main" id="{3EB7D56C-BD89-4CF6-8712-22615926F4B3}"/>
                    </a:ext>
                  </a:extLst>
                </p14:cNvPr>
                <p14:cNvContentPartPr/>
                <p14:nvPr/>
              </p14:nvContentPartPr>
              <p14:xfrm>
                <a:off x="8232821" y="3695792"/>
                <a:ext cx="360" cy="360"/>
              </p14:xfrm>
            </p:contentPart>
          </mc:Choice>
          <mc:Fallback>
            <p:pic>
              <p:nvPicPr>
                <p:cNvPr id="116910" name="Freihand 116909">
                  <a:extLst>
                    <a:ext uri="{FF2B5EF4-FFF2-40B4-BE49-F238E27FC236}">
                      <a16:creationId xmlns:a16="http://schemas.microsoft.com/office/drawing/2014/main" id="{3EB7D56C-BD89-4CF6-8712-22615926F4B3}"/>
                    </a:ext>
                  </a:extLst>
                </p:cNvPr>
                <p:cNvPicPr/>
                <p:nvPr/>
              </p:nvPicPr>
              <p:blipFill>
                <a:blip r:embed="rId166"/>
                <a:stretch>
                  <a:fillRect/>
                </a:stretch>
              </p:blipFill>
              <p:spPr>
                <a:xfrm>
                  <a:off x="8228501" y="3691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16911" name="Freihand 116910">
                  <a:extLst>
                    <a:ext uri="{FF2B5EF4-FFF2-40B4-BE49-F238E27FC236}">
                      <a16:creationId xmlns:a16="http://schemas.microsoft.com/office/drawing/2014/main" id="{F76A853A-1034-4B90-A673-2B30AB2B3949}"/>
                    </a:ext>
                  </a:extLst>
                </p14:cNvPr>
                <p14:cNvContentPartPr/>
                <p14:nvPr/>
              </p14:nvContentPartPr>
              <p14:xfrm>
                <a:off x="8249381" y="3649712"/>
                <a:ext cx="75600" cy="154080"/>
              </p14:xfrm>
            </p:contentPart>
          </mc:Choice>
          <mc:Fallback>
            <p:pic>
              <p:nvPicPr>
                <p:cNvPr id="116911" name="Freihand 116910">
                  <a:extLst>
                    <a:ext uri="{FF2B5EF4-FFF2-40B4-BE49-F238E27FC236}">
                      <a16:creationId xmlns:a16="http://schemas.microsoft.com/office/drawing/2014/main" id="{F76A853A-1034-4B90-A673-2B30AB2B3949}"/>
                    </a:ext>
                  </a:extLst>
                </p:cNvPr>
                <p:cNvPicPr/>
                <p:nvPr/>
              </p:nvPicPr>
              <p:blipFill>
                <a:blip r:embed="rId422"/>
                <a:stretch>
                  <a:fillRect/>
                </a:stretch>
              </p:blipFill>
              <p:spPr>
                <a:xfrm>
                  <a:off x="8245061" y="3645392"/>
                  <a:ext cx="84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16912" name="Freihand 116911">
                  <a:extLst>
                    <a:ext uri="{FF2B5EF4-FFF2-40B4-BE49-F238E27FC236}">
                      <a16:creationId xmlns:a16="http://schemas.microsoft.com/office/drawing/2014/main" id="{05CE1981-8788-4CE9-B7FD-FBCD0E923F2C}"/>
                    </a:ext>
                  </a:extLst>
                </p14:cNvPr>
                <p14:cNvContentPartPr/>
                <p14:nvPr/>
              </p14:nvContentPartPr>
              <p14:xfrm>
                <a:off x="8311301" y="3745832"/>
                <a:ext cx="31680" cy="59040"/>
              </p14:xfrm>
            </p:contentPart>
          </mc:Choice>
          <mc:Fallback>
            <p:pic>
              <p:nvPicPr>
                <p:cNvPr id="116912" name="Freihand 116911">
                  <a:extLst>
                    <a:ext uri="{FF2B5EF4-FFF2-40B4-BE49-F238E27FC236}">
                      <a16:creationId xmlns:a16="http://schemas.microsoft.com/office/drawing/2014/main" id="{05CE1981-8788-4CE9-B7FD-FBCD0E923F2C}"/>
                    </a:ext>
                  </a:extLst>
                </p:cNvPr>
                <p:cNvPicPr/>
                <p:nvPr/>
              </p:nvPicPr>
              <p:blipFill>
                <a:blip r:embed="rId424"/>
                <a:stretch>
                  <a:fillRect/>
                </a:stretch>
              </p:blipFill>
              <p:spPr>
                <a:xfrm>
                  <a:off x="8306981" y="3741512"/>
                  <a:ext cx="403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16913" name="Freihand 116912">
                  <a:extLst>
                    <a:ext uri="{FF2B5EF4-FFF2-40B4-BE49-F238E27FC236}">
                      <a16:creationId xmlns:a16="http://schemas.microsoft.com/office/drawing/2014/main" id="{08A2B0AB-7EA7-4157-A051-756D6A9896FF}"/>
                    </a:ext>
                  </a:extLst>
                </p14:cNvPr>
                <p14:cNvContentPartPr/>
                <p14:nvPr/>
              </p14:nvContentPartPr>
              <p14:xfrm>
                <a:off x="8363141" y="3629192"/>
                <a:ext cx="115920" cy="164520"/>
              </p14:xfrm>
            </p:contentPart>
          </mc:Choice>
          <mc:Fallback>
            <p:pic>
              <p:nvPicPr>
                <p:cNvPr id="116913" name="Freihand 116912">
                  <a:extLst>
                    <a:ext uri="{FF2B5EF4-FFF2-40B4-BE49-F238E27FC236}">
                      <a16:creationId xmlns:a16="http://schemas.microsoft.com/office/drawing/2014/main" id="{08A2B0AB-7EA7-4157-A051-756D6A9896FF}"/>
                    </a:ext>
                  </a:extLst>
                </p:cNvPr>
                <p:cNvPicPr/>
                <p:nvPr/>
              </p:nvPicPr>
              <p:blipFill>
                <a:blip r:embed="rId426"/>
                <a:stretch>
                  <a:fillRect/>
                </a:stretch>
              </p:blipFill>
              <p:spPr>
                <a:xfrm>
                  <a:off x="8358821" y="3624872"/>
                  <a:ext cx="124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16914" name="Freihand 116913">
                  <a:extLst>
                    <a:ext uri="{FF2B5EF4-FFF2-40B4-BE49-F238E27FC236}">
                      <a16:creationId xmlns:a16="http://schemas.microsoft.com/office/drawing/2014/main" id="{E38739EC-D05E-49D2-AF3D-A6E22D15EFB9}"/>
                    </a:ext>
                  </a:extLst>
                </p14:cNvPr>
                <p14:cNvContentPartPr/>
                <p14:nvPr/>
              </p14:nvContentPartPr>
              <p14:xfrm>
                <a:off x="8411381" y="3651152"/>
                <a:ext cx="8640" cy="23760"/>
              </p14:xfrm>
            </p:contentPart>
          </mc:Choice>
          <mc:Fallback>
            <p:pic>
              <p:nvPicPr>
                <p:cNvPr id="116914" name="Freihand 116913">
                  <a:extLst>
                    <a:ext uri="{FF2B5EF4-FFF2-40B4-BE49-F238E27FC236}">
                      <a16:creationId xmlns:a16="http://schemas.microsoft.com/office/drawing/2014/main" id="{E38739EC-D05E-49D2-AF3D-A6E22D15EFB9}"/>
                    </a:ext>
                  </a:extLst>
                </p:cNvPr>
                <p:cNvPicPr/>
                <p:nvPr/>
              </p:nvPicPr>
              <p:blipFill>
                <a:blip r:embed="rId428"/>
                <a:stretch>
                  <a:fillRect/>
                </a:stretch>
              </p:blipFill>
              <p:spPr>
                <a:xfrm>
                  <a:off x="8407061" y="3646832"/>
                  <a:ext cx="172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16915" name="Freihand 116914">
                  <a:extLst>
                    <a:ext uri="{FF2B5EF4-FFF2-40B4-BE49-F238E27FC236}">
                      <a16:creationId xmlns:a16="http://schemas.microsoft.com/office/drawing/2014/main" id="{0E275DBE-0934-4FEC-8C37-3D955EC8FFE7}"/>
                    </a:ext>
                  </a:extLst>
                </p14:cNvPr>
                <p14:cNvContentPartPr/>
                <p14:nvPr/>
              </p14:nvContentPartPr>
              <p14:xfrm>
                <a:off x="8493101" y="3722072"/>
                <a:ext cx="73800" cy="60840"/>
              </p14:xfrm>
            </p:contentPart>
          </mc:Choice>
          <mc:Fallback>
            <p:pic>
              <p:nvPicPr>
                <p:cNvPr id="116915" name="Freihand 116914">
                  <a:extLst>
                    <a:ext uri="{FF2B5EF4-FFF2-40B4-BE49-F238E27FC236}">
                      <a16:creationId xmlns:a16="http://schemas.microsoft.com/office/drawing/2014/main" id="{0E275DBE-0934-4FEC-8C37-3D955EC8FFE7}"/>
                    </a:ext>
                  </a:extLst>
                </p:cNvPr>
                <p:cNvPicPr/>
                <p:nvPr/>
              </p:nvPicPr>
              <p:blipFill>
                <a:blip r:embed="rId430"/>
                <a:stretch>
                  <a:fillRect/>
                </a:stretch>
              </p:blipFill>
              <p:spPr>
                <a:xfrm>
                  <a:off x="8488781" y="3717752"/>
                  <a:ext cx="82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16916" name="Freihand 116915">
                  <a:extLst>
                    <a:ext uri="{FF2B5EF4-FFF2-40B4-BE49-F238E27FC236}">
                      <a16:creationId xmlns:a16="http://schemas.microsoft.com/office/drawing/2014/main" id="{79DD2634-533C-4611-98A5-98F9A0817DDD}"/>
                    </a:ext>
                  </a:extLst>
                </p14:cNvPr>
                <p14:cNvContentPartPr/>
                <p14:nvPr/>
              </p14:nvContentPartPr>
              <p14:xfrm>
                <a:off x="8598581" y="3634952"/>
                <a:ext cx="127080" cy="139320"/>
              </p14:xfrm>
            </p:contentPart>
          </mc:Choice>
          <mc:Fallback>
            <p:pic>
              <p:nvPicPr>
                <p:cNvPr id="116916" name="Freihand 116915">
                  <a:extLst>
                    <a:ext uri="{FF2B5EF4-FFF2-40B4-BE49-F238E27FC236}">
                      <a16:creationId xmlns:a16="http://schemas.microsoft.com/office/drawing/2014/main" id="{79DD2634-533C-4611-98A5-98F9A0817DDD}"/>
                    </a:ext>
                  </a:extLst>
                </p:cNvPr>
                <p:cNvPicPr/>
                <p:nvPr/>
              </p:nvPicPr>
              <p:blipFill>
                <a:blip r:embed="rId432"/>
                <a:stretch>
                  <a:fillRect/>
                </a:stretch>
              </p:blipFill>
              <p:spPr>
                <a:xfrm>
                  <a:off x="8594261" y="3630632"/>
                  <a:ext cx="135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16917" name="Freihand 116916">
                  <a:extLst>
                    <a:ext uri="{FF2B5EF4-FFF2-40B4-BE49-F238E27FC236}">
                      <a16:creationId xmlns:a16="http://schemas.microsoft.com/office/drawing/2014/main" id="{B5252CF7-0336-4252-9B80-62AB792E723E}"/>
                    </a:ext>
                  </a:extLst>
                </p14:cNvPr>
                <p14:cNvContentPartPr/>
                <p14:nvPr/>
              </p14:nvContentPartPr>
              <p14:xfrm>
                <a:off x="8785421" y="3684272"/>
                <a:ext cx="7920" cy="6120"/>
              </p14:xfrm>
            </p:contentPart>
          </mc:Choice>
          <mc:Fallback>
            <p:pic>
              <p:nvPicPr>
                <p:cNvPr id="116917" name="Freihand 116916">
                  <a:extLst>
                    <a:ext uri="{FF2B5EF4-FFF2-40B4-BE49-F238E27FC236}">
                      <a16:creationId xmlns:a16="http://schemas.microsoft.com/office/drawing/2014/main" id="{B5252CF7-0336-4252-9B80-62AB792E723E}"/>
                    </a:ext>
                  </a:extLst>
                </p:cNvPr>
                <p:cNvPicPr/>
                <p:nvPr/>
              </p:nvPicPr>
              <p:blipFill>
                <a:blip r:embed="rId434"/>
                <a:stretch>
                  <a:fillRect/>
                </a:stretch>
              </p:blipFill>
              <p:spPr>
                <a:xfrm>
                  <a:off x="8781101" y="3679952"/>
                  <a:ext cx="165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16918" name="Freihand 116917">
                  <a:extLst>
                    <a:ext uri="{FF2B5EF4-FFF2-40B4-BE49-F238E27FC236}">
                      <a16:creationId xmlns:a16="http://schemas.microsoft.com/office/drawing/2014/main" id="{53890A9E-6C31-424C-9758-EF97D2AAD874}"/>
                    </a:ext>
                  </a:extLst>
                </p14:cNvPr>
                <p14:cNvContentPartPr/>
                <p14:nvPr/>
              </p14:nvContentPartPr>
              <p14:xfrm>
                <a:off x="8805941" y="3756632"/>
                <a:ext cx="2160" cy="7920"/>
              </p14:xfrm>
            </p:contentPart>
          </mc:Choice>
          <mc:Fallback>
            <p:pic>
              <p:nvPicPr>
                <p:cNvPr id="116918" name="Freihand 116917">
                  <a:extLst>
                    <a:ext uri="{FF2B5EF4-FFF2-40B4-BE49-F238E27FC236}">
                      <a16:creationId xmlns:a16="http://schemas.microsoft.com/office/drawing/2014/main" id="{53890A9E-6C31-424C-9758-EF97D2AAD874}"/>
                    </a:ext>
                  </a:extLst>
                </p:cNvPr>
                <p:cNvPicPr/>
                <p:nvPr/>
              </p:nvPicPr>
              <p:blipFill>
                <a:blip r:embed="rId436"/>
                <a:stretch>
                  <a:fillRect/>
                </a:stretch>
              </p:blipFill>
              <p:spPr>
                <a:xfrm>
                  <a:off x="8801621" y="3752312"/>
                  <a:ext cx="108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16920" name="Freihand 116919">
                  <a:extLst>
                    <a:ext uri="{FF2B5EF4-FFF2-40B4-BE49-F238E27FC236}">
                      <a16:creationId xmlns:a16="http://schemas.microsoft.com/office/drawing/2014/main" id="{E48D75FF-F110-4DF4-9707-53CBFC2DCACE}"/>
                    </a:ext>
                  </a:extLst>
                </p14:cNvPr>
                <p14:cNvContentPartPr/>
                <p14:nvPr/>
              </p14:nvContentPartPr>
              <p14:xfrm>
                <a:off x="8912141" y="3632792"/>
                <a:ext cx="6120" cy="66240"/>
              </p14:xfrm>
            </p:contentPart>
          </mc:Choice>
          <mc:Fallback>
            <p:pic>
              <p:nvPicPr>
                <p:cNvPr id="116920" name="Freihand 116919">
                  <a:extLst>
                    <a:ext uri="{FF2B5EF4-FFF2-40B4-BE49-F238E27FC236}">
                      <a16:creationId xmlns:a16="http://schemas.microsoft.com/office/drawing/2014/main" id="{E48D75FF-F110-4DF4-9707-53CBFC2DCACE}"/>
                    </a:ext>
                  </a:extLst>
                </p:cNvPr>
                <p:cNvPicPr/>
                <p:nvPr/>
              </p:nvPicPr>
              <p:blipFill>
                <a:blip r:embed="rId438"/>
                <a:stretch>
                  <a:fillRect/>
                </a:stretch>
              </p:blipFill>
              <p:spPr>
                <a:xfrm>
                  <a:off x="8907821" y="3628472"/>
                  <a:ext cx="147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16921" name="Freihand 116920">
                  <a:extLst>
                    <a:ext uri="{FF2B5EF4-FFF2-40B4-BE49-F238E27FC236}">
                      <a16:creationId xmlns:a16="http://schemas.microsoft.com/office/drawing/2014/main" id="{66DFF4FD-B236-437E-AB0D-B6D3ED0788EF}"/>
                    </a:ext>
                  </a:extLst>
                </p14:cNvPr>
                <p14:cNvContentPartPr/>
                <p14:nvPr/>
              </p14:nvContentPartPr>
              <p14:xfrm>
                <a:off x="8859941" y="3592472"/>
                <a:ext cx="91080" cy="118800"/>
              </p14:xfrm>
            </p:contentPart>
          </mc:Choice>
          <mc:Fallback>
            <p:pic>
              <p:nvPicPr>
                <p:cNvPr id="116921" name="Freihand 116920">
                  <a:extLst>
                    <a:ext uri="{FF2B5EF4-FFF2-40B4-BE49-F238E27FC236}">
                      <a16:creationId xmlns:a16="http://schemas.microsoft.com/office/drawing/2014/main" id="{66DFF4FD-B236-437E-AB0D-B6D3ED0788EF}"/>
                    </a:ext>
                  </a:extLst>
                </p:cNvPr>
                <p:cNvPicPr/>
                <p:nvPr/>
              </p:nvPicPr>
              <p:blipFill>
                <a:blip r:embed="rId440"/>
                <a:stretch>
                  <a:fillRect/>
                </a:stretch>
              </p:blipFill>
              <p:spPr>
                <a:xfrm>
                  <a:off x="8855621" y="3588152"/>
                  <a:ext cx="99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16922" name="Freihand 116921">
                  <a:extLst>
                    <a:ext uri="{FF2B5EF4-FFF2-40B4-BE49-F238E27FC236}">
                      <a16:creationId xmlns:a16="http://schemas.microsoft.com/office/drawing/2014/main" id="{67144562-6716-43A3-AB26-CFC955EC9D35}"/>
                    </a:ext>
                  </a:extLst>
                </p14:cNvPr>
                <p14:cNvContentPartPr/>
                <p14:nvPr/>
              </p14:nvContentPartPr>
              <p14:xfrm>
                <a:off x="8984141" y="3652232"/>
                <a:ext cx="116640" cy="48600"/>
              </p14:xfrm>
            </p:contentPart>
          </mc:Choice>
          <mc:Fallback>
            <p:pic>
              <p:nvPicPr>
                <p:cNvPr id="116922" name="Freihand 116921">
                  <a:extLst>
                    <a:ext uri="{FF2B5EF4-FFF2-40B4-BE49-F238E27FC236}">
                      <a16:creationId xmlns:a16="http://schemas.microsoft.com/office/drawing/2014/main" id="{67144562-6716-43A3-AB26-CFC955EC9D35}"/>
                    </a:ext>
                  </a:extLst>
                </p:cNvPr>
                <p:cNvPicPr/>
                <p:nvPr/>
              </p:nvPicPr>
              <p:blipFill>
                <a:blip r:embed="rId442"/>
                <a:stretch>
                  <a:fillRect/>
                </a:stretch>
              </p:blipFill>
              <p:spPr>
                <a:xfrm>
                  <a:off x="8979821" y="3647912"/>
                  <a:ext cx="1252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16923" name="Freihand 116922">
                  <a:extLst>
                    <a:ext uri="{FF2B5EF4-FFF2-40B4-BE49-F238E27FC236}">
                      <a16:creationId xmlns:a16="http://schemas.microsoft.com/office/drawing/2014/main" id="{5E688682-8B63-444B-A152-8785F12DD8DE}"/>
                    </a:ext>
                  </a:extLst>
                </p14:cNvPr>
                <p14:cNvContentPartPr/>
                <p14:nvPr/>
              </p14:nvContentPartPr>
              <p14:xfrm>
                <a:off x="9132821" y="3569792"/>
                <a:ext cx="94680" cy="113400"/>
              </p14:xfrm>
            </p:contentPart>
          </mc:Choice>
          <mc:Fallback>
            <p:pic>
              <p:nvPicPr>
                <p:cNvPr id="116923" name="Freihand 116922">
                  <a:extLst>
                    <a:ext uri="{FF2B5EF4-FFF2-40B4-BE49-F238E27FC236}">
                      <a16:creationId xmlns:a16="http://schemas.microsoft.com/office/drawing/2014/main" id="{5E688682-8B63-444B-A152-8785F12DD8DE}"/>
                    </a:ext>
                  </a:extLst>
                </p:cNvPr>
                <p:cNvPicPr/>
                <p:nvPr/>
              </p:nvPicPr>
              <p:blipFill>
                <a:blip r:embed="rId444"/>
                <a:stretch>
                  <a:fillRect/>
                </a:stretch>
              </p:blipFill>
              <p:spPr>
                <a:xfrm>
                  <a:off x="9128501" y="3565472"/>
                  <a:ext cx="1033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16925" name="Freihand 116924">
                  <a:extLst>
                    <a:ext uri="{FF2B5EF4-FFF2-40B4-BE49-F238E27FC236}">
                      <a16:creationId xmlns:a16="http://schemas.microsoft.com/office/drawing/2014/main" id="{F5DFABF0-D8AA-4ADA-82AE-A623F2A89635}"/>
                    </a:ext>
                  </a:extLst>
                </p14:cNvPr>
                <p14:cNvContentPartPr/>
                <p14:nvPr/>
              </p14:nvContentPartPr>
              <p14:xfrm>
                <a:off x="9329741" y="3544952"/>
                <a:ext cx="79920" cy="118080"/>
              </p14:xfrm>
            </p:contentPart>
          </mc:Choice>
          <mc:Fallback>
            <p:pic>
              <p:nvPicPr>
                <p:cNvPr id="116925" name="Freihand 116924">
                  <a:extLst>
                    <a:ext uri="{FF2B5EF4-FFF2-40B4-BE49-F238E27FC236}">
                      <a16:creationId xmlns:a16="http://schemas.microsoft.com/office/drawing/2014/main" id="{F5DFABF0-D8AA-4ADA-82AE-A623F2A89635}"/>
                    </a:ext>
                  </a:extLst>
                </p:cNvPr>
                <p:cNvPicPr/>
                <p:nvPr/>
              </p:nvPicPr>
              <p:blipFill>
                <a:blip r:embed="rId446"/>
                <a:stretch>
                  <a:fillRect/>
                </a:stretch>
              </p:blipFill>
              <p:spPr>
                <a:xfrm>
                  <a:off x="9325421" y="3540632"/>
                  <a:ext cx="88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16926" name="Freihand 116925">
                  <a:extLst>
                    <a:ext uri="{FF2B5EF4-FFF2-40B4-BE49-F238E27FC236}">
                      <a16:creationId xmlns:a16="http://schemas.microsoft.com/office/drawing/2014/main" id="{06AA1583-07BE-4990-86CB-F66386D2E6BA}"/>
                    </a:ext>
                  </a:extLst>
                </p14:cNvPr>
                <p14:cNvContentPartPr/>
                <p14:nvPr/>
              </p14:nvContentPartPr>
              <p14:xfrm>
                <a:off x="9435221" y="3591752"/>
                <a:ext cx="311760" cy="69480"/>
              </p14:xfrm>
            </p:contentPart>
          </mc:Choice>
          <mc:Fallback>
            <p:pic>
              <p:nvPicPr>
                <p:cNvPr id="116926" name="Freihand 116925">
                  <a:extLst>
                    <a:ext uri="{FF2B5EF4-FFF2-40B4-BE49-F238E27FC236}">
                      <a16:creationId xmlns:a16="http://schemas.microsoft.com/office/drawing/2014/main" id="{06AA1583-07BE-4990-86CB-F66386D2E6BA}"/>
                    </a:ext>
                  </a:extLst>
                </p:cNvPr>
                <p:cNvPicPr/>
                <p:nvPr/>
              </p:nvPicPr>
              <p:blipFill>
                <a:blip r:embed="rId448"/>
                <a:stretch>
                  <a:fillRect/>
                </a:stretch>
              </p:blipFill>
              <p:spPr>
                <a:xfrm>
                  <a:off x="9430901" y="3587432"/>
                  <a:ext cx="320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16927" name="Freihand 116926">
                  <a:extLst>
                    <a:ext uri="{FF2B5EF4-FFF2-40B4-BE49-F238E27FC236}">
                      <a16:creationId xmlns:a16="http://schemas.microsoft.com/office/drawing/2014/main" id="{2093FF24-2655-4AAF-935E-5D120DEF5B21}"/>
                    </a:ext>
                  </a:extLst>
                </p14:cNvPr>
                <p14:cNvContentPartPr/>
                <p14:nvPr/>
              </p14:nvContentPartPr>
              <p14:xfrm>
                <a:off x="9696221" y="3549992"/>
                <a:ext cx="28080" cy="6480"/>
              </p14:xfrm>
            </p:contentPart>
          </mc:Choice>
          <mc:Fallback>
            <p:pic>
              <p:nvPicPr>
                <p:cNvPr id="116927" name="Freihand 116926">
                  <a:extLst>
                    <a:ext uri="{FF2B5EF4-FFF2-40B4-BE49-F238E27FC236}">
                      <a16:creationId xmlns:a16="http://schemas.microsoft.com/office/drawing/2014/main" id="{2093FF24-2655-4AAF-935E-5D120DEF5B21}"/>
                    </a:ext>
                  </a:extLst>
                </p:cNvPr>
                <p:cNvPicPr/>
                <p:nvPr/>
              </p:nvPicPr>
              <p:blipFill>
                <a:blip r:embed="rId450"/>
                <a:stretch>
                  <a:fillRect/>
                </a:stretch>
              </p:blipFill>
              <p:spPr>
                <a:xfrm>
                  <a:off x="9691901" y="3545672"/>
                  <a:ext cx="36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16928" name="Freihand 116927">
                  <a:extLst>
                    <a:ext uri="{FF2B5EF4-FFF2-40B4-BE49-F238E27FC236}">
                      <a16:creationId xmlns:a16="http://schemas.microsoft.com/office/drawing/2014/main" id="{739A1961-5AB0-4E82-BA9E-94B1C67F1C94}"/>
                    </a:ext>
                  </a:extLst>
                </p14:cNvPr>
                <p14:cNvContentPartPr/>
                <p14:nvPr/>
              </p14:nvContentPartPr>
              <p14:xfrm>
                <a:off x="9775781" y="3546032"/>
                <a:ext cx="312840" cy="174600"/>
              </p14:xfrm>
            </p:contentPart>
          </mc:Choice>
          <mc:Fallback>
            <p:pic>
              <p:nvPicPr>
                <p:cNvPr id="116928" name="Freihand 116927">
                  <a:extLst>
                    <a:ext uri="{FF2B5EF4-FFF2-40B4-BE49-F238E27FC236}">
                      <a16:creationId xmlns:a16="http://schemas.microsoft.com/office/drawing/2014/main" id="{739A1961-5AB0-4E82-BA9E-94B1C67F1C94}"/>
                    </a:ext>
                  </a:extLst>
                </p:cNvPr>
                <p:cNvPicPr/>
                <p:nvPr/>
              </p:nvPicPr>
              <p:blipFill>
                <a:blip r:embed="rId452"/>
                <a:stretch>
                  <a:fillRect/>
                </a:stretch>
              </p:blipFill>
              <p:spPr>
                <a:xfrm>
                  <a:off x="9771461" y="3541712"/>
                  <a:ext cx="3214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16929" name="Freihand 116928">
                  <a:extLst>
                    <a:ext uri="{FF2B5EF4-FFF2-40B4-BE49-F238E27FC236}">
                      <a16:creationId xmlns:a16="http://schemas.microsoft.com/office/drawing/2014/main" id="{F9867744-715D-4E3E-BFD1-75407D64FB7F}"/>
                    </a:ext>
                  </a:extLst>
                </p14:cNvPr>
                <p14:cNvContentPartPr/>
                <p14:nvPr/>
              </p14:nvContentPartPr>
              <p14:xfrm>
                <a:off x="10187981" y="3462512"/>
                <a:ext cx="167400" cy="100080"/>
              </p14:xfrm>
            </p:contentPart>
          </mc:Choice>
          <mc:Fallback>
            <p:pic>
              <p:nvPicPr>
                <p:cNvPr id="116929" name="Freihand 116928">
                  <a:extLst>
                    <a:ext uri="{FF2B5EF4-FFF2-40B4-BE49-F238E27FC236}">
                      <a16:creationId xmlns:a16="http://schemas.microsoft.com/office/drawing/2014/main" id="{F9867744-715D-4E3E-BFD1-75407D64FB7F}"/>
                    </a:ext>
                  </a:extLst>
                </p:cNvPr>
                <p:cNvPicPr/>
                <p:nvPr/>
              </p:nvPicPr>
              <p:blipFill>
                <a:blip r:embed="rId454"/>
                <a:stretch>
                  <a:fillRect/>
                </a:stretch>
              </p:blipFill>
              <p:spPr>
                <a:xfrm>
                  <a:off x="10183661" y="3458192"/>
                  <a:ext cx="176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16930" name="Freihand 116929">
                  <a:extLst>
                    <a:ext uri="{FF2B5EF4-FFF2-40B4-BE49-F238E27FC236}">
                      <a16:creationId xmlns:a16="http://schemas.microsoft.com/office/drawing/2014/main" id="{3A657E53-87B4-4B79-9734-302B7E675841}"/>
                    </a:ext>
                  </a:extLst>
                </p14:cNvPr>
                <p14:cNvContentPartPr/>
                <p14:nvPr/>
              </p14:nvContentPartPr>
              <p14:xfrm>
                <a:off x="10374461" y="3480512"/>
                <a:ext cx="64080" cy="80640"/>
              </p14:xfrm>
            </p:contentPart>
          </mc:Choice>
          <mc:Fallback>
            <p:pic>
              <p:nvPicPr>
                <p:cNvPr id="116930" name="Freihand 116929">
                  <a:extLst>
                    <a:ext uri="{FF2B5EF4-FFF2-40B4-BE49-F238E27FC236}">
                      <a16:creationId xmlns:a16="http://schemas.microsoft.com/office/drawing/2014/main" id="{3A657E53-87B4-4B79-9734-302B7E675841}"/>
                    </a:ext>
                  </a:extLst>
                </p:cNvPr>
                <p:cNvPicPr/>
                <p:nvPr/>
              </p:nvPicPr>
              <p:blipFill>
                <a:blip r:embed="rId456"/>
                <a:stretch>
                  <a:fillRect/>
                </a:stretch>
              </p:blipFill>
              <p:spPr>
                <a:xfrm>
                  <a:off x="10370141" y="3476192"/>
                  <a:ext cx="727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16932" name="Freihand 116931">
                  <a:extLst>
                    <a:ext uri="{FF2B5EF4-FFF2-40B4-BE49-F238E27FC236}">
                      <a16:creationId xmlns:a16="http://schemas.microsoft.com/office/drawing/2014/main" id="{72853B3C-9FDA-42DF-B30A-F4B33CD8FA32}"/>
                    </a:ext>
                  </a:extLst>
                </p14:cNvPr>
                <p14:cNvContentPartPr/>
                <p14:nvPr/>
              </p14:nvContentPartPr>
              <p14:xfrm>
                <a:off x="10535741" y="3400952"/>
                <a:ext cx="83880" cy="145440"/>
              </p14:xfrm>
            </p:contentPart>
          </mc:Choice>
          <mc:Fallback>
            <p:pic>
              <p:nvPicPr>
                <p:cNvPr id="116932" name="Freihand 116931">
                  <a:extLst>
                    <a:ext uri="{FF2B5EF4-FFF2-40B4-BE49-F238E27FC236}">
                      <a16:creationId xmlns:a16="http://schemas.microsoft.com/office/drawing/2014/main" id="{72853B3C-9FDA-42DF-B30A-F4B33CD8FA32}"/>
                    </a:ext>
                  </a:extLst>
                </p:cNvPr>
                <p:cNvPicPr/>
                <p:nvPr/>
              </p:nvPicPr>
              <p:blipFill>
                <a:blip r:embed="rId458"/>
                <a:stretch>
                  <a:fillRect/>
                </a:stretch>
              </p:blipFill>
              <p:spPr>
                <a:xfrm>
                  <a:off x="10531421" y="3396632"/>
                  <a:ext cx="925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16933" name="Freihand 116932">
                  <a:extLst>
                    <a:ext uri="{FF2B5EF4-FFF2-40B4-BE49-F238E27FC236}">
                      <a16:creationId xmlns:a16="http://schemas.microsoft.com/office/drawing/2014/main" id="{A9573C9B-ACC8-48EF-92ED-F2DBD7150DE9}"/>
                    </a:ext>
                  </a:extLst>
                </p14:cNvPr>
                <p14:cNvContentPartPr/>
                <p14:nvPr/>
              </p14:nvContentPartPr>
              <p14:xfrm>
                <a:off x="10608821" y="3445232"/>
                <a:ext cx="84600" cy="68400"/>
              </p14:xfrm>
            </p:contentPart>
          </mc:Choice>
          <mc:Fallback>
            <p:pic>
              <p:nvPicPr>
                <p:cNvPr id="116933" name="Freihand 116932">
                  <a:extLst>
                    <a:ext uri="{FF2B5EF4-FFF2-40B4-BE49-F238E27FC236}">
                      <a16:creationId xmlns:a16="http://schemas.microsoft.com/office/drawing/2014/main" id="{A9573C9B-ACC8-48EF-92ED-F2DBD7150DE9}"/>
                    </a:ext>
                  </a:extLst>
                </p:cNvPr>
                <p:cNvPicPr/>
                <p:nvPr/>
              </p:nvPicPr>
              <p:blipFill>
                <a:blip r:embed="rId460"/>
                <a:stretch>
                  <a:fillRect/>
                </a:stretch>
              </p:blipFill>
              <p:spPr>
                <a:xfrm>
                  <a:off x="10604501" y="3440912"/>
                  <a:ext cx="93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16934" name="Freihand 116933">
                  <a:extLst>
                    <a:ext uri="{FF2B5EF4-FFF2-40B4-BE49-F238E27FC236}">
                      <a16:creationId xmlns:a16="http://schemas.microsoft.com/office/drawing/2014/main" id="{A9CCB63A-B55A-40CF-A400-0EBDEDBDF6C6}"/>
                    </a:ext>
                  </a:extLst>
                </p14:cNvPr>
                <p14:cNvContentPartPr/>
                <p14:nvPr/>
              </p14:nvContentPartPr>
              <p14:xfrm>
                <a:off x="10691981" y="3420032"/>
                <a:ext cx="254880" cy="194400"/>
              </p14:xfrm>
            </p:contentPart>
          </mc:Choice>
          <mc:Fallback>
            <p:pic>
              <p:nvPicPr>
                <p:cNvPr id="116934" name="Freihand 116933">
                  <a:extLst>
                    <a:ext uri="{FF2B5EF4-FFF2-40B4-BE49-F238E27FC236}">
                      <a16:creationId xmlns:a16="http://schemas.microsoft.com/office/drawing/2014/main" id="{A9CCB63A-B55A-40CF-A400-0EBDEDBDF6C6}"/>
                    </a:ext>
                  </a:extLst>
                </p:cNvPr>
                <p:cNvPicPr/>
                <p:nvPr/>
              </p:nvPicPr>
              <p:blipFill>
                <a:blip r:embed="rId462"/>
                <a:stretch>
                  <a:fillRect/>
                </a:stretch>
              </p:blipFill>
              <p:spPr>
                <a:xfrm>
                  <a:off x="10687661" y="3415712"/>
                  <a:ext cx="263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16935" name="Freihand 116934">
                  <a:extLst>
                    <a:ext uri="{FF2B5EF4-FFF2-40B4-BE49-F238E27FC236}">
                      <a16:creationId xmlns:a16="http://schemas.microsoft.com/office/drawing/2014/main" id="{1FA3906E-20E9-4265-A6D4-C43942CCB73E}"/>
                    </a:ext>
                  </a:extLst>
                </p14:cNvPr>
                <p14:cNvContentPartPr/>
                <p14:nvPr/>
              </p14:nvContentPartPr>
              <p14:xfrm>
                <a:off x="10964861" y="3403832"/>
                <a:ext cx="138600" cy="53280"/>
              </p14:xfrm>
            </p:contentPart>
          </mc:Choice>
          <mc:Fallback>
            <p:pic>
              <p:nvPicPr>
                <p:cNvPr id="116935" name="Freihand 116934">
                  <a:extLst>
                    <a:ext uri="{FF2B5EF4-FFF2-40B4-BE49-F238E27FC236}">
                      <a16:creationId xmlns:a16="http://schemas.microsoft.com/office/drawing/2014/main" id="{1FA3906E-20E9-4265-A6D4-C43942CCB73E}"/>
                    </a:ext>
                  </a:extLst>
                </p:cNvPr>
                <p:cNvPicPr/>
                <p:nvPr/>
              </p:nvPicPr>
              <p:blipFill>
                <a:blip r:embed="rId464"/>
                <a:stretch>
                  <a:fillRect/>
                </a:stretch>
              </p:blipFill>
              <p:spPr>
                <a:xfrm>
                  <a:off x="10960541" y="3399512"/>
                  <a:ext cx="147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16936" name="Freihand 116935">
                  <a:extLst>
                    <a:ext uri="{FF2B5EF4-FFF2-40B4-BE49-F238E27FC236}">
                      <a16:creationId xmlns:a16="http://schemas.microsoft.com/office/drawing/2014/main" id="{0EC00638-00D8-44FA-9E6F-303A49E4ED43}"/>
                    </a:ext>
                  </a:extLst>
                </p14:cNvPr>
                <p14:cNvContentPartPr/>
                <p14:nvPr/>
              </p14:nvContentPartPr>
              <p14:xfrm>
                <a:off x="11136581" y="3364232"/>
                <a:ext cx="76320" cy="72000"/>
              </p14:xfrm>
            </p:contentPart>
          </mc:Choice>
          <mc:Fallback>
            <p:pic>
              <p:nvPicPr>
                <p:cNvPr id="116936" name="Freihand 116935">
                  <a:extLst>
                    <a:ext uri="{FF2B5EF4-FFF2-40B4-BE49-F238E27FC236}">
                      <a16:creationId xmlns:a16="http://schemas.microsoft.com/office/drawing/2014/main" id="{0EC00638-00D8-44FA-9E6F-303A49E4ED43}"/>
                    </a:ext>
                  </a:extLst>
                </p:cNvPr>
                <p:cNvPicPr/>
                <p:nvPr/>
              </p:nvPicPr>
              <p:blipFill>
                <a:blip r:embed="rId466"/>
                <a:stretch>
                  <a:fillRect/>
                </a:stretch>
              </p:blipFill>
              <p:spPr>
                <a:xfrm>
                  <a:off x="11132261" y="3359912"/>
                  <a:ext cx="849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16937" name="Freihand 116936">
                  <a:extLst>
                    <a:ext uri="{FF2B5EF4-FFF2-40B4-BE49-F238E27FC236}">
                      <a16:creationId xmlns:a16="http://schemas.microsoft.com/office/drawing/2014/main" id="{BB37B86D-B68E-48D2-AECB-084FEFE81D0F}"/>
                    </a:ext>
                  </a:extLst>
                </p14:cNvPr>
                <p14:cNvContentPartPr/>
                <p14:nvPr/>
              </p14:nvContentPartPr>
              <p14:xfrm>
                <a:off x="11213621" y="3264152"/>
                <a:ext cx="238680" cy="135720"/>
              </p14:xfrm>
            </p:contentPart>
          </mc:Choice>
          <mc:Fallback>
            <p:pic>
              <p:nvPicPr>
                <p:cNvPr id="116937" name="Freihand 116936">
                  <a:extLst>
                    <a:ext uri="{FF2B5EF4-FFF2-40B4-BE49-F238E27FC236}">
                      <a16:creationId xmlns:a16="http://schemas.microsoft.com/office/drawing/2014/main" id="{BB37B86D-B68E-48D2-AECB-084FEFE81D0F}"/>
                    </a:ext>
                  </a:extLst>
                </p:cNvPr>
                <p:cNvPicPr/>
                <p:nvPr/>
              </p:nvPicPr>
              <p:blipFill>
                <a:blip r:embed="rId468"/>
                <a:stretch>
                  <a:fillRect/>
                </a:stretch>
              </p:blipFill>
              <p:spPr>
                <a:xfrm>
                  <a:off x="11209301" y="3259832"/>
                  <a:ext cx="247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16938" name="Freihand 116937">
                  <a:extLst>
                    <a:ext uri="{FF2B5EF4-FFF2-40B4-BE49-F238E27FC236}">
                      <a16:creationId xmlns:a16="http://schemas.microsoft.com/office/drawing/2014/main" id="{268A1DBD-55DD-4EDD-A687-AD82988569CC}"/>
                    </a:ext>
                  </a:extLst>
                </p14:cNvPr>
                <p14:cNvContentPartPr/>
                <p14:nvPr/>
              </p14:nvContentPartPr>
              <p14:xfrm>
                <a:off x="11409821" y="3216632"/>
                <a:ext cx="360" cy="360"/>
              </p14:xfrm>
            </p:contentPart>
          </mc:Choice>
          <mc:Fallback>
            <p:pic>
              <p:nvPicPr>
                <p:cNvPr id="116938" name="Freihand 116937">
                  <a:extLst>
                    <a:ext uri="{FF2B5EF4-FFF2-40B4-BE49-F238E27FC236}">
                      <a16:creationId xmlns:a16="http://schemas.microsoft.com/office/drawing/2014/main" id="{268A1DBD-55DD-4EDD-A687-AD82988569CC}"/>
                    </a:ext>
                  </a:extLst>
                </p:cNvPr>
                <p:cNvPicPr/>
                <p:nvPr/>
              </p:nvPicPr>
              <p:blipFill>
                <a:blip r:embed="rId166"/>
                <a:stretch>
                  <a:fillRect/>
                </a:stretch>
              </p:blipFill>
              <p:spPr>
                <a:xfrm>
                  <a:off x="11405501" y="3212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16940" name="Freihand 116939">
                  <a:extLst>
                    <a:ext uri="{FF2B5EF4-FFF2-40B4-BE49-F238E27FC236}">
                      <a16:creationId xmlns:a16="http://schemas.microsoft.com/office/drawing/2014/main" id="{2411AE4E-5BD9-4470-BF88-70E0D2694E67}"/>
                    </a:ext>
                  </a:extLst>
                </p14:cNvPr>
                <p14:cNvContentPartPr/>
                <p14:nvPr/>
              </p14:nvContentPartPr>
              <p14:xfrm>
                <a:off x="11543381" y="3288632"/>
                <a:ext cx="186120" cy="56160"/>
              </p14:xfrm>
            </p:contentPart>
          </mc:Choice>
          <mc:Fallback>
            <p:pic>
              <p:nvPicPr>
                <p:cNvPr id="116940" name="Freihand 116939">
                  <a:extLst>
                    <a:ext uri="{FF2B5EF4-FFF2-40B4-BE49-F238E27FC236}">
                      <a16:creationId xmlns:a16="http://schemas.microsoft.com/office/drawing/2014/main" id="{2411AE4E-5BD9-4470-BF88-70E0D2694E67}"/>
                    </a:ext>
                  </a:extLst>
                </p:cNvPr>
                <p:cNvPicPr/>
                <p:nvPr/>
              </p:nvPicPr>
              <p:blipFill>
                <a:blip r:embed="rId471"/>
                <a:stretch>
                  <a:fillRect/>
                </a:stretch>
              </p:blipFill>
              <p:spPr>
                <a:xfrm>
                  <a:off x="11539061" y="3284312"/>
                  <a:ext cx="1947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16941" name="Freihand 116940">
                  <a:extLst>
                    <a:ext uri="{FF2B5EF4-FFF2-40B4-BE49-F238E27FC236}">
                      <a16:creationId xmlns:a16="http://schemas.microsoft.com/office/drawing/2014/main" id="{2EE9289D-92A5-4B99-AC2E-B10B14AFA433}"/>
                    </a:ext>
                  </a:extLst>
                </p14:cNvPr>
                <p14:cNvContentPartPr/>
                <p14:nvPr/>
              </p14:nvContentPartPr>
              <p14:xfrm>
                <a:off x="11676581" y="3186392"/>
                <a:ext cx="7920" cy="15840"/>
              </p14:xfrm>
            </p:contentPart>
          </mc:Choice>
          <mc:Fallback>
            <p:pic>
              <p:nvPicPr>
                <p:cNvPr id="116941" name="Freihand 116940">
                  <a:extLst>
                    <a:ext uri="{FF2B5EF4-FFF2-40B4-BE49-F238E27FC236}">
                      <a16:creationId xmlns:a16="http://schemas.microsoft.com/office/drawing/2014/main" id="{2EE9289D-92A5-4B99-AC2E-B10B14AFA433}"/>
                    </a:ext>
                  </a:extLst>
                </p:cNvPr>
                <p:cNvPicPr/>
                <p:nvPr/>
              </p:nvPicPr>
              <p:blipFill>
                <a:blip r:embed="rId473"/>
                <a:stretch>
                  <a:fillRect/>
                </a:stretch>
              </p:blipFill>
              <p:spPr>
                <a:xfrm>
                  <a:off x="11672261" y="3182072"/>
                  <a:ext cx="165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16943" name="Freihand 116942">
                  <a:extLst>
                    <a:ext uri="{FF2B5EF4-FFF2-40B4-BE49-F238E27FC236}">
                      <a16:creationId xmlns:a16="http://schemas.microsoft.com/office/drawing/2014/main" id="{54E31810-0307-47C7-A3BF-D2CC9DA204B2}"/>
                    </a:ext>
                  </a:extLst>
                </p14:cNvPr>
                <p14:cNvContentPartPr/>
                <p14:nvPr/>
              </p14:nvContentPartPr>
              <p14:xfrm>
                <a:off x="8921141" y="3819272"/>
                <a:ext cx="95400" cy="116640"/>
              </p14:xfrm>
            </p:contentPart>
          </mc:Choice>
          <mc:Fallback>
            <p:pic>
              <p:nvPicPr>
                <p:cNvPr id="116943" name="Freihand 116942">
                  <a:extLst>
                    <a:ext uri="{FF2B5EF4-FFF2-40B4-BE49-F238E27FC236}">
                      <a16:creationId xmlns:a16="http://schemas.microsoft.com/office/drawing/2014/main" id="{54E31810-0307-47C7-A3BF-D2CC9DA204B2}"/>
                    </a:ext>
                  </a:extLst>
                </p:cNvPr>
                <p:cNvPicPr/>
                <p:nvPr/>
              </p:nvPicPr>
              <p:blipFill>
                <a:blip r:embed="rId475"/>
                <a:stretch>
                  <a:fillRect/>
                </a:stretch>
              </p:blipFill>
              <p:spPr>
                <a:xfrm>
                  <a:off x="8916821" y="3814952"/>
                  <a:ext cx="104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16944" name="Freihand 116943">
                  <a:extLst>
                    <a:ext uri="{FF2B5EF4-FFF2-40B4-BE49-F238E27FC236}">
                      <a16:creationId xmlns:a16="http://schemas.microsoft.com/office/drawing/2014/main" id="{52B84970-0A06-49ED-A241-51CF3BFA6427}"/>
                    </a:ext>
                  </a:extLst>
                </p14:cNvPr>
                <p14:cNvContentPartPr/>
                <p14:nvPr/>
              </p14:nvContentPartPr>
              <p14:xfrm>
                <a:off x="9033461" y="3854552"/>
                <a:ext cx="117000" cy="61920"/>
              </p14:xfrm>
            </p:contentPart>
          </mc:Choice>
          <mc:Fallback>
            <p:pic>
              <p:nvPicPr>
                <p:cNvPr id="116944" name="Freihand 116943">
                  <a:extLst>
                    <a:ext uri="{FF2B5EF4-FFF2-40B4-BE49-F238E27FC236}">
                      <a16:creationId xmlns:a16="http://schemas.microsoft.com/office/drawing/2014/main" id="{52B84970-0A06-49ED-A241-51CF3BFA6427}"/>
                    </a:ext>
                  </a:extLst>
                </p:cNvPr>
                <p:cNvPicPr/>
                <p:nvPr/>
              </p:nvPicPr>
              <p:blipFill>
                <a:blip r:embed="rId477"/>
                <a:stretch>
                  <a:fillRect/>
                </a:stretch>
              </p:blipFill>
              <p:spPr>
                <a:xfrm>
                  <a:off x="9029141" y="3850232"/>
                  <a:ext cx="1256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16945" name="Freihand 116944">
                  <a:extLst>
                    <a:ext uri="{FF2B5EF4-FFF2-40B4-BE49-F238E27FC236}">
                      <a16:creationId xmlns:a16="http://schemas.microsoft.com/office/drawing/2014/main" id="{E925CE2B-249D-4870-8738-FF4FBEE46157}"/>
                    </a:ext>
                  </a:extLst>
                </p14:cNvPr>
                <p14:cNvContentPartPr/>
                <p14:nvPr/>
              </p14:nvContentPartPr>
              <p14:xfrm>
                <a:off x="9173141" y="3771392"/>
                <a:ext cx="75240" cy="129600"/>
              </p14:xfrm>
            </p:contentPart>
          </mc:Choice>
          <mc:Fallback>
            <p:pic>
              <p:nvPicPr>
                <p:cNvPr id="116945" name="Freihand 116944">
                  <a:extLst>
                    <a:ext uri="{FF2B5EF4-FFF2-40B4-BE49-F238E27FC236}">
                      <a16:creationId xmlns:a16="http://schemas.microsoft.com/office/drawing/2014/main" id="{E925CE2B-249D-4870-8738-FF4FBEE46157}"/>
                    </a:ext>
                  </a:extLst>
                </p:cNvPr>
                <p:cNvPicPr/>
                <p:nvPr/>
              </p:nvPicPr>
              <p:blipFill>
                <a:blip r:embed="rId479"/>
                <a:stretch>
                  <a:fillRect/>
                </a:stretch>
              </p:blipFill>
              <p:spPr>
                <a:xfrm>
                  <a:off x="9168821" y="3767072"/>
                  <a:ext cx="83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16946" name="Freihand 116945">
                  <a:extLst>
                    <a:ext uri="{FF2B5EF4-FFF2-40B4-BE49-F238E27FC236}">
                      <a16:creationId xmlns:a16="http://schemas.microsoft.com/office/drawing/2014/main" id="{1045FFC2-4F8B-4484-9799-8CC4D6497F51}"/>
                    </a:ext>
                  </a:extLst>
                </p14:cNvPr>
                <p14:cNvContentPartPr/>
                <p14:nvPr/>
              </p14:nvContentPartPr>
              <p14:xfrm>
                <a:off x="9323981" y="3807752"/>
                <a:ext cx="61560" cy="124560"/>
              </p14:xfrm>
            </p:contentPart>
          </mc:Choice>
          <mc:Fallback>
            <p:pic>
              <p:nvPicPr>
                <p:cNvPr id="116946" name="Freihand 116945">
                  <a:extLst>
                    <a:ext uri="{FF2B5EF4-FFF2-40B4-BE49-F238E27FC236}">
                      <a16:creationId xmlns:a16="http://schemas.microsoft.com/office/drawing/2014/main" id="{1045FFC2-4F8B-4484-9799-8CC4D6497F51}"/>
                    </a:ext>
                  </a:extLst>
                </p:cNvPr>
                <p:cNvPicPr/>
                <p:nvPr/>
              </p:nvPicPr>
              <p:blipFill>
                <a:blip r:embed="rId481"/>
                <a:stretch>
                  <a:fillRect/>
                </a:stretch>
              </p:blipFill>
              <p:spPr>
                <a:xfrm>
                  <a:off x="9319661" y="3803432"/>
                  <a:ext cx="70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16948" name="Freihand 116947">
                  <a:extLst>
                    <a:ext uri="{FF2B5EF4-FFF2-40B4-BE49-F238E27FC236}">
                      <a16:creationId xmlns:a16="http://schemas.microsoft.com/office/drawing/2014/main" id="{47D9D207-1515-4157-9D5C-D074A0001B22}"/>
                    </a:ext>
                  </a:extLst>
                </p14:cNvPr>
                <p14:cNvContentPartPr/>
                <p14:nvPr/>
              </p14:nvContentPartPr>
              <p14:xfrm>
                <a:off x="9409661" y="3778592"/>
                <a:ext cx="223920" cy="92520"/>
              </p14:xfrm>
            </p:contentPart>
          </mc:Choice>
          <mc:Fallback>
            <p:pic>
              <p:nvPicPr>
                <p:cNvPr id="116948" name="Freihand 116947">
                  <a:extLst>
                    <a:ext uri="{FF2B5EF4-FFF2-40B4-BE49-F238E27FC236}">
                      <a16:creationId xmlns:a16="http://schemas.microsoft.com/office/drawing/2014/main" id="{47D9D207-1515-4157-9D5C-D074A0001B22}"/>
                    </a:ext>
                  </a:extLst>
                </p:cNvPr>
                <p:cNvPicPr/>
                <p:nvPr/>
              </p:nvPicPr>
              <p:blipFill>
                <a:blip r:embed="rId483"/>
                <a:stretch>
                  <a:fillRect/>
                </a:stretch>
              </p:blipFill>
              <p:spPr>
                <a:xfrm>
                  <a:off x="9405341" y="3774272"/>
                  <a:ext cx="232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16949" name="Freihand 116948">
                  <a:extLst>
                    <a:ext uri="{FF2B5EF4-FFF2-40B4-BE49-F238E27FC236}">
                      <a16:creationId xmlns:a16="http://schemas.microsoft.com/office/drawing/2014/main" id="{B274FA74-D164-4C1B-88B6-B5ED3CD5CA17}"/>
                    </a:ext>
                  </a:extLst>
                </p14:cNvPr>
                <p14:cNvContentPartPr/>
                <p14:nvPr/>
              </p14:nvContentPartPr>
              <p14:xfrm>
                <a:off x="9551501" y="3796232"/>
                <a:ext cx="69840" cy="15120"/>
              </p14:xfrm>
            </p:contentPart>
          </mc:Choice>
          <mc:Fallback>
            <p:pic>
              <p:nvPicPr>
                <p:cNvPr id="116949" name="Freihand 116948">
                  <a:extLst>
                    <a:ext uri="{FF2B5EF4-FFF2-40B4-BE49-F238E27FC236}">
                      <a16:creationId xmlns:a16="http://schemas.microsoft.com/office/drawing/2014/main" id="{B274FA74-D164-4C1B-88B6-B5ED3CD5CA17}"/>
                    </a:ext>
                  </a:extLst>
                </p:cNvPr>
                <p:cNvPicPr/>
                <p:nvPr/>
              </p:nvPicPr>
              <p:blipFill>
                <a:blip r:embed="rId485"/>
                <a:stretch>
                  <a:fillRect/>
                </a:stretch>
              </p:blipFill>
              <p:spPr>
                <a:xfrm>
                  <a:off x="9547181" y="3791912"/>
                  <a:ext cx="784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16950" name="Freihand 116949">
                  <a:extLst>
                    <a:ext uri="{FF2B5EF4-FFF2-40B4-BE49-F238E27FC236}">
                      <a16:creationId xmlns:a16="http://schemas.microsoft.com/office/drawing/2014/main" id="{F3D1B0E9-CE34-47EF-B671-E4FD54392582}"/>
                    </a:ext>
                  </a:extLst>
                </p14:cNvPr>
                <p14:cNvContentPartPr/>
                <p14:nvPr/>
              </p14:nvContentPartPr>
              <p14:xfrm>
                <a:off x="9651221" y="3766712"/>
                <a:ext cx="55080" cy="73080"/>
              </p14:xfrm>
            </p:contentPart>
          </mc:Choice>
          <mc:Fallback>
            <p:pic>
              <p:nvPicPr>
                <p:cNvPr id="116950" name="Freihand 116949">
                  <a:extLst>
                    <a:ext uri="{FF2B5EF4-FFF2-40B4-BE49-F238E27FC236}">
                      <a16:creationId xmlns:a16="http://schemas.microsoft.com/office/drawing/2014/main" id="{F3D1B0E9-CE34-47EF-B671-E4FD54392582}"/>
                    </a:ext>
                  </a:extLst>
                </p:cNvPr>
                <p:cNvPicPr/>
                <p:nvPr/>
              </p:nvPicPr>
              <p:blipFill>
                <a:blip r:embed="rId487"/>
                <a:stretch>
                  <a:fillRect/>
                </a:stretch>
              </p:blipFill>
              <p:spPr>
                <a:xfrm>
                  <a:off x="9646901" y="3762392"/>
                  <a:ext cx="63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16951" name="Freihand 116950">
                  <a:extLst>
                    <a:ext uri="{FF2B5EF4-FFF2-40B4-BE49-F238E27FC236}">
                      <a16:creationId xmlns:a16="http://schemas.microsoft.com/office/drawing/2014/main" id="{1DD13C2F-A1D2-494E-9B01-79929AED354B}"/>
                    </a:ext>
                  </a:extLst>
                </p14:cNvPr>
                <p14:cNvContentPartPr/>
                <p14:nvPr/>
              </p14:nvContentPartPr>
              <p14:xfrm>
                <a:off x="9728981" y="3742592"/>
                <a:ext cx="84600" cy="81360"/>
              </p14:xfrm>
            </p:contentPart>
          </mc:Choice>
          <mc:Fallback>
            <p:pic>
              <p:nvPicPr>
                <p:cNvPr id="116951" name="Freihand 116950">
                  <a:extLst>
                    <a:ext uri="{FF2B5EF4-FFF2-40B4-BE49-F238E27FC236}">
                      <a16:creationId xmlns:a16="http://schemas.microsoft.com/office/drawing/2014/main" id="{1DD13C2F-A1D2-494E-9B01-79929AED354B}"/>
                    </a:ext>
                  </a:extLst>
                </p:cNvPr>
                <p:cNvPicPr/>
                <p:nvPr/>
              </p:nvPicPr>
              <p:blipFill>
                <a:blip r:embed="rId489"/>
                <a:stretch>
                  <a:fillRect/>
                </a:stretch>
              </p:blipFill>
              <p:spPr>
                <a:xfrm>
                  <a:off x="9724661" y="3738272"/>
                  <a:ext cx="932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16952" name="Freihand 116951">
                  <a:extLst>
                    <a:ext uri="{FF2B5EF4-FFF2-40B4-BE49-F238E27FC236}">
                      <a16:creationId xmlns:a16="http://schemas.microsoft.com/office/drawing/2014/main" id="{DC84A450-7621-4941-AF43-941A7EBA94B8}"/>
                    </a:ext>
                  </a:extLst>
                </p14:cNvPr>
                <p14:cNvContentPartPr/>
                <p14:nvPr/>
              </p14:nvContentPartPr>
              <p14:xfrm>
                <a:off x="9817181" y="3742952"/>
                <a:ext cx="55800" cy="77760"/>
              </p14:xfrm>
            </p:contentPart>
          </mc:Choice>
          <mc:Fallback>
            <p:pic>
              <p:nvPicPr>
                <p:cNvPr id="116952" name="Freihand 116951">
                  <a:extLst>
                    <a:ext uri="{FF2B5EF4-FFF2-40B4-BE49-F238E27FC236}">
                      <a16:creationId xmlns:a16="http://schemas.microsoft.com/office/drawing/2014/main" id="{DC84A450-7621-4941-AF43-941A7EBA94B8}"/>
                    </a:ext>
                  </a:extLst>
                </p:cNvPr>
                <p:cNvPicPr/>
                <p:nvPr/>
              </p:nvPicPr>
              <p:blipFill>
                <a:blip r:embed="rId491"/>
                <a:stretch>
                  <a:fillRect/>
                </a:stretch>
              </p:blipFill>
              <p:spPr>
                <a:xfrm>
                  <a:off x="9812861" y="3738632"/>
                  <a:ext cx="64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16953" name="Freihand 116952">
                  <a:extLst>
                    <a:ext uri="{FF2B5EF4-FFF2-40B4-BE49-F238E27FC236}">
                      <a16:creationId xmlns:a16="http://schemas.microsoft.com/office/drawing/2014/main" id="{D1F0EA94-B44A-479C-B8A5-8720357C6D01}"/>
                    </a:ext>
                  </a:extLst>
                </p14:cNvPr>
                <p14:cNvContentPartPr/>
                <p14:nvPr/>
              </p14:nvContentPartPr>
              <p14:xfrm>
                <a:off x="9998621" y="3673832"/>
                <a:ext cx="75240" cy="116280"/>
              </p14:xfrm>
            </p:contentPart>
          </mc:Choice>
          <mc:Fallback>
            <p:pic>
              <p:nvPicPr>
                <p:cNvPr id="116953" name="Freihand 116952">
                  <a:extLst>
                    <a:ext uri="{FF2B5EF4-FFF2-40B4-BE49-F238E27FC236}">
                      <a16:creationId xmlns:a16="http://schemas.microsoft.com/office/drawing/2014/main" id="{D1F0EA94-B44A-479C-B8A5-8720357C6D01}"/>
                    </a:ext>
                  </a:extLst>
                </p:cNvPr>
                <p:cNvPicPr/>
                <p:nvPr/>
              </p:nvPicPr>
              <p:blipFill>
                <a:blip r:embed="rId493"/>
                <a:stretch>
                  <a:fillRect/>
                </a:stretch>
              </p:blipFill>
              <p:spPr>
                <a:xfrm>
                  <a:off x="9994301" y="3669512"/>
                  <a:ext cx="838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16954" name="Freihand 116953">
                  <a:extLst>
                    <a:ext uri="{FF2B5EF4-FFF2-40B4-BE49-F238E27FC236}">
                      <a16:creationId xmlns:a16="http://schemas.microsoft.com/office/drawing/2014/main" id="{05B23445-3685-469B-9F45-4351A79339FC}"/>
                    </a:ext>
                  </a:extLst>
                </p14:cNvPr>
                <p14:cNvContentPartPr/>
                <p14:nvPr/>
              </p14:nvContentPartPr>
              <p14:xfrm>
                <a:off x="10045781" y="3742592"/>
                <a:ext cx="70920" cy="22680"/>
              </p14:xfrm>
            </p:contentPart>
          </mc:Choice>
          <mc:Fallback>
            <p:pic>
              <p:nvPicPr>
                <p:cNvPr id="116954" name="Freihand 116953">
                  <a:extLst>
                    <a:ext uri="{FF2B5EF4-FFF2-40B4-BE49-F238E27FC236}">
                      <a16:creationId xmlns:a16="http://schemas.microsoft.com/office/drawing/2014/main" id="{05B23445-3685-469B-9F45-4351A79339FC}"/>
                    </a:ext>
                  </a:extLst>
                </p:cNvPr>
                <p:cNvPicPr/>
                <p:nvPr/>
              </p:nvPicPr>
              <p:blipFill>
                <a:blip r:embed="rId495"/>
                <a:stretch>
                  <a:fillRect/>
                </a:stretch>
              </p:blipFill>
              <p:spPr>
                <a:xfrm>
                  <a:off x="10041461" y="3738272"/>
                  <a:ext cx="79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16955" name="Freihand 116954">
                  <a:extLst>
                    <a:ext uri="{FF2B5EF4-FFF2-40B4-BE49-F238E27FC236}">
                      <a16:creationId xmlns:a16="http://schemas.microsoft.com/office/drawing/2014/main" id="{027FAE58-F4EA-41CA-87D6-82D361C43A4D}"/>
                    </a:ext>
                  </a:extLst>
                </p14:cNvPr>
                <p14:cNvContentPartPr/>
                <p14:nvPr/>
              </p14:nvContentPartPr>
              <p14:xfrm>
                <a:off x="10115261" y="3714152"/>
                <a:ext cx="212400" cy="63360"/>
              </p14:xfrm>
            </p:contentPart>
          </mc:Choice>
          <mc:Fallback>
            <p:pic>
              <p:nvPicPr>
                <p:cNvPr id="116955" name="Freihand 116954">
                  <a:extLst>
                    <a:ext uri="{FF2B5EF4-FFF2-40B4-BE49-F238E27FC236}">
                      <a16:creationId xmlns:a16="http://schemas.microsoft.com/office/drawing/2014/main" id="{027FAE58-F4EA-41CA-87D6-82D361C43A4D}"/>
                    </a:ext>
                  </a:extLst>
                </p:cNvPr>
                <p:cNvPicPr/>
                <p:nvPr/>
              </p:nvPicPr>
              <p:blipFill>
                <a:blip r:embed="rId497"/>
                <a:stretch>
                  <a:fillRect/>
                </a:stretch>
              </p:blipFill>
              <p:spPr>
                <a:xfrm>
                  <a:off x="10110941" y="3709832"/>
                  <a:ext cx="221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16956" name="Freihand 116955">
                  <a:extLst>
                    <a:ext uri="{FF2B5EF4-FFF2-40B4-BE49-F238E27FC236}">
                      <a16:creationId xmlns:a16="http://schemas.microsoft.com/office/drawing/2014/main" id="{6F925CA1-2EB5-425D-A7E3-91EB7CC9BFE7}"/>
                    </a:ext>
                  </a:extLst>
                </p14:cNvPr>
                <p14:cNvContentPartPr/>
                <p14:nvPr/>
              </p14:nvContentPartPr>
              <p14:xfrm>
                <a:off x="10356821" y="3716672"/>
                <a:ext cx="79560" cy="44640"/>
              </p14:xfrm>
            </p:contentPart>
          </mc:Choice>
          <mc:Fallback>
            <p:pic>
              <p:nvPicPr>
                <p:cNvPr id="116956" name="Freihand 116955">
                  <a:extLst>
                    <a:ext uri="{FF2B5EF4-FFF2-40B4-BE49-F238E27FC236}">
                      <a16:creationId xmlns:a16="http://schemas.microsoft.com/office/drawing/2014/main" id="{6F925CA1-2EB5-425D-A7E3-91EB7CC9BFE7}"/>
                    </a:ext>
                  </a:extLst>
                </p:cNvPr>
                <p:cNvPicPr/>
                <p:nvPr/>
              </p:nvPicPr>
              <p:blipFill>
                <a:blip r:embed="rId499"/>
                <a:stretch>
                  <a:fillRect/>
                </a:stretch>
              </p:blipFill>
              <p:spPr>
                <a:xfrm>
                  <a:off x="10352501" y="3712352"/>
                  <a:ext cx="88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16958" name="Freihand 116957">
                  <a:extLst>
                    <a:ext uri="{FF2B5EF4-FFF2-40B4-BE49-F238E27FC236}">
                      <a16:creationId xmlns:a16="http://schemas.microsoft.com/office/drawing/2014/main" id="{A9F4E5AE-AE80-45BA-9406-D3B5E3A00F36}"/>
                    </a:ext>
                  </a:extLst>
                </p14:cNvPr>
                <p14:cNvContentPartPr/>
                <p14:nvPr/>
              </p14:nvContentPartPr>
              <p14:xfrm>
                <a:off x="10559861" y="3656912"/>
                <a:ext cx="240840" cy="200160"/>
              </p14:xfrm>
            </p:contentPart>
          </mc:Choice>
          <mc:Fallback>
            <p:pic>
              <p:nvPicPr>
                <p:cNvPr id="116958" name="Freihand 116957">
                  <a:extLst>
                    <a:ext uri="{FF2B5EF4-FFF2-40B4-BE49-F238E27FC236}">
                      <a16:creationId xmlns:a16="http://schemas.microsoft.com/office/drawing/2014/main" id="{A9F4E5AE-AE80-45BA-9406-D3B5E3A00F36}"/>
                    </a:ext>
                  </a:extLst>
                </p:cNvPr>
                <p:cNvPicPr/>
                <p:nvPr/>
              </p:nvPicPr>
              <p:blipFill>
                <a:blip r:embed="rId501"/>
                <a:stretch>
                  <a:fillRect/>
                </a:stretch>
              </p:blipFill>
              <p:spPr>
                <a:xfrm>
                  <a:off x="10555541" y="3652592"/>
                  <a:ext cx="2494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16959" name="Freihand 116958">
                  <a:extLst>
                    <a:ext uri="{FF2B5EF4-FFF2-40B4-BE49-F238E27FC236}">
                      <a16:creationId xmlns:a16="http://schemas.microsoft.com/office/drawing/2014/main" id="{3CE16700-DDF4-45EA-B6EB-348DAA5384B1}"/>
                    </a:ext>
                  </a:extLst>
                </p14:cNvPr>
                <p14:cNvContentPartPr/>
                <p14:nvPr/>
              </p14:nvContentPartPr>
              <p14:xfrm>
                <a:off x="10798181" y="3591752"/>
                <a:ext cx="97920" cy="135360"/>
              </p14:xfrm>
            </p:contentPart>
          </mc:Choice>
          <mc:Fallback>
            <p:pic>
              <p:nvPicPr>
                <p:cNvPr id="116959" name="Freihand 116958">
                  <a:extLst>
                    <a:ext uri="{FF2B5EF4-FFF2-40B4-BE49-F238E27FC236}">
                      <a16:creationId xmlns:a16="http://schemas.microsoft.com/office/drawing/2014/main" id="{3CE16700-DDF4-45EA-B6EB-348DAA5384B1}"/>
                    </a:ext>
                  </a:extLst>
                </p:cNvPr>
                <p:cNvPicPr/>
                <p:nvPr/>
              </p:nvPicPr>
              <p:blipFill>
                <a:blip r:embed="rId503"/>
                <a:stretch>
                  <a:fillRect/>
                </a:stretch>
              </p:blipFill>
              <p:spPr>
                <a:xfrm>
                  <a:off x="10793861" y="3587432"/>
                  <a:ext cx="106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16960" name="Freihand 116959">
                  <a:extLst>
                    <a:ext uri="{FF2B5EF4-FFF2-40B4-BE49-F238E27FC236}">
                      <a16:creationId xmlns:a16="http://schemas.microsoft.com/office/drawing/2014/main" id="{D196FBC1-9F06-4541-8C64-2760E21400FC}"/>
                    </a:ext>
                  </a:extLst>
                </p14:cNvPr>
                <p14:cNvContentPartPr/>
                <p14:nvPr/>
              </p14:nvContentPartPr>
              <p14:xfrm>
                <a:off x="10905101" y="3615512"/>
                <a:ext cx="71280" cy="81000"/>
              </p14:xfrm>
            </p:contentPart>
          </mc:Choice>
          <mc:Fallback>
            <p:pic>
              <p:nvPicPr>
                <p:cNvPr id="116960" name="Freihand 116959">
                  <a:extLst>
                    <a:ext uri="{FF2B5EF4-FFF2-40B4-BE49-F238E27FC236}">
                      <a16:creationId xmlns:a16="http://schemas.microsoft.com/office/drawing/2014/main" id="{D196FBC1-9F06-4541-8C64-2760E21400FC}"/>
                    </a:ext>
                  </a:extLst>
                </p:cNvPr>
                <p:cNvPicPr/>
                <p:nvPr/>
              </p:nvPicPr>
              <p:blipFill>
                <a:blip r:embed="rId505"/>
                <a:stretch>
                  <a:fillRect/>
                </a:stretch>
              </p:blipFill>
              <p:spPr>
                <a:xfrm>
                  <a:off x="10900781" y="3611192"/>
                  <a:ext cx="79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16961" name="Freihand 116960">
                  <a:extLst>
                    <a:ext uri="{FF2B5EF4-FFF2-40B4-BE49-F238E27FC236}">
                      <a16:creationId xmlns:a16="http://schemas.microsoft.com/office/drawing/2014/main" id="{D672FD43-8DBF-43DD-8E34-918D1D134C3B}"/>
                    </a:ext>
                  </a:extLst>
                </p14:cNvPr>
                <p14:cNvContentPartPr/>
                <p14:nvPr/>
              </p14:nvContentPartPr>
              <p14:xfrm>
                <a:off x="10972061" y="3539912"/>
                <a:ext cx="232920" cy="136080"/>
              </p14:xfrm>
            </p:contentPart>
          </mc:Choice>
          <mc:Fallback>
            <p:pic>
              <p:nvPicPr>
                <p:cNvPr id="116961" name="Freihand 116960">
                  <a:extLst>
                    <a:ext uri="{FF2B5EF4-FFF2-40B4-BE49-F238E27FC236}">
                      <a16:creationId xmlns:a16="http://schemas.microsoft.com/office/drawing/2014/main" id="{D672FD43-8DBF-43DD-8E34-918D1D134C3B}"/>
                    </a:ext>
                  </a:extLst>
                </p:cNvPr>
                <p:cNvPicPr/>
                <p:nvPr/>
              </p:nvPicPr>
              <p:blipFill>
                <a:blip r:embed="rId507"/>
                <a:stretch>
                  <a:fillRect/>
                </a:stretch>
              </p:blipFill>
              <p:spPr>
                <a:xfrm>
                  <a:off x="10967741" y="3535592"/>
                  <a:ext cx="241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16962" name="Freihand 116961">
                  <a:extLst>
                    <a:ext uri="{FF2B5EF4-FFF2-40B4-BE49-F238E27FC236}">
                      <a16:creationId xmlns:a16="http://schemas.microsoft.com/office/drawing/2014/main" id="{9046002F-840E-426C-98C9-DE6D4A62F112}"/>
                    </a:ext>
                  </a:extLst>
                </p14:cNvPr>
                <p14:cNvContentPartPr/>
                <p14:nvPr/>
              </p14:nvContentPartPr>
              <p14:xfrm>
                <a:off x="11001581" y="3558992"/>
                <a:ext cx="126360" cy="23400"/>
              </p14:xfrm>
            </p:contentPart>
          </mc:Choice>
          <mc:Fallback>
            <p:pic>
              <p:nvPicPr>
                <p:cNvPr id="116962" name="Freihand 116961">
                  <a:extLst>
                    <a:ext uri="{FF2B5EF4-FFF2-40B4-BE49-F238E27FC236}">
                      <a16:creationId xmlns:a16="http://schemas.microsoft.com/office/drawing/2014/main" id="{9046002F-840E-426C-98C9-DE6D4A62F112}"/>
                    </a:ext>
                  </a:extLst>
                </p:cNvPr>
                <p:cNvPicPr/>
                <p:nvPr/>
              </p:nvPicPr>
              <p:blipFill>
                <a:blip r:embed="rId509"/>
                <a:stretch>
                  <a:fillRect/>
                </a:stretch>
              </p:blipFill>
              <p:spPr>
                <a:xfrm>
                  <a:off x="10997261" y="3554672"/>
                  <a:ext cx="1350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16963" name="Freihand 116962">
                  <a:extLst>
                    <a:ext uri="{FF2B5EF4-FFF2-40B4-BE49-F238E27FC236}">
                      <a16:creationId xmlns:a16="http://schemas.microsoft.com/office/drawing/2014/main" id="{075C6BC6-D91F-4B5D-95E3-51938BB23590}"/>
                    </a:ext>
                  </a:extLst>
                </p14:cNvPr>
                <p14:cNvContentPartPr/>
                <p14:nvPr/>
              </p14:nvContentPartPr>
              <p14:xfrm>
                <a:off x="11215421" y="3519392"/>
                <a:ext cx="133920" cy="103680"/>
              </p14:xfrm>
            </p:contentPart>
          </mc:Choice>
          <mc:Fallback>
            <p:pic>
              <p:nvPicPr>
                <p:cNvPr id="116963" name="Freihand 116962">
                  <a:extLst>
                    <a:ext uri="{FF2B5EF4-FFF2-40B4-BE49-F238E27FC236}">
                      <a16:creationId xmlns:a16="http://schemas.microsoft.com/office/drawing/2014/main" id="{075C6BC6-D91F-4B5D-95E3-51938BB23590}"/>
                    </a:ext>
                  </a:extLst>
                </p:cNvPr>
                <p:cNvPicPr/>
                <p:nvPr/>
              </p:nvPicPr>
              <p:blipFill>
                <a:blip r:embed="rId511"/>
                <a:stretch>
                  <a:fillRect/>
                </a:stretch>
              </p:blipFill>
              <p:spPr>
                <a:xfrm>
                  <a:off x="11211101" y="3515072"/>
                  <a:ext cx="142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16964" name="Freihand 116963">
                  <a:extLst>
                    <a:ext uri="{FF2B5EF4-FFF2-40B4-BE49-F238E27FC236}">
                      <a16:creationId xmlns:a16="http://schemas.microsoft.com/office/drawing/2014/main" id="{4D34DA3C-DD02-4469-B1FC-E15B38622B82}"/>
                    </a:ext>
                  </a:extLst>
                </p14:cNvPr>
                <p14:cNvContentPartPr/>
                <p14:nvPr/>
              </p14:nvContentPartPr>
              <p14:xfrm>
                <a:off x="11287781" y="3499232"/>
                <a:ext cx="44640" cy="18720"/>
              </p14:xfrm>
            </p:contentPart>
          </mc:Choice>
          <mc:Fallback>
            <p:pic>
              <p:nvPicPr>
                <p:cNvPr id="116964" name="Freihand 116963">
                  <a:extLst>
                    <a:ext uri="{FF2B5EF4-FFF2-40B4-BE49-F238E27FC236}">
                      <a16:creationId xmlns:a16="http://schemas.microsoft.com/office/drawing/2014/main" id="{4D34DA3C-DD02-4469-B1FC-E15B38622B82}"/>
                    </a:ext>
                  </a:extLst>
                </p:cNvPr>
                <p:cNvPicPr/>
                <p:nvPr/>
              </p:nvPicPr>
              <p:blipFill>
                <a:blip r:embed="rId513"/>
                <a:stretch>
                  <a:fillRect/>
                </a:stretch>
              </p:blipFill>
              <p:spPr>
                <a:xfrm>
                  <a:off x="11283461" y="3494912"/>
                  <a:ext cx="53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16965" name="Freihand 116964">
                  <a:extLst>
                    <a:ext uri="{FF2B5EF4-FFF2-40B4-BE49-F238E27FC236}">
                      <a16:creationId xmlns:a16="http://schemas.microsoft.com/office/drawing/2014/main" id="{F57DC04C-32C7-47FB-8DC0-FB3097EBFAE9}"/>
                    </a:ext>
                  </a:extLst>
                </p14:cNvPr>
                <p14:cNvContentPartPr/>
                <p14:nvPr/>
              </p14:nvContentPartPr>
              <p14:xfrm>
                <a:off x="11364821" y="3450272"/>
                <a:ext cx="116640" cy="147960"/>
              </p14:xfrm>
            </p:contentPart>
          </mc:Choice>
          <mc:Fallback>
            <p:pic>
              <p:nvPicPr>
                <p:cNvPr id="116965" name="Freihand 116964">
                  <a:extLst>
                    <a:ext uri="{FF2B5EF4-FFF2-40B4-BE49-F238E27FC236}">
                      <a16:creationId xmlns:a16="http://schemas.microsoft.com/office/drawing/2014/main" id="{F57DC04C-32C7-47FB-8DC0-FB3097EBFAE9}"/>
                    </a:ext>
                  </a:extLst>
                </p:cNvPr>
                <p:cNvPicPr/>
                <p:nvPr/>
              </p:nvPicPr>
              <p:blipFill>
                <a:blip r:embed="rId515"/>
                <a:stretch>
                  <a:fillRect/>
                </a:stretch>
              </p:blipFill>
              <p:spPr>
                <a:xfrm>
                  <a:off x="11360501" y="3445952"/>
                  <a:ext cx="1252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16966" name="Freihand 116965">
                  <a:extLst>
                    <a:ext uri="{FF2B5EF4-FFF2-40B4-BE49-F238E27FC236}">
                      <a16:creationId xmlns:a16="http://schemas.microsoft.com/office/drawing/2014/main" id="{57DF8BB9-1A4F-4D69-93C6-20C99F17CB6C}"/>
                    </a:ext>
                  </a:extLst>
                </p14:cNvPr>
                <p14:cNvContentPartPr/>
                <p14:nvPr/>
              </p14:nvContentPartPr>
              <p14:xfrm>
                <a:off x="11583341" y="3454592"/>
                <a:ext cx="102600" cy="114120"/>
              </p14:xfrm>
            </p:contentPart>
          </mc:Choice>
          <mc:Fallback>
            <p:pic>
              <p:nvPicPr>
                <p:cNvPr id="116966" name="Freihand 116965">
                  <a:extLst>
                    <a:ext uri="{FF2B5EF4-FFF2-40B4-BE49-F238E27FC236}">
                      <a16:creationId xmlns:a16="http://schemas.microsoft.com/office/drawing/2014/main" id="{57DF8BB9-1A4F-4D69-93C6-20C99F17CB6C}"/>
                    </a:ext>
                  </a:extLst>
                </p:cNvPr>
                <p:cNvPicPr/>
                <p:nvPr/>
              </p:nvPicPr>
              <p:blipFill>
                <a:blip r:embed="rId517"/>
                <a:stretch>
                  <a:fillRect/>
                </a:stretch>
              </p:blipFill>
              <p:spPr>
                <a:xfrm>
                  <a:off x="11579021" y="3450272"/>
                  <a:ext cx="111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16967" name="Freihand 116966">
                  <a:extLst>
                    <a:ext uri="{FF2B5EF4-FFF2-40B4-BE49-F238E27FC236}">
                      <a16:creationId xmlns:a16="http://schemas.microsoft.com/office/drawing/2014/main" id="{1F2B4B5B-4A07-4A9F-AA7E-485843C2A1BC}"/>
                    </a:ext>
                  </a:extLst>
                </p14:cNvPr>
                <p14:cNvContentPartPr/>
                <p14:nvPr/>
              </p14:nvContentPartPr>
              <p14:xfrm>
                <a:off x="11685581" y="3477272"/>
                <a:ext cx="83880" cy="72720"/>
              </p14:xfrm>
            </p:contentPart>
          </mc:Choice>
          <mc:Fallback>
            <p:pic>
              <p:nvPicPr>
                <p:cNvPr id="116967" name="Freihand 116966">
                  <a:extLst>
                    <a:ext uri="{FF2B5EF4-FFF2-40B4-BE49-F238E27FC236}">
                      <a16:creationId xmlns:a16="http://schemas.microsoft.com/office/drawing/2014/main" id="{1F2B4B5B-4A07-4A9F-AA7E-485843C2A1BC}"/>
                    </a:ext>
                  </a:extLst>
                </p:cNvPr>
                <p:cNvPicPr/>
                <p:nvPr/>
              </p:nvPicPr>
              <p:blipFill>
                <a:blip r:embed="rId519"/>
                <a:stretch>
                  <a:fillRect/>
                </a:stretch>
              </p:blipFill>
              <p:spPr>
                <a:xfrm>
                  <a:off x="11681261" y="3472592"/>
                  <a:ext cx="92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16968" name="Freihand 116967">
                  <a:extLst>
                    <a:ext uri="{FF2B5EF4-FFF2-40B4-BE49-F238E27FC236}">
                      <a16:creationId xmlns:a16="http://schemas.microsoft.com/office/drawing/2014/main" id="{7B7DF20F-AB96-4F4A-B2AF-551D766D7932}"/>
                    </a:ext>
                  </a:extLst>
                </p14:cNvPr>
                <p14:cNvContentPartPr/>
                <p14:nvPr/>
              </p14:nvContentPartPr>
              <p14:xfrm>
                <a:off x="11752901" y="3451712"/>
                <a:ext cx="63360" cy="135360"/>
              </p14:xfrm>
            </p:contentPart>
          </mc:Choice>
          <mc:Fallback>
            <p:pic>
              <p:nvPicPr>
                <p:cNvPr id="116968" name="Freihand 116967">
                  <a:extLst>
                    <a:ext uri="{FF2B5EF4-FFF2-40B4-BE49-F238E27FC236}">
                      <a16:creationId xmlns:a16="http://schemas.microsoft.com/office/drawing/2014/main" id="{7B7DF20F-AB96-4F4A-B2AF-551D766D7932}"/>
                    </a:ext>
                  </a:extLst>
                </p:cNvPr>
                <p:cNvPicPr/>
                <p:nvPr/>
              </p:nvPicPr>
              <p:blipFill>
                <a:blip r:embed="rId521"/>
                <a:stretch>
                  <a:fillRect/>
                </a:stretch>
              </p:blipFill>
              <p:spPr>
                <a:xfrm>
                  <a:off x="11748581" y="3447392"/>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16970" name="Freihand 116969">
                  <a:extLst>
                    <a:ext uri="{FF2B5EF4-FFF2-40B4-BE49-F238E27FC236}">
                      <a16:creationId xmlns:a16="http://schemas.microsoft.com/office/drawing/2014/main" id="{E93304D6-AE28-4402-8337-C6B3E75AE61F}"/>
                    </a:ext>
                  </a:extLst>
                </p14:cNvPr>
                <p14:cNvContentPartPr/>
                <p14:nvPr/>
              </p14:nvContentPartPr>
              <p14:xfrm>
                <a:off x="9501461" y="3975152"/>
                <a:ext cx="32400" cy="99000"/>
              </p14:xfrm>
            </p:contentPart>
          </mc:Choice>
          <mc:Fallback>
            <p:pic>
              <p:nvPicPr>
                <p:cNvPr id="116970" name="Freihand 116969">
                  <a:extLst>
                    <a:ext uri="{FF2B5EF4-FFF2-40B4-BE49-F238E27FC236}">
                      <a16:creationId xmlns:a16="http://schemas.microsoft.com/office/drawing/2014/main" id="{E93304D6-AE28-4402-8337-C6B3E75AE61F}"/>
                    </a:ext>
                  </a:extLst>
                </p:cNvPr>
                <p:cNvPicPr/>
                <p:nvPr/>
              </p:nvPicPr>
              <p:blipFill>
                <a:blip r:embed="rId523"/>
                <a:stretch>
                  <a:fillRect/>
                </a:stretch>
              </p:blipFill>
              <p:spPr>
                <a:xfrm>
                  <a:off x="9497141" y="3970832"/>
                  <a:ext cx="410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16971" name="Freihand 116970">
                  <a:extLst>
                    <a:ext uri="{FF2B5EF4-FFF2-40B4-BE49-F238E27FC236}">
                      <a16:creationId xmlns:a16="http://schemas.microsoft.com/office/drawing/2014/main" id="{74C1C213-4051-47E3-8D91-D008590FAE96}"/>
                    </a:ext>
                  </a:extLst>
                </p14:cNvPr>
                <p14:cNvContentPartPr/>
                <p14:nvPr/>
              </p14:nvContentPartPr>
              <p14:xfrm>
                <a:off x="9458981" y="3921152"/>
                <a:ext cx="83520" cy="87120"/>
              </p14:xfrm>
            </p:contentPart>
          </mc:Choice>
          <mc:Fallback>
            <p:pic>
              <p:nvPicPr>
                <p:cNvPr id="116971" name="Freihand 116970">
                  <a:extLst>
                    <a:ext uri="{FF2B5EF4-FFF2-40B4-BE49-F238E27FC236}">
                      <a16:creationId xmlns:a16="http://schemas.microsoft.com/office/drawing/2014/main" id="{74C1C213-4051-47E3-8D91-D008590FAE96}"/>
                    </a:ext>
                  </a:extLst>
                </p:cNvPr>
                <p:cNvPicPr/>
                <p:nvPr/>
              </p:nvPicPr>
              <p:blipFill>
                <a:blip r:embed="rId525"/>
                <a:stretch>
                  <a:fillRect/>
                </a:stretch>
              </p:blipFill>
              <p:spPr>
                <a:xfrm>
                  <a:off x="9454661" y="3916832"/>
                  <a:ext cx="92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16972" name="Freihand 116971">
                  <a:extLst>
                    <a:ext uri="{FF2B5EF4-FFF2-40B4-BE49-F238E27FC236}">
                      <a16:creationId xmlns:a16="http://schemas.microsoft.com/office/drawing/2014/main" id="{21899A13-39CD-49DF-8A11-D569A522C9BA}"/>
                    </a:ext>
                  </a:extLst>
                </p14:cNvPr>
                <p14:cNvContentPartPr/>
                <p14:nvPr/>
              </p14:nvContentPartPr>
              <p14:xfrm>
                <a:off x="9599741" y="3936632"/>
                <a:ext cx="33120" cy="105840"/>
              </p14:xfrm>
            </p:contentPart>
          </mc:Choice>
          <mc:Fallback>
            <p:pic>
              <p:nvPicPr>
                <p:cNvPr id="116972" name="Freihand 116971">
                  <a:extLst>
                    <a:ext uri="{FF2B5EF4-FFF2-40B4-BE49-F238E27FC236}">
                      <a16:creationId xmlns:a16="http://schemas.microsoft.com/office/drawing/2014/main" id="{21899A13-39CD-49DF-8A11-D569A522C9BA}"/>
                    </a:ext>
                  </a:extLst>
                </p:cNvPr>
                <p:cNvPicPr/>
                <p:nvPr/>
              </p:nvPicPr>
              <p:blipFill>
                <a:blip r:embed="rId527"/>
                <a:stretch>
                  <a:fillRect/>
                </a:stretch>
              </p:blipFill>
              <p:spPr>
                <a:xfrm>
                  <a:off x="9595421" y="3932312"/>
                  <a:ext cx="41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16973" name="Freihand 116972">
                  <a:extLst>
                    <a:ext uri="{FF2B5EF4-FFF2-40B4-BE49-F238E27FC236}">
                      <a16:creationId xmlns:a16="http://schemas.microsoft.com/office/drawing/2014/main" id="{62A35E12-F897-43CA-B4D0-8D66758EB9E7}"/>
                    </a:ext>
                  </a:extLst>
                </p14:cNvPr>
                <p14:cNvContentPartPr/>
                <p14:nvPr/>
              </p14:nvContentPartPr>
              <p14:xfrm>
                <a:off x="9536741" y="3920072"/>
                <a:ext cx="140040" cy="75960"/>
              </p14:xfrm>
            </p:contentPart>
          </mc:Choice>
          <mc:Fallback>
            <p:pic>
              <p:nvPicPr>
                <p:cNvPr id="116973" name="Freihand 116972">
                  <a:extLst>
                    <a:ext uri="{FF2B5EF4-FFF2-40B4-BE49-F238E27FC236}">
                      <a16:creationId xmlns:a16="http://schemas.microsoft.com/office/drawing/2014/main" id="{62A35E12-F897-43CA-B4D0-8D66758EB9E7}"/>
                    </a:ext>
                  </a:extLst>
                </p:cNvPr>
                <p:cNvPicPr/>
                <p:nvPr/>
              </p:nvPicPr>
              <p:blipFill>
                <a:blip r:embed="rId529"/>
                <a:stretch>
                  <a:fillRect/>
                </a:stretch>
              </p:blipFill>
              <p:spPr>
                <a:xfrm>
                  <a:off x="9532421" y="3915752"/>
                  <a:ext cx="148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16974" name="Freihand 116973">
                  <a:extLst>
                    <a:ext uri="{FF2B5EF4-FFF2-40B4-BE49-F238E27FC236}">
                      <a16:creationId xmlns:a16="http://schemas.microsoft.com/office/drawing/2014/main" id="{5A6CF705-DBA0-4198-804C-2ECE408D7003}"/>
                    </a:ext>
                  </a:extLst>
                </p14:cNvPr>
                <p14:cNvContentPartPr/>
                <p14:nvPr/>
              </p14:nvContentPartPr>
              <p14:xfrm>
                <a:off x="9793781" y="3957512"/>
                <a:ext cx="173520" cy="71640"/>
              </p14:xfrm>
            </p:contentPart>
          </mc:Choice>
          <mc:Fallback>
            <p:pic>
              <p:nvPicPr>
                <p:cNvPr id="116974" name="Freihand 116973">
                  <a:extLst>
                    <a:ext uri="{FF2B5EF4-FFF2-40B4-BE49-F238E27FC236}">
                      <a16:creationId xmlns:a16="http://schemas.microsoft.com/office/drawing/2014/main" id="{5A6CF705-DBA0-4198-804C-2ECE408D7003}"/>
                    </a:ext>
                  </a:extLst>
                </p:cNvPr>
                <p:cNvPicPr/>
                <p:nvPr/>
              </p:nvPicPr>
              <p:blipFill>
                <a:blip r:embed="rId531"/>
                <a:stretch>
                  <a:fillRect/>
                </a:stretch>
              </p:blipFill>
              <p:spPr>
                <a:xfrm>
                  <a:off x="9789461" y="3953192"/>
                  <a:ext cx="182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16975" name="Freihand 116974">
                  <a:extLst>
                    <a:ext uri="{FF2B5EF4-FFF2-40B4-BE49-F238E27FC236}">
                      <a16:creationId xmlns:a16="http://schemas.microsoft.com/office/drawing/2014/main" id="{D1412E49-31CA-41E2-A733-E5EFE6DFD69A}"/>
                    </a:ext>
                  </a:extLst>
                </p14:cNvPr>
                <p14:cNvContentPartPr/>
                <p14:nvPr/>
              </p14:nvContentPartPr>
              <p14:xfrm>
                <a:off x="9993221" y="3936272"/>
                <a:ext cx="106920" cy="158040"/>
              </p14:xfrm>
            </p:contentPart>
          </mc:Choice>
          <mc:Fallback>
            <p:pic>
              <p:nvPicPr>
                <p:cNvPr id="116975" name="Freihand 116974">
                  <a:extLst>
                    <a:ext uri="{FF2B5EF4-FFF2-40B4-BE49-F238E27FC236}">
                      <a16:creationId xmlns:a16="http://schemas.microsoft.com/office/drawing/2014/main" id="{D1412E49-31CA-41E2-A733-E5EFE6DFD69A}"/>
                    </a:ext>
                  </a:extLst>
                </p:cNvPr>
                <p:cNvPicPr/>
                <p:nvPr/>
              </p:nvPicPr>
              <p:blipFill>
                <a:blip r:embed="rId533"/>
                <a:stretch>
                  <a:fillRect/>
                </a:stretch>
              </p:blipFill>
              <p:spPr>
                <a:xfrm>
                  <a:off x="9988901" y="3931952"/>
                  <a:ext cx="115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16976" name="Freihand 116975">
                  <a:extLst>
                    <a:ext uri="{FF2B5EF4-FFF2-40B4-BE49-F238E27FC236}">
                      <a16:creationId xmlns:a16="http://schemas.microsoft.com/office/drawing/2014/main" id="{A57C52D2-25B3-4B85-9944-B06860C78422}"/>
                    </a:ext>
                  </a:extLst>
                </p14:cNvPr>
                <p14:cNvContentPartPr/>
                <p14:nvPr/>
              </p14:nvContentPartPr>
              <p14:xfrm>
                <a:off x="10122101" y="3820712"/>
                <a:ext cx="72000" cy="151920"/>
              </p14:xfrm>
            </p:contentPart>
          </mc:Choice>
          <mc:Fallback>
            <p:pic>
              <p:nvPicPr>
                <p:cNvPr id="116976" name="Freihand 116975">
                  <a:extLst>
                    <a:ext uri="{FF2B5EF4-FFF2-40B4-BE49-F238E27FC236}">
                      <a16:creationId xmlns:a16="http://schemas.microsoft.com/office/drawing/2014/main" id="{A57C52D2-25B3-4B85-9944-B06860C78422}"/>
                    </a:ext>
                  </a:extLst>
                </p:cNvPr>
                <p:cNvPicPr/>
                <p:nvPr/>
              </p:nvPicPr>
              <p:blipFill>
                <a:blip r:embed="rId535"/>
                <a:stretch>
                  <a:fillRect/>
                </a:stretch>
              </p:blipFill>
              <p:spPr>
                <a:xfrm>
                  <a:off x="10117781" y="3816392"/>
                  <a:ext cx="80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16977" name="Freihand 116976">
                  <a:extLst>
                    <a:ext uri="{FF2B5EF4-FFF2-40B4-BE49-F238E27FC236}">
                      <a16:creationId xmlns:a16="http://schemas.microsoft.com/office/drawing/2014/main" id="{ECA5EF1A-21DA-4B69-B3F5-F707700E26EF}"/>
                    </a:ext>
                  </a:extLst>
                </p14:cNvPr>
                <p14:cNvContentPartPr/>
                <p14:nvPr/>
              </p14:nvContentPartPr>
              <p14:xfrm>
                <a:off x="10212821" y="3807032"/>
                <a:ext cx="308880" cy="173520"/>
              </p14:xfrm>
            </p:contentPart>
          </mc:Choice>
          <mc:Fallback>
            <p:pic>
              <p:nvPicPr>
                <p:cNvPr id="116977" name="Freihand 116976">
                  <a:extLst>
                    <a:ext uri="{FF2B5EF4-FFF2-40B4-BE49-F238E27FC236}">
                      <a16:creationId xmlns:a16="http://schemas.microsoft.com/office/drawing/2014/main" id="{ECA5EF1A-21DA-4B69-B3F5-F707700E26EF}"/>
                    </a:ext>
                  </a:extLst>
                </p:cNvPr>
                <p:cNvPicPr/>
                <p:nvPr/>
              </p:nvPicPr>
              <p:blipFill>
                <a:blip r:embed="rId537"/>
                <a:stretch>
                  <a:fillRect/>
                </a:stretch>
              </p:blipFill>
              <p:spPr>
                <a:xfrm>
                  <a:off x="10208501" y="3802712"/>
                  <a:ext cx="3175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16978" name="Freihand 116977">
                  <a:extLst>
                    <a:ext uri="{FF2B5EF4-FFF2-40B4-BE49-F238E27FC236}">
                      <a16:creationId xmlns:a16="http://schemas.microsoft.com/office/drawing/2014/main" id="{80937B02-3AD7-4F11-9176-140306F156D3}"/>
                    </a:ext>
                  </a:extLst>
                </p14:cNvPr>
                <p14:cNvContentPartPr/>
                <p14:nvPr/>
              </p14:nvContentPartPr>
              <p14:xfrm>
                <a:off x="10637261" y="3782552"/>
                <a:ext cx="409320" cy="176760"/>
              </p14:xfrm>
            </p:contentPart>
          </mc:Choice>
          <mc:Fallback>
            <p:pic>
              <p:nvPicPr>
                <p:cNvPr id="116978" name="Freihand 116977">
                  <a:extLst>
                    <a:ext uri="{FF2B5EF4-FFF2-40B4-BE49-F238E27FC236}">
                      <a16:creationId xmlns:a16="http://schemas.microsoft.com/office/drawing/2014/main" id="{80937B02-3AD7-4F11-9176-140306F156D3}"/>
                    </a:ext>
                  </a:extLst>
                </p:cNvPr>
                <p:cNvPicPr/>
                <p:nvPr/>
              </p:nvPicPr>
              <p:blipFill>
                <a:blip r:embed="rId539"/>
                <a:stretch>
                  <a:fillRect/>
                </a:stretch>
              </p:blipFill>
              <p:spPr>
                <a:xfrm>
                  <a:off x="10632941" y="3778232"/>
                  <a:ext cx="4179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16979" name="Freihand 116978">
                  <a:extLst>
                    <a:ext uri="{FF2B5EF4-FFF2-40B4-BE49-F238E27FC236}">
                      <a16:creationId xmlns:a16="http://schemas.microsoft.com/office/drawing/2014/main" id="{15184AC8-D745-4F66-935B-39C7AB2889DE}"/>
                    </a:ext>
                  </a:extLst>
                </p14:cNvPr>
                <p14:cNvContentPartPr/>
                <p14:nvPr/>
              </p14:nvContentPartPr>
              <p14:xfrm>
                <a:off x="11073581" y="3817472"/>
                <a:ext cx="192600" cy="84600"/>
              </p14:xfrm>
            </p:contentPart>
          </mc:Choice>
          <mc:Fallback>
            <p:pic>
              <p:nvPicPr>
                <p:cNvPr id="116979" name="Freihand 116978">
                  <a:extLst>
                    <a:ext uri="{FF2B5EF4-FFF2-40B4-BE49-F238E27FC236}">
                      <a16:creationId xmlns:a16="http://schemas.microsoft.com/office/drawing/2014/main" id="{15184AC8-D745-4F66-935B-39C7AB2889DE}"/>
                    </a:ext>
                  </a:extLst>
                </p:cNvPr>
                <p:cNvPicPr/>
                <p:nvPr/>
              </p:nvPicPr>
              <p:blipFill>
                <a:blip r:embed="rId541"/>
                <a:stretch>
                  <a:fillRect/>
                </a:stretch>
              </p:blipFill>
              <p:spPr>
                <a:xfrm>
                  <a:off x="11069261" y="3813152"/>
                  <a:ext cx="2012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116981" name="Freihand 116980">
                  <a:extLst>
                    <a:ext uri="{FF2B5EF4-FFF2-40B4-BE49-F238E27FC236}">
                      <a16:creationId xmlns:a16="http://schemas.microsoft.com/office/drawing/2014/main" id="{FA3FB3C9-CD56-42EE-85D2-D699CF2CB62D}"/>
                    </a:ext>
                  </a:extLst>
                </p14:cNvPr>
                <p14:cNvContentPartPr/>
                <p14:nvPr/>
              </p14:nvContentPartPr>
              <p14:xfrm>
                <a:off x="4904621" y="3331832"/>
                <a:ext cx="2861280" cy="2449440"/>
              </p14:xfrm>
            </p:contentPart>
          </mc:Choice>
          <mc:Fallback>
            <p:pic>
              <p:nvPicPr>
                <p:cNvPr id="116981" name="Freihand 116980">
                  <a:extLst>
                    <a:ext uri="{FF2B5EF4-FFF2-40B4-BE49-F238E27FC236}">
                      <a16:creationId xmlns:a16="http://schemas.microsoft.com/office/drawing/2014/main" id="{FA3FB3C9-CD56-42EE-85D2-D699CF2CB62D}"/>
                    </a:ext>
                  </a:extLst>
                </p:cNvPr>
                <p:cNvPicPr/>
                <p:nvPr/>
              </p:nvPicPr>
              <p:blipFill>
                <a:blip r:embed="rId543"/>
                <a:stretch>
                  <a:fillRect/>
                </a:stretch>
              </p:blipFill>
              <p:spPr>
                <a:xfrm>
                  <a:off x="4900301" y="3327512"/>
                  <a:ext cx="2869920" cy="24580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116982" name="Freihand 116981">
                  <a:extLst>
                    <a:ext uri="{FF2B5EF4-FFF2-40B4-BE49-F238E27FC236}">
                      <a16:creationId xmlns:a16="http://schemas.microsoft.com/office/drawing/2014/main" id="{FDE2A09C-8E78-4C2E-90C5-8E1F323C8334}"/>
                    </a:ext>
                  </a:extLst>
                </p14:cNvPr>
                <p14:cNvContentPartPr/>
                <p14:nvPr/>
              </p14:nvContentPartPr>
              <p14:xfrm>
                <a:off x="7770941" y="3996752"/>
                <a:ext cx="100800" cy="96840"/>
              </p14:xfrm>
            </p:contentPart>
          </mc:Choice>
          <mc:Fallback>
            <p:pic>
              <p:nvPicPr>
                <p:cNvPr id="116982" name="Freihand 116981">
                  <a:extLst>
                    <a:ext uri="{FF2B5EF4-FFF2-40B4-BE49-F238E27FC236}">
                      <a16:creationId xmlns:a16="http://schemas.microsoft.com/office/drawing/2014/main" id="{FDE2A09C-8E78-4C2E-90C5-8E1F323C8334}"/>
                    </a:ext>
                  </a:extLst>
                </p:cNvPr>
                <p:cNvPicPr/>
                <p:nvPr/>
              </p:nvPicPr>
              <p:blipFill>
                <a:blip r:embed="rId545"/>
                <a:stretch>
                  <a:fillRect/>
                </a:stretch>
              </p:blipFill>
              <p:spPr>
                <a:xfrm>
                  <a:off x="7766621" y="3992432"/>
                  <a:ext cx="1094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116983" name="Freihand 116982">
                  <a:extLst>
                    <a:ext uri="{FF2B5EF4-FFF2-40B4-BE49-F238E27FC236}">
                      <a16:creationId xmlns:a16="http://schemas.microsoft.com/office/drawing/2014/main" id="{7ADA4D93-271E-4F7F-97B6-A7E06E1B49AE}"/>
                    </a:ext>
                  </a:extLst>
                </p14:cNvPr>
                <p14:cNvContentPartPr/>
                <p14:nvPr/>
              </p14:nvContentPartPr>
              <p14:xfrm>
                <a:off x="7667621" y="3961112"/>
                <a:ext cx="270360" cy="192960"/>
              </p14:xfrm>
            </p:contentPart>
          </mc:Choice>
          <mc:Fallback>
            <p:pic>
              <p:nvPicPr>
                <p:cNvPr id="116983" name="Freihand 116982">
                  <a:extLst>
                    <a:ext uri="{FF2B5EF4-FFF2-40B4-BE49-F238E27FC236}">
                      <a16:creationId xmlns:a16="http://schemas.microsoft.com/office/drawing/2014/main" id="{7ADA4D93-271E-4F7F-97B6-A7E06E1B49AE}"/>
                    </a:ext>
                  </a:extLst>
                </p:cNvPr>
                <p:cNvPicPr/>
                <p:nvPr/>
              </p:nvPicPr>
              <p:blipFill>
                <a:blip r:embed="rId547"/>
                <a:stretch>
                  <a:fillRect/>
                </a:stretch>
              </p:blipFill>
              <p:spPr>
                <a:xfrm>
                  <a:off x="7663301" y="3956792"/>
                  <a:ext cx="2790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116985" name="Freihand 116984">
                  <a:extLst>
                    <a:ext uri="{FF2B5EF4-FFF2-40B4-BE49-F238E27FC236}">
                      <a16:creationId xmlns:a16="http://schemas.microsoft.com/office/drawing/2014/main" id="{17A25437-E934-4BD4-AC22-6C3E0DD24DCE}"/>
                    </a:ext>
                  </a:extLst>
                </p14:cNvPr>
                <p14:cNvContentPartPr/>
                <p14:nvPr/>
              </p14:nvContentPartPr>
              <p14:xfrm>
                <a:off x="4918301" y="5850392"/>
                <a:ext cx="112680" cy="119520"/>
              </p14:xfrm>
            </p:contentPart>
          </mc:Choice>
          <mc:Fallback>
            <p:pic>
              <p:nvPicPr>
                <p:cNvPr id="116985" name="Freihand 116984">
                  <a:extLst>
                    <a:ext uri="{FF2B5EF4-FFF2-40B4-BE49-F238E27FC236}">
                      <a16:creationId xmlns:a16="http://schemas.microsoft.com/office/drawing/2014/main" id="{17A25437-E934-4BD4-AC22-6C3E0DD24DCE}"/>
                    </a:ext>
                  </a:extLst>
                </p:cNvPr>
                <p:cNvPicPr/>
                <p:nvPr/>
              </p:nvPicPr>
              <p:blipFill>
                <a:blip r:embed="rId549"/>
                <a:stretch>
                  <a:fillRect/>
                </a:stretch>
              </p:blipFill>
              <p:spPr>
                <a:xfrm>
                  <a:off x="4913981" y="5846072"/>
                  <a:ext cx="121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116986" name="Freihand 116985">
                  <a:extLst>
                    <a:ext uri="{FF2B5EF4-FFF2-40B4-BE49-F238E27FC236}">
                      <a16:creationId xmlns:a16="http://schemas.microsoft.com/office/drawing/2014/main" id="{6312CA64-EC68-446E-95CA-F69922A56A53}"/>
                    </a:ext>
                  </a:extLst>
                </p14:cNvPr>
                <p14:cNvContentPartPr/>
                <p14:nvPr/>
              </p14:nvContentPartPr>
              <p14:xfrm>
                <a:off x="4930901" y="5889632"/>
                <a:ext cx="59400" cy="54360"/>
              </p14:xfrm>
            </p:contentPart>
          </mc:Choice>
          <mc:Fallback>
            <p:pic>
              <p:nvPicPr>
                <p:cNvPr id="116986" name="Freihand 116985">
                  <a:extLst>
                    <a:ext uri="{FF2B5EF4-FFF2-40B4-BE49-F238E27FC236}">
                      <a16:creationId xmlns:a16="http://schemas.microsoft.com/office/drawing/2014/main" id="{6312CA64-EC68-446E-95CA-F69922A56A53}"/>
                    </a:ext>
                  </a:extLst>
                </p:cNvPr>
                <p:cNvPicPr/>
                <p:nvPr/>
              </p:nvPicPr>
              <p:blipFill>
                <a:blip r:embed="rId551"/>
                <a:stretch>
                  <a:fillRect/>
                </a:stretch>
              </p:blipFill>
              <p:spPr>
                <a:xfrm>
                  <a:off x="4926581" y="5885312"/>
                  <a:ext cx="68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116987" name="Freihand 116986">
                  <a:extLst>
                    <a:ext uri="{FF2B5EF4-FFF2-40B4-BE49-F238E27FC236}">
                      <a16:creationId xmlns:a16="http://schemas.microsoft.com/office/drawing/2014/main" id="{0D9C9FBB-FEB3-4A23-8C73-78B839C09974}"/>
                    </a:ext>
                  </a:extLst>
                </p14:cNvPr>
                <p14:cNvContentPartPr/>
                <p14:nvPr/>
              </p14:nvContentPartPr>
              <p14:xfrm>
                <a:off x="4871141" y="5871632"/>
                <a:ext cx="145080" cy="77040"/>
              </p14:xfrm>
            </p:contentPart>
          </mc:Choice>
          <mc:Fallback>
            <p:pic>
              <p:nvPicPr>
                <p:cNvPr id="116987" name="Freihand 116986">
                  <a:extLst>
                    <a:ext uri="{FF2B5EF4-FFF2-40B4-BE49-F238E27FC236}">
                      <a16:creationId xmlns:a16="http://schemas.microsoft.com/office/drawing/2014/main" id="{0D9C9FBB-FEB3-4A23-8C73-78B839C09974}"/>
                    </a:ext>
                  </a:extLst>
                </p:cNvPr>
                <p:cNvPicPr/>
                <p:nvPr/>
              </p:nvPicPr>
              <p:blipFill>
                <a:blip r:embed="rId553"/>
                <a:stretch>
                  <a:fillRect/>
                </a:stretch>
              </p:blipFill>
              <p:spPr>
                <a:xfrm>
                  <a:off x="4866821" y="5867312"/>
                  <a:ext cx="153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116988" name="Freihand 116987">
                  <a:extLst>
                    <a:ext uri="{FF2B5EF4-FFF2-40B4-BE49-F238E27FC236}">
                      <a16:creationId xmlns:a16="http://schemas.microsoft.com/office/drawing/2014/main" id="{D87D5836-3E2E-4C95-A967-110DE870D88F}"/>
                    </a:ext>
                  </a:extLst>
                </p14:cNvPr>
                <p14:cNvContentPartPr/>
                <p14:nvPr/>
              </p14:nvContentPartPr>
              <p14:xfrm>
                <a:off x="4818221" y="5810432"/>
                <a:ext cx="255600" cy="185040"/>
              </p14:xfrm>
            </p:contentPart>
          </mc:Choice>
          <mc:Fallback>
            <p:pic>
              <p:nvPicPr>
                <p:cNvPr id="116988" name="Freihand 116987">
                  <a:extLst>
                    <a:ext uri="{FF2B5EF4-FFF2-40B4-BE49-F238E27FC236}">
                      <a16:creationId xmlns:a16="http://schemas.microsoft.com/office/drawing/2014/main" id="{D87D5836-3E2E-4C95-A967-110DE870D88F}"/>
                    </a:ext>
                  </a:extLst>
                </p:cNvPr>
                <p:cNvPicPr/>
                <p:nvPr/>
              </p:nvPicPr>
              <p:blipFill>
                <a:blip r:embed="rId555"/>
                <a:stretch>
                  <a:fillRect/>
                </a:stretch>
              </p:blipFill>
              <p:spPr>
                <a:xfrm>
                  <a:off x="4813901" y="5806112"/>
                  <a:ext cx="2642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16990" name="Freihand 116989">
                  <a:extLst>
                    <a:ext uri="{FF2B5EF4-FFF2-40B4-BE49-F238E27FC236}">
                      <a16:creationId xmlns:a16="http://schemas.microsoft.com/office/drawing/2014/main" id="{7A01D586-351F-42B7-8873-3D68B42CD322}"/>
                    </a:ext>
                  </a:extLst>
                </p14:cNvPr>
                <p14:cNvContentPartPr/>
                <p14:nvPr/>
              </p14:nvContentPartPr>
              <p14:xfrm>
                <a:off x="5195141" y="5780552"/>
                <a:ext cx="119160" cy="147240"/>
              </p14:xfrm>
            </p:contentPart>
          </mc:Choice>
          <mc:Fallback>
            <p:pic>
              <p:nvPicPr>
                <p:cNvPr id="116990" name="Freihand 116989">
                  <a:extLst>
                    <a:ext uri="{FF2B5EF4-FFF2-40B4-BE49-F238E27FC236}">
                      <a16:creationId xmlns:a16="http://schemas.microsoft.com/office/drawing/2014/main" id="{7A01D586-351F-42B7-8873-3D68B42CD322}"/>
                    </a:ext>
                  </a:extLst>
                </p:cNvPr>
                <p:cNvPicPr/>
                <p:nvPr/>
              </p:nvPicPr>
              <p:blipFill>
                <a:blip r:embed="rId557"/>
                <a:stretch>
                  <a:fillRect/>
                </a:stretch>
              </p:blipFill>
              <p:spPr>
                <a:xfrm>
                  <a:off x="5190821" y="5776232"/>
                  <a:ext cx="127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16991" name="Freihand 116990">
                  <a:extLst>
                    <a:ext uri="{FF2B5EF4-FFF2-40B4-BE49-F238E27FC236}">
                      <a16:creationId xmlns:a16="http://schemas.microsoft.com/office/drawing/2014/main" id="{4623A20D-B2AA-435E-B8A8-439041632507}"/>
                    </a:ext>
                  </a:extLst>
                </p14:cNvPr>
                <p14:cNvContentPartPr/>
                <p14:nvPr/>
              </p14:nvContentPartPr>
              <p14:xfrm>
                <a:off x="5263181" y="5877392"/>
                <a:ext cx="47160" cy="36720"/>
              </p14:xfrm>
            </p:contentPart>
          </mc:Choice>
          <mc:Fallback>
            <p:pic>
              <p:nvPicPr>
                <p:cNvPr id="116991" name="Freihand 116990">
                  <a:extLst>
                    <a:ext uri="{FF2B5EF4-FFF2-40B4-BE49-F238E27FC236}">
                      <a16:creationId xmlns:a16="http://schemas.microsoft.com/office/drawing/2014/main" id="{4623A20D-B2AA-435E-B8A8-439041632507}"/>
                    </a:ext>
                  </a:extLst>
                </p:cNvPr>
                <p:cNvPicPr/>
                <p:nvPr/>
              </p:nvPicPr>
              <p:blipFill>
                <a:blip r:embed="rId559"/>
                <a:stretch>
                  <a:fillRect/>
                </a:stretch>
              </p:blipFill>
              <p:spPr>
                <a:xfrm>
                  <a:off x="5258861" y="5873072"/>
                  <a:ext cx="55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16992" name="Freihand 116991">
                  <a:extLst>
                    <a:ext uri="{FF2B5EF4-FFF2-40B4-BE49-F238E27FC236}">
                      <a16:creationId xmlns:a16="http://schemas.microsoft.com/office/drawing/2014/main" id="{D530CADF-FCD7-4B83-B1F2-6D3579773804}"/>
                    </a:ext>
                  </a:extLst>
                </p14:cNvPr>
                <p14:cNvContentPartPr/>
                <p14:nvPr/>
              </p14:nvContentPartPr>
              <p14:xfrm>
                <a:off x="5333021" y="5860472"/>
                <a:ext cx="375480" cy="175680"/>
              </p14:xfrm>
            </p:contentPart>
          </mc:Choice>
          <mc:Fallback>
            <p:pic>
              <p:nvPicPr>
                <p:cNvPr id="116992" name="Freihand 116991">
                  <a:extLst>
                    <a:ext uri="{FF2B5EF4-FFF2-40B4-BE49-F238E27FC236}">
                      <a16:creationId xmlns:a16="http://schemas.microsoft.com/office/drawing/2014/main" id="{D530CADF-FCD7-4B83-B1F2-6D3579773804}"/>
                    </a:ext>
                  </a:extLst>
                </p:cNvPr>
                <p:cNvPicPr/>
                <p:nvPr/>
              </p:nvPicPr>
              <p:blipFill>
                <a:blip r:embed="rId561"/>
                <a:stretch>
                  <a:fillRect/>
                </a:stretch>
              </p:blipFill>
              <p:spPr>
                <a:xfrm>
                  <a:off x="5328701" y="5856152"/>
                  <a:ext cx="384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16993" name="Freihand 116992">
                  <a:extLst>
                    <a:ext uri="{FF2B5EF4-FFF2-40B4-BE49-F238E27FC236}">
                      <a16:creationId xmlns:a16="http://schemas.microsoft.com/office/drawing/2014/main" id="{A29FF395-708C-494F-8CEA-2DE0AD9026DF}"/>
                    </a:ext>
                  </a:extLst>
                </p14:cNvPr>
                <p14:cNvContentPartPr/>
                <p14:nvPr/>
              </p14:nvContentPartPr>
              <p14:xfrm>
                <a:off x="5713541" y="5740952"/>
                <a:ext cx="83160" cy="168840"/>
              </p14:xfrm>
            </p:contentPart>
          </mc:Choice>
          <mc:Fallback>
            <p:pic>
              <p:nvPicPr>
                <p:cNvPr id="116993" name="Freihand 116992">
                  <a:extLst>
                    <a:ext uri="{FF2B5EF4-FFF2-40B4-BE49-F238E27FC236}">
                      <a16:creationId xmlns:a16="http://schemas.microsoft.com/office/drawing/2014/main" id="{A29FF395-708C-494F-8CEA-2DE0AD9026DF}"/>
                    </a:ext>
                  </a:extLst>
                </p:cNvPr>
                <p:cNvPicPr/>
                <p:nvPr/>
              </p:nvPicPr>
              <p:blipFill>
                <a:blip r:embed="rId563"/>
                <a:stretch>
                  <a:fillRect/>
                </a:stretch>
              </p:blipFill>
              <p:spPr>
                <a:xfrm>
                  <a:off x="5709221" y="5736632"/>
                  <a:ext cx="91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16994" name="Freihand 116993">
                  <a:extLst>
                    <a:ext uri="{FF2B5EF4-FFF2-40B4-BE49-F238E27FC236}">
                      <a16:creationId xmlns:a16="http://schemas.microsoft.com/office/drawing/2014/main" id="{F4F79AF1-5240-40F9-97C0-FF3A2CBDDBEA}"/>
                    </a:ext>
                  </a:extLst>
                </p14:cNvPr>
                <p14:cNvContentPartPr/>
                <p14:nvPr/>
              </p14:nvContentPartPr>
              <p14:xfrm>
                <a:off x="5778701" y="5743112"/>
                <a:ext cx="249120" cy="165240"/>
              </p14:xfrm>
            </p:contentPart>
          </mc:Choice>
          <mc:Fallback>
            <p:pic>
              <p:nvPicPr>
                <p:cNvPr id="116994" name="Freihand 116993">
                  <a:extLst>
                    <a:ext uri="{FF2B5EF4-FFF2-40B4-BE49-F238E27FC236}">
                      <a16:creationId xmlns:a16="http://schemas.microsoft.com/office/drawing/2014/main" id="{F4F79AF1-5240-40F9-97C0-FF3A2CBDDBEA}"/>
                    </a:ext>
                  </a:extLst>
                </p:cNvPr>
                <p:cNvPicPr/>
                <p:nvPr/>
              </p:nvPicPr>
              <p:blipFill>
                <a:blip r:embed="rId565"/>
                <a:stretch>
                  <a:fillRect/>
                </a:stretch>
              </p:blipFill>
              <p:spPr>
                <a:xfrm>
                  <a:off x="5774381" y="5738792"/>
                  <a:ext cx="2577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16996" name="Freihand 116995">
                  <a:extLst>
                    <a:ext uri="{FF2B5EF4-FFF2-40B4-BE49-F238E27FC236}">
                      <a16:creationId xmlns:a16="http://schemas.microsoft.com/office/drawing/2014/main" id="{4AA5C586-46A9-4D27-88B2-6C6084E3C7EA}"/>
                    </a:ext>
                  </a:extLst>
                </p14:cNvPr>
                <p14:cNvContentPartPr/>
                <p14:nvPr/>
              </p14:nvContentPartPr>
              <p14:xfrm>
                <a:off x="5830541" y="5753552"/>
                <a:ext cx="74520" cy="133200"/>
              </p14:xfrm>
            </p:contentPart>
          </mc:Choice>
          <mc:Fallback>
            <p:pic>
              <p:nvPicPr>
                <p:cNvPr id="116996" name="Freihand 116995">
                  <a:extLst>
                    <a:ext uri="{FF2B5EF4-FFF2-40B4-BE49-F238E27FC236}">
                      <a16:creationId xmlns:a16="http://schemas.microsoft.com/office/drawing/2014/main" id="{4AA5C586-46A9-4D27-88B2-6C6084E3C7EA}"/>
                    </a:ext>
                  </a:extLst>
                </p:cNvPr>
                <p:cNvPicPr/>
                <p:nvPr/>
              </p:nvPicPr>
              <p:blipFill>
                <a:blip r:embed="rId567"/>
                <a:stretch>
                  <a:fillRect/>
                </a:stretch>
              </p:blipFill>
              <p:spPr>
                <a:xfrm>
                  <a:off x="5826221" y="5749232"/>
                  <a:ext cx="83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16997" name="Freihand 116996">
                  <a:extLst>
                    <a:ext uri="{FF2B5EF4-FFF2-40B4-BE49-F238E27FC236}">
                      <a16:creationId xmlns:a16="http://schemas.microsoft.com/office/drawing/2014/main" id="{AD18A2DB-1E88-4542-A71C-6CC8BC83D0E4}"/>
                    </a:ext>
                  </a:extLst>
                </p14:cNvPr>
                <p14:cNvContentPartPr/>
                <p14:nvPr/>
              </p14:nvContentPartPr>
              <p14:xfrm>
                <a:off x="6027461" y="5784152"/>
                <a:ext cx="100080" cy="88920"/>
              </p14:xfrm>
            </p:contentPart>
          </mc:Choice>
          <mc:Fallback>
            <p:pic>
              <p:nvPicPr>
                <p:cNvPr id="116997" name="Freihand 116996">
                  <a:extLst>
                    <a:ext uri="{FF2B5EF4-FFF2-40B4-BE49-F238E27FC236}">
                      <a16:creationId xmlns:a16="http://schemas.microsoft.com/office/drawing/2014/main" id="{AD18A2DB-1E88-4542-A71C-6CC8BC83D0E4}"/>
                    </a:ext>
                  </a:extLst>
                </p:cNvPr>
                <p:cNvPicPr/>
                <p:nvPr/>
              </p:nvPicPr>
              <p:blipFill>
                <a:blip r:embed="rId569"/>
                <a:stretch>
                  <a:fillRect/>
                </a:stretch>
              </p:blipFill>
              <p:spPr>
                <a:xfrm>
                  <a:off x="6023141" y="5779832"/>
                  <a:ext cx="108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16998" name="Freihand 116997">
                  <a:extLst>
                    <a:ext uri="{FF2B5EF4-FFF2-40B4-BE49-F238E27FC236}">
                      <a16:creationId xmlns:a16="http://schemas.microsoft.com/office/drawing/2014/main" id="{74988B72-422A-4F85-BDBF-4CACF844CC9A}"/>
                    </a:ext>
                  </a:extLst>
                </p14:cNvPr>
                <p14:cNvContentPartPr/>
                <p14:nvPr/>
              </p14:nvContentPartPr>
              <p14:xfrm>
                <a:off x="6128981" y="5707112"/>
                <a:ext cx="91080" cy="143640"/>
              </p14:xfrm>
            </p:contentPart>
          </mc:Choice>
          <mc:Fallback>
            <p:pic>
              <p:nvPicPr>
                <p:cNvPr id="116998" name="Freihand 116997">
                  <a:extLst>
                    <a:ext uri="{FF2B5EF4-FFF2-40B4-BE49-F238E27FC236}">
                      <a16:creationId xmlns:a16="http://schemas.microsoft.com/office/drawing/2014/main" id="{74988B72-422A-4F85-BDBF-4CACF844CC9A}"/>
                    </a:ext>
                  </a:extLst>
                </p:cNvPr>
                <p:cNvPicPr/>
                <p:nvPr/>
              </p:nvPicPr>
              <p:blipFill>
                <a:blip r:embed="rId571"/>
                <a:stretch>
                  <a:fillRect/>
                </a:stretch>
              </p:blipFill>
              <p:spPr>
                <a:xfrm>
                  <a:off x="6124661" y="5702792"/>
                  <a:ext cx="99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117000" name="Freihand 116999">
                  <a:extLst>
                    <a:ext uri="{FF2B5EF4-FFF2-40B4-BE49-F238E27FC236}">
                      <a16:creationId xmlns:a16="http://schemas.microsoft.com/office/drawing/2014/main" id="{F18D1D9E-16E8-4854-9783-5838AD4AD4EA}"/>
                    </a:ext>
                  </a:extLst>
                </p14:cNvPr>
                <p14:cNvContentPartPr/>
                <p14:nvPr/>
              </p14:nvContentPartPr>
              <p14:xfrm>
                <a:off x="6301781" y="5794232"/>
                <a:ext cx="15840" cy="9000"/>
              </p14:xfrm>
            </p:contentPart>
          </mc:Choice>
          <mc:Fallback>
            <p:pic>
              <p:nvPicPr>
                <p:cNvPr id="117000" name="Freihand 116999">
                  <a:extLst>
                    <a:ext uri="{FF2B5EF4-FFF2-40B4-BE49-F238E27FC236}">
                      <a16:creationId xmlns:a16="http://schemas.microsoft.com/office/drawing/2014/main" id="{F18D1D9E-16E8-4854-9783-5838AD4AD4EA}"/>
                    </a:ext>
                  </a:extLst>
                </p:cNvPr>
                <p:cNvPicPr/>
                <p:nvPr/>
              </p:nvPicPr>
              <p:blipFill>
                <a:blip r:embed="rId573"/>
                <a:stretch>
                  <a:fillRect/>
                </a:stretch>
              </p:blipFill>
              <p:spPr>
                <a:xfrm>
                  <a:off x="6297461" y="5789912"/>
                  <a:ext cx="244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117001" name="Freihand 117000">
                  <a:extLst>
                    <a:ext uri="{FF2B5EF4-FFF2-40B4-BE49-F238E27FC236}">
                      <a16:creationId xmlns:a16="http://schemas.microsoft.com/office/drawing/2014/main" id="{E2F7CE5E-72B2-46B2-A815-4066A7E7DEB2}"/>
                    </a:ext>
                  </a:extLst>
                </p14:cNvPr>
                <p14:cNvContentPartPr/>
                <p14:nvPr/>
              </p14:nvContentPartPr>
              <p14:xfrm>
                <a:off x="6315461" y="5884232"/>
                <a:ext cx="6120" cy="10800"/>
              </p14:xfrm>
            </p:contentPart>
          </mc:Choice>
          <mc:Fallback>
            <p:pic>
              <p:nvPicPr>
                <p:cNvPr id="117001" name="Freihand 117000">
                  <a:extLst>
                    <a:ext uri="{FF2B5EF4-FFF2-40B4-BE49-F238E27FC236}">
                      <a16:creationId xmlns:a16="http://schemas.microsoft.com/office/drawing/2014/main" id="{E2F7CE5E-72B2-46B2-A815-4066A7E7DEB2}"/>
                    </a:ext>
                  </a:extLst>
                </p:cNvPr>
                <p:cNvPicPr/>
                <p:nvPr/>
              </p:nvPicPr>
              <p:blipFill>
                <a:blip r:embed="rId575"/>
                <a:stretch>
                  <a:fillRect/>
                </a:stretch>
              </p:blipFill>
              <p:spPr>
                <a:xfrm>
                  <a:off x="6311141" y="5879912"/>
                  <a:ext cx="147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117003" name="Freihand 117002">
                  <a:extLst>
                    <a:ext uri="{FF2B5EF4-FFF2-40B4-BE49-F238E27FC236}">
                      <a16:creationId xmlns:a16="http://schemas.microsoft.com/office/drawing/2014/main" id="{11748AAE-4D4F-46ED-9F26-7598C9471F94}"/>
                    </a:ext>
                  </a:extLst>
                </p14:cNvPr>
                <p14:cNvContentPartPr/>
                <p14:nvPr/>
              </p14:nvContentPartPr>
              <p14:xfrm>
                <a:off x="6425261" y="5754632"/>
                <a:ext cx="146160" cy="76320"/>
              </p14:xfrm>
            </p:contentPart>
          </mc:Choice>
          <mc:Fallback>
            <p:pic>
              <p:nvPicPr>
                <p:cNvPr id="117003" name="Freihand 117002">
                  <a:extLst>
                    <a:ext uri="{FF2B5EF4-FFF2-40B4-BE49-F238E27FC236}">
                      <a16:creationId xmlns:a16="http://schemas.microsoft.com/office/drawing/2014/main" id="{11748AAE-4D4F-46ED-9F26-7598C9471F94}"/>
                    </a:ext>
                  </a:extLst>
                </p:cNvPr>
                <p:cNvPicPr/>
                <p:nvPr/>
              </p:nvPicPr>
              <p:blipFill>
                <a:blip r:embed="rId577"/>
                <a:stretch>
                  <a:fillRect/>
                </a:stretch>
              </p:blipFill>
              <p:spPr>
                <a:xfrm>
                  <a:off x="6420941" y="5750312"/>
                  <a:ext cx="154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117004" name="Freihand 117003">
                  <a:extLst>
                    <a:ext uri="{FF2B5EF4-FFF2-40B4-BE49-F238E27FC236}">
                      <a16:creationId xmlns:a16="http://schemas.microsoft.com/office/drawing/2014/main" id="{04DD1957-C0C9-4E13-A2BA-273DECC8242E}"/>
                    </a:ext>
                  </a:extLst>
                </p14:cNvPr>
                <p14:cNvContentPartPr/>
                <p14:nvPr/>
              </p14:nvContentPartPr>
              <p14:xfrm>
                <a:off x="6596261" y="5730512"/>
                <a:ext cx="66960" cy="99720"/>
              </p14:xfrm>
            </p:contentPart>
          </mc:Choice>
          <mc:Fallback>
            <p:pic>
              <p:nvPicPr>
                <p:cNvPr id="117004" name="Freihand 117003">
                  <a:extLst>
                    <a:ext uri="{FF2B5EF4-FFF2-40B4-BE49-F238E27FC236}">
                      <a16:creationId xmlns:a16="http://schemas.microsoft.com/office/drawing/2014/main" id="{04DD1957-C0C9-4E13-A2BA-273DECC8242E}"/>
                    </a:ext>
                  </a:extLst>
                </p:cNvPr>
                <p:cNvPicPr/>
                <p:nvPr/>
              </p:nvPicPr>
              <p:blipFill>
                <a:blip r:embed="rId579"/>
                <a:stretch>
                  <a:fillRect/>
                </a:stretch>
              </p:blipFill>
              <p:spPr>
                <a:xfrm>
                  <a:off x="6591941" y="5726192"/>
                  <a:ext cx="75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117005" name="Freihand 117004">
                  <a:extLst>
                    <a:ext uri="{FF2B5EF4-FFF2-40B4-BE49-F238E27FC236}">
                      <a16:creationId xmlns:a16="http://schemas.microsoft.com/office/drawing/2014/main" id="{2BE7AE77-8291-40F5-B903-70A1F1EC0C51}"/>
                    </a:ext>
                  </a:extLst>
                </p14:cNvPr>
                <p14:cNvContentPartPr/>
                <p14:nvPr/>
              </p14:nvContentPartPr>
              <p14:xfrm>
                <a:off x="6670781" y="5607392"/>
                <a:ext cx="96840" cy="181080"/>
              </p14:xfrm>
            </p:contentPart>
          </mc:Choice>
          <mc:Fallback>
            <p:pic>
              <p:nvPicPr>
                <p:cNvPr id="117005" name="Freihand 117004">
                  <a:extLst>
                    <a:ext uri="{FF2B5EF4-FFF2-40B4-BE49-F238E27FC236}">
                      <a16:creationId xmlns:a16="http://schemas.microsoft.com/office/drawing/2014/main" id="{2BE7AE77-8291-40F5-B903-70A1F1EC0C51}"/>
                    </a:ext>
                  </a:extLst>
                </p:cNvPr>
                <p:cNvPicPr/>
                <p:nvPr/>
              </p:nvPicPr>
              <p:blipFill>
                <a:blip r:embed="rId581"/>
                <a:stretch>
                  <a:fillRect/>
                </a:stretch>
              </p:blipFill>
              <p:spPr>
                <a:xfrm>
                  <a:off x="6666461" y="5603072"/>
                  <a:ext cx="1054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117006" name="Freihand 117005">
                  <a:extLst>
                    <a:ext uri="{FF2B5EF4-FFF2-40B4-BE49-F238E27FC236}">
                      <a16:creationId xmlns:a16="http://schemas.microsoft.com/office/drawing/2014/main" id="{FEFB9CC8-CFBD-471F-9D37-60BCF4D6518C}"/>
                    </a:ext>
                  </a:extLst>
                </p14:cNvPr>
                <p14:cNvContentPartPr/>
                <p14:nvPr/>
              </p14:nvContentPartPr>
              <p14:xfrm>
                <a:off x="6838901" y="5625032"/>
                <a:ext cx="221760" cy="117720"/>
              </p14:xfrm>
            </p:contentPart>
          </mc:Choice>
          <mc:Fallback>
            <p:pic>
              <p:nvPicPr>
                <p:cNvPr id="117006" name="Freihand 117005">
                  <a:extLst>
                    <a:ext uri="{FF2B5EF4-FFF2-40B4-BE49-F238E27FC236}">
                      <a16:creationId xmlns:a16="http://schemas.microsoft.com/office/drawing/2014/main" id="{FEFB9CC8-CFBD-471F-9D37-60BCF4D6518C}"/>
                    </a:ext>
                  </a:extLst>
                </p:cNvPr>
                <p:cNvPicPr/>
                <p:nvPr/>
              </p:nvPicPr>
              <p:blipFill>
                <a:blip r:embed="rId583"/>
                <a:stretch>
                  <a:fillRect/>
                </a:stretch>
              </p:blipFill>
              <p:spPr>
                <a:xfrm>
                  <a:off x="6834581" y="5620712"/>
                  <a:ext cx="230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17007" name="Freihand 117006">
                  <a:extLst>
                    <a:ext uri="{FF2B5EF4-FFF2-40B4-BE49-F238E27FC236}">
                      <a16:creationId xmlns:a16="http://schemas.microsoft.com/office/drawing/2014/main" id="{BE534FFA-E5A2-4FA5-B15E-A652D2527E85}"/>
                    </a:ext>
                  </a:extLst>
                </p14:cNvPr>
                <p14:cNvContentPartPr/>
                <p14:nvPr/>
              </p14:nvContentPartPr>
              <p14:xfrm>
                <a:off x="7053821" y="5585432"/>
                <a:ext cx="29880" cy="17640"/>
              </p14:xfrm>
            </p:contentPart>
          </mc:Choice>
          <mc:Fallback>
            <p:pic>
              <p:nvPicPr>
                <p:cNvPr id="117007" name="Freihand 117006">
                  <a:extLst>
                    <a:ext uri="{FF2B5EF4-FFF2-40B4-BE49-F238E27FC236}">
                      <a16:creationId xmlns:a16="http://schemas.microsoft.com/office/drawing/2014/main" id="{BE534FFA-E5A2-4FA5-B15E-A652D2527E85}"/>
                    </a:ext>
                  </a:extLst>
                </p:cNvPr>
                <p:cNvPicPr/>
                <p:nvPr/>
              </p:nvPicPr>
              <p:blipFill>
                <a:blip r:embed="rId585"/>
                <a:stretch>
                  <a:fillRect/>
                </a:stretch>
              </p:blipFill>
              <p:spPr>
                <a:xfrm>
                  <a:off x="7049501" y="5581112"/>
                  <a:ext cx="38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17008" name="Freihand 117007">
                  <a:extLst>
                    <a:ext uri="{FF2B5EF4-FFF2-40B4-BE49-F238E27FC236}">
                      <a16:creationId xmlns:a16="http://schemas.microsoft.com/office/drawing/2014/main" id="{DC9077A6-796D-4675-9E9B-5DA24983010F}"/>
                    </a:ext>
                  </a:extLst>
                </p14:cNvPr>
                <p14:cNvContentPartPr/>
                <p14:nvPr/>
              </p14:nvContentPartPr>
              <p14:xfrm>
                <a:off x="7101341" y="5614592"/>
                <a:ext cx="181440" cy="51480"/>
              </p14:xfrm>
            </p:contentPart>
          </mc:Choice>
          <mc:Fallback>
            <p:pic>
              <p:nvPicPr>
                <p:cNvPr id="117008" name="Freihand 117007">
                  <a:extLst>
                    <a:ext uri="{FF2B5EF4-FFF2-40B4-BE49-F238E27FC236}">
                      <a16:creationId xmlns:a16="http://schemas.microsoft.com/office/drawing/2014/main" id="{DC9077A6-796D-4675-9E9B-5DA24983010F}"/>
                    </a:ext>
                  </a:extLst>
                </p:cNvPr>
                <p:cNvPicPr/>
                <p:nvPr/>
              </p:nvPicPr>
              <p:blipFill>
                <a:blip r:embed="rId587"/>
                <a:stretch>
                  <a:fillRect/>
                </a:stretch>
              </p:blipFill>
              <p:spPr>
                <a:xfrm>
                  <a:off x="7097021" y="5610272"/>
                  <a:ext cx="1900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17009" name="Freihand 117008">
                  <a:extLst>
                    <a:ext uri="{FF2B5EF4-FFF2-40B4-BE49-F238E27FC236}">
                      <a16:creationId xmlns:a16="http://schemas.microsoft.com/office/drawing/2014/main" id="{D12F0A8F-EBD2-4697-A073-2355848AE317}"/>
                    </a:ext>
                  </a:extLst>
                </p14:cNvPr>
                <p14:cNvContentPartPr/>
                <p14:nvPr/>
              </p14:nvContentPartPr>
              <p14:xfrm>
                <a:off x="7298261" y="5499392"/>
                <a:ext cx="198360" cy="143280"/>
              </p14:xfrm>
            </p:contentPart>
          </mc:Choice>
          <mc:Fallback>
            <p:pic>
              <p:nvPicPr>
                <p:cNvPr id="117009" name="Freihand 117008">
                  <a:extLst>
                    <a:ext uri="{FF2B5EF4-FFF2-40B4-BE49-F238E27FC236}">
                      <a16:creationId xmlns:a16="http://schemas.microsoft.com/office/drawing/2014/main" id="{D12F0A8F-EBD2-4697-A073-2355848AE317}"/>
                    </a:ext>
                  </a:extLst>
                </p:cNvPr>
                <p:cNvPicPr/>
                <p:nvPr/>
              </p:nvPicPr>
              <p:blipFill>
                <a:blip r:embed="rId589"/>
                <a:stretch>
                  <a:fillRect/>
                </a:stretch>
              </p:blipFill>
              <p:spPr>
                <a:xfrm>
                  <a:off x="7293941" y="5495072"/>
                  <a:ext cx="2070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17011" name="Freihand 117010">
                  <a:extLst>
                    <a:ext uri="{FF2B5EF4-FFF2-40B4-BE49-F238E27FC236}">
                      <a16:creationId xmlns:a16="http://schemas.microsoft.com/office/drawing/2014/main" id="{B0A88EC0-6D43-48CC-A8D6-65D9EFFD11CB}"/>
                    </a:ext>
                  </a:extLst>
                </p14:cNvPr>
                <p14:cNvContentPartPr/>
                <p14:nvPr/>
              </p14:nvContentPartPr>
              <p14:xfrm>
                <a:off x="7601021" y="5439992"/>
                <a:ext cx="73440" cy="109440"/>
              </p14:xfrm>
            </p:contentPart>
          </mc:Choice>
          <mc:Fallback>
            <p:pic>
              <p:nvPicPr>
                <p:cNvPr id="117011" name="Freihand 117010">
                  <a:extLst>
                    <a:ext uri="{FF2B5EF4-FFF2-40B4-BE49-F238E27FC236}">
                      <a16:creationId xmlns:a16="http://schemas.microsoft.com/office/drawing/2014/main" id="{B0A88EC0-6D43-48CC-A8D6-65D9EFFD11CB}"/>
                    </a:ext>
                  </a:extLst>
                </p:cNvPr>
                <p:cNvPicPr/>
                <p:nvPr/>
              </p:nvPicPr>
              <p:blipFill>
                <a:blip r:embed="rId591"/>
                <a:stretch>
                  <a:fillRect/>
                </a:stretch>
              </p:blipFill>
              <p:spPr>
                <a:xfrm>
                  <a:off x="7596701" y="5435672"/>
                  <a:ext cx="82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17012" name="Freihand 117011">
                  <a:extLst>
                    <a:ext uri="{FF2B5EF4-FFF2-40B4-BE49-F238E27FC236}">
                      <a16:creationId xmlns:a16="http://schemas.microsoft.com/office/drawing/2014/main" id="{400D0B83-21C4-4059-8F85-E16A6C9FCE1D}"/>
                    </a:ext>
                  </a:extLst>
                </p14:cNvPr>
                <p14:cNvContentPartPr/>
                <p14:nvPr/>
              </p14:nvContentPartPr>
              <p14:xfrm>
                <a:off x="7685981" y="5416232"/>
                <a:ext cx="312480" cy="117000"/>
              </p14:xfrm>
            </p:contentPart>
          </mc:Choice>
          <mc:Fallback>
            <p:pic>
              <p:nvPicPr>
                <p:cNvPr id="117012" name="Freihand 117011">
                  <a:extLst>
                    <a:ext uri="{FF2B5EF4-FFF2-40B4-BE49-F238E27FC236}">
                      <a16:creationId xmlns:a16="http://schemas.microsoft.com/office/drawing/2014/main" id="{400D0B83-21C4-4059-8F85-E16A6C9FCE1D}"/>
                    </a:ext>
                  </a:extLst>
                </p:cNvPr>
                <p:cNvPicPr/>
                <p:nvPr/>
              </p:nvPicPr>
              <p:blipFill>
                <a:blip r:embed="rId593"/>
                <a:stretch>
                  <a:fillRect/>
                </a:stretch>
              </p:blipFill>
              <p:spPr>
                <a:xfrm>
                  <a:off x="7681661" y="5411912"/>
                  <a:ext cx="321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17014" name="Freihand 117013">
                  <a:extLst>
                    <a:ext uri="{FF2B5EF4-FFF2-40B4-BE49-F238E27FC236}">
                      <a16:creationId xmlns:a16="http://schemas.microsoft.com/office/drawing/2014/main" id="{B898C9B1-E292-4594-81C2-23FB6AA48971}"/>
                    </a:ext>
                  </a:extLst>
                </p14:cNvPr>
                <p14:cNvContentPartPr/>
                <p14:nvPr/>
              </p14:nvContentPartPr>
              <p14:xfrm>
                <a:off x="8020421" y="5324432"/>
                <a:ext cx="257400" cy="133920"/>
              </p14:xfrm>
            </p:contentPart>
          </mc:Choice>
          <mc:Fallback>
            <p:pic>
              <p:nvPicPr>
                <p:cNvPr id="117014" name="Freihand 117013">
                  <a:extLst>
                    <a:ext uri="{FF2B5EF4-FFF2-40B4-BE49-F238E27FC236}">
                      <a16:creationId xmlns:a16="http://schemas.microsoft.com/office/drawing/2014/main" id="{B898C9B1-E292-4594-81C2-23FB6AA48971}"/>
                    </a:ext>
                  </a:extLst>
                </p:cNvPr>
                <p:cNvPicPr/>
                <p:nvPr/>
              </p:nvPicPr>
              <p:blipFill>
                <a:blip r:embed="rId595"/>
                <a:stretch>
                  <a:fillRect/>
                </a:stretch>
              </p:blipFill>
              <p:spPr>
                <a:xfrm>
                  <a:off x="8016101" y="5320112"/>
                  <a:ext cx="266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117015" name="Freihand 117014">
                  <a:extLst>
                    <a:ext uri="{FF2B5EF4-FFF2-40B4-BE49-F238E27FC236}">
                      <a16:creationId xmlns:a16="http://schemas.microsoft.com/office/drawing/2014/main" id="{015653C3-142C-4504-8565-2E86A89D3FE3}"/>
                    </a:ext>
                  </a:extLst>
                </p14:cNvPr>
                <p14:cNvContentPartPr/>
                <p14:nvPr/>
              </p14:nvContentPartPr>
              <p14:xfrm>
                <a:off x="8246861" y="5396432"/>
                <a:ext cx="57600" cy="29520"/>
              </p14:xfrm>
            </p:contentPart>
          </mc:Choice>
          <mc:Fallback>
            <p:pic>
              <p:nvPicPr>
                <p:cNvPr id="117015" name="Freihand 117014">
                  <a:extLst>
                    <a:ext uri="{FF2B5EF4-FFF2-40B4-BE49-F238E27FC236}">
                      <a16:creationId xmlns:a16="http://schemas.microsoft.com/office/drawing/2014/main" id="{015653C3-142C-4504-8565-2E86A89D3FE3}"/>
                    </a:ext>
                  </a:extLst>
                </p:cNvPr>
                <p:cNvPicPr/>
                <p:nvPr/>
              </p:nvPicPr>
              <p:blipFill>
                <a:blip r:embed="rId597"/>
                <a:stretch>
                  <a:fillRect/>
                </a:stretch>
              </p:blipFill>
              <p:spPr>
                <a:xfrm>
                  <a:off x="8242541" y="5392112"/>
                  <a:ext cx="66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117016" name="Freihand 117015">
                  <a:extLst>
                    <a:ext uri="{FF2B5EF4-FFF2-40B4-BE49-F238E27FC236}">
                      <a16:creationId xmlns:a16="http://schemas.microsoft.com/office/drawing/2014/main" id="{A964F23E-3B6F-4B6D-818B-53F17F1754C0}"/>
                    </a:ext>
                  </a:extLst>
                </p14:cNvPr>
                <p14:cNvContentPartPr/>
                <p14:nvPr/>
              </p14:nvContentPartPr>
              <p14:xfrm>
                <a:off x="8293661" y="5363312"/>
                <a:ext cx="212040" cy="169200"/>
              </p14:xfrm>
            </p:contentPart>
          </mc:Choice>
          <mc:Fallback>
            <p:pic>
              <p:nvPicPr>
                <p:cNvPr id="117016" name="Freihand 117015">
                  <a:extLst>
                    <a:ext uri="{FF2B5EF4-FFF2-40B4-BE49-F238E27FC236}">
                      <a16:creationId xmlns:a16="http://schemas.microsoft.com/office/drawing/2014/main" id="{A964F23E-3B6F-4B6D-818B-53F17F1754C0}"/>
                    </a:ext>
                  </a:extLst>
                </p:cNvPr>
                <p:cNvPicPr/>
                <p:nvPr/>
              </p:nvPicPr>
              <p:blipFill>
                <a:blip r:embed="rId599"/>
                <a:stretch>
                  <a:fillRect/>
                </a:stretch>
              </p:blipFill>
              <p:spPr>
                <a:xfrm>
                  <a:off x="8289341" y="5358992"/>
                  <a:ext cx="2206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117018" name="Freihand 117017">
                  <a:extLst>
                    <a:ext uri="{FF2B5EF4-FFF2-40B4-BE49-F238E27FC236}">
                      <a16:creationId xmlns:a16="http://schemas.microsoft.com/office/drawing/2014/main" id="{E6140462-2E07-451D-AB88-180A636C5A61}"/>
                    </a:ext>
                  </a:extLst>
                </p14:cNvPr>
                <p14:cNvContentPartPr/>
                <p14:nvPr/>
              </p14:nvContentPartPr>
              <p14:xfrm>
                <a:off x="5677901" y="6019232"/>
                <a:ext cx="268920" cy="55440"/>
              </p14:xfrm>
            </p:contentPart>
          </mc:Choice>
          <mc:Fallback>
            <p:pic>
              <p:nvPicPr>
                <p:cNvPr id="117018" name="Freihand 117017">
                  <a:extLst>
                    <a:ext uri="{FF2B5EF4-FFF2-40B4-BE49-F238E27FC236}">
                      <a16:creationId xmlns:a16="http://schemas.microsoft.com/office/drawing/2014/main" id="{E6140462-2E07-451D-AB88-180A636C5A61}"/>
                    </a:ext>
                  </a:extLst>
                </p:cNvPr>
                <p:cNvPicPr/>
                <p:nvPr/>
              </p:nvPicPr>
              <p:blipFill>
                <a:blip r:embed="rId601"/>
                <a:stretch>
                  <a:fillRect/>
                </a:stretch>
              </p:blipFill>
              <p:spPr>
                <a:xfrm>
                  <a:off x="5673581" y="6014912"/>
                  <a:ext cx="2775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117019" name="Freihand 117018">
                  <a:extLst>
                    <a:ext uri="{FF2B5EF4-FFF2-40B4-BE49-F238E27FC236}">
                      <a16:creationId xmlns:a16="http://schemas.microsoft.com/office/drawing/2014/main" id="{E2C453C8-E72A-481F-AA10-8DEB5357E104}"/>
                    </a:ext>
                  </a:extLst>
                </p14:cNvPr>
                <p14:cNvContentPartPr/>
                <p14:nvPr/>
              </p14:nvContentPartPr>
              <p14:xfrm>
                <a:off x="6100901" y="5949392"/>
                <a:ext cx="115920" cy="92160"/>
              </p14:xfrm>
            </p:contentPart>
          </mc:Choice>
          <mc:Fallback>
            <p:pic>
              <p:nvPicPr>
                <p:cNvPr id="117019" name="Freihand 117018">
                  <a:extLst>
                    <a:ext uri="{FF2B5EF4-FFF2-40B4-BE49-F238E27FC236}">
                      <a16:creationId xmlns:a16="http://schemas.microsoft.com/office/drawing/2014/main" id="{E2C453C8-E72A-481F-AA10-8DEB5357E104}"/>
                    </a:ext>
                  </a:extLst>
                </p:cNvPr>
                <p:cNvPicPr/>
                <p:nvPr/>
              </p:nvPicPr>
              <p:blipFill>
                <a:blip r:embed="rId603"/>
                <a:stretch>
                  <a:fillRect/>
                </a:stretch>
              </p:blipFill>
              <p:spPr>
                <a:xfrm>
                  <a:off x="6096581" y="5945072"/>
                  <a:ext cx="1245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117020" name="Freihand 117019">
                  <a:extLst>
                    <a:ext uri="{FF2B5EF4-FFF2-40B4-BE49-F238E27FC236}">
                      <a16:creationId xmlns:a16="http://schemas.microsoft.com/office/drawing/2014/main" id="{88E79E5F-399A-46EE-AC2E-3D09BB33C2DF}"/>
                    </a:ext>
                  </a:extLst>
                </p14:cNvPr>
                <p14:cNvContentPartPr/>
                <p14:nvPr/>
              </p14:nvContentPartPr>
              <p14:xfrm>
                <a:off x="6233381" y="5974592"/>
                <a:ext cx="189000" cy="54360"/>
              </p14:xfrm>
            </p:contentPart>
          </mc:Choice>
          <mc:Fallback>
            <p:pic>
              <p:nvPicPr>
                <p:cNvPr id="117020" name="Freihand 117019">
                  <a:extLst>
                    <a:ext uri="{FF2B5EF4-FFF2-40B4-BE49-F238E27FC236}">
                      <a16:creationId xmlns:a16="http://schemas.microsoft.com/office/drawing/2014/main" id="{88E79E5F-399A-46EE-AC2E-3D09BB33C2DF}"/>
                    </a:ext>
                  </a:extLst>
                </p:cNvPr>
                <p:cNvPicPr/>
                <p:nvPr/>
              </p:nvPicPr>
              <p:blipFill>
                <a:blip r:embed="rId605"/>
                <a:stretch>
                  <a:fillRect/>
                </a:stretch>
              </p:blipFill>
              <p:spPr>
                <a:xfrm>
                  <a:off x="6229061" y="5970272"/>
                  <a:ext cx="1976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117021" name="Freihand 117020">
                  <a:extLst>
                    <a:ext uri="{FF2B5EF4-FFF2-40B4-BE49-F238E27FC236}">
                      <a16:creationId xmlns:a16="http://schemas.microsoft.com/office/drawing/2014/main" id="{1FEB7B39-2AEC-4247-9DE1-B7F3906E78B1}"/>
                    </a:ext>
                  </a:extLst>
                </p14:cNvPr>
                <p14:cNvContentPartPr/>
                <p14:nvPr/>
              </p14:nvContentPartPr>
              <p14:xfrm>
                <a:off x="6562061" y="5915192"/>
                <a:ext cx="46800" cy="79920"/>
              </p14:xfrm>
            </p:contentPart>
          </mc:Choice>
          <mc:Fallback>
            <p:pic>
              <p:nvPicPr>
                <p:cNvPr id="117021" name="Freihand 117020">
                  <a:extLst>
                    <a:ext uri="{FF2B5EF4-FFF2-40B4-BE49-F238E27FC236}">
                      <a16:creationId xmlns:a16="http://schemas.microsoft.com/office/drawing/2014/main" id="{1FEB7B39-2AEC-4247-9DE1-B7F3906E78B1}"/>
                    </a:ext>
                  </a:extLst>
                </p:cNvPr>
                <p:cNvPicPr/>
                <p:nvPr/>
              </p:nvPicPr>
              <p:blipFill>
                <a:blip r:embed="rId607"/>
                <a:stretch>
                  <a:fillRect/>
                </a:stretch>
              </p:blipFill>
              <p:spPr>
                <a:xfrm>
                  <a:off x="6557741" y="5910872"/>
                  <a:ext cx="55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117022" name="Freihand 117021">
                  <a:extLst>
                    <a:ext uri="{FF2B5EF4-FFF2-40B4-BE49-F238E27FC236}">
                      <a16:creationId xmlns:a16="http://schemas.microsoft.com/office/drawing/2014/main" id="{6983DB63-7564-448B-B511-F54BB1A3F26D}"/>
                    </a:ext>
                  </a:extLst>
                </p14:cNvPr>
                <p14:cNvContentPartPr/>
                <p14:nvPr/>
              </p14:nvContentPartPr>
              <p14:xfrm>
                <a:off x="6614621" y="5920232"/>
                <a:ext cx="185760" cy="158400"/>
              </p14:xfrm>
            </p:contentPart>
          </mc:Choice>
          <mc:Fallback>
            <p:pic>
              <p:nvPicPr>
                <p:cNvPr id="117022" name="Freihand 117021">
                  <a:extLst>
                    <a:ext uri="{FF2B5EF4-FFF2-40B4-BE49-F238E27FC236}">
                      <a16:creationId xmlns:a16="http://schemas.microsoft.com/office/drawing/2014/main" id="{6983DB63-7564-448B-B511-F54BB1A3F26D}"/>
                    </a:ext>
                  </a:extLst>
                </p:cNvPr>
                <p:cNvPicPr/>
                <p:nvPr/>
              </p:nvPicPr>
              <p:blipFill>
                <a:blip r:embed="rId609"/>
                <a:stretch>
                  <a:fillRect/>
                </a:stretch>
              </p:blipFill>
              <p:spPr>
                <a:xfrm>
                  <a:off x="6610301" y="5915912"/>
                  <a:ext cx="1944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117023" name="Freihand 117022">
                  <a:extLst>
                    <a:ext uri="{FF2B5EF4-FFF2-40B4-BE49-F238E27FC236}">
                      <a16:creationId xmlns:a16="http://schemas.microsoft.com/office/drawing/2014/main" id="{EDFAE025-D1D3-4D6C-BC29-61A32891AF8C}"/>
                    </a:ext>
                  </a:extLst>
                </p14:cNvPr>
                <p14:cNvContentPartPr/>
                <p14:nvPr/>
              </p14:nvContentPartPr>
              <p14:xfrm>
                <a:off x="6861221" y="5832032"/>
                <a:ext cx="143280" cy="158400"/>
              </p14:xfrm>
            </p:contentPart>
          </mc:Choice>
          <mc:Fallback>
            <p:pic>
              <p:nvPicPr>
                <p:cNvPr id="117023" name="Freihand 117022">
                  <a:extLst>
                    <a:ext uri="{FF2B5EF4-FFF2-40B4-BE49-F238E27FC236}">
                      <a16:creationId xmlns:a16="http://schemas.microsoft.com/office/drawing/2014/main" id="{EDFAE025-D1D3-4D6C-BC29-61A32891AF8C}"/>
                    </a:ext>
                  </a:extLst>
                </p:cNvPr>
                <p:cNvPicPr/>
                <p:nvPr/>
              </p:nvPicPr>
              <p:blipFill>
                <a:blip r:embed="rId611"/>
                <a:stretch>
                  <a:fillRect/>
                </a:stretch>
              </p:blipFill>
              <p:spPr>
                <a:xfrm>
                  <a:off x="6856901" y="5827712"/>
                  <a:ext cx="1519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117024" name="Freihand 117023">
                  <a:extLst>
                    <a:ext uri="{FF2B5EF4-FFF2-40B4-BE49-F238E27FC236}">
                      <a16:creationId xmlns:a16="http://schemas.microsoft.com/office/drawing/2014/main" id="{E02E83AC-BAD8-4C13-8238-B4BA839D6BD7}"/>
                    </a:ext>
                  </a:extLst>
                </p14:cNvPr>
                <p14:cNvContentPartPr/>
                <p14:nvPr/>
              </p14:nvContentPartPr>
              <p14:xfrm>
                <a:off x="6994781" y="5822312"/>
                <a:ext cx="91080" cy="99360"/>
              </p14:xfrm>
            </p:contentPart>
          </mc:Choice>
          <mc:Fallback>
            <p:pic>
              <p:nvPicPr>
                <p:cNvPr id="117024" name="Freihand 117023">
                  <a:extLst>
                    <a:ext uri="{FF2B5EF4-FFF2-40B4-BE49-F238E27FC236}">
                      <a16:creationId xmlns:a16="http://schemas.microsoft.com/office/drawing/2014/main" id="{E02E83AC-BAD8-4C13-8238-B4BA839D6BD7}"/>
                    </a:ext>
                  </a:extLst>
                </p:cNvPr>
                <p:cNvPicPr/>
                <p:nvPr/>
              </p:nvPicPr>
              <p:blipFill>
                <a:blip r:embed="rId613"/>
                <a:stretch>
                  <a:fillRect/>
                </a:stretch>
              </p:blipFill>
              <p:spPr>
                <a:xfrm>
                  <a:off x="6990461" y="5817992"/>
                  <a:ext cx="997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17025" name="Freihand 117024">
                  <a:extLst>
                    <a:ext uri="{FF2B5EF4-FFF2-40B4-BE49-F238E27FC236}">
                      <a16:creationId xmlns:a16="http://schemas.microsoft.com/office/drawing/2014/main" id="{E8290B91-6ADE-4B93-A72E-F008343DEF45}"/>
                    </a:ext>
                  </a:extLst>
                </p14:cNvPr>
                <p14:cNvContentPartPr/>
                <p14:nvPr/>
              </p14:nvContentPartPr>
              <p14:xfrm>
                <a:off x="7082621" y="5764352"/>
                <a:ext cx="108000" cy="121320"/>
              </p14:xfrm>
            </p:contentPart>
          </mc:Choice>
          <mc:Fallback>
            <p:pic>
              <p:nvPicPr>
                <p:cNvPr id="117025" name="Freihand 117024">
                  <a:extLst>
                    <a:ext uri="{FF2B5EF4-FFF2-40B4-BE49-F238E27FC236}">
                      <a16:creationId xmlns:a16="http://schemas.microsoft.com/office/drawing/2014/main" id="{E8290B91-6ADE-4B93-A72E-F008343DEF45}"/>
                    </a:ext>
                  </a:extLst>
                </p:cNvPr>
                <p:cNvPicPr/>
                <p:nvPr/>
              </p:nvPicPr>
              <p:blipFill>
                <a:blip r:embed="rId615"/>
                <a:stretch>
                  <a:fillRect/>
                </a:stretch>
              </p:blipFill>
              <p:spPr>
                <a:xfrm>
                  <a:off x="7078301" y="5760032"/>
                  <a:ext cx="116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17026" name="Freihand 117025">
                  <a:extLst>
                    <a:ext uri="{FF2B5EF4-FFF2-40B4-BE49-F238E27FC236}">
                      <a16:creationId xmlns:a16="http://schemas.microsoft.com/office/drawing/2014/main" id="{D1668916-E431-4BC1-B81C-C97B6C8417FE}"/>
                    </a:ext>
                  </a:extLst>
                </p14:cNvPr>
                <p14:cNvContentPartPr/>
                <p14:nvPr/>
              </p14:nvContentPartPr>
              <p14:xfrm>
                <a:off x="7156781" y="5752832"/>
                <a:ext cx="42120" cy="47520"/>
              </p14:xfrm>
            </p:contentPart>
          </mc:Choice>
          <mc:Fallback>
            <p:pic>
              <p:nvPicPr>
                <p:cNvPr id="117026" name="Freihand 117025">
                  <a:extLst>
                    <a:ext uri="{FF2B5EF4-FFF2-40B4-BE49-F238E27FC236}">
                      <a16:creationId xmlns:a16="http://schemas.microsoft.com/office/drawing/2014/main" id="{D1668916-E431-4BC1-B81C-C97B6C8417FE}"/>
                    </a:ext>
                  </a:extLst>
                </p:cNvPr>
                <p:cNvPicPr/>
                <p:nvPr/>
              </p:nvPicPr>
              <p:blipFill>
                <a:blip r:embed="rId617"/>
                <a:stretch>
                  <a:fillRect/>
                </a:stretch>
              </p:blipFill>
              <p:spPr>
                <a:xfrm>
                  <a:off x="7152461" y="5748512"/>
                  <a:ext cx="507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17027" name="Freihand 117026">
                  <a:extLst>
                    <a:ext uri="{FF2B5EF4-FFF2-40B4-BE49-F238E27FC236}">
                      <a16:creationId xmlns:a16="http://schemas.microsoft.com/office/drawing/2014/main" id="{52361D6A-16C1-4A95-8BD1-4A6D47DBF354}"/>
                    </a:ext>
                  </a:extLst>
                </p14:cNvPr>
                <p14:cNvContentPartPr/>
                <p14:nvPr/>
              </p14:nvContentPartPr>
              <p14:xfrm>
                <a:off x="7228421" y="5803592"/>
                <a:ext cx="167400" cy="155160"/>
              </p14:xfrm>
            </p:contentPart>
          </mc:Choice>
          <mc:Fallback>
            <p:pic>
              <p:nvPicPr>
                <p:cNvPr id="117027" name="Freihand 117026">
                  <a:extLst>
                    <a:ext uri="{FF2B5EF4-FFF2-40B4-BE49-F238E27FC236}">
                      <a16:creationId xmlns:a16="http://schemas.microsoft.com/office/drawing/2014/main" id="{52361D6A-16C1-4A95-8BD1-4A6D47DBF354}"/>
                    </a:ext>
                  </a:extLst>
                </p:cNvPr>
                <p:cNvPicPr/>
                <p:nvPr/>
              </p:nvPicPr>
              <p:blipFill>
                <a:blip r:embed="rId619"/>
                <a:stretch>
                  <a:fillRect/>
                </a:stretch>
              </p:blipFill>
              <p:spPr>
                <a:xfrm>
                  <a:off x="7224101" y="5799272"/>
                  <a:ext cx="1760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17028" name="Freihand 117027">
                  <a:extLst>
                    <a:ext uri="{FF2B5EF4-FFF2-40B4-BE49-F238E27FC236}">
                      <a16:creationId xmlns:a16="http://schemas.microsoft.com/office/drawing/2014/main" id="{2AFCB589-C87D-4D18-B6C1-B9A1A594C80A}"/>
                    </a:ext>
                  </a:extLst>
                </p14:cNvPr>
                <p14:cNvContentPartPr/>
                <p14:nvPr/>
              </p14:nvContentPartPr>
              <p14:xfrm>
                <a:off x="7571861" y="5731232"/>
                <a:ext cx="19080" cy="98640"/>
              </p14:xfrm>
            </p:contentPart>
          </mc:Choice>
          <mc:Fallback>
            <p:pic>
              <p:nvPicPr>
                <p:cNvPr id="117028" name="Freihand 117027">
                  <a:extLst>
                    <a:ext uri="{FF2B5EF4-FFF2-40B4-BE49-F238E27FC236}">
                      <a16:creationId xmlns:a16="http://schemas.microsoft.com/office/drawing/2014/main" id="{2AFCB589-C87D-4D18-B6C1-B9A1A594C80A}"/>
                    </a:ext>
                  </a:extLst>
                </p:cNvPr>
                <p:cNvPicPr/>
                <p:nvPr/>
              </p:nvPicPr>
              <p:blipFill>
                <a:blip r:embed="rId621"/>
                <a:stretch>
                  <a:fillRect/>
                </a:stretch>
              </p:blipFill>
              <p:spPr>
                <a:xfrm>
                  <a:off x="7567541" y="5726912"/>
                  <a:ext cx="27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17029" name="Freihand 117028">
                  <a:extLst>
                    <a:ext uri="{FF2B5EF4-FFF2-40B4-BE49-F238E27FC236}">
                      <a16:creationId xmlns:a16="http://schemas.microsoft.com/office/drawing/2014/main" id="{E095853F-3FF8-44D5-84A4-C87C02FDAE2E}"/>
                    </a:ext>
                  </a:extLst>
                </p14:cNvPr>
                <p14:cNvContentPartPr/>
                <p14:nvPr/>
              </p14:nvContentPartPr>
              <p14:xfrm>
                <a:off x="7478621" y="5684072"/>
                <a:ext cx="150840" cy="51480"/>
              </p14:xfrm>
            </p:contentPart>
          </mc:Choice>
          <mc:Fallback>
            <p:pic>
              <p:nvPicPr>
                <p:cNvPr id="117029" name="Freihand 117028">
                  <a:extLst>
                    <a:ext uri="{FF2B5EF4-FFF2-40B4-BE49-F238E27FC236}">
                      <a16:creationId xmlns:a16="http://schemas.microsoft.com/office/drawing/2014/main" id="{E095853F-3FF8-44D5-84A4-C87C02FDAE2E}"/>
                    </a:ext>
                  </a:extLst>
                </p:cNvPr>
                <p:cNvPicPr/>
                <p:nvPr/>
              </p:nvPicPr>
              <p:blipFill>
                <a:blip r:embed="rId623"/>
                <a:stretch>
                  <a:fillRect/>
                </a:stretch>
              </p:blipFill>
              <p:spPr>
                <a:xfrm>
                  <a:off x="7474301" y="5679752"/>
                  <a:ext cx="159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17030" name="Freihand 117029">
                  <a:extLst>
                    <a:ext uri="{FF2B5EF4-FFF2-40B4-BE49-F238E27FC236}">
                      <a16:creationId xmlns:a16="http://schemas.microsoft.com/office/drawing/2014/main" id="{4EA5661D-574A-44EA-9669-54ABAC00ED5D}"/>
                    </a:ext>
                  </a:extLst>
                </p14:cNvPr>
                <p14:cNvContentPartPr/>
                <p14:nvPr/>
              </p14:nvContentPartPr>
              <p14:xfrm>
                <a:off x="7638821" y="5728712"/>
                <a:ext cx="40680" cy="75240"/>
              </p14:xfrm>
            </p:contentPart>
          </mc:Choice>
          <mc:Fallback>
            <p:pic>
              <p:nvPicPr>
                <p:cNvPr id="117030" name="Freihand 117029">
                  <a:extLst>
                    <a:ext uri="{FF2B5EF4-FFF2-40B4-BE49-F238E27FC236}">
                      <a16:creationId xmlns:a16="http://schemas.microsoft.com/office/drawing/2014/main" id="{4EA5661D-574A-44EA-9669-54ABAC00ED5D}"/>
                    </a:ext>
                  </a:extLst>
                </p:cNvPr>
                <p:cNvPicPr/>
                <p:nvPr/>
              </p:nvPicPr>
              <p:blipFill>
                <a:blip r:embed="rId625"/>
                <a:stretch>
                  <a:fillRect/>
                </a:stretch>
              </p:blipFill>
              <p:spPr>
                <a:xfrm>
                  <a:off x="7634501" y="5724392"/>
                  <a:ext cx="49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17031" name="Freihand 117030">
                  <a:extLst>
                    <a:ext uri="{FF2B5EF4-FFF2-40B4-BE49-F238E27FC236}">
                      <a16:creationId xmlns:a16="http://schemas.microsoft.com/office/drawing/2014/main" id="{8B74C30B-E305-43D7-BECF-6B2B7FC06078}"/>
                    </a:ext>
                  </a:extLst>
                </p14:cNvPr>
                <p14:cNvContentPartPr/>
                <p14:nvPr/>
              </p14:nvContentPartPr>
              <p14:xfrm>
                <a:off x="7724141" y="5690552"/>
                <a:ext cx="199080" cy="70920"/>
              </p14:xfrm>
            </p:contentPart>
          </mc:Choice>
          <mc:Fallback>
            <p:pic>
              <p:nvPicPr>
                <p:cNvPr id="117031" name="Freihand 117030">
                  <a:extLst>
                    <a:ext uri="{FF2B5EF4-FFF2-40B4-BE49-F238E27FC236}">
                      <a16:creationId xmlns:a16="http://schemas.microsoft.com/office/drawing/2014/main" id="{8B74C30B-E305-43D7-BECF-6B2B7FC06078}"/>
                    </a:ext>
                  </a:extLst>
                </p:cNvPr>
                <p:cNvPicPr/>
                <p:nvPr/>
              </p:nvPicPr>
              <p:blipFill>
                <a:blip r:embed="rId627"/>
                <a:stretch>
                  <a:fillRect/>
                </a:stretch>
              </p:blipFill>
              <p:spPr>
                <a:xfrm>
                  <a:off x="7719821" y="5686232"/>
                  <a:ext cx="207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17032" name="Freihand 117031">
                  <a:extLst>
                    <a:ext uri="{FF2B5EF4-FFF2-40B4-BE49-F238E27FC236}">
                      <a16:creationId xmlns:a16="http://schemas.microsoft.com/office/drawing/2014/main" id="{948BFC47-623D-420C-8E16-CCF8F13BC8A8}"/>
                    </a:ext>
                  </a:extLst>
                </p14:cNvPr>
                <p14:cNvContentPartPr/>
                <p14:nvPr/>
              </p14:nvContentPartPr>
              <p14:xfrm>
                <a:off x="7931861" y="5605232"/>
                <a:ext cx="147960" cy="110160"/>
              </p14:xfrm>
            </p:contentPart>
          </mc:Choice>
          <mc:Fallback>
            <p:pic>
              <p:nvPicPr>
                <p:cNvPr id="117032" name="Freihand 117031">
                  <a:extLst>
                    <a:ext uri="{FF2B5EF4-FFF2-40B4-BE49-F238E27FC236}">
                      <a16:creationId xmlns:a16="http://schemas.microsoft.com/office/drawing/2014/main" id="{948BFC47-623D-420C-8E16-CCF8F13BC8A8}"/>
                    </a:ext>
                  </a:extLst>
                </p:cNvPr>
                <p:cNvPicPr/>
                <p:nvPr/>
              </p:nvPicPr>
              <p:blipFill>
                <a:blip r:embed="rId629"/>
                <a:stretch>
                  <a:fillRect/>
                </a:stretch>
              </p:blipFill>
              <p:spPr>
                <a:xfrm>
                  <a:off x="7927541" y="5600912"/>
                  <a:ext cx="156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17034" name="Freihand 117033">
                  <a:extLst>
                    <a:ext uri="{FF2B5EF4-FFF2-40B4-BE49-F238E27FC236}">
                      <a16:creationId xmlns:a16="http://schemas.microsoft.com/office/drawing/2014/main" id="{F415EBC4-4862-44DD-B140-F588BD96406D}"/>
                    </a:ext>
                  </a:extLst>
                </p14:cNvPr>
                <p14:cNvContentPartPr/>
                <p14:nvPr/>
              </p14:nvContentPartPr>
              <p14:xfrm>
                <a:off x="8106821" y="5691992"/>
                <a:ext cx="3600" cy="78120"/>
              </p14:xfrm>
            </p:contentPart>
          </mc:Choice>
          <mc:Fallback>
            <p:pic>
              <p:nvPicPr>
                <p:cNvPr id="117034" name="Freihand 117033">
                  <a:extLst>
                    <a:ext uri="{FF2B5EF4-FFF2-40B4-BE49-F238E27FC236}">
                      <a16:creationId xmlns:a16="http://schemas.microsoft.com/office/drawing/2014/main" id="{F415EBC4-4862-44DD-B140-F588BD96406D}"/>
                    </a:ext>
                  </a:extLst>
                </p:cNvPr>
                <p:cNvPicPr/>
                <p:nvPr/>
              </p:nvPicPr>
              <p:blipFill>
                <a:blip r:embed="rId631"/>
                <a:stretch>
                  <a:fillRect/>
                </a:stretch>
              </p:blipFill>
              <p:spPr>
                <a:xfrm>
                  <a:off x="8102501" y="5687672"/>
                  <a:ext cx="122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17035" name="Freihand 117034">
                  <a:extLst>
                    <a:ext uri="{FF2B5EF4-FFF2-40B4-BE49-F238E27FC236}">
                      <a16:creationId xmlns:a16="http://schemas.microsoft.com/office/drawing/2014/main" id="{18DD74D0-FBA3-4F9A-BDA4-B444D88DD5DC}"/>
                    </a:ext>
                  </a:extLst>
                </p14:cNvPr>
                <p14:cNvContentPartPr/>
                <p14:nvPr/>
              </p14:nvContentPartPr>
              <p14:xfrm>
                <a:off x="8131301" y="5558432"/>
                <a:ext cx="70920" cy="119160"/>
              </p14:xfrm>
            </p:contentPart>
          </mc:Choice>
          <mc:Fallback>
            <p:pic>
              <p:nvPicPr>
                <p:cNvPr id="117035" name="Freihand 117034">
                  <a:extLst>
                    <a:ext uri="{FF2B5EF4-FFF2-40B4-BE49-F238E27FC236}">
                      <a16:creationId xmlns:a16="http://schemas.microsoft.com/office/drawing/2014/main" id="{18DD74D0-FBA3-4F9A-BDA4-B444D88DD5DC}"/>
                    </a:ext>
                  </a:extLst>
                </p:cNvPr>
                <p:cNvPicPr/>
                <p:nvPr/>
              </p:nvPicPr>
              <p:blipFill>
                <a:blip r:embed="rId633"/>
                <a:stretch>
                  <a:fillRect/>
                </a:stretch>
              </p:blipFill>
              <p:spPr>
                <a:xfrm>
                  <a:off x="8126981" y="5554112"/>
                  <a:ext cx="79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17036" name="Freihand 117035">
                  <a:extLst>
                    <a:ext uri="{FF2B5EF4-FFF2-40B4-BE49-F238E27FC236}">
                      <a16:creationId xmlns:a16="http://schemas.microsoft.com/office/drawing/2014/main" id="{13E68484-8C62-40C1-9641-14A2AA735BCB}"/>
                    </a:ext>
                  </a:extLst>
                </p14:cNvPr>
                <p14:cNvContentPartPr/>
                <p14:nvPr/>
              </p14:nvContentPartPr>
              <p14:xfrm>
                <a:off x="8215901" y="5588672"/>
                <a:ext cx="165600" cy="63000"/>
              </p14:xfrm>
            </p:contentPart>
          </mc:Choice>
          <mc:Fallback>
            <p:pic>
              <p:nvPicPr>
                <p:cNvPr id="117036" name="Freihand 117035">
                  <a:extLst>
                    <a:ext uri="{FF2B5EF4-FFF2-40B4-BE49-F238E27FC236}">
                      <a16:creationId xmlns:a16="http://schemas.microsoft.com/office/drawing/2014/main" id="{13E68484-8C62-40C1-9641-14A2AA735BCB}"/>
                    </a:ext>
                  </a:extLst>
                </p:cNvPr>
                <p:cNvPicPr/>
                <p:nvPr/>
              </p:nvPicPr>
              <p:blipFill>
                <a:blip r:embed="rId635"/>
                <a:stretch>
                  <a:fillRect/>
                </a:stretch>
              </p:blipFill>
              <p:spPr>
                <a:xfrm>
                  <a:off x="8211581" y="5584352"/>
                  <a:ext cx="174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117037" name="Freihand 117036">
                  <a:extLst>
                    <a:ext uri="{FF2B5EF4-FFF2-40B4-BE49-F238E27FC236}">
                      <a16:creationId xmlns:a16="http://schemas.microsoft.com/office/drawing/2014/main" id="{5C3A9A16-346C-48BF-B61E-DBE080C58A15}"/>
                    </a:ext>
                  </a:extLst>
                </p14:cNvPr>
                <p14:cNvContentPartPr/>
                <p14:nvPr/>
              </p14:nvContentPartPr>
              <p14:xfrm>
                <a:off x="8340101" y="5527832"/>
                <a:ext cx="360" cy="360"/>
              </p14:xfrm>
            </p:contentPart>
          </mc:Choice>
          <mc:Fallback>
            <p:pic>
              <p:nvPicPr>
                <p:cNvPr id="117037" name="Freihand 117036">
                  <a:extLst>
                    <a:ext uri="{FF2B5EF4-FFF2-40B4-BE49-F238E27FC236}">
                      <a16:creationId xmlns:a16="http://schemas.microsoft.com/office/drawing/2014/main" id="{5C3A9A16-346C-48BF-B61E-DBE080C58A15}"/>
                    </a:ext>
                  </a:extLst>
                </p:cNvPr>
                <p:cNvPicPr/>
                <p:nvPr/>
              </p:nvPicPr>
              <p:blipFill>
                <a:blip r:embed="rId166"/>
                <a:stretch>
                  <a:fillRect/>
                </a:stretch>
              </p:blipFill>
              <p:spPr>
                <a:xfrm>
                  <a:off x="8335781" y="5523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117038" name="Freihand 117037">
                  <a:extLst>
                    <a:ext uri="{FF2B5EF4-FFF2-40B4-BE49-F238E27FC236}">
                      <a16:creationId xmlns:a16="http://schemas.microsoft.com/office/drawing/2014/main" id="{0DB148C4-4807-4A7E-A581-5B4C8CB4A8FC}"/>
                    </a:ext>
                  </a:extLst>
                </p14:cNvPr>
                <p14:cNvContentPartPr/>
                <p14:nvPr/>
              </p14:nvContentPartPr>
              <p14:xfrm>
                <a:off x="5682941" y="6168272"/>
                <a:ext cx="92880" cy="96840"/>
              </p14:xfrm>
            </p:contentPart>
          </mc:Choice>
          <mc:Fallback>
            <p:pic>
              <p:nvPicPr>
                <p:cNvPr id="117038" name="Freihand 117037">
                  <a:extLst>
                    <a:ext uri="{FF2B5EF4-FFF2-40B4-BE49-F238E27FC236}">
                      <a16:creationId xmlns:a16="http://schemas.microsoft.com/office/drawing/2014/main" id="{0DB148C4-4807-4A7E-A581-5B4C8CB4A8FC}"/>
                    </a:ext>
                  </a:extLst>
                </p:cNvPr>
                <p:cNvPicPr/>
                <p:nvPr/>
              </p:nvPicPr>
              <p:blipFill>
                <a:blip r:embed="rId638"/>
                <a:stretch>
                  <a:fillRect/>
                </a:stretch>
              </p:blipFill>
              <p:spPr>
                <a:xfrm>
                  <a:off x="5678621" y="6163952"/>
                  <a:ext cx="101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17039" name="Freihand 117038">
                  <a:extLst>
                    <a:ext uri="{FF2B5EF4-FFF2-40B4-BE49-F238E27FC236}">
                      <a16:creationId xmlns:a16="http://schemas.microsoft.com/office/drawing/2014/main" id="{01AF6685-1E35-4679-AF9E-2B511B275597}"/>
                    </a:ext>
                  </a:extLst>
                </p14:cNvPr>
                <p14:cNvContentPartPr/>
                <p14:nvPr/>
              </p14:nvContentPartPr>
              <p14:xfrm>
                <a:off x="5791661" y="6190232"/>
                <a:ext cx="105120" cy="60480"/>
              </p14:xfrm>
            </p:contentPart>
          </mc:Choice>
          <mc:Fallback>
            <p:pic>
              <p:nvPicPr>
                <p:cNvPr id="117039" name="Freihand 117038">
                  <a:extLst>
                    <a:ext uri="{FF2B5EF4-FFF2-40B4-BE49-F238E27FC236}">
                      <a16:creationId xmlns:a16="http://schemas.microsoft.com/office/drawing/2014/main" id="{01AF6685-1E35-4679-AF9E-2B511B275597}"/>
                    </a:ext>
                  </a:extLst>
                </p:cNvPr>
                <p:cNvPicPr/>
                <p:nvPr/>
              </p:nvPicPr>
              <p:blipFill>
                <a:blip r:embed="rId640"/>
                <a:stretch>
                  <a:fillRect/>
                </a:stretch>
              </p:blipFill>
              <p:spPr>
                <a:xfrm>
                  <a:off x="5787341" y="6185912"/>
                  <a:ext cx="113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17040" name="Freihand 117039">
                  <a:extLst>
                    <a:ext uri="{FF2B5EF4-FFF2-40B4-BE49-F238E27FC236}">
                      <a16:creationId xmlns:a16="http://schemas.microsoft.com/office/drawing/2014/main" id="{A7BAD6DC-85DF-4ACE-AC02-0BCFFD22A702}"/>
                    </a:ext>
                  </a:extLst>
                </p14:cNvPr>
                <p14:cNvContentPartPr/>
                <p14:nvPr/>
              </p14:nvContentPartPr>
              <p14:xfrm>
                <a:off x="5921621" y="6171512"/>
                <a:ext cx="58680" cy="69480"/>
              </p14:xfrm>
            </p:contentPart>
          </mc:Choice>
          <mc:Fallback>
            <p:pic>
              <p:nvPicPr>
                <p:cNvPr id="117040" name="Freihand 117039">
                  <a:extLst>
                    <a:ext uri="{FF2B5EF4-FFF2-40B4-BE49-F238E27FC236}">
                      <a16:creationId xmlns:a16="http://schemas.microsoft.com/office/drawing/2014/main" id="{A7BAD6DC-85DF-4ACE-AC02-0BCFFD22A702}"/>
                    </a:ext>
                  </a:extLst>
                </p:cNvPr>
                <p:cNvPicPr/>
                <p:nvPr/>
              </p:nvPicPr>
              <p:blipFill>
                <a:blip r:embed="rId642"/>
                <a:stretch>
                  <a:fillRect/>
                </a:stretch>
              </p:blipFill>
              <p:spPr>
                <a:xfrm>
                  <a:off x="5917301" y="6167192"/>
                  <a:ext cx="67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17041" name="Freihand 117040">
                  <a:extLst>
                    <a:ext uri="{FF2B5EF4-FFF2-40B4-BE49-F238E27FC236}">
                      <a16:creationId xmlns:a16="http://schemas.microsoft.com/office/drawing/2014/main" id="{06E83D2D-9289-47A9-ABD3-14EF4152F403}"/>
                    </a:ext>
                  </a:extLst>
                </p14:cNvPr>
                <p14:cNvContentPartPr/>
                <p14:nvPr/>
              </p14:nvContentPartPr>
              <p14:xfrm>
                <a:off x="5994701" y="6106712"/>
                <a:ext cx="150840" cy="115560"/>
              </p14:xfrm>
            </p:contentPart>
          </mc:Choice>
          <mc:Fallback>
            <p:pic>
              <p:nvPicPr>
                <p:cNvPr id="117041" name="Freihand 117040">
                  <a:extLst>
                    <a:ext uri="{FF2B5EF4-FFF2-40B4-BE49-F238E27FC236}">
                      <a16:creationId xmlns:a16="http://schemas.microsoft.com/office/drawing/2014/main" id="{06E83D2D-9289-47A9-ABD3-14EF4152F403}"/>
                    </a:ext>
                  </a:extLst>
                </p:cNvPr>
                <p:cNvPicPr/>
                <p:nvPr/>
              </p:nvPicPr>
              <p:blipFill>
                <a:blip r:embed="rId644"/>
                <a:stretch>
                  <a:fillRect/>
                </a:stretch>
              </p:blipFill>
              <p:spPr>
                <a:xfrm>
                  <a:off x="5990381" y="6102392"/>
                  <a:ext cx="159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17042" name="Freihand 117041">
                  <a:extLst>
                    <a:ext uri="{FF2B5EF4-FFF2-40B4-BE49-F238E27FC236}">
                      <a16:creationId xmlns:a16="http://schemas.microsoft.com/office/drawing/2014/main" id="{0A65E993-6A28-4CE4-9230-AC4357E4D1CA}"/>
                    </a:ext>
                  </a:extLst>
                </p14:cNvPr>
                <p14:cNvContentPartPr/>
                <p14:nvPr/>
              </p14:nvContentPartPr>
              <p14:xfrm>
                <a:off x="6140861" y="6075032"/>
                <a:ext cx="157320" cy="118080"/>
              </p14:xfrm>
            </p:contentPart>
          </mc:Choice>
          <mc:Fallback>
            <p:pic>
              <p:nvPicPr>
                <p:cNvPr id="117042" name="Freihand 117041">
                  <a:extLst>
                    <a:ext uri="{FF2B5EF4-FFF2-40B4-BE49-F238E27FC236}">
                      <a16:creationId xmlns:a16="http://schemas.microsoft.com/office/drawing/2014/main" id="{0A65E993-6A28-4CE4-9230-AC4357E4D1CA}"/>
                    </a:ext>
                  </a:extLst>
                </p:cNvPr>
                <p:cNvPicPr/>
                <p:nvPr/>
              </p:nvPicPr>
              <p:blipFill>
                <a:blip r:embed="rId646"/>
                <a:stretch>
                  <a:fillRect/>
                </a:stretch>
              </p:blipFill>
              <p:spPr>
                <a:xfrm>
                  <a:off x="6136541" y="6070712"/>
                  <a:ext cx="165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17043" name="Freihand 117042">
                  <a:extLst>
                    <a:ext uri="{FF2B5EF4-FFF2-40B4-BE49-F238E27FC236}">
                      <a16:creationId xmlns:a16="http://schemas.microsoft.com/office/drawing/2014/main" id="{8AA9E2E0-6AA9-4F0E-8395-B0E021454BEC}"/>
                    </a:ext>
                  </a:extLst>
                </p14:cNvPr>
                <p14:cNvContentPartPr/>
                <p14:nvPr/>
              </p14:nvContentPartPr>
              <p14:xfrm>
                <a:off x="6271541" y="6084032"/>
                <a:ext cx="360" cy="360"/>
              </p14:xfrm>
            </p:contentPart>
          </mc:Choice>
          <mc:Fallback>
            <p:pic>
              <p:nvPicPr>
                <p:cNvPr id="117043" name="Freihand 117042">
                  <a:extLst>
                    <a:ext uri="{FF2B5EF4-FFF2-40B4-BE49-F238E27FC236}">
                      <a16:creationId xmlns:a16="http://schemas.microsoft.com/office/drawing/2014/main" id="{8AA9E2E0-6AA9-4F0E-8395-B0E021454BEC}"/>
                    </a:ext>
                  </a:extLst>
                </p:cNvPr>
                <p:cNvPicPr/>
                <p:nvPr/>
              </p:nvPicPr>
              <p:blipFill>
                <a:blip r:embed="rId166"/>
                <a:stretch>
                  <a:fillRect/>
                </a:stretch>
              </p:blipFill>
              <p:spPr>
                <a:xfrm>
                  <a:off x="6267221" y="6079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117044" name="Freihand 117043">
                  <a:extLst>
                    <a:ext uri="{FF2B5EF4-FFF2-40B4-BE49-F238E27FC236}">
                      <a16:creationId xmlns:a16="http://schemas.microsoft.com/office/drawing/2014/main" id="{7B17C7A4-F38D-460C-A6A5-9EFEAB2BFB6F}"/>
                    </a:ext>
                  </a:extLst>
                </p14:cNvPr>
                <p14:cNvContentPartPr/>
                <p14:nvPr/>
              </p14:nvContentPartPr>
              <p14:xfrm>
                <a:off x="5090381" y="5869112"/>
                <a:ext cx="38160" cy="21960"/>
              </p14:xfrm>
            </p:contentPart>
          </mc:Choice>
          <mc:Fallback>
            <p:pic>
              <p:nvPicPr>
                <p:cNvPr id="117044" name="Freihand 117043">
                  <a:extLst>
                    <a:ext uri="{FF2B5EF4-FFF2-40B4-BE49-F238E27FC236}">
                      <a16:creationId xmlns:a16="http://schemas.microsoft.com/office/drawing/2014/main" id="{7B17C7A4-F38D-460C-A6A5-9EFEAB2BFB6F}"/>
                    </a:ext>
                  </a:extLst>
                </p:cNvPr>
                <p:cNvPicPr/>
                <p:nvPr/>
              </p:nvPicPr>
              <p:blipFill>
                <a:blip r:embed="rId649"/>
                <a:stretch>
                  <a:fillRect/>
                </a:stretch>
              </p:blipFill>
              <p:spPr>
                <a:xfrm>
                  <a:off x="5086061" y="5864792"/>
                  <a:ext cx="468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117046" name="Freihand 117045">
                  <a:extLst>
                    <a:ext uri="{FF2B5EF4-FFF2-40B4-BE49-F238E27FC236}">
                      <a16:creationId xmlns:a16="http://schemas.microsoft.com/office/drawing/2014/main" id="{B87F1A12-41DE-4453-8F4B-E5ADC5CF4BF8}"/>
                    </a:ext>
                  </a:extLst>
                </p14:cNvPr>
                <p14:cNvContentPartPr/>
                <p14:nvPr/>
              </p14:nvContentPartPr>
              <p14:xfrm>
                <a:off x="6320501" y="6126872"/>
                <a:ext cx="330840" cy="170640"/>
              </p14:xfrm>
            </p:contentPart>
          </mc:Choice>
          <mc:Fallback>
            <p:pic>
              <p:nvPicPr>
                <p:cNvPr id="117046" name="Freihand 117045">
                  <a:extLst>
                    <a:ext uri="{FF2B5EF4-FFF2-40B4-BE49-F238E27FC236}">
                      <a16:creationId xmlns:a16="http://schemas.microsoft.com/office/drawing/2014/main" id="{B87F1A12-41DE-4453-8F4B-E5ADC5CF4BF8}"/>
                    </a:ext>
                  </a:extLst>
                </p:cNvPr>
                <p:cNvPicPr/>
                <p:nvPr/>
              </p:nvPicPr>
              <p:blipFill>
                <a:blip r:embed="rId651"/>
                <a:stretch>
                  <a:fillRect/>
                </a:stretch>
              </p:blipFill>
              <p:spPr>
                <a:xfrm>
                  <a:off x="6316181" y="6122552"/>
                  <a:ext cx="3394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117047" name="Freihand 117046">
                  <a:extLst>
                    <a:ext uri="{FF2B5EF4-FFF2-40B4-BE49-F238E27FC236}">
                      <a16:creationId xmlns:a16="http://schemas.microsoft.com/office/drawing/2014/main" id="{8233198D-3508-403C-BF2A-24BA9A42B96B}"/>
                    </a:ext>
                  </a:extLst>
                </p14:cNvPr>
                <p14:cNvContentPartPr/>
                <p14:nvPr/>
              </p14:nvContentPartPr>
              <p14:xfrm>
                <a:off x="6767261" y="6032552"/>
                <a:ext cx="372600" cy="144000"/>
              </p14:xfrm>
            </p:contentPart>
          </mc:Choice>
          <mc:Fallback>
            <p:pic>
              <p:nvPicPr>
                <p:cNvPr id="117047" name="Freihand 117046">
                  <a:extLst>
                    <a:ext uri="{FF2B5EF4-FFF2-40B4-BE49-F238E27FC236}">
                      <a16:creationId xmlns:a16="http://schemas.microsoft.com/office/drawing/2014/main" id="{8233198D-3508-403C-BF2A-24BA9A42B96B}"/>
                    </a:ext>
                  </a:extLst>
                </p:cNvPr>
                <p:cNvPicPr/>
                <p:nvPr/>
              </p:nvPicPr>
              <p:blipFill>
                <a:blip r:embed="rId653"/>
                <a:stretch>
                  <a:fillRect/>
                </a:stretch>
              </p:blipFill>
              <p:spPr>
                <a:xfrm>
                  <a:off x="6762941" y="6028232"/>
                  <a:ext cx="381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117049" name="Freihand 117048">
                  <a:extLst>
                    <a:ext uri="{FF2B5EF4-FFF2-40B4-BE49-F238E27FC236}">
                      <a16:creationId xmlns:a16="http://schemas.microsoft.com/office/drawing/2014/main" id="{FDC3D805-7EA2-4927-A258-5A3F63A159F2}"/>
                    </a:ext>
                  </a:extLst>
                </p14:cNvPr>
                <p14:cNvContentPartPr/>
                <p14:nvPr/>
              </p14:nvContentPartPr>
              <p14:xfrm>
                <a:off x="7279901" y="5904752"/>
                <a:ext cx="304200" cy="223200"/>
              </p14:xfrm>
            </p:contentPart>
          </mc:Choice>
          <mc:Fallback>
            <p:pic>
              <p:nvPicPr>
                <p:cNvPr id="117049" name="Freihand 117048">
                  <a:extLst>
                    <a:ext uri="{FF2B5EF4-FFF2-40B4-BE49-F238E27FC236}">
                      <a16:creationId xmlns:a16="http://schemas.microsoft.com/office/drawing/2014/main" id="{FDC3D805-7EA2-4927-A258-5A3F63A159F2}"/>
                    </a:ext>
                  </a:extLst>
                </p:cNvPr>
                <p:cNvPicPr/>
                <p:nvPr/>
              </p:nvPicPr>
              <p:blipFill>
                <a:blip r:embed="rId655"/>
                <a:stretch>
                  <a:fillRect/>
                </a:stretch>
              </p:blipFill>
              <p:spPr>
                <a:xfrm>
                  <a:off x="7275581" y="5900432"/>
                  <a:ext cx="3128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117050" name="Freihand 117049">
                  <a:extLst>
                    <a:ext uri="{FF2B5EF4-FFF2-40B4-BE49-F238E27FC236}">
                      <a16:creationId xmlns:a16="http://schemas.microsoft.com/office/drawing/2014/main" id="{95CFBC2B-44E7-4921-8C7E-DEAD57FEAFF3}"/>
                    </a:ext>
                  </a:extLst>
                </p14:cNvPr>
                <p14:cNvContentPartPr/>
                <p14:nvPr/>
              </p14:nvContentPartPr>
              <p14:xfrm>
                <a:off x="7565741" y="5864072"/>
                <a:ext cx="146880" cy="240840"/>
              </p14:xfrm>
            </p:contentPart>
          </mc:Choice>
          <mc:Fallback>
            <p:pic>
              <p:nvPicPr>
                <p:cNvPr id="117050" name="Freihand 117049">
                  <a:extLst>
                    <a:ext uri="{FF2B5EF4-FFF2-40B4-BE49-F238E27FC236}">
                      <a16:creationId xmlns:a16="http://schemas.microsoft.com/office/drawing/2014/main" id="{95CFBC2B-44E7-4921-8C7E-DEAD57FEAFF3}"/>
                    </a:ext>
                  </a:extLst>
                </p:cNvPr>
                <p:cNvPicPr/>
                <p:nvPr/>
              </p:nvPicPr>
              <p:blipFill>
                <a:blip r:embed="rId657"/>
                <a:stretch>
                  <a:fillRect/>
                </a:stretch>
              </p:blipFill>
              <p:spPr>
                <a:xfrm>
                  <a:off x="7561421" y="5859752"/>
                  <a:ext cx="1555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117051" name="Freihand 117050">
                  <a:extLst>
                    <a:ext uri="{FF2B5EF4-FFF2-40B4-BE49-F238E27FC236}">
                      <a16:creationId xmlns:a16="http://schemas.microsoft.com/office/drawing/2014/main" id="{BAA572AB-C29D-42C8-9AB6-233E3E6FBB18}"/>
                    </a:ext>
                  </a:extLst>
                </p14:cNvPr>
                <p14:cNvContentPartPr/>
                <p14:nvPr/>
              </p14:nvContentPartPr>
              <p14:xfrm>
                <a:off x="7852661" y="5874512"/>
                <a:ext cx="264600" cy="99720"/>
              </p14:xfrm>
            </p:contentPart>
          </mc:Choice>
          <mc:Fallback>
            <p:pic>
              <p:nvPicPr>
                <p:cNvPr id="117051" name="Freihand 117050">
                  <a:extLst>
                    <a:ext uri="{FF2B5EF4-FFF2-40B4-BE49-F238E27FC236}">
                      <a16:creationId xmlns:a16="http://schemas.microsoft.com/office/drawing/2014/main" id="{BAA572AB-C29D-42C8-9AB6-233E3E6FBB18}"/>
                    </a:ext>
                  </a:extLst>
                </p:cNvPr>
                <p:cNvPicPr/>
                <p:nvPr/>
              </p:nvPicPr>
              <p:blipFill>
                <a:blip r:embed="rId659"/>
                <a:stretch>
                  <a:fillRect/>
                </a:stretch>
              </p:blipFill>
              <p:spPr>
                <a:xfrm>
                  <a:off x="7848341" y="5870192"/>
                  <a:ext cx="273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117052" name="Freihand 117051">
                  <a:extLst>
                    <a:ext uri="{FF2B5EF4-FFF2-40B4-BE49-F238E27FC236}">
                      <a16:creationId xmlns:a16="http://schemas.microsoft.com/office/drawing/2014/main" id="{BE636513-CDBC-4BD9-87E7-D3151A25A1F7}"/>
                    </a:ext>
                  </a:extLst>
                </p14:cNvPr>
                <p14:cNvContentPartPr/>
                <p14:nvPr/>
              </p14:nvContentPartPr>
              <p14:xfrm>
                <a:off x="8143181" y="5827712"/>
                <a:ext cx="66960" cy="74880"/>
              </p14:xfrm>
            </p:contentPart>
          </mc:Choice>
          <mc:Fallback>
            <p:pic>
              <p:nvPicPr>
                <p:cNvPr id="117052" name="Freihand 117051">
                  <a:extLst>
                    <a:ext uri="{FF2B5EF4-FFF2-40B4-BE49-F238E27FC236}">
                      <a16:creationId xmlns:a16="http://schemas.microsoft.com/office/drawing/2014/main" id="{BE636513-CDBC-4BD9-87E7-D3151A25A1F7}"/>
                    </a:ext>
                  </a:extLst>
                </p:cNvPr>
                <p:cNvPicPr/>
                <p:nvPr/>
              </p:nvPicPr>
              <p:blipFill>
                <a:blip r:embed="rId661"/>
                <a:stretch>
                  <a:fillRect/>
                </a:stretch>
              </p:blipFill>
              <p:spPr>
                <a:xfrm>
                  <a:off x="8138861" y="5823392"/>
                  <a:ext cx="75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117053" name="Freihand 117052">
                  <a:extLst>
                    <a:ext uri="{FF2B5EF4-FFF2-40B4-BE49-F238E27FC236}">
                      <a16:creationId xmlns:a16="http://schemas.microsoft.com/office/drawing/2014/main" id="{7583DB46-A427-42F7-95D0-D72EB27F9A8B}"/>
                    </a:ext>
                  </a:extLst>
                </p14:cNvPr>
                <p14:cNvContentPartPr/>
                <p14:nvPr/>
              </p14:nvContentPartPr>
              <p14:xfrm>
                <a:off x="8224541" y="5753192"/>
                <a:ext cx="73080" cy="140040"/>
              </p14:xfrm>
            </p:contentPart>
          </mc:Choice>
          <mc:Fallback>
            <p:pic>
              <p:nvPicPr>
                <p:cNvPr id="117053" name="Freihand 117052">
                  <a:extLst>
                    <a:ext uri="{FF2B5EF4-FFF2-40B4-BE49-F238E27FC236}">
                      <a16:creationId xmlns:a16="http://schemas.microsoft.com/office/drawing/2014/main" id="{7583DB46-A427-42F7-95D0-D72EB27F9A8B}"/>
                    </a:ext>
                  </a:extLst>
                </p:cNvPr>
                <p:cNvPicPr/>
                <p:nvPr/>
              </p:nvPicPr>
              <p:blipFill>
                <a:blip r:embed="rId663"/>
                <a:stretch>
                  <a:fillRect/>
                </a:stretch>
              </p:blipFill>
              <p:spPr>
                <a:xfrm>
                  <a:off x="8220221" y="5748872"/>
                  <a:ext cx="817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117055" name="Freihand 117054">
                  <a:extLst>
                    <a:ext uri="{FF2B5EF4-FFF2-40B4-BE49-F238E27FC236}">
                      <a16:creationId xmlns:a16="http://schemas.microsoft.com/office/drawing/2014/main" id="{57415E84-FA95-4403-9432-F3BD740425C0}"/>
                    </a:ext>
                  </a:extLst>
                </p14:cNvPr>
                <p14:cNvContentPartPr/>
                <p14:nvPr/>
              </p14:nvContentPartPr>
              <p14:xfrm>
                <a:off x="5819381" y="6386432"/>
                <a:ext cx="237960" cy="102600"/>
              </p14:xfrm>
            </p:contentPart>
          </mc:Choice>
          <mc:Fallback>
            <p:pic>
              <p:nvPicPr>
                <p:cNvPr id="117055" name="Freihand 117054">
                  <a:extLst>
                    <a:ext uri="{FF2B5EF4-FFF2-40B4-BE49-F238E27FC236}">
                      <a16:creationId xmlns:a16="http://schemas.microsoft.com/office/drawing/2014/main" id="{57415E84-FA95-4403-9432-F3BD740425C0}"/>
                    </a:ext>
                  </a:extLst>
                </p:cNvPr>
                <p:cNvPicPr/>
                <p:nvPr/>
              </p:nvPicPr>
              <p:blipFill>
                <a:blip r:embed="rId665"/>
                <a:stretch>
                  <a:fillRect/>
                </a:stretch>
              </p:blipFill>
              <p:spPr>
                <a:xfrm>
                  <a:off x="5815061" y="6382112"/>
                  <a:ext cx="246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117056" name="Freihand 117055">
                  <a:extLst>
                    <a:ext uri="{FF2B5EF4-FFF2-40B4-BE49-F238E27FC236}">
                      <a16:creationId xmlns:a16="http://schemas.microsoft.com/office/drawing/2014/main" id="{CC2CDA48-0FA7-496F-96FC-5B7005468233}"/>
                    </a:ext>
                  </a:extLst>
                </p14:cNvPr>
                <p14:cNvContentPartPr/>
                <p14:nvPr/>
              </p14:nvContentPartPr>
              <p14:xfrm>
                <a:off x="6069221" y="6346112"/>
                <a:ext cx="360" cy="360"/>
              </p14:xfrm>
            </p:contentPart>
          </mc:Choice>
          <mc:Fallback>
            <p:pic>
              <p:nvPicPr>
                <p:cNvPr id="117056" name="Freihand 117055">
                  <a:extLst>
                    <a:ext uri="{FF2B5EF4-FFF2-40B4-BE49-F238E27FC236}">
                      <a16:creationId xmlns:a16="http://schemas.microsoft.com/office/drawing/2014/main" id="{CC2CDA48-0FA7-496F-96FC-5B7005468233}"/>
                    </a:ext>
                  </a:extLst>
                </p:cNvPr>
                <p:cNvPicPr/>
                <p:nvPr/>
              </p:nvPicPr>
              <p:blipFill>
                <a:blip r:embed="rId166"/>
                <a:stretch>
                  <a:fillRect/>
                </a:stretch>
              </p:blipFill>
              <p:spPr>
                <a:xfrm>
                  <a:off x="6064901" y="6341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17057" name="Freihand 117056">
                  <a:extLst>
                    <a:ext uri="{FF2B5EF4-FFF2-40B4-BE49-F238E27FC236}">
                      <a16:creationId xmlns:a16="http://schemas.microsoft.com/office/drawing/2014/main" id="{225BB640-CF0B-43AA-A5F7-D74C0DFD9090}"/>
                    </a:ext>
                  </a:extLst>
                </p14:cNvPr>
                <p14:cNvContentPartPr/>
                <p14:nvPr/>
              </p14:nvContentPartPr>
              <p14:xfrm>
                <a:off x="6271541" y="6323792"/>
                <a:ext cx="81360" cy="126720"/>
              </p14:xfrm>
            </p:contentPart>
          </mc:Choice>
          <mc:Fallback>
            <p:pic>
              <p:nvPicPr>
                <p:cNvPr id="117057" name="Freihand 117056">
                  <a:extLst>
                    <a:ext uri="{FF2B5EF4-FFF2-40B4-BE49-F238E27FC236}">
                      <a16:creationId xmlns:a16="http://schemas.microsoft.com/office/drawing/2014/main" id="{225BB640-CF0B-43AA-A5F7-D74C0DFD9090}"/>
                    </a:ext>
                  </a:extLst>
                </p:cNvPr>
                <p:cNvPicPr/>
                <p:nvPr/>
              </p:nvPicPr>
              <p:blipFill>
                <a:blip r:embed="rId668"/>
                <a:stretch>
                  <a:fillRect/>
                </a:stretch>
              </p:blipFill>
              <p:spPr>
                <a:xfrm>
                  <a:off x="6267221" y="6319472"/>
                  <a:ext cx="900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17058" name="Freihand 117057">
                  <a:extLst>
                    <a:ext uri="{FF2B5EF4-FFF2-40B4-BE49-F238E27FC236}">
                      <a16:creationId xmlns:a16="http://schemas.microsoft.com/office/drawing/2014/main" id="{98B8BAA2-1DDB-41FD-B29A-00C403BD994E}"/>
                    </a:ext>
                  </a:extLst>
                </p14:cNvPr>
                <p14:cNvContentPartPr/>
                <p14:nvPr/>
              </p14:nvContentPartPr>
              <p14:xfrm>
                <a:off x="6375221" y="6291032"/>
                <a:ext cx="82080" cy="120240"/>
              </p14:xfrm>
            </p:contentPart>
          </mc:Choice>
          <mc:Fallback>
            <p:pic>
              <p:nvPicPr>
                <p:cNvPr id="117058" name="Freihand 117057">
                  <a:extLst>
                    <a:ext uri="{FF2B5EF4-FFF2-40B4-BE49-F238E27FC236}">
                      <a16:creationId xmlns:a16="http://schemas.microsoft.com/office/drawing/2014/main" id="{98B8BAA2-1DDB-41FD-B29A-00C403BD994E}"/>
                    </a:ext>
                  </a:extLst>
                </p:cNvPr>
                <p:cNvPicPr/>
                <p:nvPr/>
              </p:nvPicPr>
              <p:blipFill>
                <a:blip r:embed="rId670"/>
                <a:stretch>
                  <a:fillRect/>
                </a:stretch>
              </p:blipFill>
              <p:spPr>
                <a:xfrm>
                  <a:off x="6370901" y="6286712"/>
                  <a:ext cx="90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17059" name="Freihand 117058">
                  <a:extLst>
                    <a:ext uri="{FF2B5EF4-FFF2-40B4-BE49-F238E27FC236}">
                      <a16:creationId xmlns:a16="http://schemas.microsoft.com/office/drawing/2014/main" id="{7CA35E75-BF68-4504-A4A3-FDE13C341FF2}"/>
                    </a:ext>
                  </a:extLst>
                </p14:cNvPr>
                <p14:cNvContentPartPr/>
                <p14:nvPr/>
              </p14:nvContentPartPr>
              <p14:xfrm>
                <a:off x="6462341" y="6333152"/>
                <a:ext cx="65880" cy="78120"/>
              </p14:xfrm>
            </p:contentPart>
          </mc:Choice>
          <mc:Fallback>
            <p:pic>
              <p:nvPicPr>
                <p:cNvPr id="117059" name="Freihand 117058">
                  <a:extLst>
                    <a:ext uri="{FF2B5EF4-FFF2-40B4-BE49-F238E27FC236}">
                      <a16:creationId xmlns:a16="http://schemas.microsoft.com/office/drawing/2014/main" id="{7CA35E75-BF68-4504-A4A3-FDE13C341FF2}"/>
                    </a:ext>
                  </a:extLst>
                </p:cNvPr>
                <p:cNvPicPr/>
                <p:nvPr/>
              </p:nvPicPr>
              <p:blipFill>
                <a:blip r:embed="rId672"/>
                <a:stretch>
                  <a:fillRect/>
                </a:stretch>
              </p:blipFill>
              <p:spPr>
                <a:xfrm>
                  <a:off x="6458021" y="6328832"/>
                  <a:ext cx="74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17060" name="Freihand 117059">
                  <a:extLst>
                    <a:ext uri="{FF2B5EF4-FFF2-40B4-BE49-F238E27FC236}">
                      <a16:creationId xmlns:a16="http://schemas.microsoft.com/office/drawing/2014/main" id="{1EE9F955-4DD8-4ED7-842D-52D81931E17D}"/>
                    </a:ext>
                  </a:extLst>
                </p14:cNvPr>
                <p14:cNvContentPartPr/>
                <p14:nvPr/>
              </p14:nvContentPartPr>
              <p14:xfrm>
                <a:off x="6535781" y="6300032"/>
                <a:ext cx="217440" cy="92520"/>
              </p14:xfrm>
            </p:contentPart>
          </mc:Choice>
          <mc:Fallback>
            <p:pic>
              <p:nvPicPr>
                <p:cNvPr id="117060" name="Freihand 117059">
                  <a:extLst>
                    <a:ext uri="{FF2B5EF4-FFF2-40B4-BE49-F238E27FC236}">
                      <a16:creationId xmlns:a16="http://schemas.microsoft.com/office/drawing/2014/main" id="{1EE9F955-4DD8-4ED7-842D-52D81931E17D}"/>
                    </a:ext>
                  </a:extLst>
                </p:cNvPr>
                <p:cNvPicPr/>
                <p:nvPr/>
              </p:nvPicPr>
              <p:blipFill>
                <a:blip r:embed="rId674"/>
                <a:stretch>
                  <a:fillRect/>
                </a:stretch>
              </p:blipFill>
              <p:spPr>
                <a:xfrm>
                  <a:off x="6531461" y="6295712"/>
                  <a:ext cx="226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117061" name="Freihand 117060">
                  <a:extLst>
                    <a:ext uri="{FF2B5EF4-FFF2-40B4-BE49-F238E27FC236}">
                      <a16:creationId xmlns:a16="http://schemas.microsoft.com/office/drawing/2014/main" id="{DCF014E6-6727-43AB-AAF9-DAFCA2F7225D}"/>
                    </a:ext>
                  </a:extLst>
                </p14:cNvPr>
                <p14:cNvContentPartPr/>
                <p14:nvPr/>
              </p14:nvContentPartPr>
              <p14:xfrm>
                <a:off x="6758621" y="6240992"/>
                <a:ext cx="84960" cy="85320"/>
              </p14:xfrm>
            </p:contentPart>
          </mc:Choice>
          <mc:Fallback>
            <p:pic>
              <p:nvPicPr>
                <p:cNvPr id="117061" name="Freihand 117060">
                  <a:extLst>
                    <a:ext uri="{FF2B5EF4-FFF2-40B4-BE49-F238E27FC236}">
                      <a16:creationId xmlns:a16="http://schemas.microsoft.com/office/drawing/2014/main" id="{DCF014E6-6727-43AB-AAF9-DAFCA2F7225D}"/>
                    </a:ext>
                  </a:extLst>
                </p:cNvPr>
                <p:cNvPicPr/>
                <p:nvPr/>
              </p:nvPicPr>
              <p:blipFill>
                <a:blip r:embed="rId676"/>
                <a:stretch>
                  <a:fillRect/>
                </a:stretch>
              </p:blipFill>
              <p:spPr>
                <a:xfrm>
                  <a:off x="6754301" y="6236672"/>
                  <a:ext cx="93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117062" name="Freihand 117061">
                  <a:extLst>
                    <a:ext uri="{FF2B5EF4-FFF2-40B4-BE49-F238E27FC236}">
                      <a16:creationId xmlns:a16="http://schemas.microsoft.com/office/drawing/2014/main" id="{C6E7CBFC-044C-4BD3-8C5C-88C13A1A8AB5}"/>
                    </a:ext>
                  </a:extLst>
                </p14:cNvPr>
                <p14:cNvContentPartPr/>
                <p14:nvPr/>
              </p14:nvContentPartPr>
              <p14:xfrm>
                <a:off x="6810461" y="6285272"/>
                <a:ext cx="32400" cy="45000"/>
              </p14:xfrm>
            </p:contentPart>
          </mc:Choice>
          <mc:Fallback>
            <p:pic>
              <p:nvPicPr>
                <p:cNvPr id="117062" name="Freihand 117061">
                  <a:extLst>
                    <a:ext uri="{FF2B5EF4-FFF2-40B4-BE49-F238E27FC236}">
                      <a16:creationId xmlns:a16="http://schemas.microsoft.com/office/drawing/2014/main" id="{C6E7CBFC-044C-4BD3-8C5C-88C13A1A8AB5}"/>
                    </a:ext>
                  </a:extLst>
                </p:cNvPr>
                <p:cNvPicPr/>
                <p:nvPr/>
              </p:nvPicPr>
              <p:blipFill>
                <a:blip r:embed="rId678"/>
                <a:stretch>
                  <a:fillRect/>
                </a:stretch>
              </p:blipFill>
              <p:spPr>
                <a:xfrm>
                  <a:off x="6806141" y="6280952"/>
                  <a:ext cx="410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117063" name="Freihand 117062">
                  <a:extLst>
                    <a:ext uri="{FF2B5EF4-FFF2-40B4-BE49-F238E27FC236}">
                      <a16:creationId xmlns:a16="http://schemas.microsoft.com/office/drawing/2014/main" id="{C5151894-0F47-4202-9768-4C953C7414F9}"/>
                    </a:ext>
                  </a:extLst>
                </p14:cNvPr>
                <p14:cNvContentPartPr/>
                <p14:nvPr/>
              </p14:nvContentPartPr>
              <p14:xfrm>
                <a:off x="6886061" y="6275552"/>
                <a:ext cx="210240" cy="169560"/>
              </p14:xfrm>
            </p:contentPart>
          </mc:Choice>
          <mc:Fallback>
            <p:pic>
              <p:nvPicPr>
                <p:cNvPr id="117063" name="Freihand 117062">
                  <a:extLst>
                    <a:ext uri="{FF2B5EF4-FFF2-40B4-BE49-F238E27FC236}">
                      <a16:creationId xmlns:a16="http://schemas.microsoft.com/office/drawing/2014/main" id="{C5151894-0F47-4202-9768-4C953C7414F9}"/>
                    </a:ext>
                  </a:extLst>
                </p:cNvPr>
                <p:cNvPicPr/>
                <p:nvPr/>
              </p:nvPicPr>
              <p:blipFill>
                <a:blip r:embed="rId680"/>
                <a:stretch>
                  <a:fillRect/>
                </a:stretch>
              </p:blipFill>
              <p:spPr>
                <a:xfrm>
                  <a:off x="6881741" y="6271232"/>
                  <a:ext cx="2188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117064" name="Freihand 117063">
                  <a:extLst>
                    <a:ext uri="{FF2B5EF4-FFF2-40B4-BE49-F238E27FC236}">
                      <a16:creationId xmlns:a16="http://schemas.microsoft.com/office/drawing/2014/main" id="{C7B3CF65-3B84-411A-80A3-817F66F3CA64}"/>
                    </a:ext>
                  </a:extLst>
                </p14:cNvPr>
                <p14:cNvContentPartPr/>
                <p14:nvPr/>
              </p14:nvContentPartPr>
              <p14:xfrm>
                <a:off x="7324541" y="6194912"/>
                <a:ext cx="217800" cy="89280"/>
              </p14:xfrm>
            </p:contentPart>
          </mc:Choice>
          <mc:Fallback>
            <p:pic>
              <p:nvPicPr>
                <p:cNvPr id="117064" name="Freihand 117063">
                  <a:extLst>
                    <a:ext uri="{FF2B5EF4-FFF2-40B4-BE49-F238E27FC236}">
                      <a16:creationId xmlns:a16="http://schemas.microsoft.com/office/drawing/2014/main" id="{C7B3CF65-3B84-411A-80A3-817F66F3CA64}"/>
                    </a:ext>
                  </a:extLst>
                </p:cNvPr>
                <p:cNvPicPr/>
                <p:nvPr/>
              </p:nvPicPr>
              <p:blipFill>
                <a:blip r:embed="rId682"/>
                <a:stretch>
                  <a:fillRect/>
                </a:stretch>
              </p:blipFill>
              <p:spPr>
                <a:xfrm>
                  <a:off x="7320221" y="6190592"/>
                  <a:ext cx="2264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117065" name="Freihand 117064">
                  <a:extLst>
                    <a:ext uri="{FF2B5EF4-FFF2-40B4-BE49-F238E27FC236}">
                      <a16:creationId xmlns:a16="http://schemas.microsoft.com/office/drawing/2014/main" id="{77488FEE-44E5-4B0A-BB48-3177C71063A0}"/>
                    </a:ext>
                  </a:extLst>
                </p14:cNvPr>
                <p14:cNvContentPartPr/>
                <p14:nvPr/>
              </p14:nvContentPartPr>
              <p14:xfrm>
                <a:off x="7550621" y="6198512"/>
                <a:ext cx="90720" cy="76680"/>
              </p14:xfrm>
            </p:contentPart>
          </mc:Choice>
          <mc:Fallback>
            <p:pic>
              <p:nvPicPr>
                <p:cNvPr id="117065" name="Freihand 117064">
                  <a:extLst>
                    <a:ext uri="{FF2B5EF4-FFF2-40B4-BE49-F238E27FC236}">
                      <a16:creationId xmlns:a16="http://schemas.microsoft.com/office/drawing/2014/main" id="{77488FEE-44E5-4B0A-BB48-3177C71063A0}"/>
                    </a:ext>
                  </a:extLst>
                </p:cNvPr>
                <p:cNvPicPr/>
                <p:nvPr/>
              </p:nvPicPr>
              <p:blipFill>
                <a:blip r:embed="rId684"/>
                <a:stretch>
                  <a:fillRect/>
                </a:stretch>
              </p:blipFill>
              <p:spPr>
                <a:xfrm>
                  <a:off x="7546301" y="6194192"/>
                  <a:ext cx="99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117067" name="Freihand 117066">
                  <a:extLst>
                    <a:ext uri="{FF2B5EF4-FFF2-40B4-BE49-F238E27FC236}">
                      <a16:creationId xmlns:a16="http://schemas.microsoft.com/office/drawing/2014/main" id="{F78D61A5-E306-4044-899E-DE5F422E989D}"/>
                    </a:ext>
                  </a:extLst>
                </p14:cNvPr>
                <p14:cNvContentPartPr/>
                <p14:nvPr/>
              </p14:nvContentPartPr>
              <p14:xfrm>
                <a:off x="7772381" y="6125792"/>
                <a:ext cx="29160" cy="95760"/>
              </p14:xfrm>
            </p:contentPart>
          </mc:Choice>
          <mc:Fallback>
            <p:pic>
              <p:nvPicPr>
                <p:cNvPr id="117067" name="Freihand 117066">
                  <a:extLst>
                    <a:ext uri="{FF2B5EF4-FFF2-40B4-BE49-F238E27FC236}">
                      <a16:creationId xmlns:a16="http://schemas.microsoft.com/office/drawing/2014/main" id="{F78D61A5-E306-4044-899E-DE5F422E989D}"/>
                    </a:ext>
                  </a:extLst>
                </p:cNvPr>
                <p:cNvPicPr/>
                <p:nvPr/>
              </p:nvPicPr>
              <p:blipFill>
                <a:blip r:embed="rId686"/>
                <a:stretch>
                  <a:fillRect/>
                </a:stretch>
              </p:blipFill>
              <p:spPr>
                <a:xfrm>
                  <a:off x="7768061" y="6121472"/>
                  <a:ext cx="37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117068" name="Freihand 117067">
                  <a:extLst>
                    <a:ext uri="{FF2B5EF4-FFF2-40B4-BE49-F238E27FC236}">
                      <a16:creationId xmlns:a16="http://schemas.microsoft.com/office/drawing/2014/main" id="{722B1845-7127-4341-ABB7-54226DFD6BF3}"/>
                    </a:ext>
                  </a:extLst>
                </p14:cNvPr>
                <p14:cNvContentPartPr/>
                <p14:nvPr/>
              </p14:nvContentPartPr>
              <p14:xfrm>
                <a:off x="7685261" y="6076472"/>
                <a:ext cx="171720" cy="65880"/>
              </p14:xfrm>
            </p:contentPart>
          </mc:Choice>
          <mc:Fallback>
            <p:pic>
              <p:nvPicPr>
                <p:cNvPr id="117068" name="Freihand 117067">
                  <a:extLst>
                    <a:ext uri="{FF2B5EF4-FFF2-40B4-BE49-F238E27FC236}">
                      <a16:creationId xmlns:a16="http://schemas.microsoft.com/office/drawing/2014/main" id="{722B1845-7127-4341-ABB7-54226DFD6BF3}"/>
                    </a:ext>
                  </a:extLst>
                </p:cNvPr>
                <p:cNvPicPr/>
                <p:nvPr/>
              </p:nvPicPr>
              <p:blipFill>
                <a:blip r:embed="rId688"/>
                <a:stretch>
                  <a:fillRect/>
                </a:stretch>
              </p:blipFill>
              <p:spPr>
                <a:xfrm>
                  <a:off x="7680941" y="6072152"/>
                  <a:ext cx="1803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117070" name="Freihand 117069">
                  <a:extLst>
                    <a:ext uri="{FF2B5EF4-FFF2-40B4-BE49-F238E27FC236}">
                      <a16:creationId xmlns:a16="http://schemas.microsoft.com/office/drawing/2014/main" id="{7AE8A782-7917-4CA7-99BA-85D45831BFF4}"/>
                    </a:ext>
                  </a:extLst>
                </p14:cNvPr>
                <p14:cNvContentPartPr/>
                <p14:nvPr/>
              </p14:nvContentPartPr>
              <p14:xfrm>
                <a:off x="7866341" y="6107072"/>
                <a:ext cx="280440" cy="93600"/>
              </p14:xfrm>
            </p:contentPart>
          </mc:Choice>
          <mc:Fallback>
            <p:pic>
              <p:nvPicPr>
                <p:cNvPr id="117070" name="Freihand 117069">
                  <a:extLst>
                    <a:ext uri="{FF2B5EF4-FFF2-40B4-BE49-F238E27FC236}">
                      <a16:creationId xmlns:a16="http://schemas.microsoft.com/office/drawing/2014/main" id="{7AE8A782-7917-4CA7-99BA-85D45831BFF4}"/>
                    </a:ext>
                  </a:extLst>
                </p:cNvPr>
                <p:cNvPicPr/>
                <p:nvPr/>
              </p:nvPicPr>
              <p:blipFill>
                <a:blip r:embed="rId690"/>
                <a:stretch>
                  <a:fillRect/>
                </a:stretch>
              </p:blipFill>
              <p:spPr>
                <a:xfrm>
                  <a:off x="7862021" y="6102752"/>
                  <a:ext cx="289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117071" name="Freihand 117070">
                  <a:extLst>
                    <a:ext uri="{FF2B5EF4-FFF2-40B4-BE49-F238E27FC236}">
                      <a16:creationId xmlns:a16="http://schemas.microsoft.com/office/drawing/2014/main" id="{432FAAAE-24B4-41DB-BC37-FCCDA4E62224}"/>
                    </a:ext>
                  </a:extLst>
                </p14:cNvPr>
                <p14:cNvContentPartPr/>
                <p14:nvPr/>
              </p14:nvContentPartPr>
              <p14:xfrm>
                <a:off x="8163341" y="6032192"/>
                <a:ext cx="112320" cy="93240"/>
              </p14:xfrm>
            </p:contentPart>
          </mc:Choice>
          <mc:Fallback>
            <p:pic>
              <p:nvPicPr>
                <p:cNvPr id="117071" name="Freihand 117070">
                  <a:extLst>
                    <a:ext uri="{FF2B5EF4-FFF2-40B4-BE49-F238E27FC236}">
                      <a16:creationId xmlns:a16="http://schemas.microsoft.com/office/drawing/2014/main" id="{432FAAAE-24B4-41DB-BC37-FCCDA4E62224}"/>
                    </a:ext>
                  </a:extLst>
                </p:cNvPr>
                <p:cNvPicPr/>
                <p:nvPr/>
              </p:nvPicPr>
              <p:blipFill>
                <a:blip r:embed="rId692"/>
                <a:stretch>
                  <a:fillRect/>
                </a:stretch>
              </p:blipFill>
              <p:spPr>
                <a:xfrm>
                  <a:off x="8159021" y="6027872"/>
                  <a:ext cx="120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117072" name="Freihand 117071">
                  <a:extLst>
                    <a:ext uri="{FF2B5EF4-FFF2-40B4-BE49-F238E27FC236}">
                      <a16:creationId xmlns:a16="http://schemas.microsoft.com/office/drawing/2014/main" id="{05C0FDAF-6121-449E-9BD5-C7B32C1513C9}"/>
                    </a:ext>
                  </a:extLst>
                </p14:cNvPr>
                <p14:cNvContentPartPr/>
                <p14:nvPr/>
              </p14:nvContentPartPr>
              <p14:xfrm>
                <a:off x="8293661" y="6043352"/>
                <a:ext cx="73440" cy="84240"/>
              </p14:xfrm>
            </p:contentPart>
          </mc:Choice>
          <mc:Fallback>
            <p:pic>
              <p:nvPicPr>
                <p:cNvPr id="117072" name="Freihand 117071">
                  <a:extLst>
                    <a:ext uri="{FF2B5EF4-FFF2-40B4-BE49-F238E27FC236}">
                      <a16:creationId xmlns:a16="http://schemas.microsoft.com/office/drawing/2014/main" id="{05C0FDAF-6121-449E-9BD5-C7B32C1513C9}"/>
                    </a:ext>
                  </a:extLst>
                </p:cNvPr>
                <p:cNvPicPr/>
                <p:nvPr/>
              </p:nvPicPr>
              <p:blipFill>
                <a:blip r:embed="rId694"/>
                <a:stretch>
                  <a:fillRect/>
                </a:stretch>
              </p:blipFill>
              <p:spPr>
                <a:xfrm>
                  <a:off x="8289341" y="6039032"/>
                  <a:ext cx="82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117073" name="Freihand 117072">
                  <a:extLst>
                    <a:ext uri="{FF2B5EF4-FFF2-40B4-BE49-F238E27FC236}">
                      <a16:creationId xmlns:a16="http://schemas.microsoft.com/office/drawing/2014/main" id="{068A74F5-1CA6-4A9F-9969-5773EA63F468}"/>
                    </a:ext>
                  </a:extLst>
                </p14:cNvPr>
                <p14:cNvContentPartPr/>
                <p14:nvPr/>
              </p14:nvContentPartPr>
              <p14:xfrm>
                <a:off x="7761221" y="6135872"/>
                <a:ext cx="739080" cy="174240"/>
              </p14:xfrm>
            </p:contentPart>
          </mc:Choice>
          <mc:Fallback>
            <p:pic>
              <p:nvPicPr>
                <p:cNvPr id="117073" name="Freihand 117072">
                  <a:extLst>
                    <a:ext uri="{FF2B5EF4-FFF2-40B4-BE49-F238E27FC236}">
                      <a16:creationId xmlns:a16="http://schemas.microsoft.com/office/drawing/2014/main" id="{068A74F5-1CA6-4A9F-9969-5773EA63F468}"/>
                    </a:ext>
                  </a:extLst>
                </p:cNvPr>
                <p:cNvPicPr/>
                <p:nvPr/>
              </p:nvPicPr>
              <p:blipFill>
                <a:blip r:embed="rId696"/>
                <a:stretch>
                  <a:fillRect/>
                </a:stretch>
              </p:blipFill>
              <p:spPr>
                <a:xfrm>
                  <a:off x="7756901" y="6131552"/>
                  <a:ext cx="7477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117075" name="Freihand 117074">
                  <a:extLst>
                    <a:ext uri="{FF2B5EF4-FFF2-40B4-BE49-F238E27FC236}">
                      <a16:creationId xmlns:a16="http://schemas.microsoft.com/office/drawing/2014/main" id="{FCD536D8-A414-43D8-9D67-9BAE0419F5AD}"/>
                    </a:ext>
                  </a:extLst>
                </p14:cNvPr>
                <p14:cNvContentPartPr/>
                <p14:nvPr/>
              </p14:nvContentPartPr>
              <p14:xfrm>
                <a:off x="6321941" y="6359072"/>
                <a:ext cx="775440" cy="152280"/>
              </p14:xfrm>
            </p:contentPart>
          </mc:Choice>
          <mc:Fallback>
            <p:pic>
              <p:nvPicPr>
                <p:cNvPr id="117075" name="Freihand 117074">
                  <a:extLst>
                    <a:ext uri="{FF2B5EF4-FFF2-40B4-BE49-F238E27FC236}">
                      <a16:creationId xmlns:a16="http://schemas.microsoft.com/office/drawing/2014/main" id="{FCD536D8-A414-43D8-9D67-9BAE0419F5AD}"/>
                    </a:ext>
                  </a:extLst>
                </p:cNvPr>
                <p:cNvPicPr/>
                <p:nvPr/>
              </p:nvPicPr>
              <p:blipFill>
                <a:blip r:embed="rId698"/>
                <a:stretch>
                  <a:fillRect/>
                </a:stretch>
              </p:blipFill>
              <p:spPr>
                <a:xfrm>
                  <a:off x="6317621" y="6354752"/>
                  <a:ext cx="7840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117102" name="Freihand 117101">
                  <a:extLst>
                    <a:ext uri="{FF2B5EF4-FFF2-40B4-BE49-F238E27FC236}">
                      <a16:creationId xmlns:a16="http://schemas.microsoft.com/office/drawing/2014/main" id="{D941C872-F2C3-430E-8655-4E71EE12FF94}"/>
                    </a:ext>
                  </a:extLst>
                </p14:cNvPr>
                <p14:cNvContentPartPr/>
                <p14:nvPr/>
              </p14:nvContentPartPr>
              <p14:xfrm>
                <a:off x="3504581" y="5789912"/>
                <a:ext cx="13680" cy="133920"/>
              </p14:xfrm>
            </p:contentPart>
          </mc:Choice>
          <mc:Fallback>
            <p:pic>
              <p:nvPicPr>
                <p:cNvPr id="117102" name="Freihand 117101">
                  <a:extLst>
                    <a:ext uri="{FF2B5EF4-FFF2-40B4-BE49-F238E27FC236}">
                      <a16:creationId xmlns:a16="http://schemas.microsoft.com/office/drawing/2014/main" id="{D941C872-F2C3-430E-8655-4E71EE12FF94}"/>
                    </a:ext>
                  </a:extLst>
                </p:cNvPr>
                <p:cNvPicPr/>
                <p:nvPr/>
              </p:nvPicPr>
              <p:blipFill>
                <a:blip r:embed="rId700"/>
                <a:stretch>
                  <a:fillRect/>
                </a:stretch>
              </p:blipFill>
              <p:spPr>
                <a:xfrm>
                  <a:off x="3500261" y="5785592"/>
                  <a:ext cx="223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117103" name="Freihand 117102">
                  <a:extLst>
                    <a:ext uri="{FF2B5EF4-FFF2-40B4-BE49-F238E27FC236}">
                      <a16:creationId xmlns:a16="http://schemas.microsoft.com/office/drawing/2014/main" id="{0BDC0080-818E-4E4A-89C8-0C38CA5B6EFE}"/>
                    </a:ext>
                  </a:extLst>
                </p14:cNvPr>
                <p14:cNvContentPartPr/>
                <p14:nvPr/>
              </p14:nvContentPartPr>
              <p14:xfrm>
                <a:off x="3484061" y="5791712"/>
                <a:ext cx="110880" cy="26280"/>
              </p14:xfrm>
            </p:contentPart>
          </mc:Choice>
          <mc:Fallback>
            <p:pic>
              <p:nvPicPr>
                <p:cNvPr id="117103" name="Freihand 117102">
                  <a:extLst>
                    <a:ext uri="{FF2B5EF4-FFF2-40B4-BE49-F238E27FC236}">
                      <a16:creationId xmlns:a16="http://schemas.microsoft.com/office/drawing/2014/main" id="{0BDC0080-818E-4E4A-89C8-0C38CA5B6EFE}"/>
                    </a:ext>
                  </a:extLst>
                </p:cNvPr>
                <p:cNvPicPr/>
                <p:nvPr/>
              </p:nvPicPr>
              <p:blipFill>
                <a:blip r:embed="rId702"/>
                <a:stretch>
                  <a:fillRect/>
                </a:stretch>
              </p:blipFill>
              <p:spPr>
                <a:xfrm>
                  <a:off x="3479741" y="5787392"/>
                  <a:ext cx="119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117104" name="Freihand 117103">
                  <a:extLst>
                    <a:ext uri="{FF2B5EF4-FFF2-40B4-BE49-F238E27FC236}">
                      <a16:creationId xmlns:a16="http://schemas.microsoft.com/office/drawing/2014/main" id="{9340027F-0FC7-40D8-AD87-7047BD278BFE}"/>
                    </a:ext>
                  </a:extLst>
                </p14:cNvPr>
                <p14:cNvContentPartPr/>
                <p14:nvPr/>
              </p14:nvContentPartPr>
              <p14:xfrm>
                <a:off x="3492341" y="5852552"/>
                <a:ext cx="101160" cy="13680"/>
              </p14:xfrm>
            </p:contentPart>
          </mc:Choice>
          <mc:Fallback>
            <p:pic>
              <p:nvPicPr>
                <p:cNvPr id="117104" name="Freihand 117103">
                  <a:extLst>
                    <a:ext uri="{FF2B5EF4-FFF2-40B4-BE49-F238E27FC236}">
                      <a16:creationId xmlns:a16="http://schemas.microsoft.com/office/drawing/2014/main" id="{9340027F-0FC7-40D8-AD87-7047BD278BFE}"/>
                    </a:ext>
                  </a:extLst>
                </p:cNvPr>
                <p:cNvPicPr/>
                <p:nvPr/>
              </p:nvPicPr>
              <p:blipFill>
                <a:blip r:embed="rId704"/>
                <a:stretch>
                  <a:fillRect/>
                </a:stretch>
              </p:blipFill>
              <p:spPr>
                <a:xfrm>
                  <a:off x="3488021" y="5848232"/>
                  <a:ext cx="1098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117105" name="Freihand 117104">
                  <a:extLst>
                    <a:ext uri="{FF2B5EF4-FFF2-40B4-BE49-F238E27FC236}">
                      <a16:creationId xmlns:a16="http://schemas.microsoft.com/office/drawing/2014/main" id="{99BA72B5-07CF-4F77-969C-7F0658242E73}"/>
                    </a:ext>
                  </a:extLst>
                </p14:cNvPr>
                <p14:cNvContentPartPr/>
                <p14:nvPr/>
              </p14:nvContentPartPr>
              <p14:xfrm>
                <a:off x="3498461" y="5800712"/>
                <a:ext cx="259560" cy="137520"/>
              </p14:xfrm>
            </p:contentPart>
          </mc:Choice>
          <mc:Fallback>
            <p:pic>
              <p:nvPicPr>
                <p:cNvPr id="117105" name="Freihand 117104">
                  <a:extLst>
                    <a:ext uri="{FF2B5EF4-FFF2-40B4-BE49-F238E27FC236}">
                      <a16:creationId xmlns:a16="http://schemas.microsoft.com/office/drawing/2014/main" id="{99BA72B5-07CF-4F77-969C-7F0658242E73}"/>
                    </a:ext>
                  </a:extLst>
                </p:cNvPr>
                <p:cNvPicPr/>
                <p:nvPr/>
              </p:nvPicPr>
              <p:blipFill>
                <a:blip r:embed="rId706"/>
                <a:stretch>
                  <a:fillRect/>
                </a:stretch>
              </p:blipFill>
              <p:spPr>
                <a:xfrm>
                  <a:off x="3494141" y="5796392"/>
                  <a:ext cx="268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117106" name="Freihand 117105">
                  <a:extLst>
                    <a:ext uri="{FF2B5EF4-FFF2-40B4-BE49-F238E27FC236}">
                      <a16:creationId xmlns:a16="http://schemas.microsoft.com/office/drawing/2014/main" id="{816837F3-7E5D-41AF-80F2-FEA153EE5901}"/>
                    </a:ext>
                  </a:extLst>
                </p14:cNvPr>
                <p14:cNvContentPartPr/>
                <p14:nvPr/>
              </p14:nvContentPartPr>
              <p14:xfrm>
                <a:off x="3807701" y="5766152"/>
                <a:ext cx="266400" cy="235800"/>
              </p14:xfrm>
            </p:contentPart>
          </mc:Choice>
          <mc:Fallback>
            <p:pic>
              <p:nvPicPr>
                <p:cNvPr id="117106" name="Freihand 117105">
                  <a:extLst>
                    <a:ext uri="{FF2B5EF4-FFF2-40B4-BE49-F238E27FC236}">
                      <a16:creationId xmlns:a16="http://schemas.microsoft.com/office/drawing/2014/main" id="{816837F3-7E5D-41AF-80F2-FEA153EE5901}"/>
                    </a:ext>
                  </a:extLst>
                </p:cNvPr>
                <p:cNvPicPr/>
                <p:nvPr/>
              </p:nvPicPr>
              <p:blipFill>
                <a:blip r:embed="rId708"/>
                <a:stretch>
                  <a:fillRect/>
                </a:stretch>
              </p:blipFill>
              <p:spPr>
                <a:xfrm>
                  <a:off x="3803381" y="5761832"/>
                  <a:ext cx="2750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117107" name="Freihand 117106">
                  <a:extLst>
                    <a:ext uri="{FF2B5EF4-FFF2-40B4-BE49-F238E27FC236}">
                      <a16:creationId xmlns:a16="http://schemas.microsoft.com/office/drawing/2014/main" id="{53A8F0BC-17FD-4C56-9747-687935375FB1}"/>
                    </a:ext>
                  </a:extLst>
                </p14:cNvPr>
                <p14:cNvContentPartPr/>
                <p14:nvPr/>
              </p14:nvContentPartPr>
              <p14:xfrm>
                <a:off x="4067261" y="5770472"/>
                <a:ext cx="110160" cy="190080"/>
              </p14:xfrm>
            </p:contentPart>
          </mc:Choice>
          <mc:Fallback>
            <p:pic>
              <p:nvPicPr>
                <p:cNvPr id="117107" name="Freihand 117106">
                  <a:extLst>
                    <a:ext uri="{FF2B5EF4-FFF2-40B4-BE49-F238E27FC236}">
                      <a16:creationId xmlns:a16="http://schemas.microsoft.com/office/drawing/2014/main" id="{53A8F0BC-17FD-4C56-9747-687935375FB1}"/>
                    </a:ext>
                  </a:extLst>
                </p:cNvPr>
                <p:cNvPicPr/>
                <p:nvPr/>
              </p:nvPicPr>
              <p:blipFill>
                <a:blip r:embed="rId710"/>
                <a:stretch>
                  <a:fillRect/>
                </a:stretch>
              </p:blipFill>
              <p:spPr>
                <a:xfrm>
                  <a:off x="4062941" y="5766152"/>
                  <a:ext cx="1188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117108" name="Freihand 117107">
                  <a:extLst>
                    <a:ext uri="{FF2B5EF4-FFF2-40B4-BE49-F238E27FC236}">
                      <a16:creationId xmlns:a16="http://schemas.microsoft.com/office/drawing/2014/main" id="{E6C91F66-1A16-4E57-A54B-E213FE027223}"/>
                    </a:ext>
                  </a:extLst>
                </p14:cNvPr>
                <p14:cNvContentPartPr/>
                <p14:nvPr/>
              </p14:nvContentPartPr>
              <p14:xfrm>
                <a:off x="4240781" y="5785232"/>
                <a:ext cx="242640" cy="234000"/>
              </p14:xfrm>
            </p:contentPart>
          </mc:Choice>
          <mc:Fallback>
            <p:pic>
              <p:nvPicPr>
                <p:cNvPr id="117108" name="Freihand 117107">
                  <a:extLst>
                    <a:ext uri="{FF2B5EF4-FFF2-40B4-BE49-F238E27FC236}">
                      <a16:creationId xmlns:a16="http://schemas.microsoft.com/office/drawing/2014/main" id="{E6C91F66-1A16-4E57-A54B-E213FE027223}"/>
                    </a:ext>
                  </a:extLst>
                </p:cNvPr>
                <p:cNvPicPr/>
                <p:nvPr/>
              </p:nvPicPr>
              <p:blipFill>
                <a:blip r:embed="rId712"/>
                <a:stretch>
                  <a:fillRect/>
                </a:stretch>
              </p:blipFill>
              <p:spPr>
                <a:xfrm>
                  <a:off x="4236461" y="5780912"/>
                  <a:ext cx="2512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17077" name="Freihand 117076">
                  <a:extLst>
                    <a:ext uri="{FF2B5EF4-FFF2-40B4-BE49-F238E27FC236}">
                      <a16:creationId xmlns:a16="http://schemas.microsoft.com/office/drawing/2014/main" id="{4FE6303F-7413-4453-942A-E31396B40CD9}"/>
                    </a:ext>
                  </a:extLst>
                </p14:cNvPr>
                <p14:cNvContentPartPr/>
                <p14:nvPr/>
              </p14:nvContentPartPr>
              <p14:xfrm>
                <a:off x="750221" y="6077912"/>
                <a:ext cx="219960" cy="15480"/>
              </p14:xfrm>
            </p:contentPart>
          </mc:Choice>
          <mc:Fallback>
            <p:pic>
              <p:nvPicPr>
                <p:cNvPr id="117077" name="Freihand 117076">
                  <a:extLst>
                    <a:ext uri="{FF2B5EF4-FFF2-40B4-BE49-F238E27FC236}">
                      <a16:creationId xmlns:a16="http://schemas.microsoft.com/office/drawing/2014/main" id="{4FE6303F-7413-4453-942A-E31396B40CD9}"/>
                    </a:ext>
                  </a:extLst>
                </p:cNvPr>
                <p:cNvPicPr/>
                <p:nvPr/>
              </p:nvPicPr>
              <p:blipFill>
                <a:blip r:embed="rId714"/>
                <a:stretch>
                  <a:fillRect/>
                </a:stretch>
              </p:blipFill>
              <p:spPr>
                <a:xfrm>
                  <a:off x="745901" y="6073592"/>
                  <a:ext cx="228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117078" name="Freihand 117077">
                  <a:extLst>
                    <a:ext uri="{FF2B5EF4-FFF2-40B4-BE49-F238E27FC236}">
                      <a16:creationId xmlns:a16="http://schemas.microsoft.com/office/drawing/2014/main" id="{93B7AD3D-9F3E-4C91-8DEB-104B314556E9}"/>
                    </a:ext>
                  </a:extLst>
                </p14:cNvPr>
                <p14:cNvContentPartPr/>
                <p14:nvPr/>
              </p14:nvContentPartPr>
              <p14:xfrm>
                <a:off x="1094741" y="6021032"/>
                <a:ext cx="88200" cy="113760"/>
              </p14:xfrm>
            </p:contentPart>
          </mc:Choice>
          <mc:Fallback>
            <p:pic>
              <p:nvPicPr>
                <p:cNvPr id="117078" name="Freihand 117077">
                  <a:extLst>
                    <a:ext uri="{FF2B5EF4-FFF2-40B4-BE49-F238E27FC236}">
                      <a16:creationId xmlns:a16="http://schemas.microsoft.com/office/drawing/2014/main" id="{93B7AD3D-9F3E-4C91-8DEB-104B314556E9}"/>
                    </a:ext>
                  </a:extLst>
                </p:cNvPr>
                <p:cNvPicPr/>
                <p:nvPr/>
              </p:nvPicPr>
              <p:blipFill>
                <a:blip r:embed="rId716"/>
                <a:stretch>
                  <a:fillRect/>
                </a:stretch>
              </p:blipFill>
              <p:spPr>
                <a:xfrm>
                  <a:off x="1090421" y="6016712"/>
                  <a:ext cx="96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117079" name="Freihand 117078">
                  <a:extLst>
                    <a:ext uri="{FF2B5EF4-FFF2-40B4-BE49-F238E27FC236}">
                      <a16:creationId xmlns:a16="http://schemas.microsoft.com/office/drawing/2014/main" id="{C533A78F-8500-49D8-9CD4-EE90CFDD4806}"/>
                    </a:ext>
                  </a:extLst>
                </p14:cNvPr>
                <p14:cNvContentPartPr/>
                <p14:nvPr/>
              </p14:nvContentPartPr>
              <p14:xfrm>
                <a:off x="1214981" y="5929592"/>
                <a:ext cx="261000" cy="146520"/>
              </p14:xfrm>
            </p:contentPart>
          </mc:Choice>
          <mc:Fallback>
            <p:pic>
              <p:nvPicPr>
                <p:cNvPr id="117079" name="Freihand 117078">
                  <a:extLst>
                    <a:ext uri="{FF2B5EF4-FFF2-40B4-BE49-F238E27FC236}">
                      <a16:creationId xmlns:a16="http://schemas.microsoft.com/office/drawing/2014/main" id="{C533A78F-8500-49D8-9CD4-EE90CFDD4806}"/>
                    </a:ext>
                  </a:extLst>
                </p:cNvPr>
                <p:cNvPicPr/>
                <p:nvPr/>
              </p:nvPicPr>
              <p:blipFill>
                <a:blip r:embed="rId718"/>
                <a:stretch>
                  <a:fillRect/>
                </a:stretch>
              </p:blipFill>
              <p:spPr>
                <a:xfrm>
                  <a:off x="1210661" y="5925272"/>
                  <a:ext cx="269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17081" name="Freihand 117080">
                  <a:extLst>
                    <a:ext uri="{FF2B5EF4-FFF2-40B4-BE49-F238E27FC236}">
                      <a16:creationId xmlns:a16="http://schemas.microsoft.com/office/drawing/2014/main" id="{B0364A9C-2B56-4526-B4CF-5A7E9E74C168}"/>
                    </a:ext>
                  </a:extLst>
                </p14:cNvPr>
                <p14:cNvContentPartPr/>
                <p14:nvPr/>
              </p14:nvContentPartPr>
              <p14:xfrm>
                <a:off x="1496141" y="5871632"/>
                <a:ext cx="86040" cy="172080"/>
              </p14:xfrm>
            </p:contentPart>
          </mc:Choice>
          <mc:Fallback>
            <p:pic>
              <p:nvPicPr>
                <p:cNvPr id="117081" name="Freihand 117080">
                  <a:extLst>
                    <a:ext uri="{FF2B5EF4-FFF2-40B4-BE49-F238E27FC236}">
                      <a16:creationId xmlns:a16="http://schemas.microsoft.com/office/drawing/2014/main" id="{B0364A9C-2B56-4526-B4CF-5A7E9E74C168}"/>
                    </a:ext>
                  </a:extLst>
                </p:cNvPr>
                <p:cNvPicPr/>
                <p:nvPr/>
              </p:nvPicPr>
              <p:blipFill>
                <a:blip r:embed="rId720"/>
                <a:stretch>
                  <a:fillRect/>
                </a:stretch>
              </p:blipFill>
              <p:spPr>
                <a:xfrm>
                  <a:off x="1491821" y="5867312"/>
                  <a:ext cx="94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117082" name="Freihand 117081">
                  <a:extLst>
                    <a:ext uri="{FF2B5EF4-FFF2-40B4-BE49-F238E27FC236}">
                      <a16:creationId xmlns:a16="http://schemas.microsoft.com/office/drawing/2014/main" id="{5AB9BBBC-747B-411D-AE74-2D5E9D0FCF8E}"/>
                    </a:ext>
                  </a:extLst>
                </p14:cNvPr>
                <p14:cNvContentPartPr/>
                <p14:nvPr/>
              </p14:nvContentPartPr>
              <p14:xfrm>
                <a:off x="1555181" y="5985752"/>
                <a:ext cx="37080" cy="59760"/>
              </p14:xfrm>
            </p:contentPart>
          </mc:Choice>
          <mc:Fallback>
            <p:pic>
              <p:nvPicPr>
                <p:cNvPr id="117082" name="Freihand 117081">
                  <a:extLst>
                    <a:ext uri="{FF2B5EF4-FFF2-40B4-BE49-F238E27FC236}">
                      <a16:creationId xmlns:a16="http://schemas.microsoft.com/office/drawing/2014/main" id="{5AB9BBBC-747B-411D-AE74-2D5E9D0FCF8E}"/>
                    </a:ext>
                  </a:extLst>
                </p:cNvPr>
                <p:cNvPicPr/>
                <p:nvPr/>
              </p:nvPicPr>
              <p:blipFill>
                <a:blip r:embed="rId722"/>
                <a:stretch>
                  <a:fillRect/>
                </a:stretch>
              </p:blipFill>
              <p:spPr>
                <a:xfrm>
                  <a:off x="1550861" y="5981432"/>
                  <a:ext cx="45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117083" name="Freihand 117082">
                  <a:extLst>
                    <a:ext uri="{FF2B5EF4-FFF2-40B4-BE49-F238E27FC236}">
                      <a16:creationId xmlns:a16="http://schemas.microsoft.com/office/drawing/2014/main" id="{653A2FDE-B0E2-4A0F-8C51-B5055F7C5442}"/>
                    </a:ext>
                  </a:extLst>
                </p14:cNvPr>
                <p14:cNvContentPartPr/>
                <p14:nvPr/>
              </p14:nvContentPartPr>
              <p14:xfrm>
                <a:off x="1632941" y="5847512"/>
                <a:ext cx="576720" cy="202680"/>
              </p14:xfrm>
            </p:contentPart>
          </mc:Choice>
          <mc:Fallback>
            <p:pic>
              <p:nvPicPr>
                <p:cNvPr id="117083" name="Freihand 117082">
                  <a:extLst>
                    <a:ext uri="{FF2B5EF4-FFF2-40B4-BE49-F238E27FC236}">
                      <a16:creationId xmlns:a16="http://schemas.microsoft.com/office/drawing/2014/main" id="{653A2FDE-B0E2-4A0F-8C51-B5055F7C5442}"/>
                    </a:ext>
                  </a:extLst>
                </p:cNvPr>
                <p:cNvPicPr/>
                <p:nvPr/>
              </p:nvPicPr>
              <p:blipFill>
                <a:blip r:embed="rId724"/>
                <a:stretch>
                  <a:fillRect/>
                </a:stretch>
              </p:blipFill>
              <p:spPr>
                <a:xfrm>
                  <a:off x="1628621" y="5843192"/>
                  <a:ext cx="5853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117085" name="Freihand 117084">
                  <a:extLst>
                    <a:ext uri="{FF2B5EF4-FFF2-40B4-BE49-F238E27FC236}">
                      <a16:creationId xmlns:a16="http://schemas.microsoft.com/office/drawing/2014/main" id="{780E7E53-876F-48F1-8852-F6350A898E30}"/>
                    </a:ext>
                  </a:extLst>
                </p14:cNvPr>
                <p14:cNvContentPartPr/>
                <p14:nvPr/>
              </p14:nvContentPartPr>
              <p14:xfrm>
                <a:off x="2261141" y="5916272"/>
                <a:ext cx="7560" cy="19080"/>
              </p14:xfrm>
            </p:contentPart>
          </mc:Choice>
          <mc:Fallback>
            <p:pic>
              <p:nvPicPr>
                <p:cNvPr id="117085" name="Freihand 117084">
                  <a:extLst>
                    <a:ext uri="{FF2B5EF4-FFF2-40B4-BE49-F238E27FC236}">
                      <a16:creationId xmlns:a16="http://schemas.microsoft.com/office/drawing/2014/main" id="{780E7E53-876F-48F1-8852-F6350A898E30}"/>
                    </a:ext>
                  </a:extLst>
                </p:cNvPr>
                <p:cNvPicPr/>
                <p:nvPr/>
              </p:nvPicPr>
              <p:blipFill>
                <a:blip r:embed="rId726"/>
                <a:stretch>
                  <a:fillRect/>
                </a:stretch>
              </p:blipFill>
              <p:spPr>
                <a:xfrm>
                  <a:off x="2256821" y="5911952"/>
                  <a:ext cx="16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117086" name="Freihand 117085">
                  <a:extLst>
                    <a:ext uri="{FF2B5EF4-FFF2-40B4-BE49-F238E27FC236}">
                      <a16:creationId xmlns:a16="http://schemas.microsoft.com/office/drawing/2014/main" id="{7E2FC488-F1D5-46A8-9C1F-42F447C87F5F}"/>
                    </a:ext>
                  </a:extLst>
                </p14:cNvPr>
                <p14:cNvContentPartPr/>
                <p14:nvPr/>
              </p14:nvContentPartPr>
              <p14:xfrm>
                <a:off x="2238461" y="6000872"/>
                <a:ext cx="16560" cy="21600"/>
              </p14:xfrm>
            </p:contentPart>
          </mc:Choice>
          <mc:Fallback>
            <p:pic>
              <p:nvPicPr>
                <p:cNvPr id="117086" name="Freihand 117085">
                  <a:extLst>
                    <a:ext uri="{FF2B5EF4-FFF2-40B4-BE49-F238E27FC236}">
                      <a16:creationId xmlns:a16="http://schemas.microsoft.com/office/drawing/2014/main" id="{7E2FC488-F1D5-46A8-9C1F-42F447C87F5F}"/>
                    </a:ext>
                  </a:extLst>
                </p:cNvPr>
                <p:cNvPicPr/>
                <p:nvPr/>
              </p:nvPicPr>
              <p:blipFill>
                <a:blip r:embed="rId728"/>
                <a:stretch>
                  <a:fillRect/>
                </a:stretch>
              </p:blipFill>
              <p:spPr>
                <a:xfrm>
                  <a:off x="2234141" y="5996552"/>
                  <a:ext cx="252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117090" name="Freihand 117089">
                  <a:extLst>
                    <a:ext uri="{FF2B5EF4-FFF2-40B4-BE49-F238E27FC236}">
                      <a16:creationId xmlns:a16="http://schemas.microsoft.com/office/drawing/2014/main" id="{1C79CD94-4FD6-4DCF-8A51-FD6F802A9EE4}"/>
                    </a:ext>
                  </a:extLst>
                </p14:cNvPr>
                <p14:cNvContentPartPr/>
                <p14:nvPr/>
              </p14:nvContentPartPr>
              <p14:xfrm>
                <a:off x="2272661" y="5931032"/>
                <a:ext cx="12600" cy="44280"/>
              </p14:xfrm>
            </p:contentPart>
          </mc:Choice>
          <mc:Fallback>
            <p:pic>
              <p:nvPicPr>
                <p:cNvPr id="117090" name="Freihand 117089">
                  <a:extLst>
                    <a:ext uri="{FF2B5EF4-FFF2-40B4-BE49-F238E27FC236}">
                      <a16:creationId xmlns:a16="http://schemas.microsoft.com/office/drawing/2014/main" id="{1C79CD94-4FD6-4DCF-8A51-FD6F802A9EE4}"/>
                    </a:ext>
                  </a:extLst>
                </p:cNvPr>
                <p:cNvPicPr/>
                <p:nvPr/>
              </p:nvPicPr>
              <p:blipFill>
                <a:blip r:embed="rId730"/>
                <a:stretch>
                  <a:fillRect/>
                </a:stretch>
              </p:blipFill>
              <p:spPr>
                <a:xfrm>
                  <a:off x="2268341" y="5926712"/>
                  <a:ext cx="212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117091" name="Freihand 117090">
                  <a:extLst>
                    <a:ext uri="{FF2B5EF4-FFF2-40B4-BE49-F238E27FC236}">
                      <a16:creationId xmlns:a16="http://schemas.microsoft.com/office/drawing/2014/main" id="{82F65F1E-00DE-4CFF-8220-AD5C96229BA6}"/>
                    </a:ext>
                  </a:extLst>
                </p14:cNvPr>
                <p14:cNvContentPartPr/>
                <p14:nvPr/>
              </p14:nvContentPartPr>
              <p14:xfrm>
                <a:off x="2236661" y="6012032"/>
                <a:ext cx="34560" cy="28080"/>
              </p14:xfrm>
            </p:contentPart>
          </mc:Choice>
          <mc:Fallback>
            <p:pic>
              <p:nvPicPr>
                <p:cNvPr id="117091" name="Freihand 117090">
                  <a:extLst>
                    <a:ext uri="{FF2B5EF4-FFF2-40B4-BE49-F238E27FC236}">
                      <a16:creationId xmlns:a16="http://schemas.microsoft.com/office/drawing/2014/main" id="{82F65F1E-00DE-4CFF-8220-AD5C96229BA6}"/>
                    </a:ext>
                  </a:extLst>
                </p:cNvPr>
                <p:cNvPicPr/>
                <p:nvPr/>
              </p:nvPicPr>
              <p:blipFill>
                <a:blip r:embed="rId732"/>
                <a:stretch>
                  <a:fillRect/>
                </a:stretch>
              </p:blipFill>
              <p:spPr>
                <a:xfrm>
                  <a:off x="2232341" y="6007712"/>
                  <a:ext cx="43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117093" name="Freihand 117092">
                  <a:extLst>
                    <a:ext uri="{FF2B5EF4-FFF2-40B4-BE49-F238E27FC236}">
                      <a16:creationId xmlns:a16="http://schemas.microsoft.com/office/drawing/2014/main" id="{66B3275D-A501-425C-94B3-D3537EB76F42}"/>
                    </a:ext>
                  </a:extLst>
                </p14:cNvPr>
                <p14:cNvContentPartPr/>
                <p14:nvPr/>
              </p14:nvContentPartPr>
              <p14:xfrm>
                <a:off x="2421701" y="5848232"/>
                <a:ext cx="201600" cy="154800"/>
              </p14:xfrm>
            </p:contentPart>
          </mc:Choice>
          <mc:Fallback>
            <p:pic>
              <p:nvPicPr>
                <p:cNvPr id="117093" name="Freihand 117092">
                  <a:extLst>
                    <a:ext uri="{FF2B5EF4-FFF2-40B4-BE49-F238E27FC236}">
                      <a16:creationId xmlns:a16="http://schemas.microsoft.com/office/drawing/2014/main" id="{66B3275D-A501-425C-94B3-D3537EB76F42}"/>
                    </a:ext>
                  </a:extLst>
                </p:cNvPr>
                <p:cNvPicPr/>
                <p:nvPr/>
              </p:nvPicPr>
              <p:blipFill>
                <a:blip r:embed="rId734"/>
                <a:stretch>
                  <a:fillRect/>
                </a:stretch>
              </p:blipFill>
              <p:spPr>
                <a:xfrm>
                  <a:off x="2417381" y="5843912"/>
                  <a:ext cx="2102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117094" name="Freihand 117093">
                  <a:extLst>
                    <a:ext uri="{FF2B5EF4-FFF2-40B4-BE49-F238E27FC236}">
                      <a16:creationId xmlns:a16="http://schemas.microsoft.com/office/drawing/2014/main" id="{1BA8C28F-C488-46C5-9B72-7EF66380FCDE}"/>
                    </a:ext>
                  </a:extLst>
                </p14:cNvPr>
                <p14:cNvContentPartPr/>
                <p14:nvPr/>
              </p14:nvContentPartPr>
              <p14:xfrm>
                <a:off x="2656421" y="5908712"/>
                <a:ext cx="19800" cy="76320"/>
              </p14:xfrm>
            </p:contentPart>
          </mc:Choice>
          <mc:Fallback>
            <p:pic>
              <p:nvPicPr>
                <p:cNvPr id="117094" name="Freihand 117093">
                  <a:extLst>
                    <a:ext uri="{FF2B5EF4-FFF2-40B4-BE49-F238E27FC236}">
                      <a16:creationId xmlns:a16="http://schemas.microsoft.com/office/drawing/2014/main" id="{1BA8C28F-C488-46C5-9B72-7EF66380FCDE}"/>
                    </a:ext>
                  </a:extLst>
                </p:cNvPr>
                <p:cNvPicPr/>
                <p:nvPr/>
              </p:nvPicPr>
              <p:blipFill>
                <a:blip r:embed="rId736"/>
                <a:stretch>
                  <a:fillRect/>
                </a:stretch>
              </p:blipFill>
              <p:spPr>
                <a:xfrm>
                  <a:off x="2652101" y="5904392"/>
                  <a:ext cx="284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117095" name="Freihand 117094">
                  <a:extLst>
                    <a:ext uri="{FF2B5EF4-FFF2-40B4-BE49-F238E27FC236}">
                      <a16:creationId xmlns:a16="http://schemas.microsoft.com/office/drawing/2014/main" id="{5F6B80CF-8A6D-4967-B135-D6F7169E4E5E}"/>
                    </a:ext>
                  </a:extLst>
                </p14:cNvPr>
                <p14:cNvContentPartPr/>
                <p14:nvPr/>
              </p14:nvContentPartPr>
              <p14:xfrm>
                <a:off x="2671541" y="5843552"/>
                <a:ext cx="10800" cy="14760"/>
              </p14:xfrm>
            </p:contentPart>
          </mc:Choice>
          <mc:Fallback>
            <p:pic>
              <p:nvPicPr>
                <p:cNvPr id="117095" name="Freihand 117094">
                  <a:extLst>
                    <a:ext uri="{FF2B5EF4-FFF2-40B4-BE49-F238E27FC236}">
                      <a16:creationId xmlns:a16="http://schemas.microsoft.com/office/drawing/2014/main" id="{5F6B80CF-8A6D-4967-B135-D6F7169E4E5E}"/>
                    </a:ext>
                  </a:extLst>
                </p:cNvPr>
                <p:cNvPicPr/>
                <p:nvPr/>
              </p:nvPicPr>
              <p:blipFill>
                <a:blip r:embed="rId738"/>
                <a:stretch>
                  <a:fillRect/>
                </a:stretch>
              </p:blipFill>
              <p:spPr>
                <a:xfrm>
                  <a:off x="2667221" y="5839232"/>
                  <a:ext cx="19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117096" name="Freihand 117095">
                  <a:extLst>
                    <a:ext uri="{FF2B5EF4-FFF2-40B4-BE49-F238E27FC236}">
                      <a16:creationId xmlns:a16="http://schemas.microsoft.com/office/drawing/2014/main" id="{DC93C271-FAE0-4E41-834B-7EC79B557077}"/>
                    </a:ext>
                  </a:extLst>
                </p14:cNvPr>
                <p14:cNvContentPartPr/>
                <p14:nvPr/>
              </p14:nvContentPartPr>
              <p14:xfrm>
                <a:off x="2739581" y="5784872"/>
                <a:ext cx="281880" cy="176760"/>
              </p14:xfrm>
            </p:contentPart>
          </mc:Choice>
          <mc:Fallback>
            <p:pic>
              <p:nvPicPr>
                <p:cNvPr id="117096" name="Freihand 117095">
                  <a:extLst>
                    <a:ext uri="{FF2B5EF4-FFF2-40B4-BE49-F238E27FC236}">
                      <a16:creationId xmlns:a16="http://schemas.microsoft.com/office/drawing/2014/main" id="{DC93C271-FAE0-4E41-834B-7EC79B557077}"/>
                    </a:ext>
                  </a:extLst>
                </p:cNvPr>
                <p:cNvPicPr/>
                <p:nvPr/>
              </p:nvPicPr>
              <p:blipFill>
                <a:blip r:embed="rId740"/>
                <a:stretch>
                  <a:fillRect/>
                </a:stretch>
              </p:blipFill>
              <p:spPr>
                <a:xfrm>
                  <a:off x="2735261" y="5780552"/>
                  <a:ext cx="2905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117097" name="Freihand 117096">
                  <a:extLst>
                    <a:ext uri="{FF2B5EF4-FFF2-40B4-BE49-F238E27FC236}">
                      <a16:creationId xmlns:a16="http://schemas.microsoft.com/office/drawing/2014/main" id="{5AC3945F-CC0C-4A5C-9BA2-96B44316DFAB}"/>
                    </a:ext>
                  </a:extLst>
                </p14:cNvPr>
                <p14:cNvContentPartPr/>
                <p14:nvPr/>
              </p14:nvContentPartPr>
              <p14:xfrm>
                <a:off x="3000221" y="5819792"/>
                <a:ext cx="25560" cy="47160"/>
              </p14:xfrm>
            </p:contentPart>
          </mc:Choice>
          <mc:Fallback>
            <p:pic>
              <p:nvPicPr>
                <p:cNvPr id="117097" name="Freihand 117096">
                  <a:extLst>
                    <a:ext uri="{FF2B5EF4-FFF2-40B4-BE49-F238E27FC236}">
                      <a16:creationId xmlns:a16="http://schemas.microsoft.com/office/drawing/2014/main" id="{5AC3945F-CC0C-4A5C-9BA2-96B44316DFAB}"/>
                    </a:ext>
                  </a:extLst>
                </p:cNvPr>
                <p:cNvPicPr/>
                <p:nvPr/>
              </p:nvPicPr>
              <p:blipFill>
                <a:blip r:embed="rId742"/>
                <a:stretch>
                  <a:fillRect/>
                </a:stretch>
              </p:blipFill>
              <p:spPr>
                <a:xfrm>
                  <a:off x="2995901" y="5815472"/>
                  <a:ext cx="342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117098" name="Freihand 117097">
                  <a:extLst>
                    <a:ext uri="{FF2B5EF4-FFF2-40B4-BE49-F238E27FC236}">
                      <a16:creationId xmlns:a16="http://schemas.microsoft.com/office/drawing/2014/main" id="{DF58551E-E931-40D0-9AC2-7E137577DB5A}"/>
                    </a:ext>
                  </a:extLst>
                </p14:cNvPr>
                <p14:cNvContentPartPr/>
                <p14:nvPr/>
              </p14:nvContentPartPr>
              <p14:xfrm>
                <a:off x="3014621" y="5875592"/>
                <a:ext cx="52920" cy="188280"/>
              </p14:xfrm>
            </p:contentPart>
          </mc:Choice>
          <mc:Fallback>
            <p:pic>
              <p:nvPicPr>
                <p:cNvPr id="117098" name="Freihand 117097">
                  <a:extLst>
                    <a:ext uri="{FF2B5EF4-FFF2-40B4-BE49-F238E27FC236}">
                      <a16:creationId xmlns:a16="http://schemas.microsoft.com/office/drawing/2014/main" id="{DF58551E-E931-40D0-9AC2-7E137577DB5A}"/>
                    </a:ext>
                  </a:extLst>
                </p:cNvPr>
                <p:cNvPicPr/>
                <p:nvPr/>
              </p:nvPicPr>
              <p:blipFill>
                <a:blip r:embed="rId744"/>
                <a:stretch>
                  <a:fillRect/>
                </a:stretch>
              </p:blipFill>
              <p:spPr>
                <a:xfrm>
                  <a:off x="3010301" y="5871272"/>
                  <a:ext cx="615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117099" name="Freihand 117098">
                  <a:extLst>
                    <a:ext uri="{FF2B5EF4-FFF2-40B4-BE49-F238E27FC236}">
                      <a16:creationId xmlns:a16="http://schemas.microsoft.com/office/drawing/2014/main" id="{E078E00E-E60F-4017-8095-BF2956F17D03}"/>
                    </a:ext>
                  </a:extLst>
                </p14:cNvPr>
                <p14:cNvContentPartPr/>
                <p14:nvPr/>
              </p14:nvContentPartPr>
              <p14:xfrm>
                <a:off x="3116501" y="5875232"/>
                <a:ext cx="86400" cy="114840"/>
              </p14:xfrm>
            </p:contentPart>
          </mc:Choice>
          <mc:Fallback>
            <p:pic>
              <p:nvPicPr>
                <p:cNvPr id="117099" name="Freihand 117098">
                  <a:extLst>
                    <a:ext uri="{FF2B5EF4-FFF2-40B4-BE49-F238E27FC236}">
                      <a16:creationId xmlns:a16="http://schemas.microsoft.com/office/drawing/2014/main" id="{E078E00E-E60F-4017-8095-BF2956F17D03}"/>
                    </a:ext>
                  </a:extLst>
                </p:cNvPr>
                <p:cNvPicPr/>
                <p:nvPr/>
              </p:nvPicPr>
              <p:blipFill>
                <a:blip r:embed="rId746"/>
                <a:stretch>
                  <a:fillRect/>
                </a:stretch>
              </p:blipFill>
              <p:spPr>
                <a:xfrm>
                  <a:off x="3112181" y="5870912"/>
                  <a:ext cx="95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117100" name="Freihand 117099">
                  <a:extLst>
                    <a:ext uri="{FF2B5EF4-FFF2-40B4-BE49-F238E27FC236}">
                      <a16:creationId xmlns:a16="http://schemas.microsoft.com/office/drawing/2014/main" id="{D6065CB4-F4D1-4B36-92D3-37DB564AD09C}"/>
                    </a:ext>
                  </a:extLst>
                </p14:cNvPr>
                <p14:cNvContentPartPr/>
                <p14:nvPr/>
              </p14:nvContentPartPr>
              <p14:xfrm>
                <a:off x="3205781" y="5814392"/>
                <a:ext cx="114840" cy="151560"/>
              </p14:xfrm>
            </p:contentPart>
          </mc:Choice>
          <mc:Fallback>
            <p:pic>
              <p:nvPicPr>
                <p:cNvPr id="117100" name="Freihand 117099">
                  <a:extLst>
                    <a:ext uri="{FF2B5EF4-FFF2-40B4-BE49-F238E27FC236}">
                      <a16:creationId xmlns:a16="http://schemas.microsoft.com/office/drawing/2014/main" id="{D6065CB4-F4D1-4B36-92D3-37DB564AD09C}"/>
                    </a:ext>
                  </a:extLst>
                </p:cNvPr>
                <p:cNvPicPr/>
                <p:nvPr/>
              </p:nvPicPr>
              <p:blipFill>
                <a:blip r:embed="rId748"/>
                <a:stretch>
                  <a:fillRect/>
                </a:stretch>
              </p:blipFill>
              <p:spPr>
                <a:xfrm>
                  <a:off x="3201461" y="5810072"/>
                  <a:ext cx="123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117110" name="Freihand 117109">
                  <a:extLst>
                    <a:ext uri="{FF2B5EF4-FFF2-40B4-BE49-F238E27FC236}">
                      <a16:creationId xmlns:a16="http://schemas.microsoft.com/office/drawing/2014/main" id="{922ECB80-AD75-467E-ACF6-0F5624530931}"/>
                    </a:ext>
                  </a:extLst>
                </p14:cNvPr>
                <p14:cNvContentPartPr/>
                <p14:nvPr/>
              </p14:nvContentPartPr>
              <p14:xfrm>
                <a:off x="1264661" y="6180512"/>
                <a:ext cx="138240" cy="123840"/>
              </p14:xfrm>
            </p:contentPart>
          </mc:Choice>
          <mc:Fallback>
            <p:pic>
              <p:nvPicPr>
                <p:cNvPr id="117110" name="Freihand 117109">
                  <a:extLst>
                    <a:ext uri="{FF2B5EF4-FFF2-40B4-BE49-F238E27FC236}">
                      <a16:creationId xmlns:a16="http://schemas.microsoft.com/office/drawing/2014/main" id="{922ECB80-AD75-467E-ACF6-0F5624530931}"/>
                    </a:ext>
                  </a:extLst>
                </p:cNvPr>
                <p:cNvPicPr/>
                <p:nvPr/>
              </p:nvPicPr>
              <p:blipFill>
                <a:blip r:embed="rId750"/>
                <a:stretch>
                  <a:fillRect/>
                </a:stretch>
              </p:blipFill>
              <p:spPr>
                <a:xfrm>
                  <a:off x="1260341" y="6176192"/>
                  <a:ext cx="146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117111" name="Freihand 117110">
                  <a:extLst>
                    <a:ext uri="{FF2B5EF4-FFF2-40B4-BE49-F238E27FC236}">
                      <a16:creationId xmlns:a16="http://schemas.microsoft.com/office/drawing/2014/main" id="{5F4B364F-151A-425F-BDE2-9E8234018F69}"/>
                    </a:ext>
                  </a:extLst>
                </p14:cNvPr>
                <p14:cNvContentPartPr/>
                <p14:nvPr/>
              </p14:nvContentPartPr>
              <p14:xfrm>
                <a:off x="1383101" y="6202112"/>
                <a:ext cx="75600" cy="105480"/>
              </p14:xfrm>
            </p:contentPart>
          </mc:Choice>
          <mc:Fallback>
            <p:pic>
              <p:nvPicPr>
                <p:cNvPr id="117111" name="Freihand 117110">
                  <a:extLst>
                    <a:ext uri="{FF2B5EF4-FFF2-40B4-BE49-F238E27FC236}">
                      <a16:creationId xmlns:a16="http://schemas.microsoft.com/office/drawing/2014/main" id="{5F4B364F-151A-425F-BDE2-9E8234018F69}"/>
                    </a:ext>
                  </a:extLst>
                </p:cNvPr>
                <p:cNvPicPr/>
                <p:nvPr/>
              </p:nvPicPr>
              <p:blipFill>
                <a:blip r:embed="rId752"/>
                <a:stretch>
                  <a:fillRect/>
                </a:stretch>
              </p:blipFill>
              <p:spPr>
                <a:xfrm>
                  <a:off x="1378781" y="6197792"/>
                  <a:ext cx="84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117112" name="Freihand 117111">
                  <a:extLst>
                    <a:ext uri="{FF2B5EF4-FFF2-40B4-BE49-F238E27FC236}">
                      <a16:creationId xmlns:a16="http://schemas.microsoft.com/office/drawing/2014/main" id="{19C6080D-B7AF-454B-BEBD-84B2343E13B5}"/>
                    </a:ext>
                  </a:extLst>
                </p14:cNvPr>
                <p14:cNvContentPartPr/>
                <p14:nvPr/>
              </p14:nvContentPartPr>
              <p14:xfrm>
                <a:off x="1482101" y="6207152"/>
                <a:ext cx="63720" cy="97920"/>
              </p14:xfrm>
            </p:contentPart>
          </mc:Choice>
          <mc:Fallback>
            <p:pic>
              <p:nvPicPr>
                <p:cNvPr id="117112" name="Freihand 117111">
                  <a:extLst>
                    <a:ext uri="{FF2B5EF4-FFF2-40B4-BE49-F238E27FC236}">
                      <a16:creationId xmlns:a16="http://schemas.microsoft.com/office/drawing/2014/main" id="{19C6080D-B7AF-454B-BEBD-84B2343E13B5}"/>
                    </a:ext>
                  </a:extLst>
                </p:cNvPr>
                <p:cNvPicPr/>
                <p:nvPr/>
              </p:nvPicPr>
              <p:blipFill>
                <a:blip r:embed="rId754"/>
                <a:stretch>
                  <a:fillRect/>
                </a:stretch>
              </p:blipFill>
              <p:spPr>
                <a:xfrm>
                  <a:off x="1477781" y="6202832"/>
                  <a:ext cx="72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117113" name="Freihand 117112">
                  <a:extLst>
                    <a:ext uri="{FF2B5EF4-FFF2-40B4-BE49-F238E27FC236}">
                      <a16:creationId xmlns:a16="http://schemas.microsoft.com/office/drawing/2014/main" id="{0B09C2CE-457E-41A6-92E9-40A15F56A35F}"/>
                    </a:ext>
                  </a:extLst>
                </p14:cNvPr>
                <p14:cNvContentPartPr/>
                <p14:nvPr/>
              </p14:nvContentPartPr>
              <p14:xfrm>
                <a:off x="1739861" y="6169352"/>
                <a:ext cx="28800" cy="128160"/>
              </p14:xfrm>
            </p:contentPart>
          </mc:Choice>
          <mc:Fallback>
            <p:pic>
              <p:nvPicPr>
                <p:cNvPr id="117113" name="Freihand 117112">
                  <a:extLst>
                    <a:ext uri="{FF2B5EF4-FFF2-40B4-BE49-F238E27FC236}">
                      <a16:creationId xmlns:a16="http://schemas.microsoft.com/office/drawing/2014/main" id="{0B09C2CE-457E-41A6-92E9-40A15F56A35F}"/>
                    </a:ext>
                  </a:extLst>
                </p:cNvPr>
                <p:cNvPicPr/>
                <p:nvPr/>
              </p:nvPicPr>
              <p:blipFill>
                <a:blip r:embed="rId756"/>
                <a:stretch>
                  <a:fillRect/>
                </a:stretch>
              </p:blipFill>
              <p:spPr>
                <a:xfrm>
                  <a:off x="1735541" y="6165032"/>
                  <a:ext cx="37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117114" name="Freihand 117113">
                  <a:extLst>
                    <a:ext uri="{FF2B5EF4-FFF2-40B4-BE49-F238E27FC236}">
                      <a16:creationId xmlns:a16="http://schemas.microsoft.com/office/drawing/2014/main" id="{66416B4F-F330-4BF7-AECB-CD7D3807799B}"/>
                    </a:ext>
                  </a:extLst>
                </p14:cNvPr>
                <p14:cNvContentPartPr/>
                <p14:nvPr/>
              </p14:nvContentPartPr>
              <p14:xfrm>
                <a:off x="1682261" y="6131912"/>
                <a:ext cx="123120" cy="93240"/>
              </p14:xfrm>
            </p:contentPart>
          </mc:Choice>
          <mc:Fallback>
            <p:pic>
              <p:nvPicPr>
                <p:cNvPr id="117114" name="Freihand 117113">
                  <a:extLst>
                    <a:ext uri="{FF2B5EF4-FFF2-40B4-BE49-F238E27FC236}">
                      <a16:creationId xmlns:a16="http://schemas.microsoft.com/office/drawing/2014/main" id="{66416B4F-F330-4BF7-AECB-CD7D3807799B}"/>
                    </a:ext>
                  </a:extLst>
                </p:cNvPr>
                <p:cNvPicPr/>
                <p:nvPr/>
              </p:nvPicPr>
              <p:blipFill>
                <a:blip r:embed="rId758"/>
                <a:stretch>
                  <a:fillRect/>
                </a:stretch>
              </p:blipFill>
              <p:spPr>
                <a:xfrm>
                  <a:off x="1677941" y="6127592"/>
                  <a:ext cx="1317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117115" name="Freihand 117114">
                  <a:extLst>
                    <a:ext uri="{FF2B5EF4-FFF2-40B4-BE49-F238E27FC236}">
                      <a16:creationId xmlns:a16="http://schemas.microsoft.com/office/drawing/2014/main" id="{DABD7CC8-07C6-4C36-8743-FAFC61F73D4F}"/>
                    </a:ext>
                  </a:extLst>
                </p14:cNvPr>
                <p14:cNvContentPartPr/>
                <p14:nvPr/>
              </p14:nvContentPartPr>
              <p14:xfrm>
                <a:off x="1876661" y="6146312"/>
                <a:ext cx="16920" cy="134280"/>
              </p14:xfrm>
            </p:contentPart>
          </mc:Choice>
          <mc:Fallback>
            <p:pic>
              <p:nvPicPr>
                <p:cNvPr id="117115" name="Freihand 117114">
                  <a:extLst>
                    <a:ext uri="{FF2B5EF4-FFF2-40B4-BE49-F238E27FC236}">
                      <a16:creationId xmlns:a16="http://schemas.microsoft.com/office/drawing/2014/main" id="{DABD7CC8-07C6-4C36-8743-FAFC61F73D4F}"/>
                    </a:ext>
                  </a:extLst>
                </p:cNvPr>
                <p:cNvPicPr/>
                <p:nvPr/>
              </p:nvPicPr>
              <p:blipFill>
                <a:blip r:embed="rId760"/>
                <a:stretch>
                  <a:fillRect/>
                </a:stretch>
              </p:blipFill>
              <p:spPr>
                <a:xfrm>
                  <a:off x="1872341" y="6141992"/>
                  <a:ext cx="255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117116" name="Freihand 117115">
                  <a:extLst>
                    <a:ext uri="{FF2B5EF4-FFF2-40B4-BE49-F238E27FC236}">
                      <a16:creationId xmlns:a16="http://schemas.microsoft.com/office/drawing/2014/main" id="{8751EF2B-C894-474E-9256-4CEC02A0327C}"/>
                    </a:ext>
                  </a:extLst>
                </p14:cNvPr>
                <p14:cNvContentPartPr/>
                <p14:nvPr/>
              </p14:nvContentPartPr>
              <p14:xfrm>
                <a:off x="1810781" y="6117872"/>
                <a:ext cx="143280" cy="92160"/>
              </p14:xfrm>
            </p:contentPart>
          </mc:Choice>
          <mc:Fallback>
            <p:pic>
              <p:nvPicPr>
                <p:cNvPr id="117116" name="Freihand 117115">
                  <a:extLst>
                    <a:ext uri="{FF2B5EF4-FFF2-40B4-BE49-F238E27FC236}">
                      <a16:creationId xmlns:a16="http://schemas.microsoft.com/office/drawing/2014/main" id="{8751EF2B-C894-474E-9256-4CEC02A0327C}"/>
                    </a:ext>
                  </a:extLst>
                </p:cNvPr>
                <p:cNvPicPr/>
                <p:nvPr/>
              </p:nvPicPr>
              <p:blipFill>
                <a:blip r:embed="rId762"/>
                <a:stretch>
                  <a:fillRect/>
                </a:stretch>
              </p:blipFill>
              <p:spPr>
                <a:xfrm>
                  <a:off x="1806461" y="6113552"/>
                  <a:ext cx="151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117118" name="Freihand 117117">
                  <a:extLst>
                    <a:ext uri="{FF2B5EF4-FFF2-40B4-BE49-F238E27FC236}">
                      <a16:creationId xmlns:a16="http://schemas.microsoft.com/office/drawing/2014/main" id="{73F4B229-72D5-491F-9E72-86E125EC6CD5}"/>
                    </a:ext>
                  </a:extLst>
                </p14:cNvPr>
                <p14:cNvContentPartPr/>
                <p14:nvPr/>
              </p14:nvContentPartPr>
              <p14:xfrm>
                <a:off x="2001941" y="6239192"/>
                <a:ext cx="14400" cy="93240"/>
              </p14:xfrm>
            </p:contentPart>
          </mc:Choice>
          <mc:Fallback>
            <p:pic>
              <p:nvPicPr>
                <p:cNvPr id="117118" name="Freihand 117117">
                  <a:extLst>
                    <a:ext uri="{FF2B5EF4-FFF2-40B4-BE49-F238E27FC236}">
                      <a16:creationId xmlns:a16="http://schemas.microsoft.com/office/drawing/2014/main" id="{73F4B229-72D5-491F-9E72-86E125EC6CD5}"/>
                    </a:ext>
                  </a:extLst>
                </p:cNvPr>
                <p:cNvPicPr/>
                <p:nvPr/>
              </p:nvPicPr>
              <p:blipFill>
                <a:blip r:embed="rId764"/>
                <a:stretch>
                  <a:fillRect/>
                </a:stretch>
              </p:blipFill>
              <p:spPr>
                <a:xfrm>
                  <a:off x="1997621" y="6234872"/>
                  <a:ext cx="23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117120" name="Freihand 117119">
                  <a:extLst>
                    <a:ext uri="{FF2B5EF4-FFF2-40B4-BE49-F238E27FC236}">
                      <a16:creationId xmlns:a16="http://schemas.microsoft.com/office/drawing/2014/main" id="{8AD82B4A-9467-4DE1-916C-D2C36E6C4411}"/>
                    </a:ext>
                  </a:extLst>
                </p14:cNvPr>
                <p14:cNvContentPartPr/>
                <p14:nvPr/>
              </p14:nvContentPartPr>
              <p14:xfrm>
                <a:off x="2134781" y="6140912"/>
                <a:ext cx="122400" cy="118800"/>
              </p14:xfrm>
            </p:contentPart>
          </mc:Choice>
          <mc:Fallback>
            <p:pic>
              <p:nvPicPr>
                <p:cNvPr id="117120" name="Freihand 117119">
                  <a:extLst>
                    <a:ext uri="{FF2B5EF4-FFF2-40B4-BE49-F238E27FC236}">
                      <a16:creationId xmlns:a16="http://schemas.microsoft.com/office/drawing/2014/main" id="{8AD82B4A-9467-4DE1-916C-D2C36E6C4411}"/>
                    </a:ext>
                  </a:extLst>
                </p:cNvPr>
                <p:cNvPicPr/>
                <p:nvPr/>
              </p:nvPicPr>
              <p:blipFill>
                <a:blip r:embed="rId766"/>
                <a:stretch>
                  <a:fillRect/>
                </a:stretch>
              </p:blipFill>
              <p:spPr>
                <a:xfrm>
                  <a:off x="2130461" y="6136592"/>
                  <a:ext cx="131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117121" name="Freihand 117120">
                  <a:extLst>
                    <a:ext uri="{FF2B5EF4-FFF2-40B4-BE49-F238E27FC236}">
                      <a16:creationId xmlns:a16="http://schemas.microsoft.com/office/drawing/2014/main" id="{41777C6B-29D0-411D-92CC-6FA6EAC9D54F}"/>
                    </a:ext>
                  </a:extLst>
                </p14:cNvPr>
                <p14:cNvContentPartPr/>
                <p14:nvPr/>
              </p14:nvContentPartPr>
              <p14:xfrm>
                <a:off x="2262941" y="6169352"/>
                <a:ext cx="211680" cy="82080"/>
              </p14:xfrm>
            </p:contentPart>
          </mc:Choice>
          <mc:Fallback>
            <p:pic>
              <p:nvPicPr>
                <p:cNvPr id="117121" name="Freihand 117120">
                  <a:extLst>
                    <a:ext uri="{FF2B5EF4-FFF2-40B4-BE49-F238E27FC236}">
                      <a16:creationId xmlns:a16="http://schemas.microsoft.com/office/drawing/2014/main" id="{41777C6B-29D0-411D-92CC-6FA6EAC9D54F}"/>
                    </a:ext>
                  </a:extLst>
                </p:cNvPr>
                <p:cNvPicPr/>
                <p:nvPr/>
              </p:nvPicPr>
              <p:blipFill>
                <a:blip r:embed="rId768"/>
                <a:stretch>
                  <a:fillRect/>
                </a:stretch>
              </p:blipFill>
              <p:spPr>
                <a:xfrm>
                  <a:off x="2258621" y="6165032"/>
                  <a:ext cx="2203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117122" name="Freihand 117121">
                  <a:extLst>
                    <a:ext uri="{FF2B5EF4-FFF2-40B4-BE49-F238E27FC236}">
                      <a16:creationId xmlns:a16="http://schemas.microsoft.com/office/drawing/2014/main" id="{2CC415A1-7369-46CC-92A4-0AB9AAC8A60A}"/>
                    </a:ext>
                  </a:extLst>
                </p14:cNvPr>
                <p14:cNvContentPartPr/>
                <p14:nvPr/>
              </p14:nvContentPartPr>
              <p14:xfrm>
                <a:off x="2506661" y="6175472"/>
                <a:ext cx="57600" cy="50400"/>
              </p14:xfrm>
            </p:contentPart>
          </mc:Choice>
          <mc:Fallback>
            <p:pic>
              <p:nvPicPr>
                <p:cNvPr id="117122" name="Freihand 117121">
                  <a:extLst>
                    <a:ext uri="{FF2B5EF4-FFF2-40B4-BE49-F238E27FC236}">
                      <a16:creationId xmlns:a16="http://schemas.microsoft.com/office/drawing/2014/main" id="{2CC415A1-7369-46CC-92A4-0AB9AAC8A60A}"/>
                    </a:ext>
                  </a:extLst>
                </p:cNvPr>
                <p:cNvPicPr/>
                <p:nvPr/>
              </p:nvPicPr>
              <p:blipFill>
                <a:blip r:embed="rId770"/>
                <a:stretch>
                  <a:fillRect/>
                </a:stretch>
              </p:blipFill>
              <p:spPr>
                <a:xfrm>
                  <a:off x="2502341" y="6171152"/>
                  <a:ext cx="662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117123" name="Freihand 117122">
                  <a:extLst>
                    <a:ext uri="{FF2B5EF4-FFF2-40B4-BE49-F238E27FC236}">
                      <a16:creationId xmlns:a16="http://schemas.microsoft.com/office/drawing/2014/main" id="{93949F38-8F1B-4A66-89A3-D53FD2F36D7E}"/>
                    </a:ext>
                  </a:extLst>
                </p14:cNvPr>
                <p14:cNvContentPartPr/>
                <p14:nvPr/>
              </p14:nvContentPartPr>
              <p14:xfrm>
                <a:off x="2701061" y="6149192"/>
                <a:ext cx="366840" cy="95400"/>
              </p14:xfrm>
            </p:contentPart>
          </mc:Choice>
          <mc:Fallback>
            <p:pic>
              <p:nvPicPr>
                <p:cNvPr id="117123" name="Freihand 117122">
                  <a:extLst>
                    <a:ext uri="{FF2B5EF4-FFF2-40B4-BE49-F238E27FC236}">
                      <a16:creationId xmlns:a16="http://schemas.microsoft.com/office/drawing/2014/main" id="{93949F38-8F1B-4A66-89A3-D53FD2F36D7E}"/>
                    </a:ext>
                  </a:extLst>
                </p:cNvPr>
                <p:cNvPicPr/>
                <p:nvPr/>
              </p:nvPicPr>
              <p:blipFill>
                <a:blip r:embed="rId772"/>
                <a:stretch>
                  <a:fillRect/>
                </a:stretch>
              </p:blipFill>
              <p:spPr>
                <a:xfrm>
                  <a:off x="2696741" y="6144872"/>
                  <a:ext cx="375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117124" name="Freihand 117123">
                  <a:extLst>
                    <a:ext uri="{FF2B5EF4-FFF2-40B4-BE49-F238E27FC236}">
                      <a16:creationId xmlns:a16="http://schemas.microsoft.com/office/drawing/2014/main" id="{4636FD8D-6F5A-4583-AA78-73F04E72994B}"/>
                    </a:ext>
                  </a:extLst>
                </p14:cNvPr>
                <p14:cNvContentPartPr/>
                <p14:nvPr/>
              </p14:nvContentPartPr>
              <p14:xfrm>
                <a:off x="3098501" y="6162152"/>
                <a:ext cx="70920" cy="45000"/>
              </p14:xfrm>
            </p:contentPart>
          </mc:Choice>
          <mc:Fallback>
            <p:pic>
              <p:nvPicPr>
                <p:cNvPr id="117124" name="Freihand 117123">
                  <a:extLst>
                    <a:ext uri="{FF2B5EF4-FFF2-40B4-BE49-F238E27FC236}">
                      <a16:creationId xmlns:a16="http://schemas.microsoft.com/office/drawing/2014/main" id="{4636FD8D-6F5A-4583-AA78-73F04E72994B}"/>
                    </a:ext>
                  </a:extLst>
                </p:cNvPr>
                <p:cNvPicPr/>
                <p:nvPr/>
              </p:nvPicPr>
              <p:blipFill>
                <a:blip r:embed="rId774"/>
                <a:stretch>
                  <a:fillRect/>
                </a:stretch>
              </p:blipFill>
              <p:spPr>
                <a:xfrm>
                  <a:off x="3094181" y="6157832"/>
                  <a:ext cx="79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117126" name="Freihand 117125">
                  <a:extLst>
                    <a:ext uri="{FF2B5EF4-FFF2-40B4-BE49-F238E27FC236}">
                      <a16:creationId xmlns:a16="http://schemas.microsoft.com/office/drawing/2014/main" id="{0EF5784C-FE3D-45E3-8185-FA1CF19EFF0F}"/>
                    </a:ext>
                  </a:extLst>
                </p14:cNvPr>
                <p14:cNvContentPartPr/>
                <p14:nvPr/>
              </p14:nvContentPartPr>
              <p14:xfrm>
                <a:off x="3318821" y="6098792"/>
                <a:ext cx="255600" cy="109800"/>
              </p14:xfrm>
            </p:contentPart>
          </mc:Choice>
          <mc:Fallback>
            <p:pic>
              <p:nvPicPr>
                <p:cNvPr id="117126" name="Freihand 117125">
                  <a:extLst>
                    <a:ext uri="{FF2B5EF4-FFF2-40B4-BE49-F238E27FC236}">
                      <a16:creationId xmlns:a16="http://schemas.microsoft.com/office/drawing/2014/main" id="{0EF5784C-FE3D-45E3-8185-FA1CF19EFF0F}"/>
                    </a:ext>
                  </a:extLst>
                </p:cNvPr>
                <p:cNvPicPr/>
                <p:nvPr/>
              </p:nvPicPr>
              <p:blipFill>
                <a:blip r:embed="rId776"/>
                <a:stretch>
                  <a:fillRect/>
                </a:stretch>
              </p:blipFill>
              <p:spPr>
                <a:xfrm>
                  <a:off x="3314501" y="6094472"/>
                  <a:ext cx="264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117127" name="Freihand 117126">
                  <a:extLst>
                    <a:ext uri="{FF2B5EF4-FFF2-40B4-BE49-F238E27FC236}">
                      <a16:creationId xmlns:a16="http://schemas.microsoft.com/office/drawing/2014/main" id="{F3EFDC76-AE6F-4AE3-B882-D5C7E52AF9E1}"/>
                    </a:ext>
                  </a:extLst>
                </p14:cNvPr>
                <p14:cNvContentPartPr/>
                <p14:nvPr/>
              </p14:nvContentPartPr>
              <p14:xfrm>
                <a:off x="3547061" y="6035792"/>
                <a:ext cx="13320" cy="25200"/>
              </p14:xfrm>
            </p:contentPart>
          </mc:Choice>
          <mc:Fallback>
            <p:pic>
              <p:nvPicPr>
                <p:cNvPr id="117127" name="Freihand 117126">
                  <a:extLst>
                    <a:ext uri="{FF2B5EF4-FFF2-40B4-BE49-F238E27FC236}">
                      <a16:creationId xmlns:a16="http://schemas.microsoft.com/office/drawing/2014/main" id="{F3EFDC76-AE6F-4AE3-B882-D5C7E52AF9E1}"/>
                    </a:ext>
                  </a:extLst>
                </p:cNvPr>
                <p:cNvPicPr/>
                <p:nvPr/>
              </p:nvPicPr>
              <p:blipFill>
                <a:blip r:embed="rId778"/>
                <a:stretch>
                  <a:fillRect/>
                </a:stretch>
              </p:blipFill>
              <p:spPr>
                <a:xfrm>
                  <a:off x="3542741" y="6031472"/>
                  <a:ext cx="219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117128" name="Freihand 117127">
                  <a:extLst>
                    <a:ext uri="{FF2B5EF4-FFF2-40B4-BE49-F238E27FC236}">
                      <a16:creationId xmlns:a16="http://schemas.microsoft.com/office/drawing/2014/main" id="{890F3C8C-55F4-4845-AEC3-17E1D0254FD0}"/>
                    </a:ext>
                  </a:extLst>
                </p14:cNvPr>
                <p14:cNvContentPartPr/>
                <p14:nvPr/>
              </p14:nvContentPartPr>
              <p14:xfrm>
                <a:off x="3697541" y="6091952"/>
                <a:ext cx="11160" cy="102960"/>
              </p14:xfrm>
            </p:contentPart>
          </mc:Choice>
          <mc:Fallback>
            <p:pic>
              <p:nvPicPr>
                <p:cNvPr id="117128" name="Freihand 117127">
                  <a:extLst>
                    <a:ext uri="{FF2B5EF4-FFF2-40B4-BE49-F238E27FC236}">
                      <a16:creationId xmlns:a16="http://schemas.microsoft.com/office/drawing/2014/main" id="{890F3C8C-55F4-4845-AEC3-17E1D0254FD0}"/>
                    </a:ext>
                  </a:extLst>
                </p:cNvPr>
                <p:cNvPicPr/>
                <p:nvPr/>
              </p:nvPicPr>
              <p:blipFill>
                <a:blip r:embed="rId780"/>
                <a:stretch>
                  <a:fillRect/>
                </a:stretch>
              </p:blipFill>
              <p:spPr>
                <a:xfrm>
                  <a:off x="3693221" y="6087632"/>
                  <a:ext cx="19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117129" name="Freihand 117128">
                  <a:extLst>
                    <a:ext uri="{FF2B5EF4-FFF2-40B4-BE49-F238E27FC236}">
                      <a16:creationId xmlns:a16="http://schemas.microsoft.com/office/drawing/2014/main" id="{357E60D8-9CF6-41F6-BA0D-16D7487D7476}"/>
                    </a:ext>
                  </a:extLst>
                </p14:cNvPr>
                <p14:cNvContentPartPr/>
                <p14:nvPr/>
              </p14:nvContentPartPr>
              <p14:xfrm>
                <a:off x="3643541" y="6060992"/>
                <a:ext cx="128520" cy="149400"/>
              </p14:xfrm>
            </p:contentPart>
          </mc:Choice>
          <mc:Fallback>
            <p:pic>
              <p:nvPicPr>
                <p:cNvPr id="117129" name="Freihand 117128">
                  <a:extLst>
                    <a:ext uri="{FF2B5EF4-FFF2-40B4-BE49-F238E27FC236}">
                      <a16:creationId xmlns:a16="http://schemas.microsoft.com/office/drawing/2014/main" id="{357E60D8-9CF6-41F6-BA0D-16D7487D7476}"/>
                    </a:ext>
                  </a:extLst>
                </p:cNvPr>
                <p:cNvPicPr/>
                <p:nvPr/>
              </p:nvPicPr>
              <p:blipFill>
                <a:blip r:embed="rId782"/>
                <a:stretch>
                  <a:fillRect/>
                </a:stretch>
              </p:blipFill>
              <p:spPr>
                <a:xfrm>
                  <a:off x="3639221" y="6056672"/>
                  <a:ext cx="137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117130" name="Freihand 117129">
                  <a:extLst>
                    <a:ext uri="{FF2B5EF4-FFF2-40B4-BE49-F238E27FC236}">
                      <a16:creationId xmlns:a16="http://schemas.microsoft.com/office/drawing/2014/main" id="{6E7C59AB-3687-4308-B5F3-0F9AD11A32F2}"/>
                    </a:ext>
                  </a:extLst>
                </p14:cNvPr>
                <p14:cNvContentPartPr/>
                <p14:nvPr/>
              </p14:nvContentPartPr>
              <p14:xfrm>
                <a:off x="3795821" y="6122192"/>
                <a:ext cx="81360" cy="93240"/>
              </p14:xfrm>
            </p:contentPart>
          </mc:Choice>
          <mc:Fallback>
            <p:pic>
              <p:nvPicPr>
                <p:cNvPr id="117130" name="Freihand 117129">
                  <a:extLst>
                    <a:ext uri="{FF2B5EF4-FFF2-40B4-BE49-F238E27FC236}">
                      <a16:creationId xmlns:a16="http://schemas.microsoft.com/office/drawing/2014/main" id="{6E7C59AB-3687-4308-B5F3-0F9AD11A32F2}"/>
                    </a:ext>
                  </a:extLst>
                </p:cNvPr>
                <p:cNvPicPr/>
                <p:nvPr/>
              </p:nvPicPr>
              <p:blipFill>
                <a:blip r:embed="rId784"/>
                <a:stretch>
                  <a:fillRect/>
                </a:stretch>
              </p:blipFill>
              <p:spPr>
                <a:xfrm>
                  <a:off x="3791501" y="6117872"/>
                  <a:ext cx="90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117131" name="Freihand 117130">
                  <a:extLst>
                    <a:ext uri="{FF2B5EF4-FFF2-40B4-BE49-F238E27FC236}">
                      <a16:creationId xmlns:a16="http://schemas.microsoft.com/office/drawing/2014/main" id="{9530135C-5663-4640-83E6-2DD25A9D2C2A}"/>
                    </a:ext>
                  </a:extLst>
                </p14:cNvPr>
                <p14:cNvContentPartPr/>
                <p14:nvPr/>
              </p14:nvContentPartPr>
              <p14:xfrm>
                <a:off x="3880781" y="6030032"/>
                <a:ext cx="266400" cy="161280"/>
              </p14:xfrm>
            </p:contentPart>
          </mc:Choice>
          <mc:Fallback>
            <p:pic>
              <p:nvPicPr>
                <p:cNvPr id="117131" name="Freihand 117130">
                  <a:extLst>
                    <a:ext uri="{FF2B5EF4-FFF2-40B4-BE49-F238E27FC236}">
                      <a16:creationId xmlns:a16="http://schemas.microsoft.com/office/drawing/2014/main" id="{9530135C-5663-4640-83E6-2DD25A9D2C2A}"/>
                    </a:ext>
                  </a:extLst>
                </p:cNvPr>
                <p:cNvPicPr/>
                <p:nvPr/>
              </p:nvPicPr>
              <p:blipFill>
                <a:blip r:embed="rId786"/>
                <a:stretch>
                  <a:fillRect/>
                </a:stretch>
              </p:blipFill>
              <p:spPr>
                <a:xfrm>
                  <a:off x="3876461" y="6025712"/>
                  <a:ext cx="2750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117132" name="Freihand 117131">
                  <a:extLst>
                    <a:ext uri="{FF2B5EF4-FFF2-40B4-BE49-F238E27FC236}">
                      <a16:creationId xmlns:a16="http://schemas.microsoft.com/office/drawing/2014/main" id="{7C304C0E-5643-4FF4-BDAC-51EB00538501}"/>
                    </a:ext>
                  </a:extLst>
                </p14:cNvPr>
                <p14:cNvContentPartPr/>
                <p14:nvPr/>
              </p14:nvContentPartPr>
              <p14:xfrm>
                <a:off x="4149341" y="6046952"/>
                <a:ext cx="162360" cy="208080"/>
              </p14:xfrm>
            </p:contentPart>
          </mc:Choice>
          <mc:Fallback>
            <p:pic>
              <p:nvPicPr>
                <p:cNvPr id="117132" name="Freihand 117131">
                  <a:extLst>
                    <a:ext uri="{FF2B5EF4-FFF2-40B4-BE49-F238E27FC236}">
                      <a16:creationId xmlns:a16="http://schemas.microsoft.com/office/drawing/2014/main" id="{7C304C0E-5643-4FF4-BDAC-51EB00538501}"/>
                    </a:ext>
                  </a:extLst>
                </p:cNvPr>
                <p:cNvPicPr/>
                <p:nvPr/>
              </p:nvPicPr>
              <p:blipFill>
                <a:blip r:embed="rId788"/>
                <a:stretch>
                  <a:fillRect/>
                </a:stretch>
              </p:blipFill>
              <p:spPr>
                <a:xfrm>
                  <a:off x="4145021" y="6042632"/>
                  <a:ext cx="1710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117134" name="Freihand 117133">
                  <a:extLst>
                    <a:ext uri="{FF2B5EF4-FFF2-40B4-BE49-F238E27FC236}">
                      <a16:creationId xmlns:a16="http://schemas.microsoft.com/office/drawing/2014/main" id="{3A102646-4BF6-4169-A3E8-22030D003A5C}"/>
                    </a:ext>
                  </a:extLst>
                </p14:cNvPr>
                <p14:cNvContentPartPr/>
                <p14:nvPr/>
              </p14:nvContentPartPr>
              <p14:xfrm>
                <a:off x="1355021" y="6469952"/>
                <a:ext cx="152280" cy="83880"/>
              </p14:xfrm>
            </p:contentPart>
          </mc:Choice>
          <mc:Fallback>
            <p:pic>
              <p:nvPicPr>
                <p:cNvPr id="117134" name="Freihand 117133">
                  <a:extLst>
                    <a:ext uri="{FF2B5EF4-FFF2-40B4-BE49-F238E27FC236}">
                      <a16:creationId xmlns:a16="http://schemas.microsoft.com/office/drawing/2014/main" id="{3A102646-4BF6-4169-A3E8-22030D003A5C}"/>
                    </a:ext>
                  </a:extLst>
                </p:cNvPr>
                <p:cNvPicPr/>
                <p:nvPr/>
              </p:nvPicPr>
              <p:blipFill>
                <a:blip r:embed="rId790"/>
                <a:stretch>
                  <a:fillRect/>
                </a:stretch>
              </p:blipFill>
              <p:spPr>
                <a:xfrm>
                  <a:off x="1350701" y="6465632"/>
                  <a:ext cx="1609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117135" name="Freihand 117134">
                  <a:extLst>
                    <a:ext uri="{FF2B5EF4-FFF2-40B4-BE49-F238E27FC236}">
                      <a16:creationId xmlns:a16="http://schemas.microsoft.com/office/drawing/2014/main" id="{B8B88CE4-5AF0-4848-9BF1-1D31B134AA45}"/>
                    </a:ext>
                  </a:extLst>
                </p14:cNvPr>
                <p14:cNvContentPartPr/>
                <p14:nvPr/>
              </p14:nvContentPartPr>
              <p14:xfrm>
                <a:off x="1492901" y="6422792"/>
                <a:ext cx="26640" cy="48240"/>
              </p14:xfrm>
            </p:contentPart>
          </mc:Choice>
          <mc:Fallback>
            <p:pic>
              <p:nvPicPr>
                <p:cNvPr id="117135" name="Freihand 117134">
                  <a:extLst>
                    <a:ext uri="{FF2B5EF4-FFF2-40B4-BE49-F238E27FC236}">
                      <a16:creationId xmlns:a16="http://schemas.microsoft.com/office/drawing/2014/main" id="{B8B88CE4-5AF0-4848-9BF1-1D31B134AA45}"/>
                    </a:ext>
                  </a:extLst>
                </p:cNvPr>
                <p:cNvPicPr/>
                <p:nvPr/>
              </p:nvPicPr>
              <p:blipFill>
                <a:blip r:embed="rId792"/>
                <a:stretch>
                  <a:fillRect/>
                </a:stretch>
              </p:blipFill>
              <p:spPr>
                <a:xfrm>
                  <a:off x="1488581" y="6418472"/>
                  <a:ext cx="352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117136" name="Freihand 117135">
                  <a:extLst>
                    <a:ext uri="{FF2B5EF4-FFF2-40B4-BE49-F238E27FC236}">
                      <a16:creationId xmlns:a16="http://schemas.microsoft.com/office/drawing/2014/main" id="{6025B253-BB65-4D74-AA2A-BD29A1B52B2A}"/>
                    </a:ext>
                  </a:extLst>
                </p14:cNvPr>
                <p14:cNvContentPartPr/>
                <p14:nvPr/>
              </p14:nvContentPartPr>
              <p14:xfrm>
                <a:off x="1540421" y="6386432"/>
                <a:ext cx="206280" cy="160560"/>
              </p14:xfrm>
            </p:contentPart>
          </mc:Choice>
          <mc:Fallback>
            <p:pic>
              <p:nvPicPr>
                <p:cNvPr id="117136" name="Freihand 117135">
                  <a:extLst>
                    <a:ext uri="{FF2B5EF4-FFF2-40B4-BE49-F238E27FC236}">
                      <a16:creationId xmlns:a16="http://schemas.microsoft.com/office/drawing/2014/main" id="{6025B253-BB65-4D74-AA2A-BD29A1B52B2A}"/>
                    </a:ext>
                  </a:extLst>
                </p:cNvPr>
                <p:cNvPicPr/>
                <p:nvPr/>
              </p:nvPicPr>
              <p:blipFill>
                <a:blip r:embed="rId794"/>
                <a:stretch>
                  <a:fillRect/>
                </a:stretch>
              </p:blipFill>
              <p:spPr>
                <a:xfrm>
                  <a:off x="1536101" y="6382112"/>
                  <a:ext cx="214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117137" name="Freihand 117136">
                  <a:extLst>
                    <a:ext uri="{FF2B5EF4-FFF2-40B4-BE49-F238E27FC236}">
                      <a16:creationId xmlns:a16="http://schemas.microsoft.com/office/drawing/2014/main" id="{E07F6006-0CF4-449C-AC33-522EA0D239E3}"/>
                    </a:ext>
                  </a:extLst>
                </p14:cNvPr>
                <p14:cNvContentPartPr/>
                <p14:nvPr/>
              </p14:nvContentPartPr>
              <p14:xfrm>
                <a:off x="1942541" y="6392552"/>
                <a:ext cx="131760" cy="134640"/>
              </p14:xfrm>
            </p:contentPart>
          </mc:Choice>
          <mc:Fallback>
            <p:pic>
              <p:nvPicPr>
                <p:cNvPr id="117137" name="Freihand 117136">
                  <a:extLst>
                    <a:ext uri="{FF2B5EF4-FFF2-40B4-BE49-F238E27FC236}">
                      <a16:creationId xmlns:a16="http://schemas.microsoft.com/office/drawing/2014/main" id="{E07F6006-0CF4-449C-AC33-522EA0D239E3}"/>
                    </a:ext>
                  </a:extLst>
                </p:cNvPr>
                <p:cNvPicPr/>
                <p:nvPr/>
              </p:nvPicPr>
              <p:blipFill>
                <a:blip r:embed="rId796"/>
                <a:stretch>
                  <a:fillRect/>
                </a:stretch>
              </p:blipFill>
              <p:spPr>
                <a:xfrm>
                  <a:off x="1938221" y="6388232"/>
                  <a:ext cx="140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117138" name="Freihand 117137">
                  <a:extLst>
                    <a:ext uri="{FF2B5EF4-FFF2-40B4-BE49-F238E27FC236}">
                      <a16:creationId xmlns:a16="http://schemas.microsoft.com/office/drawing/2014/main" id="{6838B888-F559-4B66-AAB0-15CC7B631A23}"/>
                    </a:ext>
                  </a:extLst>
                </p14:cNvPr>
                <p14:cNvContentPartPr/>
                <p14:nvPr/>
              </p14:nvContentPartPr>
              <p14:xfrm>
                <a:off x="2075381" y="6417032"/>
                <a:ext cx="103680" cy="79560"/>
              </p14:xfrm>
            </p:contentPart>
          </mc:Choice>
          <mc:Fallback>
            <p:pic>
              <p:nvPicPr>
                <p:cNvPr id="117138" name="Freihand 117137">
                  <a:extLst>
                    <a:ext uri="{FF2B5EF4-FFF2-40B4-BE49-F238E27FC236}">
                      <a16:creationId xmlns:a16="http://schemas.microsoft.com/office/drawing/2014/main" id="{6838B888-F559-4B66-AAB0-15CC7B631A23}"/>
                    </a:ext>
                  </a:extLst>
                </p:cNvPr>
                <p:cNvPicPr/>
                <p:nvPr/>
              </p:nvPicPr>
              <p:blipFill>
                <a:blip r:embed="rId798"/>
                <a:stretch>
                  <a:fillRect/>
                </a:stretch>
              </p:blipFill>
              <p:spPr>
                <a:xfrm>
                  <a:off x="2071061" y="6412712"/>
                  <a:ext cx="112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117139" name="Freihand 117138">
                  <a:extLst>
                    <a:ext uri="{FF2B5EF4-FFF2-40B4-BE49-F238E27FC236}">
                      <a16:creationId xmlns:a16="http://schemas.microsoft.com/office/drawing/2014/main" id="{3AAD06D0-224B-46A2-B38C-9C8345972855}"/>
                    </a:ext>
                  </a:extLst>
                </p14:cNvPr>
                <p14:cNvContentPartPr/>
                <p14:nvPr/>
              </p14:nvContentPartPr>
              <p14:xfrm>
                <a:off x="2211461" y="6391112"/>
                <a:ext cx="66240" cy="109440"/>
              </p14:xfrm>
            </p:contentPart>
          </mc:Choice>
          <mc:Fallback>
            <p:pic>
              <p:nvPicPr>
                <p:cNvPr id="117139" name="Freihand 117138">
                  <a:extLst>
                    <a:ext uri="{FF2B5EF4-FFF2-40B4-BE49-F238E27FC236}">
                      <a16:creationId xmlns:a16="http://schemas.microsoft.com/office/drawing/2014/main" id="{3AAD06D0-224B-46A2-B38C-9C8345972855}"/>
                    </a:ext>
                  </a:extLst>
                </p:cNvPr>
                <p:cNvPicPr/>
                <p:nvPr/>
              </p:nvPicPr>
              <p:blipFill>
                <a:blip r:embed="rId800"/>
                <a:stretch>
                  <a:fillRect/>
                </a:stretch>
              </p:blipFill>
              <p:spPr>
                <a:xfrm>
                  <a:off x="2207141" y="6386792"/>
                  <a:ext cx="74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117142" name="Freihand 117141">
                  <a:extLst>
                    <a:ext uri="{FF2B5EF4-FFF2-40B4-BE49-F238E27FC236}">
                      <a16:creationId xmlns:a16="http://schemas.microsoft.com/office/drawing/2014/main" id="{C34F9D18-B3E0-44B7-870A-CF64202ACA13}"/>
                    </a:ext>
                  </a:extLst>
                </p14:cNvPr>
                <p14:cNvContentPartPr/>
                <p14:nvPr/>
              </p14:nvContentPartPr>
              <p14:xfrm>
                <a:off x="2401181" y="6399032"/>
                <a:ext cx="80640" cy="97920"/>
              </p14:xfrm>
            </p:contentPart>
          </mc:Choice>
          <mc:Fallback>
            <p:pic>
              <p:nvPicPr>
                <p:cNvPr id="117142" name="Freihand 117141">
                  <a:extLst>
                    <a:ext uri="{FF2B5EF4-FFF2-40B4-BE49-F238E27FC236}">
                      <a16:creationId xmlns:a16="http://schemas.microsoft.com/office/drawing/2014/main" id="{C34F9D18-B3E0-44B7-870A-CF64202ACA13}"/>
                    </a:ext>
                  </a:extLst>
                </p:cNvPr>
                <p:cNvPicPr/>
                <p:nvPr/>
              </p:nvPicPr>
              <p:blipFill>
                <a:blip r:embed="rId802"/>
                <a:stretch>
                  <a:fillRect/>
                </a:stretch>
              </p:blipFill>
              <p:spPr>
                <a:xfrm>
                  <a:off x="2396861" y="6394712"/>
                  <a:ext cx="89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117143" name="Freihand 117142">
                  <a:extLst>
                    <a:ext uri="{FF2B5EF4-FFF2-40B4-BE49-F238E27FC236}">
                      <a16:creationId xmlns:a16="http://schemas.microsoft.com/office/drawing/2014/main" id="{3118D800-88E8-40FB-848B-1DA1CC884678}"/>
                    </a:ext>
                  </a:extLst>
                </p14:cNvPr>
                <p14:cNvContentPartPr/>
                <p14:nvPr/>
              </p14:nvContentPartPr>
              <p14:xfrm>
                <a:off x="2133701" y="6376352"/>
                <a:ext cx="13320" cy="132840"/>
              </p14:xfrm>
            </p:contentPart>
          </mc:Choice>
          <mc:Fallback>
            <p:pic>
              <p:nvPicPr>
                <p:cNvPr id="117143" name="Freihand 117142">
                  <a:extLst>
                    <a:ext uri="{FF2B5EF4-FFF2-40B4-BE49-F238E27FC236}">
                      <a16:creationId xmlns:a16="http://schemas.microsoft.com/office/drawing/2014/main" id="{3118D800-88E8-40FB-848B-1DA1CC884678}"/>
                    </a:ext>
                  </a:extLst>
                </p:cNvPr>
                <p:cNvPicPr/>
                <p:nvPr/>
              </p:nvPicPr>
              <p:blipFill>
                <a:blip r:embed="rId804"/>
                <a:stretch>
                  <a:fillRect/>
                </a:stretch>
              </p:blipFill>
              <p:spPr>
                <a:xfrm>
                  <a:off x="2129381" y="6372032"/>
                  <a:ext cx="219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117144" name="Freihand 117143">
                  <a:extLst>
                    <a:ext uri="{FF2B5EF4-FFF2-40B4-BE49-F238E27FC236}">
                      <a16:creationId xmlns:a16="http://schemas.microsoft.com/office/drawing/2014/main" id="{DA904EA6-DC2F-4A44-B130-8F5CF3257A01}"/>
                    </a:ext>
                  </a:extLst>
                </p14:cNvPr>
                <p14:cNvContentPartPr/>
                <p14:nvPr/>
              </p14:nvContentPartPr>
              <p14:xfrm>
                <a:off x="2174741" y="6346112"/>
                <a:ext cx="142560" cy="149400"/>
              </p14:xfrm>
            </p:contentPart>
          </mc:Choice>
          <mc:Fallback>
            <p:pic>
              <p:nvPicPr>
                <p:cNvPr id="117144" name="Freihand 117143">
                  <a:extLst>
                    <a:ext uri="{FF2B5EF4-FFF2-40B4-BE49-F238E27FC236}">
                      <a16:creationId xmlns:a16="http://schemas.microsoft.com/office/drawing/2014/main" id="{DA904EA6-DC2F-4A44-B130-8F5CF3257A01}"/>
                    </a:ext>
                  </a:extLst>
                </p:cNvPr>
                <p:cNvPicPr/>
                <p:nvPr/>
              </p:nvPicPr>
              <p:blipFill>
                <a:blip r:embed="rId806"/>
                <a:stretch>
                  <a:fillRect/>
                </a:stretch>
              </p:blipFill>
              <p:spPr>
                <a:xfrm>
                  <a:off x="2170421" y="6341792"/>
                  <a:ext cx="151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117146" name="Freihand 117145">
                  <a:extLst>
                    <a:ext uri="{FF2B5EF4-FFF2-40B4-BE49-F238E27FC236}">
                      <a16:creationId xmlns:a16="http://schemas.microsoft.com/office/drawing/2014/main" id="{3E1DE96F-CD46-431E-B457-20D08A5A3A05}"/>
                    </a:ext>
                  </a:extLst>
                </p14:cNvPr>
                <p14:cNvContentPartPr/>
                <p14:nvPr/>
              </p14:nvContentPartPr>
              <p14:xfrm>
                <a:off x="2538701" y="6318752"/>
                <a:ext cx="534960" cy="151200"/>
              </p14:xfrm>
            </p:contentPart>
          </mc:Choice>
          <mc:Fallback>
            <p:pic>
              <p:nvPicPr>
                <p:cNvPr id="117146" name="Freihand 117145">
                  <a:extLst>
                    <a:ext uri="{FF2B5EF4-FFF2-40B4-BE49-F238E27FC236}">
                      <a16:creationId xmlns:a16="http://schemas.microsoft.com/office/drawing/2014/main" id="{3E1DE96F-CD46-431E-B457-20D08A5A3A05}"/>
                    </a:ext>
                  </a:extLst>
                </p:cNvPr>
                <p:cNvPicPr/>
                <p:nvPr/>
              </p:nvPicPr>
              <p:blipFill>
                <a:blip r:embed="rId808"/>
                <a:stretch>
                  <a:fillRect/>
                </a:stretch>
              </p:blipFill>
              <p:spPr>
                <a:xfrm>
                  <a:off x="2534381" y="6314432"/>
                  <a:ext cx="5436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117147" name="Freihand 117146">
                  <a:extLst>
                    <a:ext uri="{FF2B5EF4-FFF2-40B4-BE49-F238E27FC236}">
                      <a16:creationId xmlns:a16="http://schemas.microsoft.com/office/drawing/2014/main" id="{62CA2CE7-CDCF-4A4A-905A-18E796BE3CCA}"/>
                    </a:ext>
                  </a:extLst>
                </p14:cNvPr>
                <p14:cNvContentPartPr/>
                <p14:nvPr/>
              </p14:nvContentPartPr>
              <p14:xfrm>
                <a:off x="3080861" y="6313712"/>
                <a:ext cx="164520" cy="99360"/>
              </p14:xfrm>
            </p:contentPart>
          </mc:Choice>
          <mc:Fallback>
            <p:pic>
              <p:nvPicPr>
                <p:cNvPr id="117147" name="Freihand 117146">
                  <a:extLst>
                    <a:ext uri="{FF2B5EF4-FFF2-40B4-BE49-F238E27FC236}">
                      <a16:creationId xmlns:a16="http://schemas.microsoft.com/office/drawing/2014/main" id="{62CA2CE7-CDCF-4A4A-905A-18E796BE3CCA}"/>
                    </a:ext>
                  </a:extLst>
                </p:cNvPr>
                <p:cNvPicPr/>
                <p:nvPr/>
              </p:nvPicPr>
              <p:blipFill>
                <a:blip r:embed="rId810"/>
                <a:stretch>
                  <a:fillRect/>
                </a:stretch>
              </p:blipFill>
              <p:spPr>
                <a:xfrm>
                  <a:off x="3076541" y="6309392"/>
                  <a:ext cx="173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117148" name="Freihand 117147">
                  <a:extLst>
                    <a:ext uri="{FF2B5EF4-FFF2-40B4-BE49-F238E27FC236}">
                      <a16:creationId xmlns:a16="http://schemas.microsoft.com/office/drawing/2014/main" id="{E29B9B56-4D57-45B3-BE82-34EA762BC8CA}"/>
                    </a:ext>
                  </a:extLst>
                </p14:cNvPr>
                <p14:cNvContentPartPr/>
                <p14:nvPr/>
              </p14:nvContentPartPr>
              <p14:xfrm>
                <a:off x="3227741" y="6308672"/>
                <a:ext cx="22680" cy="30240"/>
              </p14:xfrm>
            </p:contentPart>
          </mc:Choice>
          <mc:Fallback>
            <p:pic>
              <p:nvPicPr>
                <p:cNvPr id="117148" name="Freihand 117147">
                  <a:extLst>
                    <a:ext uri="{FF2B5EF4-FFF2-40B4-BE49-F238E27FC236}">
                      <a16:creationId xmlns:a16="http://schemas.microsoft.com/office/drawing/2014/main" id="{E29B9B56-4D57-45B3-BE82-34EA762BC8CA}"/>
                    </a:ext>
                  </a:extLst>
                </p:cNvPr>
                <p:cNvPicPr/>
                <p:nvPr/>
              </p:nvPicPr>
              <p:blipFill>
                <a:blip r:embed="rId812"/>
                <a:stretch>
                  <a:fillRect/>
                </a:stretch>
              </p:blipFill>
              <p:spPr>
                <a:xfrm>
                  <a:off x="3223421" y="6304352"/>
                  <a:ext cx="313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117149" name="Freihand 117148">
                  <a:extLst>
                    <a:ext uri="{FF2B5EF4-FFF2-40B4-BE49-F238E27FC236}">
                      <a16:creationId xmlns:a16="http://schemas.microsoft.com/office/drawing/2014/main" id="{3845EBB8-693B-4840-B56C-CC0FB0C3EA04}"/>
                    </a:ext>
                  </a:extLst>
                </p14:cNvPr>
                <p14:cNvContentPartPr/>
                <p14:nvPr/>
              </p14:nvContentPartPr>
              <p14:xfrm>
                <a:off x="3225941" y="6340712"/>
                <a:ext cx="192960" cy="174600"/>
              </p14:xfrm>
            </p:contentPart>
          </mc:Choice>
          <mc:Fallback>
            <p:pic>
              <p:nvPicPr>
                <p:cNvPr id="117149" name="Freihand 117148">
                  <a:extLst>
                    <a:ext uri="{FF2B5EF4-FFF2-40B4-BE49-F238E27FC236}">
                      <a16:creationId xmlns:a16="http://schemas.microsoft.com/office/drawing/2014/main" id="{3845EBB8-693B-4840-B56C-CC0FB0C3EA04}"/>
                    </a:ext>
                  </a:extLst>
                </p:cNvPr>
                <p:cNvPicPr/>
                <p:nvPr/>
              </p:nvPicPr>
              <p:blipFill>
                <a:blip r:embed="rId814"/>
                <a:stretch>
                  <a:fillRect/>
                </a:stretch>
              </p:blipFill>
              <p:spPr>
                <a:xfrm>
                  <a:off x="3221621" y="6336392"/>
                  <a:ext cx="2016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117150" name="Freihand 117149">
                  <a:extLst>
                    <a:ext uri="{FF2B5EF4-FFF2-40B4-BE49-F238E27FC236}">
                      <a16:creationId xmlns:a16="http://schemas.microsoft.com/office/drawing/2014/main" id="{2B873AC9-BEAD-456D-A4A8-DEA5609BF826}"/>
                    </a:ext>
                  </a:extLst>
                </p14:cNvPr>
                <p14:cNvContentPartPr/>
                <p14:nvPr/>
              </p14:nvContentPartPr>
              <p14:xfrm>
                <a:off x="3563981" y="6297872"/>
                <a:ext cx="106920" cy="102960"/>
              </p14:xfrm>
            </p:contentPart>
          </mc:Choice>
          <mc:Fallback>
            <p:pic>
              <p:nvPicPr>
                <p:cNvPr id="117150" name="Freihand 117149">
                  <a:extLst>
                    <a:ext uri="{FF2B5EF4-FFF2-40B4-BE49-F238E27FC236}">
                      <a16:creationId xmlns:a16="http://schemas.microsoft.com/office/drawing/2014/main" id="{2B873AC9-BEAD-456D-A4A8-DEA5609BF826}"/>
                    </a:ext>
                  </a:extLst>
                </p:cNvPr>
                <p:cNvPicPr/>
                <p:nvPr/>
              </p:nvPicPr>
              <p:blipFill>
                <a:blip r:embed="rId816"/>
                <a:stretch>
                  <a:fillRect/>
                </a:stretch>
              </p:blipFill>
              <p:spPr>
                <a:xfrm>
                  <a:off x="3559661" y="6293552"/>
                  <a:ext cx="115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117151" name="Freihand 117150">
                  <a:extLst>
                    <a:ext uri="{FF2B5EF4-FFF2-40B4-BE49-F238E27FC236}">
                      <a16:creationId xmlns:a16="http://schemas.microsoft.com/office/drawing/2014/main" id="{2B01F4FD-4CCD-4D51-A781-152C8283A198}"/>
                    </a:ext>
                  </a:extLst>
                </p14:cNvPr>
                <p14:cNvContentPartPr/>
                <p14:nvPr/>
              </p14:nvContentPartPr>
              <p14:xfrm>
                <a:off x="3625541" y="6341432"/>
                <a:ext cx="172800" cy="74160"/>
              </p14:xfrm>
            </p:contentPart>
          </mc:Choice>
          <mc:Fallback>
            <p:pic>
              <p:nvPicPr>
                <p:cNvPr id="117151" name="Freihand 117150">
                  <a:extLst>
                    <a:ext uri="{FF2B5EF4-FFF2-40B4-BE49-F238E27FC236}">
                      <a16:creationId xmlns:a16="http://schemas.microsoft.com/office/drawing/2014/main" id="{2B01F4FD-4CCD-4D51-A781-152C8283A198}"/>
                    </a:ext>
                  </a:extLst>
                </p:cNvPr>
                <p:cNvPicPr/>
                <p:nvPr/>
              </p:nvPicPr>
              <p:blipFill>
                <a:blip r:embed="rId818"/>
                <a:stretch>
                  <a:fillRect/>
                </a:stretch>
              </p:blipFill>
              <p:spPr>
                <a:xfrm>
                  <a:off x="3621221" y="6337112"/>
                  <a:ext cx="181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117152" name="Freihand 117151">
                  <a:extLst>
                    <a:ext uri="{FF2B5EF4-FFF2-40B4-BE49-F238E27FC236}">
                      <a16:creationId xmlns:a16="http://schemas.microsoft.com/office/drawing/2014/main" id="{D28F4F29-FD81-4A15-BB87-9C27C6D78B4D}"/>
                    </a:ext>
                  </a:extLst>
                </p14:cNvPr>
                <p14:cNvContentPartPr/>
                <p14:nvPr/>
              </p14:nvContentPartPr>
              <p14:xfrm>
                <a:off x="3834341" y="6283472"/>
                <a:ext cx="230040" cy="108720"/>
              </p14:xfrm>
            </p:contentPart>
          </mc:Choice>
          <mc:Fallback>
            <p:pic>
              <p:nvPicPr>
                <p:cNvPr id="117152" name="Freihand 117151">
                  <a:extLst>
                    <a:ext uri="{FF2B5EF4-FFF2-40B4-BE49-F238E27FC236}">
                      <a16:creationId xmlns:a16="http://schemas.microsoft.com/office/drawing/2014/main" id="{D28F4F29-FD81-4A15-BB87-9C27C6D78B4D}"/>
                    </a:ext>
                  </a:extLst>
                </p:cNvPr>
                <p:cNvPicPr/>
                <p:nvPr/>
              </p:nvPicPr>
              <p:blipFill>
                <a:blip r:embed="rId820"/>
                <a:stretch>
                  <a:fillRect/>
                </a:stretch>
              </p:blipFill>
              <p:spPr>
                <a:xfrm>
                  <a:off x="3830021" y="6279152"/>
                  <a:ext cx="238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117153" name="Freihand 117152">
                  <a:extLst>
                    <a:ext uri="{FF2B5EF4-FFF2-40B4-BE49-F238E27FC236}">
                      <a16:creationId xmlns:a16="http://schemas.microsoft.com/office/drawing/2014/main" id="{A5E320E6-90AE-4CC9-A9A5-A369A74F6555}"/>
                    </a:ext>
                  </a:extLst>
                </p14:cNvPr>
                <p14:cNvContentPartPr/>
                <p14:nvPr/>
              </p14:nvContentPartPr>
              <p14:xfrm>
                <a:off x="4064021" y="6228392"/>
                <a:ext cx="360" cy="360"/>
              </p14:xfrm>
            </p:contentPart>
          </mc:Choice>
          <mc:Fallback>
            <p:pic>
              <p:nvPicPr>
                <p:cNvPr id="117153" name="Freihand 117152">
                  <a:extLst>
                    <a:ext uri="{FF2B5EF4-FFF2-40B4-BE49-F238E27FC236}">
                      <a16:creationId xmlns:a16="http://schemas.microsoft.com/office/drawing/2014/main" id="{A5E320E6-90AE-4CC9-A9A5-A369A74F6555}"/>
                    </a:ext>
                  </a:extLst>
                </p:cNvPr>
                <p:cNvPicPr/>
                <p:nvPr/>
              </p:nvPicPr>
              <p:blipFill>
                <a:blip r:embed="rId166"/>
                <a:stretch>
                  <a:fillRect/>
                </a:stretch>
              </p:blipFill>
              <p:spPr>
                <a:xfrm>
                  <a:off x="4059701" y="6224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117154" name="Freihand 117153">
                  <a:extLst>
                    <a:ext uri="{FF2B5EF4-FFF2-40B4-BE49-F238E27FC236}">
                      <a16:creationId xmlns:a16="http://schemas.microsoft.com/office/drawing/2014/main" id="{047F6649-527C-47CC-AB77-A8EB64E5622E}"/>
                    </a:ext>
                  </a:extLst>
                </p14:cNvPr>
                <p14:cNvContentPartPr/>
                <p14:nvPr/>
              </p14:nvContentPartPr>
              <p14:xfrm>
                <a:off x="4096781" y="6254312"/>
                <a:ext cx="133560" cy="158760"/>
              </p14:xfrm>
            </p:contentPart>
          </mc:Choice>
          <mc:Fallback>
            <p:pic>
              <p:nvPicPr>
                <p:cNvPr id="117154" name="Freihand 117153">
                  <a:extLst>
                    <a:ext uri="{FF2B5EF4-FFF2-40B4-BE49-F238E27FC236}">
                      <a16:creationId xmlns:a16="http://schemas.microsoft.com/office/drawing/2014/main" id="{047F6649-527C-47CC-AB77-A8EB64E5622E}"/>
                    </a:ext>
                  </a:extLst>
                </p:cNvPr>
                <p:cNvPicPr/>
                <p:nvPr/>
              </p:nvPicPr>
              <p:blipFill>
                <a:blip r:embed="rId823"/>
                <a:stretch>
                  <a:fillRect/>
                </a:stretch>
              </p:blipFill>
              <p:spPr>
                <a:xfrm>
                  <a:off x="4092461" y="6249992"/>
                  <a:ext cx="1422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117155" name="Freihand 117154">
                  <a:extLst>
                    <a:ext uri="{FF2B5EF4-FFF2-40B4-BE49-F238E27FC236}">
                      <a16:creationId xmlns:a16="http://schemas.microsoft.com/office/drawing/2014/main" id="{DCBF02E1-CD9D-483B-A25D-591EB9F710EA}"/>
                    </a:ext>
                  </a:extLst>
                </p14:cNvPr>
                <p14:cNvContentPartPr/>
                <p14:nvPr/>
              </p14:nvContentPartPr>
              <p14:xfrm>
                <a:off x="4212341" y="6230912"/>
                <a:ext cx="42120" cy="30600"/>
              </p14:xfrm>
            </p:contentPart>
          </mc:Choice>
          <mc:Fallback>
            <p:pic>
              <p:nvPicPr>
                <p:cNvPr id="117155" name="Freihand 117154">
                  <a:extLst>
                    <a:ext uri="{FF2B5EF4-FFF2-40B4-BE49-F238E27FC236}">
                      <a16:creationId xmlns:a16="http://schemas.microsoft.com/office/drawing/2014/main" id="{DCBF02E1-CD9D-483B-A25D-591EB9F710EA}"/>
                    </a:ext>
                  </a:extLst>
                </p:cNvPr>
                <p:cNvPicPr/>
                <p:nvPr/>
              </p:nvPicPr>
              <p:blipFill>
                <a:blip r:embed="rId825"/>
                <a:stretch>
                  <a:fillRect/>
                </a:stretch>
              </p:blipFill>
              <p:spPr>
                <a:xfrm>
                  <a:off x="4208021" y="6226592"/>
                  <a:ext cx="50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117156" name="Freihand 117155">
                  <a:extLst>
                    <a:ext uri="{FF2B5EF4-FFF2-40B4-BE49-F238E27FC236}">
                      <a16:creationId xmlns:a16="http://schemas.microsoft.com/office/drawing/2014/main" id="{8AB20108-934D-4C77-BA0F-0FCB8BB43AB6}"/>
                    </a:ext>
                  </a:extLst>
                </p14:cNvPr>
                <p14:cNvContentPartPr/>
                <p14:nvPr/>
              </p14:nvContentPartPr>
              <p14:xfrm>
                <a:off x="4276781" y="6206072"/>
                <a:ext cx="86400" cy="154080"/>
              </p14:xfrm>
            </p:contentPart>
          </mc:Choice>
          <mc:Fallback>
            <p:pic>
              <p:nvPicPr>
                <p:cNvPr id="117156" name="Freihand 117155">
                  <a:extLst>
                    <a:ext uri="{FF2B5EF4-FFF2-40B4-BE49-F238E27FC236}">
                      <a16:creationId xmlns:a16="http://schemas.microsoft.com/office/drawing/2014/main" id="{8AB20108-934D-4C77-BA0F-0FCB8BB43AB6}"/>
                    </a:ext>
                  </a:extLst>
                </p:cNvPr>
                <p:cNvPicPr/>
                <p:nvPr/>
              </p:nvPicPr>
              <p:blipFill>
                <a:blip r:embed="rId827"/>
                <a:stretch>
                  <a:fillRect/>
                </a:stretch>
              </p:blipFill>
              <p:spPr>
                <a:xfrm>
                  <a:off x="4272461" y="6201752"/>
                  <a:ext cx="950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117157" name="Freihand 117156">
                  <a:extLst>
                    <a:ext uri="{FF2B5EF4-FFF2-40B4-BE49-F238E27FC236}">
                      <a16:creationId xmlns:a16="http://schemas.microsoft.com/office/drawing/2014/main" id="{16C8EBA6-835F-487B-B060-394F00318778}"/>
                    </a:ext>
                  </a:extLst>
                </p14:cNvPr>
                <p14:cNvContentPartPr/>
                <p14:nvPr/>
              </p14:nvContentPartPr>
              <p14:xfrm>
                <a:off x="4371101" y="6189152"/>
                <a:ext cx="236880" cy="183960"/>
              </p14:xfrm>
            </p:contentPart>
          </mc:Choice>
          <mc:Fallback>
            <p:pic>
              <p:nvPicPr>
                <p:cNvPr id="117157" name="Freihand 117156">
                  <a:extLst>
                    <a:ext uri="{FF2B5EF4-FFF2-40B4-BE49-F238E27FC236}">
                      <a16:creationId xmlns:a16="http://schemas.microsoft.com/office/drawing/2014/main" id="{16C8EBA6-835F-487B-B060-394F00318778}"/>
                    </a:ext>
                  </a:extLst>
                </p:cNvPr>
                <p:cNvPicPr/>
                <p:nvPr/>
              </p:nvPicPr>
              <p:blipFill>
                <a:blip r:embed="rId829"/>
                <a:stretch>
                  <a:fillRect/>
                </a:stretch>
              </p:blipFill>
              <p:spPr>
                <a:xfrm>
                  <a:off x="4366781" y="6184832"/>
                  <a:ext cx="2455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117158" name="Freihand 117157">
                  <a:extLst>
                    <a:ext uri="{FF2B5EF4-FFF2-40B4-BE49-F238E27FC236}">
                      <a16:creationId xmlns:a16="http://schemas.microsoft.com/office/drawing/2014/main" id="{7691FC5F-DA62-46EF-9535-F0B33920B318}"/>
                    </a:ext>
                  </a:extLst>
                </p14:cNvPr>
                <p14:cNvContentPartPr/>
                <p14:nvPr/>
              </p14:nvContentPartPr>
              <p14:xfrm>
                <a:off x="4605821" y="6212192"/>
                <a:ext cx="17640" cy="59400"/>
              </p14:xfrm>
            </p:contentPart>
          </mc:Choice>
          <mc:Fallback>
            <p:pic>
              <p:nvPicPr>
                <p:cNvPr id="117158" name="Freihand 117157">
                  <a:extLst>
                    <a:ext uri="{FF2B5EF4-FFF2-40B4-BE49-F238E27FC236}">
                      <a16:creationId xmlns:a16="http://schemas.microsoft.com/office/drawing/2014/main" id="{7691FC5F-DA62-46EF-9535-F0B33920B318}"/>
                    </a:ext>
                  </a:extLst>
                </p:cNvPr>
                <p:cNvPicPr/>
                <p:nvPr/>
              </p:nvPicPr>
              <p:blipFill>
                <a:blip r:embed="rId831"/>
                <a:stretch>
                  <a:fillRect/>
                </a:stretch>
              </p:blipFill>
              <p:spPr>
                <a:xfrm>
                  <a:off x="4601501" y="6207872"/>
                  <a:ext cx="26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117159" name="Freihand 117158">
                  <a:extLst>
                    <a:ext uri="{FF2B5EF4-FFF2-40B4-BE49-F238E27FC236}">
                      <a16:creationId xmlns:a16="http://schemas.microsoft.com/office/drawing/2014/main" id="{FF4573F4-7D0B-4FCF-B867-906E26793002}"/>
                    </a:ext>
                  </a:extLst>
                </p14:cNvPr>
                <p14:cNvContentPartPr/>
                <p14:nvPr/>
              </p14:nvContentPartPr>
              <p14:xfrm>
                <a:off x="4648661" y="6285272"/>
                <a:ext cx="128880" cy="58320"/>
              </p14:xfrm>
            </p:contentPart>
          </mc:Choice>
          <mc:Fallback>
            <p:pic>
              <p:nvPicPr>
                <p:cNvPr id="117159" name="Freihand 117158">
                  <a:extLst>
                    <a:ext uri="{FF2B5EF4-FFF2-40B4-BE49-F238E27FC236}">
                      <a16:creationId xmlns:a16="http://schemas.microsoft.com/office/drawing/2014/main" id="{FF4573F4-7D0B-4FCF-B867-906E26793002}"/>
                    </a:ext>
                  </a:extLst>
                </p:cNvPr>
                <p:cNvPicPr/>
                <p:nvPr/>
              </p:nvPicPr>
              <p:blipFill>
                <a:blip r:embed="rId833"/>
                <a:stretch>
                  <a:fillRect/>
                </a:stretch>
              </p:blipFill>
              <p:spPr>
                <a:xfrm>
                  <a:off x="4644341" y="6280952"/>
                  <a:ext cx="137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117160" name="Freihand 117159">
                  <a:extLst>
                    <a:ext uri="{FF2B5EF4-FFF2-40B4-BE49-F238E27FC236}">
                      <a16:creationId xmlns:a16="http://schemas.microsoft.com/office/drawing/2014/main" id="{0EADAE4F-F2FB-47C4-BFAA-31EB3AF47E88}"/>
                    </a:ext>
                  </a:extLst>
                </p14:cNvPr>
                <p14:cNvContentPartPr/>
                <p14:nvPr/>
              </p14:nvContentPartPr>
              <p14:xfrm>
                <a:off x="4801661" y="6283112"/>
                <a:ext cx="153720" cy="64800"/>
              </p14:xfrm>
            </p:contentPart>
          </mc:Choice>
          <mc:Fallback>
            <p:pic>
              <p:nvPicPr>
                <p:cNvPr id="117160" name="Freihand 117159">
                  <a:extLst>
                    <a:ext uri="{FF2B5EF4-FFF2-40B4-BE49-F238E27FC236}">
                      <a16:creationId xmlns:a16="http://schemas.microsoft.com/office/drawing/2014/main" id="{0EADAE4F-F2FB-47C4-BFAA-31EB3AF47E88}"/>
                    </a:ext>
                  </a:extLst>
                </p:cNvPr>
                <p:cNvPicPr/>
                <p:nvPr/>
              </p:nvPicPr>
              <p:blipFill>
                <a:blip r:embed="rId835"/>
                <a:stretch>
                  <a:fillRect/>
                </a:stretch>
              </p:blipFill>
              <p:spPr>
                <a:xfrm>
                  <a:off x="4797341" y="6278792"/>
                  <a:ext cx="1623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117162" name="Freihand 117161">
                  <a:extLst>
                    <a:ext uri="{FF2B5EF4-FFF2-40B4-BE49-F238E27FC236}">
                      <a16:creationId xmlns:a16="http://schemas.microsoft.com/office/drawing/2014/main" id="{8867F6B4-3262-41BF-924E-46A1A6982DBC}"/>
                    </a:ext>
                  </a:extLst>
                </p14:cNvPr>
                <p14:cNvContentPartPr/>
                <p14:nvPr/>
              </p14:nvContentPartPr>
              <p14:xfrm>
                <a:off x="1681901" y="6591272"/>
                <a:ext cx="313560" cy="223200"/>
              </p14:xfrm>
            </p:contentPart>
          </mc:Choice>
          <mc:Fallback>
            <p:pic>
              <p:nvPicPr>
                <p:cNvPr id="117162" name="Freihand 117161">
                  <a:extLst>
                    <a:ext uri="{FF2B5EF4-FFF2-40B4-BE49-F238E27FC236}">
                      <a16:creationId xmlns:a16="http://schemas.microsoft.com/office/drawing/2014/main" id="{8867F6B4-3262-41BF-924E-46A1A6982DBC}"/>
                    </a:ext>
                  </a:extLst>
                </p:cNvPr>
                <p:cNvPicPr/>
                <p:nvPr/>
              </p:nvPicPr>
              <p:blipFill>
                <a:blip r:embed="rId837"/>
                <a:stretch>
                  <a:fillRect/>
                </a:stretch>
              </p:blipFill>
              <p:spPr>
                <a:xfrm>
                  <a:off x="1677581" y="6586952"/>
                  <a:ext cx="3222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117163" name="Freihand 117162">
                  <a:extLst>
                    <a:ext uri="{FF2B5EF4-FFF2-40B4-BE49-F238E27FC236}">
                      <a16:creationId xmlns:a16="http://schemas.microsoft.com/office/drawing/2014/main" id="{C39677AC-8E4F-41F7-9B87-0C70607B2E05}"/>
                    </a:ext>
                  </a:extLst>
                </p14:cNvPr>
                <p14:cNvContentPartPr/>
                <p14:nvPr/>
              </p14:nvContentPartPr>
              <p14:xfrm>
                <a:off x="2082221" y="6605312"/>
                <a:ext cx="343080" cy="119520"/>
              </p14:xfrm>
            </p:contentPart>
          </mc:Choice>
          <mc:Fallback>
            <p:pic>
              <p:nvPicPr>
                <p:cNvPr id="117163" name="Freihand 117162">
                  <a:extLst>
                    <a:ext uri="{FF2B5EF4-FFF2-40B4-BE49-F238E27FC236}">
                      <a16:creationId xmlns:a16="http://schemas.microsoft.com/office/drawing/2014/main" id="{C39677AC-8E4F-41F7-9B87-0C70607B2E05}"/>
                    </a:ext>
                  </a:extLst>
                </p:cNvPr>
                <p:cNvPicPr/>
                <p:nvPr/>
              </p:nvPicPr>
              <p:blipFill>
                <a:blip r:embed="rId839"/>
                <a:stretch>
                  <a:fillRect/>
                </a:stretch>
              </p:blipFill>
              <p:spPr>
                <a:xfrm>
                  <a:off x="2077901" y="6600992"/>
                  <a:ext cx="3517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117164" name="Freihand 117163">
                  <a:extLst>
                    <a:ext uri="{FF2B5EF4-FFF2-40B4-BE49-F238E27FC236}">
                      <a16:creationId xmlns:a16="http://schemas.microsoft.com/office/drawing/2014/main" id="{F2F8C71D-A479-4044-9A1C-069C99A7B50D}"/>
                    </a:ext>
                  </a:extLst>
                </p14:cNvPr>
                <p14:cNvContentPartPr/>
                <p14:nvPr/>
              </p14:nvContentPartPr>
              <p14:xfrm>
                <a:off x="2399021" y="6557432"/>
                <a:ext cx="56160" cy="57240"/>
              </p14:xfrm>
            </p:contentPart>
          </mc:Choice>
          <mc:Fallback>
            <p:pic>
              <p:nvPicPr>
                <p:cNvPr id="117164" name="Freihand 117163">
                  <a:extLst>
                    <a:ext uri="{FF2B5EF4-FFF2-40B4-BE49-F238E27FC236}">
                      <a16:creationId xmlns:a16="http://schemas.microsoft.com/office/drawing/2014/main" id="{F2F8C71D-A479-4044-9A1C-069C99A7B50D}"/>
                    </a:ext>
                  </a:extLst>
                </p:cNvPr>
                <p:cNvPicPr/>
                <p:nvPr/>
              </p:nvPicPr>
              <p:blipFill>
                <a:blip r:embed="rId841"/>
                <a:stretch>
                  <a:fillRect/>
                </a:stretch>
              </p:blipFill>
              <p:spPr>
                <a:xfrm>
                  <a:off x="2394701" y="6553112"/>
                  <a:ext cx="648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117165" name="Freihand 117164">
                  <a:extLst>
                    <a:ext uri="{FF2B5EF4-FFF2-40B4-BE49-F238E27FC236}">
                      <a16:creationId xmlns:a16="http://schemas.microsoft.com/office/drawing/2014/main" id="{B4125A19-566B-4ACE-BD92-92D4303025EC}"/>
                    </a:ext>
                  </a:extLst>
                </p14:cNvPr>
                <p14:cNvContentPartPr/>
                <p14:nvPr/>
              </p14:nvContentPartPr>
              <p14:xfrm>
                <a:off x="2445461" y="6536912"/>
                <a:ext cx="144360" cy="162360"/>
              </p14:xfrm>
            </p:contentPart>
          </mc:Choice>
          <mc:Fallback>
            <p:pic>
              <p:nvPicPr>
                <p:cNvPr id="117165" name="Freihand 117164">
                  <a:extLst>
                    <a:ext uri="{FF2B5EF4-FFF2-40B4-BE49-F238E27FC236}">
                      <a16:creationId xmlns:a16="http://schemas.microsoft.com/office/drawing/2014/main" id="{B4125A19-566B-4ACE-BD92-92D4303025EC}"/>
                    </a:ext>
                  </a:extLst>
                </p:cNvPr>
                <p:cNvPicPr/>
                <p:nvPr/>
              </p:nvPicPr>
              <p:blipFill>
                <a:blip r:embed="rId843"/>
                <a:stretch>
                  <a:fillRect/>
                </a:stretch>
              </p:blipFill>
              <p:spPr>
                <a:xfrm>
                  <a:off x="2441141" y="6532592"/>
                  <a:ext cx="153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117166" name="Freihand 117165">
                  <a:extLst>
                    <a:ext uri="{FF2B5EF4-FFF2-40B4-BE49-F238E27FC236}">
                      <a16:creationId xmlns:a16="http://schemas.microsoft.com/office/drawing/2014/main" id="{12B17140-3212-4A2A-9464-BAD214F86F69}"/>
                    </a:ext>
                  </a:extLst>
                </p14:cNvPr>
                <p14:cNvContentPartPr/>
                <p14:nvPr/>
              </p14:nvContentPartPr>
              <p14:xfrm>
                <a:off x="2523221" y="6566072"/>
                <a:ext cx="105120" cy="33840"/>
              </p14:xfrm>
            </p:contentPart>
          </mc:Choice>
          <mc:Fallback>
            <p:pic>
              <p:nvPicPr>
                <p:cNvPr id="117166" name="Freihand 117165">
                  <a:extLst>
                    <a:ext uri="{FF2B5EF4-FFF2-40B4-BE49-F238E27FC236}">
                      <a16:creationId xmlns:a16="http://schemas.microsoft.com/office/drawing/2014/main" id="{12B17140-3212-4A2A-9464-BAD214F86F69}"/>
                    </a:ext>
                  </a:extLst>
                </p:cNvPr>
                <p:cNvPicPr/>
                <p:nvPr/>
              </p:nvPicPr>
              <p:blipFill>
                <a:blip r:embed="rId845"/>
                <a:stretch>
                  <a:fillRect/>
                </a:stretch>
              </p:blipFill>
              <p:spPr>
                <a:xfrm>
                  <a:off x="2518901" y="6561752"/>
                  <a:ext cx="113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117168" name="Freihand 117167">
                  <a:extLst>
                    <a:ext uri="{FF2B5EF4-FFF2-40B4-BE49-F238E27FC236}">
                      <a16:creationId xmlns:a16="http://schemas.microsoft.com/office/drawing/2014/main" id="{908F6738-9F44-4864-862D-D121F21BC140}"/>
                    </a:ext>
                  </a:extLst>
                </p14:cNvPr>
                <p14:cNvContentPartPr/>
                <p14:nvPr/>
              </p14:nvContentPartPr>
              <p14:xfrm>
                <a:off x="2681981" y="6635192"/>
                <a:ext cx="14400" cy="83880"/>
              </p14:xfrm>
            </p:contentPart>
          </mc:Choice>
          <mc:Fallback>
            <p:pic>
              <p:nvPicPr>
                <p:cNvPr id="117168" name="Freihand 117167">
                  <a:extLst>
                    <a:ext uri="{FF2B5EF4-FFF2-40B4-BE49-F238E27FC236}">
                      <a16:creationId xmlns:a16="http://schemas.microsoft.com/office/drawing/2014/main" id="{908F6738-9F44-4864-862D-D121F21BC140}"/>
                    </a:ext>
                  </a:extLst>
                </p:cNvPr>
                <p:cNvPicPr/>
                <p:nvPr/>
              </p:nvPicPr>
              <p:blipFill>
                <a:blip r:embed="rId847"/>
                <a:stretch>
                  <a:fillRect/>
                </a:stretch>
              </p:blipFill>
              <p:spPr>
                <a:xfrm>
                  <a:off x="2677661" y="6630872"/>
                  <a:ext cx="23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117169" name="Freihand 117168">
                  <a:extLst>
                    <a:ext uri="{FF2B5EF4-FFF2-40B4-BE49-F238E27FC236}">
                      <a16:creationId xmlns:a16="http://schemas.microsoft.com/office/drawing/2014/main" id="{94B9F07B-846F-4152-9EE8-2781A97FD679}"/>
                    </a:ext>
                  </a:extLst>
                </p14:cNvPr>
                <p14:cNvContentPartPr/>
                <p14:nvPr/>
              </p14:nvContentPartPr>
              <p14:xfrm>
                <a:off x="2743541" y="6576872"/>
                <a:ext cx="360" cy="83880"/>
              </p14:xfrm>
            </p:contentPart>
          </mc:Choice>
          <mc:Fallback>
            <p:pic>
              <p:nvPicPr>
                <p:cNvPr id="117169" name="Freihand 117168">
                  <a:extLst>
                    <a:ext uri="{FF2B5EF4-FFF2-40B4-BE49-F238E27FC236}">
                      <a16:creationId xmlns:a16="http://schemas.microsoft.com/office/drawing/2014/main" id="{94B9F07B-846F-4152-9EE8-2781A97FD679}"/>
                    </a:ext>
                  </a:extLst>
                </p:cNvPr>
                <p:cNvPicPr/>
                <p:nvPr/>
              </p:nvPicPr>
              <p:blipFill>
                <a:blip r:embed="rId849"/>
                <a:stretch>
                  <a:fillRect/>
                </a:stretch>
              </p:blipFill>
              <p:spPr>
                <a:xfrm>
                  <a:off x="2739221" y="6572552"/>
                  <a:ext cx="9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117170" name="Freihand 117169">
                  <a:extLst>
                    <a:ext uri="{FF2B5EF4-FFF2-40B4-BE49-F238E27FC236}">
                      <a16:creationId xmlns:a16="http://schemas.microsoft.com/office/drawing/2014/main" id="{8FD163BA-40AA-41A6-B065-AB35EC3E5435}"/>
                    </a:ext>
                  </a:extLst>
                </p14:cNvPr>
                <p14:cNvContentPartPr/>
                <p14:nvPr/>
              </p14:nvContentPartPr>
              <p14:xfrm>
                <a:off x="2714021" y="6539792"/>
                <a:ext cx="10800" cy="9720"/>
              </p14:xfrm>
            </p:contentPart>
          </mc:Choice>
          <mc:Fallback>
            <p:pic>
              <p:nvPicPr>
                <p:cNvPr id="117170" name="Freihand 117169">
                  <a:extLst>
                    <a:ext uri="{FF2B5EF4-FFF2-40B4-BE49-F238E27FC236}">
                      <a16:creationId xmlns:a16="http://schemas.microsoft.com/office/drawing/2014/main" id="{8FD163BA-40AA-41A6-B065-AB35EC3E5435}"/>
                    </a:ext>
                  </a:extLst>
                </p:cNvPr>
                <p:cNvPicPr/>
                <p:nvPr/>
              </p:nvPicPr>
              <p:blipFill>
                <a:blip r:embed="rId851"/>
                <a:stretch>
                  <a:fillRect/>
                </a:stretch>
              </p:blipFill>
              <p:spPr>
                <a:xfrm>
                  <a:off x="2709701" y="6535472"/>
                  <a:ext cx="194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117171" name="Freihand 117170">
                  <a:extLst>
                    <a:ext uri="{FF2B5EF4-FFF2-40B4-BE49-F238E27FC236}">
                      <a16:creationId xmlns:a16="http://schemas.microsoft.com/office/drawing/2014/main" id="{D990BD5B-FD20-4D4D-A5A5-4A041B08A318}"/>
                    </a:ext>
                  </a:extLst>
                </p14:cNvPr>
                <p14:cNvContentPartPr/>
                <p14:nvPr/>
              </p14:nvContentPartPr>
              <p14:xfrm>
                <a:off x="2765861" y="6564272"/>
                <a:ext cx="61920" cy="101880"/>
              </p14:xfrm>
            </p:contentPart>
          </mc:Choice>
          <mc:Fallback>
            <p:pic>
              <p:nvPicPr>
                <p:cNvPr id="117171" name="Freihand 117170">
                  <a:extLst>
                    <a:ext uri="{FF2B5EF4-FFF2-40B4-BE49-F238E27FC236}">
                      <a16:creationId xmlns:a16="http://schemas.microsoft.com/office/drawing/2014/main" id="{D990BD5B-FD20-4D4D-A5A5-4A041B08A318}"/>
                    </a:ext>
                  </a:extLst>
                </p:cNvPr>
                <p:cNvPicPr/>
                <p:nvPr/>
              </p:nvPicPr>
              <p:blipFill>
                <a:blip r:embed="rId853"/>
                <a:stretch>
                  <a:fillRect/>
                </a:stretch>
              </p:blipFill>
              <p:spPr>
                <a:xfrm>
                  <a:off x="2761541" y="6559952"/>
                  <a:ext cx="70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117172" name="Freihand 117171">
                  <a:extLst>
                    <a:ext uri="{FF2B5EF4-FFF2-40B4-BE49-F238E27FC236}">
                      <a16:creationId xmlns:a16="http://schemas.microsoft.com/office/drawing/2014/main" id="{8C54EB0A-A43F-4A80-9F2A-BC2D41E8AB25}"/>
                    </a:ext>
                  </a:extLst>
                </p14:cNvPr>
                <p14:cNvContentPartPr/>
                <p14:nvPr/>
              </p14:nvContentPartPr>
              <p14:xfrm>
                <a:off x="2814461" y="6527912"/>
                <a:ext cx="63000" cy="123120"/>
              </p14:xfrm>
            </p:contentPart>
          </mc:Choice>
          <mc:Fallback>
            <p:pic>
              <p:nvPicPr>
                <p:cNvPr id="117172" name="Freihand 117171">
                  <a:extLst>
                    <a:ext uri="{FF2B5EF4-FFF2-40B4-BE49-F238E27FC236}">
                      <a16:creationId xmlns:a16="http://schemas.microsoft.com/office/drawing/2014/main" id="{8C54EB0A-A43F-4A80-9F2A-BC2D41E8AB25}"/>
                    </a:ext>
                  </a:extLst>
                </p:cNvPr>
                <p:cNvPicPr/>
                <p:nvPr/>
              </p:nvPicPr>
              <p:blipFill>
                <a:blip r:embed="rId855"/>
                <a:stretch>
                  <a:fillRect/>
                </a:stretch>
              </p:blipFill>
              <p:spPr>
                <a:xfrm>
                  <a:off x="2810141" y="6523592"/>
                  <a:ext cx="71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117173" name="Freihand 117172">
                  <a:extLst>
                    <a:ext uri="{FF2B5EF4-FFF2-40B4-BE49-F238E27FC236}">
                      <a16:creationId xmlns:a16="http://schemas.microsoft.com/office/drawing/2014/main" id="{28693B22-2393-4518-AEC2-477C14AF9D97}"/>
                    </a:ext>
                  </a:extLst>
                </p14:cNvPr>
                <p14:cNvContentPartPr/>
                <p14:nvPr/>
              </p14:nvContentPartPr>
              <p14:xfrm>
                <a:off x="2984741" y="6512072"/>
                <a:ext cx="115920" cy="109080"/>
              </p14:xfrm>
            </p:contentPart>
          </mc:Choice>
          <mc:Fallback>
            <p:pic>
              <p:nvPicPr>
                <p:cNvPr id="117173" name="Freihand 117172">
                  <a:extLst>
                    <a:ext uri="{FF2B5EF4-FFF2-40B4-BE49-F238E27FC236}">
                      <a16:creationId xmlns:a16="http://schemas.microsoft.com/office/drawing/2014/main" id="{28693B22-2393-4518-AEC2-477C14AF9D97}"/>
                    </a:ext>
                  </a:extLst>
                </p:cNvPr>
                <p:cNvPicPr/>
                <p:nvPr/>
              </p:nvPicPr>
              <p:blipFill>
                <a:blip r:embed="rId857"/>
                <a:stretch>
                  <a:fillRect/>
                </a:stretch>
              </p:blipFill>
              <p:spPr>
                <a:xfrm>
                  <a:off x="2980421" y="6507752"/>
                  <a:ext cx="124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117174" name="Freihand 117173">
                  <a:extLst>
                    <a:ext uri="{FF2B5EF4-FFF2-40B4-BE49-F238E27FC236}">
                      <a16:creationId xmlns:a16="http://schemas.microsoft.com/office/drawing/2014/main" id="{458CE3F7-FF5F-467D-A8C9-FF1856E03941}"/>
                    </a:ext>
                  </a:extLst>
                </p14:cNvPr>
                <p14:cNvContentPartPr/>
                <p14:nvPr/>
              </p14:nvContentPartPr>
              <p14:xfrm>
                <a:off x="3100661" y="6541952"/>
                <a:ext cx="87480" cy="82800"/>
              </p14:xfrm>
            </p:contentPart>
          </mc:Choice>
          <mc:Fallback>
            <p:pic>
              <p:nvPicPr>
                <p:cNvPr id="117174" name="Freihand 117173">
                  <a:extLst>
                    <a:ext uri="{FF2B5EF4-FFF2-40B4-BE49-F238E27FC236}">
                      <a16:creationId xmlns:a16="http://schemas.microsoft.com/office/drawing/2014/main" id="{458CE3F7-FF5F-467D-A8C9-FF1856E03941}"/>
                    </a:ext>
                  </a:extLst>
                </p:cNvPr>
                <p:cNvPicPr/>
                <p:nvPr/>
              </p:nvPicPr>
              <p:blipFill>
                <a:blip r:embed="rId859"/>
                <a:stretch>
                  <a:fillRect/>
                </a:stretch>
              </p:blipFill>
              <p:spPr>
                <a:xfrm>
                  <a:off x="3096341" y="6537632"/>
                  <a:ext cx="96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117175" name="Freihand 117174">
                  <a:extLst>
                    <a:ext uri="{FF2B5EF4-FFF2-40B4-BE49-F238E27FC236}">
                      <a16:creationId xmlns:a16="http://schemas.microsoft.com/office/drawing/2014/main" id="{CA7383EE-17D3-4A8C-B074-E4D06090AB4F}"/>
                    </a:ext>
                  </a:extLst>
                </p14:cNvPr>
                <p14:cNvContentPartPr/>
                <p14:nvPr/>
              </p14:nvContentPartPr>
              <p14:xfrm>
                <a:off x="3219461" y="6518192"/>
                <a:ext cx="72000" cy="114120"/>
              </p14:xfrm>
            </p:contentPart>
          </mc:Choice>
          <mc:Fallback>
            <p:pic>
              <p:nvPicPr>
                <p:cNvPr id="117175" name="Freihand 117174">
                  <a:extLst>
                    <a:ext uri="{FF2B5EF4-FFF2-40B4-BE49-F238E27FC236}">
                      <a16:creationId xmlns:a16="http://schemas.microsoft.com/office/drawing/2014/main" id="{CA7383EE-17D3-4A8C-B074-E4D06090AB4F}"/>
                    </a:ext>
                  </a:extLst>
                </p:cNvPr>
                <p:cNvPicPr/>
                <p:nvPr/>
              </p:nvPicPr>
              <p:blipFill>
                <a:blip r:embed="rId861"/>
                <a:stretch>
                  <a:fillRect/>
                </a:stretch>
              </p:blipFill>
              <p:spPr>
                <a:xfrm>
                  <a:off x="3215141" y="6513872"/>
                  <a:ext cx="80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117176" name="Freihand 117175">
                  <a:extLst>
                    <a:ext uri="{FF2B5EF4-FFF2-40B4-BE49-F238E27FC236}">
                      <a16:creationId xmlns:a16="http://schemas.microsoft.com/office/drawing/2014/main" id="{20C318C4-1571-4835-9736-46BB20A1767E}"/>
                    </a:ext>
                  </a:extLst>
                </p14:cNvPr>
                <p14:cNvContentPartPr/>
                <p14:nvPr/>
              </p14:nvContentPartPr>
              <p14:xfrm>
                <a:off x="3434021" y="6541952"/>
                <a:ext cx="23400" cy="95400"/>
              </p14:xfrm>
            </p:contentPart>
          </mc:Choice>
          <mc:Fallback>
            <p:pic>
              <p:nvPicPr>
                <p:cNvPr id="117176" name="Freihand 117175">
                  <a:extLst>
                    <a:ext uri="{FF2B5EF4-FFF2-40B4-BE49-F238E27FC236}">
                      <a16:creationId xmlns:a16="http://schemas.microsoft.com/office/drawing/2014/main" id="{20C318C4-1571-4835-9736-46BB20A1767E}"/>
                    </a:ext>
                  </a:extLst>
                </p:cNvPr>
                <p:cNvPicPr/>
                <p:nvPr/>
              </p:nvPicPr>
              <p:blipFill>
                <a:blip r:embed="rId863"/>
                <a:stretch>
                  <a:fillRect/>
                </a:stretch>
              </p:blipFill>
              <p:spPr>
                <a:xfrm>
                  <a:off x="3429701" y="6537632"/>
                  <a:ext cx="32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117177" name="Freihand 117176">
                  <a:extLst>
                    <a:ext uri="{FF2B5EF4-FFF2-40B4-BE49-F238E27FC236}">
                      <a16:creationId xmlns:a16="http://schemas.microsoft.com/office/drawing/2014/main" id="{5EAE1E1B-1636-440D-A68B-5392ACD7D550}"/>
                    </a:ext>
                  </a:extLst>
                </p14:cNvPr>
                <p14:cNvContentPartPr/>
                <p14:nvPr/>
              </p14:nvContentPartPr>
              <p14:xfrm>
                <a:off x="3356621" y="6494072"/>
                <a:ext cx="151200" cy="83160"/>
              </p14:xfrm>
            </p:contentPart>
          </mc:Choice>
          <mc:Fallback>
            <p:pic>
              <p:nvPicPr>
                <p:cNvPr id="117177" name="Freihand 117176">
                  <a:extLst>
                    <a:ext uri="{FF2B5EF4-FFF2-40B4-BE49-F238E27FC236}">
                      <a16:creationId xmlns:a16="http://schemas.microsoft.com/office/drawing/2014/main" id="{5EAE1E1B-1636-440D-A68B-5392ACD7D550}"/>
                    </a:ext>
                  </a:extLst>
                </p:cNvPr>
                <p:cNvPicPr/>
                <p:nvPr/>
              </p:nvPicPr>
              <p:blipFill>
                <a:blip r:embed="rId865"/>
                <a:stretch>
                  <a:fillRect/>
                </a:stretch>
              </p:blipFill>
              <p:spPr>
                <a:xfrm>
                  <a:off x="3352301" y="6489752"/>
                  <a:ext cx="159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117178" name="Freihand 117177">
                  <a:extLst>
                    <a:ext uri="{FF2B5EF4-FFF2-40B4-BE49-F238E27FC236}">
                      <a16:creationId xmlns:a16="http://schemas.microsoft.com/office/drawing/2014/main" id="{D30C39D8-C7F5-468A-8558-A165D09F4CDD}"/>
                    </a:ext>
                  </a:extLst>
                </p14:cNvPr>
                <p14:cNvContentPartPr/>
                <p14:nvPr/>
              </p14:nvContentPartPr>
              <p14:xfrm>
                <a:off x="3558221" y="6510632"/>
                <a:ext cx="18360" cy="131760"/>
              </p14:xfrm>
            </p:contentPart>
          </mc:Choice>
          <mc:Fallback>
            <p:pic>
              <p:nvPicPr>
                <p:cNvPr id="117178" name="Freihand 117177">
                  <a:extLst>
                    <a:ext uri="{FF2B5EF4-FFF2-40B4-BE49-F238E27FC236}">
                      <a16:creationId xmlns:a16="http://schemas.microsoft.com/office/drawing/2014/main" id="{D30C39D8-C7F5-468A-8558-A165D09F4CDD}"/>
                    </a:ext>
                  </a:extLst>
                </p:cNvPr>
                <p:cNvPicPr/>
                <p:nvPr/>
              </p:nvPicPr>
              <p:blipFill>
                <a:blip r:embed="rId867"/>
                <a:stretch>
                  <a:fillRect/>
                </a:stretch>
              </p:blipFill>
              <p:spPr>
                <a:xfrm>
                  <a:off x="3553901" y="6506312"/>
                  <a:ext cx="270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117179" name="Freihand 117178">
                  <a:extLst>
                    <a:ext uri="{FF2B5EF4-FFF2-40B4-BE49-F238E27FC236}">
                      <a16:creationId xmlns:a16="http://schemas.microsoft.com/office/drawing/2014/main" id="{4E8259F6-5522-4431-BD06-12602BE878DE}"/>
                    </a:ext>
                  </a:extLst>
                </p14:cNvPr>
                <p14:cNvContentPartPr/>
                <p14:nvPr/>
              </p14:nvContentPartPr>
              <p14:xfrm>
                <a:off x="3498821" y="6470672"/>
                <a:ext cx="121320" cy="84240"/>
              </p14:xfrm>
            </p:contentPart>
          </mc:Choice>
          <mc:Fallback>
            <p:pic>
              <p:nvPicPr>
                <p:cNvPr id="117179" name="Freihand 117178">
                  <a:extLst>
                    <a:ext uri="{FF2B5EF4-FFF2-40B4-BE49-F238E27FC236}">
                      <a16:creationId xmlns:a16="http://schemas.microsoft.com/office/drawing/2014/main" id="{4E8259F6-5522-4431-BD06-12602BE878DE}"/>
                    </a:ext>
                  </a:extLst>
                </p:cNvPr>
                <p:cNvPicPr/>
                <p:nvPr/>
              </p:nvPicPr>
              <p:blipFill>
                <a:blip r:embed="rId869"/>
                <a:stretch>
                  <a:fillRect/>
                </a:stretch>
              </p:blipFill>
              <p:spPr>
                <a:xfrm>
                  <a:off x="3494501" y="6466352"/>
                  <a:ext cx="129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117180" name="Freihand 117179">
                  <a:extLst>
                    <a:ext uri="{FF2B5EF4-FFF2-40B4-BE49-F238E27FC236}">
                      <a16:creationId xmlns:a16="http://schemas.microsoft.com/office/drawing/2014/main" id="{44F4B72F-1461-4A86-90EC-65188FC3C0AC}"/>
                    </a:ext>
                  </a:extLst>
                </p14:cNvPr>
                <p14:cNvContentPartPr/>
                <p14:nvPr/>
              </p14:nvContentPartPr>
              <p14:xfrm>
                <a:off x="3699701" y="6555272"/>
                <a:ext cx="270000" cy="89280"/>
              </p14:xfrm>
            </p:contentPart>
          </mc:Choice>
          <mc:Fallback>
            <p:pic>
              <p:nvPicPr>
                <p:cNvPr id="117180" name="Freihand 117179">
                  <a:extLst>
                    <a:ext uri="{FF2B5EF4-FFF2-40B4-BE49-F238E27FC236}">
                      <a16:creationId xmlns:a16="http://schemas.microsoft.com/office/drawing/2014/main" id="{44F4B72F-1461-4A86-90EC-65188FC3C0AC}"/>
                    </a:ext>
                  </a:extLst>
                </p:cNvPr>
                <p:cNvPicPr/>
                <p:nvPr/>
              </p:nvPicPr>
              <p:blipFill>
                <a:blip r:embed="rId871"/>
                <a:stretch>
                  <a:fillRect/>
                </a:stretch>
              </p:blipFill>
              <p:spPr>
                <a:xfrm>
                  <a:off x="3695381" y="6550952"/>
                  <a:ext cx="278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117181" name="Freihand 117180">
                  <a:extLst>
                    <a:ext uri="{FF2B5EF4-FFF2-40B4-BE49-F238E27FC236}">
                      <a16:creationId xmlns:a16="http://schemas.microsoft.com/office/drawing/2014/main" id="{4550F0F3-3479-4775-BF38-37C52117D2C0}"/>
                    </a:ext>
                  </a:extLst>
                </p14:cNvPr>
                <p14:cNvContentPartPr/>
                <p14:nvPr/>
              </p14:nvContentPartPr>
              <p14:xfrm>
                <a:off x="3995261" y="6463112"/>
                <a:ext cx="115200" cy="150840"/>
              </p14:xfrm>
            </p:contentPart>
          </mc:Choice>
          <mc:Fallback>
            <p:pic>
              <p:nvPicPr>
                <p:cNvPr id="117181" name="Freihand 117180">
                  <a:extLst>
                    <a:ext uri="{FF2B5EF4-FFF2-40B4-BE49-F238E27FC236}">
                      <a16:creationId xmlns:a16="http://schemas.microsoft.com/office/drawing/2014/main" id="{4550F0F3-3479-4775-BF38-37C52117D2C0}"/>
                    </a:ext>
                  </a:extLst>
                </p:cNvPr>
                <p:cNvPicPr/>
                <p:nvPr/>
              </p:nvPicPr>
              <p:blipFill>
                <a:blip r:embed="rId873"/>
                <a:stretch>
                  <a:fillRect/>
                </a:stretch>
              </p:blipFill>
              <p:spPr>
                <a:xfrm>
                  <a:off x="3990941" y="6458792"/>
                  <a:ext cx="123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117182" name="Freihand 117181">
                  <a:extLst>
                    <a:ext uri="{FF2B5EF4-FFF2-40B4-BE49-F238E27FC236}">
                      <a16:creationId xmlns:a16="http://schemas.microsoft.com/office/drawing/2014/main" id="{18BE64B5-C4BE-4A8C-BD9F-AEBE002B32B1}"/>
                    </a:ext>
                  </a:extLst>
                </p14:cNvPr>
                <p14:cNvContentPartPr/>
                <p14:nvPr/>
              </p14:nvContentPartPr>
              <p14:xfrm>
                <a:off x="4240061" y="6532232"/>
                <a:ext cx="133560" cy="95040"/>
              </p14:xfrm>
            </p:contentPart>
          </mc:Choice>
          <mc:Fallback>
            <p:pic>
              <p:nvPicPr>
                <p:cNvPr id="117182" name="Freihand 117181">
                  <a:extLst>
                    <a:ext uri="{FF2B5EF4-FFF2-40B4-BE49-F238E27FC236}">
                      <a16:creationId xmlns:a16="http://schemas.microsoft.com/office/drawing/2014/main" id="{18BE64B5-C4BE-4A8C-BD9F-AEBE002B32B1}"/>
                    </a:ext>
                  </a:extLst>
                </p:cNvPr>
                <p:cNvPicPr/>
                <p:nvPr/>
              </p:nvPicPr>
              <p:blipFill>
                <a:blip r:embed="rId875"/>
                <a:stretch>
                  <a:fillRect/>
                </a:stretch>
              </p:blipFill>
              <p:spPr>
                <a:xfrm>
                  <a:off x="4235741" y="6527912"/>
                  <a:ext cx="142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117183" name="Freihand 117182">
                  <a:extLst>
                    <a:ext uri="{FF2B5EF4-FFF2-40B4-BE49-F238E27FC236}">
                      <a16:creationId xmlns:a16="http://schemas.microsoft.com/office/drawing/2014/main" id="{14917D3F-91D9-4542-A4B8-7FDB012C4A82}"/>
                    </a:ext>
                  </a:extLst>
                </p14:cNvPr>
                <p14:cNvContentPartPr/>
                <p14:nvPr/>
              </p14:nvContentPartPr>
              <p14:xfrm>
                <a:off x="4404581" y="6521072"/>
                <a:ext cx="65880" cy="76320"/>
              </p14:xfrm>
            </p:contentPart>
          </mc:Choice>
          <mc:Fallback>
            <p:pic>
              <p:nvPicPr>
                <p:cNvPr id="117183" name="Freihand 117182">
                  <a:extLst>
                    <a:ext uri="{FF2B5EF4-FFF2-40B4-BE49-F238E27FC236}">
                      <a16:creationId xmlns:a16="http://schemas.microsoft.com/office/drawing/2014/main" id="{14917D3F-91D9-4542-A4B8-7FDB012C4A82}"/>
                    </a:ext>
                  </a:extLst>
                </p:cNvPr>
                <p:cNvPicPr/>
                <p:nvPr/>
              </p:nvPicPr>
              <p:blipFill>
                <a:blip r:embed="rId877"/>
                <a:stretch>
                  <a:fillRect/>
                </a:stretch>
              </p:blipFill>
              <p:spPr>
                <a:xfrm>
                  <a:off x="4400261" y="6516752"/>
                  <a:ext cx="74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117184" name="Freihand 117183">
                  <a:extLst>
                    <a:ext uri="{FF2B5EF4-FFF2-40B4-BE49-F238E27FC236}">
                      <a16:creationId xmlns:a16="http://schemas.microsoft.com/office/drawing/2014/main" id="{9371BB38-5E17-4FD2-AD76-AEE006321085}"/>
                    </a:ext>
                  </a:extLst>
                </p14:cNvPr>
                <p14:cNvContentPartPr/>
                <p14:nvPr/>
              </p14:nvContentPartPr>
              <p14:xfrm>
                <a:off x="4439861" y="6480752"/>
                <a:ext cx="16560" cy="32760"/>
              </p14:xfrm>
            </p:contentPart>
          </mc:Choice>
          <mc:Fallback>
            <p:pic>
              <p:nvPicPr>
                <p:cNvPr id="117184" name="Freihand 117183">
                  <a:extLst>
                    <a:ext uri="{FF2B5EF4-FFF2-40B4-BE49-F238E27FC236}">
                      <a16:creationId xmlns:a16="http://schemas.microsoft.com/office/drawing/2014/main" id="{9371BB38-5E17-4FD2-AD76-AEE006321085}"/>
                    </a:ext>
                  </a:extLst>
                </p:cNvPr>
                <p:cNvPicPr/>
                <p:nvPr/>
              </p:nvPicPr>
              <p:blipFill>
                <a:blip r:embed="rId879"/>
                <a:stretch>
                  <a:fillRect/>
                </a:stretch>
              </p:blipFill>
              <p:spPr>
                <a:xfrm>
                  <a:off x="4435541" y="6476432"/>
                  <a:ext cx="252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117185" name="Freihand 117184">
                  <a:extLst>
                    <a:ext uri="{FF2B5EF4-FFF2-40B4-BE49-F238E27FC236}">
                      <a16:creationId xmlns:a16="http://schemas.microsoft.com/office/drawing/2014/main" id="{598E4E7B-007A-4B1E-B9F2-CE5432A2E3E2}"/>
                    </a:ext>
                  </a:extLst>
                </p14:cNvPr>
                <p14:cNvContentPartPr/>
                <p14:nvPr/>
              </p14:nvContentPartPr>
              <p14:xfrm>
                <a:off x="4499621" y="6457712"/>
                <a:ext cx="208080" cy="128520"/>
              </p14:xfrm>
            </p:contentPart>
          </mc:Choice>
          <mc:Fallback>
            <p:pic>
              <p:nvPicPr>
                <p:cNvPr id="117185" name="Freihand 117184">
                  <a:extLst>
                    <a:ext uri="{FF2B5EF4-FFF2-40B4-BE49-F238E27FC236}">
                      <a16:creationId xmlns:a16="http://schemas.microsoft.com/office/drawing/2014/main" id="{598E4E7B-007A-4B1E-B9F2-CE5432A2E3E2}"/>
                    </a:ext>
                  </a:extLst>
                </p:cNvPr>
                <p:cNvPicPr/>
                <p:nvPr/>
              </p:nvPicPr>
              <p:blipFill>
                <a:blip r:embed="rId881"/>
                <a:stretch>
                  <a:fillRect/>
                </a:stretch>
              </p:blipFill>
              <p:spPr>
                <a:xfrm>
                  <a:off x="4495301" y="6453392"/>
                  <a:ext cx="216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117186" name="Freihand 117185">
                  <a:extLst>
                    <a:ext uri="{FF2B5EF4-FFF2-40B4-BE49-F238E27FC236}">
                      <a16:creationId xmlns:a16="http://schemas.microsoft.com/office/drawing/2014/main" id="{5616E115-76FA-4B54-AAF0-8784B672C53B}"/>
                    </a:ext>
                  </a:extLst>
                </p14:cNvPr>
                <p14:cNvContentPartPr/>
                <p14:nvPr/>
              </p14:nvContentPartPr>
              <p14:xfrm>
                <a:off x="4710581" y="6518192"/>
                <a:ext cx="110160" cy="144720"/>
              </p14:xfrm>
            </p:contentPart>
          </mc:Choice>
          <mc:Fallback>
            <p:pic>
              <p:nvPicPr>
                <p:cNvPr id="117186" name="Freihand 117185">
                  <a:extLst>
                    <a:ext uri="{FF2B5EF4-FFF2-40B4-BE49-F238E27FC236}">
                      <a16:creationId xmlns:a16="http://schemas.microsoft.com/office/drawing/2014/main" id="{5616E115-76FA-4B54-AAF0-8784B672C53B}"/>
                    </a:ext>
                  </a:extLst>
                </p:cNvPr>
                <p:cNvPicPr/>
                <p:nvPr/>
              </p:nvPicPr>
              <p:blipFill>
                <a:blip r:embed="rId883"/>
                <a:stretch>
                  <a:fillRect/>
                </a:stretch>
              </p:blipFill>
              <p:spPr>
                <a:xfrm>
                  <a:off x="4706261" y="6513872"/>
                  <a:ext cx="118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117187" name="Freihand 117186">
                  <a:extLst>
                    <a:ext uri="{FF2B5EF4-FFF2-40B4-BE49-F238E27FC236}">
                      <a16:creationId xmlns:a16="http://schemas.microsoft.com/office/drawing/2014/main" id="{0ABD7464-6A30-4CA0-B364-DF86526DCA75}"/>
                    </a:ext>
                  </a:extLst>
                </p14:cNvPr>
                <p14:cNvContentPartPr/>
                <p14:nvPr/>
              </p14:nvContentPartPr>
              <p14:xfrm>
                <a:off x="4236101" y="6590552"/>
                <a:ext cx="718920" cy="93960"/>
              </p14:xfrm>
            </p:contentPart>
          </mc:Choice>
          <mc:Fallback>
            <p:pic>
              <p:nvPicPr>
                <p:cNvPr id="117187" name="Freihand 117186">
                  <a:extLst>
                    <a:ext uri="{FF2B5EF4-FFF2-40B4-BE49-F238E27FC236}">
                      <a16:creationId xmlns:a16="http://schemas.microsoft.com/office/drawing/2014/main" id="{0ABD7464-6A30-4CA0-B364-DF86526DCA75}"/>
                    </a:ext>
                  </a:extLst>
                </p:cNvPr>
                <p:cNvPicPr/>
                <p:nvPr/>
              </p:nvPicPr>
              <p:blipFill>
                <a:blip r:embed="rId885"/>
                <a:stretch>
                  <a:fillRect/>
                </a:stretch>
              </p:blipFill>
              <p:spPr>
                <a:xfrm>
                  <a:off x="4231781" y="6586232"/>
                  <a:ext cx="727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117189" name="Freihand 117188">
                  <a:extLst>
                    <a:ext uri="{FF2B5EF4-FFF2-40B4-BE49-F238E27FC236}">
                      <a16:creationId xmlns:a16="http://schemas.microsoft.com/office/drawing/2014/main" id="{0EDA7F9E-4042-4096-B1E0-A5A001119A61}"/>
                    </a:ext>
                  </a:extLst>
                </p14:cNvPr>
                <p14:cNvContentPartPr/>
                <p14:nvPr/>
              </p14:nvContentPartPr>
              <p14:xfrm>
                <a:off x="3785741" y="5003672"/>
                <a:ext cx="2447280" cy="81360"/>
              </p14:xfrm>
            </p:contentPart>
          </mc:Choice>
          <mc:Fallback>
            <p:pic>
              <p:nvPicPr>
                <p:cNvPr id="117189" name="Freihand 117188">
                  <a:extLst>
                    <a:ext uri="{FF2B5EF4-FFF2-40B4-BE49-F238E27FC236}">
                      <a16:creationId xmlns:a16="http://schemas.microsoft.com/office/drawing/2014/main" id="{0EDA7F9E-4042-4096-B1E0-A5A001119A61}"/>
                    </a:ext>
                  </a:extLst>
                </p:cNvPr>
                <p:cNvPicPr/>
                <p:nvPr/>
              </p:nvPicPr>
              <p:blipFill>
                <a:blip r:embed="rId887"/>
                <a:stretch>
                  <a:fillRect/>
                </a:stretch>
              </p:blipFill>
              <p:spPr>
                <a:xfrm>
                  <a:off x="3781421" y="4999352"/>
                  <a:ext cx="2455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117190" name="Freihand 117189">
                  <a:extLst>
                    <a:ext uri="{FF2B5EF4-FFF2-40B4-BE49-F238E27FC236}">
                      <a16:creationId xmlns:a16="http://schemas.microsoft.com/office/drawing/2014/main" id="{126241C7-E4EB-4FB7-9C98-CC47B5A87746}"/>
                    </a:ext>
                  </a:extLst>
                </p14:cNvPr>
                <p14:cNvContentPartPr/>
                <p14:nvPr/>
              </p14:nvContentPartPr>
              <p14:xfrm>
                <a:off x="304541" y="5329472"/>
                <a:ext cx="2565000" cy="70560"/>
              </p14:xfrm>
            </p:contentPart>
          </mc:Choice>
          <mc:Fallback>
            <p:pic>
              <p:nvPicPr>
                <p:cNvPr id="117190" name="Freihand 117189">
                  <a:extLst>
                    <a:ext uri="{FF2B5EF4-FFF2-40B4-BE49-F238E27FC236}">
                      <a16:creationId xmlns:a16="http://schemas.microsoft.com/office/drawing/2014/main" id="{126241C7-E4EB-4FB7-9C98-CC47B5A87746}"/>
                    </a:ext>
                  </a:extLst>
                </p:cNvPr>
                <p:cNvPicPr/>
                <p:nvPr/>
              </p:nvPicPr>
              <p:blipFill>
                <a:blip r:embed="rId889"/>
                <a:stretch>
                  <a:fillRect/>
                </a:stretch>
              </p:blipFill>
              <p:spPr>
                <a:xfrm>
                  <a:off x="300221" y="5325152"/>
                  <a:ext cx="25736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117191" name="Freihand 117190">
                  <a:extLst>
                    <a:ext uri="{FF2B5EF4-FFF2-40B4-BE49-F238E27FC236}">
                      <a16:creationId xmlns:a16="http://schemas.microsoft.com/office/drawing/2014/main" id="{FF2E07AA-9621-4EAC-9FBC-D156DD285EAC}"/>
                    </a:ext>
                  </a:extLst>
                </p14:cNvPr>
                <p14:cNvContentPartPr/>
                <p14:nvPr/>
              </p14:nvContentPartPr>
              <p14:xfrm>
                <a:off x="68381" y="4610552"/>
                <a:ext cx="7201800" cy="1217160"/>
              </p14:xfrm>
            </p:contentPart>
          </mc:Choice>
          <mc:Fallback>
            <p:pic>
              <p:nvPicPr>
                <p:cNvPr id="117191" name="Freihand 117190">
                  <a:extLst>
                    <a:ext uri="{FF2B5EF4-FFF2-40B4-BE49-F238E27FC236}">
                      <a16:creationId xmlns:a16="http://schemas.microsoft.com/office/drawing/2014/main" id="{FF2E07AA-9621-4EAC-9FBC-D156DD285EAC}"/>
                    </a:ext>
                  </a:extLst>
                </p:cNvPr>
                <p:cNvPicPr/>
                <p:nvPr/>
              </p:nvPicPr>
              <p:blipFill>
                <a:blip r:embed="rId891"/>
                <a:stretch>
                  <a:fillRect/>
                </a:stretch>
              </p:blipFill>
              <p:spPr>
                <a:xfrm>
                  <a:off x="64061" y="4606232"/>
                  <a:ext cx="7210440" cy="1225800"/>
                </a:xfrm>
                <a:prstGeom prst="rect">
                  <a:avLst/>
                </a:prstGeom>
              </p:spPr>
            </p:pic>
          </mc:Fallback>
        </mc:AlternateContent>
      </p:grpSp>
    </p:spTree>
    <p:extLst>
      <p:ext uri="{BB962C8B-B14F-4D97-AF65-F5344CB8AC3E}">
        <p14:creationId xmlns:p14="http://schemas.microsoft.com/office/powerpoint/2010/main" val="31986667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72D9FB2-663A-D976-63B0-23634901AA82}"/>
              </a:ext>
            </a:extLst>
          </p:cNvPr>
          <p:cNvPicPr>
            <a:picLocks noChangeAspect="1"/>
          </p:cNvPicPr>
          <p:nvPr/>
        </p:nvPicPr>
        <p:blipFill>
          <a:blip r:embed="rId3"/>
          <a:stretch>
            <a:fillRect/>
          </a:stretch>
        </p:blipFill>
        <p:spPr>
          <a:xfrm>
            <a:off x="643254" y="1121276"/>
            <a:ext cx="6686123" cy="4089916"/>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CD6BC83-F15C-49C5-88B8-562097C2A86F}"/>
                  </a:ext>
                </a:extLst>
              </p14:cNvPr>
              <p14:cNvContentPartPr/>
              <p14:nvPr/>
            </p14:nvContentPartPr>
            <p14:xfrm>
              <a:off x="2382461" y="5519912"/>
              <a:ext cx="493560" cy="440640"/>
            </p14:xfrm>
          </p:contentPart>
        </mc:Choice>
        <mc:Fallback>
          <p:pic>
            <p:nvPicPr>
              <p:cNvPr id="2" name="Freihand 1">
                <a:extLst>
                  <a:ext uri="{FF2B5EF4-FFF2-40B4-BE49-F238E27FC236}">
                    <a16:creationId xmlns:a16="http://schemas.microsoft.com/office/drawing/2014/main" id="{9CD6BC83-F15C-49C5-88B8-562097C2A86F}"/>
                  </a:ext>
                </a:extLst>
              </p:cNvPr>
              <p:cNvPicPr/>
              <p:nvPr/>
            </p:nvPicPr>
            <p:blipFill>
              <a:blip r:embed="rId5"/>
              <a:stretch>
                <a:fillRect/>
              </a:stretch>
            </p:blipFill>
            <p:spPr>
              <a:xfrm>
                <a:off x="2378141" y="5515592"/>
                <a:ext cx="502200" cy="449280"/>
              </a:xfrm>
              <a:prstGeom prst="rect">
                <a:avLst/>
              </a:prstGeom>
            </p:spPr>
          </p:pic>
        </mc:Fallback>
      </mc:AlternateContent>
      <p:grpSp>
        <p:nvGrpSpPr>
          <p:cNvPr id="6" name="Gruppieren 5">
            <a:extLst>
              <a:ext uri="{FF2B5EF4-FFF2-40B4-BE49-F238E27FC236}">
                <a16:creationId xmlns:a16="http://schemas.microsoft.com/office/drawing/2014/main" id="{840F3E5D-0808-4A50-9260-24BF0DA4BA3F}"/>
              </a:ext>
            </a:extLst>
          </p:cNvPr>
          <p:cNvGrpSpPr/>
          <p:nvPr/>
        </p:nvGrpSpPr>
        <p:grpSpPr>
          <a:xfrm>
            <a:off x="3189221" y="5879192"/>
            <a:ext cx="5371200" cy="94680"/>
            <a:chOff x="3189221" y="5879192"/>
            <a:chExt cx="5371200" cy="9468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9C36D0E7-1A04-4869-B19D-421C2833296A}"/>
                    </a:ext>
                  </a:extLst>
                </p14:cNvPr>
                <p14:cNvContentPartPr/>
                <p14:nvPr/>
              </p14:nvContentPartPr>
              <p14:xfrm>
                <a:off x="3189221" y="5879552"/>
                <a:ext cx="2358720" cy="84960"/>
              </p14:xfrm>
            </p:contentPart>
          </mc:Choice>
          <mc:Fallback>
            <p:pic>
              <p:nvPicPr>
                <p:cNvPr id="3" name="Freihand 2">
                  <a:extLst>
                    <a:ext uri="{FF2B5EF4-FFF2-40B4-BE49-F238E27FC236}">
                      <a16:creationId xmlns:a16="http://schemas.microsoft.com/office/drawing/2014/main" id="{9C36D0E7-1A04-4869-B19D-421C2833296A}"/>
                    </a:ext>
                  </a:extLst>
                </p:cNvPr>
                <p:cNvPicPr/>
                <p:nvPr/>
              </p:nvPicPr>
              <p:blipFill>
                <a:blip r:embed="rId7"/>
                <a:stretch>
                  <a:fillRect/>
                </a:stretch>
              </p:blipFill>
              <p:spPr>
                <a:xfrm>
                  <a:off x="3184901" y="5875232"/>
                  <a:ext cx="23673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A22BC4B0-3CEA-4CDC-BAC7-F02B9F1B6C44}"/>
                    </a:ext>
                  </a:extLst>
                </p14:cNvPr>
                <p14:cNvContentPartPr/>
                <p14:nvPr/>
              </p14:nvContentPartPr>
              <p14:xfrm>
                <a:off x="6021701" y="5879192"/>
                <a:ext cx="2538720" cy="94680"/>
              </p14:xfrm>
            </p:contentPart>
          </mc:Choice>
          <mc:Fallback>
            <p:pic>
              <p:nvPicPr>
                <p:cNvPr id="5" name="Freihand 4">
                  <a:extLst>
                    <a:ext uri="{FF2B5EF4-FFF2-40B4-BE49-F238E27FC236}">
                      <a16:creationId xmlns:a16="http://schemas.microsoft.com/office/drawing/2014/main" id="{A22BC4B0-3CEA-4CDC-BAC7-F02B9F1B6C44}"/>
                    </a:ext>
                  </a:extLst>
                </p:cNvPr>
                <p:cNvPicPr/>
                <p:nvPr/>
              </p:nvPicPr>
              <p:blipFill>
                <a:blip r:embed="rId9"/>
                <a:stretch>
                  <a:fillRect/>
                </a:stretch>
              </p:blipFill>
              <p:spPr>
                <a:xfrm>
                  <a:off x="6017381" y="5874872"/>
                  <a:ext cx="2547360" cy="10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6205A17A-3871-4F45-AD3E-8DDEB02E1EFC}"/>
                  </a:ext>
                </a:extLst>
              </p14:cNvPr>
              <p14:cNvContentPartPr/>
              <p14:nvPr/>
            </p14:nvContentPartPr>
            <p14:xfrm>
              <a:off x="2347541" y="5549792"/>
              <a:ext cx="481680" cy="438480"/>
            </p14:xfrm>
          </p:contentPart>
        </mc:Choice>
        <mc:Fallback>
          <p:pic>
            <p:nvPicPr>
              <p:cNvPr id="7" name="Freihand 6">
                <a:extLst>
                  <a:ext uri="{FF2B5EF4-FFF2-40B4-BE49-F238E27FC236}">
                    <a16:creationId xmlns:a16="http://schemas.microsoft.com/office/drawing/2014/main" id="{6205A17A-3871-4F45-AD3E-8DDEB02E1EFC}"/>
                  </a:ext>
                </a:extLst>
              </p:cNvPr>
              <p:cNvPicPr/>
              <p:nvPr/>
            </p:nvPicPr>
            <p:blipFill>
              <a:blip r:embed="rId11"/>
              <a:stretch>
                <a:fillRect/>
              </a:stretch>
            </p:blipFill>
            <p:spPr>
              <a:xfrm>
                <a:off x="2343221" y="5545472"/>
                <a:ext cx="490320" cy="447120"/>
              </a:xfrm>
              <a:prstGeom prst="rect">
                <a:avLst/>
              </a:prstGeom>
            </p:spPr>
          </p:pic>
        </mc:Fallback>
      </mc:AlternateContent>
      <p:grpSp>
        <p:nvGrpSpPr>
          <p:cNvPr id="25" name="Gruppieren 24">
            <a:extLst>
              <a:ext uri="{FF2B5EF4-FFF2-40B4-BE49-F238E27FC236}">
                <a16:creationId xmlns:a16="http://schemas.microsoft.com/office/drawing/2014/main" id="{79C33BAD-A6C6-4D7E-809C-4024893922E7}"/>
              </a:ext>
            </a:extLst>
          </p:cNvPr>
          <p:cNvGrpSpPr/>
          <p:nvPr/>
        </p:nvGrpSpPr>
        <p:grpSpPr>
          <a:xfrm>
            <a:off x="2531861" y="5312192"/>
            <a:ext cx="154440" cy="279000"/>
            <a:chOff x="2531861" y="5312192"/>
            <a:chExt cx="154440" cy="279000"/>
          </a:xfrm>
        </p:grpSpPr>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F2124D2D-16A7-4B0C-8583-EE9E5A3155CD}"/>
                    </a:ext>
                  </a:extLst>
                </p14:cNvPr>
                <p14:cNvContentPartPr/>
                <p14:nvPr/>
              </p14:nvContentPartPr>
              <p14:xfrm>
                <a:off x="2599181" y="5312192"/>
                <a:ext cx="18720" cy="212040"/>
              </p14:xfrm>
            </p:contentPart>
          </mc:Choice>
          <mc:Fallback>
            <p:pic>
              <p:nvPicPr>
                <p:cNvPr id="9" name="Freihand 8">
                  <a:extLst>
                    <a:ext uri="{FF2B5EF4-FFF2-40B4-BE49-F238E27FC236}">
                      <a16:creationId xmlns:a16="http://schemas.microsoft.com/office/drawing/2014/main" id="{F2124D2D-16A7-4B0C-8583-EE9E5A3155CD}"/>
                    </a:ext>
                  </a:extLst>
                </p:cNvPr>
                <p:cNvPicPr/>
                <p:nvPr/>
              </p:nvPicPr>
              <p:blipFill>
                <a:blip r:embed="rId13"/>
                <a:stretch>
                  <a:fillRect/>
                </a:stretch>
              </p:blipFill>
              <p:spPr>
                <a:xfrm>
                  <a:off x="2594861" y="5307872"/>
                  <a:ext cx="273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F61E9983-782F-497F-A152-891BAB39E6DE}"/>
                    </a:ext>
                  </a:extLst>
                </p14:cNvPr>
                <p14:cNvContentPartPr/>
                <p14:nvPr/>
              </p14:nvContentPartPr>
              <p14:xfrm>
                <a:off x="2531861" y="5441792"/>
                <a:ext cx="154440" cy="149400"/>
              </p14:xfrm>
            </p:contentPart>
          </mc:Choice>
          <mc:Fallback>
            <p:pic>
              <p:nvPicPr>
                <p:cNvPr id="11" name="Freihand 10">
                  <a:extLst>
                    <a:ext uri="{FF2B5EF4-FFF2-40B4-BE49-F238E27FC236}">
                      <a16:creationId xmlns:a16="http://schemas.microsoft.com/office/drawing/2014/main" id="{F61E9983-782F-497F-A152-891BAB39E6DE}"/>
                    </a:ext>
                  </a:extLst>
                </p:cNvPr>
                <p:cNvPicPr/>
                <p:nvPr/>
              </p:nvPicPr>
              <p:blipFill>
                <a:blip r:embed="rId15"/>
                <a:stretch>
                  <a:fillRect/>
                </a:stretch>
              </p:blipFill>
              <p:spPr>
                <a:xfrm>
                  <a:off x="2527541" y="5437472"/>
                  <a:ext cx="163080" cy="158040"/>
                </a:xfrm>
                <a:prstGeom prst="rect">
                  <a:avLst/>
                </a:prstGeom>
              </p:spPr>
            </p:pic>
          </mc:Fallback>
        </mc:AlternateContent>
      </p:grpSp>
      <p:grpSp>
        <p:nvGrpSpPr>
          <p:cNvPr id="24" name="Gruppieren 23">
            <a:extLst>
              <a:ext uri="{FF2B5EF4-FFF2-40B4-BE49-F238E27FC236}">
                <a16:creationId xmlns:a16="http://schemas.microsoft.com/office/drawing/2014/main" id="{1CE33FC2-6DF5-4FBA-8259-F64CE3B258C2}"/>
              </a:ext>
            </a:extLst>
          </p:cNvPr>
          <p:cNvGrpSpPr/>
          <p:nvPr/>
        </p:nvGrpSpPr>
        <p:grpSpPr>
          <a:xfrm>
            <a:off x="2344661" y="4903952"/>
            <a:ext cx="1453680" cy="279000"/>
            <a:chOff x="2344661" y="4903952"/>
            <a:chExt cx="1453680" cy="279000"/>
          </a:xfrm>
        </p:grpSpPr>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DBA9DC9C-988F-4E9B-B81E-DA7351CAA75E}"/>
                    </a:ext>
                  </a:extLst>
                </p14:cNvPr>
                <p14:cNvContentPartPr/>
                <p14:nvPr/>
              </p14:nvContentPartPr>
              <p14:xfrm>
                <a:off x="2344661" y="5010152"/>
                <a:ext cx="77400" cy="172800"/>
              </p14:xfrm>
            </p:contentPart>
          </mc:Choice>
          <mc:Fallback>
            <p:pic>
              <p:nvPicPr>
                <p:cNvPr id="12" name="Freihand 11">
                  <a:extLst>
                    <a:ext uri="{FF2B5EF4-FFF2-40B4-BE49-F238E27FC236}">
                      <a16:creationId xmlns:a16="http://schemas.microsoft.com/office/drawing/2014/main" id="{DBA9DC9C-988F-4E9B-B81E-DA7351CAA75E}"/>
                    </a:ext>
                  </a:extLst>
                </p:cNvPr>
                <p:cNvPicPr/>
                <p:nvPr/>
              </p:nvPicPr>
              <p:blipFill>
                <a:blip r:embed="rId17"/>
                <a:stretch>
                  <a:fillRect/>
                </a:stretch>
              </p:blipFill>
              <p:spPr>
                <a:xfrm>
                  <a:off x="2340341" y="5005832"/>
                  <a:ext cx="860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432E9AD7-A07F-4521-9E5A-16CB2BD399DF}"/>
                    </a:ext>
                  </a:extLst>
                </p14:cNvPr>
                <p14:cNvContentPartPr/>
                <p14:nvPr/>
              </p14:nvContentPartPr>
              <p14:xfrm>
                <a:off x="2444021" y="5081072"/>
                <a:ext cx="93600" cy="66240"/>
              </p14:xfrm>
            </p:contentPart>
          </mc:Choice>
          <mc:Fallback>
            <p:pic>
              <p:nvPicPr>
                <p:cNvPr id="13" name="Freihand 12">
                  <a:extLst>
                    <a:ext uri="{FF2B5EF4-FFF2-40B4-BE49-F238E27FC236}">
                      <a16:creationId xmlns:a16="http://schemas.microsoft.com/office/drawing/2014/main" id="{432E9AD7-A07F-4521-9E5A-16CB2BD399DF}"/>
                    </a:ext>
                  </a:extLst>
                </p:cNvPr>
                <p:cNvPicPr/>
                <p:nvPr/>
              </p:nvPicPr>
              <p:blipFill>
                <a:blip r:embed="rId19"/>
                <a:stretch>
                  <a:fillRect/>
                </a:stretch>
              </p:blipFill>
              <p:spPr>
                <a:xfrm>
                  <a:off x="2439701" y="5076752"/>
                  <a:ext cx="102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649B768A-6FF2-4787-BC20-D24837244032}"/>
                    </a:ext>
                  </a:extLst>
                </p14:cNvPr>
                <p14:cNvContentPartPr/>
                <p14:nvPr/>
              </p14:nvContentPartPr>
              <p14:xfrm>
                <a:off x="2558141" y="5078192"/>
                <a:ext cx="49680" cy="68040"/>
              </p14:xfrm>
            </p:contentPart>
          </mc:Choice>
          <mc:Fallback>
            <p:pic>
              <p:nvPicPr>
                <p:cNvPr id="14" name="Freihand 13">
                  <a:extLst>
                    <a:ext uri="{FF2B5EF4-FFF2-40B4-BE49-F238E27FC236}">
                      <a16:creationId xmlns:a16="http://schemas.microsoft.com/office/drawing/2014/main" id="{649B768A-6FF2-4787-BC20-D24837244032}"/>
                    </a:ext>
                  </a:extLst>
                </p:cNvPr>
                <p:cNvPicPr/>
                <p:nvPr/>
              </p:nvPicPr>
              <p:blipFill>
                <a:blip r:embed="rId21"/>
                <a:stretch>
                  <a:fillRect/>
                </a:stretch>
              </p:blipFill>
              <p:spPr>
                <a:xfrm>
                  <a:off x="2553821" y="5073872"/>
                  <a:ext cx="58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6A625AEB-88DA-4689-B95F-E625EEC348E7}"/>
                    </a:ext>
                  </a:extLst>
                </p14:cNvPr>
                <p14:cNvContentPartPr/>
                <p14:nvPr/>
              </p14:nvContentPartPr>
              <p14:xfrm>
                <a:off x="2638781" y="5014472"/>
                <a:ext cx="51120" cy="118800"/>
              </p14:xfrm>
            </p:contentPart>
          </mc:Choice>
          <mc:Fallback>
            <p:pic>
              <p:nvPicPr>
                <p:cNvPr id="15" name="Freihand 14">
                  <a:extLst>
                    <a:ext uri="{FF2B5EF4-FFF2-40B4-BE49-F238E27FC236}">
                      <a16:creationId xmlns:a16="http://schemas.microsoft.com/office/drawing/2014/main" id="{6A625AEB-88DA-4689-B95F-E625EEC348E7}"/>
                    </a:ext>
                  </a:extLst>
                </p:cNvPr>
                <p:cNvPicPr/>
                <p:nvPr/>
              </p:nvPicPr>
              <p:blipFill>
                <a:blip r:embed="rId23"/>
                <a:stretch>
                  <a:fillRect/>
                </a:stretch>
              </p:blipFill>
              <p:spPr>
                <a:xfrm>
                  <a:off x="2634461" y="5010152"/>
                  <a:ext cx="59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CE76D980-FBB3-476E-8E11-F96C48AF9083}"/>
                    </a:ext>
                  </a:extLst>
                </p14:cNvPr>
                <p14:cNvContentPartPr/>
                <p14:nvPr/>
              </p14:nvContentPartPr>
              <p14:xfrm>
                <a:off x="2720501" y="5051912"/>
                <a:ext cx="91080" cy="66240"/>
              </p14:xfrm>
            </p:contentPart>
          </mc:Choice>
          <mc:Fallback>
            <p:pic>
              <p:nvPicPr>
                <p:cNvPr id="16" name="Freihand 15">
                  <a:extLst>
                    <a:ext uri="{FF2B5EF4-FFF2-40B4-BE49-F238E27FC236}">
                      <a16:creationId xmlns:a16="http://schemas.microsoft.com/office/drawing/2014/main" id="{CE76D980-FBB3-476E-8E11-F96C48AF9083}"/>
                    </a:ext>
                  </a:extLst>
                </p:cNvPr>
                <p:cNvPicPr/>
                <p:nvPr/>
              </p:nvPicPr>
              <p:blipFill>
                <a:blip r:embed="rId25"/>
                <a:stretch>
                  <a:fillRect/>
                </a:stretch>
              </p:blipFill>
              <p:spPr>
                <a:xfrm>
                  <a:off x="2716181" y="5047592"/>
                  <a:ext cx="99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F9883DE5-0534-4F9C-8B8D-82C14DC30678}"/>
                    </a:ext>
                  </a:extLst>
                </p14:cNvPr>
                <p14:cNvContentPartPr/>
                <p14:nvPr/>
              </p14:nvContentPartPr>
              <p14:xfrm>
                <a:off x="2833541" y="5055152"/>
                <a:ext cx="74520" cy="66960"/>
              </p14:xfrm>
            </p:contentPart>
          </mc:Choice>
          <mc:Fallback>
            <p:pic>
              <p:nvPicPr>
                <p:cNvPr id="17" name="Freihand 16">
                  <a:extLst>
                    <a:ext uri="{FF2B5EF4-FFF2-40B4-BE49-F238E27FC236}">
                      <a16:creationId xmlns:a16="http://schemas.microsoft.com/office/drawing/2014/main" id="{F9883DE5-0534-4F9C-8B8D-82C14DC30678}"/>
                    </a:ext>
                  </a:extLst>
                </p:cNvPr>
                <p:cNvPicPr/>
                <p:nvPr/>
              </p:nvPicPr>
              <p:blipFill>
                <a:blip r:embed="rId27"/>
                <a:stretch>
                  <a:fillRect/>
                </a:stretch>
              </p:blipFill>
              <p:spPr>
                <a:xfrm>
                  <a:off x="2829221" y="5050832"/>
                  <a:ext cx="83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63986070-C606-404B-A742-C17868FC6980}"/>
                    </a:ext>
                  </a:extLst>
                </p14:cNvPr>
                <p14:cNvContentPartPr/>
                <p14:nvPr/>
              </p14:nvContentPartPr>
              <p14:xfrm>
                <a:off x="2892581" y="4946072"/>
                <a:ext cx="376560" cy="158400"/>
              </p14:xfrm>
            </p:contentPart>
          </mc:Choice>
          <mc:Fallback>
            <p:pic>
              <p:nvPicPr>
                <p:cNvPr id="18" name="Freihand 17">
                  <a:extLst>
                    <a:ext uri="{FF2B5EF4-FFF2-40B4-BE49-F238E27FC236}">
                      <a16:creationId xmlns:a16="http://schemas.microsoft.com/office/drawing/2014/main" id="{63986070-C606-404B-A742-C17868FC6980}"/>
                    </a:ext>
                  </a:extLst>
                </p:cNvPr>
                <p:cNvPicPr/>
                <p:nvPr/>
              </p:nvPicPr>
              <p:blipFill>
                <a:blip r:embed="rId29"/>
                <a:stretch>
                  <a:fillRect/>
                </a:stretch>
              </p:blipFill>
              <p:spPr>
                <a:xfrm>
                  <a:off x="2888261" y="4941752"/>
                  <a:ext cx="3852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A1931036-FD85-49E6-A25D-E3A51FC30F53}"/>
                    </a:ext>
                  </a:extLst>
                </p14:cNvPr>
                <p14:cNvContentPartPr/>
                <p14:nvPr/>
              </p14:nvContentPartPr>
              <p14:xfrm>
                <a:off x="3340061" y="4912952"/>
                <a:ext cx="201600" cy="128880"/>
              </p14:xfrm>
            </p:contentPart>
          </mc:Choice>
          <mc:Fallback>
            <p:pic>
              <p:nvPicPr>
                <p:cNvPr id="19" name="Freihand 18">
                  <a:extLst>
                    <a:ext uri="{FF2B5EF4-FFF2-40B4-BE49-F238E27FC236}">
                      <a16:creationId xmlns:a16="http://schemas.microsoft.com/office/drawing/2014/main" id="{A1931036-FD85-49E6-A25D-E3A51FC30F53}"/>
                    </a:ext>
                  </a:extLst>
                </p:cNvPr>
                <p:cNvPicPr/>
                <p:nvPr/>
              </p:nvPicPr>
              <p:blipFill>
                <a:blip r:embed="rId31"/>
                <a:stretch>
                  <a:fillRect/>
                </a:stretch>
              </p:blipFill>
              <p:spPr>
                <a:xfrm>
                  <a:off x="3335741" y="4908632"/>
                  <a:ext cx="2102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AACDCEB2-21AF-45F2-886D-A4F5BAAB689A}"/>
                    </a:ext>
                  </a:extLst>
                </p14:cNvPr>
                <p14:cNvContentPartPr/>
                <p14:nvPr/>
              </p14:nvContentPartPr>
              <p14:xfrm>
                <a:off x="3565061" y="4903952"/>
                <a:ext cx="233280" cy="145800"/>
              </p14:xfrm>
            </p:contentPart>
          </mc:Choice>
          <mc:Fallback>
            <p:pic>
              <p:nvPicPr>
                <p:cNvPr id="20" name="Freihand 19">
                  <a:extLst>
                    <a:ext uri="{FF2B5EF4-FFF2-40B4-BE49-F238E27FC236}">
                      <a16:creationId xmlns:a16="http://schemas.microsoft.com/office/drawing/2014/main" id="{AACDCEB2-21AF-45F2-886D-A4F5BAAB689A}"/>
                    </a:ext>
                  </a:extLst>
                </p:cNvPr>
                <p:cNvPicPr/>
                <p:nvPr/>
              </p:nvPicPr>
              <p:blipFill>
                <a:blip r:embed="rId33"/>
                <a:stretch>
                  <a:fillRect/>
                </a:stretch>
              </p:blipFill>
              <p:spPr>
                <a:xfrm>
                  <a:off x="3560741" y="4899632"/>
                  <a:ext cx="241920" cy="154440"/>
                </a:xfrm>
                <a:prstGeom prst="rect">
                  <a:avLst/>
                </a:prstGeom>
              </p:spPr>
            </p:pic>
          </mc:Fallback>
        </mc:AlternateContent>
      </p:grpSp>
      <p:grpSp>
        <p:nvGrpSpPr>
          <p:cNvPr id="37" name="Gruppieren 36">
            <a:extLst>
              <a:ext uri="{FF2B5EF4-FFF2-40B4-BE49-F238E27FC236}">
                <a16:creationId xmlns:a16="http://schemas.microsoft.com/office/drawing/2014/main" id="{A30AEBD0-2199-4116-A6C5-729ADE59FD3F}"/>
              </a:ext>
            </a:extLst>
          </p:cNvPr>
          <p:cNvGrpSpPr/>
          <p:nvPr/>
        </p:nvGrpSpPr>
        <p:grpSpPr>
          <a:xfrm>
            <a:off x="5289461" y="4915832"/>
            <a:ext cx="1925280" cy="727560"/>
            <a:chOff x="5289461" y="4915832"/>
            <a:chExt cx="1925280" cy="727560"/>
          </a:xfrm>
        </p:grpSpPr>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CEBDDEFE-3081-4846-99C7-6293465DC5EA}"/>
                    </a:ext>
                  </a:extLst>
                </p14:cNvPr>
                <p14:cNvContentPartPr/>
                <p14:nvPr/>
              </p14:nvContentPartPr>
              <p14:xfrm>
                <a:off x="5289461" y="5364392"/>
                <a:ext cx="524880" cy="279000"/>
              </p14:xfrm>
            </p:contentPart>
          </mc:Choice>
          <mc:Fallback>
            <p:pic>
              <p:nvPicPr>
                <p:cNvPr id="21" name="Freihand 20">
                  <a:extLst>
                    <a:ext uri="{FF2B5EF4-FFF2-40B4-BE49-F238E27FC236}">
                      <a16:creationId xmlns:a16="http://schemas.microsoft.com/office/drawing/2014/main" id="{CEBDDEFE-3081-4846-99C7-6293465DC5EA}"/>
                    </a:ext>
                  </a:extLst>
                </p:cNvPr>
                <p:cNvPicPr/>
                <p:nvPr/>
              </p:nvPicPr>
              <p:blipFill>
                <a:blip r:embed="rId35"/>
                <a:stretch>
                  <a:fillRect/>
                </a:stretch>
              </p:blipFill>
              <p:spPr>
                <a:xfrm>
                  <a:off x="5285141" y="5360072"/>
                  <a:ext cx="5335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E070EF79-C161-4347-A9C5-EDDCEE1781AB}"/>
                    </a:ext>
                  </a:extLst>
                </p14:cNvPr>
                <p14:cNvContentPartPr/>
                <p14:nvPr/>
              </p14:nvContentPartPr>
              <p14:xfrm>
                <a:off x="5843501" y="5323352"/>
                <a:ext cx="372960" cy="317880"/>
              </p14:xfrm>
            </p:contentPart>
          </mc:Choice>
          <mc:Fallback>
            <p:pic>
              <p:nvPicPr>
                <p:cNvPr id="22" name="Freihand 21">
                  <a:extLst>
                    <a:ext uri="{FF2B5EF4-FFF2-40B4-BE49-F238E27FC236}">
                      <a16:creationId xmlns:a16="http://schemas.microsoft.com/office/drawing/2014/main" id="{E070EF79-C161-4347-A9C5-EDDCEE1781AB}"/>
                    </a:ext>
                  </a:extLst>
                </p:cNvPr>
                <p:cNvPicPr/>
                <p:nvPr/>
              </p:nvPicPr>
              <p:blipFill>
                <a:blip r:embed="rId37"/>
                <a:stretch>
                  <a:fillRect/>
                </a:stretch>
              </p:blipFill>
              <p:spPr>
                <a:xfrm>
                  <a:off x="5839181" y="5319032"/>
                  <a:ext cx="3816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B4A5EC6F-F5F7-4E6D-AFD7-AC76F1A40C2A}"/>
                    </a:ext>
                  </a:extLst>
                </p14:cNvPr>
                <p14:cNvContentPartPr/>
                <p14:nvPr/>
              </p14:nvContentPartPr>
              <p14:xfrm>
                <a:off x="5592581" y="5080352"/>
                <a:ext cx="181440" cy="203760"/>
              </p14:xfrm>
            </p:contentPart>
          </mc:Choice>
          <mc:Fallback>
            <p:pic>
              <p:nvPicPr>
                <p:cNvPr id="26" name="Freihand 25">
                  <a:extLst>
                    <a:ext uri="{FF2B5EF4-FFF2-40B4-BE49-F238E27FC236}">
                      <a16:creationId xmlns:a16="http://schemas.microsoft.com/office/drawing/2014/main" id="{B4A5EC6F-F5F7-4E6D-AFD7-AC76F1A40C2A}"/>
                    </a:ext>
                  </a:extLst>
                </p:cNvPr>
                <p:cNvPicPr/>
                <p:nvPr/>
              </p:nvPicPr>
              <p:blipFill>
                <a:blip r:embed="rId39"/>
                <a:stretch>
                  <a:fillRect/>
                </a:stretch>
              </p:blipFill>
              <p:spPr>
                <a:xfrm>
                  <a:off x="5588261" y="5076032"/>
                  <a:ext cx="1900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48F8437B-428D-4C18-84C5-EDA2C0699213}"/>
                    </a:ext>
                  </a:extLst>
                </p14:cNvPr>
                <p14:cNvContentPartPr/>
                <p14:nvPr/>
              </p14:nvContentPartPr>
              <p14:xfrm>
                <a:off x="5783741" y="5072432"/>
                <a:ext cx="69120" cy="78840"/>
              </p14:xfrm>
            </p:contentPart>
          </mc:Choice>
          <mc:Fallback>
            <p:pic>
              <p:nvPicPr>
                <p:cNvPr id="27" name="Freihand 26">
                  <a:extLst>
                    <a:ext uri="{FF2B5EF4-FFF2-40B4-BE49-F238E27FC236}">
                      <a16:creationId xmlns:a16="http://schemas.microsoft.com/office/drawing/2014/main" id="{48F8437B-428D-4C18-84C5-EDA2C0699213}"/>
                    </a:ext>
                  </a:extLst>
                </p:cNvPr>
                <p:cNvPicPr/>
                <p:nvPr/>
              </p:nvPicPr>
              <p:blipFill>
                <a:blip r:embed="rId41"/>
                <a:stretch>
                  <a:fillRect/>
                </a:stretch>
              </p:blipFill>
              <p:spPr>
                <a:xfrm>
                  <a:off x="5779421" y="5068112"/>
                  <a:ext cx="77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191F4970-8E7E-4C3E-823E-061142FE27A3}"/>
                    </a:ext>
                  </a:extLst>
                </p14:cNvPr>
                <p14:cNvContentPartPr/>
                <p14:nvPr/>
              </p14:nvContentPartPr>
              <p14:xfrm>
                <a:off x="5876621" y="4998632"/>
                <a:ext cx="129240" cy="155880"/>
              </p14:xfrm>
            </p:contentPart>
          </mc:Choice>
          <mc:Fallback>
            <p:pic>
              <p:nvPicPr>
                <p:cNvPr id="28" name="Freihand 27">
                  <a:extLst>
                    <a:ext uri="{FF2B5EF4-FFF2-40B4-BE49-F238E27FC236}">
                      <a16:creationId xmlns:a16="http://schemas.microsoft.com/office/drawing/2014/main" id="{191F4970-8E7E-4C3E-823E-061142FE27A3}"/>
                    </a:ext>
                  </a:extLst>
                </p:cNvPr>
                <p:cNvPicPr/>
                <p:nvPr/>
              </p:nvPicPr>
              <p:blipFill>
                <a:blip r:embed="rId43"/>
                <a:stretch>
                  <a:fillRect/>
                </a:stretch>
              </p:blipFill>
              <p:spPr>
                <a:xfrm>
                  <a:off x="5872301" y="4994312"/>
                  <a:ext cx="1378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FC27B11F-C722-432A-8765-BD81E4AF1E12}"/>
                    </a:ext>
                  </a:extLst>
                </p14:cNvPr>
                <p14:cNvContentPartPr/>
                <p14:nvPr/>
              </p14:nvContentPartPr>
              <p14:xfrm>
                <a:off x="6025661" y="5052632"/>
                <a:ext cx="159120" cy="77040"/>
              </p14:xfrm>
            </p:contentPart>
          </mc:Choice>
          <mc:Fallback>
            <p:pic>
              <p:nvPicPr>
                <p:cNvPr id="29" name="Freihand 28">
                  <a:extLst>
                    <a:ext uri="{FF2B5EF4-FFF2-40B4-BE49-F238E27FC236}">
                      <a16:creationId xmlns:a16="http://schemas.microsoft.com/office/drawing/2014/main" id="{FC27B11F-C722-432A-8765-BD81E4AF1E12}"/>
                    </a:ext>
                  </a:extLst>
                </p:cNvPr>
                <p:cNvPicPr/>
                <p:nvPr/>
              </p:nvPicPr>
              <p:blipFill>
                <a:blip r:embed="rId45"/>
                <a:stretch>
                  <a:fillRect/>
                </a:stretch>
              </p:blipFill>
              <p:spPr>
                <a:xfrm>
                  <a:off x="6021341" y="5048312"/>
                  <a:ext cx="167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F6084F2A-08DF-49D2-83BB-892B91A448B2}"/>
                    </a:ext>
                  </a:extLst>
                </p14:cNvPr>
                <p14:cNvContentPartPr/>
                <p14:nvPr/>
              </p14:nvContentPartPr>
              <p14:xfrm>
                <a:off x="6188021" y="4965152"/>
                <a:ext cx="141120" cy="167040"/>
              </p14:xfrm>
            </p:contentPart>
          </mc:Choice>
          <mc:Fallback>
            <p:pic>
              <p:nvPicPr>
                <p:cNvPr id="30" name="Freihand 29">
                  <a:extLst>
                    <a:ext uri="{FF2B5EF4-FFF2-40B4-BE49-F238E27FC236}">
                      <a16:creationId xmlns:a16="http://schemas.microsoft.com/office/drawing/2014/main" id="{F6084F2A-08DF-49D2-83BB-892B91A448B2}"/>
                    </a:ext>
                  </a:extLst>
                </p:cNvPr>
                <p:cNvPicPr/>
                <p:nvPr/>
              </p:nvPicPr>
              <p:blipFill>
                <a:blip r:embed="rId47"/>
                <a:stretch>
                  <a:fillRect/>
                </a:stretch>
              </p:blipFill>
              <p:spPr>
                <a:xfrm>
                  <a:off x="6183701" y="4960832"/>
                  <a:ext cx="149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B752A1D8-991D-4E9D-ACB0-D5E2A44862F0}"/>
                    </a:ext>
                  </a:extLst>
                </p14:cNvPr>
                <p14:cNvContentPartPr/>
                <p14:nvPr/>
              </p14:nvContentPartPr>
              <p14:xfrm>
                <a:off x="6308621" y="4946432"/>
                <a:ext cx="141840" cy="171000"/>
              </p14:xfrm>
            </p:contentPart>
          </mc:Choice>
          <mc:Fallback>
            <p:pic>
              <p:nvPicPr>
                <p:cNvPr id="31" name="Freihand 30">
                  <a:extLst>
                    <a:ext uri="{FF2B5EF4-FFF2-40B4-BE49-F238E27FC236}">
                      <a16:creationId xmlns:a16="http://schemas.microsoft.com/office/drawing/2014/main" id="{B752A1D8-991D-4E9D-ACB0-D5E2A44862F0}"/>
                    </a:ext>
                  </a:extLst>
                </p:cNvPr>
                <p:cNvPicPr/>
                <p:nvPr/>
              </p:nvPicPr>
              <p:blipFill>
                <a:blip r:embed="rId49"/>
                <a:stretch>
                  <a:fillRect/>
                </a:stretch>
              </p:blipFill>
              <p:spPr>
                <a:xfrm>
                  <a:off x="6304301" y="4942112"/>
                  <a:ext cx="1504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25CF05D8-B6A4-49FF-95FA-C295217A4D18}"/>
                    </a:ext>
                  </a:extLst>
                </p14:cNvPr>
                <p14:cNvContentPartPr/>
                <p14:nvPr/>
              </p14:nvContentPartPr>
              <p14:xfrm>
                <a:off x="6047261" y="4915832"/>
                <a:ext cx="112680" cy="13680"/>
              </p14:xfrm>
            </p:contentPart>
          </mc:Choice>
          <mc:Fallback>
            <p:pic>
              <p:nvPicPr>
                <p:cNvPr id="32" name="Freihand 31">
                  <a:extLst>
                    <a:ext uri="{FF2B5EF4-FFF2-40B4-BE49-F238E27FC236}">
                      <a16:creationId xmlns:a16="http://schemas.microsoft.com/office/drawing/2014/main" id="{25CF05D8-B6A4-49FF-95FA-C295217A4D18}"/>
                    </a:ext>
                  </a:extLst>
                </p:cNvPr>
                <p:cNvPicPr/>
                <p:nvPr/>
              </p:nvPicPr>
              <p:blipFill>
                <a:blip r:embed="rId51"/>
                <a:stretch>
                  <a:fillRect/>
                </a:stretch>
              </p:blipFill>
              <p:spPr>
                <a:xfrm>
                  <a:off x="6042941" y="4911512"/>
                  <a:ext cx="121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9873D54A-FEE5-4BE3-B7C5-A97E5508802B}"/>
                    </a:ext>
                  </a:extLst>
                </p14:cNvPr>
                <p14:cNvContentPartPr/>
                <p14:nvPr/>
              </p14:nvContentPartPr>
              <p14:xfrm>
                <a:off x="5519861" y="5154872"/>
                <a:ext cx="883440" cy="111240"/>
              </p14:xfrm>
            </p:contentPart>
          </mc:Choice>
          <mc:Fallback>
            <p:pic>
              <p:nvPicPr>
                <p:cNvPr id="33" name="Freihand 32">
                  <a:extLst>
                    <a:ext uri="{FF2B5EF4-FFF2-40B4-BE49-F238E27FC236}">
                      <a16:creationId xmlns:a16="http://schemas.microsoft.com/office/drawing/2014/main" id="{9873D54A-FEE5-4BE3-B7C5-A97E5508802B}"/>
                    </a:ext>
                  </a:extLst>
                </p:cNvPr>
                <p:cNvPicPr/>
                <p:nvPr/>
              </p:nvPicPr>
              <p:blipFill>
                <a:blip r:embed="rId53"/>
                <a:stretch>
                  <a:fillRect/>
                </a:stretch>
              </p:blipFill>
              <p:spPr>
                <a:xfrm>
                  <a:off x="5515541" y="5150552"/>
                  <a:ext cx="892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DCDA49F9-1372-4713-A1F0-0F36FECF99D8}"/>
                    </a:ext>
                  </a:extLst>
                </p14:cNvPr>
                <p14:cNvContentPartPr/>
                <p14:nvPr/>
              </p14:nvContentPartPr>
              <p14:xfrm>
                <a:off x="6583661" y="4984592"/>
                <a:ext cx="249840" cy="137880"/>
              </p14:xfrm>
            </p:contentPart>
          </mc:Choice>
          <mc:Fallback>
            <p:pic>
              <p:nvPicPr>
                <p:cNvPr id="34" name="Freihand 33">
                  <a:extLst>
                    <a:ext uri="{FF2B5EF4-FFF2-40B4-BE49-F238E27FC236}">
                      <a16:creationId xmlns:a16="http://schemas.microsoft.com/office/drawing/2014/main" id="{DCDA49F9-1372-4713-A1F0-0F36FECF99D8}"/>
                    </a:ext>
                  </a:extLst>
                </p:cNvPr>
                <p:cNvPicPr/>
                <p:nvPr/>
              </p:nvPicPr>
              <p:blipFill>
                <a:blip r:embed="rId55"/>
                <a:stretch>
                  <a:fillRect/>
                </a:stretch>
              </p:blipFill>
              <p:spPr>
                <a:xfrm>
                  <a:off x="6579341" y="4980272"/>
                  <a:ext cx="258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4AE55CD4-26B5-4A7D-B329-60F98D362427}"/>
                    </a:ext>
                  </a:extLst>
                </p14:cNvPr>
                <p14:cNvContentPartPr/>
                <p14:nvPr/>
              </p14:nvContentPartPr>
              <p14:xfrm>
                <a:off x="6836021" y="5032832"/>
                <a:ext cx="161280" cy="98280"/>
              </p14:xfrm>
            </p:contentPart>
          </mc:Choice>
          <mc:Fallback>
            <p:pic>
              <p:nvPicPr>
                <p:cNvPr id="35" name="Freihand 34">
                  <a:extLst>
                    <a:ext uri="{FF2B5EF4-FFF2-40B4-BE49-F238E27FC236}">
                      <a16:creationId xmlns:a16="http://schemas.microsoft.com/office/drawing/2014/main" id="{4AE55CD4-26B5-4A7D-B329-60F98D362427}"/>
                    </a:ext>
                  </a:extLst>
                </p:cNvPr>
                <p:cNvPicPr/>
                <p:nvPr/>
              </p:nvPicPr>
              <p:blipFill>
                <a:blip r:embed="rId57"/>
                <a:stretch>
                  <a:fillRect/>
                </a:stretch>
              </p:blipFill>
              <p:spPr>
                <a:xfrm>
                  <a:off x="6831701" y="5028512"/>
                  <a:ext cx="169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EFDF412C-EEAB-43D9-8AF4-02B6DD0E3652}"/>
                    </a:ext>
                  </a:extLst>
                </p14:cNvPr>
                <p14:cNvContentPartPr/>
                <p14:nvPr/>
              </p14:nvContentPartPr>
              <p14:xfrm>
                <a:off x="6997661" y="4961552"/>
                <a:ext cx="217080" cy="167760"/>
              </p14:xfrm>
            </p:contentPart>
          </mc:Choice>
          <mc:Fallback>
            <p:pic>
              <p:nvPicPr>
                <p:cNvPr id="36" name="Freihand 35">
                  <a:extLst>
                    <a:ext uri="{FF2B5EF4-FFF2-40B4-BE49-F238E27FC236}">
                      <a16:creationId xmlns:a16="http://schemas.microsoft.com/office/drawing/2014/main" id="{EFDF412C-EEAB-43D9-8AF4-02B6DD0E3652}"/>
                    </a:ext>
                  </a:extLst>
                </p:cNvPr>
                <p:cNvPicPr/>
                <p:nvPr/>
              </p:nvPicPr>
              <p:blipFill>
                <a:blip r:embed="rId59"/>
                <a:stretch>
                  <a:fillRect/>
                </a:stretch>
              </p:blipFill>
              <p:spPr>
                <a:xfrm>
                  <a:off x="6993341" y="4957232"/>
                  <a:ext cx="225720" cy="176400"/>
                </a:xfrm>
                <a:prstGeom prst="rect">
                  <a:avLst/>
                </a:prstGeom>
              </p:spPr>
            </p:pic>
          </mc:Fallback>
        </mc:AlternateContent>
      </p:grpSp>
      <p:grpSp>
        <p:nvGrpSpPr>
          <p:cNvPr id="40" name="Gruppieren 39">
            <a:extLst>
              <a:ext uri="{FF2B5EF4-FFF2-40B4-BE49-F238E27FC236}">
                <a16:creationId xmlns:a16="http://schemas.microsoft.com/office/drawing/2014/main" id="{37AA188C-1C89-44A3-9728-E66497FB01DB}"/>
              </a:ext>
            </a:extLst>
          </p:cNvPr>
          <p:cNvGrpSpPr/>
          <p:nvPr/>
        </p:nvGrpSpPr>
        <p:grpSpPr>
          <a:xfrm>
            <a:off x="1360421" y="2131952"/>
            <a:ext cx="5698800" cy="2019600"/>
            <a:chOff x="1360421" y="2131952"/>
            <a:chExt cx="5698800" cy="2019600"/>
          </a:xfrm>
        </p:grpSpPr>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80BCB6EC-9F96-4CDA-8560-B8EA17A227DB}"/>
                    </a:ext>
                  </a:extLst>
                </p14:cNvPr>
                <p14:cNvContentPartPr/>
                <p14:nvPr/>
              </p14:nvContentPartPr>
              <p14:xfrm>
                <a:off x="1360421" y="2131952"/>
                <a:ext cx="4250880" cy="2019600"/>
              </p14:xfrm>
            </p:contentPart>
          </mc:Choice>
          <mc:Fallback>
            <p:pic>
              <p:nvPicPr>
                <p:cNvPr id="38" name="Freihand 37">
                  <a:extLst>
                    <a:ext uri="{FF2B5EF4-FFF2-40B4-BE49-F238E27FC236}">
                      <a16:creationId xmlns:a16="http://schemas.microsoft.com/office/drawing/2014/main" id="{80BCB6EC-9F96-4CDA-8560-B8EA17A227DB}"/>
                    </a:ext>
                  </a:extLst>
                </p:cNvPr>
                <p:cNvPicPr/>
                <p:nvPr/>
              </p:nvPicPr>
              <p:blipFill>
                <a:blip r:embed="rId61"/>
                <a:stretch>
                  <a:fillRect/>
                </a:stretch>
              </p:blipFill>
              <p:spPr>
                <a:xfrm>
                  <a:off x="1356101" y="2127632"/>
                  <a:ext cx="4259520" cy="2028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3AE56F1C-55B0-490C-BD68-A5EF46A874D4}"/>
                    </a:ext>
                  </a:extLst>
                </p14:cNvPr>
                <p14:cNvContentPartPr/>
                <p14:nvPr/>
              </p14:nvContentPartPr>
              <p14:xfrm>
                <a:off x="5538941" y="2840072"/>
                <a:ext cx="1520280" cy="644400"/>
              </p14:xfrm>
            </p:contentPart>
          </mc:Choice>
          <mc:Fallback>
            <p:pic>
              <p:nvPicPr>
                <p:cNvPr id="39" name="Freihand 38">
                  <a:extLst>
                    <a:ext uri="{FF2B5EF4-FFF2-40B4-BE49-F238E27FC236}">
                      <a16:creationId xmlns:a16="http://schemas.microsoft.com/office/drawing/2014/main" id="{3AE56F1C-55B0-490C-BD68-A5EF46A874D4}"/>
                    </a:ext>
                  </a:extLst>
                </p:cNvPr>
                <p:cNvPicPr/>
                <p:nvPr/>
              </p:nvPicPr>
              <p:blipFill>
                <a:blip r:embed="rId63"/>
                <a:stretch>
                  <a:fillRect/>
                </a:stretch>
              </p:blipFill>
              <p:spPr>
                <a:xfrm>
                  <a:off x="5534621" y="2835752"/>
                  <a:ext cx="1528920" cy="65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33AD591E-1A13-4CF0-A6C3-C3FA05619D73}"/>
                  </a:ext>
                </a:extLst>
              </p14:cNvPr>
              <p14:cNvContentPartPr/>
              <p14:nvPr/>
            </p14:nvContentPartPr>
            <p14:xfrm>
              <a:off x="1492901" y="2179112"/>
              <a:ext cx="42840" cy="482040"/>
            </p14:xfrm>
          </p:contentPart>
        </mc:Choice>
        <mc:Fallback>
          <p:pic>
            <p:nvPicPr>
              <p:cNvPr id="41" name="Freihand 40">
                <a:extLst>
                  <a:ext uri="{FF2B5EF4-FFF2-40B4-BE49-F238E27FC236}">
                    <a16:creationId xmlns:a16="http://schemas.microsoft.com/office/drawing/2014/main" id="{33AD591E-1A13-4CF0-A6C3-C3FA05619D73}"/>
                  </a:ext>
                </a:extLst>
              </p:cNvPr>
              <p:cNvPicPr/>
              <p:nvPr/>
            </p:nvPicPr>
            <p:blipFill>
              <a:blip r:embed="rId65"/>
              <a:stretch>
                <a:fillRect/>
              </a:stretch>
            </p:blipFill>
            <p:spPr>
              <a:xfrm>
                <a:off x="1488581" y="2174792"/>
                <a:ext cx="51480" cy="490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AD00039C-81B5-4F40-ADD1-3F29E0DAC9E0}"/>
                  </a:ext>
                </a:extLst>
              </p14:cNvPr>
              <p14:cNvContentPartPr/>
              <p14:nvPr/>
            </p14:nvContentPartPr>
            <p14:xfrm>
              <a:off x="3252221" y="2388992"/>
              <a:ext cx="53640" cy="640440"/>
            </p14:xfrm>
          </p:contentPart>
        </mc:Choice>
        <mc:Fallback>
          <p:pic>
            <p:nvPicPr>
              <p:cNvPr id="42" name="Freihand 41">
                <a:extLst>
                  <a:ext uri="{FF2B5EF4-FFF2-40B4-BE49-F238E27FC236}">
                    <a16:creationId xmlns:a16="http://schemas.microsoft.com/office/drawing/2014/main" id="{AD00039C-81B5-4F40-ADD1-3F29E0DAC9E0}"/>
                  </a:ext>
                </a:extLst>
              </p:cNvPr>
              <p:cNvPicPr/>
              <p:nvPr/>
            </p:nvPicPr>
            <p:blipFill>
              <a:blip r:embed="rId67"/>
              <a:stretch>
                <a:fillRect/>
              </a:stretch>
            </p:blipFill>
            <p:spPr>
              <a:xfrm>
                <a:off x="3247901" y="2384672"/>
                <a:ext cx="62280" cy="649080"/>
              </a:xfrm>
              <a:prstGeom prst="rect">
                <a:avLst/>
              </a:prstGeom>
            </p:spPr>
          </p:pic>
        </mc:Fallback>
      </mc:AlternateContent>
    </p:spTree>
    <p:extLst>
      <p:ext uri="{BB962C8B-B14F-4D97-AF65-F5344CB8AC3E}">
        <p14:creationId xmlns:p14="http://schemas.microsoft.com/office/powerpoint/2010/main" val="28796105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933922B-0A0D-1AB5-7C27-E14BDD2A5582}"/>
              </a:ext>
            </a:extLst>
          </p:cNvPr>
          <p:cNvPicPr>
            <a:picLocks noChangeAspect="1"/>
          </p:cNvPicPr>
          <p:nvPr/>
        </p:nvPicPr>
        <p:blipFill>
          <a:blip r:embed="rId3"/>
          <a:stretch>
            <a:fillRect/>
          </a:stretch>
        </p:blipFill>
        <p:spPr>
          <a:xfrm>
            <a:off x="0" y="879271"/>
            <a:ext cx="8396286" cy="5398239"/>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90990"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620368" y="3419861"/>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729670"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794258" y="389089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636785" y="3605249"/>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395751" y="3937320"/>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A32BA2BA-9E22-4CFC-86BD-9296E753B383}"/>
                  </a:ext>
                </a:extLst>
              </p14:cNvPr>
              <p14:cNvContentPartPr/>
              <p14:nvPr/>
            </p14:nvContentPartPr>
            <p14:xfrm>
              <a:off x="1475621" y="4269992"/>
              <a:ext cx="179280" cy="46800"/>
            </p14:xfrm>
          </p:contentPart>
        </mc:Choice>
        <mc:Fallback>
          <p:pic>
            <p:nvPicPr>
              <p:cNvPr id="2" name="Freihand 1">
                <a:extLst>
                  <a:ext uri="{FF2B5EF4-FFF2-40B4-BE49-F238E27FC236}">
                    <a16:creationId xmlns:a16="http://schemas.microsoft.com/office/drawing/2014/main" id="{A32BA2BA-9E22-4CFC-86BD-9296E753B383}"/>
                  </a:ext>
                </a:extLst>
              </p:cNvPr>
              <p:cNvPicPr/>
              <p:nvPr/>
            </p:nvPicPr>
            <p:blipFill>
              <a:blip r:embed="rId5"/>
              <a:stretch>
                <a:fillRect/>
              </a:stretch>
            </p:blipFill>
            <p:spPr>
              <a:xfrm>
                <a:off x="1471301" y="4265672"/>
                <a:ext cx="187920" cy="55440"/>
              </a:xfrm>
              <a:prstGeom prst="rect">
                <a:avLst/>
              </a:prstGeom>
            </p:spPr>
          </p:pic>
        </mc:Fallback>
      </mc:AlternateContent>
      <p:grpSp>
        <p:nvGrpSpPr>
          <p:cNvPr id="32" name="Gruppieren 31">
            <a:extLst>
              <a:ext uri="{FF2B5EF4-FFF2-40B4-BE49-F238E27FC236}">
                <a16:creationId xmlns:a16="http://schemas.microsoft.com/office/drawing/2014/main" id="{A092B84F-0048-4A9C-AF69-3CF32C1F835B}"/>
              </a:ext>
            </a:extLst>
          </p:cNvPr>
          <p:cNvGrpSpPr/>
          <p:nvPr/>
        </p:nvGrpSpPr>
        <p:grpSpPr>
          <a:xfrm>
            <a:off x="1227581" y="4355312"/>
            <a:ext cx="716040" cy="226080"/>
            <a:chOff x="1227581" y="4355312"/>
            <a:chExt cx="716040" cy="226080"/>
          </a:xfrm>
        </p:grpSpPr>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AF0DA4D7-5BA3-4943-ABF6-B442582D9B00}"/>
                    </a:ext>
                  </a:extLst>
                </p14:cNvPr>
                <p14:cNvContentPartPr/>
                <p14:nvPr/>
              </p14:nvContentPartPr>
              <p14:xfrm>
                <a:off x="1227581" y="4438832"/>
                <a:ext cx="90360" cy="142560"/>
              </p14:xfrm>
            </p:contentPart>
          </mc:Choice>
          <mc:Fallback>
            <p:pic>
              <p:nvPicPr>
                <p:cNvPr id="11" name="Freihand 10">
                  <a:extLst>
                    <a:ext uri="{FF2B5EF4-FFF2-40B4-BE49-F238E27FC236}">
                      <a16:creationId xmlns:a16="http://schemas.microsoft.com/office/drawing/2014/main" id="{AF0DA4D7-5BA3-4943-ABF6-B442582D9B00}"/>
                    </a:ext>
                  </a:extLst>
                </p:cNvPr>
                <p:cNvPicPr/>
                <p:nvPr/>
              </p:nvPicPr>
              <p:blipFill>
                <a:blip r:embed="rId7"/>
                <a:stretch>
                  <a:fillRect/>
                </a:stretch>
              </p:blipFill>
              <p:spPr>
                <a:xfrm>
                  <a:off x="1223261" y="4434512"/>
                  <a:ext cx="990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1860FD11-7B6C-49DB-8AD3-6494AFF5D8EC}"/>
                    </a:ext>
                  </a:extLst>
                </p14:cNvPr>
                <p14:cNvContentPartPr/>
                <p14:nvPr/>
              </p14:nvContentPartPr>
              <p14:xfrm>
                <a:off x="1355381" y="4540712"/>
                <a:ext cx="20880" cy="32760"/>
              </p14:xfrm>
            </p:contentPart>
          </mc:Choice>
          <mc:Fallback>
            <p:pic>
              <p:nvPicPr>
                <p:cNvPr id="12" name="Freihand 11">
                  <a:extLst>
                    <a:ext uri="{FF2B5EF4-FFF2-40B4-BE49-F238E27FC236}">
                      <a16:creationId xmlns:a16="http://schemas.microsoft.com/office/drawing/2014/main" id="{1860FD11-7B6C-49DB-8AD3-6494AFF5D8EC}"/>
                    </a:ext>
                  </a:extLst>
                </p:cNvPr>
                <p:cNvPicPr/>
                <p:nvPr/>
              </p:nvPicPr>
              <p:blipFill>
                <a:blip r:embed="rId9"/>
                <a:stretch>
                  <a:fillRect/>
                </a:stretch>
              </p:blipFill>
              <p:spPr>
                <a:xfrm>
                  <a:off x="1351061" y="4536392"/>
                  <a:ext cx="29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408C832E-F52A-4DB2-A0D1-CE45C9B50970}"/>
                    </a:ext>
                  </a:extLst>
                </p14:cNvPr>
                <p14:cNvContentPartPr/>
                <p14:nvPr/>
              </p14:nvContentPartPr>
              <p14:xfrm>
                <a:off x="1441781" y="4427312"/>
                <a:ext cx="69480" cy="129240"/>
              </p14:xfrm>
            </p:contentPart>
          </mc:Choice>
          <mc:Fallback>
            <p:pic>
              <p:nvPicPr>
                <p:cNvPr id="13" name="Freihand 12">
                  <a:extLst>
                    <a:ext uri="{FF2B5EF4-FFF2-40B4-BE49-F238E27FC236}">
                      <a16:creationId xmlns:a16="http://schemas.microsoft.com/office/drawing/2014/main" id="{408C832E-F52A-4DB2-A0D1-CE45C9B50970}"/>
                    </a:ext>
                  </a:extLst>
                </p:cNvPr>
                <p:cNvPicPr/>
                <p:nvPr/>
              </p:nvPicPr>
              <p:blipFill>
                <a:blip r:embed="rId11"/>
                <a:stretch>
                  <a:fillRect/>
                </a:stretch>
              </p:blipFill>
              <p:spPr>
                <a:xfrm>
                  <a:off x="1437461" y="4422992"/>
                  <a:ext cx="78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Freihand 17">
                  <a:extLst>
                    <a:ext uri="{FF2B5EF4-FFF2-40B4-BE49-F238E27FC236}">
                      <a16:creationId xmlns:a16="http://schemas.microsoft.com/office/drawing/2014/main" id="{F6113610-B426-4DA6-B30F-0A3FAC1EAD9E}"/>
                    </a:ext>
                  </a:extLst>
                </p14:cNvPr>
                <p14:cNvContentPartPr/>
                <p14:nvPr/>
              </p14:nvContentPartPr>
              <p14:xfrm>
                <a:off x="1534661" y="4419392"/>
                <a:ext cx="105840" cy="124200"/>
              </p14:xfrm>
            </p:contentPart>
          </mc:Choice>
          <mc:Fallback>
            <p:pic>
              <p:nvPicPr>
                <p:cNvPr id="18" name="Freihand 17">
                  <a:extLst>
                    <a:ext uri="{FF2B5EF4-FFF2-40B4-BE49-F238E27FC236}">
                      <a16:creationId xmlns:a16="http://schemas.microsoft.com/office/drawing/2014/main" id="{F6113610-B426-4DA6-B30F-0A3FAC1EAD9E}"/>
                    </a:ext>
                  </a:extLst>
                </p:cNvPr>
                <p:cNvPicPr/>
                <p:nvPr/>
              </p:nvPicPr>
              <p:blipFill>
                <a:blip r:embed="rId13"/>
                <a:stretch>
                  <a:fillRect/>
                </a:stretch>
              </p:blipFill>
              <p:spPr>
                <a:xfrm>
                  <a:off x="1530341" y="4415072"/>
                  <a:ext cx="1144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Freihand 19">
                  <a:extLst>
                    <a:ext uri="{FF2B5EF4-FFF2-40B4-BE49-F238E27FC236}">
                      <a16:creationId xmlns:a16="http://schemas.microsoft.com/office/drawing/2014/main" id="{C9E9ECB3-E8DB-49F2-8428-F3AA54E76ADB}"/>
                    </a:ext>
                  </a:extLst>
                </p14:cNvPr>
                <p14:cNvContentPartPr/>
                <p14:nvPr/>
              </p14:nvContentPartPr>
              <p14:xfrm>
                <a:off x="1619981" y="4356032"/>
                <a:ext cx="72000" cy="176040"/>
              </p14:xfrm>
            </p:contentPart>
          </mc:Choice>
          <mc:Fallback>
            <p:pic>
              <p:nvPicPr>
                <p:cNvPr id="20" name="Freihand 19">
                  <a:extLst>
                    <a:ext uri="{FF2B5EF4-FFF2-40B4-BE49-F238E27FC236}">
                      <a16:creationId xmlns:a16="http://schemas.microsoft.com/office/drawing/2014/main" id="{C9E9ECB3-E8DB-49F2-8428-F3AA54E76ADB}"/>
                    </a:ext>
                  </a:extLst>
                </p:cNvPr>
                <p:cNvPicPr/>
                <p:nvPr/>
              </p:nvPicPr>
              <p:blipFill>
                <a:blip r:embed="rId15"/>
                <a:stretch>
                  <a:fillRect/>
                </a:stretch>
              </p:blipFill>
              <p:spPr>
                <a:xfrm>
                  <a:off x="1615661" y="4351712"/>
                  <a:ext cx="806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Freihand 23">
                  <a:extLst>
                    <a:ext uri="{FF2B5EF4-FFF2-40B4-BE49-F238E27FC236}">
                      <a16:creationId xmlns:a16="http://schemas.microsoft.com/office/drawing/2014/main" id="{B76013CE-A0D3-4361-BC39-7E0726940358}"/>
                    </a:ext>
                  </a:extLst>
                </p14:cNvPr>
                <p14:cNvContentPartPr/>
                <p14:nvPr/>
              </p14:nvContentPartPr>
              <p14:xfrm>
                <a:off x="1647341" y="4431992"/>
                <a:ext cx="146880" cy="93960"/>
              </p14:xfrm>
            </p:contentPart>
          </mc:Choice>
          <mc:Fallback>
            <p:pic>
              <p:nvPicPr>
                <p:cNvPr id="24" name="Freihand 23">
                  <a:extLst>
                    <a:ext uri="{FF2B5EF4-FFF2-40B4-BE49-F238E27FC236}">
                      <a16:creationId xmlns:a16="http://schemas.microsoft.com/office/drawing/2014/main" id="{B76013CE-A0D3-4361-BC39-7E0726940358}"/>
                    </a:ext>
                  </a:extLst>
                </p:cNvPr>
                <p:cNvPicPr/>
                <p:nvPr/>
              </p:nvPicPr>
              <p:blipFill>
                <a:blip r:embed="rId17"/>
                <a:stretch>
                  <a:fillRect/>
                </a:stretch>
              </p:blipFill>
              <p:spPr>
                <a:xfrm>
                  <a:off x="1643021" y="4427672"/>
                  <a:ext cx="155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Freihand 26">
                  <a:extLst>
                    <a:ext uri="{FF2B5EF4-FFF2-40B4-BE49-F238E27FC236}">
                      <a16:creationId xmlns:a16="http://schemas.microsoft.com/office/drawing/2014/main" id="{640486DE-B51F-4B0A-A1D6-B3DB7B267EB9}"/>
                    </a:ext>
                  </a:extLst>
                </p14:cNvPr>
                <p14:cNvContentPartPr/>
                <p14:nvPr/>
              </p14:nvContentPartPr>
              <p14:xfrm>
                <a:off x="1776941" y="4387352"/>
                <a:ext cx="22680" cy="28800"/>
              </p14:xfrm>
            </p:contentPart>
          </mc:Choice>
          <mc:Fallback>
            <p:pic>
              <p:nvPicPr>
                <p:cNvPr id="27" name="Freihand 26">
                  <a:extLst>
                    <a:ext uri="{FF2B5EF4-FFF2-40B4-BE49-F238E27FC236}">
                      <a16:creationId xmlns:a16="http://schemas.microsoft.com/office/drawing/2014/main" id="{640486DE-B51F-4B0A-A1D6-B3DB7B267EB9}"/>
                    </a:ext>
                  </a:extLst>
                </p:cNvPr>
                <p:cNvPicPr/>
                <p:nvPr/>
              </p:nvPicPr>
              <p:blipFill>
                <a:blip r:embed="rId19"/>
                <a:stretch>
                  <a:fillRect/>
                </a:stretch>
              </p:blipFill>
              <p:spPr>
                <a:xfrm>
                  <a:off x="1772621" y="4383032"/>
                  <a:ext cx="313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 name="Freihand 28">
                  <a:extLst>
                    <a:ext uri="{FF2B5EF4-FFF2-40B4-BE49-F238E27FC236}">
                      <a16:creationId xmlns:a16="http://schemas.microsoft.com/office/drawing/2014/main" id="{93CB8914-1AFE-4A89-B783-DBBBA892A6F6}"/>
                    </a:ext>
                  </a:extLst>
                </p14:cNvPr>
                <p14:cNvContentPartPr/>
                <p14:nvPr/>
              </p14:nvContentPartPr>
              <p14:xfrm>
                <a:off x="1807181" y="4415792"/>
                <a:ext cx="61560" cy="109080"/>
              </p14:xfrm>
            </p:contentPart>
          </mc:Choice>
          <mc:Fallback>
            <p:pic>
              <p:nvPicPr>
                <p:cNvPr id="29" name="Freihand 28">
                  <a:extLst>
                    <a:ext uri="{FF2B5EF4-FFF2-40B4-BE49-F238E27FC236}">
                      <a16:creationId xmlns:a16="http://schemas.microsoft.com/office/drawing/2014/main" id="{93CB8914-1AFE-4A89-B783-DBBBA892A6F6}"/>
                    </a:ext>
                  </a:extLst>
                </p:cNvPr>
                <p:cNvPicPr/>
                <p:nvPr/>
              </p:nvPicPr>
              <p:blipFill>
                <a:blip r:embed="rId21"/>
                <a:stretch>
                  <a:fillRect/>
                </a:stretch>
              </p:blipFill>
              <p:spPr>
                <a:xfrm>
                  <a:off x="1802861" y="4411472"/>
                  <a:ext cx="70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 name="Freihand 29">
                  <a:extLst>
                    <a:ext uri="{FF2B5EF4-FFF2-40B4-BE49-F238E27FC236}">
                      <a16:creationId xmlns:a16="http://schemas.microsoft.com/office/drawing/2014/main" id="{DA8533C7-5098-41AF-B62B-48A508468B34}"/>
                    </a:ext>
                  </a:extLst>
                </p14:cNvPr>
                <p14:cNvContentPartPr/>
                <p14:nvPr/>
              </p14:nvContentPartPr>
              <p14:xfrm>
                <a:off x="1872701" y="4384472"/>
                <a:ext cx="70920" cy="90000"/>
              </p14:xfrm>
            </p:contentPart>
          </mc:Choice>
          <mc:Fallback>
            <p:pic>
              <p:nvPicPr>
                <p:cNvPr id="30" name="Freihand 29">
                  <a:extLst>
                    <a:ext uri="{FF2B5EF4-FFF2-40B4-BE49-F238E27FC236}">
                      <a16:creationId xmlns:a16="http://schemas.microsoft.com/office/drawing/2014/main" id="{DA8533C7-5098-41AF-B62B-48A508468B34}"/>
                    </a:ext>
                  </a:extLst>
                </p:cNvPr>
                <p:cNvPicPr/>
                <p:nvPr/>
              </p:nvPicPr>
              <p:blipFill>
                <a:blip r:embed="rId23"/>
                <a:stretch>
                  <a:fillRect/>
                </a:stretch>
              </p:blipFill>
              <p:spPr>
                <a:xfrm>
                  <a:off x="1868381" y="4380152"/>
                  <a:ext cx="79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Freihand 30">
                  <a:extLst>
                    <a:ext uri="{FF2B5EF4-FFF2-40B4-BE49-F238E27FC236}">
                      <a16:creationId xmlns:a16="http://schemas.microsoft.com/office/drawing/2014/main" id="{4BBD5C83-78CC-4D4F-A40D-9046BD66ABF6}"/>
                    </a:ext>
                  </a:extLst>
                </p14:cNvPr>
                <p14:cNvContentPartPr/>
                <p14:nvPr/>
              </p14:nvContentPartPr>
              <p14:xfrm>
                <a:off x="1423421" y="4355312"/>
                <a:ext cx="95400" cy="17280"/>
              </p14:xfrm>
            </p:contentPart>
          </mc:Choice>
          <mc:Fallback>
            <p:pic>
              <p:nvPicPr>
                <p:cNvPr id="31" name="Freihand 30">
                  <a:extLst>
                    <a:ext uri="{FF2B5EF4-FFF2-40B4-BE49-F238E27FC236}">
                      <a16:creationId xmlns:a16="http://schemas.microsoft.com/office/drawing/2014/main" id="{4BBD5C83-78CC-4D4F-A40D-9046BD66ABF6}"/>
                    </a:ext>
                  </a:extLst>
                </p:cNvPr>
                <p:cNvPicPr/>
                <p:nvPr/>
              </p:nvPicPr>
              <p:blipFill>
                <a:blip r:embed="rId25"/>
                <a:stretch>
                  <a:fillRect/>
                </a:stretch>
              </p:blipFill>
              <p:spPr>
                <a:xfrm>
                  <a:off x="1419101" y="4350992"/>
                  <a:ext cx="104040" cy="25920"/>
                </a:xfrm>
                <a:prstGeom prst="rect">
                  <a:avLst/>
                </a:prstGeom>
              </p:spPr>
            </p:pic>
          </mc:Fallback>
        </mc:AlternateContent>
      </p:grpSp>
      <p:grpSp>
        <p:nvGrpSpPr>
          <p:cNvPr id="46" name="Gruppieren 45">
            <a:extLst>
              <a:ext uri="{FF2B5EF4-FFF2-40B4-BE49-F238E27FC236}">
                <a16:creationId xmlns:a16="http://schemas.microsoft.com/office/drawing/2014/main" id="{48F7B48F-2A00-4417-A132-D9B3D6023D3F}"/>
              </a:ext>
            </a:extLst>
          </p:cNvPr>
          <p:cNvGrpSpPr/>
          <p:nvPr/>
        </p:nvGrpSpPr>
        <p:grpSpPr>
          <a:xfrm>
            <a:off x="2547701" y="4165592"/>
            <a:ext cx="610200" cy="251640"/>
            <a:chOff x="2547701" y="4165592"/>
            <a:chExt cx="610200" cy="251640"/>
          </a:xfrm>
        </p:grpSpPr>
        <mc:AlternateContent xmlns:mc="http://schemas.openxmlformats.org/markup-compatibility/2006">
          <mc:Choice xmlns:p14="http://schemas.microsoft.com/office/powerpoint/2010/main" Requires="p14">
            <p:contentPart p14:bwMode="auto" r:id="rId26">
              <p14:nvContentPartPr>
                <p14:cNvPr id="33" name="Freihand 32">
                  <a:extLst>
                    <a:ext uri="{FF2B5EF4-FFF2-40B4-BE49-F238E27FC236}">
                      <a16:creationId xmlns:a16="http://schemas.microsoft.com/office/drawing/2014/main" id="{5F6A1AA0-E764-4ACC-A759-9CEE3B6AF22B}"/>
                    </a:ext>
                  </a:extLst>
                </p14:cNvPr>
                <p14:cNvContentPartPr/>
                <p14:nvPr/>
              </p14:nvContentPartPr>
              <p14:xfrm>
                <a:off x="2547701" y="4280432"/>
                <a:ext cx="79560" cy="133200"/>
              </p14:xfrm>
            </p:contentPart>
          </mc:Choice>
          <mc:Fallback>
            <p:pic>
              <p:nvPicPr>
                <p:cNvPr id="33" name="Freihand 32">
                  <a:extLst>
                    <a:ext uri="{FF2B5EF4-FFF2-40B4-BE49-F238E27FC236}">
                      <a16:creationId xmlns:a16="http://schemas.microsoft.com/office/drawing/2014/main" id="{5F6A1AA0-E764-4ACC-A759-9CEE3B6AF22B}"/>
                    </a:ext>
                  </a:extLst>
                </p:cNvPr>
                <p:cNvPicPr/>
                <p:nvPr/>
              </p:nvPicPr>
              <p:blipFill>
                <a:blip r:embed="rId27"/>
                <a:stretch>
                  <a:fillRect/>
                </a:stretch>
              </p:blipFill>
              <p:spPr>
                <a:xfrm>
                  <a:off x="2543381" y="4276112"/>
                  <a:ext cx="88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Freihand 33">
                  <a:extLst>
                    <a:ext uri="{FF2B5EF4-FFF2-40B4-BE49-F238E27FC236}">
                      <a16:creationId xmlns:a16="http://schemas.microsoft.com/office/drawing/2014/main" id="{0763228A-EFD0-44EE-8FA7-41769B51DC10}"/>
                    </a:ext>
                  </a:extLst>
                </p14:cNvPr>
                <p14:cNvContentPartPr/>
                <p14:nvPr/>
              </p14:nvContentPartPr>
              <p14:xfrm>
                <a:off x="2656421" y="4412912"/>
                <a:ext cx="360" cy="360"/>
              </p14:xfrm>
            </p:contentPart>
          </mc:Choice>
          <mc:Fallback>
            <p:pic>
              <p:nvPicPr>
                <p:cNvPr id="34" name="Freihand 33">
                  <a:extLst>
                    <a:ext uri="{FF2B5EF4-FFF2-40B4-BE49-F238E27FC236}">
                      <a16:creationId xmlns:a16="http://schemas.microsoft.com/office/drawing/2014/main" id="{0763228A-EFD0-44EE-8FA7-41769B51DC10}"/>
                    </a:ext>
                  </a:extLst>
                </p:cNvPr>
                <p:cNvPicPr/>
                <p:nvPr/>
              </p:nvPicPr>
              <p:blipFill>
                <a:blip r:embed="rId29"/>
                <a:stretch>
                  <a:fillRect/>
                </a:stretch>
              </p:blipFill>
              <p:spPr>
                <a:xfrm>
                  <a:off x="2652101" y="4408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Freihand 34">
                  <a:extLst>
                    <a:ext uri="{FF2B5EF4-FFF2-40B4-BE49-F238E27FC236}">
                      <a16:creationId xmlns:a16="http://schemas.microsoft.com/office/drawing/2014/main" id="{A3F6F564-B5DE-44AB-BC45-3D0291AAEAD0}"/>
                    </a:ext>
                  </a:extLst>
                </p14:cNvPr>
                <p14:cNvContentPartPr/>
                <p14:nvPr/>
              </p14:nvContentPartPr>
              <p14:xfrm>
                <a:off x="2719061" y="4293032"/>
                <a:ext cx="81000" cy="97560"/>
              </p14:xfrm>
            </p:contentPart>
          </mc:Choice>
          <mc:Fallback>
            <p:pic>
              <p:nvPicPr>
                <p:cNvPr id="35" name="Freihand 34">
                  <a:extLst>
                    <a:ext uri="{FF2B5EF4-FFF2-40B4-BE49-F238E27FC236}">
                      <a16:creationId xmlns:a16="http://schemas.microsoft.com/office/drawing/2014/main" id="{A3F6F564-B5DE-44AB-BC45-3D0291AAEAD0}"/>
                    </a:ext>
                  </a:extLst>
                </p:cNvPr>
                <p:cNvPicPr/>
                <p:nvPr/>
              </p:nvPicPr>
              <p:blipFill>
                <a:blip r:embed="rId31"/>
                <a:stretch>
                  <a:fillRect/>
                </a:stretch>
              </p:blipFill>
              <p:spPr>
                <a:xfrm>
                  <a:off x="2714741" y="4288712"/>
                  <a:ext cx="896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Freihand 35">
                  <a:extLst>
                    <a:ext uri="{FF2B5EF4-FFF2-40B4-BE49-F238E27FC236}">
                      <a16:creationId xmlns:a16="http://schemas.microsoft.com/office/drawing/2014/main" id="{004B6781-D41E-40CF-9858-7ED6027386F3}"/>
                    </a:ext>
                  </a:extLst>
                </p14:cNvPr>
                <p14:cNvContentPartPr/>
                <p14:nvPr/>
              </p14:nvContentPartPr>
              <p14:xfrm>
                <a:off x="2809781" y="4273592"/>
                <a:ext cx="68400" cy="105480"/>
              </p14:xfrm>
            </p:contentPart>
          </mc:Choice>
          <mc:Fallback>
            <p:pic>
              <p:nvPicPr>
                <p:cNvPr id="36" name="Freihand 35">
                  <a:extLst>
                    <a:ext uri="{FF2B5EF4-FFF2-40B4-BE49-F238E27FC236}">
                      <a16:creationId xmlns:a16="http://schemas.microsoft.com/office/drawing/2014/main" id="{004B6781-D41E-40CF-9858-7ED6027386F3}"/>
                    </a:ext>
                  </a:extLst>
                </p:cNvPr>
                <p:cNvPicPr/>
                <p:nvPr/>
              </p:nvPicPr>
              <p:blipFill>
                <a:blip r:embed="rId33"/>
                <a:stretch>
                  <a:fillRect/>
                </a:stretch>
              </p:blipFill>
              <p:spPr>
                <a:xfrm>
                  <a:off x="2805461" y="4269272"/>
                  <a:ext cx="770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8" name="Freihand 37">
                  <a:extLst>
                    <a:ext uri="{FF2B5EF4-FFF2-40B4-BE49-F238E27FC236}">
                      <a16:creationId xmlns:a16="http://schemas.microsoft.com/office/drawing/2014/main" id="{E43640A2-6419-41F5-9513-604FC5BFDBDE}"/>
                    </a:ext>
                  </a:extLst>
                </p14:cNvPr>
                <p14:cNvContentPartPr/>
                <p14:nvPr/>
              </p14:nvContentPartPr>
              <p14:xfrm>
                <a:off x="2886461" y="4236152"/>
                <a:ext cx="78480" cy="152280"/>
              </p14:xfrm>
            </p:contentPart>
          </mc:Choice>
          <mc:Fallback>
            <p:pic>
              <p:nvPicPr>
                <p:cNvPr id="38" name="Freihand 37">
                  <a:extLst>
                    <a:ext uri="{FF2B5EF4-FFF2-40B4-BE49-F238E27FC236}">
                      <a16:creationId xmlns:a16="http://schemas.microsoft.com/office/drawing/2014/main" id="{E43640A2-6419-41F5-9513-604FC5BFDBDE}"/>
                    </a:ext>
                  </a:extLst>
                </p:cNvPr>
                <p:cNvPicPr/>
                <p:nvPr/>
              </p:nvPicPr>
              <p:blipFill>
                <a:blip r:embed="rId35"/>
                <a:stretch>
                  <a:fillRect/>
                </a:stretch>
              </p:blipFill>
              <p:spPr>
                <a:xfrm>
                  <a:off x="2882141" y="4231832"/>
                  <a:ext cx="87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9" name="Freihand 38">
                  <a:extLst>
                    <a:ext uri="{FF2B5EF4-FFF2-40B4-BE49-F238E27FC236}">
                      <a16:creationId xmlns:a16="http://schemas.microsoft.com/office/drawing/2014/main" id="{555D90F8-C39A-43EA-A73C-012732B852B6}"/>
                    </a:ext>
                  </a:extLst>
                </p14:cNvPr>
                <p14:cNvContentPartPr/>
                <p14:nvPr/>
              </p14:nvContentPartPr>
              <p14:xfrm>
                <a:off x="2923901" y="4318592"/>
                <a:ext cx="101880" cy="93600"/>
              </p14:xfrm>
            </p:contentPart>
          </mc:Choice>
          <mc:Fallback>
            <p:pic>
              <p:nvPicPr>
                <p:cNvPr id="39" name="Freihand 38">
                  <a:extLst>
                    <a:ext uri="{FF2B5EF4-FFF2-40B4-BE49-F238E27FC236}">
                      <a16:creationId xmlns:a16="http://schemas.microsoft.com/office/drawing/2014/main" id="{555D90F8-C39A-43EA-A73C-012732B852B6}"/>
                    </a:ext>
                  </a:extLst>
                </p:cNvPr>
                <p:cNvPicPr/>
                <p:nvPr/>
              </p:nvPicPr>
              <p:blipFill>
                <a:blip r:embed="rId37"/>
                <a:stretch>
                  <a:fillRect/>
                </a:stretch>
              </p:blipFill>
              <p:spPr>
                <a:xfrm>
                  <a:off x="2919581" y="4314272"/>
                  <a:ext cx="110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0" name="Freihand 39">
                  <a:extLst>
                    <a:ext uri="{FF2B5EF4-FFF2-40B4-BE49-F238E27FC236}">
                      <a16:creationId xmlns:a16="http://schemas.microsoft.com/office/drawing/2014/main" id="{9740B47E-DA65-4704-9A00-3732B186BCB8}"/>
                    </a:ext>
                  </a:extLst>
                </p14:cNvPr>
                <p14:cNvContentPartPr/>
                <p14:nvPr/>
              </p14:nvContentPartPr>
              <p14:xfrm>
                <a:off x="3018221" y="4299872"/>
                <a:ext cx="7560" cy="12600"/>
              </p14:xfrm>
            </p:contentPart>
          </mc:Choice>
          <mc:Fallback>
            <p:pic>
              <p:nvPicPr>
                <p:cNvPr id="40" name="Freihand 39">
                  <a:extLst>
                    <a:ext uri="{FF2B5EF4-FFF2-40B4-BE49-F238E27FC236}">
                      <a16:creationId xmlns:a16="http://schemas.microsoft.com/office/drawing/2014/main" id="{9740B47E-DA65-4704-9A00-3732B186BCB8}"/>
                    </a:ext>
                  </a:extLst>
                </p:cNvPr>
                <p:cNvPicPr/>
                <p:nvPr/>
              </p:nvPicPr>
              <p:blipFill>
                <a:blip r:embed="rId39"/>
                <a:stretch>
                  <a:fillRect/>
                </a:stretch>
              </p:blipFill>
              <p:spPr>
                <a:xfrm>
                  <a:off x="3013901" y="4295552"/>
                  <a:ext cx="162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1" name="Freihand 40">
                  <a:extLst>
                    <a:ext uri="{FF2B5EF4-FFF2-40B4-BE49-F238E27FC236}">
                      <a16:creationId xmlns:a16="http://schemas.microsoft.com/office/drawing/2014/main" id="{E35E6FBD-026F-4E74-8702-8E67C14E21A4}"/>
                    </a:ext>
                  </a:extLst>
                </p14:cNvPr>
                <p14:cNvContentPartPr/>
                <p14:nvPr/>
              </p14:nvContentPartPr>
              <p14:xfrm>
                <a:off x="3037661" y="4310312"/>
                <a:ext cx="40320" cy="106920"/>
              </p14:xfrm>
            </p:contentPart>
          </mc:Choice>
          <mc:Fallback>
            <p:pic>
              <p:nvPicPr>
                <p:cNvPr id="41" name="Freihand 40">
                  <a:extLst>
                    <a:ext uri="{FF2B5EF4-FFF2-40B4-BE49-F238E27FC236}">
                      <a16:creationId xmlns:a16="http://schemas.microsoft.com/office/drawing/2014/main" id="{E35E6FBD-026F-4E74-8702-8E67C14E21A4}"/>
                    </a:ext>
                  </a:extLst>
                </p:cNvPr>
                <p:cNvPicPr/>
                <p:nvPr/>
              </p:nvPicPr>
              <p:blipFill>
                <a:blip r:embed="rId41"/>
                <a:stretch>
                  <a:fillRect/>
                </a:stretch>
              </p:blipFill>
              <p:spPr>
                <a:xfrm>
                  <a:off x="3033341" y="4305992"/>
                  <a:ext cx="48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2" name="Freihand 41">
                  <a:extLst>
                    <a:ext uri="{FF2B5EF4-FFF2-40B4-BE49-F238E27FC236}">
                      <a16:creationId xmlns:a16="http://schemas.microsoft.com/office/drawing/2014/main" id="{CCD3034C-0DCD-4B3A-B230-7F670E6823B7}"/>
                    </a:ext>
                  </a:extLst>
                </p14:cNvPr>
                <p14:cNvContentPartPr/>
                <p14:nvPr/>
              </p14:nvContentPartPr>
              <p14:xfrm>
                <a:off x="3080861" y="4299152"/>
                <a:ext cx="77040" cy="91800"/>
              </p14:xfrm>
            </p:contentPart>
          </mc:Choice>
          <mc:Fallback>
            <p:pic>
              <p:nvPicPr>
                <p:cNvPr id="42" name="Freihand 41">
                  <a:extLst>
                    <a:ext uri="{FF2B5EF4-FFF2-40B4-BE49-F238E27FC236}">
                      <a16:creationId xmlns:a16="http://schemas.microsoft.com/office/drawing/2014/main" id="{CCD3034C-0DCD-4B3A-B230-7F670E6823B7}"/>
                    </a:ext>
                  </a:extLst>
                </p:cNvPr>
                <p:cNvPicPr/>
                <p:nvPr/>
              </p:nvPicPr>
              <p:blipFill>
                <a:blip r:embed="rId43"/>
                <a:stretch>
                  <a:fillRect/>
                </a:stretch>
              </p:blipFill>
              <p:spPr>
                <a:xfrm>
                  <a:off x="3076541" y="4294832"/>
                  <a:ext cx="85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3" name="Freihand 42">
                  <a:extLst>
                    <a:ext uri="{FF2B5EF4-FFF2-40B4-BE49-F238E27FC236}">
                      <a16:creationId xmlns:a16="http://schemas.microsoft.com/office/drawing/2014/main" id="{660D13A1-3F81-46BB-A7F7-07791FC3950D}"/>
                    </a:ext>
                  </a:extLst>
                </p14:cNvPr>
                <p14:cNvContentPartPr/>
                <p14:nvPr/>
              </p14:nvContentPartPr>
              <p14:xfrm>
                <a:off x="2750021" y="4165592"/>
                <a:ext cx="43560" cy="30960"/>
              </p14:xfrm>
            </p:contentPart>
          </mc:Choice>
          <mc:Fallback>
            <p:pic>
              <p:nvPicPr>
                <p:cNvPr id="43" name="Freihand 42">
                  <a:extLst>
                    <a:ext uri="{FF2B5EF4-FFF2-40B4-BE49-F238E27FC236}">
                      <a16:creationId xmlns:a16="http://schemas.microsoft.com/office/drawing/2014/main" id="{660D13A1-3F81-46BB-A7F7-07791FC3950D}"/>
                    </a:ext>
                  </a:extLst>
                </p:cNvPr>
                <p:cNvPicPr/>
                <p:nvPr/>
              </p:nvPicPr>
              <p:blipFill>
                <a:blip r:embed="rId45"/>
                <a:stretch>
                  <a:fillRect/>
                </a:stretch>
              </p:blipFill>
              <p:spPr>
                <a:xfrm>
                  <a:off x="2745701" y="4161272"/>
                  <a:ext cx="52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5" name="Freihand 44">
                  <a:extLst>
                    <a:ext uri="{FF2B5EF4-FFF2-40B4-BE49-F238E27FC236}">
                      <a16:creationId xmlns:a16="http://schemas.microsoft.com/office/drawing/2014/main" id="{01FAD315-7ADC-4A8B-A9B5-90CE8B7EE4F7}"/>
                    </a:ext>
                  </a:extLst>
                </p14:cNvPr>
                <p14:cNvContentPartPr/>
                <p14:nvPr/>
              </p14:nvContentPartPr>
              <p14:xfrm>
                <a:off x="2656421" y="4394912"/>
                <a:ext cx="18360" cy="21240"/>
              </p14:xfrm>
            </p:contentPart>
          </mc:Choice>
          <mc:Fallback>
            <p:pic>
              <p:nvPicPr>
                <p:cNvPr id="45" name="Freihand 44">
                  <a:extLst>
                    <a:ext uri="{FF2B5EF4-FFF2-40B4-BE49-F238E27FC236}">
                      <a16:creationId xmlns:a16="http://schemas.microsoft.com/office/drawing/2014/main" id="{01FAD315-7ADC-4A8B-A9B5-90CE8B7EE4F7}"/>
                    </a:ext>
                  </a:extLst>
                </p:cNvPr>
                <p:cNvPicPr/>
                <p:nvPr/>
              </p:nvPicPr>
              <p:blipFill>
                <a:blip r:embed="rId47"/>
                <a:stretch>
                  <a:fillRect/>
                </a:stretch>
              </p:blipFill>
              <p:spPr>
                <a:xfrm>
                  <a:off x="2652101" y="4390592"/>
                  <a:ext cx="27000" cy="29880"/>
                </a:xfrm>
                <a:prstGeom prst="rect">
                  <a:avLst/>
                </a:prstGeom>
              </p:spPr>
            </p:pic>
          </mc:Fallback>
        </mc:AlternateContent>
      </p:grpSp>
      <p:grpSp>
        <p:nvGrpSpPr>
          <p:cNvPr id="90" name="Gruppieren 89">
            <a:extLst>
              <a:ext uri="{FF2B5EF4-FFF2-40B4-BE49-F238E27FC236}">
                <a16:creationId xmlns:a16="http://schemas.microsoft.com/office/drawing/2014/main" id="{35CDEF10-570E-47E5-A9A4-6645FCFCB96D}"/>
              </a:ext>
            </a:extLst>
          </p:cNvPr>
          <p:cNvGrpSpPr/>
          <p:nvPr/>
        </p:nvGrpSpPr>
        <p:grpSpPr>
          <a:xfrm>
            <a:off x="2508101" y="4500392"/>
            <a:ext cx="870840" cy="857880"/>
            <a:chOff x="2508101" y="4500392"/>
            <a:chExt cx="870840" cy="857880"/>
          </a:xfrm>
        </p:grpSpPr>
        <mc:AlternateContent xmlns:mc="http://schemas.openxmlformats.org/markup-compatibility/2006">
          <mc:Choice xmlns:p14="http://schemas.microsoft.com/office/powerpoint/2010/main" Requires="p14">
            <p:contentPart p14:bwMode="auto" r:id="rId48">
              <p14:nvContentPartPr>
                <p14:cNvPr id="47" name="Freihand 46">
                  <a:extLst>
                    <a:ext uri="{FF2B5EF4-FFF2-40B4-BE49-F238E27FC236}">
                      <a16:creationId xmlns:a16="http://schemas.microsoft.com/office/drawing/2014/main" id="{75949E3A-9C8C-460F-B82D-FAB3B05C7779}"/>
                    </a:ext>
                  </a:extLst>
                </p14:cNvPr>
                <p14:cNvContentPartPr/>
                <p14:nvPr/>
              </p14:nvContentPartPr>
              <p14:xfrm>
                <a:off x="2547701" y="4529912"/>
                <a:ext cx="63720" cy="99000"/>
              </p14:xfrm>
            </p:contentPart>
          </mc:Choice>
          <mc:Fallback>
            <p:pic>
              <p:nvPicPr>
                <p:cNvPr id="47" name="Freihand 46">
                  <a:extLst>
                    <a:ext uri="{FF2B5EF4-FFF2-40B4-BE49-F238E27FC236}">
                      <a16:creationId xmlns:a16="http://schemas.microsoft.com/office/drawing/2014/main" id="{75949E3A-9C8C-460F-B82D-FAB3B05C7779}"/>
                    </a:ext>
                  </a:extLst>
                </p:cNvPr>
                <p:cNvPicPr/>
                <p:nvPr/>
              </p:nvPicPr>
              <p:blipFill>
                <a:blip r:embed="rId49"/>
                <a:stretch>
                  <a:fillRect/>
                </a:stretch>
              </p:blipFill>
              <p:spPr>
                <a:xfrm>
                  <a:off x="2543381" y="4525592"/>
                  <a:ext cx="72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8" name="Freihand 47">
                  <a:extLst>
                    <a:ext uri="{FF2B5EF4-FFF2-40B4-BE49-F238E27FC236}">
                      <a16:creationId xmlns:a16="http://schemas.microsoft.com/office/drawing/2014/main" id="{035989BF-5E97-4CDD-B252-E4583759AD81}"/>
                    </a:ext>
                  </a:extLst>
                </p14:cNvPr>
                <p14:cNvContentPartPr/>
                <p14:nvPr/>
              </p14:nvContentPartPr>
              <p14:xfrm>
                <a:off x="2635181" y="4500392"/>
                <a:ext cx="14040" cy="118080"/>
              </p14:xfrm>
            </p:contentPart>
          </mc:Choice>
          <mc:Fallback>
            <p:pic>
              <p:nvPicPr>
                <p:cNvPr id="48" name="Freihand 47">
                  <a:extLst>
                    <a:ext uri="{FF2B5EF4-FFF2-40B4-BE49-F238E27FC236}">
                      <a16:creationId xmlns:a16="http://schemas.microsoft.com/office/drawing/2014/main" id="{035989BF-5E97-4CDD-B252-E4583759AD81}"/>
                    </a:ext>
                  </a:extLst>
                </p:cNvPr>
                <p:cNvPicPr/>
                <p:nvPr/>
              </p:nvPicPr>
              <p:blipFill>
                <a:blip r:embed="rId51"/>
                <a:stretch>
                  <a:fillRect/>
                </a:stretch>
              </p:blipFill>
              <p:spPr>
                <a:xfrm>
                  <a:off x="2630861" y="4496072"/>
                  <a:ext cx="22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9" name="Freihand 48">
                  <a:extLst>
                    <a:ext uri="{FF2B5EF4-FFF2-40B4-BE49-F238E27FC236}">
                      <a16:creationId xmlns:a16="http://schemas.microsoft.com/office/drawing/2014/main" id="{D9CA5DA3-2EAF-4C20-A844-9C827F039D79}"/>
                    </a:ext>
                  </a:extLst>
                </p14:cNvPr>
                <p14:cNvContentPartPr/>
                <p14:nvPr/>
              </p14:nvContentPartPr>
              <p14:xfrm>
                <a:off x="2595941" y="4553312"/>
                <a:ext cx="78120" cy="25560"/>
              </p14:xfrm>
            </p:contentPart>
          </mc:Choice>
          <mc:Fallback>
            <p:pic>
              <p:nvPicPr>
                <p:cNvPr id="49" name="Freihand 48">
                  <a:extLst>
                    <a:ext uri="{FF2B5EF4-FFF2-40B4-BE49-F238E27FC236}">
                      <a16:creationId xmlns:a16="http://schemas.microsoft.com/office/drawing/2014/main" id="{D9CA5DA3-2EAF-4C20-A844-9C827F039D79}"/>
                    </a:ext>
                  </a:extLst>
                </p:cNvPr>
                <p:cNvPicPr/>
                <p:nvPr/>
              </p:nvPicPr>
              <p:blipFill>
                <a:blip r:embed="rId53"/>
                <a:stretch>
                  <a:fillRect/>
                </a:stretch>
              </p:blipFill>
              <p:spPr>
                <a:xfrm>
                  <a:off x="2591621" y="4548992"/>
                  <a:ext cx="867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0" name="Freihand 49">
                  <a:extLst>
                    <a:ext uri="{FF2B5EF4-FFF2-40B4-BE49-F238E27FC236}">
                      <a16:creationId xmlns:a16="http://schemas.microsoft.com/office/drawing/2014/main" id="{CC43B920-82AF-468C-804A-D48F16DAA39A}"/>
                    </a:ext>
                  </a:extLst>
                </p14:cNvPr>
                <p14:cNvContentPartPr/>
                <p14:nvPr/>
              </p14:nvContentPartPr>
              <p14:xfrm>
                <a:off x="2685941" y="4541432"/>
                <a:ext cx="219600" cy="85320"/>
              </p14:xfrm>
            </p:contentPart>
          </mc:Choice>
          <mc:Fallback>
            <p:pic>
              <p:nvPicPr>
                <p:cNvPr id="50" name="Freihand 49">
                  <a:extLst>
                    <a:ext uri="{FF2B5EF4-FFF2-40B4-BE49-F238E27FC236}">
                      <a16:creationId xmlns:a16="http://schemas.microsoft.com/office/drawing/2014/main" id="{CC43B920-82AF-468C-804A-D48F16DAA39A}"/>
                    </a:ext>
                  </a:extLst>
                </p:cNvPr>
                <p:cNvPicPr/>
                <p:nvPr/>
              </p:nvPicPr>
              <p:blipFill>
                <a:blip r:embed="rId55"/>
                <a:stretch>
                  <a:fillRect/>
                </a:stretch>
              </p:blipFill>
              <p:spPr>
                <a:xfrm>
                  <a:off x="2681621" y="4537112"/>
                  <a:ext cx="228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1" name="Freihand 50">
                  <a:extLst>
                    <a:ext uri="{FF2B5EF4-FFF2-40B4-BE49-F238E27FC236}">
                      <a16:creationId xmlns:a16="http://schemas.microsoft.com/office/drawing/2014/main" id="{A59A1B7E-F6AB-4878-B6DE-CD8F9937DF0F}"/>
                    </a:ext>
                  </a:extLst>
                </p14:cNvPr>
                <p14:cNvContentPartPr/>
                <p14:nvPr/>
              </p14:nvContentPartPr>
              <p14:xfrm>
                <a:off x="2829941" y="4572032"/>
                <a:ext cx="64800" cy="37080"/>
              </p14:xfrm>
            </p:contentPart>
          </mc:Choice>
          <mc:Fallback>
            <p:pic>
              <p:nvPicPr>
                <p:cNvPr id="51" name="Freihand 50">
                  <a:extLst>
                    <a:ext uri="{FF2B5EF4-FFF2-40B4-BE49-F238E27FC236}">
                      <a16:creationId xmlns:a16="http://schemas.microsoft.com/office/drawing/2014/main" id="{A59A1B7E-F6AB-4878-B6DE-CD8F9937DF0F}"/>
                    </a:ext>
                  </a:extLst>
                </p:cNvPr>
                <p:cNvPicPr/>
                <p:nvPr/>
              </p:nvPicPr>
              <p:blipFill>
                <a:blip r:embed="rId57"/>
                <a:stretch>
                  <a:fillRect/>
                </a:stretch>
              </p:blipFill>
              <p:spPr>
                <a:xfrm>
                  <a:off x="2825621" y="4567712"/>
                  <a:ext cx="734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2" name="Freihand 51">
                  <a:extLst>
                    <a:ext uri="{FF2B5EF4-FFF2-40B4-BE49-F238E27FC236}">
                      <a16:creationId xmlns:a16="http://schemas.microsoft.com/office/drawing/2014/main" id="{9CAE2A9E-A1B4-4615-BBEC-4C20F341FCF3}"/>
                    </a:ext>
                  </a:extLst>
                </p14:cNvPr>
                <p14:cNvContentPartPr/>
                <p14:nvPr/>
              </p14:nvContentPartPr>
              <p14:xfrm>
                <a:off x="2939021" y="4505432"/>
                <a:ext cx="94680" cy="118800"/>
              </p14:xfrm>
            </p:contentPart>
          </mc:Choice>
          <mc:Fallback>
            <p:pic>
              <p:nvPicPr>
                <p:cNvPr id="52" name="Freihand 51">
                  <a:extLst>
                    <a:ext uri="{FF2B5EF4-FFF2-40B4-BE49-F238E27FC236}">
                      <a16:creationId xmlns:a16="http://schemas.microsoft.com/office/drawing/2014/main" id="{9CAE2A9E-A1B4-4615-BBEC-4C20F341FCF3}"/>
                    </a:ext>
                  </a:extLst>
                </p:cNvPr>
                <p:cNvPicPr/>
                <p:nvPr/>
              </p:nvPicPr>
              <p:blipFill>
                <a:blip r:embed="rId59"/>
                <a:stretch>
                  <a:fillRect/>
                </a:stretch>
              </p:blipFill>
              <p:spPr>
                <a:xfrm>
                  <a:off x="2934701" y="4501112"/>
                  <a:ext cx="103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3" name="Freihand 52">
                  <a:extLst>
                    <a:ext uri="{FF2B5EF4-FFF2-40B4-BE49-F238E27FC236}">
                      <a16:creationId xmlns:a16="http://schemas.microsoft.com/office/drawing/2014/main" id="{6AA93B2B-F678-4DB0-BC95-296E25831885}"/>
                    </a:ext>
                  </a:extLst>
                </p14:cNvPr>
                <p14:cNvContentPartPr/>
                <p14:nvPr/>
              </p14:nvContentPartPr>
              <p14:xfrm>
                <a:off x="3038741" y="4534952"/>
                <a:ext cx="65880" cy="77040"/>
              </p14:xfrm>
            </p:contentPart>
          </mc:Choice>
          <mc:Fallback>
            <p:pic>
              <p:nvPicPr>
                <p:cNvPr id="53" name="Freihand 52">
                  <a:extLst>
                    <a:ext uri="{FF2B5EF4-FFF2-40B4-BE49-F238E27FC236}">
                      <a16:creationId xmlns:a16="http://schemas.microsoft.com/office/drawing/2014/main" id="{6AA93B2B-F678-4DB0-BC95-296E25831885}"/>
                    </a:ext>
                  </a:extLst>
                </p:cNvPr>
                <p:cNvPicPr/>
                <p:nvPr/>
              </p:nvPicPr>
              <p:blipFill>
                <a:blip r:embed="rId61"/>
                <a:stretch>
                  <a:fillRect/>
                </a:stretch>
              </p:blipFill>
              <p:spPr>
                <a:xfrm>
                  <a:off x="3034421" y="4530632"/>
                  <a:ext cx="74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4" name="Freihand 53">
                  <a:extLst>
                    <a:ext uri="{FF2B5EF4-FFF2-40B4-BE49-F238E27FC236}">
                      <a16:creationId xmlns:a16="http://schemas.microsoft.com/office/drawing/2014/main" id="{B669554E-9BC5-405C-970C-AEBD80FEDD13}"/>
                    </a:ext>
                  </a:extLst>
                </p14:cNvPr>
                <p14:cNvContentPartPr/>
                <p14:nvPr/>
              </p14:nvContentPartPr>
              <p14:xfrm>
                <a:off x="3102461" y="4528832"/>
                <a:ext cx="68040" cy="80280"/>
              </p14:xfrm>
            </p:contentPart>
          </mc:Choice>
          <mc:Fallback>
            <p:pic>
              <p:nvPicPr>
                <p:cNvPr id="54" name="Freihand 53">
                  <a:extLst>
                    <a:ext uri="{FF2B5EF4-FFF2-40B4-BE49-F238E27FC236}">
                      <a16:creationId xmlns:a16="http://schemas.microsoft.com/office/drawing/2014/main" id="{B669554E-9BC5-405C-970C-AEBD80FEDD13}"/>
                    </a:ext>
                  </a:extLst>
                </p:cNvPr>
                <p:cNvPicPr/>
                <p:nvPr/>
              </p:nvPicPr>
              <p:blipFill>
                <a:blip r:embed="rId63"/>
                <a:stretch>
                  <a:fillRect/>
                </a:stretch>
              </p:blipFill>
              <p:spPr>
                <a:xfrm>
                  <a:off x="3098141" y="4524512"/>
                  <a:ext cx="766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5" name="Freihand 54">
                  <a:extLst>
                    <a:ext uri="{FF2B5EF4-FFF2-40B4-BE49-F238E27FC236}">
                      <a16:creationId xmlns:a16="http://schemas.microsoft.com/office/drawing/2014/main" id="{1973AD97-6733-4964-969F-78D26C9F016B}"/>
                    </a:ext>
                  </a:extLst>
                </p14:cNvPr>
                <p14:cNvContentPartPr/>
                <p14:nvPr/>
              </p14:nvContentPartPr>
              <p14:xfrm>
                <a:off x="2548421" y="4705232"/>
                <a:ext cx="74160" cy="97920"/>
              </p14:xfrm>
            </p:contentPart>
          </mc:Choice>
          <mc:Fallback>
            <p:pic>
              <p:nvPicPr>
                <p:cNvPr id="55" name="Freihand 54">
                  <a:extLst>
                    <a:ext uri="{FF2B5EF4-FFF2-40B4-BE49-F238E27FC236}">
                      <a16:creationId xmlns:a16="http://schemas.microsoft.com/office/drawing/2014/main" id="{1973AD97-6733-4964-969F-78D26C9F016B}"/>
                    </a:ext>
                  </a:extLst>
                </p:cNvPr>
                <p:cNvPicPr/>
                <p:nvPr/>
              </p:nvPicPr>
              <p:blipFill>
                <a:blip r:embed="rId65"/>
                <a:stretch>
                  <a:fillRect/>
                </a:stretch>
              </p:blipFill>
              <p:spPr>
                <a:xfrm>
                  <a:off x="2544101" y="4700912"/>
                  <a:ext cx="82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6" name="Freihand 55">
                  <a:extLst>
                    <a:ext uri="{FF2B5EF4-FFF2-40B4-BE49-F238E27FC236}">
                      <a16:creationId xmlns:a16="http://schemas.microsoft.com/office/drawing/2014/main" id="{C205249D-C75B-4205-B927-43840F203BC8}"/>
                    </a:ext>
                  </a:extLst>
                </p14:cNvPr>
                <p14:cNvContentPartPr/>
                <p14:nvPr/>
              </p14:nvContentPartPr>
              <p14:xfrm>
                <a:off x="2622221" y="4694792"/>
                <a:ext cx="137160" cy="102600"/>
              </p14:xfrm>
            </p:contentPart>
          </mc:Choice>
          <mc:Fallback>
            <p:pic>
              <p:nvPicPr>
                <p:cNvPr id="56" name="Freihand 55">
                  <a:extLst>
                    <a:ext uri="{FF2B5EF4-FFF2-40B4-BE49-F238E27FC236}">
                      <a16:creationId xmlns:a16="http://schemas.microsoft.com/office/drawing/2014/main" id="{C205249D-C75B-4205-B927-43840F203BC8}"/>
                    </a:ext>
                  </a:extLst>
                </p:cNvPr>
                <p:cNvPicPr/>
                <p:nvPr/>
              </p:nvPicPr>
              <p:blipFill>
                <a:blip r:embed="rId67"/>
                <a:stretch>
                  <a:fillRect/>
                </a:stretch>
              </p:blipFill>
              <p:spPr>
                <a:xfrm>
                  <a:off x="2617901" y="4690472"/>
                  <a:ext cx="145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7" name="Freihand 56">
                  <a:extLst>
                    <a:ext uri="{FF2B5EF4-FFF2-40B4-BE49-F238E27FC236}">
                      <a16:creationId xmlns:a16="http://schemas.microsoft.com/office/drawing/2014/main" id="{A285EA03-1611-4922-A9B0-DB7F3418C5A3}"/>
                    </a:ext>
                  </a:extLst>
                </p14:cNvPr>
                <p14:cNvContentPartPr/>
                <p14:nvPr/>
              </p14:nvContentPartPr>
              <p14:xfrm>
                <a:off x="2766221" y="4691192"/>
                <a:ext cx="24840" cy="88560"/>
              </p14:xfrm>
            </p:contentPart>
          </mc:Choice>
          <mc:Fallback>
            <p:pic>
              <p:nvPicPr>
                <p:cNvPr id="57" name="Freihand 56">
                  <a:extLst>
                    <a:ext uri="{FF2B5EF4-FFF2-40B4-BE49-F238E27FC236}">
                      <a16:creationId xmlns:a16="http://schemas.microsoft.com/office/drawing/2014/main" id="{A285EA03-1611-4922-A9B0-DB7F3418C5A3}"/>
                    </a:ext>
                  </a:extLst>
                </p:cNvPr>
                <p:cNvPicPr/>
                <p:nvPr/>
              </p:nvPicPr>
              <p:blipFill>
                <a:blip r:embed="rId69"/>
                <a:stretch>
                  <a:fillRect/>
                </a:stretch>
              </p:blipFill>
              <p:spPr>
                <a:xfrm>
                  <a:off x="2761901" y="4686872"/>
                  <a:ext cx="33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8" name="Freihand 57">
                  <a:extLst>
                    <a:ext uri="{FF2B5EF4-FFF2-40B4-BE49-F238E27FC236}">
                      <a16:creationId xmlns:a16="http://schemas.microsoft.com/office/drawing/2014/main" id="{BEE95552-2D9B-4DC5-A53D-4C1CD3C81D49}"/>
                    </a:ext>
                  </a:extLst>
                </p14:cNvPr>
                <p14:cNvContentPartPr/>
                <p14:nvPr/>
              </p14:nvContentPartPr>
              <p14:xfrm>
                <a:off x="2816981" y="4736912"/>
                <a:ext cx="50400" cy="64800"/>
              </p14:xfrm>
            </p:contentPart>
          </mc:Choice>
          <mc:Fallback>
            <p:pic>
              <p:nvPicPr>
                <p:cNvPr id="58" name="Freihand 57">
                  <a:extLst>
                    <a:ext uri="{FF2B5EF4-FFF2-40B4-BE49-F238E27FC236}">
                      <a16:creationId xmlns:a16="http://schemas.microsoft.com/office/drawing/2014/main" id="{BEE95552-2D9B-4DC5-A53D-4C1CD3C81D49}"/>
                    </a:ext>
                  </a:extLst>
                </p:cNvPr>
                <p:cNvPicPr/>
                <p:nvPr/>
              </p:nvPicPr>
              <p:blipFill>
                <a:blip r:embed="rId71"/>
                <a:stretch>
                  <a:fillRect/>
                </a:stretch>
              </p:blipFill>
              <p:spPr>
                <a:xfrm>
                  <a:off x="2812661" y="4732592"/>
                  <a:ext cx="59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9" name="Freihand 58">
                  <a:extLst>
                    <a:ext uri="{FF2B5EF4-FFF2-40B4-BE49-F238E27FC236}">
                      <a16:creationId xmlns:a16="http://schemas.microsoft.com/office/drawing/2014/main" id="{01FC25F9-AB29-4BEA-8CA9-1693D722A337}"/>
                    </a:ext>
                  </a:extLst>
                </p14:cNvPr>
                <p14:cNvContentPartPr/>
                <p14:nvPr/>
              </p14:nvContentPartPr>
              <p14:xfrm>
                <a:off x="2906981" y="4741952"/>
                <a:ext cx="68760" cy="62640"/>
              </p14:xfrm>
            </p:contentPart>
          </mc:Choice>
          <mc:Fallback>
            <p:pic>
              <p:nvPicPr>
                <p:cNvPr id="59" name="Freihand 58">
                  <a:extLst>
                    <a:ext uri="{FF2B5EF4-FFF2-40B4-BE49-F238E27FC236}">
                      <a16:creationId xmlns:a16="http://schemas.microsoft.com/office/drawing/2014/main" id="{01FC25F9-AB29-4BEA-8CA9-1693D722A337}"/>
                    </a:ext>
                  </a:extLst>
                </p:cNvPr>
                <p:cNvPicPr/>
                <p:nvPr/>
              </p:nvPicPr>
              <p:blipFill>
                <a:blip r:embed="rId73"/>
                <a:stretch>
                  <a:fillRect/>
                </a:stretch>
              </p:blipFill>
              <p:spPr>
                <a:xfrm>
                  <a:off x="2902661" y="4737632"/>
                  <a:ext cx="774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0" name="Freihand 59">
                  <a:extLst>
                    <a:ext uri="{FF2B5EF4-FFF2-40B4-BE49-F238E27FC236}">
                      <a16:creationId xmlns:a16="http://schemas.microsoft.com/office/drawing/2014/main" id="{8E5D3DB9-B7AC-4FAF-B0B3-D8FF217C97A4}"/>
                    </a:ext>
                  </a:extLst>
                </p14:cNvPr>
                <p14:cNvContentPartPr/>
                <p14:nvPr/>
              </p14:nvContentPartPr>
              <p14:xfrm>
                <a:off x="2993741" y="4745552"/>
                <a:ext cx="131400" cy="30600"/>
              </p14:xfrm>
            </p:contentPart>
          </mc:Choice>
          <mc:Fallback>
            <p:pic>
              <p:nvPicPr>
                <p:cNvPr id="60" name="Freihand 59">
                  <a:extLst>
                    <a:ext uri="{FF2B5EF4-FFF2-40B4-BE49-F238E27FC236}">
                      <a16:creationId xmlns:a16="http://schemas.microsoft.com/office/drawing/2014/main" id="{8E5D3DB9-B7AC-4FAF-B0B3-D8FF217C97A4}"/>
                    </a:ext>
                  </a:extLst>
                </p:cNvPr>
                <p:cNvPicPr/>
                <p:nvPr/>
              </p:nvPicPr>
              <p:blipFill>
                <a:blip r:embed="rId75"/>
                <a:stretch>
                  <a:fillRect/>
                </a:stretch>
              </p:blipFill>
              <p:spPr>
                <a:xfrm>
                  <a:off x="2989421" y="4741232"/>
                  <a:ext cx="140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2" name="Freihand 61">
                  <a:extLst>
                    <a:ext uri="{FF2B5EF4-FFF2-40B4-BE49-F238E27FC236}">
                      <a16:creationId xmlns:a16="http://schemas.microsoft.com/office/drawing/2014/main" id="{D2CA482A-3864-4BD7-95EC-685026BE7E33}"/>
                    </a:ext>
                  </a:extLst>
                </p14:cNvPr>
                <p14:cNvContentPartPr/>
                <p14:nvPr/>
              </p14:nvContentPartPr>
              <p14:xfrm>
                <a:off x="2566781" y="4865432"/>
                <a:ext cx="3600" cy="114120"/>
              </p14:xfrm>
            </p:contentPart>
          </mc:Choice>
          <mc:Fallback>
            <p:pic>
              <p:nvPicPr>
                <p:cNvPr id="62" name="Freihand 61">
                  <a:extLst>
                    <a:ext uri="{FF2B5EF4-FFF2-40B4-BE49-F238E27FC236}">
                      <a16:creationId xmlns:a16="http://schemas.microsoft.com/office/drawing/2014/main" id="{D2CA482A-3864-4BD7-95EC-685026BE7E33}"/>
                    </a:ext>
                  </a:extLst>
                </p:cNvPr>
                <p:cNvPicPr/>
                <p:nvPr/>
              </p:nvPicPr>
              <p:blipFill>
                <a:blip r:embed="rId77"/>
                <a:stretch>
                  <a:fillRect/>
                </a:stretch>
              </p:blipFill>
              <p:spPr>
                <a:xfrm>
                  <a:off x="2562461" y="4861112"/>
                  <a:ext cx="12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3" name="Freihand 62">
                  <a:extLst>
                    <a:ext uri="{FF2B5EF4-FFF2-40B4-BE49-F238E27FC236}">
                      <a16:creationId xmlns:a16="http://schemas.microsoft.com/office/drawing/2014/main" id="{17786E40-9688-478B-B6AE-260001D59B1B}"/>
                    </a:ext>
                  </a:extLst>
                </p14:cNvPr>
                <p14:cNvContentPartPr/>
                <p14:nvPr/>
              </p14:nvContentPartPr>
              <p14:xfrm>
                <a:off x="2508101" y="4853192"/>
                <a:ext cx="100080" cy="85680"/>
              </p14:xfrm>
            </p:contentPart>
          </mc:Choice>
          <mc:Fallback>
            <p:pic>
              <p:nvPicPr>
                <p:cNvPr id="63" name="Freihand 62">
                  <a:extLst>
                    <a:ext uri="{FF2B5EF4-FFF2-40B4-BE49-F238E27FC236}">
                      <a16:creationId xmlns:a16="http://schemas.microsoft.com/office/drawing/2014/main" id="{17786E40-9688-478B-B6AE-260001D59B1B}"/>
                    </a:ext>
                  </a:extLst>
                </p:cNvPr>
                <p:cNvPicPr/>
                <p:nvPr/>
              </p:nvPicPr>
              <p:blipFill>
                <a:blip r:embed="rId79"/>
                <a:stretch>
                  <a:fillRect/>
                </a:stretch>
              </p:blipFill>
              <p:spPr>
                <a:xfrm>
                  <a:off x="2503781" y="4848872"/>
                  <a:ext cx="108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4" name="Freihand 63">
                  <a:extLst>
                    <a:ext uri="{FF2B5EF4-FFF2-40B4-BE49-F238E27FC236}">
                      <a16:creationId xmlns:a16="http://schemas.microsoft.com/office/drawing/2014/main" id="{DB6BAD26-EFE4-4A50-B285-D789BBD51FDB}"/>
                    </a:ext>
                  </a:extLst>
                </p14:cNvPr>
                <p14:cNvContentPartPr/>
                <p14:nvPr/>
              </p14:nvContentPartPr>
              <p14:xfrm>
                <a:off x="2631221" y="4897472"/>
                <a:ext cx="112680" cy="76680"/>
              </p14:xfrm>
            </p:contentPart>
          </mc:Choice>
          <mc:Fallback>
            <p:pic>
              <p:nvPicPr>
                <p:cNvPr id="64" name="Freihand 63">
                  <a:extLst>
                    <a:ext uri="{FF2B5EF4-FFF2-40B4-BE49-F238E27FC236}">
                      <a16:creationId xmlns:a16="http://schemas.microsoft.com/office/drawing/2014/main" id="{DB6BAD26-EFE4-4A50-B285-D789BBD51FDB}"/>
                    </a:ext>
                  </a:extLst>
                </p:cNvPr>
                <p:cNvPicPr/>
                <p:nvPr/>
              </p:nvPicPr>
              <p:blipFill>
                <a:blip r:embed="rId81"/>
                <a:stretch>
                  <a:fillRect/>
                </a:stretch>
              </p:blipFill>
              <p:spPr>
                <a:xfrm>
                  <a:off x="2626901" y="4893152"/>
                  <a:ext cx="121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5" name="Freihand 64">
                  <a:extLst>
                    <a:ext uri="{FF2B5EF4-FFF2-40B4-BE49-F238E27FC236}">
                      <a16:creationId xmlns:a16="http://schemas.microsoft.com/office/drawing/2014/main" id="{CA053A48-942A-45A8-B259-23C6645AB930}"/>
                    </a:ext>
                  </a:extLst>
                </p14:cNvPr>
                <p14:cNvContentPartPr/>
                <p14:nvPr/>
              </p14:nvContentPartPr>
              <p14:xfrm>
                <a:off x="2722661" y="4842032"/>
                <a:ext cx="360" cy="21600"/>
              </p14:xfrm>
            </p:contentPart>
          </mc:Choice>
          <mc:Fallback>
            <p:pic>
              <p:nvPicPr>
                <p:cNvPr id="65" name="Freihand 64">
                  <a:extLst>
                    <a:ext uri="{FF2B5EF4-FFF2-40B4-BE49-F238E27FC236}">
                      <a16:creationId xmlns:a16="http://schemas.microsoft.com/office/drawing/2014/main" id="{CA053A48-942A-45A8-B259-23C6645AB930}"/>
                    </a:ext>
                  </a:extLst>
                </p:cNvPr>
                <p:cNvPicPr/>
                <p:nvPr/>
              </p:nvPicPr>
              <p:blipFill>
                <a:blip r:embed="rId83"/>
                <a:stretch>
                  <a:fillRect/>
                </a:stretch>
              </p:blipFill>
              <p:spPr>
                <a:xfrm>
                  <a:off x="2718341" y="4837712"/>
                  <a:ext cx="9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7" name="Freihand 66">
                  <a:extLst>
                    <a:ext uri="{FF2B5EF4-FFF2-40B4-BE49-F238E27FC236}">
                      <a16:creationId xmlns:a16="http://schemas.microsoft.com/office/drawing/2014/main" id="{4E5E1FCF-FB0E-4724-9D40-707B27E578DE}"/>
                    </a:ext>
                  </a:extLst>
                </p14:cNvPr>
                <p14:cNvContentPartPr/>
                <p14:nvPr/>
              </p14:nvContentPartPr>
              <p14:xfrm>
                <a:off x="2624741" y="4887392"/>
                <a:ext cx="132480" cy="77760"/>
              </p14:xfrm>
            </p:contentPart>
          </mc:Choice>
          <mc:Fallback>
            <p:pic>
              <p:nvPicPr>
                <p:cNvPr id="67" name="Freihand 66">
                  <a:extLst>
                    <a:ext uri="{FF2B5EF4-FFF2-40B4-BE49-F238E27FC236}">
                      <a16:creationId xmlns:a16="http://schemas.microsoft.com/office/drawing/2014/main" id="{4E5E1FCF-FB0E-4724-9D40-707B27E578DE}"/>
                    </a:ext>
                  </a:extLst>
                </p:cNvPr>
                <p:cNvPicPr/>
                <p:nvPr/>
              </p:nvPicPr>
              <p:blipFill>
                <a:blip r:embed="rId85"/>
                <a:stretch>
                  <a:fillRect/>
                </a:stretch>
              </p:blipFill>
              <p:spPr>
                <a:xfrm>
                  <a:off x="2620421" y="4883072"/>
                  <a:ext cx="141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8" name="Freihand 67">
                  <a:extLst>
                    <a:ext uri="{FF2B5EF4-FFF2-40B4-BE49-F238E27FC236}">
                      <a16:creationId xmlns:a16="http://schemas.microsoft.com/office/drawing/2014/main" id="{DB6892AD-5B07-4EE9-BB41-B529A066C970}"/>
                    </a:ext>
                  </a:extLst>
                </p14:cNvPr>
                <p14:cNvContentPartPr/>
                <p14:nvPr/>
              </p14:nvContentPartPr>
              <p14:xfrm>
                <a:off x="2749661" y="4873352"/>
                <a:ext cx="61920" cy="93960"/>
              </p14:xfrm>
            </p:contentPart>
          </mc:Choice>
          <mc:Fallback>
            <p:pic>
              <p:nvPicPr>
                <p:cNvPr id="68" name="Freihand 67">
                  <a:extLst>
                    <a:ext uri="{FF2B5EF4-FFF2-40B4-BE49-F238E27FC236}">
                      <a16:creationId xmlns:a16="http://schemas.microsoft.com/office/drawing/2014/main" id="{DB6892AD-5B07-4EE9-BB41-B529A066C970}"/>
                    </a:ext>
                  </a:extLst>
                </p:cNvPr>
                <p:cNvPicPr/>
                <p:nvPr/>
              </p:nvPicPr>
              <p:blipFill>
                <a:blip r:embed="rId87"/>
                <a:stretch>
                  <a:fillRect/>
                </a:stretch>
              </p:blipFill>
              <p:spPr>
                <a:xfrm>
                  <a:off x="2745341" y="4869032"/>
                  <a:ext cx="70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9" name="Freihand 68">
                  <a:extLst>
                    <a:ext uri="{FF2B5EF4-FFF2-40B4-BE49-F238E27FC236}">
                      <a16:creationId xmlns:a16="http://schemas.microsoft.com/office/drawing/2014/main" id="{8CCF5B9F-0D0F-45C9-B0A8-6127F64C182E}"/>
                    </a:ext>
                  </a:extLst>
                </p14:cNvPr>
                <p14:cNvContentPartPr/>
                <p14:nvPr/>
              </p14:nvContentPartPr>
              <p14:xfrm>
                <a:off x="2822021" y="4896032"/>
                <a:ext cx="13680" cy="61200"/>
              </p14:xfrm>
            </p:contentPart>
          </mc:Choice>
          <mc:Fallback>
            <p:pic>
              <p:nvPicPr>
                <p:cNvPr id="69" name="Freihand 68">
                  <a:extLst>
                    <a:ext uri="{FF2B5EF4-FFF2-40B4-BE49-F238E27FC236}">
                      <a16:creationId xmlns:a16="http://schemas.microsoft.com/office/drawing/2014/main" id="{8CCF5B9F-0D0F-45C9-B0A8-6127F64C182E}"/>
                    </a:ext>
                  </a:extLst>
                </p:cNvPr>
                <p:cNvPicPr/>
                <p:nvPr/>
              </p:nvPicPr>
              <p:blipFill>
                <a:blip r:embed="rId89"/>
                <a:stretch>
                  <a:fillRect/>
                </a:stretch>
              </p:blipFill>
              <p:spPr>
                <a:xfrm>
                  <a:off x="2817701" y="4891712"/>
                  <a:ext cx="22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0" name="Freihand 69">
                  <a:extLst>
                    <a:ext uri="{FF2B5EF4-FFF2-40B4-BE49-F238E27FC236}">
                      <a16:creationId xmlns:a16="http://schemas.microsoft.com/office/drawing/2014/main" id="{323633D7-8EC7-4386-A50E-B5D7256D19AB}"/>
                    </a:ext>
                  </a:extLst>
                </p14:cNvPr>
                <p14:cNvContentPartPr/>
                <p14:nvPr/>
              </p14:nvContentPartPr>
              <p14:xfrm>
                <a:off x="2858741" y="4887392"/>
                <a:ext cx="138600" cy="63360"/>
              </p14:xfrm>
            </p:contentPart>
          </mc:Choice>
          <mc:Fallback>
            <p:pic>
              <p:nvPicPr>
                <p:cNvPr id="70" name="Freihand 69">
                  <a:extLst>
                    <a:ext uri="{FF2B5EF4-FFF2-40B4-BE49-F238E27FC236}">
                      <a16:creationId xmlns:a16="http://schemas.microsoft.com/office/drawing/2014/main" id="{323633D7-8EC7-4386-A50E-B5D7256D19AB}"/>
                    </a:ext>
                  </a:extLst>
                </p:cNvPr>
                <p:cNvPicPr/>
                <p:nvPr/>
              </p:nvPicPr>
              <p:blipFill>
                <a:blip r:embed="rId91"/>
                <a:stretch>
                  <a:fillRect/>
                </a:stretch>
              </p:blipFill>
              <p:spPr>
                <a:xfrm>
                  <a:off x="2854421" y="4883072"/>
                  <a:ext cx="147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1" name="Freihand 70">
                  <a:extLst>
                    <a:ext uri="{FF2B5EF4-FFF2-40B4-BE49-F238E27FC236}">
                      <a16:creationId xmlns:a16="http://schemas.microsoft.com/office/drawing/2014/main" id="{97561FEA-993D-4F81-A82C-790069B5B792}"/>
                    </a:ext>
                  </a:extLst>
                </p14:cNvPr>
                <p14:cNvContentPartPr/>
                <p14:nvPr/>
              </p14:nvContentPartPr>
              <p14:xfrm>
                <a:off x="2818781" y="4840952"/>
                <a:ext cx="360" cy="360"/>
              </p14:xfrm>
            </p:contentPart>
          </mc:Choice>
          <mc:Fallback>
            <p:pic>
              <p:nvPicPr>
                <p:cNvPr id="71" name="Freihand 70">
                  <a:extLst>
                    <a:ext uri="{FF2B5EF4-FFF2-40B4-BE49-F238E27FC236}">
                      <a16:creationId xmlns:a16="http://schemas.microsoft.com/office/drawing/2014/main" id="{97561FEA-993D-4F81-A82C-790069B5B792}"/>
                    </a:ext>
                  </a:extLst>
                </p:cNvPr>
                <p:cNvPicPr/>
                <p:nvPr/>
              </p:nvPicPr>
              <p:blipFill>
                <a:blip r:embed="rId29"/>
                <a:stretch>
                  <a:fillRect/>
                </a:stretch>
              </p:blipFill>
              <p:spPr>
                <a:xfrm>
                  <a:off x="2814461" y="4836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3" name="Freihand 72">
                  <a:extLst>
                    <a:ext uri="{FF2B5EF4-FFF2-40B4-BE49-F238E27FC236}">
                      <a16:creationId xmlns:a16="http://schemas.microsoft.com/office/drawing/2014/main" id="{C9C8596D-519D-4CA1-AF3C-D64A556B4884}"/>
                    </a:ext>
                  </a:extLst>
                </p14:cNvPr>
                <p14:cNvContentPartPr/>
                <p14:nvPr/>
              </p14:nvContentPartPr>
              <p14:xfrm>
                <a:off x="2564981" y="5097992"/>
                <a:ext cx="24840" cy="75960"/>
              </p14:xfrm>
            </p:contentPart>
          </mc:Choice>
          <mc:Fallback>
            <p:pic>
              <p:nvPicPr>
                <p:cNvPr id="73" name="Freihand 72">
                  <a:extLst>
                    <a:ext uri="{FF2B5EF4-FFF2-40B4-BE49-F238E27FC236}">
                      <a16:creationId xmlns:a16="http://schemas.microsoft.com/office/drawing/2014/main" id="{C9C8596D-519D-4CA1-AF3C-D64A556B4884}"/>
                    </a:ext>
                  </a:extLst>
                </p:cNvPr>
                <p:cNvPicPr/>
                <p:nvPr/>
              </p:nvPicPr>
              <p:blipFill>
                <a:blip r:embed="rId94"/>
                <a:stretch>
                  <a:fillRect/>
                </a:stretch>
              </p:blipFill>
              <p:spPr>
                <a:xfrm>
                  <a:off x="2560661" y="5093672"/>
                  <a:ext cx="33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4" name="Freihand 73">
                  <a:extLst>
                    <a:ext uri="{FF2B5EF4-FFF2-40B4-BE49-F238E27FC236}">
                      <a16:creationId xmlns:a16="http://schemas.microsoft.com/office/drawing/2014/main" id="{F68DE157-0E78-4BC3-8881-F89E94574D57}"/>
                    </a:ext>
                  </a:extLst>
                </p14:cNvPr>
                <p14:cNvContentPartPr/>
                <p14:nvPr/>
              </p14:nvContentPartPr>
              <p14:xfrm>
                <a:off x="2538701" y="5119952"/>
                <a:ext cx="74160" cy="15120"/>
              </p14:xfrm>
            </p:contentPart>
          </mc:Choice>
          <mc:Fallback>
            <p:pic>
              <p:nvPicPr>
                <p:cNvPr id="74" name="Freihand 73">
                  <a:extLst>
                    <a:ext uri="{FF2B5EF4-FFF2-40B4-BE49-F238E27FC236}">
                      <a16:creationId xmlns:a16="http://schemas.microsoft.com/office/drawing/2014/main" id="{F68DE157-0E78-4BC3-8881-F89E94574D57}"/>
                    </a:ext>
                  </a:extLst>
                </p:cNvPr>
                <p:cNvPicPr/>
                <p:nvPr/>
              </p:nvPicPr>
              <p:blipFill>
                <a:blip r:embed="rId96"/>
                <a:stretch>
                  <a:fillRect/>
                </a:stretch>
              </p:blipFill>
              <p:spPr>
                <a:xfrm>
                  <a:off x="2534381" y="5115632"/>
                  <a:ext cx="828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5" name="Freihand 74">
                  <a:extLst>
                    <a:ext uri="{FF2B5EF4-FFF2-40B4-BE49-F238E27FC236}">
                      <a16:creationId xmlns:a16="http://schemas.microsoft.com/office/drawing/2014/main" id="{8E748EF0-8BA8-4F85-9ACF-75E50035BBE9}"/>
                    </a:ext>
                  </a:extLst>
                </p14:cNvPr>
                <p14:cNvContentPartPr/>
                <p14:nvPr/>
              </p14:nvContentPartPr>
              <p14:xfrm>
                <a:off x="2698181" y="5079632"/>
                <a:ext cx="20520" cy="78480"/>
              </p14:xfrm>
            </p:contentPart>
          </mc:Choice>
          <mc:Fallback>
            <p:pic>
              <p:nvPicPr>
                <p:cNvPr id="75" name="Freihand 74">
                  <a:extLst>
                    <a:ext uri="{FF2B5EF4-FFF2-40B4-BE49-F238E27FC236}">
                      <a16:creationId xmlns:a16="http://schemas.microsoft.com/office/drawing/2014/main" id="{8E748EF0-8BA8-4F85-9ACF-75E50035BBE9}"/>
                    </a:ext>
                  </a:extLst>
                </p:cNvPr>
                <p:cNvPicPr/>
                <p:nvPr/>
              </p:nvPicPr>
              <p:blipFill>
                <a:blip r:embed="rId98"/>
                <a:stretch>
                  <a:fillRect/>
                </a:stretch>
              </p:blipFill>
              <p:spPr>
                <a:xfrm>
                  <a:off x="2693861" y="5075312"/>
                  <a:ext cx="29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6" name="Freihand 75">
                  <a:extLst>
                    <a:ext uri="{FF2B5EF4-FFF2-40B4-BE49-F238E27FC236}">
                      <a16:creationId xmlns:a16="http://schemas.microsoft.com/office/drawing/2014/main" id="{6CDD3E97-FCDC-4DD4-AE19-84B919D0167E}"/>
                    </a:ext>
                  </a:extLst>
                </p14:cNvPr>
                <p14:cNvContentPartPr/>
                <p14:nvPr/>
              </p14:nvContentPartPr>
              <p14:xfrm>
                <a:off x="2671181" y="5146592"/>
                <a:ext cx="61560" cy="18360"/>
              </p14:xfrm>
            </p:contentPart>
          </mc:Choice>
          <mc:Fallback>
            <p:pic>
              <p:nvPicPr>
                <p:cNvPr id="76" name="Freihand 75">
                  <a:extLst>
                    <a:ext uri="{FF2B5EF4-FFF2-40B4-BE49-F238E27FC236}">
                      <a16:creationId xmlns:a16="http://schemas.microsoft.com/office/drawing/2014/main" id="{6CDD3E97-FCDC-4DD4-AE19-84B919D0167E}"/>
                    </a:ext>
                  </a:extLst>
                </p:cNvPr>
                <p:cNvPicPr/>
                <p:nvPr/>
              </p:nvPicPr>
              <p:blipFill>
                <a:blip r:embed="rId100"/>
                <a:stretch>
                  <a:fillRect/>
                </a:stretch>
              </p:blipFill>
              <p:spPr>
                <a:xfrm>
                  <a:off x="2666861" y="5142272"/>
                  <a:ext cx="70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7" name="Freihand 76">
                  <a:extLst>
                    <a:ext uri="{FF2B5EF4-FFF2-40B4-BE49-F238E27FC236}">
                      <a16:creationId xmlns:a16="http://schemas.microsoft.com/office/drawing/2014/main" id="{7BD6CBA8-FEDF-4B44-8D3D-5D66D5E64A4D}"/>
                    </a:ext>
                  </a:extLst>
                </p14:cNvPr>
                <p14:cNvContentPartPr/>
                <p14:nvPr/>
              </p14:nvContentPartPr>
              <p14:xfrm>
                <a:off x="2645261" y="5064152"/>
                <a:ext cx="73080" cy="29880"/>
              </p14:xfrm>
            </p:contentPart>
          </mc:Choice>
          <mc:Fallback>
            <p:pic>
              <p:nvPicPr>
                <p:cNvPr id="77" name="Freihand 76">
                  <a:extLst>
                    <a:ext uri="{FF2B5EF4-FFF2-40B4-BE49-F238E27FC236}">
                      <a16:creationId xmlns:a16="http://schemas.microsoft.com/office/drawing/2014/main" id="{7BD6CBA8-FEDF-4B44-8D3D-5D66D5E64A4D}"/>
                    </a:ext>
                  </a:extLst>
                </p:cNvPr>
                <p:cNvPicPr/>
                <p:nvPr/>
              </p:nvPicPr>
              <p:blipFill>
                <a:blip r:embed="rId102"/>
                <a:stretch>
                  <a:fillRect/>
                </a:stretch>
              </p:blipFill>
              <p:spPr>
                <a:xfrm>
                  <a:off x="2640941" y="5059832"/>
                  <a:ext cx="817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8" name="Freihand 77">
                  <a:extLst>
                    <a:ext uri="{FF2B5EF4-FFF2-40B4-BE49-F238E27FC236}">
                      <a16:creationId xmlns:a16="http://schemas.microsoft.com/office/drawing/2014/main" id="{86E1E1D8-B5F9-4B40-A472-D103D39FA19E}"/>
                    </a:ext>
                  </a:extLst>
                </p14:cNvPr>
                <p14:cNvContentPartPr/>
                <p14:nvPr/>
              </p14:nvContentPartPr>
              <p14:xfrm>
                <a:off x="2750021" y="5087552"/>
                <a:ext cx="171360" cy="58680"/>
              </p14:xfrm>
            </p:contentPart>
          </mc:Choice>
          <mc:Fallback>
            <p:pic>
              <p:nvPicPr>
                <p:cNvPr id="78" name="Freihand 77">
                  <a:extLst>
                    <a:ext uri="{FF2B5EF4-FFF2-40B4-BE49-F238E27FC236}">
                      <a16:creationId xmlns:a16="http://schemas.microsoft.com/office/drawing/2014/main" id="{86E1E1D8-B5F9-4B40-A472-D103D39FA19E}"/>
                    </a:ext>
                  </a:extLst>
                </p:cNvPr>
                <p:cNvPicPr/>
                <p:nvPr/>
              </p:nvPicPr>
              <p:blipFill>
                <a:blip r:embed="rId104"/>
                <a:stretch>
                  <a:fillRect/>
                </a:stretch>
              </p:blipFill>
              <p:spPr>
                <a:xfrm>
                  <a:off x="2745701" y="5083232"/>
                  <a:ext cx="180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9" name="Freihand 78">
                  <a:extLst>
                    <a:ext uri="{FF2B5EF4-FFF2-40B4-BE49-F238E27FC236}">
                      <a16:creationId xmlns:a16="http://schemas.microsoft.com/office/drawing/2014/main" id="{CE3934FE-9226-4828-A616-1A830FCC2D80}"/>
                    </a:ext>
                  </a:extLst>
                </p14:cNvPr>
                <p14:cNvContentPartPr/>
                <p14:nvPr/>
              </p14:nvContentPartPr>
              <p14:xfrm>
                <a:off x="2955941" y="5018792"/>
                <a:ext cx="20160" cy="123120"/>
              </p14:xfrm>
            </p:contentPart>
          </mc:Choice>
          <mc:Fallback>
            <p:pic>
              <p:nvPicPr>
                <p:cNvPr id="79" name="Freihand 78">
                  <a:extLst>
                    <a:ext uri="{FF2B5EF4-FFF2-40B4-BE49-F238E27FC236}">
                      <a16:creationId xmlns:a16="http://schemas.microsoft.com/office/drawing/2014/main" id="{CE3934FE-9226-4828-A616-1A830FCC2D80}"/>
                    </a:ext>
                  </a:extLst>
                </p:cNvPr>
                <p:cNvPicPr/>
                <p:nvPr/>
              </p:nvPicPr>
              <p:blipFill>
                <a:blip r:embed="rId106"/>
                <a:stretch>
                  <a:fillRect/>
                </a:stretch>
              </p:blipFill>
              <p:spPr>
                <a:xfrm>
                  <a:off x="2951621" y="5014472"/>
                  <a:ext cx="288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0" name="Freihand 79">
                  <a:extLst>
                    <a:ext uri="{FF2B5EF4-FFF2-40B4-BE49-F238E27FC236}">
                      <a16:creationId xmlns:a16="http://schemas.microsoft.com/office/drawing/2014/main" id="{9E65CCDA-9D1A-4D30-A850-A7D7336E4EF5}"/>
                    </a:ext>
                  </a:extLst>
                </p14:cNvPr>
                <p14:cNvContentPartPr/>
                <p14:nvPr/>
              </p14:nvContentPartPr>
              <p14:xfrm>
                <a:off x="3054941" y="5015192"/>
                <a:ext cx="7560" cy="107280"/>
              </p14:xfrm>
            </p:contentPart>
          </mc:Choice>
          <mc:Fallback>
            <p:pic>
              <p:nvPicPr>
                <p:cNvPr id="80" name="Freihand 79">
                  <a:extLst>
                    <a:ext uri="{FF2B5EF4-FFF2-40B4-BE49-F238E27FC236}">
                      <a16:creationId xmlns:a16="http://schemas.microsoft.com/office/drawing/2014/main" id="{9E65CCDA-9D1A-4D30-A850-A7D7336E4EF5}"/>
                    </a:ext>
                  </a:extLst>
                </p:cNvPr>
                <p:cNvPicPr/>
                <p:nvPr/>
              </p:nvPicPr>
              <p:blipFill>
                <a:blip r:embed="rId108"/>
                <a:stretch>
                  <a:fillRect/>
                </a:stretch>
              </p:blipFill>
              <p:spPr>
                <a:xfrm>
                  <a:off x="3050621" y="5010872"/>
                  <a:ext cx="16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1" name="Freihand 80">
                  <a:extLst>
                    <a:ext uri="{FF2B5EF4-FFF2-40B4-BE49-F238E27FC236}">
                      <a16:creationId xmlns:a16="http://schemas.microsoft.com/office/drawing/2014/main" id="{3CE341D3-D92C-49F8-98FF-588DB0AF92E7}"/>
                    </a:ext>
                  </a:extLst>
                </p14:cNvPr>
                <p14:cNvContentPartPr/>
                <p14:nvPr/>
              </p14:nvContentPartPr>
              <p14:xfrm>
                <a:off x="3026501" y="5062712"/>
                <a:ext cx="83880" cy="36360"/>
              </p14:xfrm>
            </p:contentPart>
          </mc:Choice>
          <mc:Fallback>
            <p:pic>
              <p:nvPicPr>
                <p:cNvPr id="81" name="Freihand 80">
                  <a:extLst>
                    <a:ext uri="{FF2B5EF4-FFF2-40B4-BE49-F238E27FC236}">
                      <a16:creationId xmlns:a16="http://schemas.microsoft.com/office/drawing/2014/main" id="{3CE341D3-D92C-49F8-98FF-588DB0AF92E7}"/>
                    </a:ext>
                  </a:extLst>
                </p:cNvPr>
                <p:cNvPicPr/>
                <p:nvPr/>
              </p:nvPicPr>
              <p:blipFill>
                <a:blip r:embed="rId110"/>
                <a:stretch>
                  <a:fillRect/>
                </a:stretch>
              </p:blipFill>
              <p:spPr>
                <a:xfrm>
                  <a:off x="3022181" y="5058392"/>
                  <a:ext cx="92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2" name="Freihand 81">
                  <a:extLst>
                    <a:ext uri="{FF2B5EF4-FFF2-40B4-BE49-F238E27FC236}">
                      <a16:creationId xmlns:a16="http://schemas.microsoft.com/office/drawing/2014/main" id="{E656602E-A06A-4E71-873F-1C9D8B737009}"/>
                    </a:ext>
                  </a:extLst>
                </p14:cNvPr>
                <p14:cNvContentPartPr/>
                <p14:nvPr/>
              </p14:nvContentPartPr>
              <p14:xfrm>
                <a:off x="3005981" y="4990712"/>
                <a:ext cx="80640" cy="20520"/>
              </p14:xfrm>
            </p:contentPart>
          </mc:Choice>
          <mc:Fallback>
            <p:pic>
              <p:nvPicPr>
                <p:cNvPr id="82" name="Freihand 81">
                  <a:extLst>
                    <a:ext uri="{FF2B5EF4-FFF2-40B4-BE49-F238E27FC236}">
                      <a16:creationId xmlns:a16="http://schemas.microsoft.com/office/drawing/2014/main" id="{E656602E-A06A-4E71-873F-1C9D8B737009}"/>
                    </a:ext>
                  </a:extLst>
                </p:cNvPr>
                <p:cNvPicPr/>
                <p:nvPr/>
              </p:nvPicPr>
              <p:blipFill>
                <a:blip r:embed="rId112"/>
                <a:stretch>
                  <a:fillRect/>
                </a:stretch>
              </p:blipFill>
              <p:spPr>
                <a:xfrm>
                  <a:off x="3001661" y="4986392"/>
                  <a:ext cx="892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3" name="Freihand 82">
                  <a:extLst>
                    <a:ext uri="{FF2B5EF4-FFF2-40B4-BE49-F238E27FC236}">
                      <a16:creationId xmlns:a16="http://schemas.microsoft.com/office/drawing/2014/main" id="{C48D8EE1-96C6-4797-AEC7-7C2875C1A4A5}"/>
                    </a:ext>
                  </a:extLst>
                </p14:cNvPr>
                <p14:cNvContentPartPr/>
                <p14:nvPr/>
              </p14:nvContentPartPr>
              <p14:xfrm>
                <a:off x="3109661" y="5028152"/>
                <a:ext cx="66240" cy="53640"/>
              </p14:xfrm>
            </p:contentPart>
          </mc:Choice>
          <mc:Fallback>
            <p:pic>
              <p:nvPicPr>
                <p:cNvPr id="83" name="Freihand 82">
                  <a:extLst>
                    <a:ext uri="{FF2B5EF4-FFF2-40B4-BE49-F238E27FC236}">
                      <a16:creationId xmlns:a16="http://schemas.microsoft.com/office/drawing/2014/main" id="{C48D8EE1-96C6-4797-AEC7-7C2875C1A4A5}"/>
                    </a:ext>
                  </a:extLst>
                </p:cNvPr>
                <p:cNvPicPr/>
                <p:nvPr/>
              </p:nvPicPr>
              <p:blipFill>
                <a:blip r:embed="rId114"/>
                <a:stretch>
                  <a:fillRect/>
                </a:stretch>
              </p:blipFill>
              <p:spPr>
                <a:xfrm>
                  <a:off x="3105341" y="5023832"/>
                  <a:ext cx="748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4" name="Freihand 83">
                  <a:extLst>
                    <a:ext uri="{FF2B5EF4-FFF2-40B4-BE49-F238E27FC236}">
                      <a16:creationId xmlns:a16="http://schemas.microsoft.com/office/drawing/2014/main" id="{17074093-4EB9-49E0-8BCF-A5442A271294}"/>
                    </a:ext>
                  </a:extLst>
                </p14:cNvPr>
                <p14:cNvContentPartPr/>
                <p14:nvPr/>
              </p14:nvContentPartPr>
              <p14:xfrm>
                <a:off x="3162581" y="4916192"/>
                <a:ext cx="135360" cy="144720"/>
              </p14:xfrm>
            </p:contentPart>
          </mc:Choice>
          <mc:Fallback>
            <p:pic>
              <p:nvPicPr>
                <p:cNvPr id="84" name="Freihand 83">
                  <a:extLst>
                    <a:ext uri="{FF2B5EF4-FFF2-40B4-BE49-F238E27FC236}">
                      <a16:creationId xmlns:a16="http://schemas.microsoft.com/office/drawing/2014/main" id="{17074093-4EB9-49E0-8BCF-A5442A271294}"/>
                    </a:ext>
                  </a:extLst>
                </p:cNvPr>
                <p:cNvPicPr/>
                <p:nvPr/>
              </p:nvPicPr>
              <p:blipFill>
                <a:blip r:embed="rId116"/>
                <a:stretch>
                  <a:fillRect/>
                </a:stretch>
              </p:blipFill>
              <p:spPr>
                <a:xfrm>
                  <a:off x="3158261" y="4911872"/>
                  <a:ext cx="144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5" name="Freihand 84">
                  <a:extLst>
                    <a:ext uri="{FF2B5EF4-FFF2-40B4-BE49-F238E27FC236}">
                      <a16:creationId xmlns:a16="http://schemas.microsoft.com/office/drawing/2014/main" id="{F2C758CC-5EF1-4DD3-8568-C9E39D9D0F8E}"/>
                    </a:ext>
                  </a:extLst>
                </p14:cNvPr>
                <p14:cNvContentPartPr/>
                <p14:nvPr/>
              </p14:nvContentPartPr>
              <p14:xfrm>
                <a:off x="3275261" y="5002952"/>
                <a:ext cx="103680" cy="34920"/>
              </p14:xfrm>
            </p:contentPart>
          </mc:Choice>
          <mc:Fallback>
            <p:pic>
              <p:nvPicPr>
                <p:cNvPr id="85" name="Freihand 84">
                  <a:extLst>
                    <a:ext uri="{FF2B5EF4-FFF2-40B4-BE49-F238E27FC236}">
                      <a16:creationId xmlns:a16="http://schemas.microsoft.com/office/drawing/2014/main" id="{F2C758CC-5EF1-4DD3-8568-C9E39D9D0F8E}"/>
                    </a:ext>
                  </a:extLst>
                </p:cNvPr>
                <p:cNvPicPr/>
                <p:nvPr/>
              </p:nvPicPr>
              <p:blipFill>
                <a:blip r:embed="rId118"/>
                <a:stretch>
                  <a:fillRect/>
                </a:stretch>
              </p:blipFill>
              <p:spPr>
                <a:xfrm>
                  <a:off x="3270941" y="4998632"/>
                  <a:ext cx="1123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6" name="Freihand 85">
                  <a:extLst>
                    <a:ext uri="{FF2B5EF4-FFF2-40B4-BE49-F238E27FC236}">
                      <a16:creationId xmlns:a16="http://schemas.microsoft.com/office/drawing/2014/main" id="{8392E481-74A3-4510-BE2F-939D62CEFE42}"/>
                    </a:ext>
                  </a:extLst>
                </p14:cNvPr>
                <p14:cNvContentPartPr/>
                <p14:nvPr/>
              </p14:nvContentPartPr>
              <p14:xfrm>
                <a:off x="2780981" y="5194112"/>
                <a:ext cx="97200" cy="111960"/>
              </p14:xfrm>
            </p:contentPart>
          </mc:Choice>
          <mc:Fallback>
            <p:pic>
              <p:nvPicPr>
                <p:cNvPr id="86" name="Freihand 85">
                  <a:extLst>
                    <a:ext uri="{FF2B5EF4-FFF2-40B4-BE49-F238E27FC236}">
                      <a16:creationId xmlns:a16="http://schemas.microsoft.com/office/drawing/2014/main" id="{8392E481-74A3-4510-BE2F-939D62CEFE42}"/>
                    </a:ext>
                  </a:extLst>
                </p:cNvPr>
                <p:cNvPicPr/>
                <p:nvPr/>
              </p:nvPicPr>
              <p:blipFill>
                <a:blip r:embed="rId120"/>
                <a:stretch>
                  <a:fillRect/>
                </a:stretch>
              </p:blipFill>
              <p:spPr>
                <a:xfrm>
                  <a:off x="2776661" y="5189792"/>
                  <a:ext cx="105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7" name="Freihand 86">
                  <a:extLst>
                    <a:ext uri="{FF2B5EF4-FFF2-40B4-BE49-F238E27FC236}">
                      <a16:creationId xmlns:a16="http://schemas.microsoft.com/office/drawing/2014/main" id="{3B8B9938-3F32-4AC9-9D92-9964CDDBFA9D}"/>
                    </a:ext>
                  </a:extLst>
                </p14:cNvPr>
                <p14:cNvContentPartPr/>
                <p14:nvPr/>
              </p14:nvContentPartPr>
              <p14:xfrm>
                <a:off x="2844701" y="5209952"/>
                <a:ext cx="206280" cy="77760"/>
              </p14:xfrm>
            </p:contentPart>
          </mc:Choice>
          <mc:Fallback>
            <p:pic>
              <p:nvPicPr>
                <p:cNvPr id="87" name="Freihand 86">
                  <a:extLst>
                    <a:ext uri="{FF2B5EF4-FFF2-40B4-BE49-F238E27FC236}">
                      <a16:creationId xmlns:a16="http://schemas.microsoft.com/office/drawing/2014/main" id="{3B8B9938-3F32-4AC9-9D92-9964CDDBFA9D}"/>
                    </a:ext>
                  </a:extLst>
                </p:cNvPr>
                <p:cNvPicPr/>
                <p:nvPr/>
              </p:nvPicPr>
              <p:blipFill>
                <a:blip r:embed="rId122"/>
                <a:stretch>
                  <a:fillRect/>
                </a:stretch>
              </p:blipFill>
              <p:spPr>
                <a:xfrm>
                  <a:off x="2840381" y="5205632"/>
                  <a:ext cx="214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8" name="Freihand 87">
                  <a:extLst>
                    <a:ext uri="{FF2B5EF4-FFF2-40B4-BE49-F238E27FC236}">
                      <a16:creationId xmlns:a16="http://schemas.microsoft.com/office/drawing/2014/main" id="{CC5C28C3-B3B7-4A24-B9C6-E18E9B2212EB}"/>
                    </a:ext>
                  </a:extLst>
                </p14:cNvPr>
                <p14:cNvContentPartPr/>
                <p14:nvPr/>
              </p14:nvContentPartPr>
              <p14:xfrm>
                <a:off x="2991941" y="5166032"/>
                <a:ext cx="29880" cy="6840"/>
              </p14:xfrm>
            </p:contentPart>
          </mc:Choice>
          <mc:Fallback>
            <p:pic>
              <p:nvPicPr>
                <p:cNvPr id="88" name="Freihand 87">
                  <a:extLst>
                    <a:ext uri="{FF2B5EF4-FFF2-40B4-BE49-F238E27FC236}">
                      <a16:creationId xmlns:a16="http://schemas.microsoft.com/office/drawing/2014/main" id="{CC5C28C3-B3B7-4A24-B9C6-E18E9B2212EB}"/>
                    </a:ext>
                  </a:extLst>
                </p:cNvPr>
                <p:cNvPicPr/>
                <p:nvPr/>
              </p:nvPicPr>
              <p:blipFill>
                <a:blip r:embed="rId124"/>
                <a:stretch>
                  <a:fillRect/>
                </a:stretch>
              </p:blipFill>
              <p:spPr>
                <a:xfrm>
                  <a:off x="2987621" y="5161712"/>
                  <a:ext cx="38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9" name="Freihand 88">
                  <a:extLst>
                    <a:ext uri="{FF2B5EF4-FFF2-40B4-BE49-F238E27FC236}">
                      <a16:creationId xmlns:a16="http://schemas.microsoft.com/office/drawing/2014/main" id="{8888C90E-D043-45F9-8E8F-312CE0610D65}"/>
                    </a:ext>
                  </a:extLst>
                </p14:cNvPr>
                <p14:cNvContentPartPr/>
                <p14:nvPr/>
              </p14:nvContentPartPr>
              <p14:xfrm>
                <a:off x="3068621" y="5191232"/>
                <a:ext cx="105120" cy="167040"/>
              </p14:xfrm>
            </p:contentPart>
          </mc:Choice>
          <mc:Fallback>
            <p:pic>
              <p:nvPicPr>
                <p:cNvPr id="89" name="Freihand 88">
                  <a:extLst>
                    <a:ext uri="{FF2B5EF4-FFF2-40B4-BE49-F238E27FC236}">
                      <a16:creationId xmlns:a16="http://schemas.microsoft.com/office/drawing/2014/main" id="{8888C90E-D043-45F9-8E8F-312CE0610D65}"/>
                    </a:ext>
                  </a:extLst>
                </p:cNvPr>
                <p:cNvPicPr/>
                <p:nvPr/>
              </p:nvPicPr>
              <p:blipFill>
                <a:blip r:embed="rId126"/>
                <a:stretch>
                  <a:fillRect/>
                </a:stretch>
              </p:blipFill>
              <p:spPr>
                <a:xfrm>
                  <a:off x="3064301" y="5186912"/>
                  <a:ext cx="113760" cy="175680"/>
                </a:xfrm>
                <a:prstGeom prst="rect">
                  <a:avLst/>
                </a:prstGeom>
              </p:spPr>
            </p:pic>
          </mc:Fallback>
        </mc:AlternateContent>
      </p:grpSp>
      <p:grpSp>
        <p:nvGrpSpPr>
          <p:cNvPr id="96" name="Gruppieren 95">
            <a:extLst>
              <a:ext uri="{FF2B5EF4-FFF2-40B4-BE49-F238E27FC236}">
                <a16:creationId xmlns:a16="http://schemas.microsoft.com/office/drawing/2014/main" id="{741A0189-B7AB-45E4-B680-9A683F860262}"/>
              </a:ext>
            </a:extLst>
          </p:cNvPr>
          <p:cNvGrpSpPr/>
          <p:nvPr/>
        </p:nvGrpSpPr>
        <p:grpSpPr>
          <a:xfrm>
            <a:off x="4075901" y="4162712"/>
            <a:ext cx="542880" cy="141120"/>
            <a:chOff x="4075901" y="4162712"/>
            <a:chExt cx="542880" cy="141120"/>
          </a:xfrm>
        </p:grpSpPr>
        <mc:AlternateContent xmlns:mc="http://schemas.openxmlformats.org/markup-compatibility/2006">
          <mc:Choice xmlns:p14="http://schemas.microsoft.com/office/powerpoint/2010/main" Requires="p14">
            <p:contentPart p14:bwMode="auto" r:id="rId127">
              <p14:nvContentPartPr>
                <p14:cNvPr id="91" name="Freihand 90">
                  <a:extLst>
                    <a:ext uri="{FF2B5EF4-FFF2-40B4-BE49-F238E27FC236}">
                      <a16:creationId xmlns:a16="http://schemas.microsoft.com/office/drawing/2014/main" id="{268053C2-690F-48A4-9DB8-F3F06579D738}"/>
                    </a:ext>
                  </a:extLst>
                </p14:cNvPr>
                <p14:cNvContentPartPr/>
                <p14:nvPr/>
              </p14:nvContentPartPr>
              <p14:xfrm>
                <a:off x="4075901" y="4180352"/>
                <a:ext cx="127080" cy="118800"/>
              </p14:xfrm>
            </p:contentPart>
          </mc:Choice>
          <mc:Fallback>
            <p:pic>
              <p:nvPicPr>
                <p:cNvPr id="91" name="Freihand 90">
                  <a:extLst>
                    <a:ext uri="{FF2B5EF4-FFF2-40B4-BE49-F238E27FC236}">
                      <a16:creationId xmlns:a16="http://schemas.microsoft.com/office/drawing/2014/main" id="{268053C2-690F-48A4-9DB8-F3F06579D738}"/>
                    </a:ext>
                  </a:extLst>
                </p:cNvPr>
                <p:cNvPicPr/>
                <p:nvPr/>
              </p:nvPicPr>
              <p:blipFill>
                <a:blip r:embed="rId128"/>
                <a:stretch>
                  <a:fillRect/>
                </a:stretch>
              </p:blipFill>
              <p:spPr>
                <a:xfrm>
                  <a:off x="4071581" y="4176032"/>
                  <a:ext cx="135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2" name="Freihand 91">
                  <a:extLst>
                    <a:ext uri="{FF2B5EF4-FFF2-40B4-BE49-F238E27FC236}">
                      <a16:creationId xmlns:a16="http://schemas.microsoft.com/office/drawing/2014/main" id="{4933EA66-E1BE-4193-A354-00F055291D86}"/>
                    </a:ext>
                  </a:extLst>
                </p14:cNvPr>
                <p14:cNvContentPartPr/>
                <p14:nvPr/>
              </p14:nvContentPartPr>
              <p14:xfrm>
                <a:off x="4224581" y="4209152"/>
                <a:ext cx="24480" cy="94680"/>
              </p14:xfrm>
            </p:contentPart>
          </mc:Choice>
          <mc:Fallback>
            <p:pic>
              <p:nvPicPr>
                <p:cNvPr id="92" name="Freihand 91">
                  <a:extLst>
                    <a:ext uri="{FF2B5EF4-FFF2-40B4-BE49-F238E27FC236}">
                      <a16:creationId xmlns:a16="http://schemas.microsoft.com/office/drawing/2014/main" id="{4933EA66-E1BE-4193-A354-00F055291D86}"/>
                    </a:ext>
                  </a:extLst>
                </p:cNvPr>
                <p:cNvPicPr/>
                <p:nvPr/>
              </p:nvPicPr>
              <p:blipFill>
                <a:blip r:embed="rId130"/>
                <a:stretch>
                  <a:fillRect/>
                </a:stretch>
              </p:blipFill>
              <p:spPr>
                <a:xfrm>
                  <a:off x="4220261" y="4204832"/>
                  <a:ext cx="33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3" name="Freihand 92">
                  <a:extLst>
                    <a:ext uri="{FF2B5EF4-FFF2-40B4-BE49-F238E27FC236}">
                      <a16:creationId xmlns:a16="http://schemas.microsoft.com/office/drawing/2014/main" id="{BD0DDB7A-15A2-47D9-89E7-5015C8B062A4}"/>
                    </a:ext>
                  </a:extLst>
                </p14:cNvPr>
                <p14:cNvContentPartPr/>
                <p14:nvPr/>
              </p14:nvContentPartPr>
              <p14:xfrm>
                <a:off x="4254101" y="4164512"/>
                <a:ext cx="80640" cy="137880"/>
              </p14:xfrm>
            </p:contentPart>
          </mc:Choice>
          <mc:Fallback>
            <p:pic>
              <p:nvPicPr>
                <p:cNvPr id="93" name="Freihand 92">
                  <a:extLst>
                    <a:ext uri="{FF2B5EF4-FFF2-40B4-BE49-F238E27FC236}">
                      <a16:creationId xmlns:a16="http://schemas.microsoft.com/office/drawing/2014/main" id="{BD0DDB7A-15A2-47D9-89E7-5015C8B062A4}"/>
                    </a:ext>
                  </a:extLst>
                </p:cNvPr>
                <p:cNvPicPr/>
                <p:nvPr/>
              </p:nvPicPr>
              <p:blipFill>
                <a:blip r:embed="rId132"/>
                <a:stretch>
                  <a:fillRect/>
                </a:stretch>
              </p:blipFill>
              <p:spPr>
                <a:xfrm>
                  <a:off x="4249781" y="4160192"/>
                  <a:ext cx="89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4" name="Freihand 93">
                  <a:extLst>
                    <a:ext uri="{FF2B5EF4-FFF2-40B4-BE49-F238E27FC236}">
                      <a16:creationId xmlns:a16="http://schemas.microsoft.com/office/drawing/2014/main" id="{C3CD8A0E-393C-4203-AC1A-AA2EF50CA931}"/>
                    </a:ext>
                  </a:extLst>
                </p14:cNvPr>
                <p14:cNvContentPartPr/>
                <p14:nvPr/>
              </p14:nvContentPartPr>
              <p14:xfrm>
                <a:off x="4352381" y="4162712"/>
                <a:ext cx="174600" cy="131040"/>
              </p14:xfrm>
            </p:contentPart>
          </mc:Choice>
          <mc:Fallback>
            <p:pic>
              <p:nvPicPr>
                <p:cNvPr id="94" name="Freihand 93">
                  <a:extLst>
                    <a:ext uri="{FF2B5EF4-FFF2-40B4-BE49-F238E27FC236}">
                      <a16:creationId xmlns:a16="http://schemas.microsoft.com/office/drawing/2014/main" id="{C3CD8A0E-393C-4203-AC1A-AA2EF50CA931}"/>
                    </a:ext>
                  </a:extLst>
                </p:cNvPr>
                <p:cNvPicPr/>
                <p:nvPr/>
              </p:nvPicPr>
              <p:blipFill>
                <a:blip r:embed="rId134"/>
                <a:stretch>
                  <a:fillRect/>
                </a:stretch>
              </p:blipFill>
              <p:spPr>
                <a:xfrm>
                  <a:off x="4348061" y="4158392"/>
                  <a:ext cx="183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5" name="Freihand 94">
                  <a:extLst>
                    <a:ext uri="{FF2B5EF4-FFF2-40B4-BE49-F238E27FC236}">
                      <a16:creationId xmlns:a16="http://schemas.microsoft.com/office/drawing/2014/main" id="{CA9DBC96-E1AB-47CD-B61B-BABE35EB14C5}"/>
                    </a:ext>
                  </a:extLst>
                </p14:cNvPr>
                <p14:cNvContentPartPr/>
                <p14:nvPr/>
              </p14:nvContentPartPr>
              <p14:xfrm>
                <a:off x="4540661" y="4249832"/>
                <a:ext cx="78120" cy="13320"/>
              </p14:xfrm>
            </p:contentPart>
          </mc:Choice>
          <mc:Fallback>
            <p:pic>
              <p:nvPicPr>
                <p:cNvPr id="95" name="Freihand 94">
                  <a:extLst>
                    <a:ext uri="{FF2B5EF4-FFF2-40B4-BE49-F238E27FC236}">
                      <a16:creationId xmlns:a16="http://schemas.microsoft.com/office/drawing/2014/main" id="{CA9DBC96-E1AB-47CD-B61B-BABE35EB14C5}"/>
                    </a:ext>
                  </a:extLst>
                </p:cNvPr>
                <p:cNvPicPr/>
                <p:nvPr/>
              </p:nvPicPr>
              <p:blipFill>
                <a:blip r:embed="rId136"/>
                <a:stretch>
                  <a:fillRect/>
                </a:stretch>
              </p:blipFill>
              <p:spPr>
                <a:xfrm>
                  <a:off x="4536341" y="4245512"/>
                  <a:ext cx="86760" cy="21960"/>
                </a:xfrm>
                <a:prstGeom prst="rect">
                  <a:avLst/>
                </a:prstGeom>
              </p:spPr>
            </p:pic>
          </mc:Fallback>
        </mc:AlternateContent>
      </p:grpSp>
      <p:grpSp>
        <p:nvGrpSpPr>
          <p:cNvPr id="101" name="Gruppieren 100">
            <a:extLst>
              <a:ext uri="{FF2B5EF4-FFF2-40B4-BE49-F238E27FC236}">
                <a16:creationId xmlns:a16="http://schemas.microsoft.com/office/drawing/2014/main" id="{368D877D-044A-424C-BA33-840B5E937D6C}"/>
              </a:ext>
            </a:extLst>
          </p:cNvPr>
          <p:cNvGrpSpPr/>
          <p:nvPr/>
        </p:nvGrpSpPr>
        <p:grpSpPr>
          <a:xfrm>
            <a:off x="4102541" y="4369712"/>
            <a:ext cx="622440" cy="251280"/>
            <a:chOff x="4102541" y="4369712"/>
            <a:chExt cx="622440" cy="251280"/>
          </a:xfrm>
        </p:grpSpPr>
        <mc:AlternateContent xmlns:mc="http://schemas.openxmlformats.org/markup-compatibility/2006">
          <mc:Choice xmlns:p14="http://schemas.microsoft.com/office/powerpoint/2010/main" Requires="p14">
            <p:contentPart p14:bwMode="auto" r:id="rId137">
              <p14:nvContentPartPr>
                <p14:cNvPr id="97" name="Freihand 96">
                  <a:extLst>
                    <a:ext uri="{FF2B5EF4-FFF2-40B4-BE49-F238E27FC236}">
                      <a16:creationId xmlns:a16="http://schemas.microsoft.com/office/drawing/2014/main" id="{6E69C28C-FFE2-40BC-A468-4A6822B19B42}"/>
                    </a:ext>
                  </a:extLst>
                </p14:cNvPr>
                <p14:cNvContentPartPr/>
                <p14:nvPr/>
              </p14:nvContentPartPr>
              <p14:xfrm>
                <a:off x="4102541" y="4400312"/>
                <a:ext cx="373680" cy="96840"/>
              </p14:xfrm>
            </p:contentPart>
          </mc:Choice>
          <mc:Fallback>
            <p:pic>
              <p:nvPicPr>
                <p:cNvPr id="97" name="Freihand 96">
                  <a:extLst>
                    <a:ext uri="{FF2B5EF4-FFF2-40B4-BE49-F238E27FC236}">
                      <a16:creationId xmlns:a16="http://schemas.microsoft.com/office/drawing/2014/main" id="{6E69C28C-FFE2-40BC-A468-4A6822B19B42}"/>
                    </a:ext>
                  </a:extLst>
                </p:cNvPr>
                <p:cNvPicPr/>
                <p:nvPr/>
              </p:nvPicPr>
              <p:blipFill>
                <a:blip r:embed="rId138"/>
                <a:stretch>
                  <a:fillRect/>
                </a:stretch>
              </p:blipFill>
              <p:spPr>
                <a:xfrm>
                  <a:off x="4098221" y="4395992"/>
                  <a:ext cx="382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8" name="Freihand 97">
                  <a:extLst>
                    <a:ext uri="{FF2B5EF4-FFF2-40B4-BE49-F238E27FC236}">
                      <a16:creationId xmlns:a16="http://schemas.microsoft.com/office/drawing/2014/main" id="{DE29106F-C37D-4DB5-855D-7AF6F6276910}"/>
                    </a:ext>
                  </a:extLst>
                </p14:cNvPr>
                <p14:cNvContentPartPr/>
                <p14:nvPr/>
              </p14:nvContentPartPr>
              <p14:xfrm>
                <a:off x="4434101" y="4397432"/>
                <a:ext cx="12600" cy="10080"/>
              </p14:xfrm>
            </p:contentPart>
          </mc:Choice>
          <mc:Fallback>
            <p:pic>
              <p:nvPicPr>
                <p:cNvPr id="98" name="Freihand 97">
                  <a:extLst>
                    <a:ext uri="{FF2B5EF4-FFF2-40B4-BE49-F238E27FC236}">
                      <a16:creationId xmlns:a16="http://schemas.microsoft.com/office/drawing/2014/main" id="{DE29106F-C37D-4DB5-855D-7AF6F6276910}"/>
                    </a:ext>
                  </a:extLst>
                </p:cNvPr>
                <p:cNvPicPr/>
                <p:nvPr/>
              </p:nvPicPr>
              <p:blipFill>
                <a:blip r:embed="rId140"/>
                <a:stretch>
                  <a:fillRect/>
                </a:stretch>
              </p:blipFill>
              <p:spPr>
                <a:xfrm>
                  <a:off x="4429781" y="4393112"/>
                  <a:ext cx="21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9" name="Freihand 98">
                  <a:extLst>
                    <a:ext uri="{FF2B5EF4-FFF2-40B4-BE49-F238E27FC236}">
                      <a16:creationId xmlns:a16="http://schemas.microsoft.com/office/drawing/2014/main" id="{C9280315-BF41-42F2-9FC1-3ED4647E649B}"/>
                    </a:ext>
                  </a:extLst>
                </p14:cNvPr>
                <p14:cNvContentPartPr/>
                <p14:nvPr/>
              </p14:nvContentPartPr>
              <p14:xfrm>
                <a:off x="4476581" y="4369712"/>
                <a:ext cx="18360" cy="119520"/>
              </p14:xfrm>
            </p:contentPart>
          </mc:Choice>
          <mc:Fallback>
            <p:pic>
              <p:nvPicPr>
                <p:cNvPr id="99" name="Freihand 98">
                  <a:extLst>
                    <a:ext uri="{FF2B5EF4-FFF2-40B4-BE49-F238E27FC236}">
                      <a16:creationId xmlns:a16="http://schemas.microsoft.com/office/drawing/2014/main" id="{C9280315-BF41-42F2-9FC1-3ED4647E649B}"/>
                    </a:ext>
                  </a:extLst>
                </p:cNvPr>
                <p:cNvPicPr/>
                <p:nvPr/>
              </p:nvPicPr>
              <p:blipFill>
                <a:blip r:embed="rId142"/>
                <a:stretch>
                  <a:fillRect/>
                </a:stretch>
              </p:blipFill>
              <p:spPr>
                <a:xfrm>
                  <a:off x="4472261" y="4365392"/>
                  <a:ext cx="27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0" name="Freihand 99">
                  <a:extLst>
                    <a:ext uri="{FF2B5EF4-FFF2-40B4-BE49-F238E27FC236}">
                      <a16:creationId xmlns:a16="http://schemas.microsoft.com/office/drawing/2014/main" id="{0882EFC7-27F9-4069-94D4-1C48AE696012}"/>
                    </a:ext>
                  </a:extLst>
                </p14:cNvPr>
                <p14:cNvContentPartPr/>
                <p14:nvPr/>
              </p14:nvContentPartPr>
              <p14:xfrm>
                <a:off x="4529861" y="4395272"/>
                <a:ext cx="195120" cy="225720"/>
              </p14:xfrm>
            </p:contentPart>
          </mc:Choice>
          <mc:Fallback>
            <p:pic>
              <p:nvPicPr>
                <p:cNvPr id="100" name="Freihand 99">
                  <a:extLst>
                    <a:ext uri="{FF2B5EF4-FFF2-40B4-BE49-F238E27FC236}">
                      <a16:creationId xmlns:a16="http://schemas.microsoft.com/office/drawing/2014/main" id="{0882EFC7-27F9-4069-94D4-1C48AE696012}"/>
                    </a:ext>
                  </a:extLst>
                </p:cNvPr>
                <p:cNvPicPr/>
                <p:nvPr/>
              </p:nvPicPr>
              <p:blipFill>
                <a:blip r:embed="rId144"/>
                <a:stretch>
                  <a:fillRect/>
                </a:stretch>
              </p:blipFill>
              <p:spPr>
                <a:xfrm>
                  <a:off x="4525541" y="4390952"/>
                  <a:ext cx="203760" cy="234360"/>
                </a:xfrm>
                <a:prstGeom prst="rect">
                  <a:avLst/>
                </a:prstGeom>
              </p:spPr>
            </p:pic>
          </mc:Fallback>
        </mc:AlternateContent>
      </p:grpSp>
      <p:grpSp>
        <p:nvGrpSpPr>
          <p:cNvPr id="119" name="Gruppieren 118">
            <a:extLst>
              <a:ext uri="{FF2B5EF4-FFF2-40B4-BE49-F238E27FC236}">
                <a16:creationId xmlns:a16="http://schemas.microsoft.com/office/drawing/2014/main" id="{8CBD2EDE-8983-4003-BC3B-6932F162973A}"/>
              </a:ext>
            </a:extLst>
          </p:cNvPr>
          <p:cNvGrpSpPr/>
          <p:nvPr/>
        </p:nvGrpSpPr>
        <p:grpSpPr>
          <a:xfrm>
            <a:off x="4789061" y="4325792"/>
            <a:ext cx="968760" cy="663120"/>
            <a:chOff x="4789061" y="4325792"/>
            <a:chExt cx="968760" cy="663120"/>
          </a:xfrm>
        </p:grpSpPr>
        <mc:AlternateContent xmlns:mc="http://schemas.openxmlformats.org/markup-compatibility/2006">
          <mc:Choice xmlns:p14="http://schemas.microsoft.com/office/powerpoint/2010/main" Requires="p14">
            <p:contentPart p14:bwMode="auto" r:id="rId145">
              <p14:nvContentPartPr>
                <p14:cNvPr id="102" name="Freihand 101">
                  <a:extLst>
                    <a:ext uri="{FF2B5EF4-FFF2-40B4-BE49-F238E27FC236}">
                      <a16:creationId xmlns:a16="http://schemas.microsoft.com/office/drawing/2014/main" id="{7DFE1220-24AB-439D-95B5-30509B8749F0}"/>
                    </a:ext>
                  </a:extLst>
                </p14:cNvPr>
                <p14:cNvContentPartPr/>
                <p14:nvPr/>
              </p14:nvContentPartPr>
              <p14:xfrm>
                <a:off x="5444981" y="4375112"/>
                <a:ext cx="251280" cy="213480"/>
              </p14:xfrm>
            </p:contentPart>
          </mc:Choice>
          <mc:Fallback>
            <p:pic>
              <p:nvPicPr>
                <p:cNvPr id="102" name="Freihand 101">
                  <a:extLst>
                    <a:ext uri="{FF2B5EF4-FFF2-40B4-BE49-F238E27FC236}">
                      <a16:creationId xmlns:a16="http://schemas.microsoft.com/office/drawing/2014/main" id="{7DFE1220-24AB-439D-95B5-30509B8749F0}"/>
                    </a:ext>
                  </a:extLst>
                </p:cNvPr>
                <p:cNvPicPr/>
                <p:nvPr/>
              </p:nvPicPr>
              <p:blipFill>
                <a:blip r:embed="rId146"/>
                <a:stretch>
                  <a:fillRect/>
                </a:stretch>
              </p:blipFill>
              <p:spPr>
                <a:xfrm>
                  <a:off x="5440661" y="4370792"/>
                  <a:ext cx="2599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3" name="Freihand 102">
                  <a:extLst>
                    <a:ext uri="{FF2B5EF4-FFF2-40B4-BE49-F238E27FC236}">
                      <a16:creationId xmlns:a16="http://schemas.microsoft.com/office/drawing/2014/main" id="{0F50F139-06EA-47FD-B788-C8711154CDF9}"/>
                    </a:ext>
                  </a:extLst>
                </p14:cNvPr>
                <p14:cNvContentPartPr/>
                <p14:nvPr/>
              </p14:nvContentPartPr>
              <p14:xfrm>
                <a:off x="5610941" y="4325792"/>
                <a:ext cx="146880" cy="177480"/>
              </p14:xfrm>
            </p:contentPart>
          </mc:Choice>
          <mc:Fallback>
            <p:pic>
              <p:nvPicPr>
                <p:cNvPr id="103" name="Freihand 102">
                  <a:extLst>
                    <a:ext uri="{FF2B5EF4-FFF2-40B4-BE49-F238E27FC236}">
                      <a16:creationId xmlns:a16="http://schemas.microsoft.com/office/drawing/2014/main" id="{0F50F139-06EA-47FD-B788-C8711154CDF9}"/>
                    </a:ext>
                  </a:extLst>
                </p:cNvPr>
                <p:cNvPicPr/>
                <p:nvPr/>
              </p:nvPicPr>
              <p:blipFill>
                <a:blip r:embed="rId148"/>
                <a:stretch>
                  <a:fillRect/>
                </a:stretch>
              </p:blipFill>
              <p:spPr>
                <a:xfrm>
                  <a:off x="5606621" y="4321472"/>
                  <a:ext cx="1555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5" name="Freihand 104">
                  <a:extLst>
                    <a:ext uri="{FF2B5EF4-FFF2-40B4-BE49-F238E27FC236}">
                      <a16:creationId xmlns:a16="http://schemas.microsoft.com/office/drawing/2014/main" id="{466C48CF-740D-489D-93F8-316D843B4A63}"/>
                    </a:ext>
                  </a:extLst>
                </p14:cNvPr>
                <p14:cNvContentPartPr/>
                <p14:nvPr/>
              </p14:nvContentPartPr>
              <p14:xfrm>
                <a:off x="4867901" y="4672472"/>
                <a:ext cx="17640" cy="168480"/>
              </p14:xfrm>
            </p:contentPart>
          </mc:Choice>
          <mc:Fallback>
            <p:pic>
              <p:nvPicPr>
                <p:cNvPr id="105" name="Freihand 104">
                  <a:extLst>
                    <a:ext uri="{FF2B5EF4-FFF2-40B4-BE49-F238E27FC236}">
                      <a16:creationId xmlns:a16="http://schemas.microsoft.com/office/drawing/2014/main" id="{466C48CF-740D-489D-93F8-316D843B4A63}"/>
                    </a:ext>
                  </a:extLst>
                </p:cNvPr>
                <p:cNvPicPr/>
                <p:nvPr/>
              </p:nvPicPr>
              <p:blipFill>
                <a:blip r:embed="rId150"/>
                <a:stretch>
                  <a:fillRect/>
                </a:stretch>
              </p:blipFill>
              <p:spPr>
                <a:xfrm>
                  <a:off x="4863581" y="4668152"/>
                  <a:ext cx="262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6" name="Freihand 105">
                  <a:extLst>
                    <a:ext uri="{FF2B5EF4-FFF2-40B4-BE49-F238E27FC236}">
                      <a16:creationId xmlns:a16="http://schemas.microsoft.com/office/drawing/2014/main" id="{2A6D05EF-AA22-4BD6-BD55-A667A6F811C5}"/>
                    </a:ext>
                  </a:extLst>
                </p14:cNvPr>
                <p14:cNvContentPartPr/>
                <p14:nvPr/>
              </p14:nvContentPartPr>
              <p14:xfrm>
                <a:off x="4789061" y="4673192"/>
                <a:ext cx="139680" cy="141840"/>
              </p14:xfrm>
            </p:contentPart>
          </mc:Choice>
          <mc:Fallback>
            <p:pic>
              <p:nvPicPr>
                <p:cNvPr id="106" name="Freihand 105">
                  <a:extLst>
                    <a:ext uri="{FF2B5EF4-FFF2-40B4-BE49-F238E27FC236}">
                      <a16:creationId xmlns:a16="http://schemas.microsoft.com/office/drawing/2014/main" id="{2A6D05EF-AA22-4BD6-BD55-A667A6F811C5}"/>
                    </a:ext>
                  </a:extLst>
                </p:cNvPr>
                <p:cNvPicPr/>
                <p:nvPr/>
              </p:nvPicPr>
              <p:blipFill>
                <a:blip r:embed="rId152"/>
                <a:stretch>
                  <a:fillRect/>
                </a:stretch>
              </p:blipFill>
              <p:spPr>
                <a:xfrm>
                  <a:off x="4784741" y="4668872"/>
                  <a:ext cx="148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7" name="Freihand 106">
                  <a:extLst>
                    <a:ext uri="{FF2B5EF4-FFF2-40B4-BE49-F238E27FC236}">
                      <a16:creationId xmlns:a16="http://schemas.microsoft.com/office/drawing/2014/main" id="{9BBE87AF-46A2-4308-9A03-8FE332FAFF98}"/>
                    </a:ext>
                  </a:extLst>
                </p14:cNvPr>
                <p14:cNvContentPartPr/>
                <p14:nvPr/>
              </p14:nvContentPartPr>
              <p14:xfrm>
                <a:off x="4952861" y="4617392"/>
                <a:ext cx="198720" cy="183240"/>
              </p14:xfrm>
            </p:contentPart>
          </mc:Choice>
          <mc:Fallback>
            <p:pic>
              <p:nvPicPr>
                <p:cNvPr id="107" name="Freihand 106">
                  <a:extLst>
                    <a:ext uri="{FF2B5EF4-FFF2-40B4-BE49-F238E27FC236}">
                      <a16:creationId xmlns:a16="http://schemas.microsoft.com/office/drawing/2014/main" id="{9BBE87AF-46A2-4308-9A03-8FE332FAFF98}"/>
                    </a:ext>
                  </a:extLst>
                </p:cNvPr>
                <p:cNvPicPr/>
                <p:nvPr/>
              </p:nvPicPr>
              <p:blipFill>
                <a:blip r:embed="rId154"/>
                <a:stretch>
                  <a:fillRect/>
                </a:stretch>
              </p:blipFill>
              <p:spPr>
                <a:xfrm>
                  <a:off x="4948541" y="4613072"/>
                  <a:ext cx="2073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8" name="Freihand 107">
                  <a:extLst>
                    <a:ext uri="{FF2B5EF4-FFF2-40B4-BE49-F238E27FC236}">
                      <a16:creationId xmlns:a16="http://schemas.microsoft.com/office/drawing/2014/main" id="{7752FB08-0906-4E38-9485-9A8081597FFC}"/>
                    </a:ext>
                  </a:extLst>
                </p14:cNvPr>
                <p14:cNvContentPartPr/>
                <p14:nvPr/>
              </p14:nvContentPartPr>
              <p14:xfrm>
                <a:off x="5164901" y="4671752"/>
                <a:ext cx="69120" cy="18720"/>
              </p14:xfrm>
            </p:contentPart>
          </mc:Choice>
          <mc:Fallback>
            <p:pic>
              <p:nvPicPr>
                <p:cNvPr id="108" name="Freihand 107">
                  <a:extLst>
                    <a:ext uri="{FF2B5EF4-FFF2-40B4-BE49-F238E27FC236}">
                      <a16:creationId xmlns:a16="http://schemas.microsoft.com/office/drawing/2014/main" id="{7752FB08-0906-4E38-9485-9A8081597FFC}"/>
                    </a:ext>
                  </a:extLst>
                </p:cNvPr>
                <p:cNvPicPr/>
                <p:nvPr/>
              </p:nvPicPr>
              <p:blipFill>
                <a:blip r:embed="rId156"/>
                <a:stretch>
                  <a:fillRect/>
                </a:stretch>
              </p:blipFill>
              <p:spPr>
                <a:xfrm>
                  <a:off x="5160581" y="4667432"/>
                  <a:ext cx="77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9" name="Freihand 108">
                  <a:extLst>
                    <a:ext uri="{FF2B5EF4-FFF2-40B4-BE49-F238E27FC236}">
                      <a16:creationId xmlns:a16="http://schemas.microsoft.com/office/drawing/2014/main" id="{4EE34F83-7767-4A41-A998-F86531FE3BA8}"/>
                    </a:ext>
                  </a:extLst>
                </p14:cNvPr>
                <p14:cNvContentPartPr/>
                <p14:nvPr/>
              </p14:nvContentPartPr>
              <p14:xfrm>
                <a:off x="5176781" y="4653392"/>
                <a:ext cx="78480" cy="90720"/>
              </p14:xfrm>
            </p:contentPart>
          </mc:Choice>
          <mc:Fallback>
            <p:pic>
              <p:nvPicPr>
                <p:cNvPr id="109" name="Freihand 108">
                  <a:extLst>
                    <a:ext uri="{FF2B5EF4-FFF2-40B4-BE49-F238E27FC236}">
                      <a16:creationId xmlns:a16="http://schemas.microsoft.com/office/drawing/2014/main" id="{4EE34F83-7767-4A41-A998-F86531FE3BA8}"/>
                    </a:ext>
                  </a:extLst>
                </p:cNvPr>
                <p:cNvPicPr/>
                <p:nvPr/>
              </p:nvPicPr>
              <p:blipFill>
                <a:blip r:embed="rId158"/>
                <a:stretch>
                  <a:fillRect/>
                </a:stretch>
              </p:blipFill>
              <p:spPr>
                <a:xfrm>
                  <a:off x="5172461" y="4649072"/>
                  <a:ext cx="87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1" name="Freihand 110">
                  <a:extLst>
                    <a:ext uri="{FF2B5EF4-FFF2-40B4-BE49-F238E27FC236}">
                      <a16:creationId xmlns:a16="http://schemas.microsoft.com/office/drawing/2014/main" id="{A7326440-D81E-458B-8D91-37852C7679E0}"/>
                    </a:ext>
                  </a:extLst>
                </p14:cNvPr>
                <p14:cNvContentPartPr/>
                <p14:nvPr/>
              </p14:nvContentPartPr>
              <p14:xfrm>
                <a:off x="5257781" y="4645832"/>
                <a:ext cx="173520" cy="48240"/>
              </p14:xfrm>
            </p:contentPart>
          </mc:Choice>
          <mc:Fallback>
            <p:pic>
              <p:nvPicPr>
                <p:cNvPr id="111" name="Freihand 110">
                  <a:extLst>
                    <a:ext uri="{FF2B5EF4-FFF2-40B4-BE49-F238E27FC236}">
                      <a16:creationId xmlns:a16="http://schemas.microsoft.com/office/drawing/2014/main" id="{A7326440-D81E-458B-8D91-37852C7679E0}"/>
                    </a:ext>
                  </a:extLst>
                </p:cNvPr>
                <p:cNvPicPr/>
                <p:nvPr/>
              </p:nvPicPr>
              <p:blipFill>
                <a:blip r:embed="rId160"/>
                <a:stretch>
                  <a:fillRect/>
                </a:stretch>
              </p:blipFill>
              <p:spPr>
                <a:xfrm>
                  <a:off x="5253461" y="4641512"/>
                  <a:ext cx="1821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2" name="Freihand 111">
                  <a:extLst>
                    <a:ext uri="{FF2B5EF4-FFF2-40B4-BE49-F238E27FC236}">
                      <a16:creationId xmlns:a16="http://schemas.microsoft.com/office/drawing/2014/main" id="{9D109184-D051-44DB-AF51-6D799D0C63A7}"/>
                    </a:ext>
                  </a:extLst>
                </p14:cNvPr>
                <p14:cNvContentPartPr/>
                <p14:nvPr/>
              </p14:nvContentPartPr>
              <p14:xfrm>
                <a:off x="5430941" y="4638992"/>
                <a:ext cx="24840" cy="10800"/>
              </p14:xfrm>
            </p:contentPart>
          </mc:Choice>
          <mc:Fallback>
            <p:pic>
              <p:nvPicPr>
                <p:cNvPr id="112" name="Freihand 111">
                  <a:extLst>
                    <a:ext uri="{FF2B5EF4-FFF2-40B4-BE49-F238E27FC236}">
                      <a16:creationId xmlns:a16="http://schemas.microsoft.com/office/drawing/2014/main" id="{9D109184-D051-44DB-AF51-6D799D0C63A7}"/>
                    </a:ext>
                  </a:extLst>
                </p:cNvPr>
                <p:cNvPicPr/>
                <p:nvPr/>
              </p:nvPicPr>
              <p:blipFill>
                <a:blip r:embed="rId162"/>
                <a:stretch>
                  <a:fillRect/>
                </a:stretch>
              </p:blipFill>
              <p:spPr>
                <a:xfrm>
                  <a:off x="5426621" y="4634672"/>
                  <a:ext cx="33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3" name="Freihand 112">
                  <a:extLst>
                    <a:ext uri="{FF2B5EF4-FFF2-40B4-BE49-F238E27FC236}">
                      <a16:creationId xmlns:a16="http://schemas.microsoft.com/office/drawing/2014/main" id="{F9752A71-4452-4881-8AFF-4B1E4A9FB864}"/>
                    </a:ext>
                  </a:extLst>
                </p14:cNvPr>
                <p14:cNvContentPartPr/>
                <p14:nvPr/>
              </p14:nvContentPartPr>
              <p14:xfrm>
                <a:off x="4884821" y="4861472"/>
                <a:ext cx="24480" cy="120960"/>
              </p14:xfrm>
            </p:contentPart>
          </mc:Choice>
          <mc:Fallback>
            <p:pic>
              <p:nvPicPr>
                <p:cNvPr id="113" name="Freihand 112">
                  <a:extLst>
                    <a:ext uri="{FF2B5EF4-FFF2-40B4-BE49-F238E27FC236}">
                      <a16:creationId xmlns:a16="http://schemas.microsoft.com/office/drawing/2014/main" id="{F9752A71-4452-4881-8AFF-4B1E4A9FB864}"/>
                    </a:ext>
                  </a:extLst>
                </p:cNvPr>
                <p:cNvPicPr/>
                <p:nvPr/>
              </p:nvPicPr>
              <p:blipFill>
                <a:blip r:embed="rId164"/>
                <a:stretch>
                  <a:fillRect/>
                </a:stretch>
              </p:blipFill>
              <p:spPr>
                <a:xfrm>
                  <a:off x="4880501" y="4857152"/>
                  <a:ext cx="33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4" name="Freihand 113">
                  <a:extLst>
                    <a:ext uri="{FF2B5EF4-FFF2-40B4-BE49-F238E27FC236}">
                      <a16:creationId xmlns:a16="http://schemas.microsoft.com/office/drawing/2014/main" id="{BEFAE84A-5CD1-4807-9206-572734D63F3A}"/>
                    </a:ext>
                  </a:extLst>
                </p14:cNvPr>
                <p14:cNvContentPartPr/>
                <p14:nvPr/>
              </p14:nvContentPartPr>
              <p14:xfrm>
                <a:off x="4793381" y="4838072"/>
                <a:ext cx="154080" cy="150840"/>
              </p14:xfrm>
            </p:contentPart>
          </mc:Choice>
          <mc:Fallback>
            <p:pic>
              <p:nvPicPr>
                <p:cNvPr id="114" name="Freihand 113">
                  <a:extLst>
                    <a:ext uri="{FF2B5EF4-FFF2-40B4-BE49-F238E27FC236}">
                      <a16:creationId xmlns:a16="http://schemas.microsoft.com/office/drawing/2014/main" id="{BEFAE84A-5CD1-4807-9206-572734D63F3A}"/>
                    </a:ext>
                  </a:extLst>
                </p:cNvPr>
                <p:cNvPicPr/>
                <p:nvPr/>
              </p:nvPicPr>
              <p:blipFill>
                <a:blip r:embed="rId166"/>
                <a:stretch>
                  <a:fillRect/>
                </a:stretch>
              </p:blipFill>
              <p:spPr>
                <a:xfrm>
                  <a:off x="4789061" y="4833752"/>
                  <a:ext cx="162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5" name="Freihand 114">
                  <a:extLst>
                    <a:ext uri="{FF2B5EF4-FFF2-40B4-BE49-F238E27FC236}">
                      <a16:creationId xmlns:a16="http://schemas.microsoft.com/office/drawing/2014/main" id="{9C408A64-C2ED-4F17-8C1A-F0DD3CD41AE9}"/>
                    </a:ext>
                  </a:extLst>
                </p14:cNvPr>
                <p14:cNvContentPartPr/>
                <p14:nvPr/>
              </p14:nvContentPartPr>
              <p14:xfrm>
                <a:off x="4925861" y="4826912"/>
                <a:ext cx="59400" cy="114840"/>
              </p14:xfrm>
            </p:contentPart>
          </mc:Choice>
          <mc:Fallback>
            <p:pic>
              <p:nvPicPr>
                <p:cNvPr id="115" name="Freihand 114">
                  <a:extLst>
                    <a:ext uri="{FF2B5EF4-FFF2-40B4-BE49-F238E27FC236}">
                      <a16:creationId xmlns:a16="http://schemas.microsoft.com/office/drawing/2014/main" id="{9C408A64-C2ED-4F17-8C1A-F0DD3CD41AE9}"/>
                    </a:ext>
                  </a:extLst>
                </p:cNvPr>
                <p:cNvPicPr/>
                <p:nvPr/>
              </p:nvPicPr>
              <p:blipFill>
                <a:blip r:embed="rId168"/>
                <a:stretch>
                  <a:fillRect/>
                </a:stretch>
              </p:blipFill>
              <p:spPr>
                <a:xfrm>
                  <a:off x="4921541" y="4822592"/>
                  <a:ext cx="68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6" name="Freihand 115">
                  <a:extLst>
                    <a:ext uri="{FF2B5EF4-FFF2-40B4-BE49-F238E27FC236}">
                      <a16:creationId xmlns:a16="http://schemas.microsoft.com/office/drawing/2014/main" id="{C3160B93-EE05-4DFF-9EA0-91E277035ACB}"/>
                    </a:ext>
                  </a:extLst>
                </p14:cNvPr>
                <p14:cNvContentPartPr/>
                <p14:nvPr/>
              </p14:nvContentPartPr>
              <p14:xfrm>
                <a:off x="4993541" y="4869752"/>
                <a:ext cx="82440" cy="70560"/>
              </p14:xfrm>
            </p:contentPart>
          </mc:Choice>
          <mc:Fallback>
            <p:pic>
              <p:nvPicPr>
                <p:cNvPr id="116" name="Freihand 115">
                  <a:extLst>
                    <a:ext uri="{FF2B5EF4-FFF2-40B4-BE49-F238E27FC236}">
                      <a16:creationId xmlns:a16="http://schemas.microsoft.com/office/drawing/2014/main" id="{C3160B93-EE05-4DFF-9EA0-91E277035ACB}"/>
                    </a:ext>
                  </a:extLst>
                </p:cNvPr>
                <p:cNvPicPr/>
                <p:nvPr/>
              </p:nvPicPr>
              <p:blipFill>
                <a:blip r:embed="rId170"/>
                <a:stretch>
                  <a:fillRect/>
                </a:stretch>
              </p:blipFill>
              <p:spPr>
                <a:xfrm>
                  <a:off x="4989221" y="4865432"/>
                  <a:ext cx="91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7" name="Freihand 116">
                  <a:extLst>
                    <a:ext uri="{FF2B5EF4-FFF2-40B4-BE49-F238E27FC236}">
                      <a16:creationId xmlns:a16="http://schemas.microsoft.com/office/drawing/2014/main" id="{FE8C2280-A888-42D5-8DFC-0220A592FCFB}"/>
                    </a:ext>
                  </a:extLst>
                </p14:cNvPr>
                <p14:cNvContentPartPr/>
                <p14:nvPr/>
              </p14:nvContentPartPr>
              <p14:xfrm>
                <a:off x="5063381" y="4845632"/>
                <a:ext cx="69840" cy="74160"/>
              </p14:xfrm>
            </p:contentPart>
          </mc:Choice>
          <mc:Fallback>
            <p:pic>
              <p:nvPicPr>
                <p:cNvPr id="117" name="Freihand 116">
                  <a:extLst>
                    <a:ext uri="{FF2B5EF4-FFF2-40B4-BE49-F238E27FC236}">
                      <a16:creationId xmlns:a16="http://schemas.microsoft.com/office/drawing/2014/main" id="{FE8C2280-A888-42D5-8DFC-0220A592FCFB}"/>
                    </a:ext>
                  </a:extLst>
                </p:cNvPr>
                <p:cNvPicPr/>
                <p:nvPr/>
              </p:nvPicPr>
              <p:blipFill>
                <a:blip r:embed="rId172"/>
                <a:stretch>
                  <a:fillRect/>
                </a:stretch>
              </p:blipFill>
              <p:spPr>
                <a:xfrm>
                  <a:off x="5059061" y="4841312"/>
                  <a:ext cx="78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8" name="Freihand 117">
                  <a:extLst>
                    <a:ext uri="{FF2B5EF4-FFF2-40B4-BE49-F238E27FC236}">
                      <a16:creationId xmlns:a16="http://schemas.microsoft.com/office/drawing/2014/main" id="{50CC511B-61D3-43BD-9CD5-A225F3AFB4AE}"/>
                    </a:ext>
                  </a:extLst>
                </p14:cNvPr>
                <p14:cNvContentPartPr/>
                <p14:nvPr/>
              </p14:nvContentPartPr>
              <p14:xfrm>
                <a:off x="5137901" y="4826552"/>
                <a:ext cx="72720" cy="60840"/>
              </p14:xfrm>
            </p:contentPart>
          </mc:Choice>
          <mc:Fallback>
            <p:pic>
              <p:nvPicPr>
                <p:cNvPr id="118" name="Freihand 117">
                  <a:extLst>
                    <a:ext uri="{FF2B5EF4-FFF2-40B4-BE49-F238E27FC236}">
                      <a16:creationId xmlns:a16="http://schemas.microsoft.com/office/drawing/2014/main" id="{50CC511B-61D3-43BD-9CD5-A225F3AFB4AE}"/>
                    </a:ext>
                  </a:extLst>
                </p:cNvPr>
                <p:cNvPicPr/>
                <p:nvPr/>
              </p:nvPicPr>
              <p:blipFill>
                <a:blip r:embed="rId174"/>
                <a:stretch>
                  <a:fillRect/>
                </a:stretch>
              </p:blipFill>
              <p:spPr>
                <a:xfrm>
                  <a:off x="5133581" y="4822232"/>
                  <a:ext cx="81360" cy="69480"/>
                </a:xfrm>
                <a:prstGeom prst="rect">
                  <a:avLst/>
                </a:prstGeom>
              </p:spPr>
            </p:pic>
          </mc:Fallback>
        </mc:AlternateContent>
      </p:grpSp>
      <p:grpSp>
        <p:nvGrpSpPr>
          <p:cNvPr id="133" name="Gruppieren 132">
            <a:extLst>
              <a:ext uri="{FF2B5EF4-FFF2-40B4-BE49-F238E27FC236}">
                <a16:creationId xmlns:a16="http://schemas.microsoft.com/office/drawing/2014/main" id="{E6263181-6F08-4408-9454-9D078B365B6B}"/>
              </a:ext>
            </a:extLst>
          </p:cNvPr>
          <p:cNvGrpSpPr/>
          <p:nvPr/>
        </p:nvGrpSpPr>
        <p:grpSpPr>
          <a:xfrm>
            <a:off x="5475941" y="4769312"/>
            <a:ext cx="805680" cy="366840"/>
            <a:chOff x="5475941" y="4769312"/>
            <a:chExt cx="805680" cy="366840"/>
          </a:xfrm>
        </p:grpSpPr>
        <mc:AlternateContent xmlns:mc="http://schemas.openxmlformats.org/markup-compatibility/2006">
          <mc:Choice xmlns:p14="http://schemas.microsoft.com/office/powerpoint/2010/main" Requires="p14">
            <p:contentPart p14:bwMode="auto" r:id="rId175">
              <p14:nvContentPartPr>
                <p14:cNvPr id="120" name="Freihand 119">
                  <a:extLst>
                    <a:ext uri="{FF2B5EF4-FFF2-40B4-BE49-F238E27FC236}">
                      <a16:creationId xmlns:a16="http://schemas.microsoft.com/office/drawing/2014/main" id="{BABEC043-0B4F-4B18-B1A4-DE85278D04AF}"/>
                    </a:ext>
                  </a:extLst>
                </p14:cNvPr>
                <p14:cNvContentPartPr/>
                <p14:nvPr/>
              </p14:nvContentPartPr>
              <p14:xfrm>
                <a:off x="5561981" y="5031032"/>
                <a:ext cx="27360" cy="105120"/>
              </p14:xfrm>
            </p:contentPart>
          </mc:Choice>
          <mc:Fallback>
            <p:pic>
              <p:nvPicPr>
                <p:cNvPr id="120" name="Freihand 119">
                  <a:extLst>
                    <a:ext uri="{FF2B5EF4-FFF2-40B4-BE49-F238E27FC236}">
                      <a16:creationId xmlns:a16="http://schemas.microsoft.com/office/drawing/2014/main" id="{BABEC043-0B4F-4B18-B1A4-DE85278D04AF}"/>
                    </a:ext>
                  </a:extLst>
                </p:cNvPr>
                <p:cNvPicPr/>
                <p:nvPr/>
              </p:nvPicPr>
              <p:blipFill>
                <a:blip r:embed="rId176"/>
                <a:stretch>
                  <a:fillRect/>
                </a:stretch>
              </p:blipFill>
              <p:spPr>
                <a:xfrm>
                  <a:off x="5557661" y="5026712"/>
                  <a:ext cx="36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1" name="Freihand 120">
                  <a:extLst>
                    <a:ext uri="{FF2B5EF4-FFF2-40B4-BE49-F238E27FC236}">
                      <a16:creationId xmlns:a16="http://schemas.microsoft.com/office/drawing/2014/main" id="{F63D5A03-D537-4408-823C-6A3C125E7243}"/>
                    </a:ext>
                  </a:extLst>
                </p14:cNvPr>
                <p14:cNvContentPartPr/>
                <p14:nvPr/>
              </p14:nvContentPartPr>
              <p14:xfrm>
                <a:off x="5475941" y="4987112"/>
                <a:ext cx="135000" cy="64800"/>
              </p14:xfrm>
            </p:contentPart>
          </mc:Choice>
          <mc:Fallback>
            <p:pic>
              <p:nvPicPr>
                <p:cNvPr id="121" name="Freihand 120">
                  <a:extLst>
                    <a:ext uri="{FF2B5EF4-FFF2-40B4-BE49-F238E27FC236}">
                      <a16:creationId xmlns:a16="http://schemas.microsoft.com/office/drawing/2014/main" id="{F63D5A03-D537-4408-823C-6A3C125E7243}"/>
                    </a:ext>
                  </a:extLst>
                </p:cNvPr>
                <p:cNvPicPr/>
                <p:nvPr/>
              </p:nvPicPr>
              <p:blipFill>
                <a:blip r:embed="rId178"/>
                <a:stretch>
                  <a:fillRect/>
                </a:stretch>
              </p:blipFill>
              <p:spPr>
                <a:xfrm>
                  <a:off x="5471621" y="4982792"/>
                  <a:ext cx="1436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3" name="Freihand 122">
                  <a:extLst>
                    <a:ext uri="{FF2B5EF4-FFF2-40B4-BE49-F238E27FC236}">
                      <a16:creationId xmlns:a16="http://schemas.microsoft.com/office/drawing/2014/main" id="{34326AB7-C09F-4B38-B65D-2BBB4332A3C6}"/>
                    </a:ext>
                  </a:extLst>
                </p14:cNvPr>
                <p14:cNvContentPartPr/>
                <p14:nvPr/>
              </p14:nvContentPartPr>
              <p14:xfrm>
                <a:off x="5495381" y="5057672"/>
                <a:ext cx="104040" cy="52560"/>
              </p14:xfrm>
            </p:contentPart>
          </mc:Choice>
          <mc:Fallback>
            <p:pic>
              <p:nvPicPr>
                <p:cNvPr id="123" name="Freihand 122">
                  <a:extLst>
                    <a:ext uri="{FF2B5EF4-FFF2-40B4-BE49-F238E27FC236}">
                      <a16:creationId xmlns:a16="http://schemas.microsoft.com/office/drawing/2014/main" id="{34326AB7-C09F-4B38-B65D-2BBB4332A3C6}"/>
                    </a:ext>
                  </a:extLst>
                </p:cNvPr>
                <p:cNvPicPr/>
                <p:nvPr/>
              </p:nvPicPr>
              <p:blipFill>
                <a:blip r:embed="rId180"/>
                <a:stretch>
                  <a:fillRect/>
                </a:stretch>
              </p:blipFill>
              <p:spPr>
                <a:xfrm>
                  <a:off x="5491061" y="5053352"/>
                  <a:ext cx="112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4" name="Freihand 123">
                  <a:extLst>
                    <a:ext uri="{FF2B5EF4-FFF2-40B4-BE49-F238E27FC236}">
                      <a16:creationId xmlns:a16="http://schemas.microsoft.com/office/drawing/2014/main" id="{1F7DDB81-73C8-4A16-98D3-CD9AD38803A9}"/>
                    </a:ext>
                  </a:extLst>
                </p14:cNvPr>
                <p14:cNvContentPartPr/>
                <p14:nvPr/>
              </p14:nvContentPartPr>
              <p14:xfrm>
                <a:off x="5621381" y="5017352"/>
                <a:ext cx="123120" cy="67680"/>
              </p14:xfrm>
            </p:contentPart>
          </mc:Choice>
          <mc:Fallback>
            <p:pic>
              <p:nvPicPr>
                <p:cNvPr id="124" name="Freihand 123">
                  <a:extLst>
                    <a:ext uri="{FF2B5EF4-FFF2-40B4-BE49-F238E27FC236}">
                      <a16:creationId xmlns:a16="http://schemas.microsoft.com/office/drawing/2014/main" id="{1F7DDB81-73C8-4A16-98D3-CD9AD38803A9}"/>
                    </a:ext>
                  </a:extLst>
                </p:cNvPr>
                <p:cNvPicPr/>
                <p:nvPr/>
              </p:nvPicPr>
              <p:blipFill>
                <a:blip r:embed="rId182"/>
                <a:stretch>
                  <a:fillRect/>
                </a:stretch>
              </p:blipFill>
              <p:spPr>
                <a:xfrm>
                  <a:off x="5617061" y="5013032"/>
                  <a:ext cx="131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5" name="Freihand 124">
                  <a:extLst>
                    <a:ext uri="{FF2B5EF4-FFF2-40B4-BE49-F238E27FC236}">
                      <a16:creationId xmlns:a16="http://schemas.microsoft.com/office/drawing/2014/main" id="{9BF3D2D9-0C5C-40AC-BDD5-472695BCFE5F}"/>
                    </a:ext>
                  </a:extLst>
                </p14:cNvPr>
                <p14:cNvContentPartPr/>
                <p14:nvPr/>
              </p14:nvContentPartPr>
              <p14:xfrm>
                <a:off x="5728661" y="4974512"/>
                <a:ext cx="360" cy="360"/>
              </p14:xfrm>
            </p:contentPart>
          </mc:Choice>
          <mc:Fallback>
            <p:pic>
              <p:nvPicPr>
                <p:cNvPr id="125" name="Freihand 124">
                  <a:extLst>
                    <a:ext uri="{FF2B5EF4-FFF2-40B4-BE49-F238E27FC236}">
                      <a16:creationId xmlns:a16="http://schemas.microsoft.com/office/drawing/2014/main" id="{9BF3D2D9-0C5C-40AC-BDD5-472695BCFE5F}"/>
                    </a:ext>
                  </a:extLst>
                </p:cNvPr>
                <p:cNvPicPr/>
                <p:nvPr/>
              </p:nvPicPr>
              <p:blipFill>
                <a:blip r:embed="rId29"/>
                <a:stretch>
                  <a:fillRect/>
                </a:stretch>
              </p:blipFill>
              <p:spPr>
                <a:xfrm>
                  <a:off x="5724341" y="4970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6" name="Freihand 125">
                  <a:extLst>
                    <a:ext uri="{FF2B5EF4-FFF2-40B4-BE49-F238E27FC236}">
                      <a16:creationId xmlns:a16="http://schemas.microsoft.com/office/drawing/2014/main" id="{ABD88560-9FB0-4969-967B-91CD7B05D554}"/>
                    </a:ext>
                  </a:extLst>
                </p14:cNvPr>
                <p14:cNvContentPartPr/>
                <p14:nvPr/>
              </p14:nvContentPartPr>
              <p14:xfrm>
                <a:off x="5785181" y="4980632"/>
                <a:ext cx="79560" cy="47160"/>
              </p14:xfrm>
            </p:contentPart>
          </mc:Choice>
          <mc:Fallback>
            <p:pic>
              <p:nvPicPr>
                <p:cNvPr id="126" name="Freihand 125">
                  <a:extLst>
                    <a:ext uri="{FF2B5EF4-FFF2-40B4-BE49-F238E27FC236}">
                      <a16:creationId xmlns:a16="http://schemas.microsoft.com/office/drawing/2014/main" id="{ABD88560-9FB0-4969-967B-91CD7B05D554}"/>
                    </a:ext>
                  </a:extLst>
                </p:cNvPr>
                <p:cNvPicPr/>
                <p:nvPr/>
              </p:nvPicPr>
              <p:blipFill>
                <a:blip r:embed="rId185"/>
                <a:stretch>
                  <a:fillRect/>
                </a:stretch>
              </p:blipFill>
              <p:spPr>
                <a:xfrm>
                  <a:off x="5780861" y="4976312"/>
                  <a:ext cx="882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7" name="Freihand 126">
                  <a:extLst>
                    <a:ext uri="{FF2B5EF4-FFF2-40B4-BE49-F238E27FC236}">
                      <a16:creationId xmlns:a16="http://schemas.microsoft.com/office/drawing/2014/main" id="{FDF382E4-43CE-460B-B46A-C38ABFB09E8B}"/>
                    </a:ext>
                  </a:extLst>
                </p14:cNvPr>
                <p14:cNvContentPartPr/>
                <p14:nvPr/>
              </p14:nvContentPartPr>
              <p14:xfrm>
                <a:off x="5886701" y="4932032"/>
                <a:ext cx="73080" cy="70560"/>
              </p14:xfrm>
            </p:contentPart>
          </mc:Choice>
          <mc:Fallback>
            <p:pic>
              <p:nvPicPr>
                <p:cNvPr id="127" name="Freihand 126">
                  <a:extLst>
                    <a:ext uri="{FF2B5EF4-FFF2-40B4-BE49-F238E27FC236}">
                      <a16:creationId xmlns:a16="http://schemas.microsoft.com/office/drawing/2014/main" id="{FDF382E4-43CE-460B-B46A-C38ABFB09E8B}"/>
                    </a:ext>
                  </a:extLst>
                </p:cNvPr>
                <p:cNvPicPr/>
                <p:nvPr/>
              </p:nvPicPr>
              <p:blipFill>
                <a:blip r:embed="rId187"/>
                <a:stretch>
                  <a:fillRect/>
                </a:stretch>
              </p:blipFill>
              <p:spPr>
                <a:xfrm>
                  <a:off x="5882381" y="4927712"/>
                  <a:ext cx="81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8" name="Freihand 127">
                  <a:extLst>
                    <a:ext uri="{FF2B5EF4-FFF2-40B4-BE49-F238E27FC236}">
                      <a16:creationId xmlns:a16="http://schemas.microsoft.com/office/drawing/2014/main" id="{4E8E6CB0-6C87-4A1D-B086-2D41486FD0CC}"/>
                    </a:ext>
                  </a:extLst>
                </p14:cNvPr>
                <p14:cNvContentPartPr/>
                <p14:nvPr/>
              </p14:nvContentPartPr>
              <p14:xfrm>
                <a:off x="5948261" y="4815392"/>
                <a:ext cx="95760" cy="137160"/>
              </p14:xfrm>
            </p:contentPart>
          </mc:Choice>
          <mc:Fallback>
            <p:pic>
              <p:nvPicPr>
                <p:cNvPr id="128" name="Freihand 127">
                  <a:extLst>
                    <a:ext uri="{FF2B5EF4-FFF2-40B4-BE49-F238E27FC236}">
                      <a16:creationId xmlns:a16="http://schemas.microsoft.com/office/drawing/2014/main" id="{4E8E6CB0-6C87-4A1D-B086-2D41486FD0CC}"/>
                    </a:ext>
                  </a:extLst>
                </p:cNvPr>
                <p:cNvPicPr/>
                <p:nvPr/>
              </p:nvPicPr>
              <p:blipFill>
                <a:blip r:embed="rId189"/>
                <a:stretch>
                  <a:fillRect/>
                </a:stretch>
              </p:blipFill>
              <p:spPr>
                <a:xfrm>
                  <a:off x="5943941" y="4811072"/>
                  <a:ext cx="1044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9" name="Freihand 128">
                  <a:extLst>
                    <a:ext uri="{FF2B5EF4-FFF2-40B4-BE49-F238E27FC236}">
                      <a16:creationId xmlns:a16="http://schemas.microsoft.com/office/drawing/2014/main" id="{C2C2C72A-5620-4541-B512-FE10B22DFE83}"/>
                    </a:ext>
                  </a:extLst>
                </p14:cNvPr>
                <p14:cNvContentPartPr/>
                <p14:nvPr/>
              </p14:nvContentPartPr>
              <p14:xfrm>
                <a:off x="6023501" y="4849592"/>
                <a:ext cx="123840" cy="83880"/>
              </p14:xfrm>
            </p:contentPart>
          </mc:Choice>
          <mc:Fallback>
            <p:pic>
              <p:nvPicPr>
                <p:cNvPr id="129" name="Freihand 128">
                  <a:extLst>
                    <a:ext uri="{FF2B5EF4-FFF2-40B4-BE49-F238E27FC236}">
                      <a16:creationId xmlns:a16="http://schemas.microsoft.com/office/drawing/2014/main" id="{C2C2C72A-5620-4541-B512-FE10B22DFE83}"/>
                    </a:ext>
                  </a:extLst>
                </p:cNvPr>
                <p:cNvPicPr/>
                <p:nvPr/>
              </p:nvPicPr>
              <p:blipFill>
                <a:blip r:embed="rId191"/>
                <a:stretch>
                  <a:fillRect/>
                </a:stretch>
              </p:blipFill>
              <p:spPr>
                <a:xfrm>
                  <a:off x="6019181" y="4845272"/>
                  <a:ext cx="132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0" name="Freihand 129">
                  <a:extLst>
                    <a:ext uri="{FF2B5EF4-FFF2-40B4-BE49-F238E27FC236}">
                      <a16:creationId xmlns:a16="http://schemas.microsoft.com/office/drawing/2014/main" id="{7A83CE50-0689-42B7-9343-CE8AB3B3E986}"/>
                    </a:ext>
                  </a:extLst>
                </p14:cNvPr>
                <p14:cNvContentPartPr/>
                <p14:nvPr/>
              </p14:nvContentPartPr>
              <p14:xfrm>
                <a:off x="6110261" y="4799192"/>
                <a:ext cx="13320" cy="5040"/>
              </p14:xfrm>
            </p:contentPart>
          </mc:Choice>
          <mc:Fallback>
            <p:pic>
              <p:nvPicPr>
                <p:cNvPr id="130" name="Freihand 129">
                  <a:extLst>
                    <a:ext uri="{FF2B5EF4-FFF2-40B4-BE49-F238E27FC236}">
                      <a16:creationId xmlns:a16="http://schemas.microsoft.com/office/drawing/2014/main" id="{7A83CE50-0689-42B7-9343-CE8AB3B3E986}"/>
                    </a:ext>
                  </a:extLst>
                </p:cNvPr>
                <p:cNvPicPr/>
                <p:nvPr/>
              </p:nvPicPr>
              <p:blipFill>
                <a:blip r:embed="rId193"/>
                <a:stretch>
                  <a:fillRect/>
                </a:stretch>
              </p:blipFill>
              <p:spPr>
                <a:xfrm>
                  <a:off x="6105941" y="4794872"/>
                  <a:ext cx="21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1" name="Freihand 130">
                  <a:extLst>
                    <a:ext uri="{FF2B5EF4-FFF2-40B4-BE49-F238E27FC236}">
                      <a16:creationId xmlns:a16="http://schemas.microsoft.com/office/drawing/2014/main" id="{0D4C0180-B5E6-4000-92AE-911A986B7DF7}"/>
                    </a:ext>
                  </a:extLst>
                </p14:cNvPr>
                <p14:cNvContentPartPr/>
                <p14:nvPr/>
              </p14:nvContentPartPr>
              <p14:xfrm>
                <a:off x="6147701" y="4800632"/>
                <a:ext cx="61200" cy="86760"/>
              </p14:xfrm>
            </p:contentPart>
          </mc:Choice>
          <mc:Fallback>
            <p:pic>
              <p:nvPicPr>
                <p:cNvPr id="131" name="Freihand 130">
                  <a:extLst>
                    <a:ext uri="{FF2B5EF4-FFF2-40B4-BE49-F238E27FC236}">
                      <a16:creationId xmlns:a16="http://schemas.microsoft.com/office/drawing/2014/main" id="{0D4C0180-B5E6-4000-92AE-911A986B7DF7}"/>
                    </a:ext>
                  </a:extLst>
                </p:cNvPr>
                <p:cNvPicPr/>
                <p:nvPr/>
              </p:nvPicPr>
              <p:blipFill>
                <a:blip r:embed="rId195"/>
                <a:stretch>
                  <a:fillRect/>
                </a:stretch>
              </p:blipFill>
              <p:spPr>
                <a:xfrm>
                  <a:off x="6143381" y="4796312"/>
                  <a:ext cx="69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2" name="Freihand 131">
                  <a:extLst>
                    <a:ext uri="{FF2B5EF4-FFF2-40B4-BE49-F238E27FC236}">
                      <a16:creationId xmlns:a16="http://schemas.microsoft.com/office/drawing/2014/main" id="{FE3C51B8-B7DA-4E07-BFD1-C9DBDD00AEF8}"/>
                    </a:ext>
                  </a:extLst>
                </p14:cNvPr>
                <p14:cNvContentPartPr/>
                <p14:nvPr/>
              </p14:nvContentPartPr>
              <p14:xfrm>
                <a:off x="6200621" y="4769312"/>
                <a:ext cx="81000" cy="89280"/>
              </p14:xfrm>
            </p:contentPart>
          </mc:Choice>
          <mc:Fallback>
            <p:pic>
              <p:nvPicPr>
                <p:cNvPr id="132" name="Freihand 131">
                  <a:extLst>
                    <a:ext uri="{FF2B5EF4-FFF2-40B4-BE49-F238E27FC236}">
                      <a16:creationId xmlns:a16="http://schemas.microsoft.com/office/drawing/2014/main" id="{FE3C51B8-B7DA-4E07-BFD1-C9DBDD00AEF8}"/>
                    </a:ext>
                  </a:extLst>
                </p:cNvPr>
                <p:cNvPicPr/>
                <p:nvPr/>
              </p:nvPicPr>
              <p:blipFill>
                <a:blip r:embed="rId197"/>
                <a:stretch>
                  <a:fillRect/>
                </a:stretch>
              </p:blipFill>
              <p:spPr>
                <a:xfrm>
                  <a:off x="6196301" y="4764992"/>
                  <a:ext cx="89640" cy="9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8">
            <p14:nvContentPartPr>
              <p14:cNvPr id="134" name="Freihand 133">
                <a:extLst>
                  <a:ext uri="{FF2B5EF4-FFF2-40B4-BE49-F238E27FC236}">
                    <a16:creationId xmlns:a16="http://schemas.microsoft.com/office/drawing/2014/main" id="{4B2FD519-CB80-43A3-9882-4278BD7A14F3}"/>
                  </a:ext>
                </a:extLst>
              </p14:cNvPr>
              <p14:cNvContentPartPr/>
              <p14:nvPr/>
            </p14:nvContentPartPr>
            <p14:xfrm>
              <a:off x="7626221" y="5258192"/>
              <a:ext cx="194760" cy="36360"/>
            </p14:xfrm>
          </p:contentPart>
        </mc:Choice>
        <mc:Fallback>
          <p:pic>
            <p:nvPicPr>
              <p:cNvPr id="134" name="Freihand 133">
                <a:extLst>
                  <a:ext uri="{FF2B5EF4-FFF2-40B4-BE49-F238E27FC236}">
                    <a16:creationId xmlns:a16="http://schemas.microsoft.com/office/drawing/2014/main" id="{4B2FD519-CB80-43A3-9882-4278BD7A14F3}"/>
                  </a:ext>
                </a:extLst>
              </p:cNvPr>
              <p:cNvPicPr/>
              <p:nvPr/>
            </p:nvPicPr>
            <p:blipFill>
              <a:blip r:embed="rId199"/>
              <a:stretch>
                <a:fillRect/>
              </a:stretch>
            </p:blipFill>
            <p:spPr>
              <a:xfrm>
                <a:off x="7621901" y="5253872"/>
                <a:ext cx="2034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5" name="Freihand 134">
                <a:extLst>
                  <a:ext uri="{FF2B5EF4-FFF2-40B4-BE49-F238E27FC236}">
                    <a16:creationId xmlns:a16="http://schemas.microsoft.com/office/drawing/2014/main" id="{343C0332-DCFA-4CE5-B7D3-64C5E8732E05}"/>
                  </a:ext>
                </a:extLst>
              </p14:cNvPr>
              <p14:cNvContentPartPr/>
              <p14:nvPr/>
            </p14:nvContentPartPr>
            <p14:xfrm>
              <a:off x="7686701" y="1054112"/>
              <a:ext cx="236160" cy="23040"/>
            </p14:xfrm>
          </p:contentPart>
        </mc:Choice>
        <mc:Fallback>
          <p:pic>
            <p:nvPicPr>
              <p:cNvPr id="135" name="Freihand 134">
                <a:extLst>
                  <a:ext uri="{FF2B5EF4-FFF2-40B4-BE49-F238E27FC236}">
                    <a16:creationId xmlns:a16="http://schemas.microsoft.com/office/drawing/2014/main" id="{343C0332-DCFA-4CE5-B7D3-64C5E8732E05}"/>
                  </a:ext>
                </a:extLst>
              </p:cNvPr>
              <p:cNvPicPr/>
              <p:nvPr/>
            </p:nvPicPr>
            <p:blipFill>
              <a:blip r:embed="rId201"/>
              <a:stretch>
                <a:fillRect/>
              </a:stretch>
            </p:blipFill>
            <p:spPr>
              <a:xfrm>
                <a:off x="7682381" y="1049792"/>
                <a:ext cx="244800" cy="31680"/>
              </a:xfrm>
              <a:prstGeom prst="rect">
                <a:avLst/>
              </a:prstGeom>
            </p:spPr>
          </p:pic>
        </mc:Fallback>
      </mc:AlternateContent>
      <p:grpSp>
        <p:nvGrpSpPr>
          <p:cNvPr id="143" name="Gruppieren 142">
            <a:extLst>
              <a:ext uri="{FF2B5EF4-FFF2-40B4-BE49-F238E27FC236}">
                <a16:creationId xmlns:a16="http://schemas.microsoft.com/office/drawing/2014/main" id="{192E1108-2A8C-4870-8EE6-3FE714F0F1EC}"/>
              </a:ext>
            </a:extLst>
          </p:cNvPr>
          <p:cNvGrpSpPr/>
          <p:nvPr/>
        </p:nvGrpSpPr>
        <p:grpSpPr>
          <a:xfrm>
            <a:off x="6908381" y="3874352"/>
            <a:ext cx="626400" cy="336240"/>
            <a:chOff x="6908381" y="3874352"/>
            <a:chExt cx="626400" cy="336240"/>
          </a:xfrm>
        </p:grpSpPr>
        <mc:AlternateContent xmlns:mc="http://schemas.openxmlformats.org/markup-compatibility/2006">
          <mc:Choice xmlns:p14="http://schemas.microsoft.com/office/powerpoint/2010/main" Requires="p14">
            <p:contentPart p14:bwMode="auto" r:id="rId202">
              <p14:nvContentPartPr>
                <p14:cNvPr id="136" name="Freihand 135">
                  <a:extLst>
                    <a:ext uri="{FF2B5EF4-FFF2-40B4-BE49-F238E27FC236}">
                      <a16:creationId xmlns:a16="http://schemas.microsoft.com/office/drawing/2014/main" id="{9A3E8821-F8F4-494A-AE9E-5691753AB3D9}"/>
                    </a:ext>
                  </a:extLst>
                </p14:cNvPr>
                <p14:cNvContentPartPr/>
                <p14:nvPr/>
              </p14:nvContentPartPr>
              <p14:xfrm>
                <a:off x="6908381" y="4053272"/>
                <a:ext cx="147240" cy="157320"/>
              </p14:xfrm>
            </p:contentPart>
          </mc:Choice>
          <mc:Fallback>
            <p:pic>
              <p:nvPicPr>
                <p:cNvPr id="136" name="Freihand 135">
                  <a:extLst>
                    <a:ext uri="{FF2B5EF4-FFF2-40B4-BE49-F238E27FC236}">
                      <a16:creationId xmlns:a16="http://schemas.microsoft.com/office/drawing/2014/main" id="{9A3E8821-F8F4-494A-AE9E-5691753AB3D9}"/>
                    </a:ext>
                  </a:extLst>
                </p:cNvPr>
                <p:cNvPicPr/>
                <p:nvPr/>
              </p:nvPicPr>
              <p:blipFill>
                <a:blip r:embed="rId203"/>
                <a:stretch>
                  <a:fillRect/>
                </a:stretch>
              </p:blipFill>
              <p:spPr>
                <a:xfrm>
                  <a:off x="6904061" y="4048952"/>
                  <a:ext cx="1558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7" name="Freihand 136">
                  <a:extLst>
                    <a:ext uri="{FF2B5EF4-FFF2-40B4-BE49-F238E27FC236}">
                      <a16:creationId xmlns:a16="http://schemas.microsoft.com/office/drawing/2014/main" id="{E19267CC-CD41-42F5-A32B-368C8E85F2BA}"/>
                    </a:ext>
                  </a:extLst>
                </p14:cNvPr>
                <p14:cNvContentPartPr/>
                <p14:nvPr/>
              </p14:nvContentPartPr>
              <p14:xfrm>
                <a:off x="7020701" y="4107992"/>
                <a:ext cx="187200" cy="95760"/>
              </p14:xfrm>
            </p:contentPart>
          </mc:Choice>
          <mc:Fallback>
            <p:pic>
              <p:nvPicPr>
                <p:cNvPr id="137" name="Freihand 136">
                  <a:extLst>
                    <a:ext uri="{FF2B5EF4-FFF2-40B4-BE49-F238E27FC236}">
                      <a16:creationId xmlns:a16="http://schemas.microsoft.com/office/drawing/2014/main" id="{E19267CC-CD41-42F5-A32B-368C8E85F2BA}"/>
                    </a:ext>
                  </a:extLst>
                </p:cNvPr>
                <p:cNvPicPr/>
                <p:nvPr/>
              </p:nvPicPr>
              <p:blipFill>
                <a:blip r:embed="rId205"/>
                <a:stretch>
                  <a:fillRect/>
                </a:stretch>
              </p:blipFill>
              <p:spPr>
                <a:xfrm>
                  <a:off x="7016381" y="4103672"/>
                  <a:ext cx="195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8" name="Freihand 137">
                  <a:extLst>
                    <a:ext uri="{FF2B5EF4-FFF2-40B4-BE49-F238E27FC236}">
                      <a16:creationId xmlns:a16="http://schemas.microsoft.com/office/drawing/2014/main" id="{C7159863-A5AF-4329-8C8F-6F5DB5A8BE2C}"/>
                    </a:ext>
                  </a:extLst>
                </p14:cNvPr>
                <p14:cNvContentPartPr/>
                <p14:nvPr/>
              </p14:nvContentPartPr>
              <p14:xfrm>
                <a:off x="7212581" y="4091792"/>
                <a:ext cx="141480" cy="43560"/>
              </p14:xfrm>
            </p:contentPart>
          </mc:Choice>
          <mc:Fallback>
            <p:pic>
              <p:nvPicPr>
                <p:cNvPr id="138" name="Freihand 137">
                  <a:extLst>
                    <a:ext uri="{FF2B5EF4-FFF2-40B4-BE49-F238E27FC236}">
                      <a16:creationId xmlns:a16="http://schemas.microsoft.com/office/drawing/2014/main" id="{C7159863-A5AF-4329-8C8F-6F5DB5A8BE2C}"/>
                    </a:ext>
                  </a:extLst>
                </p:cNvPr>
                <p:cNvPicPr/>
                <p:nvPr/>
              </p:nvPicPr>
              <p:blipFill>
                <a:blip r:embed="rId207"/>
                <a:stretch>
                  <a:fillRect/>
                </a:stretch>
              </p:blipFill>
              <p:spPr>
                <a:xfrm>
                  <a:off x="7208261" y="4087472"/>
                  <a:ext cx="1501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9" name="Freihand 138">
                  <a:extLst>
                    <a:ext uri="{FF2B5EF4-FFF2-40B4-BE49-F238E27FC236}">
                      <a16:creationId xmlns:a16="http://schemas.microsoft.com/office/drawing/2014/main" id="{61868976-B0AE-407B-81EC-7218C9D626AD}"/>
                    </a:ext>
                  </a:extLst>
                </p14:cNvPr>
                <p14:cNvContentPartPr/>
                <p14:nvPr/>
              </p14:nvContentPartPr>
              <p14:xfrm>
                <a:off x="7379981" y="4065512"/>
                <a:ext cx="74520" cy="70920"/>
              </p14:xfrm>
            </p:contentPart>
          </mc:Choice>
          <mc:Fallback>
            <p:pic>
              <p:nvPicPr>
                <p:cNvPr id="139" name="Freihand 138">
                  <a:extLst>
                    <a:ext uri="{FF2B5EF4-FFF2-40B4-BE49-F238E27FC236}">
                      <a16:creationId xmlns:a16="http://schemas.microsoft.com/office/drawing/2014/main" id="{61868976-B0AE-407B-81EC-7218C9D626AD}"/>
                    </a:ext>
                  </a:extLst>
                </p:cNvPr>
                <p:cNvPicPr/>
                <p:nvPr/>
              </p:nvPicPr>
              <p:blipFill>
                <a:blip r:embed="rId209"/>
                <a:stretch>
                  <a:fillRect/>
                </a:stretch>
              </p:blipFill>
              <p:spPr>
                <a:xfrm>
                  <a:off x="7375661" y="4061192"/>
                  <a:ext cx="83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1" name="Freihand 140">
                  <a:extLst>
                    <a:ext uri="{FF2B5EF4-FFF2-40B4-BE49-F238E27FC236}">
                      <a16:creationId xmlns:a16="http://schemas.microsoft.com/office/drawing/2014/main" id="{71F162F2-C090-410C-8863-541B20F0B4DF}"/>
                    </a:ext>
                  </a:extLst>
                </p14:cNvPr>
                <p14:cNvContentPartPr/>
                <p14:nvPr/>
              </p14:nvContentPartPr>
              <p14:xfrm>
                <a:off x="7508501" y="3874352"/>
                <a:ext cx="12600" cy="163080"/>
              </p14:xfrm>
            </p:contentPart>
          </mc:Choice>
          <mc:Fallback>
            <p:pic>
              <p:nvPicPr>
                <p:cNvPr id="141" name="Freihand 140">
                  <a:extLst>
                    <a:ext uri="{FF2B5EF4-FFF2-40B4-BE49-F238E27FC236}">
                      <a16:creationId xmlns:a16="http://schemas.microsoft.com/office/drawing/2014/main" id="{71F162F2-C090-410C-8863-541B20F0B4DF}"/>
                    </a:ext>
                  </a:extLst>
                </p:cNvPr>
                <p:cNvPicPr/>
                <p:nvPr/>
              </p:nvPicPr>
              <p:blipFill>
                <a:blip r:embed="rId211"/>
                <a:stretch>
                  <a:fillRect/>
                </a:stretch>
              </p:blipFill>
              <p:spPr>
                <a:xfrm>
                  <a:off x="7504181" y="3870032"/>
                  <a:ext cx="21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2" name="Freihand 141">
                  <a:extLst>
                    <a:ext uri="{FF2B5EF4-FFF2-40B4-BE49-F238E27FC236}">
                      <a16:creationId xmlns:a16="http://schemas.microsoft.com/office/drawing/2014/main" id="{F9E6F05F-2AA8-476F-B412-EB5528A63639}"/>
                    </a:ext>
                  </a:extLst>
                </p14:cNvPr>
                <p14:cNvContentPartPr/>
                <p14:nvPr/>
              </p14:nvContentPartPr>
              <p14:xfrm>
                <a:off x="7532621" y="4097192"/>
                <a:ext cx="2160" cy="27720"/>
              </p14:xfrm>
            </p:contentPart>
          </mc:Choice>
          <mc:Fallback>
            <p:pic>
              <p:nvPicPr>
                <p:cNvPr id="142" name="Freihand 141">
                  <a:extLst>
                    <a:ext uri="{FF2B5EF4-FFF2-40B4-BE49-F238E27FC236}">
                      <a16:creationId xmlns:a16="http://schemas.microsoft.com/office/drawing/2014/main" id="{F9E6F05F-2AA8-476F-B412-EB5528A63639}"/>
                    </a:ext>
                  </a:extLst>
                </p:cNvPr>
                <p:cNvPicPr/>
                <p:nvPr/>
              </p:nvPicPr>
              <p:blipFill>
                <a:blip r:embed="rId213"/>
                <a:stretch>
                  <a:fillRect/>
                </a:stretch>
              </p:blipFill>
              <p:spPr>
                <a:xfrm>
                  <a:off x="7528301" y="4092872"/>
                  <a:ext cx="10800" cy="36360"/>
                </a:xfrm>
                <a:prstGeom prst="rect">
                  <a:avLst/>
                </a:prstGeom>
              </p:spPr>
            </p:pic>
          </mc:Fallback>
        </mc:AlternateContent>
      </p:grpSp>
      <p:grpSp>
        <p:nvGrpSpPr>
          <p:cNvPr id="153" name="Gruppieren 152">
            <a:extLst>
              <a:ext uri="{FF2B5EF4-FFF2-40B4-BE49-F238E27FC236}">
                <a16:creationId xmlns:a16="http://schemas.microsoft.com/office/drawing/2014/main" id="{932BB169-D250-476E-9F0D-03BF51DA6141}"/>
              </a:ext>
            </a:extLst>
          </p:cNvPr>
          <p:cNvGrpSpPr/>
          <p:nvPr/>
        </p:nvGrpSpPr>
        <p:grpSpPr>
          <a:xfrm>
            <a:off x="8472581" y="3132032"/>
            <a:ext cx="592200" cy="263160"/>
            <a:chOff x="8472581" y="3132032"/>
            <a:chExt cx="592200" cy="263160"/>
          </a:xfrm>
        </p:grpSpPr>
        <mc:AlternateContent xmlns:mc="http://schemas.openxmlformats.org/markup-compatibility/2006">
          <mc:Choice xmlns:p14="http://schemas.microsoft.com/office/powerpoint/2010/main" Requires="p14">
            <p:contentPart p14:bwMode="auto" r:id="rId214">
              <p14:nvContentPartPr>
                <p14:cNvPr id="144" name="Freihand 143">
                  <a:extLst>
                    <a:ext uri="{FF2B5EF4-FFF2-40B4-BE49-F238E27FC236}">
                      <a16:creationId xmlns:a16="http://schemas.microsoft.com/office/drawing/2014/main" id="{6D4099FD-45A8-4404-A367-3C8607A5B2B2}"/>
                    </a:ext>
                  </a:extLst>
                </p14:cNvPr>
                <p14:cNvContentPartPr/>
                <p14:nvPr/>
              </p14:nvContentPartPr>
              <p14:xfrm>
                <a:off x="8472581" y="3185312"/>
                <a:ext cx="92160" cy="209880"/>
              </p14:xfrm>
            </p:contentPart>
          </mc:Choice>
          <mc:Fallback>
            <p:pic>
              <p:nvPicPr>
                <p:cNvPr id="144" name="Freihand 143">
                  <a:extLst>
                    <a:ext uri="{FF2B5EF4-FFF2-40B4-BE49-F238E27FC236}">
                      <a16:creationId xmlns:a16="http://schemas.microsoft.com/office/drawing/2014/main" id="{6D4099FD-45A8-4404-A367-3C8607A5B2B2}"/>
                    </a:ext>
                  </a:extLst>
                </p:cNvPr>
                <p:cNvPicPr/>
                <p:nvPr/>
              </p:nvPicPr>
              <p:blipFill>
                <a:blip r:embed="rId215"/>
                <a:stretch>
                  <a:fillRect/>
                </a:stretch>
              </p:blipFill>
              <p:spPr>
                <a:xfrm>
                  <a:off x="8468261" y="3180992"/>
                  <a:ext cx="1008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5" name="Freihand 144">
                  <a:extLst>
                    <a:ext uri="{FF2B5EF4-FFF2-40B4-BE49-F238E27FC236}">
                      <a16:creationId xmlns:a16="http://schemas.microsoft.com/office/drawing/2014/main" id="{2DB2345A-53AE-4C2F-AD01-06AEB9AFD4EC}"/>
                    </a:ext>
                  </a:extLst>
                </p14:cNvPr>
                <p14:cNvContentPartPr/>
                <p14:nvPr/>
              </p14:nvContentPartPr>
              <p14:xfrm>
                <a:off x="8576621" y="3132032"/>
                <a:ext cx="85680" cy="194400"/>
              </p14:xfrm>
            </p:contentPart>
          </mc:Choice>
          <mc:Fallback>
            <p:pic>
              <p:nvPicPr>
                <p:cNvPr id="145" name="Freihand 144">
                  <a:extLst>
                    <a:ext uri="{FF2B5EF4-FFF2-40B4-BE49-F238E27FC236}">
                      <a16:creationId xmlns:a16="http://schemas.microsoft.com/office/drawing/2014/main" id="{2DB2345A-53AE-4C2F-AD01-06AEB9AFD4EC}"/>
                    </a:ext>
                  </a:extLst>
                </p:cNvPr>
                <p:cNvPicPr/>
                <p:nvPr/>
              </p:nvPicPr>
              <p:blipFill>
                <a:blip r:embed="rId217"/>
                <a:stretch>
                  <a:fillRect/>
                </a:stretch>
              </p:blipFill>
              <p:spPr>
                <a:xfrm>
                  <a:off x="8572301" y="3127712"/>
                  <a:ext cx="943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6" name="Freihand 145">
                  <a:extLst>
                    <a:ext uri="{FF2B5EF4-FFF2-40B4-BE49-F238E27FC236}">
                      <a16:creationId xmlns:a16="http://schemas.microsoft.com/office/drawing/2014/main" id="{C7845EBD-4D8F-41BC-A0E0-B70AE4168185}"/>
                    </a:ext>
                  </a:extLst>
                </p14:cNvPr>
                <p14:cNvContentPartPr/>
                <p14:nvPr/>
              </p14:nvContentPartPr>
              <p14:xfrm>
                <a:off x="8626661" y="3250472"/>
                <a:ext cx="38880" cy="88200"/>
              </p14:xfrm>
            </p:contentPart>
          </mc:Choice>
          <mc:Fallback>
            <p:pic>
              <p:nvPicPr>
                <p:cNvPr id="146" name="Freihand 145">
                  <a:extLst>
                    <a:ext uri="{FF2B5EF4-FFF2-40B4-BE49-F238E27FC236}">
                      <a16:creationId xmlns:a16="http://schemas.microsoft.com/office/drawing/2014/main" id="{C7845EBD-4D8F-41BC-A0E0-B70AE4168185}"/>
                    </a:ext>
                  </a:extLst>
                </p:cNvPr>
                <p:cNvPicPr/>
                <p:nvPr/>
              </p:nvPicPr>
              <p:blipFill>
                <a:blip r:embed="rId219"/>
                <a:stretch>
                  <a:fillRect/>
                </a:stretch>
              </p:blipFill>
              <p:spPr>
                <a:xfrm>
                  <a:off x="8622341" y="3246152"/>
                  <a:ext cx="47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7" name="Freihand 146">
                  <a:extLst>
                    <a:ext uri="{FF2B5EF4-FFF2-40B4-BE49-F238E27FC236}">
                      <a16:creationId xmlns:a16="http://schemas.microsoft.com/office/drawing/2014/main" id="{4938C359-4FA8-4FA6-AD0D-DBA300A6FF7C}"/>
                    </a:ext>
                  </a:extLst>
                </p14:cNvPr>
                <p14:cNvContentPartPr/>
                <p14:nvPr/>
              </p14:nvContentPartPr>
              <p14:xfrm>
                <a:off x="8684621" y="3245432"/>
                <a:ext cx="50400" cy="66600"/>
              </p14:xfrm>
            </p:contentPart>
          </mc:Choice>
          <mc:Fallback>
            <p:pic>
              <p:nvPicPr>
                <p:cNvPr id="147" name="Freihand 146">
                  <a:extLst>
                    <a:ext uri="{FF2B5EF4-FFF2-40B4-BE49-F238E27FC236}">
                      <a16:creationId xmlns:a16="http://schemas.microsoft.com/office/drawing/2014/main" id="{4938C359-4FA8-4FA6-AD0D-DBA300A6FF7C}"/>
                    </a:ext>
                  </a:extLst>
                </p:cNvPr>
                <p:cNvPicPr/>
                <p:nvPr/>
              </p:nvPicPr>
              <p:blipFill>
                <a:blip r:embed="rId221"/>
                <a:stretch>
                  <a:fillRect/>
                </a:stretch>
              </p:blipFill>
              <p:spPr>
                <a:xfrm>
                  <a:off x="8680301" y="3241112"/>
                  <a:ext cx="59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8" name="Freihand 147">
                  <a:extLst>
                    <a:ext uri="{FF2B5EF4-FFF2-40B4-BE49-F238E27FC236}">
                      <a16:creationId xmlns:a16="http://schemas.microsoft.com/office/drawing/2014/main" id="{DDE5BC19-72E4-4504-AC1E-F1153D859F57}"/>
                    </a:ext>
                  </a:extLst>
                </p14:cNvPr>
                <p14:cNvContentPartPr/>
                <p14:nvPr/>
              </p14:nvContentPartPr>
              <p14:xfrm>
                <a:off x="8739341" y="3224192"/>
                <a:ext cx="203400" cy="65160"/>
              </p14:xfrm>
            </p:contentPart>
          </mc:Choice>
          <mc:Fallback>
            <p:pic>
              <p:nvPicPr>
                <p:cNvPr id="148" name="Freihand 147">
                  <a:extLst>
                    <a:ext uri="{FF2B5EF4-FFF2-40B4-BE49-F238E27FC236}">
                      <a16:creationId xmlns:a16="http://schemas.microsoft.com/office/drawing/2014/main" id="{DDE5BC19-72E4-4504-AC1E-F1153D859F57}"/>
                    </a:ext>
                  </a:extLst>
                </p:cNvPr>
                <p:cNvPicPr/>
                <p:nvPr/>
              </p:nvPicPr>
              <p:blipFill>
                <a:blip r:embed="rId223"/>
                <a:stretch>
                  <a:fillRect/>
                </a:stretch>
              </p:blipFill>
              <p:spPr>
                <a:xfrm>
                  <a:off x="8735021" y="3219872"/>
                  <a:ext cx="212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9" name="Freihand 148">
                  <a:extLst>
                    <a:ext uri="{FF2B5EF4-FFF2-40B4-BE49-F238E27FC236}">
                      <a16:creationId xmlns:a16="http://schemas.microsoft.com/office/drawing/2014/main" id="{EDDE02C9-7878-4C4C-9FC0-89238CA2500D}"/>
                    </a:ext>
                  </a:extLst>
                </p14:cNvPr>
                <p14:cNvContentPartPr/>
                <p14:nvPr/>
              </p14:nvContentPartPr>
              <p14:xfrm>
                <a:off x="8970461" y="3171992"/>
                <a:ext cx="49320" cy="47520"/>
              </p14:xfrm>
            </p:contentPart>
          </mc:Choice>
          <mc:Fallback>
            <p:pic>
              <p:nvPicPr>
                <p:cNvPr id="149" name="Freihand 148">
                  <a:extLst>
                    <a:ext uri="{FF2B5EF4-FFF2-40B4-BE49-F238E27FC236}">
                      <a16:creationId xmlns:a16="http://schemas.microsoft.com/office/drawing/2014/main" id="{EDDE02C9-7878-4C4C-9FC0-89238CA2500D}"/>
                    </a:ext>
                  </a:extLst>
                </p:cNvPr>
                <p:cNvPicPr/>
                <p:nvPr/>
              </p:nvPicPr>
              <p:blipFill>
                <a:blip r:embed="rId225"/>
                <a:stretch>
                  <a:fillRect/>
                </a:stretch>
              </p:blipFill>
              <p:spPr>
                <a:xfrm>
                  <a:off x="8966141" y="3167672"/>
                  <a:ext cx="579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0" name="Freihand 149">
                  <a:extLst>
                    <a:ext uri="{FF2B5EF4-FFF2-40B4-BE49-F238E27FC236}">
                      <a16:creationId xmlns:a16="http://schemas.microsoft.com/office/drawing/2014/main" id="{6DD711C5-C2F2-4C1D-96BD-4D3C5585C6CB}"/>
                    </a:ext>
                  </a:extLst>
                </p14:cNvPr>
                <p14:cNvContentPartPr/>
                <p14:nvPr/>
              </p14:nvContentPartPr>
              <p14:xfrm>
                <a:off x="8823581" y="3202952"/>
                <a:ext cx="33840" cy="90360"/>
              </p14:xfrm>
            </p:contentPart>
          </mc:Choice>
          <mc:Fallback>
            <p:pic>
              <p:nvPicPr>
                <p:cNvPr id="150" name="Freihand 149">
                  <a:extLst>
                    <a:ext uri="{FF2B5EF4-FFF2-40B4-BE49-F238E27FC236}">
                      <a16:creationId xmlns:a16="http://schemas.microsoft.com/office/drawing/2014/main" id="{6DD711C5-C2F2-4C1D-96BD-4D3C5585C6CB}"/>
                    </a:ext>
                  </a:extLst>
                </p:cNvPr>
                <p:cNvPicPr/>
                <p:nvPr/>
              </p:nvPicPr>
              <p:blipFill>
                <a:blip r:embed="rId227"/>
                <a:stretch>
                  <a:fillRect/>
                </a:stretch>
              </p:blipFill>
              <p:spPr>
                <a:xfrm>
                  <a:off x="8819261" y="3198632"/>
                  <a:ext cx="42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52" name="Freihand 151">
                  <a:extLst>
                    <a:ext uri="{FF2B5EF4-FFF2-40B4-BE49-F238E27FC236}">
                      <a16:creationId xmlns:a16="http://schemas.microsoft.com/office/drawing/2014/main" id="{7DC03F0A-2DE2-4B93-9794-F8F156F7E5FB}"/>
                    </a:ext>
                  </a:extLst>
                </p14:cNvPr>
                <p14:cNvContentPartPr/>
                <p14:nvPr/>
              </p14:nvContentPartPr>
              <p14:xfrm>
                <a:off x="8994941" y="3164792"/>
                <a:ext cx="69840" cy="79920"/>
              </p14:xfrm>
            </p:contentPart>
          </mc:Choice>
          <mc:Fallback>
            <p:pic>
              <p:nvPicPr>
                <p:cNvPr id="152" name="Freihand 151">
                  <a:extLst>
                    <a:ext uri="{FF2B5EF4-FFF2-40B4-BE49-F238E27FC236}">
                      <a16:creationId xmlns:a16="http://schemas.microsoft.com/office/drawing/2014/main" id="{7DC03F0A-2DE2-4B93-9794-F8F156F7E5FB}"/>
                    </a:ext>
                  </a:extLst>
                </p:cNvPr>
                <p:cNvPicPr/>
                <p:nvPr/>
              </p:nvPicPr>
              <p:blipFill>
                <a:blip r:embed="rId229"/>
                <a:stretch>
                  <a:fillRect/>
                </a:stretch>
              </p:blipFill>
              <p:spPr>
                <a:xfrm>
                  <a:off x="8990621" y="3160472"/>
                  <a:ext cx="78480" cy="8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0">
            <p14:nvContentPartPr>
              <p14:cNvPr id="154" name="Freihand 153">
                <a:extLst>
                  <a:ext uri="{FF2B5EF4-FFF2-40B4-BE49-F238E27FC236}">
                    <a16:creationId xmlns:a16="http://schemas.microsoft.com/office/drawing/2014/main" id="{FCFA3BDC-4160-441C-8FF6-8EAD6AD85148}"/>
                  </a:ext>
                </a:extLst>
              </p14:cNvPr>
              <p14:cNvContentPartPr/>
              <p14:nvPr/>
            </p14:nvContentPartPr>
            <p14:xfrm>
              <a:off x="7995581" y="2999552"/>
              <a:ext cx="255960" cy="363960"/>
            </p14:xfrm>
          </p:contentPart>
        </mc:Choice>
        <mc:Fallback>
          <p:pic>
            <p:nvPicPr>
              <p:cNvPr id="154" name="Freihand 153">
                <a:extLst>
                  <a:ext uri="{FF2B5EF4-FFF2-40B4-BE49-F238E27FC236}">
                    <a16:creationId xmlns:a16="http://schemas.microsoft.com/office/drawing/2014/main" id="{FCFA3BDC-4160-441C-8FF6-8EAD6AD85148}"/>
                  </a:ext>
                </a:extLst>
              </p:cNvPr>
              <p:cNvPicPr/>
              <p:nvPr/>
            </p:nvPicPr>
            <p:blipFill>
              <a:blip r:embed="rId231"/>
              <a:stretch>
                <a:fillRect/>
              </a:stretch>
            </p:blipFill>
            <p:spPr>
              <a:xfrm>
                <a:off x="7991261" y="2995232"/>
                <a:ext cx="264600" cy="372600"/>
              </a:xfrm>
              <a:prstGeom prst="rect">
                <a:avLst/>
              </a:prstGeom>
            </p:spPr>
          </p:pic>
        </mc:Fallback>
      </mc:AlternateContent>
      <p:sp>
        <p:nvSpPr>
          <p:cNvPr id="156" name="Textfeld 155">
            <a:extLst>
              <a:ext uri="{FF2B5EF4-FFF2-40B4-BE49-F238E27FC236}">
                <a16:creationId xmlns:a16="http://schemas.microsoft.com/office/drawing/2014/main" id="{758AA140-53BF-4455-B6A8-B9A159C00AB0}"/>
              </a:ext>
            </a:extLst>
          </p:cNvPr>
          <p:cNvSpPr txBox="1"/>
          <p:nvPr/>
        </p:nvSpPr>
        <p:spPr>
          <a:xfrm>
            <a:off x="5728661" y="404023"/>
            <a:ext cx="6100010" cy="1754326"/>
          </a:xfrm>
          <a:prstGeom prst="rect">
            <a:avLst/>
          </a:prstGeom>
          <a:noFill/>
        </p:spPr>
        <p:txBody>
          <a:bodyPr wrap="square">
            <a:spAutoFit/>
          </a:bodyPr>
          <a:lstStyle/>
          <a:p>
            <a:endParaRPr lang="de-DE" sz="1200" dirty="0"/>
          </a:p>
          <a:p>
            <a:r>
              <a:rPr lang="de-DE" sz="1200" dirty="0"/>
              <a:t>6.</a:t>
            </a:r>
          </a:p>
          <a:p>
            <a:r>
              <a:rPr lang="de-DE" sz="1200" dirty="0">
                <a:hlinkClick r:id="rId232"/>
              </a:rPr>
              <a:t>https://www.jade-hs.de/fileadmin/fb_wirtschaft/4_Forschung-und-Praxis/Jahresband/2020/2020-12-7-Koester_Rieken.pdf</a:t>
            </a:r>
            <a:endParaRPr lang="de-DE" sz="1200" dirty="0"/>
          </a:p>
          <a:p>
            <a:endParaRPr lang="de-DE" sz="1200" dirty="0"/>
          </a:p>
          <a:p>
            <a:r>
              <a:rPr lang="de-DE" sz="1200" dirty="0">
                <a:hlinkClick r:id="rId233"/>
              </a:rPr>
              <a:t>https://www.jade-hs.de/fileadmin/fb_wirtschaft/4_Forschung-und-Praxis/Jahresband/2021/2021-13-7Koester_Rieken_Ein_Jahr_Corona-Epidemie_in_Deutschland.pdf</a:t>
            </a:r>
            <a:endParaRPr lang="de-DE" sz="1200" dirty="0"/>
          </a:p>
          <a:p>
            <a:endParaRPr lang="de-DE" sz="1200" dirty="0"/>
          </a:p>
        </p:txBody>
      </p:sp>
      <p:sp>
        <p:nvSpPr>
          <p:cNvPr id="158" name="Textfeld 157">
            <a:extLst>
              <a:ext uri="{FF2B5EF4-FFF2-40B4-BE49-F238E27FC236}">
                <a16:creationId xmlns:a16="http://schemas.microsoft.com/office/drawing/2014/main" id="{1FDC1C1B-7EE9-4411-9604-9966BFEC7A27}"/>
              </a:ext>
            </a:extLst>
          </p:cNvPr>
          <p:cNvSpPr txBox="1"/>
          <p:nvPr/>
        </p:nvSpPr>
        <p:spPr>
          <a:xfrm>
            <a:off x="8251541" y="1888933"/>
            <a:ext cx="3672000" cy="830997"/>
          </a:xfrm>
          <a:prstGeom prst="rect">
            <a:avLst/>
          </a:prstGeom>
          <a:noFill/>
        </p:spPr>
        <p:txBody>
          <a:bodyPr wrap="square">
            <a:spAutoFit/>
          </a:bodyPr>
          <a:lstStyle/>
          <a:p>
            <a:endParaRPr lang="de-DE" sz="1200" dirty="0"/>
          </a:p>
          <a:p>
            <a:r>
              <a:rPr lang="de-DE" sz="1200" dirty="0"/>
              <a:t>5.</a:t>
            </a:r>
          </a:p>
          <a:p>
            <a:r>
              <a:rPr lang="de-DE" sz="1200" dirty="0">
                <a:hlinkClick r:id="rId234"/>
              </a:rPr>
              <a:t>http://www.bernhardkoester.de/workingpaper/CDO.pdf</a:t>
            </a:r>
            <a:endParaRPr lang="de-DE" sz="1200" dirty="0"/>
          </a:p>
          <a:p>
            <a:endParaRPr lang="de-DE" sz="1200" dirty="0"/>
          </a:p>
        </p:txBody>
      </p:sp>
    </p:spTree>
    <p:extLst>
      <p:ext uri="{BB962C8B-B14F-4D97-AF65-F5344CB8AC3E}">
        <p14:creationId xmlns:p14="http://schemas.microsoft.com/office/powerpoint/2010/main" val="14158501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2280</Words>
  <Application>Microsoft Office PowerPoint</Application>
  <PresentationFormat>Breitbild</PresentationFormat>
  <Paragraphs>335</Paragraphs>
  <Slides>33</Slides>
  <Notes>33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33</vt:i4>
      </vt:variant>
    </vt:vector>
  </HeadingPairs>
  <TitlesOfParts>
    <vt:vector size="40"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201</cp:revision>
  <cp:lastPrinted>2022-03-02T20:18:27Z</cp:lastPrinted>
  <dcterms:created xsi:type="dcterms:W3CDTF">2022-03-01T20:52:11Z</dcterms:created>
  <dcterms:modified xsi:type="dcterms:W3CDTF">2024-04-02T07:35:07Z</dcterms:modified>
</cp:coreProperties>
</file>